
<file path=[Content_Types].xml><?xml version="1.0" encoding="utf-8"?>
<Types xmlns="http://schemas.openxmlformats.org/package/2006/content-types">
  <Override PartName="/ppt/tags/tag569.xml" ContentType="application/vnd.openxmlformats-officedocument.presentationml.tags+xml"/>
  <Override PartName="/ppt/tags/tag2330.xml" ContentType="application/vnd.openxmlformats-officedocument.presentationml.tags+xml"/>
  <Override PartName="/ppt/tags/tag2822.xml" ContentType="application/vnd.openxmlformats-officedocument.presentationml.tags+xml"/>
  <Override PartName="/ppt/tags/tag941.xml" ContentType="application/vnd.openxmlformats-officedocument.presentationml.tags+xml"/>
  <Override PartName="/ppt/tags/tag1765.xml" ContentType="application/vnd.openxmlformats-officedocument.presentationml.tags+xml"/>
  <Override PartName="/ppt/tags/tag3116.xml" ContentType="application/vnd.openxmlformats-officedocument.presentationml.tags+xml"/>
  <Override PartName="/ppt/tags/tag1273.xml" ContentType="application/vnd.openxmlformats-officedocument.presentationml.tags+xml"/>
  <Override PartName="/ppt/tags/tag2059.xml" ContentType="application/vnd.openxmlformats-officedocument.presentationml.tags+xml"/>
  <Override PartName="/ppt/tags/tag2923.xml" ContentType="application/vnd.openxmlformats-officedocument.presentationml.tags+xml"/>
  <Default Extension="xml" ContentType="application/xml"/>
  <Override PartName="/ppt/tags/tag1018.xml" ContentType="application/vnd.openxmlformats-officedocument.presentationml.tags+xml"/>
  <Override PartName="/ppt/tags/tag2431.xml" ContentType="application/vnd.openxmlformats-officedocument.presentationml.tags+xml"/>
  <Override PartName="/ppt/tags/tag3217.xml" ContentType="application/vnd.openxmlformats-officedocument.presentationml.tags+xml"/>
  <Override PartName="/ppt/tags/tag178.xml" ContentType="application/vnd.openxmlformats-officedocument.presentationml.tags+xml"/>
  <Override PartName="/ppt/tags/tag1866.xml" ContentType="application/vnd.openxmlformats-officedocument.presentationml.tags+xml"/>
  <Override PartName="/ppt/tags/tag550.xml" ContentType="application/vnd.openxmlformats-officedocument.presentationml.tags+xml"/>
  <Override PartName="/ppt/tags/tag1374.xml" ContentType="application/vnd.openxmlformats-officedocument.presentationml.tags+xml"/>
  <Override PartName="/ppt/tags/tag279.xml" ContentType="application/vnd.openxmlformats-officedocument.presentationml.tags+xml"/>
  <Override PartName="/ppt/tags/tag1119.xml" ContentType="application/vnd.openxmlformats-officedocument.presentationml.tags+xml"/>
  <Override PartName="/ppt/tags/tag2532.xml" ContentType="application/vnd.openxmlformats-officedocument.presentationml.tags+xml"/>
  <Override PartName="/ppt/tags/tag3081.xml" ContentType="application/vnd.openxmlformats-officedocument.presentationml.tags+xml"/>
  <Override PartName="/ppt/tags/tag1475.xml" ContentType="application/vnd.openxmlformats-officedocument.presentationml.tags+xml"/>
  <Override PartName="/ppt/tags/tag1967.xml" ContentType="application/vnd.openxmlformats-officedocument.presentationml.tags+xml"/>
  <Override PartName="/ppt/tags/tag2040.xml" ContentType="application/vnd.openxmlformats-officedocument.presentationml.tags+xml"/>
  <Override PartName="/ppt/tags/tag651.xml" ContentType="application/vnd.openxmlformats-officedocument.presentationml.tags+xml"/>
  <Override PartName="/ppt/tags/tag3182.xml" ContentType="application/vnd.openxmlformats-officedocument.presentationml.tags+xml"/>
  <Override PartName="/ppt/tags/tag79.xml" ContentType="application/vnd.openxmlformats-officedocument.presentationml.tags+xml"/>
  <Override PartName="/ppt/tags/tag2141.xml" ContentType="application/vnd.openxmlformats-officedocument.presentationml.tags+xml"/>
  <Override PartName="/ppt/tags/tag2633.xml" ContentType="application/vnd.openxmlformats-officedocument.presentationml.tags+xml"/>
  <Override PartName="/ppt/tags/tag752.xml" ContentType="application/vnd.openxmlformats-officedocument.presentationml.tags+xml"/>
  <Override PartName="/ppt/tags/tag1100.xml" ContentType="application/vnd.openxmlformats-officedocument.presentationml.tags+xml"/>
  <Override PartName="/ppt/tags/tag1576.xml" ContentType="application/vnd.openxmlformats-officedocument.presentationml.tags+xml"/>
  <Override PartName="/ppt/tags/tag260.xml" ContentType="application/vnd.openxmlformats-officedocument.presentationml.tags+xml"/>
  <Override PartName="/ppt/tags/tag1084.xml" ContentType="application/vnd.openxmlformats-officedocument.presentationml.tags+xml"/>
  <Override PartName="/ppt/tags/tag2734.xml" ContentType="application/vnd.openxmlformats-officedocument.presentationml.tags+xml"/>
  <Override PartName="/ppt/tags/tag3283.xml" ContentType="application/vnd.openxmlformats-officedocument.presentationml.tags+xml"/>
  <Override PartName="/ppt/tags/tag2242.xml" ContentType="application/vnd.openxmlformats-officedocument.presentationml.tags+xml"/>
  <Override PartName="/ppt/tags/tag3028.xml" ContentType="application/vnd.openxmlformats-officedocument.presentationml.tags+xml"/>
  <Override PartName="/ppt/tags/tag853.xml" ContentType="application/vnd.openxmlformats-officedocument.presentationml.tags+xml"/>
  <Override PartName="/ppt/tags/tag1185.xml" ContentType="application/vnd.openxmlformats-officedocument.presentationml.tags+xml"/>
  <Override PartName="/ppt/tags/tag1201.xml" ContentType="application/vnd.openxmlformats-officedocument.presentationml.tags+xml"/>
  <Override PartName="/ppt/tags/tag1677.xml" ContentType="application/vnd.openxmlformats-officedocument.presentationml.tags+xml"/>
  <Override PartName="/ppt/tags/tag60.xml" ContentType="application/vnd.openxmlformats-officedocument.presentationml.tags+xml"/>
  <Override PartName="/ppt/tags/tag361.xml" ContentType="application/vnd.openxmlformats-officedocument.presentationml.tags+xml"/>
  <Override PartName="/ppt/tags/tag2835.xml" ContentType="application/vnd.openxmlformats-officedocument.presentationml.tags+xml"/>
  <Override PartName="/ppt/tags/tag106.xml" ContentType="application/vnd.openxmlformats-officedocument.presentationml.tags+xml"/>
  <Override PartName="/ppt/tags/tag1778.xml" ContentType="application/vnd.openxmlformats-officedocument.presentationml.tags+xml"/>
  <Override PartName="/ppt/tags/tag2343.xml" ContentType="application/vnd.openxmlformats-officedocument.presentationml.tags+xml"/>
  <Override PartName="/ppt/tags/tag3129.xml" ContentType="application/vnd.openxmlformats-officedocument.presentationml.tags+xml"/>
  <Override PartName="/ppt/tags/tag462.xml" ContentType="application/vnd.openxmlformats-officedocument.presentationml.tags+xml"/>
  <Override PartName="/ppt/tags/tag954.xml" ContentType="application/vnd.openxmlformats-officedocument.presentationml.tags+xml"/>
  <Override PartName="/ppt/tags/tag1286.xml" ContentType="application/vnd.openxmlformats-officedocument.presentationml.tags+xml"/>
  <Override PartName="/ppt/tags/tag1302.xml" ContentType="application/vnd.openxmlformats-officedocument.presentationml.tags+xml"/>
  <Override PartName="/ppt/tags/tag207.xml" ContentType="application/vnd.openxmlformats-officedocument.presentationml.tags+xml"/>
  <Override PartName="/ppt/tags/tag2444.xml" ContentType="application/vnd.openxmlformats-officedocument.presentationml.tags+xml"/>
  <Override PartName="/ppt/tags/tag2936.xml" ContentType="application/vnd.openxmlformats-officedocument.presentationml.tags+xml"/>
  <Override PartName="/ppt/tags/tag1403.xml" ContentType="application/vnd.openxmlformats-officedocument.presentationml.tags+xml"/>
  <Override PartName="/ppt/tags/tag1879.xml" ContentType="application/vnd.openxmlformats-officedocument.presentationml.tags+xml"/>
  <Override PartName="/ppt/tags/tag563.xml" ContentType="application/vnd.openxmlformats-officedocument.presentationml.tags+xml"/>
  <Override PartName="/ppt/tags/tag1387.xml" ContentType="application/vnd.openxmlformats-officedocument.presentationml.tags+xml"/>
  <Override PartName="/ppt/tags/tag3110.xml" ContentType="application/vnd.openxmlformats-officedocument.presentationml.tags+xml"/>
  <Override PartName="/ppt/tags/tag308.xml" ContentType="application/vnd.openxmlformats-officedocument.presentationml.tags+xml"/>
  <Override PartName="/ppt/tags/tag2545.xml" ContentType="application/vnd.openxmlformats-officedocument.presentationml.tags+xml"/>
  <Override PartName="/ppt/tags/tag3094.xml" ContentType="application/vnd.openxmlformats-officedocument.presentationml.tags+xml"/>
  <Override PartName="/ppt/tags/tag1504.xml" ContentType="application/vnd.openxmlformats-officedocument.presentationml.tags+xml"/>
  <Override PartName="/ppt/tags/tag2053.xml" ContentType="application/vnd.openxmlformats-officedocument.presentationml.tags+xml"/>
  <Override PartName="/ppt/tags/tag664.xml" ContentType="application/vnd.openxmlformats-officedocument.presentationml.tags+xml"/>
  <Override PartName="/ppt/tags/tag1012.xml" ContentType="application/vnd.openxmlformats-officedocument.presentationml.tags+xml"/>
  <Override PartName="/ppt/tags/tag1488.xml" ContentType="application/vnd.openxmlformats-officedocument.presentationml.tags+xml"/>
  <Override PartName="/ppt/tags/tag3211.xml" ContentType="application/vnd.openxmlformats-officedocument.presentationml.tags+xml"/>
  <Override PartName="/ppt/tags/tag172.xml" ContentType="application/vnd.openxmlformats-officedocument.presentationml.tags+xml"/>
  <Override PartName="/ppt/tags/tag409.xml" ContentType="application/vnd.openxmlformats-officedocument.presentationml.tags+xml"/>
  <Override PartName="/ppt/tags/tag1860.xml" ContentType="application/vnd.openxmlformats-officedocument.presentationml.tags+xml"/>
  <Override PartName="/ppt/tags/tag2646.xml" ContentType="application/vnd.openxmlformats-officedocument.presentationml.tags+xml"/>
  <Override PartName="/ppt/tags/tag3195.xml" ContentType="application/vnd.openxmlformats-officedocument.presentationml.tags+xml"/>
  <Override PartName="/ppt/tags/tag1113.xml" ContentType="application/vnd.openxmlformats-officedocument.presentationml.tags+xml"/>
  <Override PartName="/ppt/tags/tag1589.xml" ContentType="application/vnd.openxmlformats-officedocument.presentationml.tags+xml"/>
  <Override PartName="/ppt/tags/tag1605.xml" ContentType="application/vnd.openxmlformats-officedocument.presentationml.tags+xml"/>
  <Override PartName="/ppt/tags/tag2154.xml" ContentType="application/vnd.openxmlformats-officedocument.presentationml.tags+xml"/>
  <Override PartName="/ppt/tags/tag273.xml" ContentType="application/vnd.openxmlformats-officedocument.presentationml.tags+xml"/>
  <Override PartName="/ppt/tags/tag765.xml" ContentType="application/vnd.openxmlformats-officedocument.presentationml.tags+xml"/>
  <Override PartName="/ppt/tags/tag1097.xml" ContentType="application/vnd.openxmlformats-officedocument.presentationml.tags+xml"/>
  <Override PartName="/ppt/tags/tag1961.xml" ContentType="application/vnd.openxmlformats-officedocument.presentationml.tags+xml"/>
  <Override PartName="/ppt/tags/tag1706.xml" ContentType="application/vnd.openxmlformats-officedocument.presentationml.tags+xml"/>
  <Override PartName="/ppt/tags/tag2255.xml" ContentType="application/vnd.openxmlformats-officedocument.presentationml.tags+xml"/>
  <Override PartName="/ppt/tags/tag2747.xml" ContentType="application/vnd.openxmlformats-officedocument.presentationml.tags+xml"/>
  <Override PartName="/ppt/tags/tag866.xml" ContentType="application/vnd.openxmlformats-officedocument.presentationml.tags+xml"/>
  <Override PartName="/ppt/tags/tag1214.xml" ContentType="application/vnd.openxmlformats-officedocument.presentationml.tags+xml"/>
  <Override PartName="/ppt/tags/tag73.xml" ContentType="application/vnd.openxmlformats-officedocument.presentationml.tags+xml"/>
  <Override PartName="/ppt/tags/tag374.xml" ContentType="application/vnd.openxmlformats-officedocument.presentationml.tags+xml"/>
  <Override PartName="/ppt/tags/tag1198.xml" ContentType="application/vnd.openxmlformats-officedocument.presentationml.tags+xml"/>
  <Override PartName="/ppt/tags/tag2848.xml" ContentType="application/vnd.openxmlformats-officedocument.presentationml.tags+xml"/>
  <Override PartName="/ppt/tags/tag119.xml" ContentType="application/vnd.openxmlformats-officedocument.presentationml.tags+xml"/>
  <Override PartName="/ppt/tags/tag1570.xml" ContentType="application/vnd.openxmlformats-officedocument.presentationml.tags+xml"/>
  <Override PartName="/ppt/tags/tag1807.xml" ContentType="application/vnd.openxmlformats-officedocument.presentationml.tags+xml"/>
  <Override PartName="/ppt/tags/tag2356.xml" ContentType="application/vnd.openxmlformats-officedocument.presentationml.tags+xml"/>
  <Override PartName="/ppt/tags/tag967.xml" ContentType="application/vnd.openxmlformats-officedocument.presentationml.tags+xml"/>
  <Override PartName="/ppt/tags/tag1299.xml" ContentType="application/vnd.openxmlformats-officedocument.presentationml.tags+xml"/>
  <Override PartName="/ppt/tags/tag1315.xml" ContentType="application/vnd.openxmlformats-officedocument.presentationml.tags+xml"/>
  <Override PartName="/ppt/tags/tag475.xml" ContentType="application/vnd.openxmlformats-officedocument.presentationml.tags+xml"/>
  <Override PartName="/ppt/tags/tag2949.xml" ContentType="application/vnd.openxmlformats-officedocument.presentationml.tags+xml"/>
  <Override PartName="/ppt/tags/tag3022.xml" ContentType="application/vnd.openxmlformats-officedocument.presentationml.tags+xml"/>
  <Override PartName="/ppt/tags/tag1671.xml" ContentType="application/vnd.openxmlformats-officedocument.presentationml.tags+xml"/>
  <Override PartName="/ppt/tags/tag1908.xml" ContentType="application/vnd.openxmlformats-officedocument.presentationml.tags+xml"/>
  <Override PartName="/ppt/tags/tag2457.xml" ContentType="application/vnd.openxmlformats-officedocument.presentationml.tags+xml"/>
  <Override PartName="/ppt/tags/tag576.xml" ContentType="application/vnd.openxmlformats-officedocument.presentationml.tags+xml"/>
  <Override PartName="/ppt/tags/tag1416.xml" ContentType="application/vnd.openxmlformats-officedocument.presentationml.tags+xml"/>
  <Override PartName="/ppt/tags/tag100.xml" ContentType="application/vnd.openxmlformats-officedocument.presentationml.tags+xml"/>
  <Override PartName="/ppt/tags/tag1772.xml" ContentType="application/vnd.openxmlformats-officedocument.presentationml.tags+xml"/>
  <Override PartName="/ppt/tags/tag2558.xml" ContentType="application/vnd.openxmlformats-officedocument.presentationml.tags+xml"/>
  <Override PartName="/ppt/tags/tag3123.xml" ContentType="application/vnd.openxmlformats-officedocument.presentationml.tags+xml"/>
  <Override PartName="/ppt/tags/tag1280.xml" ContentType="application/vnd.openxmlformats-officedocument.presentationml.tags+xml"/>
  <Override PartName="/ppt/tags/tag1517.xml" ContentType="application/vnd.openxmlformats-officedocument.presentationml.tags+xml"/>
  <Override PartName="/ppt/tags/tag2066.xml" ContentType="application/vnd.openxmlformats-officedocument.presentationml.tags+xml"/>
  <Override PartName="/ppt/tags/tag2930.xml" ContentType="application/vnd.openxmlformats-officedocument.presentationml.tags+xml"/>
  <Override PartName="/ppt/tags/tag201.xml" ContentType="application/vnd.openxmlformats-officedocument.presentationml.tags+xml"/>
  <Override PartName="/ppt/tags/tag677.xml" ContentType="application/vnd.openxmlformats-officedocument.presentationml.tags+xml"/>
  <Override PartName="/ppt/tags/tag1025.xml" ContentType="application/vnd.openxmlformats-officedocument.presentationml.tags+xml"/>
  <Override PartName="/ppt/tags/tag3224.xml" ContentType="application/vnd.openxmlformats-officedocument.presentationml.tags+xml"/>
  <Override PartName="/ppt/tags/tag185.xml" ContentType="application/vnd.openxmlformats-officedocument.presentationml.tags+xml"/>
  <Override PartName="/ppt/tags/tag1873.xml" ContentType="application/vnd.openxmlformats-officedocument.presentationml.tags+xml"/>
  <Override PartName="/ppt/tags/tag2659.xml" ContentType="application/vnd.openxmlformats-officedocument.presentationml.tags+xml"/>
  <Override PartName="/ppt/tags/tag1381.xml" ContentType="application/vnd.openxmlformats-officedocument.presentationml.tags+xml"/>
  <Override PartName="/ppt/tags/tag1618.xml" ContentType="application/vnd.openxmlformats-officedocument.presentationml.tags+xml"/>
  <Override PartName="/ppt/tags/tag2167.xml" ContentType="application/vnd.openxmlformats-officedocument.presentationml.tags+xml"/>
  <Override PartName="/ppt/tags/tag302.xml" ContentType="application/vnd.openxmlformats-officedocument.presentationml.tags+xml"/>
  <Override PartName="/ppt/tags/tag778.xml" ContentType="application/vnd.openxmlformats-officedocument.presentationml.tags+xml"/>
  <Override PartName="/ppt/tags/tag1126.xml" ContentType="application/vnd.openxmlformats-officedocument.presentationml.tags+xml"/>
  <Override PartName="/ppt/tags/tag286.xml" ContentType="application/vnd.openxmlformats-officedocument.presentationml.tags+xml"/>
  <Override PartName="/ppt/tags/tag1482.xml" ContentType="application/vnd.openxmlformats-officedocument.presentationml.tags+xml"/>
  <Override PartName="/ppt/tags/tag1974.xml" ContentType="application/vnd.openxmlformats-officedocument.presentationml.tags+xml"/>
  <Override PartName="/ppt/tags/tag1227.xml" ContentType="application/vnd.openxmlformats-officedocument.presentationml.tags+xml"/>
  <Override PartName="/ppt/tags/tag1719.xml" ContentType="application/vnd.openxmlformats-officedocument.presentationml.tags+xml"/>
  <Override PartName="/ppt/tags/tag2268.xml" ContentType="application/vnd.openxmlformats-officedocument.presentationml.tags+xml"/>
  <Override PartName="/ppt/tags/tag86.xml" ContentType="application/vnd.openxmlformats-officedocument.presentationml.tags+xml"/>
  <Override PartName="/ppt/tags/tag387.xml" ContentType="application/vnd.openxmlformats-officedocument.presentationml.tags+xml"/>
  <Override PartName="/ppt/tags/tag403.xml" ContentType="application/vnd.openxmlformats-officedocument.presentationml.tags+xml"/>
  <Override PartName="/ppt/tags/tag879.xml" ContentType="application/vnd.openxmlformats-officedocument.presentationml.tags+xml"/>
  <Override PartName="/ppt/tags/tag2640.xml" ContentType="application/vnd.openxmlformats-officedocument.presentationml.tags+xml"/>
  <Override PartName="/ppt/tags/tag573.xml" ContentType="application/vnd.openxmlformats-officedocument.presentationml.tags+xml"/>
  <Override PartName="/ppt/tags/tag1397.xml" ContentType="application/vnd.openxmlformats-officedocument.presentationml.tags+xml"/>
  <Override PartName="/ppt/tags/tag1583.xml" ContentType="application/vnd.openxmlformats-officedocument.presentationml.tags+xml"/>
  <Override PartName="/ppt/tags/tag2369.xml" ContentType="application/vnd.openxmlformats-officedocument.presentationml.tags+xml"/>
  <Override PartName="/ppt/tags/tag3120.xml" ContentType="application/vnd.openxmlformats-officedocument.presentationml.tags+xml"/>
  <Override PartName="/ppt/tags/tag17.xml" ContentType="application/vnd.openxmlformats-officedocument.presentationml.tags+xml"/>
  <Override PartName="/ppt/tags/tag318.xml" ContentType="application/vnd.openxmlformats-officedocument.presentationml.tags+xml"/>
  <Override PartName="/ppt/tags/tag504.xml" ContentType="application/vnd.openxmlformats-officedocument.presentationml.tags+xml"/>
  <Override PartName="/ppt/tags/tag1091.xml" ContentType="application/vnd.openxmlformats-officedocument.presentationml.tags+xml"/>
  <Override PartName="/ppt/tags/tag1328.xml" ContentType="application/vnd.openxmlformats-officedocument.presentationml.tags+xml"/>
  <Override PartName="/ppt/tags/tag2555.xml" ContentType="application/vnd.openxmlformats-officedocument.presentationml.tags+xml"/>
  <Override PartName="/ppt/tags/tag2741.xml" ContentType="application/vnd.openxmlformats-officedocument.presentationml.tags+xml"/>
  <Override PartName="/ppt/tags/tag3290.xml" ContentType="application/vnd.openxmlformats-officedocument.presentationml.tags+xml"/>
  <Override PartName="/ppt/tags/tag488.xml" ContentType="application/vnd.openxmlformats-officedocument.presentationml.tags+xml"/>
  <Override PartName="/ppt/tags/tag1022.xml" ContentType="application/vnd.openxmlformats-officedocument.presentationml.tags+xml"/>
  <Override PartName="/ppt/tags/tag1498.xml" ContentType="application/vnd.openxmlformats-officedocument.presentationml.tags+xml"/>
  <Override PartName="/ppt/tags/tag1514.xml" ContentType="application/vnd.openxmlformats-officedocument.presentationml.tags+xml"/>
  <Override PartName="/ppt/tags/tag1700.xml" ContentType="application/vnd.openxmlformats-officedocument.presentationml.tags+xml"/>
  <Override PartName="/ppt/tags/tag2063.xml" ContentType="application/vnd.openxmlformats-officedocument.presentationml.tags+xml"/>
  <Override PartName="/ppt/tags/tag3035.xml" ContentType="application/vnd.openxmlformats-officedocument.presentationml.tags+xml"/>
  <Override PartName="/ppt/tags/tag182.xml" ContentType="application/vnd.openxmlformats-officedocument.presentationml.tags+xml"/>
  <Override PartName="/ppt/tags/tag674.xml" ContentType="application/vnd.openxmlformats-officedocument.presentationml.tags+xml"/>
  <Override PartName="/ppt/tags/tag860.xml" ContentType="application/vnd.openxmlformats-officedocument.presentationml.tags+xml"/>
  <Override PartName="/ppt/tags/tag1684.xml" ContentType="application/vnd.openxmlformats-officedocument.presentationml.tags+xml"/>
  <Override PartName="/ppt/tags/tag1870.xml" ContentType="application/vnd.openxmlformats-officedocument.presentationml.tags+xml"/>
  <Override PartName="/ppt/tags/tag3221.xml" ContentType="application/vnd.openxmlformats-officedocument.presentationml.tags+xml"/>
  <Override PartName="/ppt/tags/tag419.xml" ContentType="application/vnd.openxmlformats-officedocument.presentationml.tags+xml"/>
  <Override PartName="/ppt/tags/tag605.xml" ContentType="application/vnd.openxmlformats-officedocument.presentationml.tags+xml"/>
  <Override PartName="/ppt/tags/tag1192.xml" ContentType="application/vnd.openxmlformats-officedocument.presentationml.tags+xml"/>
  <Override PartName="/ppt/tags/tag1429.xml" ContentType="application/vnd.openxmlformats-officedocument.presentationml.tags+xml"/>
  <Override PartName="/ppt/tags/tag1615.xml" ContentType="application/vnd.openxmlformats-officedocument.presentationml.tags+xml"/>
  <Override PartName="/ppt/tags/tag2164.xml" ContentType="application/vnd.openxmlformats-officedocument.presentationml.tags+xml"/>
  <Override PartName="/ppt/tags/tag2656.xml" ContentType="application/vnd.openxmlformats-officedocument.presentationml.tags+xml"/>
  <Override PartName="/ppt/tags/tag2842.xml" ContentType="application/vnd.openxmlformats-officedocument.presentationml.tags+xml"/>
  <Override PartName="/ppt/tags/tag113.xml" ContentType="application/vnd.openxmlformats-officedocument.presentationml.tags+xml"/>
  <Override PartName="/ppt/tags/tag589.xml" ContentType="application/vnd.openxmlformats-officedocument.presentationml.tags+xml"/>
  <Override PartName="/ppt/tags/tag775.xml" ContentType="application/vnd.openxmlformats-officedocument.presentationml.tags+xml"/>
  <Override PartName="/ppt/tags/tag1123.xml" ContentType="application/vnd.openxmlformats-officedocument.presentationml.tags+xml"/>
  <Override PartName="/ppt/tags/tag1599.xml" ContentType="application/vnd.openxmlformats-officedocument.presentationml.tags+xml"/>
  <Override PartName="/ppt/tags/tag1801.xml" ContentType="application/vnd.openxmlformats-officedocument.presentationml.tags+xml"/>
  <Override PartName="/ppt/tags/tag2350.xml" ContentType="application/vnd.openxmlformats-officedocument.presentationml.tags+xml"/>
  <Override PartName="/ppt/tags/tag3136.xml" ContentType="application/vnd.openxmlformats-officedocument.presentationml.tags+xml"/>
  <Override PartName="/ppt/tags/tag283.xml" ContentType="application/vnd.openxmlformats-officedocument.presentationml.tags+xml"/>
  <Override PartName="/ppt/tags/tag961.xml" ContentType="application/vnd.openxmlformats-officedocument.presentationml.tags+xml"/>
  <Override PartName="/ppt/tags/tag1293.xml" ContentType="application/vnd.openxmlformats-officedocument.presentationml.tags+xml"/>
  <Override PartName="/ppt/tags/tag1785.xml" ContentType="application/vnd.openxmlformats-officedocument.presentationml.tags+xml"/>
  <Override PartName="/ppt/tags/tag1971.xml" ContentType="application/vnd.openxmlformats-officedocument.presentationml.tags+xml"/>
  <Override PartName="/ppt/tags/tag2079.xml" ContentType="application/vnd.openxmlformats-officedocument.presentationml.tags+xml"/>
  <Override PartName="/ppt/tags/tag2757.xml" ContentType="application/vnd.openxmlformats-officedocument.presentationml.tags+xml"/>
  <Override PartName="/ppt/tags/tag706.xml" ContentType="application/vnd.openxmlformats-officedocument.presentationml.tags+xml"/>
  <Override PartName="/ppt/tags/tag1038.xml" ContentType="application/vnd.openxmlformats-officedocument.presentationml.tags+xml"/>
  <Override PartName="/ppt/tags/tag1716.xml" ContentType="application/vnd.openxmlformats-officedocument.presentationml.tags+xml"/>
  <Override PartName="/ppt/tags/tag2265.xml" ContentType="application/vnd.openxmlformats-officedocument.presentationml.tags+xml"/>
  <Override PartName="/ppt/tags/tag2943.xml" ContentType="application/vnd.openxmlformats-officedocument.presentationml.tags+xml"/>
  <Override PartName="/ppt/tags/tag198.xml" ContentType="application/vnd.openxmlformats-officedocument.presentationml.tags+xml"/>
  <Override PartName="/ppt/tags/tag214.xml" ContentType="application/vnd.openxmlformats-officedocument.presentationml.tags+xml"/>
  <Override PartName="/ppt/tags/tag400.xml" ContentType="application/vnd.openxmlformats-officedocument.presentationml.tags+xml"/>
  <Override PartName="/ppt/tags/tag876.xml" ContentType="application/vnd.openxmlformats-officedocument.presentationml.tags+xml"/>
  <Override PartName="/ppt/tags/tag1224.xml" ContentType="application/vnd.openxmlformats-officedocument.presentationml.tags+xml"/>
  <Override PartName="/ppt/tags/tag1410.xml" ContentType="application/vnd.openxmlformats-officedocument.presentationml.tags+xml"/>
  <Override PartName="/ppt/tags/tag1886.xml" ContentType="application/vnd.openxmlformats-officedocument.presentationml.tags+xml"/>
  <Override PartName="/ppt/tags/tag1902.xml" ContentType="application/vnd.openxmlformats-officedocument.presentationml.tags+xml"/>
  <Override PartName="/ppt/tags/tag2451.xml" ContentType="application/vnd.openxmlformats-officedocument.presentationml.tags+xml"/>
  <Override PartName="/ppt/tags/tag3237.xml" ContentType="application/vnd.openxmlformats-officedocument.presentationml.tags+xml"/>
  <Override PartName="/ppt/tags/tag83.xml" ContentType="application/vnd.openxmlformats-officedocument.presentationml.tags+xml"/>
  <Override PartName="/ppt/tags/tag384.xml" ContentType="application/vnd.openxmlformats-officedocument.presentationml.tags+xml"/>
  <Override PartName="/ppt/tags/tag570.xml" ContentType="application/vnd.openxmlformats-officedocument.presentationml.tags+xml"/>
  <Override PartName="/ppt/tags/tag807.xml" ContentType="application/vnd.openxmlformats-officedocument.presentationml.tags+xml"/>
  <Override PartName="/ppt/tags/tag1394.xml" ContentType="application/vnd.openxmlformats-officedocument.presentationml.tags+xml"/>
  <Override PartName="/ppt/tags/tag2858.xml" ContentType="application/vnd.openxmlformats-officedocument.presentationml.tags+xml"/>
  <Override PartName="/ppt/tags/tag14.xml" ContentType="application/vnd.openxmlformats-officedocument.presentationml.tags+xml"/>
  <Override PartName="/ppt/tags/tag129.xml" ContentType="application/vnd.openxmlformats-officedocument.presentationml.tags+xml"/>
  <Override PartName="/ppt/tags/tag315.xml" ContentType="application/vnd.openxmlformats-officedocument.presentationml.tags+xml"/>
  <Override PartName="/ppt/tags/tag1139.xml" ContentType="application/vnd.openxmlformats-officedocument.presentationml.tags+xml"/>
  <Override PartName="/ppt/tags/tag1580.xml" ContentType="application/vnd.openxmlformats-officedocument.presentationml.tags+xml"/>
  <Override PartName="/ppt/tags/tag1817.xml" ContentType="application/vnd.openxmlformats-officedocument.presentationml.tags+xml"/>
  <Override PartName="/ppt/tags/tag2366.xml" ContentType="application/vnd.openxmlformats-officedocument.presentationml.tags+xml"/>
  <Override PartName="/ppt/tags/tag2552.xml" ContentType="application/vnd.openxmlformats-officedocument.presentationml.tags+xml"/>
  <Override PartName="/ppt/tags/tag299.xml" ContentType="application/vnd.openxmlformats-officedocument.presentationml.tags+xml"/>
  <Override PartName="/ppt/tags/tag485.xml" ContentType="application/vnd.openxmlformats-officedocument.presentationml.tags+xml"/>
  <Override PartName="/ppt/tags/tag501.xml" ContentType="application/vnd.openxmlformats-officedocument.presentationml.tags+xml"/>
  <Override PartName="/ppt/tags/tag977.xml" ContentType="application/vnd.openxmlformats-officedocument.presentationml.tags+xml"/>
  <Override PartName="/ppt/tags/tag1325.xml" ContentType="application/vnd.openxmlformats-officedocument.presentationml.tags+xml"/>
  <Override PartName="/ppt/tags/tag1511.xml" ContentType="application/vnd.openxmlformats-officedocument.presentationml.tags+xml"/>
  <Override PartName="/ppt/tags/tag1987.xml" ContentType="application/vnd.openxmlformats-officedocument.presentationml.tags+xml"/>
  <Override PartName="/ppt/tags/tag2060.xml" ContentType="application/vnd.openxmlformats-officedocument.presentationml.tags+xml"/>
  <Override PartName="/ppt/tags/tag671.xml" ContentType="application/vnd.openxmlformats-officedocument.presentationml.tags+xml"/>
  <Override PartName="/ppt/tags/tag908.xml" ContentType="application/vnd.openxmlformats-officedocument.presentationml.tags+xml"/>
  <Override PartName="/ppt/tags/tag1495.xml" ContentType="application/vnd.openxmlformats-officedocument.presentationml.tags+xml"/>
  <Override PartName="/ppt/tags/tag1681.xml" ContentType="application/vnd.openxmlformats-officedocument.presentationml.tags+xml"/>
  <Override PartName="/ppt/tags/tag1918.xml" ContentType="application/vnd.openxmlformats-officedocument.presentationml.tags+xml"/>
  <Override PartName="/ppt/tags/tag2467.xml" ContentType="application/vnd.openxmlformats-officedocument.presentationml.tags+xml"/>
  <Override PartName="/ppt/tags/tag2959.xml" ContentType="application/vnd.openxmlformats-officedocument.presentationml.tags+xml"/>
  <Override PartName="/ppt/tags/tag3032.xml" ContentType="application/vnd.openxmlformats-officedocument.presentationml.tags+xml"/>
  <Override PartName="/ppt/tags/tag416.xml" ContentType="application/vnd.openxmlformats-officedocument.presentationml.tags+xml"/>
  <Override PartName="/ppt/tags/tag1426.xml" ContentType="application/vnd.openxmlformats-officedocument.presentationml.tags+xml"/>
  <Override PartName="/ppt/tags/tag2653.xml" ContentType="application/vnd.openxmlformats-officedocument.presentationml.tags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586.xml" ContentType="application/vnd.openxmlformats-officedocument.presentationml.tags+xml"/>
  <Override PartName="/ppt/tags/tag602.xml" ContentType="application/vnd.openxmlformats-officedocument.presentationml.tags+xml"/>
  <Override PartName="/ppt/tags/tag1596.xml" ContentType="application/vnd.openxmlformats-officedocument.presentationml.tags+xml"/>
  <Override PartName="/ppt/tags/tag1612.xml" ContentType="application/vnd.openxmlformats-officedocument.presentationml.tags+xml"/>
  <Override PartName="/ppt/tags/tag2161.xml" ContentType="application/vnd.openxmlformats-officedocument.presentationml.tags+xml"/>
  <Override PartName="/ppt/tags/tag3133.xml" ContentType="application/vnd.openxmlformats-officedocument.presentationml.tags+xml"/>
  <Override PartName="/ppt/tags/tag280.xml" ContentType="application/vnd.openxmlformats-officedocument.presentationml.tags+xml"/>
  <Override PartName="/ppt/tags/tag772.xml" ContentType="application/vnd.openxmlformats-officedocument.presentationml.tags+xml"/>
  <Override PartName="/ppt/tags/tag1120.xml" ContentType="application/vnd.openxmlformats-officedocument.presentationml.tags+xml"/>
  <Override PartName="/ppt/tags/tag1782.xml" ContentType="application/vnd.openxmlformats-officedocument.presentationml.tags+xml"/>
  <Override PartName="/ppt/tags/tag2568.xml" ContentType="application/vnd.openxmlformats-officedocument.presentationml.tags+xml"/>
  <Override PartName="/ppt/tags/tag517.xml" ContentType="application/vnd.openxmlformats-officedocument.presentationml.tags+xml"/>
  <Override PartName="/ppt/tags/tag703.xml" ContentType="application/vnd.openxmlformats-officedocument.presentationml.tags+xml"/>
  <Override PartName="/ppt/tags/tag1290.xml" ContentType="application/vnd.openxmlformats-officedocument.presentationml.tags+xml"/>
  <Override PartName="/ppt/tags/tag1527.xml" ContentType="application/vnd.openxmlformats-officedocument.presentationml.tags+xml"/>
  <Override PartName="/ppt/tags/tag1713.xml" ContentType="application/vnd.openxmlformats-officedocument.presentationml.tags+xml"/>
  <Override PartName="/ppt/tags/tag2076.xml" ContentType="application/vnd.openxmlformats-officedocument.presentationml.tags+xml"/>
  <Override PartName="/ppt/tags/tag2262.xml" ContentType="application/vnd.openxmlformats-officedocument.presentationml.tags+xml"/>
  <Override PartName="/ppt/tags/tag2754.xml" ContentType="application/vnd.openxmlformats-officedocument.presentationml.tags+xml"/>
  <Override PartName="/ppt/tags/tag2940.xml" ContentType="application/vnd.openxmlformats-officedocument.presentationml.tags+xml"/>
  <Override PartName="/ppt/tags/tag211.xml" ContentType="application/vnd.openxmlformats-officedocument.presentationml.tags+xml"/>
  <Override PartName="/ppt/tags/tag687.xml" ContentType="application/vnd.openxmlformats-officedocument.presentationml.tags+xml"/>
  <Override PartName="/ppt/tags/tag873.xml" ContentType="application/vnd.openxmlformats-officedocument.presentationml.tags+xml"/>
  <Override PartName="/ppt/tags/tag1035.xml" ContentType="application/vnd.openxmlformats-officedocument.presentationml.tags+xml"/>
  <Override PartName="/ppt/tags/tag1221.xml" ContentType="application/vnd.openxmlformats-officedocument.presentationml.tags+xml"/>
  <Override PartName="/ppt/tags/tag1697.xml" ContentType="application/vnd.openxmlformats-officedocument.presentationml.tags+xml"/>
  <Override PartName="/ppt/tags/tag2007.xml" ContentType="application/vnd.openxmlformats-officedocument.presentationml.tags+xml"/>
  <Override PartName="/ppt/tags/tag3048.xml" ContentType="application/vnd.openxmlformats-officedocument.presentationml.tags+xml"/>
  <Override PartName="/ppt/tags/tag3234.xml" ContentType="application/vnd.openxmlformats-officedocument.presentationml.tags+xml"/>
  <Override PartName="/ppt/tags/tag80.xml" ContentType="application/vnd.openxmlformats-officedocument.presentationml.tags+xml"/>
  <Override PartName="/ppt/tags/tag195.xml" ContentType="application/vnd.openxmlformats-officedocument.presentationml.tags+xml"/>
  <Override PartName="/ppt/tags/tag381.xml" ContentType="application/vnd.openxmlformats-officedocument.presentationml.tags+xml"/>
  <Override PartName="/ppt/tags/tag618.xml" ContentType="application/vnd.openxmlformats-officedocument.presentationml.tags+xml"/>
  <Override PartName="/ppt/tags/tag1391.xml" ContentType="application/vnd.openxmlformats-officedocument.presentationml.tags+xml"/>
  <Override PartName="/ppt/tags/tag1883.xml" ContentType="application/vnd.openxmlformats-officedocument.presentationml.tags+xml"/>
  <Override PartName="/ppt/tags/tag2669.xml" ContentType="application/vnd.openxmlformats-officedocument.presentationml.tags+xml"/>
  <Override PartName="/ppt/tags/tag2855.xml" ContentType="application/vnd.openxmlformats-officedocument.presentationml.tags+xml"/>
  <Override PartName="/ppt/tags/tag126.xml" ContentType="application/vnd.openxmlformats-officedocument.presentationml.tags+xml"/>
  <Override PartName="/ppt/tags/tag804.xml" ContentType="application/vnd.openxmlformats-officedocument.presentationml.tags+xml"/>
  <Override PartName="/ppt/tags/tag1136.xml" ContentType="application/vnd.openxmlformats-officedocument.presentationml.tags+xml"/>
  <Override PartName="/ppt/tags/tag1628.xml" ContentType="application/vnd.openxmlformats-officedocument.presentationml.tags+xml"/>
  <Override PartName="/ppt/tags/tag1814.xml" ContentType="application/vnd.openxmlformats-officedocument.presentationml.tags+xml"/>
  <Override PartName="/ppt/tags/tag2177.xml" ContentType="application/vnd.openxmlformats-officedocument.presentationml.tags+xml"/>
  <Override PartName="/ppt/tags/tag2363.xml" ContentType="application/vnd.openxmlformats-officedocument.presentationml.tags+xml"/>
  <Override PartName="/ppt/tags/tag3149.xml" ContentType="application/vnd.openxmlformats-officedocument.presentationml.tags+xml"/>
  <Override PartName="/ppt/tags/tag11.xml" ContentType="application/vnd.openxmlformats-officedocument.presentationml.tags+xml"/>
  <Override PartName="/ppt/tags/tag296.xml" ContentType="application/vnd.openxmlformats-officedocument.presentationml.tags+xml"/>
  <Override PartName="/ppt/tags/tag312.xml" ContentType="application/vnd.openxmlformats-officedocument.presentationml.tags+xml"/>
  <Override PartName="/ppt/tags/tag788.xml" ContentType="application/vnd.openxmlformats-officedocument.presentationml.tags+xml"/>
  <Override PartName="/ppt/tags/tag974.xml" ContentType="application/vnd.openxmlformats-officedocument.presentationml.tags+xml"/>
  <Override PartName="/ppt/tags/tag1322.xml" ContentType="application/vnd.openxmlformats-officedocument.presentationml.tags+xml"/>
  <Override PartName="/ppt/tags/tag1798.xml" ContentType="application/vnd.openxmlformats-officedocument.presentationml.tags+xml"/>
  <Override PartName="/ppt/tags/tag1984.xml" ContentType="application/vnd.openxmlformats-officedocument.presentationml.tags+xml"/>
  <Override PartName="/ppt/tags/tag2108.xml" ContentType="application/vnd.openxmlformats-officedocument.presentationml.tags+xml"/>
  <Override PartName="/ppt/tags/tag482.xml" ContentType="application/vnd.openxmlformats-officedocument.presentationml.tags+xml"/>
  <Override PartName="/ppt/tags/tag719.xml" ContentType="application/vnd.openxmlformats-officedocument.presentationml.tags+xml"/>
  <Override PartName="/ppt/tags/tag1492.xml" ContentType="application/vnd.openxmlformats-officedocument.presentationml.tags+xml"/>
  <Override PartName="/ppt/tags/tag1729.xml" ContentType="application/vnd.openxmlformats-officedocument.presentationml.tags+xml"/>
  <Override PartName="/ppt/tags/tag2278.xml" ContentType="application/vnd.openxmlformats-officedocument.presentationml.tags+xml"/>
  <Override PartName="/ppt/tags/tag2956.xml" ContentType="application/vnd.openxmlformats-officedocument.presentationml.tags+xml"/>
  <Override PartName="/ppt/tags/tag227.xml" ContentType="application/vnd.openxmlformats-officedocument.presentationml.tags+xml"/>
  <Override PartName="/ppt/tags/tag413.xml" ContentType="application/vnd.openxmlformats-officedocument.presentationml.tags+xml"/>
  <Override PartName="/ppt/tags/tag889.xml" ContentType="application/vnd.openxmlformats-officedocument.presentationml.tags+xml"/>
  <Override PartName="/ppt/tags/tag905.xml" ContentType="application/vnd.openxmlformats-officedocument.presentationml.tags+xml"/>
  <Override PartName="/ppt/tags/tag1237.xml" ContentType="application/vnd.openxmlformats-officedocument.presentationml.tags+xml"/>
  <Override PartName="/ppt/tags/tag1915.xml" ContentType="application/vnd.openxmlformats-officedocument.presentationml.tags+xml"/>
  <Override PartName="/ppt/tags/tag2464.xml" ContentType="application/vnd.openxmlformats-officedocument.presentationml.tags+xml"/>
  <Override PartName="/ppt/tags/tag2650.xml" ContentType="application/vnd.openxmlformats-officedocument.presentationml.tags+xml"/>
  <Override PartName="/ppt/tags/tag96.xml" ContentType="application/vnd.openxmlformats-officedocument.presentationml.tags+xml"/>
  <Override PartName="/ppt/tags/tag397.xml" ContentType="application/vnd.openxmlformats-officedocument.presentationml.tags+xml"/>
  <Override PartName="/ppt/tags/tag1423.xml" ContentType="application/vnd.openxmlformats-officedocument.presentationml.tags+xml"/>
  <Override PartName="/ppt/tags/tag1899.xml" ContentType="application/vnd.openxmlformats-officedocument.presentationml.tags+xml"/>
  <Override PartName="/ppt/tags/tag2209.xml" ContentType="application/vnd.openxmlformats-officedocument.presentationml.tags+xml"/>
  <Override PartName="/ppt/tags/tag583.xml" ContentType="application/vnd.openxmlformats-officedocument.presentationml.tags+xml"/>
  <Override PartName="/ppt/tags/tag1593.xml" ContentType="application/vnd.openxmlformats-officedocument.presentationml.tags+xml"/>
  <Override PartName="/ppt/tags/tag2379.xml" ContentType="application/vnd.openxmlformats-officedocument.presentationml.tags+xml"/>
  <Override PartName="/ppt/tags/tag3130.xml" ContentType="application/vnd.openxmlformats-officedocument.presentationml.tags+xml"/>
  <Override PartName="/ppt/tags/tag27.xml" ContentType="application/vnd.openxmlformats-officedocument.presentationml.tags+xml"/>
  <Override PartName="/ppt/tags/tag328.xml" ContentType="application/vnd.openxmlformats-officedocument.presentationml.tags+xml"/>
  <Override PartName="/ppt/tags/tag514.xml" ContentType="application/vnd.openxmlformats-officedocument.presentationml.tags+xml"/>
  <Override PartName="/ppt/tags/tag1338.xml" ContentType="application/vnd.openxmlformats-officedocument.presentationml.tags+xml"/>
  <Override PartName="/ppt/tags/tag1524.xml" ContentType="application/vnd.openxmlformats-officedocument.presentationml.tags+xml"/>
  <Override PartName="/ppt/tags/tag2073.xml" ContentType="application/vnd.openxmlformats-officedocument.presentationml.tags+xml"/>
  <Override PartName="/ppt/tags/tag2565.xml" ContentType="application/vnd.openxmlformats-officedocument.presentationml.tags+xml"/>
  <Override PartName="/ppt/tags/tag2751.xml" ContentType="application/vnd.openxmlformats-officedocument.presentationml.tags+xml"/>
  <Override PartName="/ppt/tags/tag498.xml" ContentType="application/vnd.openxmlformats-officedocument.presentationml.tags+xml"/>
  <Override PartName="/ppt/tags/tag684.xml" ContentType="application/vnd.openxmlformats-officedocument.presentationml.tags+xml"/>
  <Override PartName="/ppt/tags/tag700.xml" ContentType="application/vnd.openxmlformats-officedocument.presentationml.tags+xml"/>
  <Override PartName="/ppt/tags/tag1032.xml" ContentType="application/vnd.openxmlformats-officedocument.presentationml.tags+xml"/>
  <Override PartName="/ppt/tags/tag1710.xml" ContentType="application/vnd.openxmlformats-officedocument.presentationml.tags+xml"/>
  <Override PartName="/ppt/tags/tag3045.xml" ContentType="application/vnd.openxmlformats-officedocument.presentationml.tags+xml"/>
  <Override PartName="/ppt/tags/tag192.xml" ContentType="application/vnd.openxmlformats-officedocument.presentationml.tags+xml"/>
  <Override PartName="/ppt/tags/tag429.xml" ContentType="application/vnd.openxmlformats-officedocument.presentationml.tags+xml"/>
  <Override PartName="/ppt/tags/tag870.xml" ContentType="application/vnd.openxmlformats-officedocument.presentationml.tags+xml"/>
  <Override PartName="/ppt/tags/tag1694.xml" ContentType="application/vnd.openxmlformats-officedocument.presentationml.tags+xml"/>
  <Override PartName="/ppt/tags/tag1880.xml" ContentType="application/vnd.openxmlformats-officedocument.presentationml.tags+xml"/>
  <Override PartName="/ppt/tags/tag2004.xml" ContentType="application/vnd.openxmlformats-officedocument.presentationml.tags+xml"/>
  <Override PartName="/ppt/tags/tag2666.xml" ContentType="application/vnd.openxmlformats-officedocument.presentationml.tags+xml"/>
  <Override PartName="/ppt/tags/tag3231.xml" ContentType="application/vnd.openxmlformats-officedocument.presentationml.tags+xml"/>
  <Override PartName="/ppt/tags/tag599.xml" ContentType="application/vnd.openxmlformats-officedocument.presentationml.tags+xml"/>
  <Override PartName="/ppt/tags/tag615.xml" ContentType="application/vnd.openxmlformats-officedocument.presentationml.tags+xml"/>
  <Override PartName="/ppt/tags/tag801.xml" ContentType="application/vnd.openxmlformats-officedocument.presentationml.tags+xml"/>
  <Override PartName="/ppt/tags/tag1439.xml" ContentType="application/vnd.openxmlformats-officedocument.presentationml.tags+xml"/>
  <Override PartName="/ppt/tags/tag1625.xml" ContentType="application/vnd.openxmlformats-officedocument.presentationml.tags+xml"/>
  <Override PartName="/ppt/tags/tag2174.xml" ContentType="application/vnd.openxmlformats-officedocument.presentationml.tags+xml"/>
  <Override PartName="/ppt/tags/tag2852.xml" ContentType="application/vnd.openxmlformats-officedocument.presentationml.tags+xml"/>
  <Override PartName="/ppt/slideLayouts/slideLayout7.xml" ContentType="application/vnd.openxmlformats-officedocument.presentationml.slideLayout+xml"/>
  <Override PartName="/ppt/tags/tag123.xml" ContentType="application/vnd.openxmlformats-officedocument.presentationml.tags+xml"/>
  <Override PartName="/ppt/tags/tag785.xml" ContentType="application/vnd.openxmlformats-officedocument.presentationml.tags+xml"/>
  <Override PartName="/ppt/tags/tag1133.xml" ContentType="application/vnd.openxmlformats-officedocument.presentationml.tags+xml"/>
  <Override PartName="/ppt/tags/tag1795.xml" ContentType="application/vnd.openxmlformats-officedocument.presentationml.tags+xml"/>
  <Override PartName="/ppt/tags/tag1811.xml" ContentType="application/vnd.openxmlformats-officedocument.presentationml.tags+xml"/>
  <Override PartName="/ppt/tags/tag2360.xml" ContentType="application/vnd.openxmlformats-officedocument.presentationml.tags+xml"/>
  <Override PartName="/ppt/tags/tag3146.xml" ContentType="application/vnd.openxmlformats-officedocument.presentationml.tags+xml"/>
  <Override PartName="/ppt/tags/tag293.xml" ContentType="application/vnd.openxmlformats-officedocument.presentationml.tags+xml"/>
  <Override PartName="/ppt/tags/tag716.xml" ContentType="application/vnd.openxmlformats-officedocument.presentationml.tags+xml"/>
  <Override PartName="/ppt/tags/tag971.xml" ContentType="application/vnd.openxmlformats-officedocument.presentationml.tags+xml"/>
  <Override PartName="/ppt/tags/tag1981.xml" ContentType="application/vnd.openxmlformats-officedocument.presentationml.tags+xml"/>
  <Override PartName="/ppt/tags/tag2089.xml" ContentType="application/vnd.openxmlformats-officedocument.presentationml.tags+xml"/>
  <Override PartName="/ppt/tags/tag2105.xml" ContentType="application/vnd.openxmlformats-officedocument.presentationml.tags+xml"/>
  <Override PartName="/ppt/tags/tag2767.xml" ContentType="application/vnd.openxmlformats-officedocument.presentationml.tags+xml"/>
  <Override PartName="/ppt/tags/tag2953.xml" ContentType="application/vnd.openxmlformats-officedocument.presentationml.tags+xml"/>
  <Override PartName="/ppt/tags/tag224.xml" ContentType="application/vnd.openxmlformats-officedocument.presentationml.tags+xml"/>
  <Override PartName="/ppt/tags/tag902.xml" ContentType="application/vnd.openxmlformats-officedocument.presentationml.tags+xml"/>
  <Override PartName="/ppt/tags/tag1048.xml" ContentType="application/vnd.openxmlformats-officedocument.presentationml.tags+xml"/>
  <Override PartName="/ppt/tags/tag1726.xml" ContentType="application/vnd.openxmlformats-officedocument.presentationml.tags+xml"/>
  <Override PartName="/ppt/tags/tag1912.xml" ContentType="application/vnd.openxmlformats-officedocument.presentationml.tags+xml"/>
  <Override PartName="/ppt/tags/tag2275.xml" ContentType="application/vnd.openxmlformats-officedocument.presentationml.tags+xml"/>
  <Override PartName="/ppt/tags/tag2461.xml" ContentType="application/vnd.openxmlformats-officedocument.presentationml.tags+xml"/>
  <Override PartName="/ppt/tags/tag3247.xml" ContentType="application/vnd.openxmlformats-officedocument.presentationml.tags+xml"/>
  <Override PartName="/ppt/presentation.xml" ContentType="application/vnd.openxmlformats-officedocument.presentationml.presentation.main+xml"/>
  <Override PartName="/ppt/tags/tag394.xml" ContentType="application/vnd.openxmlformats-officedocument.presentationml.tags+xml"/>
  <Override PartName="/ppt/tags/tag410.xml" ContentType="application/vnd.openxmlformats-officedocument.presentationml.tags+xml"/>
  <Override PartName="/ppt/tags/tag886.xml" ContentType="application/vnd.openxmlformats-officedocument.presentationml.tags+xml"/>
  <Override PartName="/ppt/tags/tag1234.xml" ContentType="application/vnd.openxmlformats-officedocument.presentationml.tags+xml"/>
  <Override PartName="/ppt/tags/tag1420.xml" ContentType="application/vnd.openxmlformats-officedocument.presentationml.tags+xml"/>
  <Override PartName="/ppt/tags/tag1896.xml" ContentType="application/vnd.openxmlformats-officedocument.presentationml.tags+xml"/>
  <Override PartName="/ppt/tags/tag2206.xml" ContentType="application/vnd.openxmlformats-officedocument.presentationml.tags+xml"/>
  <Override PartName="/docProps/app.xml" ContentType="application/vnd.openxmlformats-officedocument.extended-propertie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580.xml" ContentType="application/vnd.openxmlformats-officedocument.presentationml.tags+xml"/>
  <Override PartName="/ppt/tags/tag817.xml" ContentType="application/vnd.openxmlformats-officedocument.presentationml.tags+xml"/>
  <Override PartName="/ppt/tags/tag1590.xml" ContentType="application/vnd.openxmlformats-officedocument.presentationml.tags+xml"/>
  <Override PartName="/ppt/tags/tag1827.xml" ContentType="application/vnd.openxmlformats-officedocument.presentationml.tags+xml"/>
  <Override PartName="/ppt/tags/tag2376.xml" ContentType="application/vnd.openxmlformats-officedocument.presentationml.tags+xml"/>
  <Override PartName="/ppt/tags/tag2868.xml" ContentType="application/vnd.openxmlformats-officedocument.presentationml.tags+xml"/>
  <Override PartName="/ppt/tags/tag24.xml" ContentType="application/vnd.openxmlformats-officedocument.presentationml.tags+xml"/>
  <Override PartName="/ppt/tags/tag325.xml" ContentType="application/vnd.openxmlformats-officedocument.presentationml.tags+xml"/>
  <Override PartName="/ppt/tags/tag987.xml" ContentType="application/vnd.openxmlformats-officedocument.presentationml.tags+xml"/>
  <Override PartName="/ppt/tags/tag1149.xml" ContentType="application/vnd.openxmlformats-officedocument.presentationml.tags+xml"/>
  <Override PartName="/ppt/tags/tag1335.xml" ContentType="application/vnd.openxmlformats-officedocument.presentationml.tags+xml"/>
  <Override PartName="/ppt/tags/tag2562.xml" ContentType="application/vnd.openxmlformats-officedocument.presentationml.tags+xml"/>
  <Override PartName="/ppt/tags/tag495.xml" ContentType="application/vnd.openxmlformats-officedocument.presentationml.tags+xml"/>
  <Override PartName="/ppt/tags/tag511.xml" ContentType="application/vnd.openxmlformats-officedocument.presentationml.tags+xml"/>
  <Override PartName="/ppt/tags/tag1521.xml" ContentType="application/vnd.openxmlformats-officedocument.presentationml.tags+xml"/>
  <Override PartName="/ppt/tags/tag1997.xml" ContentType="application/vnd.openxmlformats-officedocument.presentationml.tags+xml"/>
  <Override PartName="/ppt/tags/tag2070.xml" ContentType="application/vnd.openxmlformats-officedocument.presentationml.tags+xml"/>
  <Override PartName="/ppt/tags/tag2307.xml" ContentType="application/vnd.openxmlformats-officedocument.presentationml.tags+xml"/>
  <Override PartName="/ppt/tags/tag2969.xml" ContentType="application/vnd.openxmlformats-officedocument.presentationml.tags+xml"/>
  <Override PartName="/ppt/tags/tag3042.xml" ContentType="application/vnd.openxmlformats-officedocument.presentationml.tags+xml"/>
  <Override PartName="/ppt/tags/tag681.xml" ContentType="application/vnd.openxmlformats-officedocument.presentationml.tags+xml"/>
  <Override PartName="/ppt/tags/tag918.xml" ContentType="application/vnd.openxmlformats-officedocument.presentationml.tags+xml"/>
  <Override PartName="/ppt/tags/tag1691.xml" ContentType="application/vnd.openxmlformats-officedocument.presentationml.tags+xml"/>
  <Override PartName="/ppt/tags/tag1928.xml" ContentType="application/vnd.openxmlformats-officedocument.presentationml.tags+xml"/>
  <Override PartName="/ppt/tags/tag2001.xml" ContentType="application/vnd.openxmlformats-officedocument.presentationml.tags+xml"/>
  <Override PartName="/ppt/tags/tag2477.xml" ContentType="application/vnd.openxmlformats-officedocument.presentationml.tags+xml"/>
  <Override PartName="/ppt/tags/tag426.xml" ContentType="application/vnd.openxmlformats-officedocument.presentationml.tags+xml"/>
  <Override PartName="/ppt/tags/tag612.xml" ContentType="application/vnd.openxmlformats-officedocument.presentationml.tags+xml"/>
  <Override PartName="/ppt/tags/tag1436.xml" ContentType="application/vnd.openxmlformats-officedocument.presentationml.tags+xml"/>
  <Override PartName="/ppt/tags/tag2171.xml" ContentType="application/vnd.openxmlformats-officedocument.presentationml.tags+xml"/>
  <Override PartName="/ppt/tags/tag2663.xml" ContentType="application/vnd.openxmlformats-officedocument.presentationml.tags+xml"/>
  <Override PartName="/ppt/slideLayouts/slideLayout4.xml" ContentType="application/vnd.openxmlformats-officedocument.presentationml.slideLayout+xml"/>
  <Override PartName="/ppt/tags/tag120.xml" ContentType="application/vnd.openxmlformats-officedocument.presentationml.tags+xml"/>
  <Override PartName="/ppt/tags/tag596.xml" ContentType="application/vnd.openxmlformats-officedocument.presentationml.tags+xml"/>
  <Override PartName="/ppt/tags/tag782.xml" ContentType="application/vnd.openxmlformats-officedocument.presentationml.tags+xml"/>
  <Override PartName="/ppt/tags/tag1130.xml" ContentType="application/vnd.openxmlformats-officedocument.presentationml.tags+xml"/>
  <Override PartName="/ppt/tags/tag1622.xml" ContentType="application/vnd.openxmlformats-officedocument.presentationml.tags+xml"/>
  <Override PartName="/ppt/tags/tag2408.xml" ContentType="application/vnd.openxmlformats-officedocument.presentationml.tags+xml"/>
  <Override PartName="/ppt/tags/tag3143.xml" ContentType="application/vnd.openxmlformats-officedocument.presentationml.tags+xml"/>
  <Override PartName="/ppt/tags/tag290.xml" ContentType="application/vnd.openxmlformats-officedocument.presentationml.tags+xml"/>
  <Override PartName="/ppt/tags/tag527.xml" ContentType="application/vnd.openxmlformats-officedocument.presentationml.tags+xml"/>
  <Override PartName="/ppt/tags/tag1792.xml" ContentType="application/vnd.openxmlformats-officedocument.presentationml.tags+xml"/>
  <Override PartName="/ppt/tags/tag2102.xml" ContentType="application/vnd.openxmlformats-officedocument.presentationml.tags+xml"/>
  <Override PartName="/ppt/tags/tag2578.xml" ContentType="application/vnd.openxmlformats-officedocument.presentationml.tags+xml"/>
  <Override PartName="/ppt/tags/tag2764.xml" ContentType="application/vnd.openxmlformats-officedocument.presentationml.tags+xml"/>
  <Override PartName="/ppt/tags/tag713.xml" ContentType="application/vnd.openxmlformats-officedocument.presentationml.tags+xml"/>
  <Override PartName="/ppt/tags/tag1045.xml" ContentType="application/vnd.openxmlformats-officedocument.presentationml.tags+xml"/>
  <Override PartName="/ppt/tags/tag1537.xml" ContentType="application/vnd.openxmlformats-officedocument.presentationml.tags+xml"/>
  <Override PartName="/ppt/tags/tag1723.xml" ContentType="application/vnd.openxmlformats-officedocument.presentationml.tags+xml"/>
  <Override PartName="/ppt/tags/tag2086.xml" ContentType="application/vnd.openxmlformats-officedocument.presentationml.tags+xml"/>
  <Override PartName="/ppt/tags/tag2272.xml" ContentType="application/vnd.openxmlformats-officedocument.presentationml.tags+xml"/>
  <Override PartName="/ppt/tags/tag2509.xml" ContentType="application/vnd.openxmlformats-officedocument.presentationml.tags+xml"/>
  <Override PartName="/ppt/tags/tag2950.xml" ContentType="application/vnd.openxmlformats-officedocument.presentationml.tags+xml"/>
  <Override PartName="/ppt/tags/tag3058.xml" ContentType="application/vnd.openxmlformats-officedocument.presentationml.tags+xml"/>
  <Override PartName="/ppt/tags/tag221.xml" ContentType="application/vnd.openxmlformats-officedocument.presentationml.tags+xml"/>
  <Override PartName="/ppt/tags/tag697.xml" ContentType="application/vnd.openxmlformats-officedocument.presentationml.tags+xml"/>
  <Override PartName="/ppt/tags/tag883.xml" ContentType="application/vnd.openxmlformats-officedocument.presentationml.tags+xml"/>
  <Override PartName="/ppt/tags/tag1231.xml" ContentType="application/vnd.openxmlformats-officedocument.presentationml.tags+xml"/>
  <Override PartName="/ppt/tags/tag1893.xml" ContentType="application/vnd.openxmlformats-officedocument.presentationml.tags+xml"/>
  <Override PartName="/ppt/tags/tag2017.xml" ContentType="application/vnd.openxmlformats-officedocument.presentationml.tags+xml"/>
  <Override PartName="/ppt/tags/tag3244.xml" ContentType="application/vnd.openxmlformats-officedocument.presentationml.tags+xml"/>
  <Override PartName="/ppt/tags/tag90.xml" ContentType="application/vnd.openxmlformats-officedocument.presentationml.tags+xml"/>
  <Override PartName="/ppt/tags/tag391.xml" ContentType="application/vnd.openxmlformats-officedocument.presentationml.tags+xml"/>
  <Override PartName="/ppt/tags/tag628.xml" ContentType="application/vnd.openxmlformats-officedocument.presentationml.tags+xml"/>
  <Override PartName="/ppt/tags/tag1638.xml" ContentType="application/vnd.openxmlformats-officedocument.presentationml.tags+xml"/>
  <Override PartName="/ppt/tags/tag2187.xml" ContentType="application/vnd.openxmlformats-officedocument.presentationml.tags+xml"/>
  <Override PartName="/ppt/tags/tag2203.xml" ContentType="application/vnd.openxmlformats-officedocument.presentationml.tags+xml"/>
  <Override PartName="/ppt/tags/tag2679.xml" ContentType="application/vnd.openxmlformats-officedocument.presentationml.tags+xml"/>
  <Override PartName="/ppt/tags/tag2865.xml" ContentType="application/vnd.openxmlformats-officedocument.presentationml.tags+xml"/>
  <Override PartName="/ppt/tags/tag136.xml" ContentType="application/vnd.openxmlformats-officedocument.presentationml.tags+xml"/>
  <Override PartName="/ppt/tags/tag322.xml" ContentType="application/vnd.openxmlformats-officedocument.presentationml.tags+xml"/>
  <Override PartName="/ppt/tags/tag798.xml" ContentType="application/vnd.openxmlformats-officedocument.presentationml.tags+xml"/>
  <Override PartName="/ppt/tags/tag814.xml" ContentType="application/vnd.openxmlformats-officedocument.presentationml.tags+xml"/>
  <Override PartName="/ppt/tags/tag1146.xml" ContentType="application/vnd.openxmlformats-officedocument.presentationml.tags+xml"/>
  <Override PartName="/ppt/tags/tag1824.xml" ContentType="application/vnd.openxmlformats-officedocument.presentationml.tags+xml"/>
  <Override PartName="/ppt/tags/tag2373.xml" ContentType="application/vnd.openxmlformats-officedocument.presentationml.tags+xml"/>
  <Override PartName="/ppt/tags/tag3159.xml" ContentType="application/vnd.openxmlformats-officedocument.presentationml.tags+xml"/>
  <Override PartName="/ppt/tags/tag21.xml" ContentType="application/vnd.openxmlformats-officedocument.presentationml.tags+xml"/>
  <Override PartName="/ppt/tags/tag984.xml" ContentType="application/vnd.openxmlformats-officedocument.presentationml.tags+xml"/>
  <Override PartName="/ppt/tags/tag1332.xml" ContentType="application/vnd.openxmlformats-officedocument.presentationml.tags+xml"/>
  <Override PartName="/ppt/tags/tag1994.xml" ContentType="application/vnd.openxmlformats-officedocument.presentationml.tags+xml"/>
  <Override PartName="/ppt/tags/tag2118.xml" ContentType="application/vnd.openxmlformats-officedocument.presentationml.tags+xml"/>
  <Override PartName="/ppt/tags/tag2304.xml" ContentType="application/vnd.openxmlformats-officedocument.presentationml.tags+xml"/>
  <Override PartName="/ppt/tags/tag7.xml" ContentType="application/vnd.openxmlformats-officedocument.presentationml.tags+xml"/>
  <Override PartName="/ppt/tags/tag492.xml" ContentType="application/vnd.openxmlformats-officedocument.presentationml.tags+xml"/>
  <Override PartName="/ppt/tags/tag729.xml" ContentType="application/vnd.openxmlformats-officedocument.presentationml.tags+xml"/>
  <Override PartName="/ppt/tags/tag915.xml" ContentType="application/vnd.openxmlformats-officedocument.presentationml.tags+xml"/>
  <Override PartName="/ppt/tags/tag1739.xml" ContentType="application/vnd.openxmlformats-officedocument.presentationml.tags+xml"/>
  <Override PartName="/ppt/tags/tag2288.xml" ContentType="application/vnd.openxmlformats-officedocument.presentationml.tags+xml"/>
  <Override PartName="/ppt/tags/tag2966.xml" ContentType="application/vnd.openxmlformats-officedocument.presentationml.tags+xml"/>
  <Override PartName="/ppt/tags/tag237.xml" ContentType="application/vnd.openxmlformats-officedocument.presentationml.tags+xml"/>
  <Override PartName="/ppt/tags/tag423.xml" ContentType="application/vnd.openxmlformats-officedocument.presentationml.tags+xml"/>
  <Override PartName="/ppt/tags/tag899.xml" ContentType="application/vnd.openxmlformats-officedocument.presentationml.tags+xml"/>
  <Override PartName="/ppt/tags/tag1247.xml" ContentType="application/vnd.openxmlformats-officedocument.presentationml.tags+xml"/>
  <Override PartName="/ppt/tags/tag1433.xml" ContentType="application/vnd.openxmlformats-officedocument.presentationml.tags+xml"/>
  <Override PartName="/ppt/tags/tag1925.xml" ContentType="application/vnd.openxmlformats-officedocument.presentationml.tags+xml"/>
  <Override PartName="/ppt/tags/tag2474.xml" ContentType="application/vnd.openxmlformats-officedocument.presentationml.tags+xml"/>
  <Override PartName="/ppt/tags/tag2660.xml" ContentType="application/vnd.openxmlformats-officedocument.presentationml.tags+xml"/>
  <Override PartName="/ppt/tags/tag593.xml" ContentType="application/vnd.openxmlformats-officedocument.presentationml.tags+xml"/>
  <Override PartName="/ppt/tags/tag2219.xml" ContentType="application/vnd.openxmlformats-officedocument.presentationml.tags+xml"/>
  <Override PartName="/ppt/tags/tag2405.xml" ContentType="application/vnd.openxmlformats-officedocument.presentationml.tags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338.xml" ContentType="application/vnd.openxmlformats-officedocument.presentationml.tags+xml"/>
  <Override PartName="/ppt/tags/tag2389.xml" ContentType="application/vnd.openxmlformats-officedocument.presentationml.tags+xml"/>
  <Override PartName="/ppt/tags/tag2575.xml" ContentType="application/vnd.openxmlformats-officedocument.presentationml.tags+xml"/>
  <Override PartName="/ppt/tags/tag3140.xml" ContentType="application/vnd.openxmlformats-officedocument.presentationml.tags+xml"/>
  <Override PartName="/ppt/tags/tag524.xml" ContentType="application/vnd.openxmlformats-officedocument.presentationml.tags+xml"/>
  <Override PartName="/ppt/tags/tag710.xml" ContentType="application/vnd.openxmlformats-officedocument.presentationml.tags+xml"/>
  <Override PartName="/ppt/tags/tag1348.xml" ContentType="application/vnd.openxmlformats-officedocument.presentationml.tags+xml"/>
  <Override PartName="/ppt/tags/tag1534.xml" ContentType="application/vnd.openxmlformats-officedocument.presentationml.tags+xml"/>
  <Override PartName="/ppt/tags/tag2083.xml" ContentType="application/vnd.openxmlformats-officedocument.presentationml.tags+xml"/>
  <Override PartName="/ppt/tags/tag2761.xml" ContentType="application/vnd.openxmlformats-officedocument.presentationml.tags+xml"/>
  <Override PartName="/ppt/tags/tag694.xml" ContentType="application/vnd.openxmlformats-officedocument.presentationml.tags+xml"/>
  <Override PartName="/ppt/tags/tag1042.xml" ContentType="application/vnd.openxmlformats-officedocument.presentationml.tags+xml"/>
  <Override PartName="/ppt/tags/tag1720.xml" ContentType="application/vnd.openxmlformats-officedocument.presentationml.tags+xml"/>
  <Override PartName="/ppt/tags/tag2506.xml" ContentType="application/vnd.openxmlformats-officedocument.presentationml.tags+xml"/>
  <Override PartName="/ppt/tags/tag3055.xml" ContentType="application/vnd.openxmlformats-officedocument.presentationml.tags+xml"/>
  <Override PartName="/ppt/tags/tag3241.xml" ContentType="application/vnd.openxmlformats-officedocument.presentationml.tags+xml"/>
  <Override PartName="/ppt/tags/tag439.xml" ContentType="application/vnd.openxmlformats-officedocument.presentationml.tags+xml"/>
  <Override PartName="/ppt/tags/tag880.xml" ContentType="application/vnd.openxmlformats-officedocument.presentationml.tags+xml"/>
  <Override PartName="/ppt/tags/tag1449.xml" ContentType="application/vnd.openxmlformats-officedocument.presentationml.tags+xml"/>
  <Override PartName="/ppt/tags/tag1890.xml" ContentType="application/vnd.openxmlformats-officedocument.presentationml.tags+xml"/>
  <Override PartName="/ppt/tags/tag2014.xml" ContentType="application/vnd.openxmlformats-officedocument.presentationml.tags+xml"/>
  <Override PartName="/ppt/tags/tag2200.xml" ContentType="application/vnd.openxmlformats-officedocument.presentationml.tags+xml"/>
  <Override PartName="/ppt/tags/tag2676.xml" ContentType="application/vnd.openxmlformats-officedocument.presentationml.tags+xml"/>
  <Override PartName="/ppt/tags/tag133.xml" ContentType="application/vnd.openxmlformats-officedocument.presentationml.tags+xml"/>
  <Override PartName="/ppt/tags/tag625.xml" ContentType="application/vnd.openxmlformats-officedocument.presentationml.tags+xml"/>
  <Override PartName="/ppt/tags/tag811.xml" ContentType="application/vnd.openxmlformats-officedocument.presentationml.tags+xml"/>
  <Override PartName="/ppt/tags/tag1635.xml" ContentType="application/vnd.openxmlformats-officedocument.presentationml.tags+xml"/>
  <Override PartName="/ppt/tags/tag1821.xml" ContentType="application/vnd.openxmlformats-officedocument.presentationml.tags+xml"/>
  <Override PartName="/ppt/tags/tag2184.xml" ContentType="application/vnd.openxmlformats-officedocument.presentationml.tags+xml"/>
  <Override PartName="/ppt/tags/tag2370.xml" ContentType="application/vnd.openxmlformats-officedocument.presentationml.tags+xml"/>
  <Override PartName="/ppt/tags/tag2607.xml" ContentType="application/vnd.openxmlformats-officedocument.presentationml.tags+xml"/>
  <Override PartName="/ppt/tags/tag2862.xml" ContentType="application/vnd.openxmlformats-officedocument.presentationml.tags+xml"/>
  <Override PartName="/ppt/tags/tag3156.xml" ContentType="application/vnd.openxmlformats-officedocument.presentationml.tags+xml"/>
  <Override PartName="/ppt/tags/tag795.xml" ContentType="application/vnd.openxmlformats-officedocument.presentationml.tags+xml"/>
  <Override PartName="/ppt/tags/tag981.xml" ContentType="application/vnd.openxmlformats-officedocument.presentationml.tags+xml"/>
  <Override PartName="/ppt/tags/tag1143.xml" ContentType="application/vnd.openxmlformats-officedocument.presentationml.tags+xml"/>
  <Override PartName="/ppt/tags/tag2115.xml" ContentType="application/vnd.openxmlformats-officedocument.presentationml.tags+xml"/>
  <Override PartName="/ppt/tags/tag4.xml" ContentType="application/vnd.openxmlformats-officedocument.presentationml.tags+xml"/>
  <Override PartName="/ppt/tags/tag726.xml" ContentType="application/vnd.openxmlformats-officedocument.presentationml.tags+xml"/>
  <Override PartName="/ppt/tags/tag1736.xml" ContentType="application/vnd.openxmlformats-officedocument.presentationml.tags+xml"/>
  <Override PartName="/ppt/tags/tag1991.xml" ContentType="application/vnd.openxmlformats-officedocument.presentationml.tags+xml"/>
  <Override PartName="/ppt/tags/tag2099.xml" ContentType="application/vnd.openxmlformats-officedocument.presentationml.tags+xml"/>
  <Override PartName="/ppt/tags/tag2285.xml" ContentType="application/vnd.openxmlformats-officedocument.presentationml.tags+xml"/>
  <Override PartName="/ppt/tags/tag2301.xml" ContentType="application/vnd.openxmlformats-officedocument.presentationml.tags+xml"/>
  <Override PartName="/ppt/tags/tag2777.xml" ContentType="application/vnd.openxmlformats-officedocument.presentationml.tags+xml"/>
  <Override PartName="/ppt/tags/tag2963.xml" ContentType="application/vnd.openxmlformats-officedocument.presentationml.tags+xml"/>
  <Override PartName="/ppt/tags/tag234.xml" ContentType="application/vnd.openxmlformats-officedocument.presentationml.tags+xml"/>
  <Override PartName="/ppt/tags/tag896.xml" ContentType="application/vnd.openxmlformats-officedocument.presentationml.tags+xml"/>
  <Override PartName="/ppt/tags/tag912.xml" ContentType="application/vnd.openxmlformats-officedocument.presentationml.tags+xml"/>
  <Override PartName="/ppt/tags/tag1058.xml" ContentType="application/vnd.openxmlformats-officedocument.presentationml.tags+xml"/>
  <Override PartName="/ppt/tags/tag1244.xml" ContentType="application/vnd.openxmlformats-officedocument.presentationml.tags+xml"/>
  <Override PartName="/ppt/tags/tag1922.xml" ContentType="application/vnd.openxmlformats-officedocument.presentationml.tags+xml"/>
  <Override PartName="/ppt/tags/tag2471.xml" ContentType="application/vnd.openxmlformats-officedocument.presentationml.tags+xml"/>
  <Override PartName="/ppt/tags/tag2708.xml" ContentType="application/vnd.openxmlformats-officedocument.presentationml.tags+xml"/>
  <Override PartName="/ppt/tags/tag3257.xml" ContentType="application/vnd.openxmlformats-officedocument.presentationml.tags+xml"/>
  <Override PartName="/ppt/tags/tag420.xml" ContentType="application/vnd.openxmlformats-officedocument.presentationml.tags+xml"/>
  <Override PartName="/ppt/tags/tag1430.xml" ContentType="application/vnd.openxmlformats-officedocument.presentationml.tags+xml"/>
  <Override PartName="/ppt/tags/tag2216.xml" ContentType="application/vnd.openxmlformats-officedocument.presentationml.tags+xml"/>
  <Override PartName="/ppt/tags/tag2878.xml" ContentType="application/vnd.openxmlformats-officedocument.presentationml.tags+xml"/>
  <Override PartName="/ppt/tags/tag149.xml" ContentType="application/vnd.openxmlformats-officedocument.presentationml.tags+xml"/>
  <Override PartName="/ppt/tags/tag590.xml" ContentType="application/vnd.openxmlformats-officedocument.presentationml.tags+xml"/>
  <Override PartName="/ppt/tags/tag827.xml" ContentType="application/vnd.openxmlformats-officedocument.presentationml.tags+xml"/>
  <Override PartName="/ppt/tags/tag1159.xml" ContentType="application/vnd.openxmlformats-officedocument.presentationml.tags+xml"/>
  <Override PartName="/ppt/tags/tag1837.xml" ContentType="application/vnd.openxmlformats-officedocument.presentationml.tags+xml"/>
  <Override PartName="/ppt/tags/tag2386.xml" ContentType="application/vnd.openxmlformats-officedocument.presentationml.tags+xml"/>
  <Override PartName="/ppt/tags/tag2402.xml" ContentType="application/vnd.openxmlformats-officedocument.presentationml.tags+xml"/>
  <Override PartName="/ppt/tags/tag34.xml" ContentType="application/vnd.openxmlformats-officedocument.presentationml.tags+xml"/>
  <Override PartName="/ppt/tags/tag335.xml" ContentType="application/vnd.openxmlformats-officedocument.presentationml.tags+xml"/>
  <Override PartName="/ppt/tags/tag521.xml" ContentType="application/vnd.openxmlformats-officedocument.presentationml.tags+xml"/>
  <Override PartName="/ppt/tags/tag997.xml" ContentType="application/vnd.openxmlformats-officedocument.presentationml.tags+xml"/>
  <Override PartName="/ppt/tags/tag1345.xml" ContentType="application/vnd.openxmlformats-officedocument.presentationml.tags+xml"/>
  <Override PartName="/ppt/tags/tag2080.xml" ContentType="application/vnd.openxmlformats-officedocument.presentationml.tags+xml"/>
  <Override PartName="/ppt/tags/tag2572.xml" ContentType="application/vnd.openxmlformats-officedocument.presentationml.tags+xml"/>
  <Override PartName="/ppt/tags/tag2809.xml" ContentType="application/vnd.openxmlformats-officedocument.presentationml.tags+xml"/>
  <Override PartName="/ppt/tags/tag691.xml" ContentType="application/vnd.openxmlformats-officedocument.presentationml.tags+xml"/>
  <Override PartName="/ppt/tags/tag1531.xml" ContentType="application/vnd.openxmlformats-officedocument.presentationml.tags+xml"/>
  <Override PartName="/ppt/tags/tag2317.xml" ContentType="application/vnd.openxmlformats-officedocument.presentationml.tags+xml"/>
  <Override PartName="/ppt/tags/tag2503.xml" ContentType="application/vnd.openxmlformats-officedocument.presentationml.tags+xml"/>
  <Override PartName="/ppt/tags/tag2979.xml" ContentType="application/vnd.openxmlformats-officedocument.presentationml.tags+xml"/>
  <Override PartName="/ppt/tags/tag3052.xml" ContentType="application/vnd.openxmlformats-officedocument.presentationml.tags+xml"/>
  <Override PartName="/ppt/viewProps.xml" ContentType="application/vnd.openxmlformats-officedocument.presentationml.viewProps+xml"/>
  <Override PartName="/ppt/tags/tag436.xml" ContentType="application/vnd.openxmlformats-officedocument.presentationml.tags+xml"/>
  <Override PartName="/ppt/tags/tag928.xml" ContentType="application/vnd.openxmlformats-officedocument.presentationml.tags+xml"/>
  <Override PartName="/ppt/tags/tag1938.xml" ContentType="application/vnd.openxmlformats-officedocument.presentationml.tags+xml"/>
  <Override PartName="/ppt/tags/tag2011.xml" ContentType="application/vnd.openxmlformats-officedocument.presentationml.tags+xml"/>
  <Override PartName="/ppt/tags/tag2487.xml" ContentType="application/vnd.openxmlformats-officedocument.presentationml.tags+xml"/>
  <Override PartName="/ppt/tags/tag2673.xml" ContentType="application/vnd.openxmlformats-officedocument.presentationml.tags+xml"/>
  <Override PartName="/ppt/tags/tag622.xml" ContentType="application/vnd.openxmlformats-officedocument.presentationml.tags+xml"/>
  <Override PartName="/ppt/tags/tag1446.xml" ContentType="application/vnd.openxmlformats-officedocument.presentationml.tags+xml"/>
  <Override PartName="/ppt/tags/tag1632.xml" ContentType="application/vnd.openxmlformats-officedocument.presentationml.tags+xml"/>
  <Override PartName="/ppt/tags/tag2181.xml" ContentType="application/vnd.openxmlformats-officedocument.presentationml.tags+xml"/>
  <Override PartName="/ppt/tags/tag2418.xml" ContentType="application/vnd.openxmlformats-officedocument.presentationml.tags+xml"/>
  <Override PartName="/ppt/tags/tag130.xml" ContentType="application/vnd.openxmlformats-officedocument.presentationml.tags+xml"/>
  <Override PartName="/ppt/tags/tag792.xml" ContentType="application/vnd.openxmlformats-officedocument.presentationml.tags+xml"/>
  <Override PartName="/ppt/tags/tag1140.xml" ContentType="application/vnd.openxmlformats-officedocument.presentationml.tags+xml"/>
  <Override PartName="/ppt/tags/tag2604.xml" ContentType="application/vnd.openxmlformats-officedocument.presentationml.tags+xml"/>
  <Override PartName="/ppt/tags/tag3153.xml" ContentType="application/vnd.openxmlformats-officedocument.presentationml.tags+xml"/>
  <Override PartName="/ppt/tags/tag537.xml" ContentType="application/vnd.openxmlformats-officedocument.presentationml.tags+xml"/>
  <Override PartName="/ppt/tags/tag1547.xml" ContentType="application/vnd.openxmlformats-officedocument.presentationml.tags+xml"/>
  <Override PartName="/ppt/tags/tag2096.xml" ContentType="application/vnd.openxmlformats-officedocument.presentationml.tags+xml"/>
  <Override PartName="/ppt/tags/tag2112.xml" ContentType="application/vnd.openxmlformats-officedocument.presentationml.tags+xml"/>
  <Override PartName="/ppt/tags/tag2588.xml" ContentType="application/vnd.openxmlformats-officedocument.presentationml.tags+xml"/>
  <Override PartName="/ppt/tags/tag2774.xml" ContentType="application/vnd.openxmlformats-officedocument.presentationml.tags+xml"/>
  <Override PartName="/ppt/tags/tag1.xml" ContentType="application/vnd.openxmlformats-officedocument.presentationml.tags+xml"/>
  <Override PartName="/ppt/tags/tag231.xml" ContentType="application/vnd.openxmlformats-officedocument.presentationml.tags+xml"/>
  <Override PartName="/ppt/tags/tag723.xml" ContentType="application/vnd.openxmlformats-officedocument.presentationml.tags+xml"/>
  <Override PartName="/ppt/tags/tag1055.xml" ContentType="application/vnd.openxmlformats-officedocument.presentationml.tags+xml"/>
  <Override PartName="/ppt/tags/tag1733.xml" ContentType="application/vnd.openxmlformats-officedocument.presentationml.tags+xml"/>
  <Override PartName="/ppt/tags/tag2282.xml" ContentType="application/vnd.openxmlformats-officedocument.presentationml.tags+xml"/>
  <Override PartName="/ppt/tags/tag2519.xml" ContentType="application/vnd.openxmlformats-officedocument.presentationml.tags+xml"/>
  <Override PartName="/ppt/tags/tag2960.xml" ContentType="application/vnd.openxmlformats-officedocument.presentationml.tags+xml"/>
  <Override PartName="/ppt/tags/tag3068.xml" ContentType="application/vnd.openxmlformats-officedocument.presentationml.tags+xml"/>
  <Override PartName="/ppt/tags/tag893.xml" ContentType="application/vnd.openxmlformats-officedocument.presentationml.tags+xml"/>
  <Override PartName="/ppt/tags/tag1241.xml" ContentType="application/vnd.openxmlformats-officedocument.presentationml.tags+xml"/>
  <Override PartName="/ppt/tags/tag2027.xml" ContentType="application/vnd.openxmlformats-officedocument.presentationml.tags+xml"/>
  <Override PartName="/ppt/tags/tag2213.xml" ContentType="application/vnd.openxmlformats-officedocument.presentationml.tags+xml"/>
  <Override PartName="/ppt/tags/tag2689.xml" ContentType="application/vnd.openxmlformats-officedocument.presentationml.tags+xml"/>
  <Override PartName="/ppt/tags/tag2705.xml" ContentType="application/vnd.openxmlformats-officedocument.presentationml.tags+xml"/>
  <Override PartName="/ppt/tags/tag3254.xml" ContentType="application/vnd.openxmlformats-officedocument.presentationml.tags+xml"/>
  <Override PartName="/ppt/tags/tag638.xml" ContentType="application/vnd.openxmlformats-officedocument.presentationml.tags+xml"/>
  <Override PartName="/ppt/tags/tag824.xml" ContentType="application/vnd.openxmlformats-officedocument.presentationml.tags+xml"/>
  <Override PartName="/ppt/tags/tag1648.xml" ContentType="application/vnd.openxmlformats-officedocument.presentationml.tags+xml"/>
  <Override PartName="/ppt/tags/tag2197.xml" ContentType="application/vnd.openxmlformats-officedocument.presentationml.tags+xml"/>
  <Override PartName="/ppt/tags/tag2875.xml" ContentType="application/vnd.openxmlformats-officedocument.presentationml.tags+xml"/>
  <Override PartName="/ppt/tags/tag31.xml" ContentType="application/vnd.openxmlformats-officedocument.presentationml.tags+xml"/>
  <Override PartName="/ppt/tags/tag146.xml" ContentType="application/vnd.openxmlformats-officedocument.presentationml.tags+xml"/>
  <Override PartName="/ppt/tags/tag332.xml" ContentType="application/vnd.openxmlformats-officedocument.presentationml.tags+xml"/>
  <Override PartName="/ppt/tags/tag1156.xml" ContentType="application/vnd.openxmlformats-officedocument.presentationml.tags+xml"/>
  <Override PartName="/ppt/tags/tag1342.xml" ContentType="application/vnd.openxmlformats-officedocument.presentationml.tags+xml"/>
  <Override PartName="/ppt/tags/tag1834.xml" ContentType="application/vnd.openxmlformats-officedocument.presentationml.tags+xml"/>
  <Override PartName="/ppt/tags/tag2383.xml" ContentType="application/vnd.openxmlformats-officedocument.presentationml.tags+xml"/>
  <Override PartName="/ppt/tags/tag2806.xml" ContentType="application/vnd.openxmlformats-officedocument.presentationml.tags+xml"/>
  <Override PartName="/ppt/tags/tag3169.xml" ContentType="application/vnd.openxmlformats-officedocument.presentationml.tags+xml"/>
  <Override PartName="/ppt/tags/tag739.xml" ContentType="application/vnd.openxmlformats-officedocument.presentationml.tags+xml"/>
  <Override PartName="/ppt/tags/tag994.xml" ContentType="application/vnd.openxmlformats-officedocument.presentationml.tags+xml"/>
  <Override PartName="/ppt/tags/tag2128.xml" ContentType="application/vnd.openxmlformats-officedocument.presentationml.tags+xml"/>
  <Override PartName="/ppt/tags/tag2314.xml" ContentType="application/vnd.openxmlformats-officedocument.presentationml.tags+xml"/>
  <Override PartName="/ppt/tags/tag2976.xml" ContentType="application/vnd.openxmlformats-officedocument.presentationml.tags+xml"/>
  <Override PartName="/docProps/core.xml" ContentType="application/vnd.openxmlformats-package.core-properties+xml"/>
  <Override PartName="/ppt/tags/tag247.xml" ContentType="application/vnd.openxmlformats-officedocument.presentationml.tags+xml"/>
  <Override PartName="/ppt/tags/tag925.xml" ContentType="application/vnd.openxmlformats-officedocument.presentationml.tags+xml"/>
  <Override PartName="/ppt/tags/tag1749.xml" ContentType="application/vnd.openxmlformats-officedocument.presentationml.tags+xml"/>
  <Override PartName="/ppt/tags/tag1935.xml" ContentType="application/vnd.openxmlformats-officedocument.presentationml.tags+xml"/>
  <Override PartName="/ppt/tags/tag2298.xml" ContentType="application/vnd.openxmlformats-officedocument.presentationml.tags+xml"/>
  <Override PartName="/ppt/tags/tag2484.xml" ContentType="application/vnd.openxmlformats-officedocument.presentationml.tags+xml"/>
  <Override PartName="/ppt/tags/tag2500.xml" ContentType="application/vnd.openxmlformats-officedocument.presentationml.tags+xml"/>
  <Override PartName="/ppt/tags/tag433.xml" ContentType="application/vnd.openxmlformats-officedocument.presentationml.tags+xml"/>
  <Override PartName="/ppt/tags/tag1257.xml" ContentType="application/vnd.openxmlformats-officedocument.presentationml.tags+xml"/>
  <Override PartName="/ppt/tags/tag1443.xml" ContentType="application/vnd.openxmlformats-officedocument.presentationml.tags+xml"/>
  <Override PartName="/ppt/tags/tag2229.xml" ContentType="application/vnd.openxmlformats-officedocument.presentationml.tags+xml"/>
  <Override PartName="/ppt/tags/tag2670.xml" ContentType="application/vnd.openxmlformats-officedocument.presentationml.tags+xml"/>
  <Override PartName="/ppt/tags/tag2907.xml" ContentType="application/vnd.openxmlformats-officedocument.presentationml.tags+xml"/>
  <Override PartName="/ppt/tags/tag2399.xml" ContentType="application/vnd.openxmlformats-officedocument.presentationml.tags+xml"/>
  <Override PartName="/ppt/tags/tag2415.xml" ContentType="application/vnd.openxmlformats-officedocument.presentationml.tags+xml"/>
  <Override PartName="/ppt/tags/tag2601.xml" ContentType="application/vnd.openxmlformats-officedocument.presentationml.tags+xml"/>
  <Override PartName="/ppt/tags/tag3150.xml" ContentType="application/vnd.openxmlformats-officedocument.presentationml.tags+xml"/>
  <Override PartName="/ppt/tags/tag47.xml" ContentType="application/vnd.openxmlformats-officedocument.presentationml.tags+xml"/>
  <Override PartName="/ppt/tags/tag348.xml" ContentType="application/vnd.openxmlformats-officedocument.presentationml.tags+xml"/>
  <Override PartName="/ppt/tags/tag1358.xml" ContentType="application/vnd.openxmlformats-officedocument.presentationml.tags+xml"/>
  <Override PartName="/ppt/tags/tag2585.xml" ContentType="application/vnd.openxmlformats-officedocument.presentationml.tags+xml"/>
  <Override PartName="/ppt/tags/tag534.xml" ContentType="application/vnd.openxmlformats-officedocument.presentationml.tags+xml"/>
  <Override PartName="/ppt/tags/tag720.xml" ContentType="application/vnd.openxmlformats-officedocument.presentationml.tags+xml"/>
  <Override PartName="/ppt/tags/tag1544.xml" ContentType="application/vnd.openxmlformats-officedocument.presentationml.tags+xml"/>
  <Override PartName="/ppt/tags/tag1730.xml" ContentType="application/vnd.openxmlformats-officedocument.presentationml.tags+xml"/>
  <Override PartName="/ppt/tags/tag2093.xml" ContentType="application/vnd.openxmlformats-officedocument.presentationml.tags+xml"/>
  <Override PartName="/ppt/tags/tag2516.xml" ContentType="application/vnd.openxmlformats-officedocument.presentationml.tags+xml"/>
  <Override PartName="/ppt/tags/tag2771.xml" ContentType="application/vnd.openxmlformats-officedocument.presentationml.tags+xml"/>
  <Override PartName="/ppt/tags/tag3065.xml" ContentType="application/vnd.openxmlformats-officedocument.presentationml.tags+xml"/>
  <Override PartName="/ppt/tags/tag890.xml" ContentType="application/vnd.openxmlformats-officedocument.presentationml.tags+xml"/>
  <Override PartName="/ppt/tags/tag1052.xml" ContentType="application/vnd.openxmlformats-officedocument.presentationml.tags+xml"/>
  <Override PartName="/ppt/tags/tag2024.xml" ContentType="application/vnd.openxmlformats-officedocument.presentationml.tags+xml"/>
  <Override PartName="/ppt/tags/tag2702.xml" ContentType="application/vnd.openxmlformats-officedocument.presentationml.tags+xml"/>
  <Override PartName="/ppt/tags/tag3251.xml" ContentType="application/vnd.openxmlformats-officedocument.presentationml.tags+xml"/>
  <Override PartName="/ppt/tags/tag449.xml" ContentType="application/vnd.openxmlformats-officedocument.presentationml.tags+xml"/>
  <Override PartName="/ppt/tags/tag635.xml" ContentType="application/vnd.openxmlformats-officedocument.presentationml.tags+xml"/>
  <Override PartName="/ppt/tags/tag1459.xml" ContentType="application/vnd.openxmlformats-officedocument.presentationml.tags+xml"/>
  <Override PartName="/ppt/tags/tag2194.xml" ContentType="application/vnd.openxmlformats-officedocument.presentationml.tags+xml"/>
  <Override PartName="/ppt/tags/tag2210.xml" ContentType="application/vnd.openxmlformats-officedocument.presentationml.tags+xml"/>
  <Override PartName="/ppt/tags/tag2686.xml" ContentType="application/vnd.openxmlformats-officedocument.presentationml.tags+xml"/>
  <Override PartName="/ppt/tags/tag2872.xml" ContentType="application/vnd.openxmlformats-officedocument.presentationml.tags+xml"/>
  <Override PartName="/ppt/tags/tag143.xml" ContentType="application/vnd.openxmlformats-officedocument.presentationml.tags+xml"/>
  <Override PartName="/ppt/tags/tag821.xml" ContentType="application/vnd.openxmlformats-officedocument.presentationml.tags+xml"/>
  <Override PartName="/ppt/tags/tag1153.xml" ContentType="application/vnd.openxmlformats-officedocument.presentationml.tags+xml"/>
  <Override PartName="/ppt/tags/tag1645.xml" ContentType="application/vnd.openxmlformats-officedocument.presentationml.tags+xml"/>
  <Override PartName="/ppt/tags/tag1831.xml" ContentType="application/vnd.openxmlformats-officedocument.presentationml.tags+xml"/>
  <Override PartName="/ppt/tags/tag2380.xml" ContentType="application/vnd.openxmlformats-officedocument.presentationml.tags+xml"/>
  <Override PartName="/ppt/tags/tag2617.xml" ContentType="application/vnd.openxmlformats-officedocument.presentationml.tags+xml"/>
  <Override PartName="/ppt/tags/tag3166.xml" ContentType="application/vnd.openxmlformats-officedocument.presentationml.tags+xml"/>
  <Override PartName="/ppt/tags/tag991.xml" ContentType="application/vnd.openxmlformats-officedocument.presentationml.tags+xml"/>
  <Override PartName="/ppt/tags/tag2125.xml" ContentType="application/vnd.openxmlformats-officedocument.presentationml.tags+xml"/>
  <Override PartName="/ppt/tags/tag2787.xml" ContentType="application/vnd.openxmlformats-officedocument.presentationml.tags+xml"/>
  <Override PartName="/ppt/tags/tag2803.xml" ContentType="application/vnd.openxmlformats-officedocument.presentationml.tags+xml"/>
  <Override PartName="/ppt/tags/tag736.xml" ContentType="application/vnd.openxmlformats-officedocument.presentationml.tags+xml"/>
  <Override PartName="/ppt/tags/tag922.xml" ContentType="application/vnd.openxmlformats-officedocument.presentationml.tags+xml"/>
  <Override PartName="/ppt/tags/tag1068.xml" ContentType="application/vnd.openxmlformats-officedocument.presentationml.tags+xml"/>
  <Override PartName="/ppt/tags/tag1746.xml" ContentType="application/vnd.openxmlformats-officedocument.presentationml.tags+xml"/>
  <Override PartName="/ppt/tags/tag2295.xml" ContentType="application/vnd.openxmlformats-officedocument.presentationml.tags+xml"/>
  <Override PartName="/ppt/tags/tag2311.xml" ContentType="application/vnd.openxmlformats-officedocument.presentationml.tags+xml"/>
  <Override PartName="/ppt/tags/tag2973.xml" ContentType="application/vnd.openxmlformats-officedocument.presentationml.tags+xml"/>
  <Override PartName="/ppt/tags/tag244.xml" ContentType="application/vnd.openxmlformats-officedocument.presentationml.tags+xml"/>
  <Override PartName="/ppt/tags/tag430.xml" ContentType="application/vnd.openxmlformats-officedocument.presentationml.tags+xml"/>
  <Override PartName="/ppt/tags/tag1254.xml" ContentType="application/vnd.openxmlformats-officedocument.presentationml.tags+xml"/>
  <Override PartName="/ppt/tags/tag1932.xml" ContentType="application/vnd.openxmlformats-officedocument.presentationml.tags+xml"/>
  <Override PartName="/ppt/tags/tag2481.xml" ContentType="application/vnd.openxmlformats-officedocument.presentationml.tags+xml"/>
  <Override PartName="/ppt/tags/tag2718.xml" ContentType="application/vnd.openxmlformats-officedocument.presentationml.tags+xml"/>
  <Override PartName="/ppt/tags/tag2904.xml" ContentType="application/vnd.openxmlformats-officedocument.presentationml.tags+xml"/>
  <Override PartName="/ppt/tags/tag3267.xml" ContentType="application/vnd.openxmlformats-officedocument.presentationml.tags+xml"/>
  <Default Extension="jpeg" ContentType="image/jpeg"/>
  <Override PartName="/ppt/tags/tag1440.xml" ContentType="application/vnd.openxmlformats-officedocument.presentationml.tags+xml"/>
  <Override PartName="/ppt/tags/tag2226.xml" ContentType="application/vnd.openxmlformats-officedocument.presentationml.tags+xml"/>
  <Override PartName="/ppt/tags/tag2412.xml" ContentType="application/vnd.openxmlformats-officedocument.presentationml.tags+xml"/>
  <Override PartName="/ppt/tags/tag2888.xml" ContentType="application/vnd.openxmlformats-officedocument.presentationml.tags+xml"/>
  <Override PartName="/ppt/tags/tag159.xml" ContentType="application/vnd.openxmlformats-officedocument.presentationml.tags+xml"/>
  <Override PartName="/ppt/tags/tag345.xml" ContentType="application/vnd.openxmlformats-officedocument.presentationml.tags+xml"/>
  <Override PartName="/ppt/tags/tag837.xml" ContentType="application/vnd.openxmlformats-officedocument.presentationml.tags+xml"/>
  <Override PartName="/ppt/tags/tag1169.xml" ContentType="application/vnd.openxmlformats-officedocument.presentationml.tags+xml"/>
  <Override PartName="/ppt/tags/tag1847.xml" ContentType="application/vnd.openxmlformats-officedocument.presentationml.tags+xml"/>
  <Override PartName="/ppt/tags/tag2396.xml" ContentType="application/vnd.openxmlformats-officedocument.presentationml.tags+xml"/>
  <Override PartName="/ppt/tags/tag2582.xml" ContentType="application/vnd.openxmlformats-officedocument.presentationml.tags+xml"/>
  <Override PartName="/ppt/tags/tag44.xml" ContentType="application/vnd.openxmlformats-officedocument.presentationml.tags+xml"/>
  <Override PartName="/ppt/tags/tag531.xml" ContentType="application/vnd.openxmlformats-officedocument.presentationml.tags+xml"/>
  <Override PartName="/ppt/tags/tag1355.xml" ContentType="application/vnd.openxmlformats-officedocument.presentationml.tags+xml"/>
  <Override PartName="/ppt/tags/tag1541.xml" ContentType="application/vnd.openxmlformats-officedocument.presentationml.tags+xml"/>
  <Override PartName="/ppt/tags/tag2090.xml" ContentType="application/vnd.openxmlformats-officedocument.presentationml.tags+xml"/>
  <Override PartName="/ppt/tags/tag2327.xml" ContentType="application/vnd.openxmlformats-officedocument.presentationml.tags+xml"/>
  <Override PartName="/ppt/tags/tag2819.xml" ContentType="application/vnd.openxmlformats-officedocument.presentationml.tags+xml"/>
  <Override PartName="/ppt/tags/tag938.xml" ContentType="application/vnd.openxmlformats-officedocument.presentationml.tags+xml"/>
  <Override PartName="/ppt/tags/tag2513.xml" ContentType="application/vnd.openxmlformats-officedocument.presentationml.tags+xml"/>
  <Override PartName="/ppt/tags/tag2989.xml" ContentType="application/vnd.openxmlformats-officedocument.presentationml.tags+xml"/>
  <Override PartName="/ppt/tags/tag3062.xml" ContentType="application/vnd.openxmlformats-officedocument.presentationml.tags+xml"/>
  <Override PartName="/ppt/tags/tag446.xml" ContentType="application/vnd.openxmlformats-officedocument.presentationml.tags+xml"/>
  <Override PartName="/ppt/tags/tag1456.xml" ContentType="application/vnd.openxmlformats-officedocument.presentationml.tags+xml"/>
  <Override PartName="/ppt/tags/tag1948.xml" ContentType="application/vnd.openxmlformats-officedocument.presentationml.tags+xml"/>
  <Override PartName="/ppt/tags/tag2021.xml" ContentType="application/vnd.openxmlformats-officedocument.presentationml.tags+xml"/>
  <Override PartName="/ppt/tags/tag2497.xml" ContentType="application/vnd.openxmlformats-officedocument.presentationml.tags+xml"/>
  <Override PartName="/ppt/tags/tag2683.xml" ContentType="application/vnd.openxmlformats-officedocument.presentationml.tags+xml"/>
  <Override PartName="/ppt/tags/tag140.xml" ContentType="application/vnd.openxmlformats-officedocument.presentationml.tags+xml"/>
  <Override PartName="/ppt/tags/tag632.xml" ContentType="application/vnd.openxmlformats-officedocument.presentationml.tags+xml"/>
  <Override PartName="/ppt/tags/tag1642.xml" ContentType="application/vnd.openxmlformats-officedocument.presentationml.tags+xml"/>
  <Override PartName="/ppt/tags/tag2191.xml" ContentType="application/vnd.openxmlformats-officedocument.presentationml.tags+xml"/>
  <Override PartName="/ppt/tags/tag2428.xml" ContentType="application/vnd.openxmlformats-officedocument.presentationml.tags+xml"/>
  <Override PartName="/ppt/tags/tag1150.xml" ContentType="application/vnd.openxmlformats-officedocument.presentationml.tags+xml"/>
  <Override PartName="/ppt/tags/tag2122.xml" ContentType="application/vnd.openxmlformats-officedocument.presentationml.tags+xml"/>
  <Override PartName="/ppt/tags/tag2598.xml" ContentType="application/vnd.openxmlformats-officedocument.presentationml.tags+xml"/>
  <Override PartName="/ppt/tags/tag2614.xml" ContentType="application/vnd.openxmlformats-officedocument.presentationml.tags+xml"/>
  <Override PartName="/ppt/tags/tag2800.xml" ContentType="application/vnd.openxmlformats-officedocument.presentationml.tags+xml"/>
  <Override PartName="/ppt/tags/tag3163.xml" ContentType="application/vnd.openxmlformats-officedocument.presentationml.tags+xml"/>
  <Override PartName="/ppt/tags/tag547.xml" ContentType="application/vnd.openxmlformats-officedocument.presentationml.tags+xml"/>
  <Override PartName="/ppt/tags/tag733.xml" ContentType="application/vnd.openxmlformats-officedocument.presentationml.tags+xml"/>
  <Override PartName="/ppt/tags/tag1557.xml" ContentType="application/vnd.openxmlformats-officedocument.presentationml.tags+xml"/>
  <Override PartName="/ppt/tags/tag2784.xml" ContentType="application/vnd.openxmlformats-officedocument.presentationml.tags+xml"/>
  <Override PartName="/ppt/tags/tag2970.xml" ContentType="application/vnd.openxmlformats-officedocument.presentationml.tags+xml"/>
  <Override PartName="/ppt/tags/tag241.xml" ContentType="application/vnd.openxmlformats-officedocument.presentationml.tags+xml"/>
  <Override PartName="/ppt/tags/tag1065.xml" ContentType="application/vnd.openxmlformats-officedocument.presentationml.tags+xml"/>
  <Override PartName="/ppt/tags/tag1251.xml" ContentType="application/vnd.openxmlformats-officedocument.presentationml.tags+xml"/>
  <Override PartName="/ppt/tags/tag1743.xml" ContentType="application/vnd.openxmlformats-officedocument.presentationml.tags+xml"/>
  <Override PartName="/ppt/tags/tag2292.xml" ContentType="application/vnd.openxmlformats-officedocument.presentationml.tags+xml"/>
  <Override PartName="/ppt/tags/tag2529.xml" ContentType="application/vnd.openxmlformats-officedocument.presentationml.tags+xml"/>
  <Override PartName="/ppt/tags/tag2715.xml" ContentType="application/vnd.openxmlformats-officedocument.presentationml.tags+xml"/>
  <Override PartName="/ppt/tags/tag3078.xml" ContentType="application/vnd.openxmlformats-officedocument.presentationml.tags+xml"/>
  <Override PartName="/ppt/tags/tag3264.xml" ContentType="application/vnd.openxmlformats-officedocument.presentationml.tags+xml"/>
  <Override PartName="/ppt/tags/tag2037.xml" ContentType="application/vnd.openxmlformats-officedocument.presentationml.tags+xml"/>
  <Override PartName="/ppt/tags/tag2223.xml" ContentType="application/vnd.openxmlformats-officedocument.presentationml.tags+xml"/>
  <Override PartName="/ppt/tags/tag2699.xml" ContentType="application/vnd.openxmlformats-officedocument.presentationml.tags+xml"/>
  <Override PartName="/ppt/tags/tag2901.xml" ContentType="application/vnd.openxmlformats-officedocument.presentationml.tags+xml"/>
  <Override PartName="/ppt/tags/tag3009.xml" ContentType="application/vnd.openxmlformats-officedocument.presentationml.tags+xml"/>
  <Override PartName="/ppt/tags/tag156.xml" ContentType="application/vnd.openxmlformats-officedocument.presentationml.tags+xml"/>
  <Override PartName="/ppt/tags/tag648.xml" ContentType="application/vnd.openxmlformats-officedocument.presentationml.tags+xml"/>
  <Override PartName="/ppt/tags/tag834.xml" ContentType="application/vnd.openxmlformats-officedocument.presentationml.tags+xml"/>
  <Override PartName="/ppt/tags/tag1658.xml" ContentType="application/vnd.openxmlformats-officedocument.presentationml.tags+xml"/>
  <Override PartName="/ppt/tags/tag1844.xml" ContentType="application/vnd.openxmlformats-officedocument.presentationml.tags+xml"/>
  <Override PartName="/ppt/tags/tag2393.xml" ContentType="application/vnd.openxmlformats-officedocument.presentationml.tags+xml"/>
  <Override PartName="/ppt/tags/tag2885.xml" ContentType="application/vnd.openxmlformats-officedocument.presentationml.tags+xml"/>
  <Override PartName="/ppt/tags/tag3179.xml" ContentType="application/vnd.openxmlformats-officedocument.presentationml.tags+xml"/>
  <Override PartName="/ppt/tags/tag41.xml" ContentType="application/vnd.openxmlformats-officedocument.presentationml.tags+xml"/>
  <Override PartName="/ppt/tags/tag342.xml" ContentType="application/vnd.openxmlformats-officedocument.presentationml.tags+xml"/>
  <Override PartName="/ppt/tags/tag1166.xml" ContentType="application/vnd.openxmlformats-officedocument.presentationml.tags+xml"/>
  <Override PartName="/ppt/tags/tag1352.xml" ContentType="application/vnd.openxmlformats-officedocument.presentationml.tags+xml"/>
  <Override PartName="/ppt/tags/tag2138.xml" ContentType="application/vnd.openxmlformats-officedocument.presentationml.tags+xml"/>
  <Override PartName="/ppt/tags/tag2816.xml" ContentType="application/vnd.openxmlformats-officedocument.presentationml.tags+xml"/>
  <Override PartName="/ppt/tags/tag749.xml" ContentType="application/vnd.openxmlformats-officedocument.presentationml.tags+xml"/>
  <Override PartName="/ppt/tags/tag1759.xml" ContentType="application/vnd.openxmlformats-officedocument.presentationml.tags+xml"/>
  <Override PartName="/ppt/tags/tag2324.xml" ContentType="application/vnd.openxmlformats-officedocument.presentationml.tags+xml"/>
  <Override PartName="/ppt/tags/tag2510.xml" ContentType="application/vnd.openxmlformats-officedocument.presentationml.tags+xml"/>
  <Override PartName="/ppt/tags/tag2986.xml" ContentType="application/vnd.openxmlformats-officedocument.presentationml.tags+xml"/>
  <Override PartName="/ppt/tags/tag257.xml" ContentType="application/vnd.openxmlformats-officedocument.presentationml.tags+xml"/>
  <Override PartName="/ppt/tags/tag935.xml" ContentType="application/vnd.openxmlformats-officedocument.presentationml.tags+xml"/>
  <Override PartName="/ppt/tags/tag1267.xml" ContentType="application/vnd.openxmlformats-officedocument.presentationml.tags+xml"/>
  <Override PartName="/ppt/tags/tag1945.xml" ContentType="application/vnd.openxmlformats-officedocument.presentationml.tags+xml"/>
  <Override PartName="/ppt/tags/tag2494.xml" ContentType="application/vnd.openxmlformats-officedocument.presentationml.tags+xml"/>
  <Override PartName="/ppt/tags/tag443.xml" ContentType="application/vnd.openxmlformats-officedocument.presentationml.tags+xml"/>
  <Override PartName="/ppt/tags/tag1453.xml" ContentType="application/vnd.openxmlformats-officedocument.presentationml.tags+xml"/>
  <Override PartName="/ppt/tags/tag2239.xml" ContentType="application/vnd.openxmlformats-officedocument.presentationml.tags+xml"/>
  <Override PartName="/ppt/tags/tag2680.xml" ContentType="application/vnd.openxmlformats-officedocument.presentationml.tags+xml"/>
  <Override PartName="/ppt/tags/tag2917.xml" ContentType="application/vnd.openxmlformats-officedocument.presentationml.tags+xml"/>
  <Override PartName="/ppt/tags/tag2425.xml" ContentType="application/vnd.openxmlformats-officedocument.presentationml.tags+xml"/>
  <Override PartName="/ppt/tags/tag2611.xml" ContentType="application/vnd.openxmlformats-officedocument.presentationml.tags+xml"/>
  <Override PartName="/ppt/tags/tag3160.xml" ContentType="application/vnd.openxmlformats-officedocument.presentationml.tags+xml"/>
  <Override PartName="/ppt/tags/tag57.xml" ContentType="application/vnd.openxmlformats-officedocument.presentationml.tags+xml"/>
  <Override PartName="/ppt/tags/tag358.xml" ContentType="application/vnd.openxmlformats-officedocument.presentationml.tags+xml"/>
  <Override PartName="/ppt/tags/tag544.xml" ContentType="application/vnd.openxmlformats-officedocument.presentationml.tags+xml"/>
  <Override PartName="/ppt/tags/tag1368.xml" ContentType="application/vnd.openxmlformats-officedocument.presentationml.tags+xml"/>
  <Override PartName="/ppt/tags/tag2595.xml" ContentType="application/vnd.openxmlformats-officedocument.presentationml.tags+xml"/>
  <Override PartName="/ppt/tags/tag2781.xml" ContentType="application/vnd.openxmlformats-officedocument.presentationml.tags+xml"/>
  <Override PartName="/ppt/tags/tag730.xml" ContentType="application/vnd.openxmlformats-officedocument.presentationml.tags+xml"/>
  <Override PartName="/ppt/tags/tag1062.xml" ContentType="application/vnd.openxmlformats-officedocument.presentationml.tags+xml"/>
  <Override PartName="/ppt/tags/tag1554.xml" ContentType="application/vnd.openxmlformats-officedocument.presentationml.tags+xml"/>
  <Override PartName="/ppt/tags/tag1740.xml" ContentType="application/vnd.openxmlformats-officedocument.presentationml.tags+xml"/>
  <Override PartName="/ppt/tags/tag2526.xml" ContentType="application/vnd.openxmlformats-officedocument.presentationml.tags+xml"/>
  <Override PartName="/ppt/tags/tag3075.xml" ContentType="application/vnd.openxmlformats-officedocument.presentationml.tags+xml"/>
  <Override PartName="/ppt/tags/tag459.xml" ContentType="application/vnd.openxmlformats-officedocument.presentationml.tags+xml"/>
  <Override PartName="/ppt/tags/tag2034.xml" ContentType="application/vnd.openxmlformats-officedocument.presentationml.tags+xml"/>
  <Override PartName="/ppt/tags/tag2696.xml" ContentType="application/vnd.openxmlformats-officedocument.presentationml.tags+xml"/>
  <Override PartName="/ppt/tags/tag2712.xml" ContentType="application/vnd.openxmlformats-officedocument.presentationml.tags+xml"/>
  <Override PartName="/ppt/tags/tag3261.xml" ContentType="application/vnd.openxmlformats-officedocument.presentationml.tags+xml"/>
  <Override PartName="/ppt/tags/tag645.xml" ContentType="application/vnd.openxmlformats-officedocument.presentationml.tags+xml"/>
  <Override PartName="/ppt/tags/tag831.xml" ContentType="application/vnd.openxmlformats-officedocument.presentationml.tags+xml"/>
  <Override PartName="/ppt/tags/tag1469.xml" ContentType="application/vnd.openxmlformats-officedocument.presentationml.tags+xml"/>
  <Override PartName="/ppt/tags/tag1655.xml" ContentType="application/vnd.openxmlformats-officedocument.presentationml.tags+xml"/>
  <Override PartName="/ppt/tags/tag2220.xml" ContentType="application/vnd.openxmlformats-officedocument.presentationml.tags+xml"/>
  <Override PartName="/ppt/tags/tag2882.xml" ContentType="application/vnd.openxmlformats-officedocument.presentationml.tags+xml"/>
  <Override PartName="/ppt/tags/tag3006.xml" ContentType="application/vnd.openxmlformats-officedocument.presentationml.tags+xml"/>
  <Override PartName="/ppt/tags/tag153.xml" ContentType="application/vnd.openxmlformats-officedocument.presentationml.tags+xml"/>
  <Override PartName="/ppt/tags/tag1163.xml" ContentType="application/vnd.openxmlformats-officedocument.presentationml.tags+xml"/>
  <Override PartName="/ppt/tags/tag1841.xml" ContentType="application/vnd.openxmlformats-officedocument.presentationml.tags+xml"/>
  <Override PartName="/ppt/tags/tag2390.xml" ContentType="application/vnd.openxmlformats-officedocument.presentationml.tags+xml"/>
  <Override PartName="/ppt/tags/tag2627.xml" ContentType="application/vnd.openxmlformats-officedocument.presentationml.tags+xml"/>
  <Override PartName="/ppt/tags/tag2813.xml" ContentType="application/vnd.openxmlformats-officedocument.presentationml.tags+xml"/>
  <Override PartName="/ppt/tags/tag3176.xml" ContentType="application/vnd.openxmlformats-officedocument.presentationml.tags+xml"/>
  <Override PartName="/ppt/tags/tag2135.xml" ContentType="application/vnd.openxmlformats-officedocument.presentationml.tags+xml"/>
  <Override PartName="/ppt/tags/tag2321.xml" ContentType="application/vnd.openxmlformats-officedocument.presentationml.tags+xml"/>
  <Override PartName="/ppt/tags/tag2797.xml" ContentType="application/vnd.openxmlformats-officedocument.presentationml.tags+xml"/>
  <Override PartName="/ppt/tags/tag3107.xml" ContentType="application/vnd.openxmlformats-officedocument.presentationml.tags+xml"/>
  <Override PartName="/ppt/tags/tag254.xml" ContentType="application/vnd.openxmlformats-officedocument.presentationml.tags+xml"/>
  <Override PartName="/ppt/tags/tag746.xml" ContentType="application/vnd.openxmlformats-officedocument.presentationml.tags+xml"/>
  <Override PartName="/ppt/tags/tag932.xml" ContentType="application/vnd.openxmlformats-officedocument.presentationml.tags+xml"/>
  <Override PartName="/ppt/tags/tag1078.xml" ContentType="application/vnd.openxmlformats-officedocument.presentationml.tags+xml"/>
  <Override PartName="/ppt/tags/tag1756.xml" ContentType="application/vnd.openxmlformats-officedocument.presentationml.tags+xml"/>
  <Override PartName="/ppt/tags/tag1942.xml" ContentType="application/vnd.openxmlformats-officedocument.presentationml.tags+xml"/>
  <Override PartName="/ppt/tags/tag2491.xml" ContentType="application/vnd.openxmlformats-officedocument.presentationml.tags+xml"/>
  <Override PartName="/ppt/tags/tag2983.xml" ContentType="application/vnd.openxmlformats-officedocument.presentationml.tags+xml"/>
  <Override PartName="/ppt/tags/tag440.xml" ContentType="application/vnd.openxmlformats-officedocument.presentationml.tags+xml"/>
  <Override PartName="/ppt/tags/tag1264.xml" ContentType="application/vnd.openxmlformats-officedocument.presentationml.tags+xml"/>
  <Override PartName="/ppt/tags/tag1450.xml" ContentType="application/vnd.openxmlformats-officedocument.presentationml.tags+xml"/>
  <Override PartName="/ppt/tags/tag2236.xml" ContentType="application/vnd.openxmlformats-officedocument.presentationml.tags+xml"/>
  <Override PartName="/ppt/tags/tag2728.xml" ContentType="application/vnd.openxmlformats-officedocument.presentationml.tags+xml"/>
  <Override PartName="/ppt/tags/tag2914.xml" ContentType="application/vnd.openxmlformats-officedocument.presentationml.tags+xml"/>
  <Override PartName="/ppt/tags/tag3277.xml" ContentType="application/vnd.openxmlformats-officedocument.presentationml.tags+xml"/>
  <Override PartName="/ppt/tags/tag847.xml" ContentType="application/vnd.openxmlformats-officedocument.presentationml.tags+xml"/>
  <Override PartName="/ppt/tags/tag1009.xml" ContentType="application/vnd.openxmlformats-officedocument.presentationml.tags+xml"/>
  <Override PartName="/ppt/tags/tag2422.xml" ContentType="application/vnd.openxmlformats-officedocument.presentationml.tags+xml"/>
  <Override PartName="/ppt/tags/tag2898.xml" ContentType="application/vnd.openxmlformats-officedocument.presentationml.tags+xml"/>
  <Override PartName="/ppt/tags/tag3208.xml" ContentType="application/vnd.openxmlformats-officedocument.presentationml.tags+xml"/>
  <Override PartName="/ppt/tags/tag54.xml" ContentType="application/vnd.openxmlformats-officedocument.presentationml.tags+xml"/>
  <Override PartName="/ppt/tags/tag169.xml" ContentType="application/vnd.openxmlformats-officedocument.presentationml.tags+xml"/>
  <Override PartName="/ppt/tags/tag355.xml" ContentType="application/vnd.openxmlformats-officedocument.presentationml.tags+xml"/>
  <Override PartName="/ppt/tags/tag1179.xml" ContentType="application/vnd.openxmlformats-officedocument.presentationml.tags+xml"/>
  <Override PartName="/ppt/tags/tag1365.xml" ContentType="application/vnd.openxmlformats-officedocument.presentationml.tags+xml"/>
  <Override PartName="/ppt/tags/tag1857.xml" ContentType="application/vnd.openxmlformats-officedocument.presentationml.tags+xml"/>
  <Override PartName="/ppt/tags/tag2592.xml" ContentType="application/vnd.openxmlformats-officedocument.presentationml.tags+xml"/>
  <Override PartName="/ppt/tags/tag2829.xml" ContentType="application/vnd.openxmlformats-officedocument.presentationml.tags+xml"/>
  <Override PartName="/ppt/tags/tag541.xml" ContentType="application/vnd.openxmlformats-officedocument.presentationml.tags+xml"/>
  <Override PartName="/ppt/tags/tag1551.xml" ContentType="application/vnd.openxmlformats-officedocument.presentationml.tags+xml"/>
  <Override PartName="/ppt/tags/tag2337.xml" ContentType="application/vnd.openxmlformats-officedocument.presentationml.tags+xml"/>
  <Override PartName="/ppt/tags/tag2999.xml" ContentType="application/vnd.openxmlformats-officedocument.presentationml.tags+xml"/>
  <Override PartName="/ppt/tags/tag948.xml" ContentType="application/vnd.openxmlformats-officedocument.presentationml.tags+xml"/>
  <Override PartName="/ppt/tags/tag1958.xml" ContentType="application/vnd.openxmlformats-officedocument.presentationml.tags+xml"/>
  <Override PartName="/ppt/tags/tag2031.xml" ContentType="application/vnd.openxmlformats-officedocument.presentationml.tags+xml"/>
  <Override PartName="/ppt/tags/tag2523.xml" ContentType="application/vnd.openxmlformats-officedocument.presentationml.tags+xml"/>
  <Override PartName="/ppt/tags/tag3072.xml" ContentType="application/vnd.openxmlformats-officedocument.presentationml.tags+xml"/>
  <Override PartName="/ppt/slides/slide7.xml" ContentType="application/vnd.openxmlformats-officedocument.presentationml.slide+xml"/>
  <Override PartName="/ppt/tags/tag456.xml" ContentType="application/vnd.openxmlformats-officedocument.presentationml.tags+xml"/>
  <Override PartName="/ppt/tags/tag642.xml" ContentType="application/vnd.openxmlformats-officedocument.presentationml.tags+xml"/>
  <Override PartName="/ppt/tags/tag1466.xml" ContentType="application/vnd.openxmlformats-officedocument.presentationml.tags+xml"/>
  <Override PartName="/ppt/tags/tag2693.xml" ContentType="application/vnd.openxmlformats-officedocument.presentationml.tags+xml"/>
  <Override PartName="/ppt/tags/tag3003.xml" ContentType="application/vnd.openxmlformats-officedocument.presentationml.tags+xml"/>
  <Override PartName="/ppt/tags/tag150.xml" ContentType="application/vnd.openxmlformats-officedocument.presentationml.tags+xml"/>
  <Override PartName="/ppt/tags/tag1160.xml" ContentType="application/vnd.openxmlformats-officedocument.presentationml.tags+xml"/>
  <Override PartName="/ppt/tags/tag1652.xml" ContentType="application/vnd.openxmlformats-officedocument.presentationml.tags+xml"/>
  <Override PartName="/ppt/tags/tag2438.xml" ContentType="application/vnd.openxmlformats-officedocument.presentationml.tags+xml"/>
  <Override PartName="/ppt/tags/tag2624.xml" ContentType="application/vnd.openxmlformats-officedocument.presentationml.tags+xml"/>
  <Override PartName="/ppt/tags/tag3173.xml" ContentType="application/vnd.openxmlformats-officedocument.presentationml.tags+xml"/>
  <Override PartName="/ppt/tags/tag2132.xml" ContentType="application/vnd.openxmlformats-officedocument.presentationml.tags+xml"/>
  <Override PartName="/ppt/tags/tag2810.xml" ContentType="application/vnd.openxmlformats-officedocument.presentationml.tags+xml"/>
  <Override PartName="/ppt/tags/tag557.xml" ContentType="application/vnd.openxmlformats-officedocument.presentationml.tags+xml"/>
  <Override PartName="/ppt/tags/tag743.xml" ContentType="application/vnd.openxmlformats-officedocument.presentationml.tags+xml"/>
  <Override PartName="/ppt/tags/tag1567.xml" ContentType="application/vnd.openxmlformats-officedocument.presentationml.tags+xml"/>
  <Override PartName="/ppt/tags/tag1753.xml" ContentType="application/vnd.openxmlformats-officedocument.presentationml.tags+xml"/>
  <Override PartName="/ppt/tags/tag2539.xml" ContentType="application/vnd.openxmlformats-officedocument.presentationml.tags+xml"/>
  <Override PartName="/ppt/tags/tag2794.xml" ContentType="application/vnd.openxmlformats-officedocument.presentationml.tags+xml"/>
  <Override PartName="/ppt/tags/tag2980.xml" ContentType="application/vnd.openxmlformats-officedocument.presentationml.tags+xml"/>
  <Override PartName="/ppt/tags/tag3088.xml" ContentType="application/vnd.openxmlformats-officedocument.presentationml.tags+xml"/>
  <Override PartName="/ppt/tags/tag3104.xml" ContentType="application/vnd.openxmlformats-officedocument.presentationml.tags+xml"/>
  <Override PartName="/ppt/slides/slide13.xml" ContentType="application/vnd.openxmlformats-officedocument.presentationml.slide+xml"/>
  <Override PartName="/ppt/tags/tag251.xml" ContentType="application/vnd.openxmlformats-officedocument.presentationml.tags+xml"/>
  <Override PartName="/ppt/tags/tag1075.xml" ContentType="application/vnd.openxmlformats-officedocument.presentationml.tags+xml"/>
  <Override PartName="/ppt/tags/tag1261.xml" ContentType="application/vnd.openxmlformats-officedocument.presentationml.tags+xml"/>
  <Override PartName="/ppt/tags/tag2047.xml" ContentType="application/vnd.openxmlformats-officedocument.presentationml.tags+xml"/>
  <Override PartName="/ppt/tags/tag2725.xml" ContentType="application/vnd.openxmlformats-officedocument.presentationml.tags+xml"/>
  <Override PartName="/ppt/tags/tag3274.xml" ContentType="application/vnd.openxmlformats-officedocument.presentationml.tags+xml"/>
  <Override PartName="/ppt/tags/tag658.xml" ContentType="application/vnd.openxmlformats-officedocument.presentationml.tags+xml"/>
  <Override PartName="/ppt/tags/tag1006.xml" ContentType="application/vnd.openxmlformats-officedocument.presentationml.tags+xml"/>
  <Override PartName="/ppt/tags/tag1668.xml" ContentType="application/vnd.openxmlformats-officedocument.presentationml.tags+xml"/>
  <Override PartName="/ppt/tags/tag2233.xml" ContentType="application/vnd.openxmlformats-officedocument.presentationml.tags+xml"/>
  <Override PartName="/ppt/tags/tag2895.xml" ContentType="application/vnd.openxmlformats-officedocument.presentationml.tags+xml"/>
  <Override PartName="/ppt/tags/tag2911.xml" ContentType="application/vnd.openxmlformats-officedocument.presentationml.tags+xml"/>
  <Override PartName="/ppt/tags/tag3019.xml" ContentType="application/vnd.openxmlformats-officedocument.presentationml.tags+xml"/>
  <Override PartName="/ppt/tags/tag166.xml" ContentType="application/vnd.openxmlformats-officedocument.presentationml.tags+xml"/>
  <Override PartName="/ppt/tags/tag844.xml" ContentType="application/vnd.openxmlformats-officedocument.presentationml.tags+xml"/>
  <Override PartName="/ppt/tags/tag1176.xml" ContentType="application/vnd.openxmlformats-officedocument.presentationml.tags+xml"/>
  <Override PartName="/ppt/tags/tag1854.xml" ContentType="application/vnd.openxmlformats-officedocument.presentationml.tags+xml"/>
  <Override PartName="/ppt/tags/tag3189.xml" ContentType="application/vnd.openxmlformats-officedocument.presentationml.tags+xml"/>
  <Override PartName="/ppt/tags/tag3205.xml" ContentType="application/vnd.openxmlformats-officedocument.presentationml.tags+xml"/>
  <Override PartName="/ppt/tags/tag51.xml" ContentType="application/vnd.openxmlformats-officedocument.presentationml.tags+xml"/>
  <Override PartName="/ppt/tags/tag352.xml" ContentType="application/vnd.openxmlformats-officedocument.presentationml.tags+xml"/>
  <Override PartName="/ppt/tags/tag1362.xml" ContentType="application/vnd.openxmlformats-officedocument.presentationml.tags+xml"/>
  <Override PartName="/ppt/tags/tag2148.xml" ContentType="application/vnd.openxmlformats-officedocument.presentationml.tags+xml"/>
  <Override PartName="/ppt/tags/tag2826.xml" ContentType="application/vnd.openxmlformats-officedocument.presentationml.tags+xml"/>
  <Override PartName="/ppt/tags/tag759.xml" ContentType="application/vnd.openxmlformats-officedocument.presentationml.tags+xml"/>
  <Override PartName="/ppt/tags/tag945.xml" ContentType="application/vnd.openxmlformats-officedocument.presentationml.tags+xml"/>
  <Override PartName="/ppt/tags/tag1107.xml" ContentType="application/vnd.openxmlformats-officedocument.presentationml.tags+xml"/>
  <Override PartName="/ppt/tags/tag1769.xml" ContentType="application/vnd.openxmlformats-officedocument.presentationml.tags+xml"/>
  <Override PartName="/ppt/tags/tag2334.xml" ContentType="application/vnd.openxmlformats-officedocument.presentationml.tags+xml"/>
  <Override PartName="/ppt/tags/tag2520.xml" ContentType="application/vnd.openxmlformats-officedocument.presentationml.tags+xml"/>
  <Override PartName="/ppt/tags/tag2996.xml" ContentType="application/vnd.openxmlformats-officedocument.presentationml.tags+xml"/>
  <Override PartName="/ppt/tags/tag267.xml" ContentType="application/vnd.openxmlformats-officedocument.presentationml.tags+xml"/>
  <Override PartName="/ppt/tags/tag453.xml" ContentType="application/vnd.openxmlformats-officedocument.presentationml.tags+xml"/>
  <Override PartName="/ppt/tags/tag1277.xml" ContentType="application/vnd.openxmlformats-officedocument.presentationml.tags+xml"/>
  <Override PartName="/ppt/tags/tag1955.xml" ContentType="application/vnd.openxmlformats-officedocument.presentationml.tags+xml"/>
  <Override PartName="/ppt/tags/tag2690.xml" ContentType="application/vnd.openxmlformats-officedocument.presentationml.tags+xml"/>
  <Override PartName="/ppt/tags/tag2927.xml" ContentType="application/vnd.openxmlformats-officedocument.presentationml.tags+xml"/>
  <Override PartName="/ppt/slides/slide4.xml" ContentType="application/vnd.openxmlformats-officedocument.presentationml.slide+xml"/>
  <Override PartName="/ppt/tags/tag1463.xml" ContentType="application/vnd.openxmlformats-officedocument.presentationml.tags+xml"/>
  <Override PartName="/ppt/tags/tag2249.xml" ContentType="application/vnd.openxmlformats-officedocument.presentationml.tags+xml"/>
  <Override PartName="/ppt/tags/tag2435.xml" ContentType="application/vnd.openxmlformats-officedocument.presentationml.tags+xml"/>
  <Override PartName="/ppt/tags/tag3000.xml" ContentType="application/vnd.openxmlformats-officedocument.presentationml.tags+xml"/>
  <Override PartName="/ppt/tags/tag368.xml" ContentType="application/vnd.openxmlformats-officedocument.presentationml.tags+xml"/>
  <Override PartName="/ppt/tags/tag1208.xml" ContentType="application/vnd.openxmlformats-officedocument.presentationml.tags+xml"/>
  <Override PartName="/ppt/tags/tag2621.xml" ContentType="application/vnd.openxmlformats-officedocument.presentationml.tags+xml"/>
  <Override PartName="/ppt/tags/tag3170.xml" ContentType="application/vnd.openxmlformats-officedocument.presentationml.tags+xml"/>
  <Override PartName="/ppt/tags/tag67.xml" ContentType="application/vnd.openxmlformats-officedocument.presentationml.tags+xml"/>
  <Override PartName="/ppt/tags/tag554.xml" ContentType="application/vnd.openxmlformats-officedocument.presentationml.tags+xml"/>
  <Override PartName="/ppt/tags/tag1378.xml" ContentType="application/vnd.openxmlformats-officedocument.presentationml.tags+xml"/>
  <Override PartName="/ppt/tags/tag1564.xml" ContentType="application/vnd.openxmlformats-officedocument.presentationml.tags+xml"/>
  <Override PartName="/ppt/tags/tag2791.xml" ContentType="application/vnd.openxmlformats-officedocument.presentationml.tags+xml"/>
  <Override PartName="/ppt/tags/tag3101.xml" ContentType="application/vnd.openxmlformats-officedocument.presentationml.tags+xml"/>
  <Override PartName="/ppt/slides/slide10.xml" ContentType="application/vnd.openxmlformats-officedocument.presentationml.slide+xml"/>
  <Override PartName="/ppt/tags/tag740.xml" ContentType="application/vnd.openxmlformats-officedocument.presentationml.tags+xml"/>
  <Override PartName="/ppt/tags/tag1072.xml" ContentType="application/vnd.openxmlformats-officedocument.presentationml.tags+xml"/>
  <Override PartName="/ppt/tags/tag1309.xml" ContentType="application/vnd.openxmlformats-officedocument.presentationml.tags+xml"/>
  <Override PartName="/ppt/tags/tag1750.xml" ContentType="application/vnd.openxmlformats-officedocument.presentationml.tags+xml"/>
  <Override PartName="/ppt/tags/tag2536.xml" ContentType="application/vnd.openxmlformats-officedocument.presentationml.tags+xml"/>
  <Override PartName="/ppt/tags/tag2722.xml" ContentType="application/vnd.openxmlformats-officedocument.presentationml.tags+xml"/>
  <Override PartName="/ppt/tags/tag3085.xml" ContentType="application/vnd.openxmlformats-officedocument.presentationml.tags+xml"/>
  <Override PartName="/ppt/tags/tag3271.xml" ContentType="application/vnd.openxmlformats-officedocument.presentationml.tags+xml"/>
  <Override PartName="/ppt/tags/tag469.xml" ContentType="application/vnd.openxmlformats-officedocument.presentationml.tags+xml"/>
  <Override PartName="/ppt/tags/tag1479.xml" ContentType="application/vnd.openxmlformats-officedocument.presentationml.tags+xml"/>
  <Override PartName="/ppt/tags/tag2044.xml" ContentType="application/vnd.openxmlformats-officedocument.presentationml.tags+xml"/>
  <Override PartName="/ppt/tags/tag2230.xml" ContentType="application/vnd.openxmlformats-officedocument.presentationml.tags+xml"/>
  <Override PartName="/ppt/tags/tag3016.xml" ContentType="application/vnd.openxmlformats-officedocument.presentationml.tags+xml"/>
  <Override PartName="/ppt/tags/tag163.xml" ContentType="application/vnd.openxmlformats-officedocument.presentationml.tags+xml"/>
  <Override PartName="/ppt/tags/tag655.xml" ContentType="application/vnd.openxmlformats-officedocument.presentationml.tags+xml"/>
  <Override PartName="/ppt/tags/tag841.xml" ContentType="application/vnd.openxmlformats-officedocument.presentationml.tags+xml"/>
  <Override PartName="/ppt/tags/tag1003.xml" ContentType="application/vnd.openxmlformats-officedocument.presentationml.tags+xml"/>
  <Override PartName="/ppt/tags/tag1665.xml" ContentType="application/vnd.openxmlformats-officedocument.presentationml.tags+xml"/>
  <Override PartName="/ppt/tags/tag1851.xml" ContentType="application/vnd.openxmlformats-officedocument.presentationml.tags+xml"/>
  <Override PartName="/ppt/tags/tag2892.xml" ContentType="application/vnd.openxmlformats-officedocument.presentationml.tags+xml"/>
  <Override PartName="/ppt/tags/tag3202.xml" ContentType="application/vnd.openxmlformats-officedocument.presentationml.tags+xml"/>
  <Override PartName="/ppt/tags/tag1173.xml" ContentType="application/vnd.openxmlformats-officedocument.presentationml.tags+xml"/>
  <Override PartName="/ppt/tags/tag2145.xml" ContentType="application/vnd.openxmlformats-officedocument.presentationml.tags+xml"/>
  <Override PartName="/ppt/tags/tag2637.xml" ContentType="application/vnd.openxmlformats-officedocument.presentationml.tags+xml"/>
  <Override PartName="/ppt/tags/tag2823.xml" ContentType="application/vnd.openxmlformats-officedocument.presentationml.tags+xml"/>
  <Override PartName="/ppt/tags/tag3186.xml" ContentType="application/vnd.openxmlformats-officedocument.presentationml.tags+xml"/>
  <Override PartName="/ppt/tags/tag756.xml" ContentType="application/vnd.openxmlformats-officedocument.presentationml.tags+xml"/>
  <Override PartName="/ppt/tags/tag1104.xml" ContentType="application/vnd.openxmlformats-officedocument.presentationml.tags+xml"/>
  <Override PartName="/ppt/tags/tag2331.xml" ContentType="application/vnd.openxmlformats-officedocument.presentationml.tags+xml"/>
  <Override PartName="/ppt/tags/tag2993.xml" ContentType="application/vnd.openxmlformats-officedocument.presentationml.tags+xml"/>
  <Override PartName="/ppt/tags/tag3117.xml" ContentType="application/vnd.openxmlformats-officedocument.presentationml.tags+xml"/>
  <Override PartName="/ppt/tags/tag264.xml" ContentType="application/vnd.openxmlformats-officedocument.presentationml.tags+xml"/>
  <Override PartName="/ppt/tags/tag942.xml" ContentType="application/vnd.openxmlformats-officedocument.presentationml.tags+xml"/>
  <Override PartName="/ppt/tags/tag1088.xml" ContentType="application/vnd.openxmlformats-officedocument.presentationml.tags+xml"/>
  <Override PartName="/ppt/tags/tag1274.xml" ContentType="application/vnd.openxmlformats-officedocument.presentationml.tags+xml"/>
  <Override PartName="/ppt/tags/tag1766.xml" ContentType="application/vnd.openxmlformats-officedocument.presentationml.tags+xml"/>
  <Override PartName="/ppt/tags/tag1952.xml" ContentType="application/vnd.openxmlformats-officedocument.presentationml.tags+xml"/>
  <Override PartName="/ppt/tags/tag2738.xml" ContentType="application/vnd.openxmlformats-officedocument.presentationml.tags+xml"/>
  <Override PartName="/ppt/tags/tag3287.xml" ContentType="application/vnd.openxmlformats-officedocument.presentationml.tags+xml"/>
  <Override PartName="/ppt/slides/slide1.xml" ContentType="application/vnd.openxmlformats-officedocument.presentationml.slide+xml"/>
  <Override PartName="/ppt/tags/tag450.xml" ContentType="application/vnd.openxmlformats-officedocument.presentationml.tags+xml"/>
  <Override PartName="/ppt/tags/tag1019.xml" ContentType="application/vnd.openxmlformats-officedocument.presentationml.tags+xml"/>
  <Override PartName="/ppt/tags/tag1460.xml" ContentType="application/vnd.openxmlformats-officedocument.presentationml.tags+xml"/>
  <Override PartName="/ppt/tags/tag2246.xml" ContentType="application/vnd.openxmlformats-officedocument.presentationml.tags+xml"/>
  <Override PartName="/ppt/tags/tag2924.xml" ContentType="application/vnd.openxmlformats-officedocument.presentationml.tags+xml"/>
  <Override PartName="/ppt/tags/tag179.xml" ContentType="application/vnd.openxmlformats-officedocument.presentationml.tags+xml"/>
  <Override PartName="/ppt/tags/tag857.xml" ContentType="application/vnd.openxmlformats-officedocument.presentationml.tags+xml"/>
  <Override PartName="/ppt/tags/tag1205.xml" ContentType="application/vnd.openxmlformats-officedocument.presentationml.tags+xml"/>
  <Override PartName="/ppt/tags/tag1867.xml" ContentType="application/vnd.openxmlformats-officedocument.presentationml.tags+xml"/>
  <Override PartName="/ppt/tags/tag2432.xml" ContentType="application/vnd.openxmlformats-officedocument.presentationml.tags+xml"/>
  <Override PartName="/ppt/tags/tag3218.xml" ContentType="application/vnd.openxmlformats-officedocument.presentationml.tags+xml"/>
  <Override PartName="/ppt/tags/tag64.xml" ContentType="application/vnd.openxmlformats-officedocument.presentationml.tags+xml"/>
  <Override PartName="/ppt/tags/tag365.xml" ContentType="application/vnd.openxmlformats-officedocument.presentationml.tags+xml"/>
  <Override PartName="/ppt/tags/tag551.xml" ContentType="application/vnd.openxmlformats-officedocument.presentationml.tags+xml"/>
  <Override PartName="/ppt/tags/tag1189.xml" ContentType="application/vnd.openxmlformats-officedocument.presentationml.tags+xml"/>
  <Override PartName="/ppt/tags/tag1375.xml" ContentType="application/vnd.openxmlformats-officedocument.presentationml.tags+xml"/>
  <Override PartName="/ppt/tags/tag2839.xml" ContentType="application/vnd.openxmlformats-officedocument.presentationml.tags+xml"/>
  <Override PartName="/ppt/tags/tag1561.xml" ContentType="application/vnd.openxmlformats-officedocument.presentationml.tags+xml"/>
  <Override PartName="/ppt/tags/tag2347.xml" ContentType="application/vnd.openxmlformats-officedocument.presentationml.tags+xml"/>
  <Override PartName="/ppt/tags/tag2533.xml" ContentType="application/vnd.openxmlformats-officedocument.presentationml.tags+xml"/>
  <Override PartName="/ppt/tags/tag3082.xml" ContentType="application/vnd.openxmlformats-officedocument.presentationml.tags+xml"/>
  <Override PartName="/ppt/tags/tag958.xml" ContentType="application/vnd.openxmlformats-officedocument.presentationml.tags+xml"/>
  <Override PartName="/ppt/tags/tag1306.xml" ContentType="application/vnd.openxmlformats-officedocument.presentationml.tags+xml"/>
  <Override PartName="/ppt/tags/tag1968.xml" ContentType="application/vnd.openxmlformats-officedocument.presentationml.tags+xml"/>
  <Override PartName="/ppt/tags/tag2041.xml" ContentType="application/vnd.openxmlformats-officedocument.presentationml.tags+xml"/>
  <Override PartName="/ppt/tags/tag466.xml" ContentType="application/vnd.openxmlformats-officedocument.presentationml.tags+xml"/>
  <Override PartName="/ppt/tags/tag652.xml" ContentType="application/vnd.openxmlformats-officedocument.presentationml.tags+xml"/>
  <Override PartName="/ppt/tags/tag1000.xml" ContentType="application/vnd.openxmlformats-officedocument.presentationml.tags+xml"/>
  <Override PartName="/ppt/tags/tag1476.xml" ContentType="application/vnd.openxmlformats-officedocument.presentationml.tags+xml"/>
  <Override PartName="/ppt/tags/tag1662.xml" ContentType="application/vnd.openxmlformats-officedocument.presentationml.tags+xml"/>
  <Override PartName="/ppt/tags/tag3013.xml" ContentType="application/vnd.openxmlformats-officedocument.presentationml.tags+xml"/>
  <Override PartName="/ppt/tags/tag160.xml" ContentType="application/vnd.openxmlformats-officedocument.presentationml.tags+xml"/>
  <Override PartName="/ppt/tags/tag1170.xml" ContentType="application/vnd.openxmlformats-officedocument.presentationml.tags+xml"/>
  <Override PartName="/ppt/tags/tag1407.xml" ContentType="application/vnd.openxmlformats-officedocument.presentationml.tags+xml"/>
  <Override PartName="/ppt/tags/tag2448.xml" ContentType="application/vnd.openxmlformats-officedocument.presentationml.tags+xml"/>
  <Override PartName="/ppt/tags/tag2634.xml" ContentType="application/vnd.openxmlformats-officedocument.presentationml.tags+xml"/>
  <Override PartName="/ppt/tags/tag3183.xml" ContentType="application/vnd.openxmlformats-officedocument.presentationml.tags+xml"/>
  <Override PartName="/ppt/tags/tag567.xml" ContentType="application/vnd.openxmlformats-officedocument.presentationml.tags+xml"/>
  <Override PartName="/ppt/tags/tag2142.xml" ContentType="application/vnd.openxmlformats-officedocument.presentationml.tags+xml"/>
  <Override PartName="/ppt/tags/tag2820.xml" ContentType="application/vnd.openxmlformats-officedocument.presentationml.tags+xml"/>
  <Override PartName="/ppt/tags/tag753.xml" ContentType="application/vnd.openxmlformats-officedocument.presentationml.tags+xml"/>
  <Override PartName="/ppt/tags/tag1085.xml" ContentType="application/vnd.openxmlformats-officedocument.presentationml.tags+xml"/>
  <Override PartName="/ppt/tags/tag1101.xml" ContentType="application/vnd.openxmlformats-officedocument.presentationml.tags+xml"/>
  <Override PartName="/ppt/tags/tag1577.xml" ContentType="application/vnd.openxmlformats-officedocument.presentationml.tags+xml"/>
  <Override PartName="/ppt/tags/tag1763.xml" ContentType="application/vnd.openxmlformats-officedocument.presentationml.tags+xml"/>
  <Override PartName="/ppt/tags/tag2549.xml" ContentType="application/vnd.openxmlformats-officedocument.presentationml.tags+xml"/>
  <Override PartName="/ppt/tags/tag2990.xml" ContentType="application/vnd.openxmlformats-officedocument.presentationml.tags+xml"/>
  <Override PartName="/ppt/tags/tag3098.xml" ContentType="application/vnd.openxmlformats-officedocument.presentationml.tags+xml"/>
  <Override PartName="/ppt/tags/tag3114.xml" ContentType="application/vnd.openxmlformats-officedocument.presentationml.tags+xml"/>
  <Override PartName="/ppt/tags/tag261.xml" ContentType="application/vnd.openxmlformats-officedocument.presentationml.tags+xml"/>
  <Override PartName="/ppt/tags/tag1271.xml" ContentType="application/vnd.openxmlformats-officedocument.presentationml.tags+xml"/>
  <Override PartName="/ppt/tags/tag1508.xml" ContentType="application/vnd.openxmlformats-officedocument.presentationml.tags+xml"/>
  <Override PartName="/ppt/tags/tag2057.xml" ContentType="application/vnd.openxmlformats-officedocument.presentationml.tags+xml"/>
  <Override PartName="/ppt/tags/tag2735.xml" ContentType="application/vnd.openxmlformats-officedocument.presentationml.tags+xml"/>
  <Override PartName="/ppt/tags/tag2921.xml" ContentType="application/vnd.openxmlformats-officedocument.presentationml.tags+xml"/>
  <Override PartName="/ppt/tags/tag3284.xml" ContentType="application/vnd.openxmlformats-officedocument.presentationml.tags+xml"/>
  <Override PartName="/ppt/tags/tag668.xml" ContentType="application/vnd.openxmlformats-officedocument.presentationml.tags+xml"/>
  <Override PartName="/ppt/tags/tag854.xml" ContentType="application/vnd.openxmlformats-officedocument.presentationml.tags+xml"/>
  <Override PartName="/ppt/tags/tag1016.xml" ContentType="application/vnd.openxmlformats-officedocument.presentationml.tags+xml"/>
  <Override PartName="/ppt/tags/tag1202.xml" ContentType="application/vnd.openxmlformats-officedocument.presentationml.tags+xml"/>
  <Override PartName="/ppt/tags/tag1678.xml" ContentType="application/vnd.openxmlformats-officedocument.presentationml.tags+xml"/>
  <Override PartName="/ppt/tags/tag2243.xml" ContentType="application/vnd.openxmlformats-officedocument.presentationml.tags+xml"/>
  <Override PartName="/ppt/tags/tag3029.xml" ContentType="application/vnd.openxmlformats-officedocument.presentationml.tags+xml"/>
  <Override PartName="/ppt/tags/tag3215.xml" ContentType="application/vnd.openxmlformats-officedocument.presentationml.tags+xml"/>
  <Override PartName="/ppt/tags/tag61.xml" ContentType="application/vnd.openxmlformats-officedocument.presentationml.tags+xml"/>
  <Override PartName="/ppt/tags/tag176.xml" ContentType="application/vnd.openxmlformats-officedocument.presentationml.tags+xml"/>
  <Override PartName="/ppt/tags/tag362.xml" ContentType="application/vnd.openxmlformats-officedocument.presentationml.tags+xml"/>
  <Override PartName="/ppt/tags/tag1186.xml" ContentType="application/vnd.openxmlformats-officedocument.presentationml.tags+xml"/>
  <Override PartName="/ppt/tags/tag1864.xml" ContentType="application/vnd.openxmlformats-officedocument.presentationml.tags+xml"/>
  <Override PartName="/ppt/tags/tag2836.xml" ContentType="application/vnd.openxmlformats-officedocument.presentationml.tags+xml"/>
  <Override PartName="/ppt/tags/tag3199.xml" ContentType="application/vnd.openxmlformats-officedocument.presentationml.tags+xml"/>
  <Override PartName="/ppt/tags/tag107.xml" ContentType="application/vnd.openxmlformats-officedocument.presentationml.tags+xml"/>
  <Override PartName="/ppt/tags/tag1372.xml" ContentType="application/vnd.openxmlformats-officedocument.presentationml.tags+xml"/>
  <Override PartName="/ppt/tags/tag1609.xml" ContentType="application/vnd.openxmlformats-officedocument.presentationml.tags+xml"/>
  <Override PartName="/ppt/tags/tag2158.xml" ContentType="application/vnd.openxmlformats-officedocument.presentationml.tags+xml"/>
  <Override PartName="/ppt/tags/tag2344.xml" ContentType="application/vnd.openxmlformats-officedocument.presentationml.tags+xml"/>
  <Override PartName="/ppt/tags/tag277.xml" ContentType="application/vnd.openxmlformats-officedocument.presentationml.tags+xml"/>
  <Override PartName="/ppt/tags/tag769.xml" ContentType="application/vnd.openxmlformats-officedocument.presentationml.tags+xml"/>
  <Override PartName="/ppt/tags/tag955.xml" ContentType="application/vnd.openxmlformats-officedocument.presentationml.tags+xml"/>
  <Override PartName="/ppt/tags/tag1117.xml" ContentType="application/vnd.openxmlformats-officedocument.presentationml.tags+xml"/>
  <Override PartName="/ppt/tags/tag1303.xml" ContentType="application/vnd.openxmlformats-officedocument.presentationml.tags+xml"/>
  <Override PartName="/ppt/tags/tag1779.xml" ContentType="application/vnd.openxmlformats-officedocument.presentationml.tags+xml"/>
  <Override PartName="/ppt/tags/tag1965.xml" ContentType="application/vnd.openxmlformats-officedocument.presentationml.tags+xml"/>
  <Override PartName="/ppt/tags/tag2530.xml" ContentType="application/vnd.openxmlformats-officedocument.presentationml.tags+xml"/>
  <Override PartName="/ppt/tags/tag463.xml" ContentType="application/vnd.openxmlformats-officedocument.presentationml.tags+xml"/>
  <Override PartName="/ppt/tags/tag1287.xml" ContentType="application/vnd.openxmlformats-officedocument.presentationml.tags+xml"/>
  <Override PartName="/ppt/tags/tag1473.xml" ContentType="application/vnd.openxmlformats-officedocument.presentationml.tags+xml"/>
  <Override PartName="/ppt/tags/tag2259.xml" ContentType="application/vnd.openxmlformats-officedocument.presentationml.tags+xml"/>
  <Override PartName="/ppt/tags/tag2937.xml" ContentType="application/vnd.openxmlformats-officedocument.presentationml.tags+xml"/>
  <Override PartName="/ppt/tags/tag3010.xml" ContentType="application/vnd.openxmlformats-officedocument.presentationml.tags+xml"/>
  <Override PartName="/ppt/tags/tag208.xml" ContentType="application/vnd.openxmlformats-officedocument.presentationml.tags+xml"/>
  <Override PartName="/ppt/tags/tag1218.xml" ContentType="application/vnd.openxmlformats-officedocument.presentationml.tags+xml"/>
  <Override PartName="/ppt/tags/tag2445.xml" ContentType="application/vnd.openxmlformats-officedocument.presentationml.tags+xml"/>
  <Override PartName="/ppt/tags/tag2631.xml" ContentType="application/vnd.openxmlformats-officedocument.presentationml.tags+xml"/>
  <Override PartName="/ppt/tags/tag3180.xml" ContentType="application/vnd.openxmlformats-officedocument.presentationml.tags+xml"/>
  <Override PartName="/ppt/tags/tag77.xml" ContentType="application/vnd.openxmlformats-officedocument.presentationml.tags+xml"/>
  <Override PartName="/ppt/tags/tag378.xml" ContentType="application/vnd.openxmlformats-officedocument.presentationml.tags+xml"/>
  <Override PartName="/ppt/tags/tag1388.xml" ContentType="application/vnd.openxmlformats-officedocument.presentationml.tags+xml"/>
  <Override PartName="/ppt/tags/tag1404.xml" ContentType="application/vnd.openxmlformats-officedocument.presentationml.tags+xml"/>
  <Override PartName="/ppt/tags/tag564.xml" ContentType="application/vnd.openxmlformats-officedocument.presentationml.tags+xml"/>
  <Override PartName="/ppt/tags/tag750.xml" ContentType="application/vnd.openxmlformats-officedocument.presentationml.tags+xml"/>
  <Override PartName="/ppt/tags/tag1574.xml" ContentType="application/vnd.openxmlformats-officedocument.presentationml.tags+xml"/>
  <Override PartName="/ppt/tags/tag1760.xml" ContentType="application/vnd.openxmlformats-officedocument.presentationml.tags+xml"/>
  <Override PartName="/ppt/tags/tag3111.xml" ContentType="application/vnd.openxmlformats-officedocument.presentationml.tags+xml"/>
  <Override PartName="/ppt/tags/tag309.xml" ContentType="application/vnd.openxmlformats-officedocument.presentationml.tags+xml"/>
  <Override PartName="/ppt/tags/tag1082.xml" ContentType="application/vnd.openxmlformats-officedocument.presentationml.tags+xml"/>
  <Override PartName="/ppt/tags/tag1319.xml" ContentType="application/vnd.openxmlformats-officedocument.presentationml.tags+xml"/>
  <Override PartName="/ppt/tags/tag1505.xml" ContentType="application/vnd.openxmlformats-officedocument.presentationml.tags+xml"/>
  <Override PartName="/ppt/tags/tag2054.xml" ContentType="application/vnd.openxmlformats-officedocument.presentationml.tags+xml"/>
  <Override PartName="/ppt/tags/tag2546.xml" ContentType="application/vnd.openxmlformats-officedocument.presentationml.tags+xml"/>
  <Override PartName="/ppt/tags/tag2732.xml" ContentType="application/vnd.openxmlformats-officedocument.presentationml.tags+xml"/>
  <Override PartName="/ppt/tags/tag3095.xml" ContentType="application/vnd.openxmlformats-officedocument.presentationml.tags+xml"/>
  <Override PartName="/ppt/tags/tag3281.xml" ContentType="application/vnd.openxmlformats-officedocument.presentationml.tags+xml"/>
  <Override PartName="/ppt/tags/tag479.xml" ContentType="application/vnd.openxmlformats-officedocument.presentationml.tags+xml"/>
  <Override PartName="/ppt/tags/tag665.xml" ContentType="application/vnd.openxmlformats-officedocument.presentationml.tags+xml"/>
  <Override PartName="/ppt/tags/tag1013.xml" ContentType="application/vnd.openxmlformats-officedocument.presentationml.tags+xml"/>
  <Override PartName="/ppt/tags/tag1489.xml" ContentType="application/vnd.openxmlformats-officedocument.presentationml.tags+xml"/>
  <Override PartName="/ppt/tags/tag2240.xml" ContentType="application/vnd.openxmlformats-officedocument.presentationml.tags+xml"/>
  <Override PartName="/ppt/tags/tag3026.xml" ContentType="application/vnd.openxmlformats-officedocument.presentationml.tags+xml"/>
  <Override PartName="/ppt/tags/tag173.xml" ContentType="application/vnd.openxmlformats-officedocument.presentationml.tags+xml"/>
  <Override PartName="/ppt/tags/tag851.xml" ContentType="application/vnd.openxmlformats-officedocument.presentationml.tags+xml"/>
  <Override PartName="/ppt/tags/tag1183.xml" ContentType="application/vnd.openxmlformats-officedocument.presentationml.tags+xml"/>
  <Override PartName="/ppt/tags/tag1675.xml" ContentType="application/vnd.openxmlformats-officedocument.presentationml.tags+xml"/>
  <Override PartName="/ppt/tags/tag1861.xml" ContentType="application/vnd.openxmlformats-officedocument.presentationml.tags+xml"/>
  <Override PartName="/ppt/tags/tag2647.xml" ContentType="application/vnd.openxmlformats-officedocument.presentationml.tags+xml"/>
  <Override PartName="/ppt/tags/tag3196.xml" ContentType="application/vnd.openxmlformats-officedocument.presentationml.tags+xml"/>
  <Override PartName="/ppt/tags/tag3212.xml" ContentType="application/vnd.openxmlformats-officedocument.presentationml.tags+xml"/>
  <Override PartName="/ppt/tags/tag1606.xml" ContentType="application/vnd.openxmlformats-officedocument.presentationml.tags+xml"/>
  <Override PartName="/ppt/tags/tag2155.xml" ContentType="application/vnd.openxmlformats-officedocument.presentationml.tags+xml"/>
  <Override PartName="/ppt/tags/tag2833.xml" ContentType="application/vnd.openxmlformats-officedocument.presentationml.tags+xml"/>
  <Override PartName="/ppt/tags/tag104.xml" ContentType="application/vnd.openxmlformats-officedocument.presentationml.tags+xml"/>
  <Override PartName="/ppt/tags/tag766.xml" ContentType="application/vnd.openxmlformats-officedocument.presentationml.tags+xml"/>
  <Override PartName="/ppt/tags/tag1114.xml" ContentType="application/vnd.openxmlformats-officedocument.presentationml.tags+xml"/>
  <Override PartName="/ppt/tags/tag1776.xml" ContentType="application/vnd.openxmlformats-officedocument.presentationml.tags+xml"/>
  <Override PartName="/ppt/tags/tag2341.xml" ContentType="application/vnd.openxmlformats-officedocument.presentationml.tags+xml"/>
  <Override PartName="/ppt/tags/tag3127.xml" ContentType="application/vnd.openxmlformats-officedocument.presentationml.tags+xml"/>
  <Override PartName="/ppt/tags/tag274.xml" ContentType="application/vnd.openxmlformats-officedocument.presentationml.tags+xml"/>
  <Override PartName="/ppt/tags/tag460.xml" ContentType="application/vnd.openxmlformats-officedocument.presentationml.tags+xml"/>
  <Override PartName="/ppt/tags/tag952.xml" ContentType="application/vnd.openxmlformats-officedocument.presentationml.tags+xml"/>
  <Override PartName="/ppt/tags/tag1098.xml" ContentType="application/vnd.openxmlformats-officedocument.presentationml.tags+xml"/>
  <Override PartName="/ppt/tags/tag1284.xml" ContentType="application/vnd.openxmlformats-officedocument.presentationml.tags+xml"/>
  <Override PartName="/ppt/tags/tag1300.xml" ContentType="application/vnd.openxmlformats-officedocument.presentationml.tags+xml"/>
  <Override PartName="/ppt/tags/tag1962.xml" ContentType="application/vnd.openxmlformats-officedocument.presentationml.tags+xml"/>
  <Override PartName="/ppt/tags/tag2748.xml" ContentType="application/vnd.openxmlformats-officedocument.presentationml.tags+xml"/>
  <Override PartName="/ppt/tags/tag205.xml" ContentType="application/vnd.openxmlformats-officedocument.presentationml.tags+xml"/>
  <Override PartName="/ppt/tags/tag1029.xml" ContentType="application/vnd.openxmlformats-officedocument.presentationml.tags+xml"/>
  <Override PartName="/ppt/tags/tag1470.xml" ContentType="application/vnd.openxmlformats-officedocument.presentationml.tags+xml"/>
  <Override PartName="/ppt/tags/tag1707.xml" ContentType="application/vnd.openxmlformats-officedocument.presentationml.tags+xml"/>
  <Override PartName="/ppt/tags/tag2256.xml" ContentType="application/vnd.openxmlformats-officedocument.presentationml.tags+xml"/>
  <Override PartName="/ppt/tags/tag2442.xml" ContentType="application/vnd.openxmlformats-officedocument.presentationml.tags+xml"/>
  <Override PartName="/ppt/tags/tag2934.xml" ContentType="application/vnd.openxmlformats-officedocument.presentationml.tags+xml"/>
  <Override PartName="/ppt/tags/tag189.xml" ContentType="application/vnd.openxmlformats-officedocument.presentationml.tags+xml"/>
  <Override PartName="/ppt/tags/tag867.xml" ContentType="application/vnd.openxmlformats-officedocument.presentationml.tags+xml"/>
  <Override PartName="/ppt/tags/tag1199.xml" ContentType="application/vnd.openxmlformats-officedocument.presentationml.tags+xml"/>
  <Override PartName="/ppt/tags/tag1215.xml" ContentType="application/vnd.openxmlformats-officedocument.presentationml.tags+xml"/>
  <Override PartName="/ppt/tags/tag1401.xml" ContentType="application/vnd.openxmlformats-officedocument.presentationml.tags+xml"/>
  <Override PartName="/ppt/tags/tag1877.xml" ContentType="application/vnd.openxmlformats-officedocument.presentationml.tags+xml"/>
  <Override PartName="/ppt/tags/tag3228.xml" ContentType="application/vnd.openxmlformats-officedocument.presentationml.tags+xml"/>
  <Override PartName="/ppt/tags/tag74.xml" ContentType="application/vnd.openxmlformats-officedocument.presentationml.tags+xml"/>
  <Override PartName="/ppt/tags/tag375.xml" ContentType="application/vnd.openxmlformats-officedocument.presentationml.tags+xml"/>
  <Override PartName="/ppt/tags/tag561.xml" ContentType="application/vnd.openxmlformats-officedocument.presentationml.tags+xml"/>
  <Override PartName="/ppt/tags/tag1385.xml" ContentType="application/vnd.openxmlformats-officedocument.presentationml.tags+xml"/>
  <Override PartName="/ppt/tags/tag1571.xml" ContentType="application/vnd.openxmlformats-officedocument.presentationml.tags+xml"/>
  <Override PartName="/ppt/tags/tag2849.xml" ContentType="application/vnd.openxmlformats-officedocument.presentationml.tags+xml"/>
  <Override PartName="/ppt/tags/tag306.xml" ContentType="application/vnd.openxmlformats-officedocument.presentationml.tags+xml"/>
  <Override PartName="/ppt/tags/tag968.xml" ContentType="application/vnd.openxmlformats-officedocument.presentationml.tags+xml"/>
  <Override PartName="/ppt/tags/tag1316.xml" ContentType="application/vnd.openxmlformats-officedocument.presentationml.tags+xml"/>
  <Override PartName="/ppt/tags/tag1808.xml" ContentType="application/vnd.openxmlformats-officedocument.presentationml.tags+xml"/>
  <Override PartName="/ppt/tags/tag2357.xml" ContentType="application/vnd.openxmlformats-officedocument.presentationml.tags+xml"/>
  <Override PartName="/ppt/tags/tag2543.xml" ContentType="application/vnd.openxmlformats-officedocument.presentationml.tags+xml"/>
  <Override PartName="/ppt/tags/tag3092.xml" ContentType="application/vnd.openxmlformats-officedocument.presentationml.tags+xml"/>
  <Override PartName="/ppt/tags/tag476.xml" ContentType="application/vnd.openxmlformats-officedocument.presentationml.tags+xml"/>
  <Override PartName="/ppt/tags/tag1502.xml" ContentType="application/vnd.openxmlformats-officedocument.presentationml.tags+xml"/>
  <Override PartName="/ppt/tags/tag1978.xml" ContentType="application/vnd.openxmlformats-officedocument.presentationml.tags+xml"/>
  <Override PartName="/ppt/tags/tag2051.xml" ContentType="application/vnd.openxmlformats-officedocument.presentationml.tags+xml"/>
  <Override PartName="/ppt/tags/tag662.xml" ContentType="application/vnd.openxmlformats-officedocument.presentationml.tags+xml"/>
  <Override PartName="/ppt/tags/tag1010.xml" ContentType="application/vnd.openxmlformats-officedocument.presentationml.tags+xml"/>
  <Override PartName="/ppt/tags/tag1486.xml" ContentType="application/vnd.openxmlformats-officedocument.presentationml.tags+xml"/>
  <Override PartName="/ppt/tags/tag1672.xml" ContentType="application/vnd.openxmlformats-officedocument.presentationml.tags+xml"/>
  <Override PartName="/ppt/tags/tag1909.xml" ContentType="application/vnd.openxmlformats-officedocument.presentationml.tags+xml"/>
  <Override PartName="/ppt/tags/tag2458.xml" ContentType="application/vnd.openxmlformats-officedocument.presentationml.tags+xml"/>
  <Override PartName="/ppt/tags/tag3023.xml" ContentType="application/vnd.openxmlformats-officedocument.presentationml.tags+xml"/>
  <Override PartName="/ppt/tags/tag170.xml" ContentType="application/vnd.openxmlformats-officedocument.presentationml.tags+xml"/>
  <Override PartName="/ppt/tags/tag407.xml" ContentType="application/vnd.openxmlformats-officedocument.presentationml.tags+xml"/>
  <Override PartName="/ppt/tags/tag1180.xml" ContentType="application/vnd.openxmlformats-officedocument.presentationml.tags+xml"/>
  <Override PartName="/ppt/tags/tag1417.xml" ContentType="application/vnd.openxmlformats-officedocument.presentationml.tags+xml"/>
  <Override PartName="/ppt/tags/tag2644.xml" ContentType="application/vnd.openxmlformats-officedocument.presentationml.tags+xml"/>
  <Override PartName="/ppt/tags/tag2830.xml" ContentType="application/vnd.openxmlformats-officedocument.presentationml.tags+xml"/>
  <Override PartName="/ppt/tags/tag3193.xml" ContentType="application/vnd.openxmlformats-officedocument.presentationml.tags+xml"/>
  <Override PartName="/ppt/tags/tag101.xml" ContentType="application/vnd.openxmlformats-officedocument.presentationml.tags+xml"/>
  <Override PartName="/ppt/tags/tag577.xml" ContentType="application/vnd.openxmlformats-officedocument.presentationml.tags+xml"/>
  <Override PartName="/ppt/tags/tag1111.xml" ContentType="application/vnd.openxmlformats-officedocument.presentationml.tags+xml"/>
  <Override PartName="/ppt/tags/tag1587.xml" ContentType="application/vnd.openxmlformats-officedocument.presentationml.tags+xml"/>
  <Override PartName="/ppt/tags/tag1603.xml" ContentType="application/vnd.openxmlformats-officedocument.presentationml.tags+xml"/>
  <Override PartName="/ppt/tags/tag2152.xml" ContentType="application/vnd.openxmlformats-officedocument.presentationml.tags+xml"/>
  <Override PartName="/ppt/tags/tag3124.xml" ContentType="application/vnd.openxmlformats-officedocument.presentationml.tags+xml"/>
  <Override PartName="/ppt/tags/tag271.xml" ContentType="application/vnd.openxmlformats-officedocument.presentationml.tags+xml"/>
  <Override PartName="/ppt/tags/tag508.xml" ContentType="application/vnd.openxmlformats-officedocument.presentationml.tags+xml"/>
  <Override PartName="/ppt/tags/tag763.xml" ContentType="application/vnd.openxmlformats-officedocument.presentationml.tags+xml"/>
  <Override PartName="/ppt/tags/tag1095.xml" ContentType="application/vnd.openxmlformats-officedocument.presentationml.tags+xml"/>
  <Override PartName="/ppt/tags/tag1773.xml" ContentType="application/vnd.openxmlformats-officedocument.presentationml.tags+xml"/>
  <Override PartName="/ppt/tags/tag2559.xml" ContentType="application/vnd.openxmlformats-officedocument.presentationml.tags+xml"/>
  <Override PartName="/ppt/tags/tag2745.xml" ContentType="application/vnd.openxmlformats-officedocument.presentationml.tags+xml"/>
  <Override PartName="/ppt/tags/tag1281.xml" ContentType="application/vnd.openxmlformats-officedocument.presentationml.tags+xml"/>
  <Override PartName="/ppt/tags/tag1518.xml" ContentType="application/vnd.openxmlformats-officedocument.presentationml.tags+xml"/>
  <Override PartName="/ppt/tags/tag1704.xml" ContentType="application/vnd.openxmlformats-officedocument.presentationml.tags+xml"/>
  <Override PartName="/ppt/tags/tag2067.xml" ContentType="application/vnd.openxmlformats-officedocument.presentationml.tags+xml"/>
  <Override PartName="/ppt/tags/tag2253.xml" ContentType="application/vnd.openxmlformats-officedocument.presentationml.tags+xml"/>
  <Override PartName="/ppt/tags/tag2931.xml" ContentType="application/vnd.openxmlformats-officedocument.presentationml.tags+xml"/>
  <Override PartName="/ppt/tags/tag3039.xml" ContentType="application/vnd.openxmlformats-officedocument.presentationml.tags+xml"/>
  <Override PartName="/ppt/tags/tag186.xml" ContentType="application/vnd.openxmlformats-officedocument.presentationml.tags+xml"/>
  <Override PartName="/ppt/tags/tag202.xml" ContentType="application/vnd.openxmlformats-officedocument.presentationml.tags+xml"/>
  <Override PartName="/ppt/tags/tag678.xml" ContentType="application/vnd.openxmlformats-officedocument.presentationml.tags+xml"/>
  <Override PartName="/ppt/tags/tag864.xml" ContentType="application/vnd.openxmlformats-officedocument.presentationml.tags+xml"/>
  <Override PartName="/ppt/tags/tag1026.xml" ContentType="application/vnd.openxmlformats-officedocument.presentationml.tags+xml"/>
  <Override PartName="/ppt/tags/tag1212.xml" ContentType="application/vnd.openxmlformats-officedocument.presentationml.tags+xml"/>
  <Override PartName="/ppt/tags/tag1688.xml" ContentType="application/vnd.openxmlformats-officedocument.presentationml.tags+xml"/>
  <Override PartName="/ppt/tags/tag1874.xml" ContentType="application/vnd.openxmlformats-officedocument.presentationml.tags+xml"/>
  <Override PartName="/ppt/tags/tag3225.xml" ContentType="application/vnd.openxmlformats-officedocument.presentationml.tags+xml"/>
  <Override PartName="/ppt/tags/tag71.xml" ContentType="application/vnd.openxmlformats-officedocument.presentationml.tags+xml"/>
  <Override PartName="/ppt/tags/tag372.xml" ContentType="application/vnd.openxmlformats-officedocument.presentationml.tags+xml"/>
  <Override PartName="/ppt/tags/tag609.xml" ContentType="application/vnd.openxmlformats-officedocument.presentationml.tags+xml"/>
  <Override PartName="/ppt/tags/tag1196.xml" ContentType="application/vnd.openxmlformats-officedocument.presentationml.tags+xml"/>
  <Override PartName="/ppt/tags/tag1382.xml" ContentType="application/vnd.openxmlformats-officedocument.presentationml.tags+xml"/>
  <Override PartName="/ppt/tags/tag1619.xml" ContentType="application/vnd.openxmlformats-officedocument.presentationml.tags+xml"/>
  <Override PartName="/ppt/tags/tag2168.xml" ContentType="application/vnd.openxmlformats-officedocument.presentationml.tags+xml"/>
  <Override PartName="/ppt/tags/tag2846.xml" ContentType="application/vnd.openxmlformats-officedocument.presentationml.tags+xml"/>
  <Override PartName="/ppt/tags/tag117.xml" ContentType="application/vnd.openxmlformats-officedocument.presentationml.tags+xml"/>
  <Override PartName="/ppt/tags/tag779.xml" ContentType="application/vnd.openxmlformats-officedocument.presentationml.tags+xml"/>
  <Override PartName="/ppt/tags/tag1127.xml" ContentType="application/vnd.openxmlformats-officedocument.presentationml.tags+xml"/>
  <Override PartName="/ppt/tags/tag1805.xml" ContentType="application/vnd.openxmlformats-officedocument.presentationml.tags+xml"/>
  <Override PartName="/ppt/tags/tag2354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965.xml" ContentType="application/vnd.openxmlformats-officedocument.presentationml.tags+xml"/>
  <Override PartName="/ppt/tags/tag1297.xml" ContentType="application/vnd.openxmlformats-officedocument.presentationml.tags+xml"/>
  <Override PartName="/ppt/tags/tag1313.xml" ContentType="application/vnd.openxmlformats-officedocument.presentationml.tags+xml"/>
  <Override PartName="/ppt/tags/tag1789.xml" ContentType="application/vnd.openxmlformats-officedocument.presentationml.tags+xml"/>
  <Override PartName="/ppt/tags/tag1975.xml" ContentType="application/vnd.openxmlformats-officedocument.presentationml.tags+xml"/>
  <Override PartName="/ppt/tags/tag2540.xml" ContentType="application/vnd.openxmlformats-officedocument.presentationml.tags+xml"/>
  <Override PartName="/ppt/tags/tag473.xml" ContentType="application/vnd.openxmlformats-officedocument.presentationml.tags+xml"/>
  <Override PartName="/ppt/tags/tag1483.xml" ContentType="application/vnd.openxmlformats-officedocument.presentationml.tags+xml"/>
  <Override PartName="/ppt/tags/tag2269.xml" ContentType="application/vnd.openxmlformats-officedocument.presentationml.tags+xml"/>
  <Override PartName="/ppt/tags/tag2947.xml" ContentType="application/vnd.openxmlformats-officedocument.presentationml.tags+xml"/>
  <Override PartName="/ppt/tags/tag3020.xml" ContentType="application/vnd.openxmlformats-officedocument.presentationml.tags+xml"/>
  <Override PartName="/ppt/tags/tag218.xml" ContentType="application/vnd.openxmlformats-officedocument.presentationml.tags+xml"/>
  <Override PartName="/ppt/tags/tag404.xml" ContentType="application/vnd.openxmlformats-officedocument.presentationml.tags+xml"/>
  <Override PartName="/ppt/tags/tag1228.xml" ContentType="application/vnd.openxmlformats-officedocument.presentationml.tags+xml"/>
  <Override PartName="/ppt/tags/tag1414.xml" ContentType="application/vnd.openxmlformats-officedocument.presentationml.tags+xml"/>
  <Override PartName="/ppt/tags/tag1906.xml" ContentType="application/vnd.openxmlformats-officedocument.presentationml.tags+xml"/>
  <Override PartName="/ppt/tags/tag2455.xml" ContentType="application/vnd.openxmlformats-officedocument.presentationml.tags+xml"/>
  <Override PartName="/ppt/tags/tag2641.xml" ContentType="application/vnd.openxmlformats-officedocument.presentationml.tags+xml"/>
  <Override PartName="/ppt/tags/tag3190.xml" ContentType="application/vnd.openxmlformats-officedocument.presentationml.tags+xml"/>
  <Override PartName="/ppt/tags/tag87.xml" ContentType="application/vnd.openxmlformats-officedocument.presentationml.tags+xml"/>
  <Override PartName="/ppt/tags/tag388.xml" ContentType="application/vnd.openxmlformats-officedocument.presentationml.tags+xml"/>
  <Override PartName="/ppt/tags/tag574.xml" ContentType="application/vnd.openxmlformats-officedocument.presentationml.tags+xml"/>
  <Override PartName="/ppt/tags/tag1398.xml" ContentType="application/vnd.openxmlformats-officedocument.presentationml.tags+xml"/>
  <Override PartName="/ppt/tags/tag1600.xml" ContentType="application/vnd.openxmlformats-officedocument.presentationml.tags+xml"/>
  <Override PartName="/ppt/tags/tag319.xml" ContentType="application/vnd.openxmlformats-officedocument.presentationml.tags+xml"/>
  <Override PartName="/ppt/tags/tag760.xml" ContentType="application/vnd.openxmlformats-officedocument.presentationml.tags+xml"/>
  <Override PartName="/ppt/tags/tag1092.xml" ContentType="application/vnd.openxmlformats-officedocument.presentationml.tags+xml"/>
  <Override PartName="/ppt/tags/tag1584.xml" ContentType="application/vnd.openxmlformats-officedocument.presentationml.tags+xml"/>
  <Override PartName="/ppt/tags/tag1770.xml" ContentType="application/vnd.openxmlformats-officedocument.presentationml.tags+xml"/>
  <Override PartName="/ppt/tags/tag2556.xml" ContentType="application/vnd.openxmlformats-officedocument.presentationml.tags+xml"/>
  <Override PartName="/ppt/tags/tag3121.xml" ContentType="application/vnd.openxmlformats-officedocument.presentationml.tags+xml"/>
  <Override PartName="/ppt/ink/ink4.xml" ContentType="application/inkml+xml"/>
  <Override PartName="/ppt/tags/tag18.xml" ContentType="application/vnd.openxmlformats-officedocument.presentationml.tags+xml"/>
  <Override PartName="/ppt/tags/tag505.xml" ContentType="application/vnd.openxmlformats-officedocument.presentationml.tags+xml"/>
  <Override PartName="/ppt/tags/tag1329.xml" ContentType="application/vnd.openxmlformats-officedocument.presentationml.tags+xml"/>
  <Override PartName="/ppt/tags/tag1515.xml" ContentType="application/vnd.openxmlformats-officedocument.presentationml.tags+xml"/>
  <Override PartName="/ppt/tags/tag2064.xml" ContentType="application/vnd.openxmlformats-officedocument.presentationml.tags+xml"/>
  <Override PartName="/ppt/tags/tag2742.xml" ContentType="application/vnd.openxmlformats-officedocument.presentationml.tags+xml"/>
  <Override PartName="/ppt/tags/tag489.xml" ContentType="application/vnd.openxmlformats-officedocument.presentationml.tags+xml"/>
  <Override PartName="/ppt/tags/tag675.xml" ContentType="application/vnd.openxmlformats-officedocument.presentationml.tags+xml"/>
  <Override PartName="/ppt/tags/tag1023.xml" ContentType="application/vnd.openxmlformats-officedocument.presentationml.tags+xml"/>
  <Override PartName="/ppt/tags/tag1499.xml" ContentType="application/vnd.openxmlformats-officedocument.presentationml.tags+xml"/>
  <Override PartName="/ppt/tags/tag1685.xml" ContentType="application/vnd.openxmlformats-officedocument.presentationml.tags+xml"/>
  <Override PartName="/ppt/tags/tag1701.xml" ContentType="application/vnd.openxmlformats-officedocument.presentationml.tags+xml"/>
  <Override PartName="/ppt/tags/tag2250.xml" ContentType="application/vnd.openxmlformats-officedocument.presentationml.tags+xml"/>
  <Override PartName="/ppt/tags/tag3036.xml" ContentType="application/vnd.openxmlformats-officedocument.presentationml.tags+xml"/>
  <Override PartName="/ppt/tags/tag3222.xml" ContentType="application/vnd.openxmlformats-officedocument.presentationml.tags+xml"/>
  <Override PartName="/ppt/tags/tag183.xml" ContentType="application/vnd.openxmlformats-officedocument.presentationml.tags+xml"/>
  <Override PartName="/ppt/tags/tag861.xml" ContentType="application/vnd.openxmlformats-officedocument.presentationml.tags+xml"/>
  <Override PartName="/ppt/tags/tag1193.xml" ContentType="application/vnd.openxmlformats-officedocument.presentationml.tags+xml"/>
  <Override PartName="/ppt/tags/tag1871.xml" ContentType="application/vnd.openxmlformats-officedocument.presentationml.tags+xml"/>
  <Override PartName="/ppt/tags/tag2657.xml" ContentType="application/vnd.openxmlformats-officedocument.presentationml.tags+xml"/>
  <Override PartName="/ppt/tags/tag114.xml" ContentType="application/vnd.openxmlformats-officedocument.presentationml.tags+xml"/>
  <Override PartName="/ppt/tags/tag606.xml" ContentType="application/vnd.openxmlformats-officedocument.presentationml.tags+xml"/>
  <Override PartName="/ppt/tags/tag1616.xml" ContentType="application/vnd.openxmlformats-officedocument.presentationml.tags+xml"/>
  <Override PartName="/ppt/tags/tag1802.xml" ContentType="application/vnd.openxmlformats-officedocument.presentationml.tags+xml"/>
  <Override PartName="/ppt/tags/tag2165.xml" ContentType="application/vnd.openxmlformats-officedocument.presentationml.tags+xml"/>
  <Override PartName="/ppt/tags/tag2351.xml" ContentType="application/vnd.openxmlformats-officedocument.presentationml.tags+xml"/>
  <Override PartName="/ppt/tags/tag2843.xml" ContentType="application/vnd.openxmlformats-officedocument.presentationml.tags+xml"/>
  <Override PartName="/ppt/tags/tag300.xml" ContentType="application/vnd.openxmlformats-officedocument.presentationml.tags+xml"/>
  <Override PartName="/ppt/tags/tag776.xml" ContentType="application/vnd.openxmlformats-officedocument.presentationml.tags+xml"/>
  <Override PartName="/ppt/tags/tag962.xml" ContentType="application/vnd.openxmlformats-officedocument.presentationml.tags+xml"/>
  <Override PartName="/ppt/tags/tag1124.xml" ContentType="application/vnd.openxmlformats-officedocument.presentationml.tags+xml"/>
  <Override PartName="/ppt/tags/tag1310.xml" ContentType="application/vnd.openxmlformats-officedocument.presentationml.tags+xml"/>
  <Override PartName="/ppt/tags/tag1786.xml" ContentType="application/vnd.openxmlformats-officedocument.presentationml.tags+xml"/>
  <Override PartName="/ppt/tags/tag3137.xml" ContentType="application/vnd.openxmlformats-officedocument.presentationml.tags+xml"/>
  <Override PartName="/ppt/tags/tag284.xml" ContentType="application/vnd.openxmlformats-officedocument.presentationml.tags+xml"/>
  <Override PartName="/ppt/tags/tag470.xml" ContentType="application/vnd.openxmlformats-officedocument.presentationml.tags+xml"/>
  <Override PartName="/ppt/tags/tag707.xml" ContentType="application/vnd.openxmlformats-officedocument.presentationml.tags+xml"/>
  <Override PartName="/ppt/tags/tag1294.xml" ContentType="application/vnd.openxmlformats-officedocument.presentationml.tags+xml"/>
  <Override PartName="/ppt/tags/tag1480.xml" ContentType="application/vnd.openxmlformats-officedocument.presentationml.tags+xml"/>
  <Override PartName="/ppt/tags/tag1972.xml" ContentType="application/vnd.openxmlformats-officedocument.presentationml.tags+xml"/>
  <Override PartName="/ppt/tags/tag2758.xml" ContentType="application/vnd.openxmlformats-officedocument.presentationml.tags+xml"/>
  <Override PartName="/ppt/tags/tag2944.xml" ContentType="application/vnd.openxmlformats-officedocument.presentationml.tags+xml"/>
  <Override PartName="/ppt/tags/tag215.xml" ContentType="application/vnd.openxmlformats-officedocument.presentationml.tags+xml"/>
  <Override PartName="/ppt/tags/tag877.xml" ContentType="application/vnd.openxmlformats-officedocument.presentationml.tags+xml"/>
  <Override PartName="/ppt/tags/tag1039.xml" ContentType="application/vnd.openxmlformats-officedocument.presentationml.tags+xml"/>
  <Override PartName="/ppt/tags/tag1225.xml" ContentType="application/vnd.openxmlformats-officedocument.presentationml.tags+xml"/>
  <Override PartName="/ppt/tags/tag1717.xml" ContentType="application/vnd.openxmlformats-officedocument.presentationml.tags+xml"/>
  <Override PartName="/ppt/tags/tag1903.xml" ContentType="application/vnd.openxmlformats-officedocument.presentationml.tags+xml"/>
  <Override PartName="/ppt/tags/tag2266.xml" ContentType="application/vnd.openxmlformats-officedocument.presentationml.tags+xml"/>
  <Override PartName="/ppt/tags/tag2452.xml" ContentType="application/vnd.openxmlformats-officedocument.presentationml.tags+xml"/>
  <Override PartName="/ppt/tags/tag3238.xml" ContentType="application/vnd.openxmlformats-officedocument.presentationml.tags+xml"/>
  <Override PartName="/ppt/tags/tag84.xml" ContentType="application/vnd.openxmlformats-officedocument.presentationml.tags+xml"/>
  <Override PartName="/ppt/tags/tag199.xml" ContentType="application/vnd.openxmlformats-officedocument.presentationml.tags+xml"/>
  <Override PartName="/ppt/tags/tag385.xml" ContentType="application/vnd.openxmlformats-officedocument.presentationml.tags+xml"/>
  <Override PartName="/ppt/tags/tag401.xml" ContentType="application/vnd.openxmlformats-officedocument.presentationml.tags+xml"/>
  <Override PartName="/ppt/tags/tag1411.xml" ContentType="application/vnd.openxmlformats-officedocument.presentationml.tags+xml"/>
  <Override PartName="/ppt/tags/tag1887.xml" ContentType="application/vnd.openxmlformats-officedocument.presentationml.tags+xml"/>
  <Override PartName="/ppt/tags/tag2859.xml" ContentType="application/vnd.openxmlformats-officedocument.presentationml.tags+xml"/>
  <Override PartName="/ppt/tags/tag571.xml" ContentType="application/vnd.openxmlformats-officedocument.presentationml.tags+xml"/>
  <Override PartName="/ppt/tags/tag808.xml" ContentType="application/vnd.openxmlformats-officedocument.presentationml.tags+xml"/>
  <Override PartName="/ppt/tags/tag1395.xml" ContentType="application/vnd.openxmlformats-officedocument.presentationml.tags+xml"/>
  <Override PartName="/ppt/tags/tag1581.xml" ContentType="application/vnd.openxmlformats-officedocument.presentationml.tags+xml"/>
  <Override PartName="/ppt/tags/tag1818.xml" ContentType="application/vnd.openxmlformats-officedocument.presentationml.tags+xml"/>
  <Override PartName="/ppt/tags/tag2367.xml" ContentType="application/vnd.openxmlformats-officedocument.presentationml.tags+xml"/>
  <Override PartName="/ppt/tags/tag15.xml" ContentType="application/vnd.openxmlformats-officedocument.presentationml.tags+xml"/>
  <Override PartName="/ppt/tags/tag316.xml" ContentType="application/vnd.openxmlformats-officedocument.presentationml.tags+xml"/>
  <Override PartName="/ppt/tags/tag502.xml" ContentType="application/vnd.openxmlformats-officedocument.presentationml.tags+xml"/>
  <Override PartName="/ppt/tags/tag978.xml" ContentType="application/vnd.openxmlformats-officedocument.presentationml.tags+xml"/>
  <Override PartName="/ppt/tags/tag1326.xml" ContentType="application/vnd.openxmlformats-officedocument.presentationml.tags+xml"/>
  <Override PartName="/ppt/tags/tag1988.xml" ContentType="application/vnd.openxmlformats-officedocument.presentationml.tags+xml"/>
  <Override PartName="/ppt/tags/tag2553.xml" ContentType="application/vnd.openxmlformats-officedocument.presentationml.tags+xml"/>
  <Override PartName="/ppt/tags/tag486.xml" ContentType="application/vnd.openxmlformats-officedocument.presentationml.tags+xml"/>
  <Override PartName="/ppt/tags/tag1020.xml" ContentType="application/vnd.openxmlformats-officedocument.presentationml.tags+xml"/>
  <Override PartName="/ppt/tags/tag1496.xml" ContentType="application/vnd.openxmlformats-officedocument.presentationml.tags+xml"/>
  <Override PartName="/ppt/tags/tag1512.xml" ContentType="application/vnd.openxmlformats-officedocument.presentationml.tags+xml"/>
  <Override PartName="/ppt/tags/tag2061.xml" ContentType="application/vnd.openxmlformats-officedocument.presentationml.tags+xml"/>
  <Override PartName="/ppt/tags/tag3033.xml" ContentType="application/vnd.openxmlformats-officedocument.presentationml.tags+xml"/>
  <Override PartName="/ppt/tags/tag180.xml" ContentType="application/vnd.openxmlformats-officedocument.presentationml.tags+xml"/>
  <Override PartName="/ppt/tags/tag417.xml" ContentType="application/vnd.openxmlformats-officedocument.presentationml.tags+xml"/>
  <Override PartName="/ppt/tags/tag672.xml" ContentType="application/vnd.openxmlformats-officedocument.presentationml.tags+xml"/>
  <Override PartName="/ppt/tags/tag909.xml" ContentType="application/vnd.openxmlformats-officedocument.presentationml.tags+xml"/>
  <Override PartName="/ppt/tags/tag1682.xml" ContentType="application/vnd.openxmlformats-officedocument.presentationml.tags+xml"/>
  <Override PartName="/ppt/tags/tag1919.xml" ContentType="application/vnd.openxmlformats-officedocument.presentationml.tags+xml"/>
  <Override PartName="/ppt/tags/tag2468.xml" ContentType="application/vnd.openxmlformats-officedocument.presentationml.tags+xml"/>
  <Override PartName="/ppt/tags/tag2654.xml" ContentType="application/vnd.openxmlformats-officedocument.presentationml.tags+xml"/>
  <Override PartName="/ppt/tags/tag603.xml" ContentType="application/vnd.openxmlformats-officedocument.presentationml.tags+xml"/>
  <Override PartName="/ppt/tags/tag1190.xml" ContentType="application/vnd.openxmlformats-officedocument.presentationml.tags+xml"/>
  <Override PartName="/ppt/tags/tag1427.xml" ContentType="application/vnd.openxmlformats-officedocument.presentationml.tags+xml"/>
  <Override PartName="/ppt/tags/tag1613.xml" ContentType="application/vnd.openxmlformats-officedocument.presentationml.tags+xml"/>
  <Override PartName="/ppt/tags/tag2162.xml" ContentType="application/vnd.openxmlformats-officedocument.presentationml.tags+xml"/>
  <Override PartName="/ppt/tags/tag2840.xml" ContentType="application/vnd.openxmlformats-officedocument.presentationml.tags+xml"/>
  <Override PartName="/ppt/tags/tag111.xml" ContentType="application/vnd.openxmlformats-officedocument.presentationml.tags+xml"/>
  <Override PartName="/ppt/tags/tag587.xml" ContentType="application/vnd.openxmlformats-officedocument.presentationml.tags+xml"/>
  <Override PartName="/ppt/tags/tag773.xml" ContentType="application/vnd.openxmlformats-officedocument.presentationml.tags+xml"/>
  <Override PartName="/ppt/tags/tag1121.xml" ContentType="application/vnd.openxmlformats-officedocument.presentationml.tags+xml"/>
  <Override PartName="/ppt/tags/tag1597.xml" ContentType="application/vnd.openxmlformats-officedocument.presentationml.tags+xml"/>
  <Override PartName="/ppt/tags/tag1783.xml" ContentType="application/vnd.openxmlformats-officedocument.presentationml.tags+xml"/>
  <Override PartName="/ppt/tags/tag3134.xml" ContentType="application/vnd.openxmlformats-officedocument.presentationml.tags+xml"/>
  <Override PartName="/ppt/theme/theme1.xml" ContentType="application/vnd.openxmlformats-officedocument.theme+xml"/>
  <Override PartName="/ppt/tags/tag281.xml" ContentType="application/vnd.openxmlformats-officedocument.presentationml.tags+xml"/>
  <Override PartName="/ppt/tags/tag518.xml" ContentType="application/vnd.openxmlformats-officedocument.presentationml.tags+xml"/>
  <Override PartName="/ppt/tags/tag1291.xml" ContentType="application/vnd.openxmlformats-officedocument.presentationml.tags+xml"/>
  <Override PartName="/ppt/tags/tag1528.xml" ContentType="application/vnd.openxmlformats-officedocument.presentationml.tags+xml"/>
  <Override PartName="/ppt/tags/tag2077.xml" ContentType="application/vnd.openxmlformats-officedocument.presentationml.tags+xml"/>
  <Override PartName="/ppt/tags/tag2569.xml" ContentType="application/vnd.openxmlformats-officedocument.presentationml.tags+xml"/>
  <Override PartName="/ppt/tags/tag2755.xml" ContentType="application/vnd.openxmlformats-officedocument.presentationml.tags+xml"/>
  <Override PartName="/ppt/tags/tag688.xml" ContentType="application/vnd.openxmlformats-officedocument.presentationml.tags+xml"/>
  <Override PartName="/ppt/tags/tag704.xml" ContentType="application/vnd.openxmlformats-officedocument.presentationml.tags+xml"/>
  <Override PartName="/ppt/tags/tag1036.xml" ContentType="application/vnd.openxmlformats-officedocument.presentationml.tags+xml"/>
  <Override PartName="/ppt/tags/tag1714.xml" ContentType="application/vnd.openxmlformats-officedocument.presentationml.tags+xml"/>
  <Override PartName="/ppt/tags/tag2263.xml" ContentType="application/vnd.openxmlformats-officedocument.presentationml.tags+xml"/>
  <Override PartName="/ppt/tags/tag2941.xml" ContentType="application/vnd.openxmlformats-officedocument.presentationml.tags+xml"/>
  <Override PartName="/ppt/tags/tag3049.xml" ContentType="application/vnd.openxmlformats-officedocument.presentationml.tags+xml"/>
  <Override PartName="/ppt/tags/tag196.xml" ContentType="application/vnd.openxmlformats-officedocument.presentationml.tags+xml"/>
  <Override PartName="/ppt/tags/tag212.xml" ContentType="application/vnd.openxmlformats-officedocument.presentationml.tags+xml"/>
  <Override PartName="/ppt/tags/tag874.xml" ContentType="application/vnd.openxmlformats-officedocument.presentationml.tags+xml"/>
  <Override PartName="/ppt/tags/tag1222.xml" ContentType="application/vnd.openxmlformats-officedocument.presentationml.tags+xml"/>
  <Override PartName="/ppt/tags/tag1698.xml" ContentType="application/vnd.openxmlformats-officedocument.presentationml.tags+xml"/>
  <Override PartName="/ppt/tags/tag1884.xml" ContentType="application/vnd.openxmlformats-officedocument.presentationml.tags+xml"/>
  <Override PartName="/ppt/tags/tag1900.xml" ContentType="application/vnd.openxmlformats-officedocument.presentationml.tags+xml"/>
  <Override PartName="/ppt/tags/tag2008.xml" ContentType="application/vnd.openxmlformats-officedocument.presentationml.tags+xml"/>
  <Override PartName="/ppt/tags/tag3235.xml" ContentType="application/vnd.openxmlformats-officedocument.presentationml.tags+xml"/>
  <Override PartName="/ppt/tags/tag81.xml" ContentType="application/vnd.openxmlformats-officedocument.presentationml.tags+xml"/>
  <Override PartName="/ppt/tags/tag382.xml" ContentType="application/vnd.openxmlformats-officedocument.presentationml.tags+xml"/>
  <Override PartName="/ppt/tags/tag619.xml" ContentType="application/vnd.openxmlformats-officedocument.presentationml.tags+xml"/>
  <Override PartName="/ppt/tags/tag805.xml" ContentType="application/vnd.openxmlformats-officedocument.presentationml.tags+xml"/>
  <Override PartName="/ppt/tags/tag1392.xml" ContentType="application/vnd.openxmlformats-officedocument.presentationml.tags+xml"/>
  <Override PartName="/ppt/tags/tag1629.xml" ContentType="application/vnd.openxmlformats-officedocument.presentationml.tags+xml"/>
  <Override PartName="/ppt/tags/tag2178.xml" ContentType="application/vnd.openxmlformats-officedocument.presentationml.tags+xml"/>
  <Override PartName="/ppt/tags/tag2856.xml" ContentType="application/vnd.openxmlformats-officedocument.presentationml.tags+xml"/>
  <Override PartName="/ppt/tags/tag12.xml" ContentType="application/vnd.openxmlformats-officedocument.presentationml.tags+xml"/>
  <Override PartName="/ppt/tags/tag127.xml" ContentType="application/vnd.openxmlformats-officedocument.presentationml.tags+xml"/>
  <Override PartName="/ppt/tags/tag313.xml" ContentType="application/vnd.openxmlformats-officedocument.presentationml.tags+xml"/>
  <Override PartName="/ppt/tags/tag789.xml" ContentType="application/vnd.openxmlformats-officedocument.presentationml.tags+xml"/>
  <Override PartName="/ppt/tags/tag1137.xml" ContentType="application/vnd.openxmlformats-officedocument.presentationml.tags+xml"/>
  <Override PartName="/ppt/tags/tag1799.xml" ContentType="application/vnd.openxmlformats-officedocument.presentationml.tags+xml"/>
  <Override PartName="/ppt/tags/tag1815.xml" ContentType="application/vnd.openxmlformats-officedocument.presentationml.tags+xml"/>
  <Override PartName="/ppt/tags/tag2364.xml" ContentType="application/vnd.openxmlformats-officedocument.presentationml.tags+xml"/>
  <Override PartName="/ppt/tags/tag2550.xml" ContentType="application/vnd.openxmlformats-officedocument.presentationml.tags+xml"/>
  <Override PartName="/ppt/tags/tag297.xml" ContentType="application/vnd.openxmlformats-officedocument.presentationml.tags+xml"/>
  <Override PartName="/ppt/tags/tag483.xml" ContentType="application/vnd.openxmlformats-officedocument.presentationml.tags+xml"/>
  <Override PartName="/ppt/tags/tag975.xml" ContentType="application/vnd.openxmlformats-officedocument.presentationml.tags+xml"/>
  <Override PartName="/ppt/tags/tag1323.xml" ContentType="application/vnd.openxmlformats-officedocument.presentationml.tags+xml"/>
  <Override PartName="/ppt/tags/tag1985.xml" ContentType="application/vnd.openxmlformats-officedocument.presentationml.tags+xml"/>
  <Override PartName="/ppt/tags/tag2109.xml" ContentType="application/vnd.openxmlformats-officedocument.presentationml.tags+xml"/>
  <Override PartName="/ppt/tags/tag228.xml" ContentType="application/vnd.openxmlformats-officedocument.presentationml.tags+xml"/>
  <Override PartName="/ppt/tags/tag906.xml" ContentType="application/vnd.openxmlformats-officedocument.presentationml.tags+xml"/>
  <Override PartName="/ppt/tags/tag1493.xml" ContentType="application/vnd.openxmlformats-officedocument.presentationml.tags+xml"/>
  <Override PartName="/ppt/tags/tag1916.xml" ContentType="application/vnd.openxmlformats-officedocument.presentationml.tags+xml"/>
  <Override PartName="/ppt/tags/tag2279.xml" ContentType="application/vnd.openxmlformats-officedocument.presentationml.tags+xml"/>
  <Override PartName="/ppt/tags/tag2465.xml" ContentType="application/vnd.openxmlformats-officedocument.presentationml.tags+xml"/>
  <Override PartName="/ppt/tags/tag2957.xml" ContentType="application/vnd.openxmlformats-officedocument.presentationml.tags+xml"/>
  <Override PartName="/ppt/tags/tag3030.xml" ContentType="application/vnd.openxmlformats-officedocument.presentationml.tags+xml"/>
  <Override PartName="/ppt/tags/tag414.xml" ContentType="application/vnd.openxmlformats-officedocument.presentationml.tags+xml"/>
  <Override PartName="/ppt/tags/tag600.xml" ContentType="application/vnd.openxmlformats-officedocument.presentationml.tags+xml"/>
  <Override PartName="/ppt/tags/tag1238.xml" ContentType="application/vnd.openxmlformats-officedocument.presentationml.tags+xml"/>
  <Override PartName="/ppt/tags/tag1424.xml" ContentType="application/vnd.openxmlformats-officedocument.presentationml.tags+xml"/>
  <Override PartName="/ppt/tags/tag2651.xml" ContentType="application/vnd.openxmlformats-officedocument.presentationml.tags+xml"/>
  <Override PartName="/ppt/tags/tag97.xml" ContentType="application/vnd.openxmlformats-officedocument.presentationml.tags+xml"/>
  <Override PartName="/ppt/tags/tag398.xml" ContentType="application/vnd.openxmlformats-officedocument.presentationml.tags+xml"/>
  <Override PartName="/ppt/tags/tag584.xml" ContentType="application/vnd.openxmlformats-officedocument.presentationml.tags+xml"/>
  <Override PartName="/ppt/tags/tag1594.xml" ContentType="application/vnd.openxmlformats-officedocument.presentationml.tags+xml"/>
  <Override PartName="/ppt/tags/tag1610.xml" ContentType="application/vnd.openxmlformats-officedocument.presentationml.tags+xml"/>
  <Override PartName="/ppt/tags/tag3131.xml" ContentType="application/vnd.openxmlformats-officedocument.presentationml.tags+xml"/>
  <Override PartName="/ppt/tags/tag28.xml" ContentType="application/vnd.openxmlformats-officedocument.presentationml.tags+xml"/>
  <Override PartName="/ppt/tags/tag329.xml" ContentType="application/vnd.openxmlformats-officedocument.presentationml.tags+xml"/>
  <Override PartName="/ppt/tags/tag770.xml" ContentType="application/vnd.openxmlformats-officedocument.presentationml.tags+xml"/>
  <Override PartName="/ppt/tags/tag1339.xml" ContentType="application/vnd.openxmlformats-officedocument.presentationml.tags+xml"/>
  <Override PartName="/ppt/tags/tag1780.xml" ContentType="application/vnd.openxmlformats-officedocument.presentationml.tags+xml"/>
  <Override PartName="/ppt/tags/tag2566.xml" ContentType="application/vnd.openxmlformats-officedocument.presentationml.tags+xml"/>
  <Override PartName="/ppt/tags/tag499.xml" ContentType="application/vnd.openxmlformats-officedocument.presentationml.tags+xml"/>
  <Override PartName="/ppt/tags/tag515.xml" ContentType="application/vnd.openxmlformats-officedocument.presentationml.tags+xml"/>
  <Override PartName="/ppt/tags/tag701.xml" ContentType="application/vnd.openxmlformats-officedocument.presentationml.tags+xml"/>
  <Override PartName="/ppt/tags/tag1525.xml" ContentType="application/vnd.openxmlformats-officedocument.presentationml.tags+xml"/>
  <Override PartName="/ppt/tags/tag1711.xml" ContentType="application/vnd.openxmlformats-officedocument.presentationml.tags+xml"/>
  <Override PartName="/ppt/tags/tag2074.xml" ContentType="application/vnd.openxmlformats-officedocument.presentationml.tags+xml"/>
  <Override PartName="/ppt/tags/tag2260.xml" ContentType="application/vnd.openxmlformats-officedocument.presentationml.tags+xml"/>
  <Override PartName="/ppt/tags/tag2752.xml" ContentType="application/vnd.openxmlformats-officedocument.presentationml.tags+xml"/>
  <Override PartName="/ppt/tags/tag685.xml" ContentType="application/vnd.openxmlformats-officedocument.presentationml.tags+xml"/>
  <Override PartName="/ppt/tags/tag871.xml" ContentType="application/vnd.openxmlformats-officedocument.presentationml.tags+xml"/>
  <Override PartName="/ppt/tags/tag1033.xml" ContentType="application/vnd.openxmlformats-officedocument.presentationml.tags+xml"/>
  <Override PartName="/ppt/tags/tag1695.xml" ContentType="application/vnd.openxmlformats-officedocument.presentationml.tags+xml"/>
  <Override PartName="/ppt/tags/tag2005.xml" ContentType="application/vnd.openxmlformats-officedocument.presentationml.tags+xml"/>
  <Override PartName="/ppt/tags/tag3046.xml" ContentType="application/vnd.openxmlformats-officedocument.presentationml.tags+xml"/>
  <Override PartName="/ppt/tags/tag3232.xml" ContentType="application/vnd.openxmlformats-officedocument.presentationml.tags+xml"/>
  <Override PartName="/ppt/tags/tag193.xml" ContentType="application/vnd.openxmlformats-officedocument.presentationml.tags+xml"/>
  <Override PartName="/ppt/tags/tag616.xml" ContentType="application/vnd.openxmlformats-officedocument.presentationml.tags+xml"/>
  <Override PartName="/ppt/tags/tag1881.xml" ContentType="application/vnd.openxmlformats-officedocument.presentationml.tags+xml"/>
  <Override PartName="/ppt/tags/tag2667.xml" ContentType="application/vnd.openxmlformats-officedocument.presentationml.tags+xml"/>
  <Override PartName="/ppt/tags/tag2853.xml" ContentType="application/vnd.openxmlformats-officedocument.presentationml.tags+xml"/>
  <Override PartName="/ppt/tags/tag124.xml" ContentType="application/vnd.openxmlformats-officedocument.presentationml.tags+xml"/>
  <Override PartName="/ppt/tags/tag802.xml" ContentType="application/vnd.openxmlformats-officedocument.presentationml.tags+xml"/>
  <Override PartName="/ppt/tags/tag1134.xml" ContentType="application/vnd.openxmlformats-officedocument.presentationml.tags+xml"/>
  <Override PartName="/ppt/tags/tag1626.xml" ContentType="application/vnd.openxmlformats-officedocument.presentationml.tags+xml"/>
  <Override PartName="/ppt/tags/tag1812.xml" ContentType="application/vnd.openxmlformats-officedocument.presentationml.tags+xml"/>
  <Override PartName="/ppt/tags/tag2175.xml" ContentType="application/vnd.openxmlformats-officedocument.presentationml.tags+xml"/>
  <Override PartName="/ppt/tags/tag2361.xml" ContentType="application/vnd.openxmlformats-officedocument.presentationml.tags+xml"/>
  <Override PartName="/ppt/tags/tag3147.xml" ContentType="application/vnd.openxmlformats-officedocument.presentationml.tags+xml"/>
  <Override PartName="/ppt/slideLayouts/slideLayout8.xml" ContentType="application/vnd.openxmlformats-officedocument.presentationml.slideLayout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tags/tag786.xml" ContentType="application/vnd.openxmlformats-officedocument.presentationml.tags+xml"/>
  <Override PartName="/ppt/tags/tag972.xml" ContentType="application/vnd.openxmlformats-officedocument.presentationml.tags+xml"/>
  <Override PartName="/ppt/tags/tag1320.xml" ContentType="application/vnd.openxmlformats-officedocument.presentationml.tags+xml"/>
  <Override PartName="/ppt/tags/tag1796.xml" ContentType="application/vnd.openxmlformats-officedocument.presentationml.tags+xml"/>
  <Override PartName="/ppt/tags/tag1982.xml" ContentType="application/vnd.openxmlformats-officedocument.presentationml.tags+xml"/>
  <Override PartName="/ppt/tags/tag2106.xml" ContentType="application/vnd.openxmlformats-officedocument.presentationml.tags+xml"/>
  <Override PartName="/ppt/tags/tag2768.xml" ContentType="application/vnd.openxmlformats-officedocument.presentationml.tags+xml"/>
  <Override PartName="/ppt/tags/tag480.xml" ContentType="application/vnd.openxmlformats-officedocument.presentationml.tags+xml"/>
  <Override PartName="/ppt/tags/tag717.xml" ContentType="application/vnd.openxmlformats-officedocument.presentationml.tags+xml"/>
  <Override PartName="/ppt/tags/tag1490.xml" ContentType="application/vnd.openxmlformats-officedocument.presentationml.tags+xml"/>
  <Override PartName="/ppt/tags/tag1727.xml" ContentType="application/vnd.openxmlformats-officedocument.presentationml.tags+xml"/>
  <Override PartName="/ppt/tags/tag2276.xml" ContentType="application/vnd.openxmlformats-officedocument.presentationml.tags+xml"/>
  <Override PartName="/ppt/tags/tag2954.xml" ContentType="application/vnd.openxmlformats-officedocument.presentationml.tags+xml"/>
  <Override PartName="/ppt/tags/tag225.xml" ContentType="application/vnd.openxmlformats-officedocument.presentationml.tags+xml"/>
  <Override PartName="/ppt/tags/tag411.xml" ContentType="application/vnd.openxmlformats-officedocument.presentationml.tags+xml"/>
  <Override PartName="/ppt/tags/tag887.xml" ContentType="application/vnd.openxmlformats-officedocument.presentationml.tags+xml"/>
  <Override PartName="/ppt/tags/tag903.xml" ContentType="application/vnd.openxmlformats-officedocument.presentationml.tags+xml"/>
  <Override PartName="/ppt/tags/tag1049.xml" ContentType="application/vnd.openxmlformats-officedocument.presentationml.tags+xml"/>
  <Override PartName="/ppt/tags/tag1235.xml" ContentType="application/vnd.openxmlformats-officedocument.presentationml.tags+xml"/>
  <Override PartName="/ppt/tags/tag1897.xml" ContentType="application/vnd.openxmlformats-officedocument.presentationml.tags+xml"/>
  <Override PartName="/ppt/tags/tag1913.xml" ContentType="application/vnd.openxmlformats-officedocument.presentationml.tags+xml"/>
  <Override PartName="/ppt/tags/tag2462.xml" ContentType="application/vnd.openxmlformats-officedocument.presentationml.tags+xml"/>
  <Override PartName="/ppt/tags/tag3248.xml" ContentType="application/vnd.openxmlformats-officedocument.presentationml.tags+xml"/>
  <Override PartName="/ppt/tags/tag94.xml" ContentType="application/vnd.openxmlformats-officedocument.presentationml.tags+xml"/>
  <Override PartName="/ppt/tags/tag395.xml" ContentType="application/vnd.openxmlformats-officedocument.presentationml.tags+xml"/>
  <Override PartName="/ppt/tags/tag1421.xml" ContentType="application/vnd.openxmlformats-officedocument.presentationml.tags+xml"/>
  <Override PartName="/ppt/tags/tag2207.xml" ContentType="application/vnd.openxmlformats-officedocument.presentationml.tags+xml"/>
  <Override PartName="/ppt/tags/tag2869.xml" ContentType="application/vnd.openxmlformats-officedocument.presentationml.tags+xml"/>
  <Override PartName="/ppt/tags/tag581.xml" ContentType="application/vnd.openxmlformats-officedocument.presentationml.tags+xml"/>
  <Override PartName="/ppt/tags/tag818.xml" ContentType="application/vnd.openxmlformats-officedocument.presentationml.tags+xml"/>
  <Override PartName="/ppt/tags/tag1591.xml" ContentType="application/vnd.openxmlformats-officedocument.presentationml.tags+xml"/>
  <Override PartName="/ppt/tags/tag1828.xml" ContentType="application/vnd.openxmlformats-officedocument.presentationml.tags+xml"/>
  <Override PartName="/ppt/tags/tag2377.xml" ContentType="application/vnd.openxmlformats-officedocument.presentationml.tags+xml"/>
  <Override PartName="/ppt/tags/tag2563.xml" ContentType="application/vnd.openxmlformats-officedocument.presentationml.tags+xml"/>
  <Override PartName="/ppt/tags/tag25.xml" ContentType="application/vnd.openxmlformats-officedocument.presentationml.tags+xml"/>
  <Override PartName="/ppt/tags/tag326.xml" ContentType="application/vnd.openxmlformats-officedocument.presentationml.tags+xml"/>
  <Override PartName="/ppt/tags/tag512.xml" ContentType="application/vnd.openxmlformats-officedocument.presentationml.tags+xml"/>
  <Override PartName="/ppt/tags/tag988.xml" ContentType="application/vnd.openxmlformats-officedocument.presentationml.tags+xml"/>
  <Override PartName="/ppt/tags/tag1336.xml" ContentType="application/vnd.openxmlformats-officedocument.presentationml.tags+xml"/>
  <Override PartName="/ppt/tags/tag1522.xml" ContentType="application/vnd.openxmlformats-officedocument.presentationml.tags+xml"/>
  <Override PartName="/ppt/tags/tag1998.xml" ContentType="application/vnd.openxmlformats-officedocument.presentationml.tags+xml"/>
  <Override PartName="/ppt/tags/tag2071.xml" ContentType="application/vnd.openxmlformats-officedocument.presentationml.tags+xml"/>
  <Override PartName="/ppt/tags/tag2308.xml" ContentType="application/vnd.openxmlformats-officedocument.presentationml.tags+xml"/>
  <Override PartName="/ppt/tags/tag496.xml" ContentType="application/vnd.openxmlformats-officedocument.presentationml.tags+xml"/>
  <Override PartName="/ppt/tags/tag682.xml" ContentType="application/vnd.openxmlformats-officedocument.presentationml.tags+xml"/>
  <Override PartName="/ppt/tags/tag919.xml" ContentType="application/vnd.openxmlformats-officedocument.presentationml.tags+xml"/>
  <Override PartName="/ppt/tags/tag1030.xml" ContentType="application/vnd.openxmlformats-officedocument.presentationml.tags+xml"/>
  <Override PartName="/ppt/tags/tag3043.xml" ContentType="application/vnd.openxmlformats-officedocument.presentationml.tags+xml"/>
  <Override PartName="/ppt/tags/tag190.xml" ContentType="application/vnd.openxmlformats-officedocument.presentationml.tags+xml"/>
  <Override PartName="/ppt/tags/tag427.xml" ContentType="application/vnd.openxmlformats-officedocument.presentationml.tags+xml"/>
  <Override PartName="/ppt/tags/tag1437.xml" ContentType="application/vnd.openxmlformats-officedocument.presentationml.tags+xml"/>
  <Override PartName="/ppt/tags/tag1692.xml" ContentType="application/vnd.openxmlformats-officedocument.presentationml.tags+xml"/>
  <Override PartName="/ppt/tags/tag1929.xml" ContentType="application/vnd.openxmlformats-officedocument.presentationml.tags+xml"/>
  <Override PartName="/ppt/tags/tag2002.xml" ContentType="application/vnd.openxmlformats-officedocument.presentationml.tags+xml"/>
  <Override PartName="/ppt/tags/tag2478.xml" ContentType="application/vnd.openxmlformats-officedocument.presentationml.tags+xml"/>
  <Override PartName="/ppt/tags/tag2664.xml" ContentType="application/vnd.openxmlformats-officedocument.presentationml.tags+xml"/>
  <Override PartName="/ppt/tags/tag597.xml" ContentType="application/vnd.openxmlformats-officedocument.presentationml.tags+xml"/>
  <Override PartName="/ppt/tags/tag613.xml" ContentType="application/vnd.openxmlformats-officedocument.presentationml.tags+xml"/>
  <Override PartName="/ppt/tags/tag1623.xml" ContentType="application/vnd.openxmlformats-officedocument.presentationml.tags+xml"/>
  <Override PartName="/ppt/tags/tag2172.xml" ContentType="application/vnd.openxmlformats-officedocument.presentationml.tags+xml"/>
  <Override PartName="/ppt/tags/tag2409.xml" ContentType="application/vnd.openxmlformats-officedocument.presentationml.tags+xml"/>
  <Override PartName="/ppt/tags/tag2850.xml" ContentType="application/vnd.openxmlformats-officedocument.presentationml.tags+xml"/>
  <Override PartName="/ppt/slideLayouts/slideLayout5.xml" ContentType="application/vnd.openxmlformats-officedocument.presentationml.slideLayout+xml"/>
  <Override PartName="/ppt/tags/tag121.xml" ContentType="application/vnd.openxmlformats-officedocument.presentationml.tags+xml"/>
  <Override PartName="/ppt/tags/tag783.xml" ContentType="application/vnd.openxmlformats-officedocument.presentationml.tags+xml"/>
  <Override PartName="/ppt/tags/tag1131.xml" ContentType="application/vnd.openxmlformats-officedocument.presentationml.tags+xml"/>
  <Override PartName="/ppt/tags/tag1793.xml" ContentType="application/vnd.openxmlformats-officedocument.presentationml.tags+xml"/>
  <Override PartName="/ppt/tags/tag2579.xml" ContentType="application/vnd.openxmlformats-officedocument.presentationml.tags+xml"/>
  <Override PartName="/ppt/tags/tag3144.xml" ContentType="application/vnd.openxmlformats-officedocument.presentationml.tags+xml"/>
  <Override PartName="/ppt/tags/tag291.xml" ContentType="application/vnd.openxmlformats-officedocument.presentationml.tags+xml"/>
  <Override PartName="/ppt/tags/tag528.xml" ContentType="application/vnd.openxmlformats-officedocument.presentationml.tags+xml"/>
  <Override PartName="/ppt/tags/tag714.xml" ContentType="application/vnd.openxmlformats-officedocument.presentationml.tags+xml"/>
  <Override PartName="/ppt/tags/tag1538.xml" ContentType="application/vnd.openxmlformats-officedocument.presentationml.tags+xml"/>
  <Override PartName="/ppt/tags/tag2087.xml" ContentType="application/vnd.openxmlformats-officedocument.presentationml.tags+xml"/>
  <Override PartName="/ppt/tags/tag2103.xml" ContentType="application/vnd.openxmlformats-officedocument.presentationml.tags+xml"/>
  <Override PartName="/ppt/tags/tag2765.xml" ContentType="application/vnd.openxmlformats-officedocument.presentationml.tags+xml"/>
  <Override PartName="/ppt/tags/tag2951.xml" ContentType="application/vnd.openxmlformats-officedocument.presentationml.tags+xml"/>
  <Override PartName="/ppt/tags/tag222.xml" ContentType="application/vnd.openxmlformats-officedocument.presentationml.tags+xml"/>
  <Override PartName="/ppt/tags/tag698.xml" ContentType="application/vnd.openxmlformats-officedocument.presentationml.tags+xml"/>
  <Override PartName="/ppt/tags/tag900.xml" ContentType="application/vnd.openxmlformats-officedocument.presentationml.tags+xml"/>
  <Override PartName="/ppt/tags/tag1046.xml" ContentType="application/vnd.openxmlformats-officedocument.presentationml.tags+xml"/>
  <Override PartName="/ppt/tags/tag1724.xml" ContentType="application/vnd.openxmlformats-officedocument.presentationml.tags+xml"/>
  <Override PartName="/ppt/tags/tag1910.xml" ContentType="application/vnd.openxmlformats-officedocument.presentationml.tags+xml"/>
  <Override PartName="/ppt/tags/tag2273.xml" ContentType="application/vnd.openxmlformats-officedocument.presentationml.tags+xml"/>
  <Override PartName="/ppt/tags/tag3059.xml" ContentType="application/vnd.openxmlformats-officedocument.presentationml.tags+xml"/>
  <Override PartName="/ppt/tags/tag3245.xml" ContentType="application/vnd.openxmlformats-officedocument.presentationml.tags+xml"/>
  <Override PartName="/ppt/tags/tag392.xml" ContentType="application/vnd.openxmlformats-officedocument.presentationml.tags+xml"/>
  <Override PartName="/ppt/tags/tag884.xml" ContentType="application/vnd.openxmlformats-officedocument.presentationml.tags+xml"/>
  <Override PartName="/ppt/tags/tag1232.xml" ContentType="application/vnd.openxmlformats-officedocument.presentationml.tags+xml"/>
  <Override PartName="/ppt/tags/tag1894.xml" ContentType="application/vnd.openxmlformats-officedocument.presentationml.tags+xml"/>
  <Override PartName="/ppt/tags/tag2018.xml" ContentType="application/vnd.openxmlformats-officedocument.presentationml.tags+xml"/>
  <Override PartName="/ppt/tags/tag2204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629.xml" ContentType="application/vnd.openxmlformats-officedocument.presentationml.tags+xml"/>
  <Override PartName="/ppt/tags/tag815.xml" ContentType="application/vnd.openxmlformats-officedocument.presentationml.tags+xml"/>
  <Override PartName="/ppt/tags/tag1639.xml" ContentType="application/vnd.openxmlformats-officedocument.presentationml.tags+xml"/>
  <Override PartName="/ppt/tags/tag1825.xml" ContentType="application/vnd.openxmlformats-officedocument.presentationml.tags+xml"/>
  <Override PartName="/ppt/tags/tag2188.xml" ContentType="application/vnd.openxmlformats-officedocument.presentationml.tags+xml"/>
  <Override PartName="/ppt/tags/tag2374.xml" ContentType="application/vnd.openxmlformats-officedocument.presentationml.tags+xml"/>
  <Override PartName="/ppt/tags/tag2866.xml" ContentType="application/vnd.openxmlformats-officedocument.presentationml.tags+xml"/>
  <Override PartName="/ppt/tags/tag22.xml" ContentType="application/vnd.openxmlformats-officedocument.presentationml.tags+xml"/>
  <Override PartName="/ppt/tags/tag323.xml" ContentType="application/vnd.openxmlformats-officedocument.presentationml.tags+xml"/>
  <Override PartName="/ppt/tags/tag799.xml" ContentType="application/vnd.openxmlformats-officedocument.presentationml.tags+xml"/>
  <Override PartName="/ppt/tags/tag985.xml" ContentType="application/vnd.openxmlformats-officedocument.presentationml.tags+xml"/>
  <Override PartName="/ppt/tags/tag1147.xml" ContentType="application/vnd.openxmlformats-officedocument.presentationml.tags+xml"/>
  <Override PartName="/ppt/tags/tag1333.xml" ContentType="application/vnd.openxmlformats-officedocument.presentationml.tags+xml"/>
  <Override PartName="/ppt/tags/tag2119.xml" ContentType="application/vnd.openxmlformats-officedocument.presentationml.tags+xml"/>
  <Override PartName="/ppt/tags/tag2560.xml" ContentType="application/vnd.openxmlformats-officedocument.presentationml.tags+xml"/>
  <Override PartName="/ppt/tags/tag493.xml" ContentType="application/vnd.openxmlformats-officedocument.presentationml.tags+xml"/>
  <Override PartName="/ppt/tags/tag1995.xml" ContentType="application/vnd.openxmlformats-officedocument.presentationml.tags+xml"/>
  <Override PartName="/ppt/tags/tag2305.xml" ContentType="application/vnd.openxmlformats-officedocument.presentationml.tags+xml"/>
  <Override PartName="/ppt/tags/tag2967.xml" ContentType="application/vnd.openxmlformats-officedocument.presentationml.tags+xml"/>
  <Override PartName="/ppt/tags/tag3040.xml" ContentType="application/vnd.openxmlformats-officedocument.presentationml.tags+xml"/>
  <Override PartName="/ppt/tags/tag8.xml" ContentType="application/vnd.openxmlformats-officedocument.presentationml.tags+xml"/>
  <Override PartName="/ppt/tags/tag238.xml" ContentType="application/vnd.openxmlformats-officedocument.presentationml.tags+xml"/>
  <Override PartName="/ppt/tags/tag916.xml" ContentType="application/vnd.openxmlformats-officedocument.presentationml.tags+xml"/>
  <Override PartName="/ppt/tags/tag1248.xml" ContentType="application/vnd.openxmlformats-officedocument.presentationml.tags+xml"/>
  <Override PartName="/ppt/tags/tag1926.xml" ContentType="application/vnd.openxmlformats-officedocument.presentationml.tags+xml"/>
  <Override PartName="/ppt/tags/tag2289.xml" ContentType="application/vnd.openxmlformats-officedocument.presentationml.tags+xml"/>
  <Override PartName="/ppt/tags/tag2475.xml" ContentType="application/vnd.openxmlformats-officedocument.presentationml.tags+xml"/>
  <Override PartName="/ppt/tags/tag424.xml" ContentType="application/vnd.openxmlformats-officedocument.presentationml.tags+xml"/>
  <Override PartName="/ppt/tags/tag610.xml" ContentType="application/vnd.openxmlformats-officedocument.presentationml.tags+xml"/>
  <Override PartName="/ppt/tags/tag1434.xml" ContentType="application/vnd.openxmlformats-officedocument.presentationml.tags+xml"/>
  <Override PartName="/ppt/tags/tag1620.xml" ContentType="application/vnd.openxmlformats-officedocument.presentationml.tags+xml"/>
  <Override PartName="/ppt/tags/tag2661.xml" ContentType="application/vnd.openxmlformats-officedocument.presentationml.tags+xml"/>
  <Override PartName="/ppt/slideLayouts/slideLayout2.xml" ContentType="application/vnd.openxmlformats-officedocument.presentationml.slideLayout+xml"/>
  <Override PartName="/ppt/tags/tag594.xml" ContentType="application/vnd.openxmlformats-officedocument.presentationml.tags+xml"/>
  <Override PartName="/ppt/tags/tag780.xml" ContentType="application/vnd.openxmlformats-officedocument.presentationml.tags+xml"/>
  <Override PartName="/ppt/tags/tag2406.xml" ContentType="application/vnd.openxmlformats-officedocument.presentationml.tags+xml"/>
  <Override PartName="/ppt/tags/tag3141.xml" ContentType="application/vnd.openxmlformats-officedocument.presentationml.tags+xml"/>
  <Override PartName="/ppt/tags/tag38.xml" ContentType="application/vnd.openxmlformats-officedocument.presentationml.tags+xml"/>
  <Override PartName="/ppt/tags/tag339.xml" ContentType="application/vnd.openxmlformats-officedocument.presentationml.tags+xml"/>
  <Override PartName="/ppt/tags/tag525.xml" ContentType="application/vnd.openxmlformats-officedocument.presentationml.tags+xml"/>
  <Override PartName="/ppt/tags/tag1349.xml" ContentType="application/vnd.openxmlformats-officedocument.presentationml.tags+xml"/>
  <Override PartName="/ppt/tags/tag1790.xml" ContentType="application/vnd.openxmlformats-officedocument.presentationml.tags+xml"/>
  <Override PartName="/ppt/tags/tag2100.xml" ContentType="application/vnd.openxmlformats-officedocument.presentationml.tags+xml"/>
  <Override PartName="/ppt/tags/tag2576.xml" ContentType="application/vnd.openxmlformats-officedocument.presentationml.tags+xml"/>
  <Override PartName="/ppt/tags/tag2762.xml" ContentType="application/vnd.openxmlformats-officedocument.presentationml.tags+xml"/>
  <Override PartName="/ppt/tags/tag711.xml" ContentType="application/vnd.openxmlformats-officedocument.presentationml.tags+xml"/>
  <Override PartName="/ppt/tags/tag1043.xml" ContentType="application/vnd.openxmlformats-officedocument.presentationml.tags+xml"/>
  <Override PartName="/ppt/tags/tag1535.xml" ContentType="application/vnd.openxmlformats-officedocument.presentationml.tags+xml"/>
  <Override PartName="/ppt/tags/tag1721.xml" ContentType="application/vnd.openxmlformats-officedocument.presentationml.tags+xml"/>
  <Override PartName="/ppt/tags/tag2084.xml" ContentType="application/vnd.openxmlformats-officedocument.presentationml.tags+xml"/>
  <Override PartName="/ppt/tags/tag2270.xml" ContentType="application/vnd.openxmlformats-officedocument.presentationml.tags+xml"/>
  <Override PartName="/ppt/tags/tag2507.xml" ContentType="application/vnd.openxmlformats-officedocument.presentationml.tags+xml"/>
  <Override PartName="/ppt/tags/tag3056.xml" ContentType="application/vnd.openxmlformats-officedocument.presentationml.tags+xml"/>
  <Override PartName="/ppt/tags/tag695.xml" ContentType="application/vnd.openxmlformats-officedocument.presentationml.tags+xml"/>
  <Override PartName="/ppt/tags/tag881.xml" ContentType="application/vnd.openxmlformats-officedocument.presentationml.tags+xml"/>
  <Override PartName="/ppt/tags/tag1891.xml" ContentType="application/vnd.openxmlformats-officedocument.presentationml.tags+xml"/>
  <Override PartName="/ppt/tags/tag2015.xml" ContentType="application/vnd.openxmlformats-officedocument.presentationml.tags+xml"/>
  <Override PartName="/ppt/tags/tag2677.xml" ContentType="application/vnd.openxmlformats-officedocument.presentationml.tags+xml"/>
  <Override PartName="/ppt/tags/tag3242.xml" ContentType="application/vnd.openxmlformats-officedocument.presentationml.tags+xml"/>
  <Override PartName="/ppt/tags/tag626.xml" ContentType="application/vnd.openxmlformats-officedocument.presentationml.tags+xml"/>
  <Override PartName="/ppt/tags/tag1636.xml" ContentType="application/vnd.openxmlformats-officedocument.presentationml.tags+xml"/>
  <Override PartName="/ppt/tags/tag2185.xml" ContentType="application/vnd.openxmlformats-officedocument.presentationml.tags+xml"/>
  <Override PartName="/ppt/tags/tag2201.xml" ContentType="application/vnd.openxmlformats-officedocument.presentationml.tags+xml"/>
  <Override PartName="/ppt/tags/tag2863.xml" ContentType="application/vnd.openxmlformats-officedocument.presentationml.tags+xml"/>
  <Override PartName="/ppt/tags/tag134.xml" ContentType="application/vnd.openxmlformats-officedocument.presentationml.tags+xml"/>
  <Override PartName="/ppt/tags/tag320.xml" ContentType="application/vnd.openxmlformats-officedocument.presentationml.tags+xml"/>
  <Override PartName="/ppt/tags/tag796.xml" ContentType="application/vnd.openxmlformats-officedocument.presentationml.tags+xml"/>
  <Override PartName="/ppt/tags/tag812.xml" ContentType="application/vnd.openxmlformats-officedocument.presentationml.tags+xml"/>
  <Override PartName="/ppt/tags/tag1144.xml" ContentType="application/vnd.openxmlformats-officedocument.presentationml.tags+xml"/>
  <Override PartName="/ppt/tags/tag1822.xml" ContentType="application/vnd.openxmlformats-officedocument.presentationml.tags+xml"/>
  <Override PartName="/ppt/tags/tag2371.xml" ContentType="application/vnd.openxmlformats-officedocument.presentationml.tags+xml"/>
  <Override PartName="/ppt/tags/tag2608.xml" ContentType="application/vnd.openxmlformats-officedocument.presentationml.tags+xml"/>
  <Override PartName="/ppt/tags/tag3157.xml" ContentType="application/vnd.openxmlformats-officedocument.presentationml.tags+xml"/>
  <Override PartName="/ppt/tags/tag982.xml" ContentType="application/vnd.openxmlformats-officedocument.presentationml.tags+xml"/>
  <Override PartName="/ppt/tags/tag1330.xml" ContentType="application/vnd.openxmlformats-officedocument.presentationml.tags+xml"/>
  <Override PartName="/ppt/tags/tag1992.xml" ContentType="application/vnd.openxmlformats-officedocument.presentationml.tags+xml"/>
  <Override PartName="/ppt/tags/tag2116.xml" ContentType="application/vnd.openxmlformats-officedocument.presentationml.tags+xml"/>
  <Override PartName="/ppt/tags/tag2302.xml" ContentType="application/vnd.openxmlformats-officedocument.presentationml.tags+xml"/>
  <Override PartName="/ppt/tags/tag2778.xml" ContentType="application/vnd.openxmlformats-officedocument.presentationml.tags+xml"/>
  <Override PartName="/ppt/tags/tag5.xml" ContentType="application/vnd.openxmlformats-officedocument.presentationml.tags+xml"/>
  <Override PartName="/ppt/tags/tag490.xml" ContentType="application/vnd.openxmlformats-officedocument.presentationml.tags+xml"/>
  <Override PartName="/ppt/tags/tag727.xml" ContentType="application/vnd.openxmlformats-officedocument.presentationml.tags+xml"/>
  <Override PartName="/ppt/tags/tag913.xml" ContentType="application/vnd.openxmlformats-officedocument.presentationml.tags+xml"/>
  <Override PartName="/ppt/tags/tag1059.xml" ContentType="application/vnd.openxmlformats-officedocument.presentationml.tags+xml"/>
  <Override PartName="/ppt/tags/tag1737.xml" ContentType="application/vnd.openxmlformats-officedocument.presentationml.tags+xml"/>
  <Override PartName="/ppt/tags/tag2286.xml" ContentType="application/vnd.openxmlformats-officedocument.presentationml.tags+xml"/>
  <Override PartName="/ppt/tags/tag2964.xml" ContentType="application/vnd.openxmlformats-officedocument.presentationml.tags+xml"/>
  <Override PartName="/ppt/tags/tag235.xml" ContentType="application/vnd.openxmlformats-officedocument.presentationml.tags+xml"/>
  <Override PartName="/ppt/tags/tag421.xml" ContentType="application/vnd.openxmlformats-officedocument.presentationml.tags+xml"/>
  <Override PartName="/ppt/tags/tag897.xml" ContentType="application/vnd.openxmlformats-officedocument.presentationml.tags+xml"/>
  <Override PartName="/ppt/tags/tag1245.xml" ContentType="application/vnd.openxmlformats-officedocument.presentationml.tags+xml"/>
  <Override PartName="/ppt/tags/tag1431.xml" ContentType="application/vnd.openxmlformats-officedocument.presentationml.tags+xml"/>
  <Override PartName="/ppt/tags/tag1923.xml" ContentType="application/vnd.openxmlformats-officedocument.presentationml.tags+xml"/>
  <Override PartName="/ppt/tags/tag2217.xml" ContentType="application/vnd.openxmlformats-officedocument.presentationml.tags+xml"/>
  <Override PartName="/ppt/tags/tag2472.xml" ContentType="application/vnd.openxmlformats-officedocument.presentationml.tags+xml"/>
  <Override PartName="/ppt/tags/tag2709.xml" ContentType="application/vnd.openxmlformats-officedocument.presentationml.tags+xml"/>
  <Override PartName="/ppt/tags/tag3258.xml" ContentType="application/vnd.openxmlformats-officedocument.presentationml.tags+xml"/>
  <Override PartName="/ppt/tags/tag591.xml" ContentType="application/vnd.openxmlformats-officedocument.presentationml.tags+xml"/>
  <Override PartName="/ppt/tags/tag828.xml" ContentType="application/vnd.openxmlformats-officedocument.presentationml.tags+xml"/>
  <Override PartName="/ppt/tags/tag2403.xml" ContentType="application/vnd.openxmlformats-officedocument.presentationml.tags+xml"/>
  <Override PartName="/ppt/tags/tag2879.xml" ContentType="application/vnd.openxmlformats-officedocument.presentationml.tags+xml"/>
  <Override PartName="/ppt/tags/tag35.xml" ContentType="application/vnd.openxmlformats-officedocument.presentationml.tags+xml"/>
  <Override PartName="/ppt/tags/tag336.xml" ContentType="application/vnd.openxmlformats-officedocument.presentationml.tags+xml"/>
  <Override PartName="/ppt/tags/tag1346.xml" ContentType="application/vnd.openxmlformats-officedocument.presentationml.tags+xml"/>
  <Override PartName="/ppt/tags/tag1838.xml" ContentType="application/vnd.openxmlformats-officedocument.presentationml.tags+xml"/>
  <Override PartName="/ppt/tags/tag2387.xml" ContentType="application/vnd.openxmlformats-officedocument.presentationml.tags+xml"/>
  <Override PartName="/ppt/tags/tag2573.xml" ContentType="application/vnd.openxmlformats-officedocument.presentationml.tags+xml"/>
  <Override PartName="/ppt/tags/tag522.xml" ContentType="application/vnd.openxmlformats-officedocument.presentationml.tags+xml"/>
  <Override PartName="/ppt/tags/tag998.xml" ContentType="application/vnd.openxmlformats-officedocument.presentationml.tags+xml"/>
  <Override PartName="/ppt/tags/tag1532.xml" ContentType="application/vnd.openxmlformats-officedocument.presentationml.tags+xml"/>
  <Override PartName="/ppt/tags/tag2081.xml" ContentType="application/vnd.openxmlformats-officedocument.presentationml.tags+xml"/>
  <Override PartName="/ppt/tags/tag2318.xml" ContentType="application/vnd.openxmlformats-officedocument.presentationml.tags+xml"/>
  <Override PartName="/ppt/tags/tag692.xml" ContentType="application/vnd.openxmlformats-officedocument.presentationml.tags+xml"/>
  <Override PartName="/ppt/tags/tag929.xml" ContentType="application/vnd.openxmlformats-officedocument.presentationml.tags+xml"/>
  <Override PartName="/ppt/tags/tag1040.xml" ContentType="application/vnd.openxmlformats-officedocument.presentationml.tags+xml"/>
  <Override PartName="/ppt/tags/tag1939.xml" ContentType="application/vnd.openxmlformats-officedocument.presentationml.tags+xml"/>
  <Override PartName="/ppt/tags/tag2488.xml" ContentType="application/vnd.openxmlformats-officedocument.presentationml.tags+xml"/>
  <Override PartName="/ppt/tags/tag2504.xml" ContentType="application/vnd.openxmlformats-officedocument.presentationml.tags+xml"/>
  <Override PartName="/ppt/tags/tag3053.xml" ContentType="application/vnd.openxmlformats-officedocument.presentationml.tags+xml"/>
  <Override PartName="/ppt/tags/tag437.xml" ContentType="application/vnd.openxmlformats-officedocument.presentationml.tags+xml"/>
  <Override PartName="/ppt/tags/tag623.xml" ContentType="application/vnd.openxmlformats-officedocument.presentationml.tags+xml"/>
  <Override PartName="/ppt/tags/tag1447.xml" ContentType="application/vnd.openxmlformats-officedocument.presentationml.tags+xml"/>
  <Override PartName="/ppt/tags/tag2012.xml" ContentType="application/vnd.openxmlformats-officedocument.presentationml.tags+xml"/>
  <Override PartName="/ppt/tags/tag2674.xml" ContentType="application/vnd.openxmlformats-officedocument.presentationml.tags+xml"/>
  <Override PartName="/ppt/tags/tag2860.xml" ContentType="application/vnd.openxmlformats-officedocument.presentationml.tags+xml"/>
  <Override PartName="/ppt/tags/tag131.xml" ContentType="application/vnd.openxmlformats-officedocument.presentationml.tags+xml"/>
  <Override PartName="/ppt/tags/tag1633.xml" ContentType="application/vnd.openxmlformats-officedocument.presentationml.tags+xml"/>
  <Override PartName="/ppt/tags/tag2182.xml" ContentType="application/vnd.openxmlformats-officedocument.presentationml.tags+xml"/>
  <Override PartName="/ppt/tags/tag2419.xml" ContentType="application/vnd.openxmlformats-officedocument.presentationml.tags+xml"/>
  <Override PartName="/ppt/tags/tag2605.xml" ContentType="application/vnd.openxmlformats-officedocument.presentationml.tags+xml"/>
  <Override PartName="/ppt/tags/tag3154.xml" ContentType="application/vnd.openxmlformats-officedocument.presentationml.tags+xml"/>
  <Override PartName="/ppt/tags/tag793.xml" ContentType="application/vnd.openxmlformats-officedocument.presentationml.tags+xml"/>
  <Override PartName="/ppt/tags/tag1141.xml" ContentType="application/vnd.openxmlformats-officedocument.presentationml.tags+xml"/>
  <Override PartName="/ppt/tags/tag2113.xml" ContentType="application/vnd.openxmlformats-officedocument.presentationml.tags+xml"/>
  <Override PartName="/ppt/tags/tag2589.xml" ContentType="application/vnd.openxmlformats-officedocument.presentationml.tags+xml"/>
  <Override PartName="/ppt/tags/tag2.xml" ContentType="application/vnd.openxmlformats-officedocument.presentationml.tags+xml"/>
  <Override PartName="/ppt/tags/tag538.xml" ContentType="application/vnd.openxmlformats-officedocument.presentationml.tags+xml"/>
  <Override PartName="/ppt/tags/tag724.xml" ContentType="application/vnd.openxmlformats-officedocument.presentationml.tags+xml"/>
  <Override PartName="/ppt/tags/tag1548.xml" ContentType="application/vnd.openxmlformats-officedocument.presentationml.tags+xml"/>
  <Override PartName="/ppt/tags/tag1734.xml" ContentType="application/vnd.openxmlformats-officedocument.presentationml.tags+xml"/>
  <Override PartName="/ppt/tags/tag2097.xml" ContentType="application/vnd.openxmlformats-officedocument.presentationml.tags+xml"/>
  <Override PartName="/ppt/tags/tag2283.xml" ContentType="application/vnd.openxmlformats-officedocument.presentationml.tags+xml"/>
  <Override PartName="/ppt/tags/tag2775.xml" ContentType="application/vnd.openxmlformats-officedocument.presentationml.tags+xml"/>
  <Override PartName="/ppt/tags/tag2961.xml" ContentType="application/vnd.openxmlformats-officedocument.presentationml.tags+xml"/>
  <Override PartName="/ppt/tags/tag232.xml" ContentType="application/vnd.openxmlformats-officedocument.presentationml.tags+xml"/>
  <Override PartName="/ppt/tags/tag894.xml" ContentType="application/vnd.openxmlformats-officedocument.presentationml.tags+xml"/>
  <Override PartName="/ppt/tags/tag910.xml" ContentType="application/vnd.openxmlformats-officedocument.presentationml.tags+xml"/>
  <Override PartName="/ppt/tags/tag1056.xml" ContentType="application/vnd.openxmlformats-officedocument.presentationml.tags+xml"/>
  <Override PartName="/ppt/tags/tag1242.xml" ContentType="application/vnd.openxmlformats-officedocument.presentationml.tags+xml"/>
  <Override PartName="/ppt/tags/tag1920.xml" ContentType="application/vnd.openxmlformats-officedocument.presentationml.tags+xml"/>
  <Override PartName="/ppt/tags/tag2028.xml" ContentType="application/vnd.openxmlformats-officedocument.presentationml.tags+xml"/>
  <Override PartName="/ppt/tags/tag2706.xml" ContentType="application/vnd.openxmlformats-officedocument.presentationml.tags+xml"/>
  <Override PartName="/ppt/tags/tag3069.xml" ContentType="application/vnd.openxmlformats-officedocument.presentationml.tags+xml"/>
  <Override PartName="/ppt/tags/tag3255.xml" ContentType="application/vnd.openxmlformats-officedocument.presentationml.tags+xml"/>
  <Override PartName="/ppt/tags/tag639.xml" ContentType="application/vnd.openxmlformats-officedocument.presentationml.tags+xml"/>
  <Override PartName="/ppt/tags/tag2214.xml" ContentType="application/vnd.openxmlformats-officedocument.presentationml.tags+xml"/>
  <Override PartName="/ppt/tags/tag2400.xml" ContentType="application/vnd.openxmlformats-officedocument.presentationml.tags+xml"/>
  <Override PartName="/ppt/tags/tag2876.xml" ContentType="application/vnd.openxmlformats-officedocument.presentationml.tags+xml"/>
  <Override PartName="/ppt/tags/tag147.xml" ContentType="application/vnd.openxmlformats-officedocument.presentationml.tags+xml"/>
  <Override PartName="/ppt/tags/tag825.xml" ContentType="application/vnd.openxmlformats-officedocument.presentationml.tags+xml"/>
  <Override PartName="/ppt/tags/tag1157.xml" ContentType="application/vnd.openxmlformats-officedocument.presentationml.tags+xml"/>
  <Override PartName="/ppt/tags/tag1649.xml" ContentType="application/vnd.openxmlformats-officedocument.presentationml.tags+xml"/>
  <Override PartName="/ppt/tags/tag1835.xml" ContentType="application/vnd.openxmlformats-officedocument.presentationml.tags+xml"/>
  <Override PartName="/ppt/tags/tag2198.xml" ContentType="application/vnd.openxmlformats-officedocument.presentationml.tags+xml"/>
  <Override PartName="/ppt/tags/tag2384.xml" ContentType="application/vnd.openxmlformats-officedocument.presentationml.tags+xml"/>
  <Override PartName="/ppt/tags/tag32.xml" ContentType="application/vnd.openxmlformats-officedocument.presentationml.tags+xml"/>
  <Override PartName="/ppt/tags/tag333.xml" ContentType="application/vnd.openxmlformats-officedocument.presentationml.tags+xml"/>
  <Override PartName="/ppt/tags/tag995.xml" ContentType="application/vnd.openxmlformats-officedocument.presentationml.tags+xml"/>
  <Override PartName="/ppt/tags/tag1343.xml" ContentType="application/vnd.openxmlformats-officedocument.presentationml.tags+xml"/>
  <Override PartName="/ppt/tags/tag2129.xml" ContentType="application/vnd.openxmlformats-officedocument.presentationml.tags+xml"/>
  <Override PartName="/ppt/tags/tag2570.xml" ContentType="application/vnd.openxmlformats-officedocument.presentationml.tags+xml"/>
  <Override PartName="/ppt/tags/tag2807.xml" ContentType="application/vnd.openxmlformats-officedocument.presentationml.tags+xml"/>
  <Override PartName="/ppt/tags/tag2299.xml" ContentType="application/vnd.openxmlformats-officedocument.presentationml.tags+xml"/>
  <Override PartName="/ppt/tags/tag2315.xml" ContentType="application/vnd.openxmlformats-officedocument.presentationml.tags+xml"/>
  <Override PartName="/ppt/tags/tag2501.xml" ContentType="application/vnd.openxmlformats-officedocument.presentationml.tags+xml"/>
  <Override PartName="/ppt/tags/tag2977.xml" ContentType="application/vnd.openxmlformats-officedocument.presentationml.tags+xml"/>
  <Override PartName="/ppt/tags/tag3050.xml" ContentType="application/vnd.openxmlformats-officedocument.presentationml.tags+xml"/>
  <Override PartName="/ppt/tags/tag248.xml" ContentType="application/vnd.openxmlformats-officedocument.presentationml.tags+xml"/>
  <Override PartName="/ppt/tags/tag434.xml" ContentType="application/vnd.openxmlformats-officedocument.presentationml.tags+xml"/>
  <Override PartName="/ppt/tags/tag926.xml" ContentType="application/vnd.openxmlformats-officedocument.presentationml.tags+xml"/>
  <Override PartName="/ppt/tags/tag1258.xml" ContentType="application/vnd.openxmlformats-officedocument.presentationml.tags+xml"/>
  <Override PartName="/ppt/tags/tag1936.xml" ContentType="application/vnd.openxmlformats-officedocument.presentationml.tags+xml"/>
  <Override PartName="/ppt/tags/tag2485.xml" ContentType="application/vnd.openxmlformats-officedocument.presentationml.tags+xml"/>
  <Override PartName="/ppt/tags/tag2671.xml" ContentType="application/vnd.openxmlformats-officedocument.presentationml.tags+xml"/>
  <Override PartName="/ppt/tags/tag620.xml" ContentType="application/vnd.openxmlformats-officedocument.presentationml.tags+xml"/>
  <Override PartName="/ppt/tags/tag1444.xml" ContentType="application/vnd.openxmlformats-officedocument.presentationml.tags+xml"/>
  <Override PartName="/ppt/tags/tag1630.xml" ContentType="application/vnd.openxmlformats-officedocument.presentationml.tags+xml"/>
  <Override PartName="/ppt/tags/tag2416.xml" ContentType="application/vnd.openxmlformats-officedocument.presentationml.tags+xml"/>
  <Override PartName="/ppt/tags/tag2908.xml" ContentType="application/vnd.openxmlformats-officedocument.presentationml.tags+xml"/>
  <Override PartName="/ppt/tags/tag790.xml" ContentType="application/vnd.openxmlformats-officedocument.presentationml.tags+xml"/>
  <Override PartName="/ppt/tags/tag2586.xml" ContentType="application/vnd.openxmlformats-officedocument.presentationml.tags+xml"/>
  <Override PartName="/ppt/tags/tag2602.xml" ContentType="application/vnd.openxmlformats-officedocument.presentationml.tags+xml"/>
  <Override PartName="/ppt/tags/tag3151.xml" ContentType="application/vnd.openxmlformats-officedocument.presentationml.tags+xml"/>
  <Override PartName="/ppt/tags/tag48.xml" ContentType="application/vnd.openxmlformats-officedocument.presentationml.tags+xml"/>
  <Override PartName="/ppt/tags/tag349.xml" ContentType="application/vnd.openxmlformats-officedocument.presentationml.tags+xml"/>
  <Override PartName="/ppt/tags/tag535.xml" ContentType="application/vnd.openxmlformats-officedocument.presentationml.tags+xml"/>
  <Override PartName="/ppt/tags/tag1359.xml" ContentType="application/vnd.openxmlformats-officedocument.presentationml.tags+xml"/>
  <Override PartName="/ppt/tags/tag1545.xml" ContentType="application/vnd.openxmlformats-officedocument.presentationml.tags+xml"/>
  <Override PartName="/ppt/tags/tag2094.xml" ContentType="application/vnd.openxmlformats-officedocument.presentationml.tags+xml"/>
  <Override PartName="/ppt/tags/tag2110.xml" ContentType="application/vnd.openxmlformats-officedocument.presentationml.tags+xml"/>
  <Override PartName="/ppt/tags/tag2772.xml" ContentType="application/vnd.openxmlformats-officedocument.presentationml.tags+xml"/>
  <Override PartName="/ppt/tags/tag721.xml" ContentType="application/vnd.openxmlformats-officedocument.presentationml.tags+xml"/>
  <Override PartName="/ppt/tags/tag1053.xml" ContentType="application/vnd.openxmlformats-officedocument.presentationml.tags+xml"/>
  <Override PartName="/ppt/tags/tag1731.xml" ContentType="application/vnd.openxmlformats-officedocument.presentationml.tags+xml"/>
  <Override PartName="/ppt/tags/tag2280.xml" ContentType="application/vnd.openxmlformats-officedocument.presentationml.tags+xml"/>
  <Override PartName="/ppt/tags/tag2517.xml" ContentType="application/vnd.openxmlformats-officedocument.presentationml.tags+xml"/>
  <Override PartName="/ppt/tags/tag3066.xml" ContentType="application/vnd.openxmlformats-officedocument.presentationml.tags+xml"/>
  <Override PartName="/ppt/tags/tag891.xml" ContentType="application/vnd.openxmlformats-officedocument.presentationml.tags+xml"/>
  <Override PartName="/ppt/tags/tag2025.xml" ContentType="application/vnd.openxmlformats-officedocument.presentationml.tags+xml"/>
  <Override PartName="/ppt/tags/tag2211.xml" ContentType="application/vnd.openxmlformats-officedocument.presentationml.tags+xml"/>
  <Override PartName="/ppt/tags/tag2687.xml" ContentType="application/vnd.openxmlformats-officedocument.presentationml.tags+xml"/>
  <Override PartName="/ppt/tags/tag2703.xml" ContentType="application/vnd.openxmlformats-officedocument.presentationml.tags+xml"/>
  <Override PartName="/ppt/tags/tag3252.xml" ContentType="application/vnd.openxmlformats-officedocument.presentationml.tags+xml"/>
  <Override PartName="/ppt/tags/tag636.xml" ContentType="application/vnd.openxmlformats-officedocument.presentationml.tags+xml"/>
  <Override PartName="/ppt/tags/tag822.xml" ContentType="application/vnd.openxmlformats-officedocument.presentationml.tags+xml"/>
  <Override PartName="/ppt/tags/tag1646.xml" ContentType="application/vnd.openxmlformats-officedocument.presentationml.tags+xml"/>
  <Override PartName="/ppt/tags/tag2195.xml" ContentType="application/vnd.openxmlformats-officedocument.presentationml.tags+xml"/>
  <Override PartName="/ppt/tags/tag2873.xml" ContentType="application/vnd.openxmlformats-officedocument.presentationml.tags+xml"/>
  <Override PartName="/ppt/tags/tag144.xml" ContentType="application/vnd.openxmlformats-officedocument.presentationml.tags+xml"/>
  <Override PartName="/ppt/tags/tag330.xml" ContentType="application/vnd.openxmlformats-officedocument.presentationml.tags+xml"/>
  <Override PartName="/ppt/tags/tag992.xml" ContentType="application/vnd.openxmlformats-officedocument.presentationml.tags+xml"/>
  <Override PartName="/ppt/tags/tag1154.xml" ContentType="application/vnd.openxmlformats-officedocument.presentationml.tags+xml"/>
  <Override PartName="/ppt/tags/tag1340.xml" ContentType="application/vnd.openxmlformats-officedocument.presentationml.tags+xml"/>
  <Override PartName="/ppt/tags/tag1832.xml" ContentType="application/vnd.openxmlformats-officedocument.presentationml.tags+xml"/>
  <Override PartName="/ppt/tags/tag2381.xml" ContentType="application/vnd.openxmlformats-officedocument.presentationml.tags+xml"/>
  <Override PartName="/ppt/tags/tag2618.xml" ContentType="application/vnd.openxmlformats-officedocument.presentationml.tags+xml"/>
  <Override PartName="/ppt/tags/tag2804.xml" ContentType="application/vnd.openxmlformats-officedocument.presentationml.tags+xml"/>
  <Override PartName="/ppt/tags/tag3167.xml" ContentType="application/vnd.openxmlformats-officedocument.presentationml.tags+xml"/>
  <Override PartName="/ppt/tags/tag737.xml" ContentType="application/vnd.openxmlformats-officedocument.presentationml.tags+xml"/>
  <Override PartName="/ppt/tags/tag2126.xml" ContentType="application/vnd.openxmlformats-officedocument.presentationml.tags+xml"/>
  <Override PartName="/ppt/tags/tag2312.xml" ContentType="application/vnd.openxmlformats-officedocument.presentationml.tags+xml"/>
  <Override PartName="/ppt/tags/tag2788.xml" ContentType="application/vnd.openxmlformats-officedocument.presentationml.tags+xml"/>
  <Override PartName="/ppt/tags/tag2974.xml" ContentType="application/vnd.openxmlformats-officedocument.presentationml.tags+xml"/>
  <Override PartName="/ppt/tags/tag245.xml" ContentType="application/vnd.openxmlformats-officedocument.presentationml.tags+xml"/>
  <Override PartName="/ppt/tags/tag923.xml" ContentType="application/vnd.openxmlformats-officedocument.presentationml.tags+xml"/>
  <Override PartName="/ppt/tags/tag1069.xml" ContentType="application/vnd.openxmlformats-officedocument.presentationml.tags+xml"/>
  <Override PartName="/ppt/tags/tag1747.xml" ContentType="application/vnd.openxmlformats-officedocument.presentationml.tags+xml"/>
  <Override PartName="/ppt/tags/tag1933.xml" ContentType="application/vnd.openxmlformats-officedocument.presentationml.tags+xml"/>
  <Override PartName="/ppt/tags/tag2296.xml" ContentType="application/vnd.openxmlformats-officedocument.presentationml.tags+xml"/>
  <Override PartName="/ppt/tags/tag2482.xml" ContentType="application/vnd.openxmlformats-officedocument.presentationml.tags+xml"/>
  <Override PartName="/ppt/tags/tag2719.xml" ContentType="application/vnd.openxmlformats-officedocument.presentationml.tags+xml"/>
  <Override PartName="/ppt/tags/tag3268.xml" ContentType="application/vnd.openxmlformats-officedocument.presentationml.tags+xml"/>
  <Override PartName="/ppt/tags/tag431.xml" ContentType="application/vnd.openxmlformats-officedocument.presentationml.tags+xml"/>
  <Override PartName="/ppt/tags/tag1255.xml" ContentType="application/vnd.openxmlformats-officedocument.presentationml.tags+xml"/>
  <Override PartName="/ppt/tags/tag1441.xml" ContentType="application/vnd.openxmlformats-officedocument.presentationml.tags+xml"/>
  <Override PartName="/ppt/tags/tag2227.xml" ContentType="application/vnd.openxmlformats-officedocument.presentationml.tags+xml"/>
  <Override PartName="/ppt/tags/tag2905.xml" ContentType="application/vnd.openxmlformats-officedocument.presentationml.tags+xml"/>
  <Override PartName="/ppt/tags/tag838.xml" ContentType="application/vnd.openxmlformats-officedocument.presentationml.tags+xml"/>
  <Override PartName="/ppt/tags/tag1848.xml" ContentType="application/vnd.openxmlformats-officedocument.presentationml.tags+xml"/>
  <Override PartName="/ppt/tags/tag2397.xml" ContentType="application/vnd.openxmlformats-officedocument.presentationml.tags+xml"/>
  <Override PartName="/ppt/tags/tag2413.xml" ContentType="application/vnd.openxmlformats-officedocument.presentationml.tags+xml"/>
  <Override PartName="/ppt/tags/tag2889.xml" ContentType="application/vnd.openxmlformats-officedocument.presentationml.tags+xml"/>
  <Override PartName="/ppt/tags/tag45.xml" ContentType="application/vnd.openxmlformats-officedocument.presentationml.tags+xml"/>
  <Override PartName="/ppt/tags/tag346.xml" ContentType="application/vnd.openxmlformats-officedocument.presentationml.tags+xml"/>
  <Override PartName="/ppt/tags/tag532.xml" ContentType="application/vnd.openxmlformats-officedocument.presentationml.tags+xml"/>
  <Override PartName="/ppt/tags/tag1356.xml" ContentType="application/vnd.openxmlformats-officedocument.presentationml.tags+xml"/>
  <Override PartName="/ppt/tags/tag2583.xml" ContentType="application/vnd.openxmlformats-officedocument.presentationml.tags+xml"/>
  <Override PartName="/ppt/tags/tag1542.xml" ContentType="application/vnd.openxmlformats-officedocument.presentationml.tags+xml"/>
  <Override PartName="/ppt/tags/tag2091.xml" ContentType="application/vnd.openxmlformats-officedocument.presentationml.tags+xml"/>
  <Override PartName="/ppt/tags/tag2328.xml" ContentType="application/vnd.openxmlformats-officedocument.presentationml.tags+xml"/>
  <Override PartName="/ppt/tags/tag2514.xml" ContentType="application/vnd.openxmlformats-officedocument.presentationml.tags+xml"/>
  <Override PartName="/ppt/tags/tag3063.xml" ContentType="application/vnd.openxmlformats-officedocument.presentationml.tags+xml"/>
  <Override PartName="/ppt/tags/tag939.xml" ContentType="application/vnd.openxmlformats-officedocument.presentationml.tags+xml"/>
  <Override PartName="/ppt/tags/tag1050.xml" ContentType="application/vnd.openxmlformats-officedocument.presentationml.tags+xml"/>
  <Override PartName="/ppt/tags/tag1949.xml" ContentType="application/vnd.openxmlformats-officedocument.presentationml.tags+xml"/>
  <Override PartName="/ppt/tags/tag2022.xml" ContentType="application/vnd.openxmlformats-officedocument.presentationml.tags+xml"/>
  <Override PartName="/ppt/tags/tag2498.xml" ContentType="application/vnd.openxmlformats-officedocument.presentationml.tags+xml"/>
  <Override PartName="/ppt/tags/tag2700.xml" ContentType="application/vnd.openxmlformats-officedocument.presentationml.tags+xml"/>
  <Override PartName="/ppt/tags/tag447.xml" ContentType="application/vnd.openxmlformats-officedocument.presentationml.tags+xml"/>
  <Override PartName="/ppt/tags/tag633.xml" ContentType="application/vnd.openxmlformats-officedocument.presentationml.tags+xml"/>
  <Override PartName="/ppt/tags/tag1457.xml" ContentType="application/vnd.openxmlformats-officedocument.presentationml.tags+xml"/>
  <Override PartName="/ppt/tags/tag1643.xml" ContentType="application/vnd.openxmlformats-officedocument.presentationml.tags+xml"/>
  <Override PartName="/ppt/tags/tag2192.xml" ContentType="application/vnd.openxmlformats-officedocument.presentationml.tags+xml"/>
  <Override PartName="/ppt/tags/tag2684.xml" ContentType="application/vnd.openxmlformats-officedocument.presentationml.tags+xml"/>
  <Override PartName="/ppt/tags/tag2870.xml" ContentType="application/vnd.openxmlformats-officedocument.presentationml.tags+xml"/>
  <Override PartName="/ppt/tags/tag141.xml" ContentType="application/vnd.openxmlformats-officedocument.presentationml.tags+xml"/>
  <Override PartName="/ppt/tags/tag1151.xml" ContentType="application/vnd.openxmlformats-officedocument.presentationml.tags+xml"/>
  <Override PartName="/ppt/tags/tag2429.xml" ContentType="application/vnd.openxmlformats-officedocument.presentationml.tags+xml"/>
  <Override PartName="/ppt/tags/tag2615.xml" ContentType="application/vnd.openxmlformats-officedocument.presentationml.tags+xml"/>
  <Override PartName="/ppt/tags/tag3164.xml" ContentType="application/vnd.openxmlformats-officedocument.presentationml.tags+xml"/>
  <Override PartName="/ppt/tags/tag548.xml" ContentType="application/vnd.openxmlformats-officedocument.presentationml.tags+xml"/>
  <Override PartName="/ppt/tags/tag2123.xml" ContentType="application/vnd.openxmlformats-officedocument.presentationml.tags+xml"/>
  <Override PartName="/ppt/tags/tag2599.xml" ContentType="application/vnd.openxmlformats-officedocument.presentationml.tags+xml"/>
  <Override PartName="/ppt/tags/tag2785.xml" ContentType="application/vnd.openxmlformats-officedocument.presentationml.tags+xml"/>
  <Override PartName="/ppt/tags/tag2801.xml" ContentType="application/vnd.openxmlformats-officedocument.presentationml.tags+xml"/>
  <Override PartName="/ppt/tags/tag734.xml" ContentType="application/vnd.openxmlformats-officedocument.presentationml.tags+xml"/>
  <Override PartName="/ppt/tags/tag920.xml" ContentType="application/vnd.openxmlformats-officedocument.presentationml.tags+xml"/>
  <Override PartName="/ppt/tags/tag1066.xml" ContentType="application/vnd.openxmlformats-officedocument.presentationml.tags+xml"/>
  <Override PartName="/ppt/tags/tag1558.xml" ContentType="application/vnd.openxmlformats-officedocument.presentationml.tags+xml"/>
  <Override PartName="/ppt/tags/tag1744.xml" ContentType="application/vnd.openxmlformats-officedocument.presentationml.tags+xml"/>
  <Override PartName="/ppt/tags/tag2293.xml" ContentType="application/vnd.openxmlformats-officedocument.presentationml.tags+xml"/>
  <Override PartName="/ppt/tags/tag2971.xml" ContentType="application/vnd.openxmlformats-officedocument.presentationml.tags+xml"/>
  <Override PartName="/ppt/tags/tag3079.xml" ContentType="application/vnd.openxmlformats-officedocument.presentationml.tags+xml"/>
  <Override PartName="/ppt/tags/tag242.xml" ContentType="application/vnd.openxmlformats-officedocument.presentationml.tags+xml"/>
  <Override PartName="/ppt/tags/tag1252.xml" ContentType="application/vnd.openxmlformats-officedocument.presentationml.tags+xml"/>
  <Override PartName="/ppt/tags/tag1930.xml" ContentType="application/vnd.openxmlformats-officedocument.presentationml.tags+xml"/>
  <Override PartName="/ppt/tags/tag2038.xml" ContentType="application/vnd.openxmlformats-officedocument.presentationml.tags+xml"/>
  <Override PartName="/ppt/tags/tag2716.xml" ContentType="application/vnd.openxmlformats-officedocument.presentationml.tags+xml"/>
  <Override PartName="/ppt/tags/tag2902.xml" ContentType="application/vnd.openxmlformats-officedocument.presentationml.tags+xml"/>
  <Override PartName="/ppt/tags/tag3265.xml" ContentType="application/vnd.openxmlformats-officedocument.presentationml.tags+xml"/>
  <Override PartName="/ppt/tags/tag649.xml" ContentType="application/vnd.openxmlformats-officedocument.presentationml.tags+xml"/>
  <Override PartName="/ppt/tags/tag1659.xml" ContentType="application/vnd.openxmlformats-officedocument.presentationml.tags+xml"/>
  <Override PartName="/ppt/tags/tag2224.xml" ContentType="application/vnd.openxmlformats-officedocument.presentationml.tags+xml"/>
  <Override PartName="/ppt/tags/tag2410.xml" ContentType="application/vnd.openxmlformats-officedocument.presentationml.tags+xml"/>
  <Override PartName="/ppt/tags/tag2886.xml" ContentType="application/vnd.openxmlformats-officedocument.presentationml.tags+xml"/>
  <Override PartName="/ppt/tags/tag157.xml" ContentType="application/vnd.openxmlformats-officedocument.presentationml.tags+xml"/>
  <Override PartName="/ppt/tags/tag343.xml" ContentType="application/vnd.openxmlformats-officedocument.presentationml.tags+xml"/>
  <Override PartName="/ppt/tags/tag835.xml" ContentType="application/vnd.openxmlformats-officedocument.presentationml.tags+xml"/>
  <Override PartName="/ppt/tags/tag1167.xml" ContentType="application/vnd.openxmlformats-officedocument.presentationml.tags+xml"/>
  <Override PartName="/ppt/tags/tag1845.xml" ContentType="application/vnd.openxmlformats-officedocument.presentationml.tags+xml"/>
  <Override PartName="/ppt/tags/tag2394.xml" ContentType="application/vnd.openxmlformats-officedocument.presentationml.tags+xml"/>
  <Override PartName="/ppt/tags/tag2580.xml" ContentType="application/vnd.openxmlformats-officedocument.presentationml.tags+xml"/>
  <Override PartName="/ppt/tags/tag42.xml" ContentType="application/vnd.openxmlformats-officedocument.presentationml.tags+xml"/>
  <Override PartName="/ppt/tags/tag1353.xml" ContentType="application/vnd.openxmlformats-officedocument.presentationml.tags+xml"/>
  <Override PartName="/ppt/tags/tag2139.xml" ContentType="application/vnd.openxmlformats-officedocument.presentationml.tags+xml"/>
  <Override PartName="/ppt/tags/tag2325.xml" ContentType="application/vnd.openxmlformats-officedocument.presentationml.tags+xml"/>
  <Override PartName="/ppt/tags/tag2817.xml" ContentType="application/vnd.openxmlformats-officedocument.presentationml.tags+xml"/>
  <Override PartName="/ppt/tags/tag936.xml" ContentType="application/vnd.openxmlformats-officedocument.presentationml.tags+xml"/>
  <Override PartName="/ppt/tags/tag2511.xml" ContentType="application/vnd.openxmlformats-officedocument.presentationml.tags+xml"/>
  <Override PartName="/ppt/tags/tag2987.xml" ContentType="application/vnd.openxmlformats-officedocument.presentationml.tags+xml"/>
  <Override PartName="/ppt/tags/tag3060.xml" ContentType="application/vnd.openxmlformats-officedocument.presentationml.tags+xml"/>
  <Override PartName="/ppt/tags/tag258.xml" ContentType="application/vnd.openxmlformats-officedocument.presentationml.tags+xml"/>
  <Override PartName="/ppt/tags/tag444.xml" ContentType="application/vnd.openxmlformats-officedocument.presentationml.tags+xml"/>
  <Override PartName="/ppt/tags/tag1268.xml" ContentType="application/vnd.openxmlformats-officedocument.presentationml.tags+xml"/>
  <Override PartName="/ppt/tags/tag1454.xml" ContentType="application/vnd.openxmlformats-officedocument.presentationml.tags+xml"/>
  <Override PartName="/ppt/tags/tag1946.xml" ContentType="application/vnd.openxmlformats-officedocument.presentationml.tags+xml"/>
  <Override PartName="/ppt/tags/tag2495.xml" ContentType="application/vnd.openxmlformats-officedocument.presentationml.tags+xml"/>
  <Override PartName="/ppt/tags/tag2681.xml" ContentType="application/vnd.openxmlformats-officedocument.presentationml.tags+xml"/>
  <Override PartName="/ppt/tags/tag2918.xml" ContentType="application/vnd.openxmlformats-officedocument.presentationml.tags+xml"/>
  <Override PartName="/ppt/tags/tag630.xml" ContentType="application/vnd.openxmlformats-officedocument.presentationml.tags+xml"/>
  <Override PartName="/ppt/tags/tag1640.xml" ContentType="application/vnd.openxmlformats-officedocument.presentationml.tags+xml"/>
  <Override PartName="/ppt/tags/tag2426.xml" ContentType="application/vnd.openxmlformats-officedocument.presentationml.tags+xml"/>
  <Override PartName="/ppt/tags/tag58.xml" ContentType="application/vnd.openxmlformats-officedocument.presentationml.tags+xml"/>
  <Override PartName="/ppt/tags/tag359.xml" ContentType="application/vnd.openxmlformats-officedocument.presentationml.tags+xml"/>
  <Override PartName="/ppt/tags/tag1369.xml" ContentType="application/vnd.openxmlformats-officedocument.presentationml.tags+xml"/>
  <Override PartName="/ppt/tags/tag2120.xml" ContentType="application/vnd.openxmlformats-officedocument.presentationml.tags+xml"/>
  <Override PartName="/ppt/tags/tag2596.xml" ContentType="application/vnd.openxmlformats-officedocument.presentationml.tags+xml"/>
  <Override PartName="/ppt/tags/tag2612.xml" ContentType="application/vnd.openxmlformats-officedocument.presentationml.tags+xml"/>
  <Override PartName="/ppt/tags/tag3161.xml" ContentType="application/vnd.openxmlformats-officedocument.presentationml.tags+xml"/>
  <Override PartName="/ppt/tags/tag545.xml" ContentType="application/vnd.openxmlformats-officedocument.presentationml.tags+xml"/>
  <Override PartName="/ppt/tags/tag731.xml" ContentType="application/vnd.openxmlformats-officedocument.presentationml.tags+xml"/>
  <Override PartName="/ppt/tags/tag1555.xml" ContentType="application/vnd.openxmlformats-officedocument.presentationml.tags+xml"/>
  <Override PartName="/ppt/tags/tag2782.xml" ContentType="application/vnd.openxmlformats-officedocument.presentationml.tags+xml"/>
  <Override PartName="/ppt/tags/tag1063.xml" ContentType="application/vnd.openxmlformats-officedocument.presentationml.tags+xml"/>
  <Override PartName="/ppt/tags/tag1741.xml" ContentType="application/vnd.openxmlformats-officedocument.presentationml.tags+xml"/>
  <Override PartName="/ppt/tags/tag2290.xml" ContentType="application/vnd.openxmlformats-officedocument.presentationml.tags+xml"/>
  <Override PartName="/ppt/tags/tag2527.xml" ContentType="application/vnd.openxmlformats-officedocument.presentationml.tags+xml"/>
  <Override PartName="/ppt/tags/tag2713.xml" ContentType="application/vnd.openxmlformats-officedocument.presentationml.tags+xml"/>
  <Override PartName="/ppt/tags/tag3076.xml" ContentType="application/vnd.openxmlformats-officedocument.presentationml.tags+xml"/>
  <Override PartName="/ppt/tags/tag3262.xml" ContentType="application/vnd.openxmlformats-officedocument.presentationml.tags+xml"/>
  <Override PartName="/ppt/tags/tag646.xml" ContentType="application/vnd.openxmlformats-officedocument.presentationml.tags+xml"/>
  <Override PartName="/ppt/tags/tag2035.xml" ContentType="application/vnd.openxmlformats-officedocument.presentationml.tags+xml"/>
  <Override PartName="/ppt/tags/tag2221.xml" ContentType="application/vnd.openxmlformats-officedocument.presentationml.tags+xml"/>
  <Override PartName="/ppt/tags/tag2697.xml" ContentType="application/vnd.openxmlformats-officedocument.presentationml.tags+xml"/>
  <Override PartName="/ppt/tags/tag2883.xml" ContentType="application/vnd.openxmlformats-officedocument.presentationml.tags+xml"/>
  <Override PartName="/ppt/tags/tag3007.xml" ContentType="application/vnd.openxmlformats-officedocument.presentationml.tags+xml"/>
  <Override PartName="/ppt/tags/tag154.xml" ContentType="application/vnd.openxmlformats-officedocument.presentationml.tags+xml"/>
  <Override PartName="/ppt/tags/tag832.xml" ContentType="application/vnd.openxmlformats-officedocument.presentationml.tags+xml"/>
  <Override PartName="/ppt/tags/tag1656.xml" ContentType="application/vnd.openxmlformats-officedocument.presentationml.tags+xml"/>
  <Override PartName="/ppt/tags/tag1842.xml" ContentType="application/vnd.openxmlformats-officedocument.presentationml.tags+xml"/>
  <Override PartName="/ppt/tags/tag2391.xml" ContentType="application/vnd.openxmlformats-officedocument.presentationml.tags+xml"/>
  <Override PartName="/ppt/tags/tag2628.xml" ContentType="application/vnd.openxmlformats-officedocument.presentationml.tags+xml"/>
  <Override PartName="/ppt/tags/tag3177.xml" ContentType="application/vnd.openxmlformats-officedocument.presentationml.tags+xml"/>
  <Override PartName="/ppt/tags/tag340.xml" ContentType="application/vnd.openxmlformats-officedocument.presentationml.tags+xml"/>
  <Override PartName="/ppt/tags/tag1164.xml" ContentType="application/vnd.openxmlformats-officedocument.presentationml.tags+xml"/>
  <Override PartName="/ppt/tags/tag1350.xml" ContentType="application/vnd.openxmlformats-officedocument.presentationml.tags+xml"/>
  <Override PartName="/ppt/tags/tag2136.xml" ContentType="application/vnd.openxmlformats-officedocument.presentationml.tags+xml"/>
  <Override PartName="/ppt/tags/tag2814.xml" ContentType="application/vnd.openxmlformats-officedocument.presentationml.tags+xml"/>
  <Override PartName="/ppt/tags/tag747.xml" ContentType="application/vnd.openxmlformats-officedocument.presentationml.tags+xml"/>
  <Override PartName="/ppt/tags/tag1757.xml" ContentType="application/vnd.openxmlformats-officedocument.presentationml.tags+xml"/>
  <Override PartName="/ppt/tags/tag2322.xml" ContentType="application/vnd.openxmlformats-officedocument.presentationml.tags+xml"/>
  <Override PartName="/ppt/tags/tag2798.xml" ContentType="application/vnd.openxmlformats-officedocument.presentationml.tags+xml"/>
  <Override PartName="/ppt/tags/tag2984.xml" ContentType="application/vnd.openxmlformats-officedocument.presentationml.tags+xml"/>
  <Override PartName="/ppt/tags/tag3108.xml" ContentType="application/vnd.openxmlformats-officedocument.presentationml.tags+xml"/>
  <Override PartName="/ppt/tags/tag255.xml" ContentType="application/vnd.openxmlformats-officedocument.presentationml.tags+xml"/>
  <Override PartName="/ppt/tags/tag933.xml" ContentType="application/vnd.openxmlformats-officedocument.presentationml.tags+xml"/>
  <Override PartName="/ppt/tags/tag1079.xml" ContentType="application/vnd.openxmlformats-officedocument.presentationml.tags+xml"/>
  <Override PartName="/ppt/tags/tag1265.xml" ContentType="application/vnd.openxmlformats-officedocument.presentationml.tags+xml"/>
  <Override PartName="/ppt/tags/tag1943.xml" ContentType="application/vnd.openxmlformats-officedocument.presentationml.tags+xml"/>
  <Override PartName="/ppt/tags/tag2492.xml" ContentType="application/vnd.openxmlformats-officedocument.presentationml.tags+xml"/>
  <Override PartName="/ppt/tags/tag2729.xml" ContentType="application/vnd.openxmlformats-officedocument.presentationml.tags+xml"/>
  <Override PartName="/ppt/tags/tag3278.xml" ContentType="application/vnd.openxmlformats-officedocument.presentationml.tags+xml"/>
  <Override PartName="/ppt/tags/tag441.xml" ContentType="application/vnd.openxmlformats-officedocument.presentationml.tags+xml"/>
  <Override PartName="/ppt/tags/tag1451.xml" ContentType="application/vnd.openxmlformats-officedocument.presentationml.tags+xml"/>
  <Override PartName="/ppt/tags/tag2237.xml" ContentType="application/vnd.openxmlformats-officedocument.presentationml.tags+xml"/>
  <Override PartName="/ppt/tags/tag2423.xml" ContentType="application/vnd.openxmlformats-officedocument.presentationml.tags+xml"/>
  <Override PartName="/ppt/tags/tag2899.xml" ContentType="application/vnd.openxmlformats-officedocument.presentationml.tags+xml"/>
  <Override PartName="/ppt/tags/tag2915.xml" ContentType="application/vnd.openxmlformats-officedocument.presentationml.tags+xml"/>
  <Override PartName="/ppt/tags/tag848.xml" ContentType="application/vnd.openxmlformats-officedocument.presentationml.tags+xml"/>
  <Override PartName="/ppt/tags/tag1858.xml" ContentType="application/vnd.openxmlformats-officedocument.presentationml.tags+xml"/>
  <Override PartName="/ppt/tags/tag3209.xml" ContentType="application/vnd.openxmlformats-officedocument.presentationml.tags+xml"/>
  <Override PartName="/ppt/tags/tag55.xml" ContentType="application/vnd.openxmlformats-officedocument.presentationml.tags+xml"/>
  <Override PartName="/ppt/tags/tag356.xml" ContentType="application/vnd.openxmlformats-officedocument.presentationml.tags+xml"/>
  <Override PartName="/ppt/tags/tag542.xml" ContentType="application/vnd.openxmlformats-officedocument.presentationml.tags+xml"/>
  <Override PartName="/ppt/tags/tag1366.xml" ContentType="application/vnd.openxmlformats-officedocument.presentationml.tags+xml"/>
  <Override PartName="/ppt/tags/tag1552.xml" ContentType="application/vnd.openxmlformats-officedocument.presentationml.tags+xml"/>
  <Override PartName="/ppt/tags/tag2593.xml" ContentType="application/vnd.openxmlformats-officedocument.presentationml.tags+xml"/>
  <Override PartName="/ppt/tags/tag1060.xml" ContentType="application/vnd.openxmlformats-officedocument.presentationml.tags+xml"/>
  <Override PartName="/ppt/tags/tag2338.xml" ContentType="application/vnd.openxmlformats-officedocument.presentationml.tags+xml"/>
  <Override PartName="/ppt/tags/tag2524.xml" ContentType="application/vnd.openxmlformats-officedocument.presentationml.tags+xml"/>
  <Override PartName="/ppt/tags/tag3073.xml" ContentType="application/vnd.openxmlformats-officedocument.presentationml.tags+xml"/>
  <Override PartName="/ppt/tags/tag457.xml" ContentType="application/vnd.openxmlformats-officedocument.presentationml.tags+xml"/>
  <Override PartName="/ppt/tags/tag949.xml" ContentType="application/vnd.openxmlformats-officedocument.presentationml.tags+xml"/>
  <Override PartName="/ppt/tags/tag1959.xml" ContentType="application/vnd.openxmlformats-officedocument.presentationml.tags+xml"/>
  <Override PartName="/ppt/tags/tag2032.xml" ContentType="application/vnd.openxmlformats-officedocument.presentationml.tags+xml"/>
  <Override PartName="/ppt/tags/tag2694.xml" ContentType="application/vnd.openxmlformats-officedocument.presentationml.tags+xml"/>
  <Override PartName="/ppt/tags/tag2710.xml" ContentType="application/vnd.openxmlformats-officedocument.presentationml.tags+xml"/>
  <Override PartName="/ppt/slides/slide8.xml" ContentType="application/vnd.openxmlformats-officedocument.presentationml.slide+xml"/>
  <Override PartName="/ppt/tags/tag643.xml" ContentType="application/vnd.openxmlformats-officedocument.presentationml.tags+xml"/>
  <Override PartName="/ppt/tags/tag1467.xml" ContentType="application/vnd.openxmlformats-officedocument.presentationml.tags+xml"/>
  <Override PartName="/ppt/tags/tag1653.xml" ContentType="application/vnd.openxmlformats-officedocument.presentationml.tags+xml"/>
  <Override PartName="/ppt/tags/tag2439.xml" ContentType="application/vnd.openxmlformats-officedocument.presentationml.tags+xml"/>
  <Override PartName="/ppt/tags/tag2880.xml" ContentType="application/vnd.openxmlformats-officedocument.presentationml.tags+xml"/>
  <Override PartName="/ppt/tags/tag3004.xml" ContentType="application/vnd.openxmlformats-officedocument.presentationml.tags+xml"/>
  <Override PartName="/ppt/tags/tag151.xml" ContentType="application/vnd.openxmlformats-officedocument.presentationml.tags+xml"/>
  <Override PartName="/ppt/tags/tag1161.xml" ContentType="application/vnd.openxmlformats-officedocument.presentationml.tags+xml"/>
  <Override PartName="/ppt/tags/tag2625.xml" ContentType="application/vnd.openxmlformats-officedocument.presentationml.tags+xml"/>
  <Override PartName="/ppt/tags/tag2811.xml" ContentType="application/vnd.openxmlformats-officedocument.presentationml.tags+xml"/>
  <Override PartName="/ppt/tags/tag3174.xml" ContentType="application/vnd.openxmlformats-officedocument.presentationml.tags+xml"/>
  <Override PartName="/ppt/tags/tag558.xml" ContentType="application/vnd.openxmlformats-officedocument.presentationml.tags+xml"/>
  <Override PartName="/ppt/tags/tag1568.xml" ContentType="application/vnd.openxmlformats-officedocument.presentationml.tags+xml"/>
  <Override PartName="/ppt/tags/tag2133.xml" ContentType="application/vnd.openxmlformats-officedocument.presentationml.tags+xml"/>
  <Override PartName="/ppt/tags/tag2795.xml" ContentType="application/vnd.openxmlformats-officedocument.presentationml.tags+xml"/>
  <Override PartName="/ppt/tags/tag3105.xml" ContentType="application/vnd.openxmlformats-officedocument.presentationml.tags+xml"/>
  <Override PartName="/ppt/tags/tag252.xml" ContentType="application/vnd.openxmlformats-officedocument.presentationml.tags+xml"/>
  <Override PartName="/ppt/tags/tag744.xml" ContentType="application/vnd.openxmlformats-officedocument.presentationml.tags+xml"/>
  <Override PartName="/ppt/tags/tag930.xml" ContentType="application/vnd.openxmlformats-officedocument.presentationml.tags+xml"/>
  <Override PartName="/ppt/tags/tag1076.xml" ContentType="application/vnd.openxmlformats-officedocument.presentationml.tags+xml"/>
  <Override PartName="/ppt/tags/tag1754.xml" ContentType="application/vnd.openxmlformats-officedocument.presentationml.tags+xml"/>
  <Override PartName="/ppt/tags/tag1940.xml" ContentType="application/vnd.openxmlformats-officedocument.presentationml.tags+xml"/>
  <Override PartName="/ppt/tags/tag2981.xml" ContentType="application/vnd.openxmlformats-officedocument.presentationml.tags+xml"/>
  <Override PartName="/ppt/tags/tag3089.xml" ContentType="application/vnd.openxmlformats-officedocument.presentationml.tags+xml"/>
  <Override PartName="/ppt/slides/slide14.xml" ContentType="application/vnd.openxmlformats-officedocument.presentationml.slide+xml"/>
  <Override PartName="/ppt/tags/tag1262.xml" ContentType="application/vnd.openxmlformats-officedocument.presentationml.tags+xml"/>
  <Override PartName="/ppt/tags/tag2048.xml" ContentType="application/vnd.openxmlformats-officedocument.presentationml.tags+xml"/>
  <Override PartName="/ppt/tags/tag2234.xml" ContentType="application/vnd.openxmlformats-officedocument.presentationml.tags+xml"/>
  <Override PartName="/ppt/tags/tag2726.xml" ContentType="application/vnd.openxmlformats-officedocument.presentationml.tags+xml"/>
  <Override PartName="/ppt/tags/tag2912.xml" ContentType="application/vnd.openxmlformats-officedocument.presentationml.tags+xml"/>
  <Override PartName="/ppt/tags/tag3275.xml" ContentType="application/vnd.openxmlformats-officedocument.presentationml.tags+xml"/>
  <Override PartName="/ppt/tags/tag659.xml" ContentType="application/vnd.openxmlformats-officedocument.presentationml.tags+xml"/>
  <Override PartName="/ppt/tags/tag845.xml" ContentType="application/vnd.openxmlformats-officedocument.presentationml.tags+xml"/>
  <Override PartName="/ppt/tags/tag1007.xml" ContentType="application/vnd.openxmlformats-officedocument.presentationml.tags+xml"/>
  <Override PartName="/ppt/tags/tag1669.xml" ContentType="application/vnd.openxmlformats-officedocument.presentationml.tags+xml"/>
  <Override PartName="/ppt/tags/tag2420.xml" ContentType="application/vnd.openxmlformats-officedocument.presentationml.tags+xml"/>
  <Override PartName="/ppt/tags/tag2896.xml" ContentType="application/vnd.openxmlformats-officedocument.presentationml.tags+xml"/>
  <Override PartName="/ppt/tags/tag3206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53.xml" ContentType="application/vnd.openxmlformats-officedocument.presentationml.tags+xml"/>
  <Override PartName="/ppt/tags/tag1177.xml" ContentType="application/vnd.openxmlformats-officedocument.presentationml.tags+xml"/>
  <Override PartName="/ppt/tags/tag1363.xml" ContentType="application/vnd.openxmlformats-officedocument.presentationml.tags+xml"/>
  <Override PartName="/ppt/tags/tag1855.xml" ContentType="application/vnd.openxmlformats-officedocument.presentationml.tags+xml"/>
  <Override PartName="/ppt/tags/tag2149.xml" ContentType="application/vnd.openxmlformats-officedocument.presentationml.tags+xml"/>
  <Override PartName="/ppt/tags/tag2590.xml" ContentType="application/vnd.openxmlformats-officedocument.presentationml.tags+xml"/>
  <Override PartName="/ppt/tags/tag2827.xml" ContentType="application/vnd.openxmlformats-officedocument.presentationml.tags+xml"/>
  <Override PartName="/ppt/tags/tag1108.xml" ContentType="application/vnd.openxmlformats-officedocument.presentationml.tags+xml"/>
  <Override PartName="/ppt/tags/tag2335.xml" ContentType="application/vnd.openxmlformats-officedocument.presentationml.tags+xml"/>
  <Override PartName="/ppt/tags/tag2997.xml" ContentType="application/vnd.openxmlformats-officedocument.presentationml.tags+xml"/>
  <Override PartName="/ppt/tags/tag268.xml" ContentType="application/vnd.openxmlformats-officedocument.presentationml.tags+xml"/>
  <Override PartName="/ppt/tags/tag946.xml" ContentType="application/vnd.openxmlformats-officedocument.presentationml.tags+xml"/>
  <Override PartName="/ppt/tags/tag1956.xml" ContentType="application/vnd.openxmlformats-officedocument.presentationml.tags+xml"/>
  <Override PartName="/ppt/tags/tag2521.xml" ContentType="application/vnd.openxmlformats-officedocument.presentationml.tags+xml"/>
  <Override PartName="/ppt/tags/tag3070.xml" ContentType="application/vnd.openxmlformats-officedocument.presentationml.tags+xml"/>
  <Override PartName="/ppt/slides/slide5.xml" ContentType="application/vnd.openxmlformats-officedocument.presentationml.slide+xml"/>
  <Override PartName="/ppt/tags/tag454.xml" ContentType="application/vnd.openxmlformats-officedocument.presentationml.tags+xml"/>
  <Override PartName="/ppt/tags/tag640.xml" ContentType="application/vnd.openxmlformats-officedocument.presentationml.tags+xml"/>
  <Override PartName="/ppt/tags/tag1278.xml" ContentType="application/vnd.openxmlformats-officedocument.presentationml.tags+xml"/>
  <Override PartName="/ppt/tags/tag1464.xml" ContentType="application/vnd.openxmlformats-officedocument.presentationml.tags+xml"/>
  <Override PartName="/ppt/tags/tag2691.xml" ContentType="application/vnd.openxmlformats-officedocument.presentationml.tags+xml"/>
  <Override PartName="/ppt/tags/tag2928.xml" ContentType="application/vnd.openxmlformats-officedocument.presentationml.tags+xml"/>
  <Override PartName="/ppt/tags/tag3001.xml" ContentType="application/vnd.openxmlformats-officedocument.presentationml.tags+xml"/>
  <Override PartName="/ppt/tags/tag1209.xml" ContentType="application/vnd.openxmlformats-officedocument.presentationml.tags+xml"/>
  <Override PartName="/ppt/tags/tag1650.xml" ContentType="application/vnd.openxmlformats-officedocument.presentationml.tags+xml"/>
  <Override PartName="/ppt/tags/tag2436.xml" ContentType="application/vnd.openxmlformats-officedocument.presentationml.tags+xml"/>
  <Override PartName="/ppt/tags/tag2622.xml" ContentType="application/vnd.openxmlformats-officedocument.presentationml.tags+xml"/>
  <Override PartName="/ppt/tags/tag3171.xml" ContentType="application/vnd.openxmlformats-officedocument.presentationml.tags+xml"/>
  <Override PartName="/ppt/tags/tag68.xml" ContentType="application/vnd.openxmlformats-officedocument.presentationml.tags+xml"/>
  <Override PartName="/ppt/tags/tag369.xml" ContentType="application/vnd.openxmlformats-officedocument.presentationml.tags+xml"/>
  <Override PartName="/ppt/tags/tag555.xml" ContentType="application/vnd.openxmlformats-officedocument.presentationml.tags+xml"/>
  <Override PartName="/ppt/tags/tag1379.xml" ContentType="application/vnd.openxmlformats-officedocument.presentationml.tags+xml"/>
  <Override PartName="/ppt/tags/tag2130.xml" ContentType="application/vnd.openxmlformats-officedocument.presentationml.tags+xml"/>
  <Override PartName="/ppt/tags/tag2792.xml" ContentType="application/vnd.openxmlformats-officedocument.presentationml.tags+xml"/>
  <Override PartName="/ppt/tags/tag741.xml" ContentType="application/vnd.openxmlformats-officedocument.presentationml.tags+xml"/>
  <Override PartName="/ppt/tags/tag1565.xml" ContentType="application/vnd.openxmlformats-officedocument.presentationml.tags+xml"/>
  <Override PartName="/ppt/tags/tag1751.xml" ContentType="application/vnd.openxmlformats-officedocument.presentationml.tags+xml"/>
  <Override PartName="/ppt/tags/tag2537.xml" ContentType="application/vnd.openxmlformats-officedocument.presentationml.tags+xml"/>
  <Override PartName="/ppt/tags/tag3086.xml" ContentType="application/vnd.openxmlformats-officedocument.presentationml.tags+xml"/>
  <Override PartName="/ppt/tags/tag3102.xml" ContentType="application/vnd.openxmlformats-officedocument.presentationml.tags+xml"/>
  <Override PartName="/ppt/slides/slide11.xml" ContentType="application/vnd.openxmlformats-officedocument.presentationml.slide+xml"/>
  <Override PartName="/ppt/tags/tag1073.xml" ContentType="application/vnd.openxmlformats-officedocument.presentationml.tags+xml"/>
  <Override PartName="/ppt/tags/tag2045.xml" ContentType="application/vnd.openxmlformats-officedocument.presentationml.tags+xml"/>
  <Override PartName="/ppt/tags/tag2723.xml" ContentType="application/vnd.openxmlformats-officedocument.presentationml.tags+xml"/>
  <Override PartName="/ppt/tags/tag3272.xml" ContentType="application/vnd.openxmlformats-officedocument.presentationml.tags+xml"/>
  <Override PartName="/ppt/slideLayouts/slideLayout10.xml" ContentType="application/vnd.openxmlformats-officedocument.presentationml.slideLayout+xml"/>
  <Override PartName="/ppt/tags/tag656.xml" ContentType="application/vnd.openxmlformats-officedocument.presentationml.tags+xml"/>
  <Override PartName="/ppt/tags/tag1004.xml" ContentType="application/vnd.openxmlformats-officedocument.presentationml.tags+xml"/>
  <Override PartName="/ppt/tags/tag1666.xml" ContentType="application/vnd.openxmlformats-officedocument.presentationml.tags+xml"/>
  <Override PartName="/ppt/tags/tag2231.xml" ContentType="application/vnd.openxmlformats-officedocument.presentationml.tags+xml"/>
  <Override PartName="/ppt/tags/tag2893.xml" ContentType="application/vnd.openxmlformats-officedocument.presentationml.tags+xml"/>
  <Override PartName="/ppt/tags/tag3017.xml" ContentType="application/vnd.openxmlformats-officedocument.presentationml.tags+xml"/>
  <Override PartName="/ppt/tags/tag3203.xml" ContentType="application/vnd.openxmlformats-officedocument.presentationml.tags+xml"/>
  <Override PartName="/ppt/tags/tag164.xml" ContentType="application/vnd.openxmlformats-officedocument.presentationml.tags+xml"/>
  <Override PartName="/ppt/tags/tag842.xml" ContentType="application/vnd.openxmlformats-officedocument.presentationml.tags+xml"/>
  <Override PartName="/ppt/tags/tag1174.xml" ContentType="application/vnd.openxmlformats-officedocument.presentationml.tags+xml"/>
  <Override PartName="/ppt/tags/tag1852.xml" ContentType="application/vnd.openxmlformats-officedocument.presentationml.tags+xml"/>
  <Override PartName="/ppt/tags/tag2638.xml" ContentType="application/vnd.openxmlformats-officedocument.presentationml.tags+xml"/>
  <Override PartName="/ppt/tags/tag3187.xml" ContentType="application/vnd.openxmlformats-officedocument.presentationml.tags+xml"/>
  <Override PartName="/ppt/tags/tag350.xml" ContentType="application/vnd.openxmlformats-officedocument.presentationml.tags+xml"/>
  <Override PartName="/ppt/tags/tag1360.xml" ContentType="application/vnd.openxmlformats-officedocument.presentationml.tags+xml"/>
  <Override PartName="/ppt/tags/tag2146.xml" ContentType="application/vnd.openxmlformats-officedocument.presentationml.tags+xml"/>
  <Override PartName="/ppt/tags/tag2332.xml" ContentType="application/vnd.openxmlformats-officedocument.presentationml.tags+xml"/>
  <Override PartName="/ppt/tags/tag2824.xml" ContentType="application/vnd.openxmlformats-officedocument.presentationml.tags+xml"/>
  <Override PartName="/ppt/tags/tag757.xml" ContentType="application/vnd.openxmlformats-officedocument.presentationml.tags+xml"/>
  <Override PartName="/ppt/tags/tag943.xml" ContentType="application/vnd.openxmlformats-officedocument.presentationml.tags+xml"/>
  <Override PartName="/ppt/tags/tag1089.xml" ContentType="application/vnd.openxmlformats-officedocument.presentationml.tags+xml"/>
  <Override PartName="/ppt/tags/tag1105.xml" ContentType="application/vnd.openxmlformats-officedocument.presentationml.tags+xml"/>
  <Override PartName="/ppt/tags/tag1767.xml" ContentType="application/vnd.openxmlformats-officedocument.presentationml.tags+xml"/>
  <Override PartName="/ppt/tags/tag2994.xml" ContentType="application/vnd.openxmlformats-officedocument.presentationml.tags+xml"/>
  <Override PartName="/ppt/tags/tag3118.xml" ContentType="application/vnd.openxmlformats-officedocument.presentationml.tags+xml"/>
  <Override PartName="/ppt/tags/tag265.xml" ContentType="application/vnd.openxmlformats-officedocument.presentationml.tags+xml"/>
  <Override PartName="/ppt/tags/tag451.xml" ContentType="application/vnd.openxmlformats-officedocument.presentationml.tags+xml"/>
  <Override PartName="/ppt/tags/tag1275.xml" ContentType="application/vnd.openxmlformats-officedocument.presentationml.tags+xml"/>
  <Override PartName="/ppt/tags/tag1461.xml" ContentType="application/vnd.openxmlformats-officedocument.presentationml.tags+xml"/>
  <Override PartName="/ppt/tags/tag1953.xml" ContentType="application/vnd.openxmlformats-officedocument.presentationml.tags+xml"/>
  <Override PartName="/ppt/tags/tag2739.xml" ContentType="application/vnd.openxmlformats-officedocument.presentationml.tags+xml"/>
  <Override PartName="/ppt/tags/tag2925.xml" ContentType="application/vnd.openxmlformats-officedocument.presentationml.tags+xml"/>
  <Override PartName="/ppt/tags/tag3288.xml" ContentType="application/vnd.openxmlformats-officedocument.presentationml.tags+xml"/>
  <Override PartName="/ppt/slides/slide2.xml" ContentType="application/vnd.openxmlformats-officedocument.presentationml.slide+xml"/>
  <Override PartName="/ppt/tags/tag1206.xml" ContentType="application/vnd.openxmlformats-officedocument.presentationml.tags+xml"/>
  <Override PartName="/ppt/tags/tag2247.xml" ContentType="application/vnd.openxmlformats-officedocument.presentationml.tags+xml"/>
  <Override PartName="/ppt/tags/tag2433.xml" ContentType="application/vnd.openxmlformats-officedocument.presentationml.tags+xml"/>
  <Override PartName="/ppt/tags/tag3219.xml" ContentType="application/vnd.openxmlformats-officedocument.presentationml.tags+xml"/>
  <Override PartName="/ppt/tags/tag366.xml" ContentType="application/vnd.openxmlformats-officedocument.presentationml.tags+xml"/>
  <Override PartName="/ppt/tags/tag858.xml" ContentType="application/vnd.openxmlformats-officedocument.presentationml.tags+xml"/>
  <Override PartName="/ppt/tags/tag1868.xml" ContentType="application/vnd.openxmlformats-officedocument.presentationml.tags+xml"/>
  <Override PartName="/ppt/tags/tag65.xml" ContentType="application/vnd.openxmlformats-officedocument.presentationml.tags+xml"/>
  <Override PartName="/ppt/tags/tag552.xml" ContentType="application/vnd.openxmlformats-officedocument.presentationml.tags+xml"/>
  <Override PartName="/ppt/tags/tag1376.xml" ContentType="application/vnd.openxmlformats-officedocument.presentationml.tags+xml"/>
  <Override PartName="/ppt/tags/tag1562.xml" ContentType="application/vnd.openxmlformats-officedocument.presentationml.tags+xml"/>
  <Override PartName="/ppt/tags/tag2348.xml" ContentType="application/vnd.openxmlformats-officedocument.presentationml.tags+xml"/>
  <Override PartName="/ppt/tags/tag959.xml" ContentType="application/vnd.openxmlformats-officedocument.presentationml.tags+xml"/>
  <Override PartName="/ppt/tags/tag1070.xml" ContentType="application/vnd.openxmlformats-officedocument.presentationml.tags+xml"/>
  <Override PartName="/ppt/tags/tag1307.xml" ContentType="application/vnd.openxmlformats-officedocument.presentationml.tags+xml"/>
  <Override PartName="/ppt/tags/tag2534.xml" ContentType="application/vnd.openxmlformats-officedocument.presentationml.tags+xml"/>
  <Override PartName="/ppt/tags/tag2720.xml" ContentType="application/vnd.openxmlformats-officedocument.presentationml.tags+xml"/>
  <Override PartName="/ppt/tags/tag3083.xml" ContentType="application/vnd.openxmlformats-officedocument.presentationml.tags+xml"/>
  <Override PartName="/ppt/tags/tag467.xml" ContentType="application/vnd.openxmlformats-officedocument.presentationml.tags+xml"/>
  <Override PartName="/ppt/tags/tag1477.xml" ContentType="application/vnd.openxmlformats-officedocument.presentationml.tags+xml"/>
  <Override PartName="/ppt/tags/tag1969.xml" ContentType="application/vnd.openxmlformats-officedocument.presentationml.tags+xml"/>
  <Override PartName="/ppt/tags/tag2042.xml" ContentType="application/vnd.openxmlformats-officedocument.presentationml.tags+xml"/>
  <Override PartName="/ppt/tags/tag3014.xml" ContentType="application/vnd.openxmlformats-officedocument.presentationml.tags+xml"/>
  <Override PartName="/ppt/tags/tag161.xml" ContentType="application/vnd.openxmlformats-officedocument.presentationml.tags+xml"/>
  <Override PartName="/ppt/tags/tag653.xml" ContentType="application/vnd.openxmlformats-officedocument.presentationml.tags+xml"/>
  <Override PartName="/ppt/tags/tag1001.xml" ContentType="application/vnd.openxmlformats-officedocument.presentationml.tags+xml"/>
  <Override PartName="/ppt/tags/tag1663.xml" ContentType="application/vnd.openxmlformats-officedocument.presentationml.tags+xml"/>
  <Override PartName="/ppt/tags/tag2449.xml" ContentType="application/vnd.openxmlformats-officedocument.presentationml.tags+xml"/>
  <Override PartName="/ppt/tags/tag2890.xml" ContentType="application/vnd.openxmlformats-officedocument.presentationml.tags+xml"/>
  <Override PartName="/ppt/tags/tag3200.xml" ContentType="application/vnd.openxmlformats-officedocument.presentationml.tags+xml"/>
  <Override PartName="/ppt/tags/tag1171.xml" ContentType="application/vnd.openxmlformats-officedocument.presentationml.tags+xml"/>
  <Override PartName="/ppt/tags/tag1408.xml" ContentType="application/vnd.openxmlformats-officedocument.presentationml.tags+xml"/>
  <Override PartName="/ppt/tags/tag2143.xml" ContentType="application/vnd.openxmlformats-officedocument.presentationml.tags+xml"/>
  <Override PartName="/ppt/tags/tag2635.xml" ContentType="application/vnd.openxmlformats-officedocument.presentationml.tags+xml"/>
  <Override PartName="/ppt/tags/tag2821.xml" ContentType="application/vnd.openxmlformats-officedocument.presentationml.tags+xml"/>
  <Override PartName="/ppt/tags/tag3184.xml" ContentType="application/vnd.openxmlformats-officedocument.presentationml.tags+xml"/>
  <Override PartName="/ppt/tags/tag568.xml" ContentType="application/vnd.openxmlformats-officedocument.presentationml.tags+xml"/>
  <Override PartName="/ppt/tags/tag754.xml" ContentType="application/vnd.openxmlformats-officedocument.presentationml.tags+xml"/>
  <Override PartName="/ppt/tags/tag1102.xml" ContentType="application/vnd.openxmlformats-officedocument.presentationml.tags+xml"/>
  <Override PartName="/ppt/tags/tag1578.xml" ContentType="application/vnd.openxmlformats-officedocument.presentationml.tags+xml"/>
  <Override PartName="/ppt/tags/tag2991.xml" ContentType="application/vnd.openxmlformats-officedocument.presentationml.tags+xml"/>
  <Override PartName="/ppt/tags/tag3115.xml" ContentType="application/vnd.openxmlformats-officedocument.presentationml.tags+xml"/>
  <Override PartName="/ppt/tags/tag262.xml" ContentType="application/vnd.openxmlformats-officedocument.presentationml.tags+xml"/>
  <Override PartName="/ppt/tags/tag940.xml" ContentType="application/vnd.openxmlformats-officedocument.presentationml.tags+xml"/>
  <Override PartName="/ppt/tags/tag1086.xml" ContentType="application/vnd.openxmlformats-officedocument.presentationml.tags+xml"/>
  <Override PartName="/ppt/tags/tag1272.xml" ContentType="application/vnd.openxmlformats-officedocument.presentationml.tags+xml"/>
  <Override PartName="/ppt/tags/tag1764.xml" ContentType="application/vnd.openxmlformats-officedocument.presentationml.tags+xml"/>
  <Override PartName="/ppt/tags/tag1950.xml" ContentType="application/vnd.openxmlformats-officedocument.presentationml.tags+xml"/>
  <Override PartName="/ppt/tags/tag2736.xml" ContentType="application/vnd.openxmlformats-officedocument.presentationml.tags+xml"/>
  <Override PartName="/ppt/tags/tag3099.xml" ContentType="application/vnd.openxmlformats-officedocument.presentationml.tags+xml"/>
  <Override PartName="/ppt/tags/tag3285.xml" ContentType="application/vnd.openxmlformats-officedocument.presentationml.tags+xml"/>
  <Override PartName="/ppt/tags/tag669.xml" ContentType="application/vnd.openxmlformats-officedocument.presentationml.tags+xml"/>
  <Override PartName="/ppt/tags/tag1017.xml" ContentType="application/vnd.openxmlformats-officedocument.presentationml.tags+xml"/>
  <Override PartName="/ppt/tags/tag1509.xml" ContentType="application/vnd.openxmlformats-officedocument.presentationml.tags+xml"/>
  <Override PartName="/ppt/tags/tag2058.xml" ContentType="application/vnd.openxmlformats-officedocument.presentationml.tags+xml"/>
  <Override PartName="/ppt/tags/tag2244.xml" ContentType="application/vnd.openxmlformats-officedocument.presentationml.tags+xml"/>
  <Override PartName="/ppt/tags/tag2922.xml" ContentType="application/vnd.openxmlformats-officedocument.presentationml.tags+xml"/>
  <Override PartName="/ppt/tags/tag177.xml" ContentType="application/vnd.openxmlformats-officedocument.presentationml.tags+xml"/>
  <Override PartName="/ppt/tags/tag855.xml" ContentType="application/vnd.openxmlformats-officedocument.presentationml.tags+xml"/>
  <Override PartName="/ppt/tags/tag1203.xml" ContentType="application/vnd.openxmlformats-officedocument.presentationml.tags+xml"/>
  <Override PartName="/ppt/tags/tag1679.xml" ContentType="application/vnd.openxmlformats-officedocument.presentationml.tags+xml"/>
  <Override PartName="/ppt/tags/tag1865.xml" ContentType="application/vnd.openxmlformats-officedocument.presentationml.tags+xml"/>
  <Override PartName="/ppt/tags/tag2430.xml" ContentType="application/vnd.openxmlformats-officedocument.presentationml.tags+xml"/>
  <Override PartName="/ppt/tags/tag3216.xml" ContentType="application/vnd.openxmlformats-officedocument.presentationml.tags+xml"/>
  <Override PartName="/ppt/tags/tag62.xml" ContentType="application/vnd.openxmlformats-officedocument.presentationml.tags+xml"/>
  <Override PartName="/ppt/tags/tag363.xml" ContentType="application/vnd.openxmlformats-officedocument.presentationml.tags+xml"/>
  <Override PartName="/ppt/tags/tag1187.xml" ContentType="application/vnd.openxmlformats-officedocument.presentationml.tags+xml"/>
  <Override PartName="/ppt/tags/tag1373.xml" ContentType="application/vnd.openxmlformats-officedocument.presentationml.tags+xml"/>
  <Override PartName="/ppt/tags/tag2159.xml" ContentType="application/vnd.openxmlformats-officedocument.presentationml.tags+xml"/>
  <Override PartName="/ppt/tags/tag2837.xml" ContentType="application/vnd.openxmlformats-officedocument.presentationml.tags+xml"/>
  <Override PartName="/ppt/tags/tag108.xml" ContentType="application/vnd.openxmlformats-officedocument.presentationml.tags+xml"/>
  <Override PartName="/ppt/tags/tag1118.xml" ContentType="application/vnd.openxmlformats-officedocument.presentationml.tags+xml"/>
  <Override PartName="/ppt/tags/tag2345.xml" ContentType="application/vnd.openxmlformats-officedocument.presentationml.tags+xml"/>
  <Override PartName="/ppt/tags/tag2531.xml" ContentType="application/vnd.openxmlformats-officedocument.presentationml.tags+xml"/>
  <Override PartName="/ppt/tags/tag3080.xml" ContentType="application/vnd.openxmlformats-officedocument.presentationml.tags+xml"/>
  <Override PartName="/ppt/tags/tag278.xml" ContentType="application/vnd.openxmlformats-officedocument.presentationml.tags+xml"/>
  <Override PartName="/ppt/tags/tag956.xml" ContentType="application/vnd.openxmlformats-officedocument.presentationml.tags+xml"/>
  <Override PartName="/ppt/tags/tag1288.xml" ContentType="application/vnd.openxmlformats-officedocument.presentationml.tags+xml"/>
  <Override PartName="/ppt/tags/tag1304.xml" ContentType="application/vnd.openxmlformats-officedocument.presentationml.tags+xml"/>
  <Override PartName="/ppt/tags/tag1966.xml" ContentType="application/vnd.openxmlformats-officedocument.presentationml.tags+xml"/>
  <Override PartName="/ppt/tags/tag209.xml" ContentType="application/vnd.openxmlformats-officedocument.presentationml.tags+xml"/>
  <Override PartName="/ppt/tags/tag464.xml" ContentType="application/vnd.openxmlformats-officedocument.presentationml.tags+xml"/>
  <Override PartName="/ppt/tags/tag650.xml" ContentType="application/vnd.openxmlformats-officedocument.presentationml.tags+xml"/>
  <Override PartName="/ppt/tags/tag1474.xml" ContentType="application/vnd.openxmlformats-officedocument.presentationml.tags+xml"/>
  <Override PartName="/ppt/tags/tag1660.xml" ContentType="application/vnd.openxmlformats-officedocument.presentationml.tags+xml"/>
  <Override PartName="/ppt/tags/tag2446.xml" ContentType="application/vnd.openxmlformats-officedocument.presentationml.tags+xml"/>
  <Override PartName="/ppt/tags/tag2938.xml" ContentType="application/vnd.openxmlformats-officedocument.presentationml.tags+xml"/>
  <Override PartName="/ppt/tags/tag3011.xml" ContentType="application/vnd.openxmlformats-officedocument.presentationml.tags+xml"/>
  <Override PartName="/ppt/tags/tag1219.xml" ContentType="application/vnd.openxmlformats-officedocument.presentationml.tags+xml"/>
  <Override PartName="/ppt/tags/tag1405.xml" ContentType="application/vnd.openxmlformats-officedocument.presentationml.tags+xml"/>
  <Override PartName="/ppt/tags/tag2632.xml" ContentType="application/vnd.openxmlformats-officedocument.presentationml.tags+xml"/>
  <Override PartName="/ppt/tags/tag3181.xml" ContentType="application/vnd.openxmlformats-officedocument.presentationml.tags+xml"/>
  <Override PartName="/ppt/tags/tag78.xml" ContentType="application/vnd.openxmlformats-officedocument.presentationml.tags+xml"/>
  <Override PartName="/ppt/tags/tag379.xml" ContentType="application/vnd.openxmlformats-officedocument.presentationml.tags+xml"/>
  <Override PartName="/ppt/tags/tag565.xml" ContentType="application/vnd.openxmlformats-officedocument.presentationml.tags+xml"/>
  <Override PartName="/ppt/tags/tag1389.xml" ContentType="application/vnd.openxmlformats-officedocument.presentationml.tags+xml"/>
  <Override PartName="/ppt/tags/tag1575.xml" ContentType="application/vnd.openxmlformats-officedocument.presentationml.tags+xml"/>
  <Override PartName="/ppt/tags/tag2140.xml" ContentType="application/vnd.openxmlformats-officedocument.presentationml.tags+xml"/>
  <Override PartName="/ppt/tags/tag3112.xml" ContentType="application/vnd.openxmlformats-officedocument.presentationml.tags+xml"/>
  <Override PartName="/ppt/tags/tag751.xml" ContentType="application/vnd.openxmlformats-officedocument.presentationml.tags+xml"/>
  <Override PartName="/ppt/tags/tag1083.xml" ContentType="application/vnd.openxmlformats-officedocument.presentationml.tags+xml"/>
  <Override PartName="/ppt/tags/tag1761.xml" ContentType="application/vnd.openxmlformats-officedocument.presentationml.tags+xml"/>
  <Override PartName="/ppt/tags/tag2547.xml" ContentType="application/vnd.openxmlformats-officedocument.presentationml.tags+xml"/>
  <Override PartName="/ppt/tags/tag3096.xml" ContentType="application/vnd.openxmlformats-officedocument.presentationml.tags+xml"/>
  <Override PartName="/ppt/tags/tag1506.xml" ContentType="application/vnd.openxmlformats-officedocument.presentationml.tags+xml"/>
  <Override PartName="/ppt/tags/tag2055.xml" ContentType="application/vnd.openxmlformats-officedocument.presentationml.tags+xml"/>
  <Override PartName="/ppt/tags/tag2241.xml" ContentType="application/vnd.openxmlformats-officedocument.presentationml.tags+xml"/>
  <Override PartName="/ppt/tags/tag2733.xml" ContentType="application/vnd.openxmlformats-officedocument.presentationml.tags+xml"/>
  <Override PartName="/ppt/tags/tag3282.xml" ContentType="application/vnd.openxmlformats-officedocument.presentationml.tags+xml"/>
  <Override PartName="/ppt/tags/tag666.xml" ContentType="application/vnd.openxmlformats-officedocument.presentationml.tags+xml"/>
  <Override PartName="/ppt/tags/tag852.xml" ContentType="application/vnd.openxmlformats-officedocument.presentationml.tags+xml"/>
  <Override PartName="/ppt/tags/tag1014.xml" ContentType="application/vnd.openxmlformats-officedocument.presentationml.tags+xml"/>
  <Override PartName="/ppt/tags/tag1200.xml" ContentType="application/vnd.openxmlformats-officedocument.presentationml.tags+xml"/>
  <Override PartName="/ppt/tags/tag1676.xml" ContentType="application/vnd.openxmlformats-officedocument.presentationml.tags+xml"/>
  <Override PartName="/ppt/tags/tag3027.xml" ContentType="application/vnd.openxmlformats-officedocument.presentationml.tags+xml"/>
  <Override PartName="/ppt/tags/tag3213.xml" ContentType="application/vnd.openxmlformats-officedocument.presentationml.tags+xml"/>
  <Override PartName="/ppt/tags/tag174.xml" ContentType="application/vnd.openxmlformats-officedocument.presentationml.tags+xml"/>
  <Override PartName="/ppt/tags/tag360.xml" ContentType="application/vnd.openxmlformats-officedocument.presentationml.tags+xml"/>
  <Override PartName="/ppt/tags/tag1184.xml" ContentType="application/vnd.openxmlformats-officedocument.presentationml.tags+xml"/>
  <Override PartName="/ppt/tags/tag1862.xml" ContentType="application/vnd.openxmlformats-officedocument.presentationml.tags+xml"/>
  <Override PartName="/ppt/tags/tag2648.xml" ContentType="application/vnd.openxmlformats-officedocument.presentationml.tags+xml"/>
  <Override PartName="/ppt/tags/tag2834.xml" ContentType="application/vnd.openxmlformats-officedocument.presentationml.tags+xml"/>
  <Override PartName="/ppt/tags/tag3197.xml" ContentType="application/vnd.openxmlformats-officedocument.presentationml.tags+xml"/>
  <Override PartName="/ppt/tags/tag105.xml" ContentType="application/vnd.openxmlformats-officedocument.presentationml.tags+xml"/>
  <Override PartName="/ppt/tags/tag1115.xml" ContentType="application/vnd.openxmlformats-officedocument.presentationml.tags+xml"/>
  <Override PartName="/ppt/tags/tag1370.xml" ContentType="application/vnd.openxmlformats-officedocument.presentationml.tags+xml"/>
  <Override PartName="/ppt/tags/tag1607.xml" ContentType="application/vnd.openxmlformats-officedocument.presentationml.tags+xml"/>
  <Override PartName="/ppt/tags/tag2156.xml" ContentType="application/vnd.openxmlformats-officedocument.presentationml.tags+xml"/>
  <Override PartName="/ppt/tags/tag2342.xml" ContentType="application/vnd.openxmlformats-officedocument.presentationml.tags+xml"/>
  <Override PartName="/ppt/tags/tag3128.xml" ContentType="application/vnd.openxmlformats-officedocument.presentationml.tags+xml"/>
  <Override PartName="/ppt/tags/tag275.xml" ContentType="application/vnd.openxmlformats-officedocument.presentationml.tags+xml"/>
  <Override PartName="/ppt/tags/tag767.xml" ContentType="application/vnd.openxmlformats-officedocument.presentationml.tags+xml"/>
  <Override PartName="/ppt/tags/tag953.xml" ContentType="application/vnd.openxmlformats-officedocument.presentationml.tags+xml"/>
  <Override PartName="/ppt/tags/tag1099.xml" ContentType="application/vnd.openxmlformats-officedocument.presentationml.tags+xml"/>
  <Override PartName="/ppt/tags/tag1301.xml" ContentType="application/vnd.openxmlformats-officedocument.presentationml.tags+xml"/>
  <Override PartName="/ppt/tags/tag1777.xml" ContentType="application/vnd.openxmlformats-officedocument.presentationml.tags+xml"/>
  <Override PartName="/ppt/tags/tag1963.xml" ContentType="application/vnd.openxmlformats-officedocument.presentationml.tags+xml"/>
  <Override PartName="/ppt/presProps.xml" ContentType="application/vnd.openxmlformats-officedocument.presentationml.presProps+xml"/>
  <Override PartName="/ppt/tags/tag461.xml" ContentType="application/vnd.openxmlformats-officedocument.presentationml.tags+xml"/>
  <Override PartName="/ppt/tags/tag1285.xml" ContentType="application/vnd.openxmlformats-officedocument.presentationml.tags+xml"/>
  <Override PartName="/ppt/tags/tag1471.xml" ContentType="application/vnd.openxmlformats-officedocument.presentationml.tags+xml"/>
  <Override PartName="/ppt/tags/tag1708.xml" ContentType="application/vnd.openxmlformats-officedocument.presentationml.tags+xml"/>
  <Override PartName="/ppt/tags/tag2257.xml" ContentType="application/vnd.openxmlformats-officedocument.presentationml.tags+xml"/>
  <Override PartName="/ppt/tags/tag2749.xml" ContentType="application/vnd.openxmlformats-officedocument.presentationml.tags+xml"/>
  <Override PartName="/ppt/tags/tag2935.xml" ContentType="application/vnd.openxmlformats-officedocument.presentationml.tags+xml"/>
  <Override PartName="/ppt/tags/tag206.xml" ContentType="application/vnd.openxmlformats-officedocument.presentationml.tags+xml"/>
  <Override PartName="/ppt/tags/tag868.xml" ContentType="application/vnd.openxmlformats-officedocument.presentationml.tags+xml"/>
  <Override PartName="/ppt/tags/tag1216.xml" ContentType="application/vnd.openxmlformats-officedocument.presentationml.tags+xml"/>
  <Override PartName="/ppt/tags/tag2443.xml" ContentType="application/vnd.openxmlformats-officedocument.presentationml.tags+xml"/>
  <Override PartName="/ppt/tags/tag3229.xml" ContentType="application/vnd.openxmlformats-officedocument.presentationml.tags+xml"/>
  <Override PartName="/ppt/tags/tag75.xml" ContentType="application/vnd.openxmlformats-officedocument.presentationml.tags+xml"/>
  <Override PartName="/ppt/tags/tag376.xml" ContentType="application/vnd.openxmlformats-officedocument.presentationml.tags+xml"/>
  <Override PartName="/ppt/tags/tag1386.xml" ContentType="application/vnd.openxmlformats-officedocument.presentationml.tags+xml"/>
  <Override PartName="/ppt/tags/tag1402.xml" ContentType="application/vnd.openxmlformats-officedocument.presentationml.tags+xml"/>
  <Override PartName="/ppt/tags/tag1878.xml" ContentType="application/vnd.openxmlformats-officedocument.presentationml.tags+xml"/>
  <Override PartName="/ppt/tags/tag562.xml" ContentType="application/vnd.openxmlformats-officedocument.presentationml.tags+xml"/>
  <Override PartName="/ppt/tags/tag1572.xml" ContentType="application/vnd.openxmlformats-officedocument.presentationml.tags+xml"/>
  <Override PartName="/ppt/tags/tag1809.xml" ContentType="application/vnd.openxmlformats-officedocument.presentationml.tags+xml"/>
  <Override PartName="/ppt/tags/tag2358.xml" ContentType="application/vnd.openxmlformats-officedocument.presentationml.tags+xml"/>
  <Override PartName="/ppt/tags/tag307.xml" ContentType="application/vnd.openxmlformats-officedocument.presentationml.tags+xml"/>
  <Override PartName="/ppt/tags/tag969.xml" ContentType="application/vnd.openxmlformats-officedocument.presentationml.tags+xml"/>
  <Override PartName="/ppt/tags/tag1080.xml" ContentType="application/vnd.openxmlformats-officedocument.presentationml.tags+xml"/>
  <Override PartName="/ppt/tags/tag1317.xml" ContentType="application/vnd.openxmlformats-officedocument.presentationml.tags+xml"/>
  <Override PartName="/ppt/tags/tag1503.xml" ContentType="application/vnd.openxmlformats-officedocument.presentationml.tags+xml"/>
  <Override PartName="/ppt/tags/tag1979.xml" ContentType="application/vnd.openxmlformats-officedocument.presentationml.tags+xml"/>
  <Override PartName="/ppt/tags/tag2052.xml" ContentType="application/vnd.openxmlformats-officedocument.presentationml.tags+xml"/>
  <Override PartName="/ppt/tags/tag2544.xml" ContentType="application/vnd.openxmlformats-officedocument.presentationml.tags+xml"/>
  <Override PartName="/ppt/tags/tag2730.xml" ContentType="application/vnd.openxmlformats-officedocument.presentationml.tags+xml"/>
  <Override PartName="/ppt/tags/tag3093.xml" ContentType="application/vnd.openxmlformats-officedocument.presentationml.tags+xml"/>
  <Override PartName="/ppt/tags/tag477.xml" ContentType="application/vnd.openxmlformats-officedocument.presentationml.tags+xml"/>
  <Override PartName="/ppt/tags/tag663.xml" ContentType="application/vnd.openxmlformats-officedocument.presentationml.tags+xml"/>
  <Override PartName="/ppt/tags/tag1011.xml" ContentType="application/vnd.openxmlformats-officedocument.presentationml.tags+xml"/>
  <Override PartName="/ppt/tags/tag1487.xml" ContentType="application/vnd.openxmlformats-officedocument.presentationml.tags+xml"/>
  <Override PartName="/ppt/tags/tag3024.xml" ContentType="application/vnd.openxmlformats-officedocument.presentationml.tags+xml"/>
  <Override PartName="/ppt/tags/tag171.xml" ContentType="application/vnd.openxmlformats-officedocument.presentationml.tags+xml"/>
  <Override PartName="/ppt/tags/tag408.xml" ContentType="application/vnd.openxmlformats-officedocument.presentationml.tags+xml"/>
  <Override PartName="/ppt/tags/tag1181.xml" ContentType="application/vnd.openxmlformats-officedocument.presentationml.tags+xml"/>
  <Override PartName="/ppt/tags/tag1673.xml" ContentType="application/vnd.openxmlformats-officedocument.presentationml.tags+xml"/>
  <Override PartName="/ppt/tags/tag2459.xml" ContentType="application/vnd.openxmlformats-officedocument.presentationml.tags+xml"/>
  <Override PartName="/ppt/tags/tag2645.xml" ContentType="application/vnd.openxmlformats-officedocument.presentationml.tags+xml"/>
  <Override PartName="/ppt/tags/tag3194.xml" ContentType="application/vnd.openxmlformats-officedocument.presentationml.tags+xml"/>
  <Override PartName="/ppt/tags/tag3210.xml" ContentType="application/vnd.openxmlformats-officedocument.presentationml.tags+xml"/>
  <Override PartName="/ppt/tags/tag578.xml" ContentType="application/vnd.openxmlformats-officedocument.presentationml.tags+xml"/>
  <Override PartName="/ppt/tags/tag1418.xml" ContentType="application/vnd.openxmlformats-officedocument.presentationml.tags+xml"/>
  <Override PartName="/ppt/tags/tag1604.xml" ContentType="application/vnd.openxmlformats-officedocument.presentationml.tags+xml"/>
  <Override PartName="/ppt/tags/tag2153.xml" ContentType="application/vnd.openxmlformats-officedocument.presentationml.tags+xml"/>
  <Override PartName="/ppt/tags/tag2831.xml" ContentType="application/vnd.openxmlformats-officedocument.presentationml.tags+xml"/>
  <Override PartName="/ppt/tags/tag102.xml" ContentType="application/vnd.openxmlformats-officedocument.presentationml.tags+xml"/>
  <Override PartName="/ppt/tags/tag764.xml" ContentType="application/vnd.openxmlformats-officedocument.presentationml.tags+xml"/>
  <Override PartName="/ppt/tags/tag1112.xml" ContentType="application/vnd.openxmlformats-officedocument.presentationml.tags+xml"/>
  <Override PartName="/ppt/tags/tag1588.xml" ContentType="application/vnd.openxmlformats-officedocument.presentationml.tags+xml"/>
  <Override PartName="/ppt/tags/tag1774.xml" ContentType="application/vnd.openxmlformats-officedocument.presentationml.tags+xml"/>
  <Override PartName="/ppt/tags/tag3125.xml" ContentType="application/vnd.openxmlformats-officedocument.presentationml.tags+xml"/>
  <Override PartName="/ppt/tags/tag272.xml" ContentType="application/vnd.openxmlformats-officedocument.presentationml.tags+xml"/>
  <Override PartName="/ppt/tags/tag509.xml" ContentType="application/vnd.openxmlformats-officedocument.presentationml.tags+xml"/>
  <Override PartName="/ppt/tags/tag950.xml" ContentType="application/vnd.openxmlformats-officedocument.presentationml.tags+xml"/>
  <Override PartName="/ppt/tags/tag1096.xml" ContentType="application/vnd.openxmlformats-officedocument.presentationml.tags+xml"/>
  <Override PartName="/ppt/tags/tag1282.xml" ContentType="application/vnd.openxmlformats-officedocument.presentationml.tags+xml"/>
  <Override PartName="/ppt/tags/tag1519.xml" ContentType="application/vnd.openxmlformats-officedocument.presentationml.tags+xml"/>
  <Override PartName="/ppt/tags/tag1960.xml" ContentType="application/vnd.openxmlformats-officedocument.presentationml.tags+xml"/>
  <Override PartName="/ppt/tags/tag2068.xml" ContentType="application/vnd.openxmlformats-officedocument.presentationml.tags+xml"/>
  <Override PartName="/ppt/tags/tag2746.xml" ContentType="application/vnd.openxmlformats-officedocument.presentationml.tags+xml"/>
  <Override PartName="/ppt/tags/tag203.xml" ContentType="application/vnd.openxmlformats-officedocument.presentationml.tags+xml"/>
  <Override PartName="/ppt/tags/tag679.xml" ContentType="application/vnd.openxmlformats-officedocument.presentationml.tags+xml"/>
  <Override PartName="/ppt/tags/tag1027.xml" ContentType="application/vnd.openxmlformats-officedocument.presentationml.tags+xml"/>
  <Override PartName="/ppt/tags/tag1689.xml" ContentType="application/vnd.openxmlformats-officedocument.presentationml.tags+xml"/>
  <Override PartName="/ppt/tags/tag1705.xml" ContentType="application/vnd.openxmlformats-officedocument.presentationml.tags+xml"/>
  <Override PartName="/ppt/tags/tag2254.xml" ContentType="application/vnd.openxmlformats-officedocument.presentationml.tags+xml"/>
  <Override PartName="/ppt/tags/tag2440.xml" ContentType="application/vnd.openxmlformats-officedocument.presentationml.tags+xml"/>
  <Override PartName="/ppt/tags/tag2932.xml" ContentType="application/vnd.openxmlformats-officedocument.presentationml.tags+xml"/>
  <Override PartName="/ppt/tags/tag3226.xml" ContentType="application/vnd.openxmlformats-officedocument.presentationml.tags+xml"/>
  <Override PartName="/ppt/tags/tag187.xml" ContentType="application/vnd.openxmlformats-officedocument.presentationml.tags+xml"/>
  <Override PartName="/ppt/tags/tag865.xml" ContentType="application/vnd.openxmlformats-officedocument.presentationml.tags+xml"/>
  <Override PartName="/ppt/tags/tag1197.xml" ContentType="application/vnd.openxmlformats-officedocument.presentationml.tags+xml"/>
  <Override PartName="/ppt/tags/tag1213.xml" ContentType="application/vnd.openxmlformats-officedocument.presentationml.tags+xml"/>
  <Override PartName="/ppt/tags/tag1875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373.xml" ContentType="application/vnd.openxmlformats-officedocument.presentationml.tags+xml"/>
  <Override PartName="/ppt/tags/tag1383.xml" ContentType="application/vnd.openxmlformats-officedocument.presentationml.tags+xml"/>
  <Override PartName="/ppt/tags/tag2169.xml" ContentType="application/vnd.openxmlformats-officedocument.presentationml.tags+xml"/>
  <Override PartName="/ppt/tags/tag2355.xml" ContentType="application/vnd.openxmlformats-officedocument.presentationml.tags+xml"/>
  <Override PartName="/ppt/tags/tag2847.xml" ContentType="application/vnd.openxmlformats-officedocument.presentationml.tags+xml"/>
  <Override PartName="/ppt/tags/tag304.xml" ContentType="application/vnd.openxmlformats-officedocument.presentationml.tags+xml"/>
  <Override PartName="/ppt/tags/tag966.xml" ContentType="application/vnd.openxmlformats-officedocument.presentationml.tags+xml"/>
  <Override PartName="/ppt/tags/tag1128.xml" ContentType="application/vnd.openxmlformats-officedocument.presentationml.tags+xml"/>
  <Override PartName="/ppt/tags/tag1314.xml" ContentType="application/vnd.openxmlformats-officedocument.presentationml.tags+xml"/>
  <Override PartName="/ppt/tags/tag1806.xml" ContentType="application/vnd.openxmlformats-officedocument.presentationml.tags+xml"/>
  <Override PartName="/ppt/tags/tag2541.xml" ContentType="application/vnd.openxmlformats-officedocument.presentationml.tags+xml"/>
  <Override PartName="/ppt/tags/tag3090.xml" ContentType="application/vnd.openxmlformats-officedocument.presentationml.tags+xml"/>
  <Override PartName="/ppt/tags/tag288.xml" ContentType="application/vnd.openxmlformats-officedocument.presentationml.tags+xml"/>
  <Override PartName="/ppt/tags/tag474.xml" ContentType="application/vnd.openxmlformats-officedocument.presentationml.tags+xml"/>
  <Override PartName="/ppt/tags/tag1298.xml" ContentType="application/vnd.openxmlformats-officedocument.presentationml.tags+xml"/>
  <Override PartName="/ppt/tags/tag1484.xml" ContentType="application/vnd.openxmlformats-officedocument.presentationml.tags+xml"/>
  <Override PartName="/ppt/tags/tag1500.xml" ContentType="application/vnd.openxmlformats-officedocument.presentationml.tags+xml"/>
  <Override PartName="/ppt/tags/tag1976.xml" ContentType="application/vnd.openxmlformats-officedocument.presentationml.tags+xml"/>
  <Override PartName="/ppt/tags/tag2948.xml" ContentType="application/vnd.openxmlformats-officedocument.presentationml.tags+xml"/>
  <Override PartName="/ppt/tags/tag219.xml" ContentType="application/vnd.openxmlformats-officedocument.presentationml.tags+xml"/>
  <Override PartName="/ppt/tags/tag660.xml" ContentType="application/vnd.openxmlformats-officedocument.presentationml.tags+xml"/>
  <Override PartName="/ppt/tags/tag1229.xml" ContentType="application/vnd.openxmlformats-officedocument.presentationml.tags+xml"/>
  <Override PartName="/ppt/tags/tag1670.xml" ContentType="application/vnd.openxmlformats-officedocument.presentationml.tags+xml"/>
  <Override PartName="/ppt/tags/tag1907.xml" ContentType="application/vnd.openxmlformats-officedocument.presentationml.tags+xml"/>
  <Override PartName="/ppt/tags/tag2456.xml" ContentType="application/vnd.openxmlformats-officedocument.presentationml.tags+xml"/>
  <Override PartName="/ppt/tags/tag3021.xml" ContentType="application/vnd.openxmlformats-officedocument.presentationml.tags+xml"/>
  <Override PartName="/ppt/tags/tag389.xml" ContentType="application/vnd.openxmlformats-officedocument.presentationml.tags+xml"/>
  <Override PartName="/ppt/tags/tag405.xml" ContentType="application/vnd.openxmlformats-officedocument.presentationml.tags+xml"/>
  <Override PartName="/ppt/tags/tag1415.xml" ContentType="application/vnd.openxmlformats-officedocument.presentationml.tags+xml"/>
  <Override PartName="/ppt/tags/tag2642.xml" ContentType="application/vnd.openxmlformats-officedocument.presentationml.tags+xml"/>
  <Override PartName="/ppt/tags/tag3191.xml" ContentType="application/vnd.openxmlformats-officedocument.presentationml.tags+xml"/>
  <Override PartName="/ppt/tags/tag88.xml" ContentType="application/vnd.openxmlformats-officedocument.presentationml.tags+xml"/>
  <Override PartName="/ppt/tags/tag575.xml" ContentType="application/vnd.openxmlformats-officedocument.presentationml.tags+xml"/>
  <Override PartName="/ppt/tags/tag761.xml" ContentType="application/vnd.openxmlformats-officedocument.presentationml.tags+xml"/>
  <Override PartName="/ppt/tags/tag1399.xml" ContentType="application/vnd.openxmlformats-officedocument.presentationml.tags+xml"/>
  <Override PartName="/ppt/tags/tag1585.xml" ContentType="application/vnd.openxmlformats-officedocument.presentationml.tags+xml"/>
  <Override PartName="/ppt/tags/tag1601.xml" ContentType="application/vnd.openxmlformats-officedocument.presentationml.tags+xml"/>
  <Override PartName="/ppt/tags/tag2150.xml" ContentType="application/vnd.openxmlformats-officedocument.presentationml.tags+xml"/>
  <Override PartName="/ppt/tags/tag3122.xml" ContentType="application/vnd.openxmlformats-officedocument.presentationml.tags+xml"/>
  <Override PartName="/ppt/tags/tag19.xml" ContentType="application/vnd.openxmlformats-officedocument.presentationml.tags+xml"/>
  <Override PartName="/ppt/tags/tag506.xml" ContentType="application/vnd.openxmlformats-officedocument.presentationml.tags+xml"/>
  <Override PartName="/ppt/tags/tag1093.xml" ContentType="application/vnd.openxmlformats-officedocument.presentationml.tags+xml"/>
  <Override PartName="/ppt/tags/tag1771.xml" ContentType="application/vnd.openxmlformats-officedocument.presentationml.tags+xml"/>
  <Override PartName="/ppt/tags/tag2557.xml" ContentType="application/vnd.openxmlformats-officedocument.presentationml.tags+xml"/>
  <Override PartName="/ppt/tags/tag2743.xml" ContentType="application/vnd.openxmlformats-officedocument.presentationml.tags+xml"/>
  <Override PartName="/ppt/tags/tag1024.xml" ContentType="application/vnd.openxmlformats-officedocument.presentationml.tags+xml"/>
  <Override PartName="/ppt/tags/tag1516.xml" ContentType="application/vnd.openxmlformats-officedocument.presentationml.tags+xml"/>
  <Override PartName="/ppt/tags/tag1702.xml" ContentType="application/vnd.openxmlformats-officedocument.presentationml.tags+xml"/>
  <Override PartName="/ppt/tags/tag2065.xml" ContentType="application/vnd.openxmlformats-officedocument.presentationml.tags+xml"/>
  <Override PartName="/ppt/tags/tag2251.xml" ContentType="application/vnd.openxmlformats-officedocument.presentationml.tags+xml"/>
  <Override PartName="/ppt/tags/tag3037.xml" ContentType="application/vnd.openxmlformats-officedocument.presentationml.tags+xml"/>
  <Override PartName="/ppt/tags/tag184.xml" ContentType="application/vnd.openxmlformats-officedocument.presentationml.tags+xml"/>
  <Override PartName="/ppt/tags/tag200.xml" ContentType="application/vnd.openxmlformats-officedocument.presentationml.tags+xml"/>
  <Override PartName="/ppt/tags/tag676.xml" ContentType="application/vnd.openxmlformats-officedocument.presentationml.tags+xml"/>
  <Override PartName="/ppt/tags/tag862.xml" ContentType="application/vnd.openxmlformats-officedocument.presentationml.tags+xml"/>
  <Override PartName="/ppt/tags/tag1210.xml" ContentType="application/vnd.openxmlformats-officedocument.presentationml.tags+xml"/>
  <Override PartName="/ppt/tags/tag1686.xml" ContentType="application/vnd.openxmlformats-officedocument.presentationml.tags+xml"/>
  <Override PartName="/ppt/tags/tag1872.xml" ContentType="application/vnd.openxmlformats-officedocument.presentationml.tags+xml"/>
  <Override PartName="/ppt/tags/tag3223.xml" ContentType="application/vnd.openxmlformats-officedocument.presentationml.tags+xml"/>
  <Override PartName="/ppt/tags/tag370.xml" ContentType="application/vnd.openxmlformats-officedocument.presentationml.tags+xml"/>
  <Override PartName="/ppt/tags/tag607.xml" ContentType="application/vnd.openxmlformats-officedocument.presentationml.tags+xml"/>
  <Override PartName="/ppt/tags/tag1194.xml" ContentType="application/vnd.openxmlformats-officedocument.presentationml.tags+xml"/>
  <Override PartName="/ppt/tags/tag1380.xml" ContentType="application/vnd.openxmlformats-officedocument.presentationml.tags+xml"/>
  <Override PartName="/ppt/tags/tag1617.xml" ContentType="application/vnd.openxmlformats-officedocument.presentationml.tags+xml"/>
  <Override PartName="/ppt/tags/tag2166.xml" ContentType="application/vnd.openxmlformats-officedocument.presentationml.tags+xml"/>
  <Override PartName="/ppt/tags/tag2658.xml" ContentType="application/vnd.openxmlformats-officedocument.presentationml.tags+xml"/>
  <Override PartName="/ppt/tags/tag2844.xml" ContentType="application/vnd.openxmlformats-officedocument.presentationml.tags+xml"/>
  <Override PartName="/ppt/tags/tag115.xml" ContentType="application/vnd.openxmlformats-officedocument.presentationml.tags+xml"/>
  <Override PartName="/ppt/tags/tag301.xml" ContentType="application/vnd.openxmlformats-officedocument.presentationml.tags+xml"/>
  <Override PartName="/ppt/tags/tag777.xml" ContentType="application/vnd.openxmlformats-officedocument.presentationml.tags+xml"/>
  <Override PartName="/ppt/tags/tag1125.xml" ContentType="application/vnd.openxmlformats-officedocument.presentationml.tags+xml"/>
  <Override PartName="/ppt/tags/tag1803.xml" ContentType="application/vnd.openxmlformats-officedocument.presentationml.tags+xml"/>
  <Override PartName="/ppt/tags/tag2352.xml" ContentType="application/vnd.openxmlformats-officedocument.presentationml.tags+xml"/>
  <Override PartName="/ppt/tags/tag3138.xml" ContentType="application/vnd.openxmlformats-officedocument.presentationml.tags+xml"/>
  <Override PartName="/ppt/tags/tag285.xml" ContentType="application/vnd.openxmlformats-officedocument.presentationml.tags+xml"/>
  <Override PartName="/ppt/tags/tag963.xml" ContentType="application/vnd.openxmlformats-officedocument.presentationml.tags+xml"/>
  <Override PartName="/ppt/tags/tag1295.xml" ContentType="application/vnd.openxmlformats-officedocument.presentationml.tags+xml"/>
  <Override PartName="/ppt/tags/tag1311.xml" ContentType="application/vnd.openxmlformats-officedocument.presentationml.tags+xml"/>
  <Override PartName="/ppt/tags/tag1787.xml" ContentType="application/vnd.openxmlformats-officedocument.presentationml.tags+xml"/>
  <Override PartName="/ppt/tags/tag1973.xml" ContentType="application/vnd.openxmlformats-officedocument.presentationml.tags+xml"/>
  <Override PartName="/ppt/tags/tag2759.xml" ContentType="application/vnd.openxmlformats-officedocument.presentationml.tags+xml"/>
  <Override PartName="/ppt/tags/tag471.xml" ContentType="application/vnd.openxmlformats-officedocument.presentationml.tags+xml"/>
  <Override PartName="/ppt/tags/tag708.xml" ContentType="application/vnd.openxmlformats-officedocument.presentationml.tags+xml"/>
  <Override PartName="/ppt/tags/tag1481.xml" ContentType="application/vnd.openxmlformats-officedocument.presentationml.tags+xml"/>
  <Override PartName="/ppt/tags/tag1718.xml" ContentType="application/vnd.openxmlformats-officedocument.presentationml.tags+xml"/>
  <Override PartName="/ppt/tags/tag2267.xml" ContentType="application/vnd.openxmlformats-officedocument.presentationml.tags+xml"/>
  <Override PartName="/ppt/tags/tag2945.xml" ContentType="application/vnd.openxmlformats-officedocument.presentationml.tags+xml"/>
  <Override PartName="/ppt/tags/tag216.xml" ContentType="application/vnd.openxmlformats-officedocument.presentationml.tags+xml"/>
  <Override PartName="/ppt/tags/tag402.xml" ContentType="application/vnd.openxmlformats-officedocument.presentationml.tags+xml"/>
  <Override PartName="/ppt/tags/tag878.xml" ContentType="application/vnd.openxmlformats-officedocument.presentationml.tags+xml"/>
  <Override PartName="/ppt/tags/tag1226.xml" ContentType="application/vnd.openxmlformats-officedocument.presentationml.tags+xml"/>
  <Override PartName="/ppt/tags/tag1412.xml" ContentType="application/vnd.openxmlformats-officedocument.presentationml.tags+xml"/>
  <Override PartName="/ppt/tags/tag1888.xml" ContentType="application/vnd.openxmlformats-officedocument.presentationml.tags+xml"/>
  <Override PartName="/ppt/tags/tag1904.xml" ContentType="application/vnd.openxmlformats-officedocument.presentationml.tags+xml"/>
  <Override PartName="/ppt/tags/tag2453.xml" ContentType="application/vnd.openxmlformats-officedocument.presentationml.tags+xml"/>
  <Override PartName="/ppt/tags/tag3239.xml" ContentType="application/vnd.openxmlformats-officedocument.presentationml.tags+xml"/>
  <Override PartName="/ppt/tags/tag85.xml" ContentType="application/vnd.openxmlformats-officedocument.presentationml.tags+xml"/>
  <Override PartName="/ppt/tags/tag386.xml" ContentType="application/vnd.openxmlformats-officedocument.presentationml.tags+xml"/>
  <Override PartName="/ppt/tags/tag572.xml" ContentType="application/vnd.openxmlformats-officedocument.presentationml.tags+xml"/>
  <Override PartName="/ppt/tags/tag1396.xml" ContentType="application/vnd.openxmlformats-officedocument.presentationml.tags+xml"/>
  <Override PartName="/ppt/tags/tag16.xml" ContentType="application/vnd.openxmlformats-officedocument.presentationml.tags+xml"/>
  <Override PartName="/ppt/tags/tag317.xml" ContentType="application/vnd.openxmlformats-officedocument.presentationml.tags+xml"/>
  <Override PartName="/ppt/tags/tag809.xml" ContentType="application/vnd.openxmlformats-officedocument.presentationml.tags+xml"/>
  <Override PartName="/ppt/tags/tag1090.xml" ContentType="application/vnd.openxmlformats-officedocument.presentationml.tags+xml"/>
  <Override PartName="/ppt/tags/tag1582.xml" ContentType="application/vnd.openxmlformats-officedocument.presentationml.tags+xml"/>
  <Override PartName="/ppt/tags/tag1819.xml" ContentType="application/vnd.openxmlformats-officedocument.presentationml.tags+xml"/>
  <Override PartName="/ppt/tags/tag2368.xml" ContentType="application/vnd.openxmlformats-officedocument.presentationml.tags+xml"/>
  <Override PartName="/ppt/tags/tag2554.xml" ContentType="application/vnd.openxmlformats-officedocument.presentationml.tags+xml"/>
  <Override PartName="/ppt/tags/tag487.xml" ContentType="application/vnd.openxmlformats-officedocument.presentationml.tags+xml"/>
  <Override PartName="/ppt/tags/tag503.xml" ContentType="application/vnd.openxmlformats-officedocument.presentationml.tags+xml"/>
  <Override PartName="/ppt/tags/tag979.xml" ContentType="application/vnd.openxmlformats-officedocument.presentationml.tags+xml"/>
  <Override PartName="/ppt/tags/tag1327.xml" ContentType="application/vnd.openxmlformats-officedocument.presentationml.tags+xml"/>
  <Override PartName="/ppt/tags/tag1513.xml" ContentType="application/vnd.openxmlformats-officedocument.presentationml.tags+xml"/>
  <Override PartName="/ppt/tags/tag1989.xml" ContentType="application/vnd.openxmlformats-officedocument.presentationml.tags+xml"/>
  <Override PartName="/ppt/tags/tag2062.xml" ContentType="application/vnd.openxmlformats-officedocument.presentationml.tags+xml"/>
  <Override PartName="/ppt/tags/tag2740.xml" ContentType="application/vnd.openxmlformats-officedocument.presentationml.tags+xml"/>
  <Override PartName="/ppt/tags/tag673.xml" ContentType="application/vnd.openxmlformats-officedocument.presentationml.tags+xml"/>
  <Override PartName="/ppt/tags/tag1021.xml" ContentType="application/vnd.openxmlformats-officedocument.presentationml.tags+xml"/>
  <Override PartName="/ppt/tags/tag1497.xml" ContentType="application/vnd.openxmlformats-officedocument.presentationml.tags+xml"/>
  <Override PartName="/ppt/tags/tag1683.xml" ContentType="application/vnd.openxmlformats-officedocument.presentationml.tags+xml"/>
  <Override PartName="/ppt/tags/tag2469.xml" ContentType="application/vnd.openxmlformats-officedocument.presentationml.tags+xml"/>
  <Override PartName="/ppt/tags/tag3034.xml" ContentType="application/vnd.openxmlformats-officedocument.presentationml.tags+xml"/>
  <Override PartName="/ppt/tags/tag3220.xml" ContentType="application/vnd.openxmlformats-officedocument.presentationml.tags+xml"/>
  <Override PartName="/ppt/tags/tag181.xml" ContentType="application/vnd.openxmlformats-officedocument.presentationml.tags+xml"/>
  <Override PartName="/ppt/tags/tag418.xml" ContentType="application/vnd.openxmlformats-officedocument.presentationml.tags+xml"/>
  <Override PartName="/ppt/tags/tag1191.xml" ContentType="application/vnd.openxmlformats-officedocument.presentationml.tags+xml"/>
  <Override PartName="/ppt/tags/tag1428.xml" ContentType="application/vnd.openxmlformats-officedocument.presentationml.tags+xml"/>
  <Override PartName="/ppt/tags/tag2655.xml" ContentType="application/vnd.openxmlformats-officedocument.presentationml.tags+xml"/>
  <Override PartName="/ppt/tags/tag112.xml" ContentType="application/vnd.openxmlformats-officedocument.presentationml.tags+xml"/>
  <Override PartName="/ppt/tags/tag588.xml" ContentType="application/vnd.openxmlformats-officedocument.presentationml.tags+xml"/>
  <Override PartName="/ppt/tags/tag604.xml" ContentType="application/vnd.openxmlformats-officedocument.presentationml.tags+xml"/>
  <Override PartName="/ppt/tags/tag1598.xml" ContentType="application/vnd.openxmlformats-officedocument.presentationml.tags+xml"/>
  <Override PartName="/ppt/tags/tag1614.xml" ContentType="application/vnd.openxmlformats-officedocument.presentationml.tags+xml"/>
  <Override PartName="/ppt/tags/tag1800.xml" ContentType="application/vnd.openxmlformats-officedocument.presentationml.tags+xml"/>
  <Override PartName="/ppt/tags/tag2163.xml" ContentType="application/vnd.openxmlformats-officedocument.presentationml.tags+xml"/>
  <Override PartName="/ppt/tags/tag2841.xml" ContentType="application/vnd.openxmlformats-officedocument.presentationml.tags+xml"/>
  <Override PartName="/ppt/tags/tag3135.xml" ContentType="application/vnd.openxmlformats-officedocument.presentationml.tags+xml"/>
  <Override PartName="/ppt/tags/tag774.xml" ContentType="application/vnd.openxmlformats-officedocument.presentationml.tags+xml"/>
  <Override PartName="/ppt/tags/tag960.xml" ContentType="application/vnd.openxmlformats-officedocument.presentationml.tags+xml"/>
  <Override PartName="/ppt/tags/tag1122.xml" ContentType="application/vnd.openxmlformats-officedocument.presentationml.tags+xml"/>
  <Override PartName="/ppt/tags/tag1784.xml" ContentType="application/vnd.openxmlformats-officedocument.presentationml.tags+xml"/>
  <Override PartName="/ppt/tags/tag282.xml" ContentType="application/vnd.openxmlformats-officedocument.presentationml.tags+xml"/>
  <Override PartName="/ppt/tags/tag519.xml" ContentType="application/vnd.openxmlformats-officedocument.presentationml.tags+xml"/>
  <Override PartName="/ppt/tags/tag705.xml" ContentType="application/vnd.openxmlformats-officedocument.presentationml.tags+xml"/>
  <Override PartName="/ppt/tags/tag1292.xml" ContentType="application/vnd.openxmlformats-officedocument.presentationml.tags+xml"/>
  <Override PartName="/ppt/tags/tag1529.xml" ContentType="application/vnd.openxmlformats-officedocument.presentationml.tags+xml"/>
  <Override PartName="/ppt/tags/tag1970.xml" ContentType="application/vnd.openxmlformats-officedocument.presentationml.tags+xml"/>
  <Override PartName="/ppt/tags/tag2078.xml" ContentType="application/vnd.openxmlformats-officedocument.presentationml.tags+xml"/>
  <Override PartName="/ppt/tags/tag2264.xml" ContentType="application/vnd.openxmlformats-officedocument.presentationml.tags+xml"/>
  <Override PartName="/ppt/tags/tag2756.xml" ContentType="application/vnd.openxmlformats-officedocument.presentationml.tags+xml"/>
  <Override PartName="/ppt/tags/tag2942.xml" ContentType="application/vnd.openxmlformats-officedocument.presentationml.tags+xml"/>
  <Default Extension="emf" ContentType="image/x-emf"/>
  <Override PartName="/ppt/tags/tag213.xml" ContentType="application/vnd.openxmlformats-officedocument.presentationml.tags+xml"/>
  <Override PartName="/ppt/tags/tag689.xml" ContentType="application/vnd.openxmlformats-officedocument.presentationml.tags+xml"/>
  <Override PartName="/ppt/tags/tag875.xml" ContentType="application/vnd.openxmlformats-officedocument.presentationml.tags+xml"/>
  <Override PartName="/ppt/tags/tag1037.xml" ContentType="application/vnd.openxmlformats-officedocument.presentationml.tags+xml"/>
  <Override PartName="/ppt/tags/tag1223.xml" ContentType="application/vnd.openxmlformats-officedocument.presentationml.tags+xml"/>
  <Override PartName="/ppt/tags/tag1699.xml" ContentType="application/vnd.openxmlformats-officedocument.presentationml.tags+xml"/>
  <Override PartName="/ppt/tags/tag1715.xml" ContentType="application/vnd.openxmlformats-officedocument.presentationml.tags+xml"/>
  <Override PartName="/ppt/tags/tag1901.xml" ContentType="application/vnd.openxmlformats-officedocument.presentationml.tags+xml"/>
  <Override PartName="/ppt/tags/tag2009.xml" ContentType="application/vnd.openxmlformats-officedocument.presentationml.tags+xml"/>
  <Override PartName="/ppt/tags/tag2450.xml" ContentType="application/vnd.openxmlformats-officedocument.presentationml.tags+xml"/>
  <Override PartName="/ppt/tags/tag3236.xml" ContentType="application/vnd.openxmlformats-officedocument.presentationml.tags+xml"/>
  <Override PartName="/ppt/tags/tag82.xml" ContentType="application/vnd.openxmlformats-officedocument.presentationml.tags+xml"/>
  <Override PartName="/ppt/tags/tag197.xml" ContentType="application/vnd.openxmlformats-officedocument.presentationml.tags+xml"/>
  <Override PartName="/ppt/tags/tag383.xml" ContentType="application/vnd.openxmlformats-officedocument.presentationml.tags+xml"/>
  <Override PartName="/ppt/tags/tag1885.xml" ContentType="application/vnd.openxmlformats-officedocument.presentationml.tags+xml"/>
  <Override PartName="/ppt/tags/tag2857.xml" ContentType="application/vnd.openxmlformats-officedocument.presentationml.tags+xml"/>
  <Override PartName="/ppt/tags/tag128.xml" ContentType="application/vnd.openxmlformats-officedocument.presentationml.tags+xml"/>
  <Override PartName="/ppt/tags/tag806.xml" ContentType="application/vnd.openxmlformats-officedocument.presentationml.tags+xml"/>
  <Override PartName="/ppt/tags/tag1138.xml" ContentType="application/vnd.openxmlformats-officedocument.presentationml.tags+xml"/>
  <Override PartName="/ppt/tags/tag1393.xml" ContentType="application/vnd.openxmlformats-officedocument.presentationml.tags+xml"/>
  <Override PartName="/ppt/tags/tag1816.xml" ContentType="application/vnd.openxmlformats-officedocument.presentationml.tags+xml"/>
  <Override PartName="/ppt/tags/tag2179.xml" ContentType="application/vnd.openxmlformats-officedocument.presentationml.tags+xml"/>
  <Override PartName="/ppt/tags/tag2365.xml" ContentType="application/vnd.openxmlformats-officedocument.presentationml.tags+xml"/>
  <Override PartName="/ppt/tags/tag13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500.xml" ContentType="application/vnd.openxmlformats-officedocument.presentationml.tags+xml"/>
  <Override PartName="/ppt/tags/tag976.xml" ContentType="application/vnd.openxmlformats-officedocument.presentationml.tags+xml"/>
  <Override PartName="/ppt/tags/tag1324.xml" ContentType="application/vnd.openxmlformats-officedocument.presentationml.tags+xml"/>
  <Override PartName="/ppt/tags/tag1986.xml" ContentType="application/vnd.openxmlformats-officedocument.presentationml.tags+xml"/>
  <Override PartName="/ppt/tags/tag2551.xml" ContentType="application/vnd.openxmlformats-officedocument.presentationml.tags+xml"/>
  <Override PartName="/ppt/tags/tag484.xml" ContentType="application/vnd.openxmlformats-officedocument.presentationml.tags+xml"/>
  <Override PartName="/ppt/tags/tag670.xml" ContentType="application/vnd.openxmlformats-officedocument.presentationml.tags+xml"/>
  <Override PartName="/ppt/tags/tag1494.xml" ContentType="application/vnd.openxmlformats-officedocument.presentationml.tags+xml"/>
  <Override PartName="/ppt/tags/tag1510.xml" ContentType="application/vnd.openxmlformats-officedocument.presentationml.tags+xml"/>
  <Override PartName="/ppt/tags/tag2958.xml" ContentType="application/vnd.openxmlformats-officedocument.presentationml.tags+xml"/>
  <Override PartName="/ppt/tags/tag3031.xml" ContentType="application/vnd.openxmlformats-officedocument.presentationml.tags+xml"/>
  <Override PartName="/ppt/tags/tag229.xml" ContentType="application/vnd.openxmlformats-officedocument.presentationml.tags+xml"/>
  <Override PartName="/ppt/tags/tag415.xml" ContentType="application/vnd.openxmlformats-officedocument.presentationml.tags+xml"/>
  <Override PartName="/ppt/tags/tag907.xml" ContentType="application/vnd.openxmlformats-officedocument.presentationml.tags+xml"/>
  <Override PartName="/ppt/tags/tag1239.xml" ContentType="application/vnd.openxmlformats-officedocument.presentationml.tags+xml"/>
  <Override PartName="/ppt/tags/tag1680.xml" ContentType="application/vnd.openxmlformats-officedocument.presentationml.tags+xml"/>
  <Override PartName="/ppt/tags/tag1917.xml" ContentType="application/vnd.openxmlformats-officedocument.presentationml.tags+xml"/>
  <Override PartName="/ppt/tags/tag2466.xml" ContentType="application/vnd.openxmlformats-officedocument.presentationml.tags+xml"/>
  <Override PartName="/ppt/tags/tag2652.xml" ContentType="application/vnd.openxmlformats-officedocument.presentationml.tags+xml"/>
  <Override PartName="/ppt/tags/tag98.xml" ContentType="application/vnd.openxmlformats-officedocument.presentationml.tags+xml"/>
  <Override PartName="/ppt/tags/tag399.xml" ContentType="application/vnd.openxmlformats-officedocument.presentationml.tags+xml"/>
  <Override PartName="/ppt/tags/tag601.xml" ContentType="application/vnd.openxmlformats-officedocument.presentationml.tags+xml"/>
  <Override PartName="/ppt/tags/tag1425.xml" ContentType="application/vnd.openxmlformats-officedocument.presentationml.tags+xml"/>
  <Override PartName="/ppt/tags/tag1611.xml" ContentType="application/vnd.openxmlformats-officedocument.presentationml.tags+xml"/>
  <Override PartName="/ppt/tags/tag2160.xml" ContentType="application/vnd.openxmlformats-officedocument.presentationml.tags+xml"/>
  <Override PartName="/ppt/tags/tag585.xml" ContentType="application/vnd.openxmlformats-officedocument.presentationml.tags+xml"/>
  <Override PartName="/ppt/tags/tag771.xml" ContentType="application/vnd.openxmlformats-officedocument.presentationml.tags+xml"/>
  <Override PartName="/ppt/tags/tag1595.xml" ContentType="application/vnd.openxmlformats-officedocument.presentationml.tags+xml"/>
  <Override PartName="/ppt/tags/tag1781.xml" ContentType="application/vnd.openxmlformats-officedocument.presentationml.tags+xml"/>
  <Override PartName="/ppt/tags/tag3132.xml" ContentType="application/vnd.openxmlformats-officedocument.presentationml.tags+xml"/>
  <Override PartName="/ppt/tags/tag29.xml" ContentType="application/vnd.openxmlformats-officedocument.presentationml.tags+xml"/>
  <Override PartName="/ppt/tags/tag516.xml" ContentType="application/vnd.openxmlformats-officedocument.presentationml.tags+xml"/>
  <Override PartName="/ppt/tags/tag1526.xml" ContentType="application/vnd.openxmlformats-officedocument.presentationml.tags+xml"/>
  <Override PartName="/ppt/tags/tag2075.xml" ContentType="application/vnd.openxmlformats-officedocument.presentationml.tags+xml"/>
  <Override PartName="/ppt/tags/tag2567.xml" ContentType="application/vnd.openxmlformats-officedocument.presentationml.tags+xml"/>
  <Override PartName="/ppt/tags/tag2753.xml" ContentType="application/vnd.openxmlformats-officedocument.presentationml.tags+xml"/>
  <Override PartName="/ppt/tags/tag210.xml" ContentType="application/vnd.openxmlformats-officedocument.presentationml.tags+xml"/>
  <Override PartName="/ppt/tags/tag686.xml" ContentType="application/vnd.openxmlformats-officedocument.presentationml.tags+xml"/>
  <Override PartName="/ppt/tags/tag702.xml" ContentType="application/vnd.openxmlformats-officedocument.presentationml.tags+xml"/>
  <Override PartName="/ppt/tags/tag1034.xml" ContentType="application/vnd.openxmlformats-officedocument.presentationml.tags+xml"/>
  <Override PartName="/ppt/tags/tag1712.xml" ContentType="application/vnd.openxmlformats-officedocument.presentationml.tags+xml"/>
  <Override PartName="/ppt/tags/tag2261.xml" ContentType="application/vnd.openxmlformats-officedocument.presentationml.tags+xml"/>
  <Override PartName="/ppt/tags/tag3047.xml" ContentType="application/vnd.openxmlformats-officedocument.presentationml.tags+xml"/>
  <Override PartName="/ppt/tags/tag194.xml" ContentType="application/vnd.openxmlformats-officedocument.presentationml.tags+xml"/>
  <Override PartName="/ppt/tags/tag872.xml" ContentType="application/vnd.openxmlformats-officedocument.presentationml.tags+xml"/>
  <Override PartName="/ppt/tags/tag1220.xml" ContentType="application/vnd.openxmlformats-officedocument.presentationml.tags+xml"/>
  <Override PartName="/ppt/tags/tag1696.xml" ContentType="application/vnd.openxmlformats-officedocument.presentationml.tags+xml"/>
  <Override PartName="/ppt/tags/tag1882.xml" ContentType="application/vnd.openxmlformats-officedocument.presentationml.tags+xml"/>
  <Override PartName="/ppt/tags/tag2006.xml" ContentType="application/vnd.openxmlformats-officedocument.presentationml.tags+xml"/>
  <Override PartName="/ppt/tags/tag2668.xml" ContentType="application/vnd.openxmlformats-officedocument.presentationml.tags+xml"/>
  <Override PartName="/ppt/tags/tag3233.xml" ContentType="application/vnd.openxmlformats-officedocument.presentationml.tags+xml"/>
  <Override PartName="/ppt/tags/tag380.xml" ContentType="application/vnd.openxmlformats-officedocument.presentationml.tags+xml"/>
  <Override PartName="/ppt/tags/tag617.xml" ContentType="application/vnd.openxmlformats-officedocument.presentationml.tags+xml"/>
  <Override PartName="/ppt/tags/tag803.xml" ContentType="application/vnd.openxmlformats-officedocument.presentationml.tags+xml"/>
  <Override PartName="/ppt/tags/tag1390.xml" ContentType="application/vnd.openxmlformats-officedocument.presentationml.tags+xml"/>
  <Override PartName="/ppt/tags/tag1627.xml" ContentType="application/vnd.openxmlformats-officedocument.presentationml.tags+xml"/>
  <Override PartName="/ppt/tags/tag2176.xml" ContentType="application/vnd.openxmlformats-officedocument.presentationml.tags+xml"/>
  <Override PartName="/ppt/tags/tag2854.xml" ContentType="application/vnd.openxmlformats-officedocument.presentationml.tags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125.xml" ContentType="application/vnd.openxmlformats-officedocument.presentationml.tags+xml"/>
  <Override PartName="/ppt/tags/tag311.xml" ContentType="application/vnd.openxmlformats-officedocument.presentationml.tags+xml"/>
  <Override PartName="/ppt/tags/tag787.xml" ContentType="application/vnd.openxmlformats-officedocument.presentationml.tags+xml"/>
  <Override PartName="/ppt/tags/tag1135.xml" ContentType="application/vnd.openxmlformats-officedocument.presentationml.tags+xml"/>
  <Override PartName="/ppt/tags/tag1321.xml" ContentType="application/vnd.openxmlformats-officedocument.presentationml.tags+xml"/>
  <Override PartName="/ppt/tags/tag1797.xml" ContentType="application/vnd.openxmlformats-officedocument.presentationml.tags+xml"/>
  <Override PartName="/ppt/tags/tag1813.xml" ContentType="application/vnd.openxmlformats-officedocument.presentationml.tags+xml"/>
  <Override PartName="/ppt/tags/tag2362.xml" ContentType="application/vnd.openxmlformats-officedocument.presentationml.tags+xml"/>
  <Override PartName="/ppt/tags/tag3148.xml" ContentType="application/vnd.openxmlformats-officedocument.presentationml.tags+xml"/>
  <Override PartName="/ppt/tags/tag295.xml" ContentType="application/vnd.openxmlformats-officedocument.presentationml.tags+xml"/>
  <Override PartName="/ppt/tags/tag481.xml" ContentType="application/vnd.openxmlformats-officedocument.presentationml.tags+xml"/>
  <Override PartName="/ppt/tags/tag973.xml" ContentType="application/vnd.openxmlformats-officedocument.presentationml.tags+xml"/>
  <Override PartName="/ppt/tags/tag1983.xml" ContentType="application/vnd.openxmlformats-officedocument.presentationml.tags+xml"/>
  <Override PartName="/ppt/tags/tag2107.xml" ContentType="application/vnd.openxmlformats-officedocument.presentationml.tags+xml"/>
  <Override PartName="/ppt/tags/tag2769.xml" ContentType="application/vnd.openxmlformats-officedocument.presentationml.tags+xml"/>
  <Override PartName="/ppt/tags/tag226.xml" ContentType="application/vnd.openxmlformats-officedocument.presentationml.tags+xml"/>
  <Override PartName="/ppt/tags/tag718.xml" ContentType="application/vnd.openxmlformats-officedocument.presentationml.tags+xml"/>
  <Override PartName="/ppt/tags/tag904.xml" ContentType="application/vnd.openxmlformats-officedocument.presentationml.tags+xml"/>
  <Override PartName="/ppt/tags/tag1491.xml" ContentType="application/vnd.openxmlformats-officedocument.presentationml.tags+xml"/>
  <Override PartName="/ppt/tags/tag1728.xml" ContentType="application/vnd.openxmlformats-officedocument.presentationml.tags+xml"/>
  <Override PartName="/ppt/tags/tag1914.xml" ContentType="application/vnd.openxmlformats-officedocument.presentationml.tags+xml"/>
  <Override PartName="/ppt/tags/tag2277.xml" ContentType="application/vnd.openxmlformats-officedocument.presentationml.tags+xml"/>
  <Override PartName="/ppt/tags/tag2463.xml" ContentType="application/vnd.openxmlformats-officedocument.presentationml.tags+xml"/>
  <Override PartName="/ppt/tags/tag2955.xml" ContentType="application/vnd.openxmlformats-officedocument.presentationml.tags+xml"/>
  <Override PartName="/ppt/tags/tag3249.xml" ContentType="application/vnd.openxmlformats-officedocument.presentationml.tags+xml"/>
  <Override PartName="/ppt/tags/tag412.xml" ContentType="application/vnd.openxmlformats-officedocument.presentationml.tags+xml"/>
  <Override PartName="/ppt/tags/tag888.xml" ContentType="application/vnd.openxmlformats-officedocument.presentationml.tags+xml"/>
  <Override PartName="/ppt/tags/tag1236.xml" ContentType="application/vnd.openxmlformats-officedocument.presentationml.tags+xml"/>
  <Override PartName="/ppt/tags/tag1422.xml" ContentType="application/vnd.openxmlformats-officedocument.presentationml.tags+xml"/>
  <Override PartName="/ppt/tags/tag1898.xml" ContentType="application/vnd.openxmlformats-officedocument.presentationml.tags+xml"/>
  <Override PartName="/ppt/tags/tag2208.xml" ContentType="application/vnd.openxmlformats-officedocument.presentationml.tags+xml"/>
  <Override PartName="/ppt/tags/tag95.xml" ContentType="application/vnd.openxmlformats-officedocument.presentationml.tags+xml"/>
  <Override PartName="/ppt/tags/tag396.xml" ContentType="application/vnd.openxmlformats-officedocument.presentationml.tags+xml"/>
  <Override PartName="/ppt/tags/tag582.xml" ContentType="application/vnd.openxmlformats-officedocument.presentationml.tags+xml"/>
  <Override PartName="/ppt/tags/tag819.xml" ContentType="application/vnd.openxmlformats-officedocument.presentationml.tags+xml"/>
  <Override PartName="/ppt/tags/tag1592.xml" ContentType="application/vnd.openxmlformats-officedocument.presentationml.tags+xml"/>
  <Override PartName="/ppt/tags/tag2378.xml" ContentType="application/vnd.openxmlformats-officedocument.presentationml.tags+xml"/>
  <Override PartName="/ppt/tags/tag26.xml" ContentType="application/vnd.openxmlformats-officedocument.presentationml.tags+xml"/>
  <Override PartName="/ppt/tags/tag327.xml" ContentType="application/vnd.openxmlformats-officedocument.presentationml.tags+xml"/>
  <Override PartName="/ppt/tags/tag989.xml" ContentType="application/vnd.openxmlformats-officedocument.presentationml.tags+xml"/>
  <Override PartName="/ppt/tags/tag1337.xml" ContentType="application/vnd.openxmlformats-officedocument.presentationml.tags+xml"/>
  <Override PartName="/ppt/tags/tag1829.xml" ContentType="application/vnd.openxmlformats-officedocument.presentationml.tags+xml"/>
  <Override PartName="/ppt/tags/tag2564.xml" ContentType="application/vnd.openxmlformats-officedocument.presentationml.tags+xml"/>
  <Override PartName="/ppt/tags/tag497.xml" ContentType="application/vnd.openxmlformats-officedocument.presentationml.tags+xml"/>
  <Override PartName="/ppt/tags/tag513.xml" ContentType="application/vnd.openxmlformats-officedocument.presentationml.tags+xml"/>
  <Override PartName="/ppt/tags/tag1523.xml" ContentType="application/vnd.openxmlformats-officedocument.presentationml.tags+xml"/>
  <Override PartName="/ppt/tags/tag1999.xml" ContentType="application/vnd.openxmlformats-officedocument.presentationml.tags+xml"/>
  <Override PartName="/ppt/tags/tag2072.xml" ContentType="application/vnd.openxmlformats-officedocument.presentationml.tags+xml"/>
  <Override PartName="/ppt/tags/tag2309.xml" ContentType="application/vnd.openxmlformats-officedocument.presentationml.tags+xml"/>
  <Override PartName="/ppt/tags/tag2750.xml" ContentType="application/vnd.openxmlformats-officedocument.presentationml.tags+xml"/>
  <Override PartName="/ppt/tags/tag3044.xml" ContentType="application/vnd.openxmlformats-officedocument.presentationml.tags+xml"/>
  <Override PartName="/ppt/tags/tag683.xml" ContentType="application/vnd.openxmlformats-officedocument.presentationml.tags+xml"/>
  <Override PartName="/ppt/tags/tag1031.xml" ContentType="application/vnd.openxmlformats-officedocument.presentationml.tags+xml"/>
  <Override PartName="/ppt/tags/tag1693.xml" ContentType="application/vnd.openxmlformats-officedocument.presentationml.tags+xml"/>
  <Override PartName="/ppt/tags/tag2003.xml" ContentType="application/vnd.openxmlformats-officedocument.presentationml.tags+xml"/>
  <Override PartName="/ppt/tags/tag2479.xml" ContentType="application/vnd.openxmlformats-officedocument.presentationml.tags+xml"/>
  <Override PartName="/ppt/tags/tag3230.xml" ContentType="application/vnd.openxmlformats-officedocument.presentationml.tags+xml"/>
  <Override PartName="/ppt/tags/tag191.xml" ContentType="application/vnd.openxmlformats-officedocument.presentationml.tags+xml"/>
  <Override PartName="/ppt/tags/tag428.xml" ContentType="application/vnd.openxmlformats-officedocument.presentationml.tags+xml"/>
  <Override PartName="/ppt/tags/tag614.xml" ContentType="application/vnd.openxmlformats-officedocument.presentationml.tags+xml"/>
  <Override PartName="/ppt/tags/tag1438.xml" ContentType="application/vnd.openxmlformats-officedocument.presentationml.tags+xml"/>
  <Override PartName="/ppt/tags/tag2665.xml" ContentType="application/vnd.openxmlformats-officedocument.presentationml.tags+xml"/>
  <Override PartName="/ppt/tags/tag2851.xml" ContentType="application/vnd.openxmlformats-officedocument.presentationml.tags+xml"/>
  <Override PartName="/ppt/tags/tag122.xml" ContentType="application/vnd.openxmlformats-officedocument.presentationml.tags+xml"/>
  <Override PartName="/ppt/tags/tag598.xml" ContentType="application/vnd.openxmlformats-officedocument.presentationml.tags+xml"/>
  <Override PartName="/ppt/tags/tag784.xml" ContentType="application/vnd.openxmlformats-officedocument.presentationml.tags+xml"/>
  <Override PartName="/ppt/tags/tag800.xml" ContentType="application/vnd.openxmlformats-officedocument.presentationml.tags+xml"/>
  <Override PartName="/ppt/tags/tag1132.xml" ContentType="application/vnd.openxmlformats-officedocument.presentationml.tags+xml"/>
  <Override PartName="/ppt/tags/tag1624.xml" ContentType="application/vnd.openxmlformats-officedocument.presentationml.tags+xml"/>
  <Override PartName="/ppt/tags/tag1810.xml" ContentType="application/vnd.openxmlformats-officedocument.presentationml.tags+xml"/>
  <Override PartName="/ppt/tags/tag2173.xml" ContentType="application/vnd.openxmlformats-officedocument.presentationml.tags+xml"/>
  <Override PartName="/ppt/tags/tag3145.xml" ContentType="application/vnd.openxmlformats-officedocument.presentationml.tags+xml"/>
  <Override PartName="/ppt/slideLayouts/slideLayout6.xml" ContentType="application/vnd.openxmlformats-officedocument.presentationml.slideLayout+xml"/>
  <Override PartName="/ppt/tags/tag292.xml" ContentType="application/vnd.openxmlformats-officedocument.presentationml.tags+xml"/>
  <Override PartName="/ppt/tags/tag529.xml" ContentType="application/vnd.openxmlformats-officedocument.presentationml.tags+xml"/>
  <Override PartName="/ppt/tags/tag970.xml" ContentType="application/vnd.openxmlformats-officedocument.presentationml.tags+xml"/>
  <Override PartName="/ppt/tags/tag1794.xml" ContentType="application/vnd.openxmlformats-officedocument.presentationml.tags+xml"/>
  <Override PartName="/ppt/tags/tag1980.xml" ContentType="application/vnd.openxmlformats-officedocument.presentationml.tags+xml"/>
  <Override PartName="/ppt/tags/tag2104.xml" ContentType="application/vnd.openxmlformats-officedocument.presentationml.tags+xml"/>
  <Override PartName="/ppt/tags/tag2766.xml" ContentType="application/vnd.openxmlformats-officedocument.presentationml.tags+xml"/>
  <Override PartName="/ppt/tags/tag715.xml" ContentType="application/vnd.openxmlformats-officedocument.presentationml.tags+xml"/>
  <Override PartName="/ppt/tags/tag1047.xml" ContentType="application/vnd.openxmlformats-officedocument.presentationml.tags+xml"/>
  <Override PartName="/ppt/tags/tag1539.xml" ContentType="application/vnd.openxmlformats-officedocument.presentationml.tags+xml"/>
  <Override PartName="/ppt/tags/tag1725.xml" ContentType="application/vnd.openxmlformats-officedocument.presentationml.tags+xml"/>
  <Override PartName="/ppt/tags/tag2088.xml" ContentType="application/vnd.openxmlformats-officedocument.presentationml.tags+xml"/>
  <Override PartName="/ppt/tags/tag2274.xml" ContentType="application/vnd.openxmlformats-officedocument.presentationml.tags+xml"/>
  <Override PartName="/ppt/tags/tag2952.xml" ContentType="application/vnd.openxmlformats-officedocument.presentationml.tags+xml"/>
  <Override PartName="/ppt/tags/tag223.xml" ContentType="application/vnd.openxmlformats-officedocument.presentationml.tags+xml"/>
  <Override PartName="/ppt/tags/tag699.xml" ContentType="application/vnd.openxmlformats-officedocument.presentationml.tags+xml"/>
  <Override PartName="/ppt/tags/tag885.xml" ContentType="application/vnd.openxmlformats-officedocument.presentationml.tags+xml"/>
  <Override PartName="/ppt/tags/tag901.xml" ContentType="application/vnd.openxmlformats-officedocument.presentationml.tags+xml"/>
  <Override PartName="/ppt/tags/tag1233.xml" ContentType="application/vnd.openxmlformats-officedocument.presentationml.tags+xml"/>
  <Override PartName="/ppt/tags/tag1895.xml" ContentType="application/vnd.openxmlformats-officedocument.presentationml.tags+xml"/>
  <Override PartName="/ppt/tags/tag1911.xml" ContentType="application/vnd.openxmlformats-officedocument.presentationml.tags+xml"/>
  <Override PartName="/ppt/tags/tag2019.xml" ContentType="application/vnd.openxmlformats-officedocument.presentationml.tags+xml"/>
  <Override PartName="/ppt/tags/tag2460.xml" ContentType="application/vnd.openxmlformats-officedocument.presentationml.tags+xml"/>
  <Override PartName="/ppt/tags/tag3246.xml" ContentType="application/vnd.openxmlformats-officedocument.presentationml.tags+xml"/>
  <Override PartName="/ppt/tags/tag92.xml" ContentType="application/vnd.openxmlformats-officedocument.presentationml.tags+xml"/>
  <Override PartName="/ppt/tags/tag393.xml" ContentType="application/vnd.openxmlformats-officedocument.presentationml.tags+xml"/>
  <Override PartName="/ppt/tags/tag2189.xml" ContentType="application/vnd.openxmlformats-officedocument.presentationml.tags+xml"/>
  <Override PartName="/ppt/tags/tag2205.xml" ContentType="application/vnd.openxmlformats-officedocument.presentationml.tags+xml"/>
  <Override PartName="/ppt/tags/tag2867.xml" ContentType="application/vnd.openxmlformats-officedocument.presentationml.tags+xml"/>
  <Override PartName="/ppt/tags/tag138.xml" ContentType="application/vnd.openxmlformats-officedocument.presentationml.tags+xml"/>
  <Override PartName="/ppt/tags/tag324.xml" ContentType="application/vnd.openxmlformats-officedocument.presentationml.tags+xml"/>
  <Override PartName="/ppt/tags/tag816.xml" ContentType="application/vnd.openxmlformats-officedocument.presentationml.tags+xml"/>
  <Override PartName="/ppt/tags/tag1148.xml" ContentType="application/vnd.openxmlformats-officedocument.presentationml.tags+xml"/>
  <Override PartName="/ppt/tags/tag1826.xml" ContentType="application/vnd.openxmlformats-officedocument.presentationml.tags+xml"/>
  <Override PartName="/ppt/tags/tag2375.xml" ContentType="application/vnd.openxmlformats-officedocument.presentationml.tags+xml"/>
  <Override PartName="/ppt/tags/tag2561.xml" ContentType="application/vnd.openxmlformats-officedocument.presentationml.tags+xml"/>
  <Override PartName="/ppt/tags/tag23.xml" ContentType="application/vnd.openxmlformats-officedocument.presentationml.tags+xml"/>
  <Override PartName="/ppt/tags/tag510.xml" ContentType="application/vnd.openxmlformats-officedocument.presentationml.tags+xml"/>
  <Override PartName="/ppt/tags/tag986.xml" ContentType="application/vnd.openxmlformats-officedocument.presentationml.tags+xml"/>
  <Override PartName="/ppt/tags/tag1334.xml" ContentType="application/vnd.openxmlformats-officedocument.presentationml.tags+xml"/>
  <Override PartName="/ppt/tags/tag1520.xml" ContentType="application/vnd.openxmlformats-officedocument.presentationml.tags+xml"/>
  <Override PartName="/ppt/tags/tag1996.xml" ContentType="application/vnd.openxmlformats-officedocument.presentationml.tags+xml"/>
  <Override PartName="/ppt/tags/tag2306.xml" ContentType="application/vnd.openxmlformats-officedocument.presentationml.tags+xml"/>
  <Override PartName="/ppt/tags/tag9.xml" ContentType="application/vnd.openxmlformats-officedocument.presentationml.tags+xml"/>
  <Override PartName="/ppt/tags/tag494.xml" ContentType="application/vnd.openxmlformats-officedocument.presentationml.tags+xml"/>
  <Override PartName="/ppt/tags/tag680.xml" ContentType="application/vnd.openxmlformats-officedocument.presentationml.tags+xml"/>
  <Override PartName="/ppt/tags/tag917.xml" ContentType="application/vnd.openxmlformats-officedocument.presentationml.tags+xml"/>
  <Override PartName="/ppt/tags/tag1690.xml" ContentType="application/vnd.openxmlformats-officedocument.presentationml.tags+xml"/>
  <Override PartName="/ppt/tags/tag2968.xml" ContentType="application/vnd.openxmlformats-officedocument.presentationml.tags+xml"/>
  <Override PartName="/ppt/tags/tag3041.xml" ContentType="application/vnd.openxmlformats-officedocument.presentationml.tags+xml"/>
  <Override PartName="/ppt/tags/tag239.xml" ContentType="application/vnd.openxmlformats-officedocument.presentationml.tags+xml"/>
  <Override PartName="/ppt/tags/tag425.xml" ContentType="application/vnd.openxmlformats-officedocument.presentationml.tags+xml"/>
  <Override PartName="/ppt/tags/tag1249.xml" ContentType="application/vnd.openxmlformats-officedocument.presentationml.tags+xml"/>
  <Override PartName="/ppt/tags/tag1435.xml" ContentType="application/vnd.openxmlformats-officedocument.presentationml.tags+xml"/>
  <Override PartName="/ppt/tags/tag1927.xml" ContentType="application/vnd.openxmlformats-officedocument.presentationml.tags+xml"/>
  <Override PartName="/ppt/tags/tag2000.xml" ContentType="application/vnd.openxmlformats-officedocument.presentationml.tags+xml"/>
  <Override PartName="/ppt/tags/tag2476.xml" ContentType="application/vnd.openxmlformats-officedocument.presentationml.tags+xml"/>
  <Override PartName="/ppt/tags/tag2662.xml" ContentType="application/vnd.openxmlformats-officedocument.presentationml.tags+xml"/>
  <Override PartName="/ppt/tags/tag595.xml" ContentType="application/vnd.openxmlformats-officedocument.presentationml.tags+xml"/>
  <Override PartName="/ppt/tags/tag611.xml" ContentType="application/vnd.openxmlformats-officedocument.presentationml.tags+xml"/>
  <Override PartName="/ppt/tags/tag1621.xml" ContentType="application/vnd.openxmlformats-officedocument.presentationml.tags+xml"/>
  <Override PartName="/ppt/tags/tag2170.xml" ContentType="application/vnd.openxmlformats-officedocument.presentationml.tags+xml"/>
  <Override PartName="/ppt/tags/tag2407.xml" ContentType="application/vnd.openxmlformats-officedocument.presentationml.tags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781.xml" ContentType="application/vnd.openxmlformats-officedocument.presentationml.tags+xml"/>
  <Override PartName="/ppt/tags/tag1791.xml" ContentType="application/vnd.openxmlformats-officedocument.presentationml.tags+xml"/>
  <Override PartName="/ppt/tags/tag2101.xml" ContentType="application/vnd.openxmlformats-officedocument.presentationml.tags+xml"/>
  <Override PartName="/ppt/tags/tag2577.xml" ContentType="application/vnd.openxmlformats-officedocument.presentationml.tags+xml"/>
  <Override PartName="/ppt/tags/tag3142.xml" ContentType="application/vnd.openxmlformats-officedocument.presentationml.tags+xml"/>
  <Override PartName="/ppt/tags/tag526.xml" ContentType="application/vnd.openxmlformats-officedocument.presentationml.tags+xml"/>
  <Override PartName="/ppt/tags/tag712.xml" ContentType="application/vnd.openxmlformats-officedocument.presentationml.tags+xml"/>
  <Override PartName="/ppt/tags/tag1536.xml" ContentType="application/vnd.openxmlformats-officedocument.presentationml.tags+xml"/>
  <Override PartName="/ppt/tags/tag2085.xml" ContentType="application/vnd.openxmlformats-officedocument.presentationml.tags+xml"/>
  <Override PartName="/ppt/tags/tag2763.xml" ContentType="application/vnd.openxmlformats-officedocument.presentationml.tags+xml"/>
  <Override PartName="/ppt/tags/tag220.xml" ContentType="application/vnd.openxmlformats-officedocument.presentationml.tags+xml"/>
  <Override PartName="/ppt/tags/tag696.xml" ContentType="application/vnd.openxmlformats-officedocument.presentationml.tags+xml"/>
  <Override PartName="/ppt/tags/tag1044.xml" ContentType="application/vnd.openxmlformats-officedocument.presentationml.tags+xml"/>
  <Override PartName="/ppt/tags/tag1230.xml" ContentType="application/vnd.openxmlformats-officedocument.presentationml.tags+xml"/>
  <Override PartName="/ppt/tags/tag1722.xml" ContentType="application/vnd.openxmlformats-officedocument.presentationml.tags+xml"/>
  <Override PartName="/ppt/tags/tag2271.xml" ContentType="application/vnd.openxmlformats-officedocument.presentationml.tags+xml"/>
  <Override PartName="/ppt/tags/tag2508.xml" ContentType="application/vnd.openxmlformats-officedocument.presentationml.tags+xml"/>
  <Override PartName="/ppt/tags/tag3057.xml" ContentType="application/vnd.openxmlformats-officedocument.presentationml.tags+xml"/>
  <Override PartName="/ppt/tags/tag3243.xml" ContentType="application/vnd.openxmlformats-officedocument.presentationml.tags+xml"/>
  <Override PartName="/ppt/tags/tag390.xml" ContentType="application/vnd.openxmlformats-officedocument.presentationml.tags+xml"/>
  <Override PartName="/ppt/tags/tag882.xml" ContentType="application/vnd.openxmlformats-officedocument.presentationml.tags+xml"/>
  <Override PartName="/ppt/tags/tag1892.xml" ContentType="application/vnd.openxmlformats-officedocument.presentationml.tags+xml"/>
  <Override PartName="/ppt/tags/tag2016.xml" ContentType="application/vnd.openxmlformats-officedocument.presentationml.tags+xml"/>
  <Override PartName="/ppt/tags/tag2202.xml" ContentType="application/vnd.openxmlformats-officedocument.presentationml.tags+xml"/>
  <Override PartName="/ppt/tags/tag2678.xml" ContentType="application/vnd.openxmlformats-officedocument.presentationml.tags+xml"/>
  <Override PartName="/ppt/tags/tag135.xml" ContentType="application/vnd.openxmlformats-officedocument.presentationml.tags+xml"/>
  <Override PartName="/ppt/tags/tag627.xml" ContentType="application/vnd.openxmlformats-officedocument.presentationml.tags+xml"/>
  <Override PartName="/ppt/tags/tag813.xml" ContentType="application/vnd.openxmlformats-officedocument.presentationml.tags+xml"/>
  <Override PartName="/ppt/tags/tag1637.xml" ContentType="application/vnd.openxmlformats-officedocument.presentationml.tags+xml"/>
  <Override PartName="/ppt/tags/tag1823.xml" ContentType="application/vnd.openxmlformats-officedocument.presentationml.tags+xml"/>
  <Override PartName="/ppt/tags/tag2186.xml" ContentType="application/vnd.openxmlformats-officedocument.presentationml.tags+xml"/>
  <Override PartName="/ppt/tags/tag2372.xml" ContentType="application/vnd.openxmlformats-officedocument.presentationml.tags+xml"/>
  <Override PartName="/ppt/tags/tag2864.xml" ContentType="application/vnd.openxmlformats-officedocument.presentationml.tags+xml"/>
  <Override PartName="/ppt/tags/tag3158.xml" ContentType="application/vnd.openxmlformats-officedocument.presentationml.tags+xml"/>
  <Override PartName="/ppt/tags/tag20.xml" ContentType="application/vnd.openxmlformats-officedocument.presentationml.tags+xml"/>
  <Override PartName="/ppt/tags/tag321.xml" ContentType="application/vnd.openxmlformats-officedocument.presentationml.tags+xml"/>
  <Override PartName="/ppt/tags/tag797.xml" ContentType="application/vnd.openxmlformats-officedocument.presentationml.tags+xml"/>
  <Override PartName="/ppt/tags/tag983.xml" ContentType="application/vnd.openxmlformats-officedocument.presentationml.tags+xml"/>
  <Override PartName="/ppt/tags/tag1145.xml" ContentType="application/vnd.openxmlformats-officedocument.presentationml.tags+xml"/>
  <Override PartName="/ppt/tags/tag1331.xml" ContentType="application/vnd.openxmlformats-officedocument.presentationml.tags+xml"/>
  <Override PartName="/ppt/tags/tag2117.xml" ContentType="application/vnd.openxmlformats-officedocument.presentationml.tags+xml"/>
  <Override PartName="/ppt/tags/tag2609.xml" ContentType="application/vnd.openxmlformats-officedocument.presentationml.tags+xml"/>
  <Override PartName="/ppt/tags/tag6.xml" ContentType="application/vnd.openxmlformats-officedocument.presentationml.tags+xml"/>
  <Override PartName="/ppt/tags/tag491.xml" ContentType="application/vnd.openxmlformats-officedocument.presentationml.tags+xml"/>
  <Override PartName="/ppt/tags/tag728.xml" ContentType="application/vnd.openxmlformats-officedocument.presentationml.tags+xml"/>
  <Override PartName="/ppt/tags/tag1993.xml" ContentType="application/vnd.openxmlformats-officedocument.presentationml.tags+xml"/>
  <Override PartName="/ppt/tags/tag2287.xml" ContentType="application/vnd.openxmlformats-officedocument.presentationml.tags+xml"/>
  <Override PartName="/ppt/tags/tag2303.xml" ContentType="application/vnd.openxmlformats-officedocument.presentationml.tags+xml"/>
  <Override PartName="/ppt/tags/tag2779.xml" ContentType="application/vnd.openxmlformats-officedocument.presentationml.tags+xml"/>
  <Override PartName="/ppt/tags/tag2965.xml" ContentType="application/vnd.openxmlformats-officedocument.presentationml.tags+xml"/>
  <Override PartName="/ppt/tags/tag236.xml" ContentType="application/vnd.openxmlformats-officedocument.presentationml.tags+xml"/>
  <Override PartName="/ppt/tags/tag898.xml" ContentType="application/vnd.openxmlformats-officedocument.presentationml.tags+xml"/>
  <Override PartName="/ppt/tags/tag914.xml" ContentType="application/vnd.openxmlformats-officedocument.presentationml.tags+xml"/>
  <Override PartName="/ppt/tags/tag1246.xml" ContentType="application/vnd.openxmlformats-officedocument.presentationml.tags+xml"/>
  <Override PartName="/ppt/tags/tag1738.xml" ContentType="application/vnd.openxmlformats-officedocument.presentationml.tags+xml"/>
  <Override PartName="/ppt/tags/tag1924.xml" ContentType="application/vnd.openxmlformats-officedocument.presentationml.tags+xml"/>
  <Override PartName="/ppt/tags/tag2473.xml" ContentType="application/vnd.openxmlformats-officedocument.presentationml.tags+xml"/>
  <Override PartName="/ppt/tags/tag3259.xml" ContentType="application/vnd.openxmlformats-officedocument.presentationml.tags+xml"/>
  <Override PartName="/ppt/tags/tag422.xml" ContentType="application/vnd.openxmlformats-officedocument.presentationml.tags+xml"/>
  <Override PartName="/ppt/tags/tag1432.xml" ContentType="application/vnd.openxmlformats-officedocument.presentationml.tags+xml"/>
  <Override PartName="/ppt/tags/tag2218.xml" ContentType="application/vnd.openxmlformats-officedocument.presentationml.tags+xml"/>
  <Override PartName="/ppt/tags/tag592.xml" ContentType="application/vnd.openxmlformats-officedocument.presentationml.tags+xml"/>
  <Override PartName="/ppt/tags/tag829.xml" ContentType="application/vnd.openxmlformats-officedocument.presentationml.tags+xml"/>
  <Override PartName="/ppt/tags/tag1839.xml" ContentType="application/vnd.openxmlformats-officedocument.presentationml.tags+xml"/>
  <Override PartName="/ppt/tags/tag2388.xml" ContentType="application/vnd.openxmlformats-officedocument.presentationml.tags+xml"/>
  <Override PartName="/ppt/tags/tag2404.xml" ContentType="application/vnd.openxmlformats-officedocument.presentationml.tags+xml"/>
  <Override PartName="/ppt/tags/tag36.xml" ContentType="application/vnd.openxmlformats-officedocument.presentationml.tags+xml"/>
  <Override PartName="/ppt/tags/tag337.xml" ContentType="application/vnd.openxmlformats-officedocument.presentationml.tags+xml"/>
  <Override PartName="/ppt/tags/tag523.xml" ContentType="application/vnd.openxmlformats-officedocument.presentationml.tags+xml"/>
  <Override PartName="/ppt/tags/tag999.xml" ContentType="application/vnd.openxmlformats-officedocument.presentationml.tags+xml"/>
  <Override PartName="/ppt/tags/tag1347.xml" ContentType="application/vnd.openxmlformats-officedocument.presentationml.tags+xml"/>
  <Override PartName="/ppt/tags/tag2574.xml" ContentType="application/vnd.openxmlformats-officedocument.presentationml.tags+xml"/>
  <Override PartName="/ppt/tags/tag2760.xml" ContentType="application/vnd.openxmlformats-officedocument.presentationml.tags+xml"/>
  <Override PartName="/ppt/tags/tag693.xml" ContentType="application/vnd.openxmlformats-officedocument.presentationml.tags+xml"/>
  <Override PartName="/ppt/tags/tag1041.xml" ContentType="application/vnd.openxmlformats-officedocument.presentationml.tags+xml"/>
  <Override PartName="/ppt/tags/tag1533.xml" ContentType="application/vnd.openxmlformats-officedocument.presentationml.tags+xml"/>
  <Override PartName="/ppt/tags/tag2082.xml" ContentType="application/vnd.openxmlformats-officedocument.presentationml.tags+xml"/>
  <Override PartName="/ppt/tags/tag2319.xml" ContentType="application/vnd.openxmlformats-officedocument.presentationml.tags+xml"/>
  <Override PartName="/ppt/tags/tag2505.xml" ContentType="application/vnd.openxmlformats-officedocument.presentationml.tags+xml"/>
  <Override PartName="/ppt/tags/tag3054.xml" ContentType="application/vnd.openxmlformats-officedocument.presentationml.tags+xml"/>
  <Override PartName="/ppt/tags/tag438.xml" ContentType="application/vnd.openxmlformats-officedocument.presentationml.tags+xml"/>
  <Override PartName="/ppt/tags/tag2013.xml" ContentType="application/vnd.openxmlformats-officedocument.presentationml.tags+xml"/>
  <Override PartName="/ppt/tags/tag2489.xml" ContentType="application/vnd.openxmlformats-officedocument.presentationml.tags+xml"/>
  <Override PartName="/ppt/tags/tag2675.xml" ContentType="application/vnd.openxmlformats-officedocument.presentationml.tags+xml"/>
  <Override PartName="/ppt/tags/tag3240.xml" ContentType="application/vnd.openxmlformats-officedocument.presentationml.tags+xml"/>
  <Override PartName="/ppt/tags/tag624.xml" ContentType="application/vnd.openxmlformats-officedocument.presentationml.tags+xml"/>
  <Override PartName="/ppt/tags/tag1448.xml" ContentType="application/vnd.openxmlformats-officedocument.presentationml.tags+xml"/>
  <Override PartName="/ppt/tags/tag1634.xml" ContentType="application/vnd.openxmlformats-officedocument.presentationml.tags+xml"/>
  <Override PartName="/ppt/tags/tag2183.xml" ContentType="application/vnd.openxmlformats-officedocument.presentationml.tags+xml"/>
  <Override PartName="/ppt/tags/tag2861.xml" ContentType="application/vnd.openxmlformats-officedocument.presentationml.tags+xml"/>
  <Override PartName="/ppt/tags/tag132.xml" ContentType="application/vnd.openxmlformats-officedocument.presentationml.tags+xml"/>
  <Override PartName="/ppt/tags/tag794.xml" ContentType="application/vnd.openxmlformats-officedocument.presentationml.tags+xml"/>
  <Override PartName="/ppt/tags/tag810.xml" ContentType="application/vnd.openxmlformats-officedocument.presentationml.tags+xml"/>
  <Override PartName="/ppt/tags/tag1142.xml" ContentType="application/vnd.openxmlformats-officedocument.presentationml.tags+xml"/>
  <Override PartName="/ppt/tags/tag1820.xml" ContentType="application/vnd.openxmlformats-officedocument.presentationml.tags+xml"/>
  <Override PartName="/ppt/tags/tag2606.xml" ContentType="application/vnd.openxmlformats-officedocument.presentationml.tags+xml"/>
  <Override PartName="/ppt/tags/tag3155.xml" ContentType="application/vnd.openxmlformats-officedocument.presentationml.tags+xml"/>
  <Override PartName="/ppt/tags/tag539.xml" ContentType="application/vnd.openxmlformats-officedocument.presentationml.tags+xml"/>
  <Override PartName="/ppt/tags/tag980.xml" ContentType="application/vnd.openxmlformats-officedocument.presentationml.tags+xml"/>
  <Override PartName="/ppt/tags/tag1549.xml" ContentType="application/vnd.openxmlformats-officedocument.presentationml.tags+xml"/>
  <Override PartName="/ppt/tags/tag1990.xml" ContentType="application/vnd.openxmlformats-officedocument.presentationml.tags+xml"/>
  <Override PartName="/ppt/tags/tag2098.xml" ContentType="application/vnd.openxmlformats-officedocument.presentationml.tags+xml"/>
  <Override PartName="/ppt/tags/tag2114.xml" ContentType="application/vnd.openxmlformats-officedocument.presentationml.tags+xml"/>
  <Override PartName="/ppt/tags/tag2300.xml" ContentType="application/vnd.openxmlformats-officedocument.presentationml.tags+xml"/>
  <Override PartName="/ppt/tags/tag2776.xml" ContentType="application/vnd.openxmlformats-officedocument.presentationml.tags+xml"/>
  <Override PartName="/ppt/tags/tag3.xml" ContentType="application/vnd.openxmlformats-officedocument.presentationml.tags+xml"/>
  <Override PartName="/ppt/tags/tag233.xml" ContentType="application/vnd.openxmlformats-officedocument.presentationml.tags+xml"/>
  <Override PartName="/ppt/tags/tag725.xml" ContentType="application/vnd.openxmlformats-officedocument.presentationml.tags+xml"/>
  <Override PartName="/ppt/tags/tag911.xml" ContentType="application/vnd.openxmlformats-officedocument.presentationml.tags+xml"/>
  <Override PartName="/ppt/tags/tag1057.xml" ContentType="application/vnd.openxmlformats-officedocument.presentationml.tags+xml"/>
  <Override PartName="/ppt/tags/tag1735.xml" ContentType="application/vnd.openxmlformats-officedocument.presentationml.tags+xml"/>
  <Override PartName="/ppt/tags/tag2284.xml" ContentType="application/vnd.openxmlformats-officedocument.presentationml.tags+xml"/>
  <Override PartName="/ppt/tags/tag2470.xml" ContentType="application/vnd.openxmlformats-officedocument.presentationml.tags+xml"/>
  <Override PartName="/ppt/tags/tag2962.xml" ContentType="application/vnd.openxmlformats-officedocument.presentationml.tags+xml"/>
  <Override PartName="/ppt/tags/tag895.xml" ContentType="application/vnd.openxmlformats-officedocument.presentationml.tags+xml"/>
  <Override PartName="/ppt/tags/tag1243.xml" ContentType="application/vnd.openxmlformats-officedocument.presentationml.tags+xml"/>
  <Override PartName="/ppt/tags/tag1921.xml" ContentType="application/vnd.openxmlformats-officedocument.presentationml.tags+xml"/>
  <Override PartName="/ppt/tags/tag2029.xml" ContentType="application/vnd.openxmlformats-officedocument.presentationml.tags+xml"/>
  <Override PartName="/ppt/tags/tag2215.xml" ContentType="application/vnd.openxmlformats-officedocument.presentationml.tags+xml"/>
  <Override PartName="/ppt/tags/tag2707.xml" ContentType="application/vnd.openxmlformats-officedocument.presentationml.tags+xml"/>
  <Override PartName="/ppt/tags/tag3256.xml" ContentType="application/vnd.openxmlformats-officedocument.presentationml.tags+xml"/>
  <Override PartName="/ppt/tags/tag826.xml" ContentType="application/vnd.openxmlformats-officedocument.presentationml.tags+xml"/>
  <Override PartName="/ppt/tags/tag2199.xml" ContentType="application/vnd.openxmlformats-officedocument.presentationml.tags+xml"/>
  <Override PartName="/ppt/tags/tag2401.xml" ContentType="application/vnd.openxmlformats-officedocument.presentationml.tags+xml"/>
  <Override PartName="/ppt/tags/tag2877.xml" ContentType="application/vnd.openxmlformats-officedocument.presentationml.tags+xml"/>
  <Override PartName="/ppt/tags/tag33.xml" ContentType="application/vnd.openxmlformats-officedocument.presentationml.tags+xml"/>
  <Override PartName="/ppt/tags/tag148.xml" ContentType="application/vnd.openxmlformats-officedocument.presentationml.tags+xml"/>
  <Override PartName="/ppt/tags/tag334.xml" ContentType="application/vnd.openxmlformats-officedocument.presentationml.tags+xml"/>
  <Override PartName="/ppt/tags/tag1158.xml" ContentType="application/vnd.openxmlformats-officedocument.presentationml.tags+xml"/>
  <Override PartName="/ppt/tags/tag1344.xml" ContentType="application/vnd.openxmlformats-officedocument.presentationml.tags+xml"/>
  <Override PartName="/ppt/tags/tag1836.xml" ContentType="application/vnd.openxmlformats-officedocument.presentationml.tags+xml"/>
  <Override PartName="/ppt/tags/tag2385.xml" ContentType="application/vnd.openxmlformats-officedocument.presentationml.tags+xml"/>
  <Override PartName="/ppt/tags/tag2571.xml" ContentType="application/vnd.openxmlformats-officedocument.presentationml.tags+xml"/>
  <Override PartName="/ppt/tags/tag2808.xml" ContentType="application/vnd.openxmlformats-officedocument.presentationml.tags+xml"/>
  <Override PartName="/ppt/tags/tag520.xml" ContentType="application/vnd.openxmlformats-officedocument.presentationml.tags+xml"/>
  <Override PartName="/ppt/tags/tag996.xml" ContentType="application/vnd.openxmlformats-officedocument.presentationml.tags+xml"/>
  <Override PartName="/ppt/tags/tag1530.xml" ContentType="application/vnd.openxmlformats-officedocument.presentationml.tags+xml"/>
  <Override PartName="/ppt/tags/tag2316.xml" ContentType="application/vnd.openxmlformats-officedocument.presentationml.tags+xml"/>
  <Override PartName="/ppt/tags/tag249.xml" ContentType="application/vnd.openxmlformats-officedocument.presentationml.tags+xml"/>
  <Override PartName="/ppt/tags/tag690.xml" ContentType="application/vnd.openxmlformats-officedocument.presentationml.tags+xml"/>
  <Override PartName="/ppt/tags/tag927.xml" ContentType="application/vnd.openxmlformats-officedocument.presentationml.tags+xml"/>
  <Override PartName="/ppt/tags/tag1937.xml" ContentType="application/vnd.openxmlformats-officedocument.presentationml.tags+xml"/>
  <Override PartName="/ppt/tags/tag2010.xml" ContentType="application/vnd.openxmlformats-officedocument.presentationml.tags+xml"/>
  <Override PartName="/ppt/tags/tag2486.xml" ContentType="application/vnd.openxmlformats-officedocument.presentationml.tags+xml"/>
  <Override PartName="/ppt/tags/tag2502.xml" ContentType="application/vnd.openxmlformats-officedocument.presentationml.tags+xml"/>
  <Override PartName="/ppt/tags/tag2978.xml" ContentType="application/vnd.openxmlformats-officedocument.presentationml.tags+xml"/>
  <Override PartName="/ppt/tags/tag3051.xml" ContentType="application/vnd.openxmlformats-officedocument.presentationml.tags+xml"/>
  <Override PartName="/ppt/tags/tag435.xml" ContentType="application/vnd.openxmlformats-officedocument.presentationml.tags+xml"/>
  <Override PartName="/ppt/tags/tag621.xml" ContentType="application/vnd.openxmlformats-officedocument.presentationml.tags+xml"/>
  <Override PartName="/ppt/tags/tag1259.xml" ContentType="application/vnd.openxmlformats-officedocument.presentationml.tags+xml"/>
  <Override PartName="/ppt/tags/tag1445.xml" ContentType="application/vnd.openxmlformats-officedocument.presentationml.tags+xml"/>
  <Override PartName="/ppt/tags/tag2672.xml" ContentType="application/vnd.openxmlformats-officedocument.presentationml.tags+xml"/>
  <Override PartName="/ppt/tags/tag2909.xml" ContentType="application/vnd.openxmlformats-officedocument.presentationml.tags+xml"/>
  <Override PartName="/ppt/tags/tag1631.xml" ContentType="application/vnd.openxmlformats-officedocument.presentationml.tags+xml"/>
  <Override PartName="/ppt/tags/tag2180.xml" ContentType="application/vnd.openxmlformats-officedocument.presentationml.tags+xml"/>
  <Override PartName="/ppt/tags/tag2417.xml" ContentType="application/vnd.openxmlformats-officedocument.presentationml.tags+xml"/>
  <Override PartName="/ppt/tags/tag2603.xml" ContentType="application/vnd.openxmlformats-officedocument.presentationml.tags+xml"/>
  <Override PartName="/ppt/tags/tag3152.xml" ContentType="application/vnd.openxmlformats-officedocument.presentationml.tags+xml"/>
  <Override PartName="/ppt/tags/tag49.xml" ContentType="application/vnd.openxmlformats-officedocument.presentationml.tags+xml"/>
  <Override PartName="/ppt/tags/tag791.xml" ContentType="application/vnd.openxmlformats-officedocument.presentationml.tags+xml"/>
  <Override PartName="/ppt/tags/tag2111.xml" ContentType="application/vnd.openxmlformats-officedocument.presentationml.tags+xml"/>
  <Override PartName="/ppt/tags/tag2587.xml" ContentType="application/vnd.openxmlformats-officedocument.presentationml.tags+xml"/>
  <Override PartName="/ppt/tags/tag536.xml" ContentType="application/vnd.openxmlformats-officedocument.presentationml.tags+xml"/>
  <Override PartName="/ppt/tags/tag722.xml" ContentType="application/vnd.openxmlformats-officedocument.presentationml.tags+xml"/>
  <Override PartName="/ppt/tags/tag1546.xml" ContentType="application/vnd.openxmlformats-officedocument.presentationml.tags+xml"/>
  <Override PartName="/ppt/tags/tag1732.xml" ContentType="application/vnd.openxmlformats-officedocument.presentationml.tags+xml"/>
  <Override PartName="/ppt/tags/tag2095.xml" ContentType="application/vnd.openxmlformats-officedocument.presentationml.tags+xml"/>
  <Override PartName="/ppt/tags/tag2281.xml" ContentType="application/vnd.openxmlformats-officedocument.presentationml.tags+xml"/>
  <Override PartName="/ppt/tags/tag2773.xml" ContentType="application/vnd.openxmlformats-officedocument.presentationml.tags+xml"/>
  <Override PartName="/ppt/tags/tag3067.xml" ContentType="application/vnd.openxmlformats-officedocument.presentationml.tags+xml"/>
  <Override PartName="/ppt/tableStyles.xml" ContentType="application/vnd.openxmlformats-officedocument.presentationml.tableStyles+xml"/>
  <Override PartName="/ppt/tags/tag230.xml" ContentType="application/vnd.openxmlformats-officedocument.presentationml.tags+xml"/>
  <Override PartName="/ppt/tags/tag892.xml" ContentType="application/vnd.openxmlformats-officedocument.presentationml.tags+xml"/>
  <Override PartName="/ppt/tags/tag1054.xml" ContentType="application/vnd.openxmlformats-officedocument.presentationml.tags+xml"/>
  <Override PartName="/ppt/tags/tag1240.xml" ContentType="application/vnd.openxmlformats-officedocument.presentationml.tags+xml"/>
  <Override PartName="/ppt/tags/tag2026.xml" ContentType="application/vnd.openxmlformats-officedocument.presentationml.tags+xml"/>
  <Override PartName="/ppt/tags/tag2518.xml" ContentType="application/vnd.openxmlformats-officedocument.presentationml.tags+xml"/>
  <Override PartName="/ppt/tags/tag2704.xml" ContentType="application/vnd.openxmlformats-officedocument.presentationml.tags+xml"/>
  <Override PartName="/ppt/tags/tag3253.xml" ContentType="application/vnd.openxmlformats-officedocument.presentationml.tags+xml"/>
  <Override PartName="/ppt/tags/tag637.xml" ContentType="application/vnd.openxmlformats-officedocument.presentationml.tags+xml"/>
  <Override PartName="/ppt/tags/tag2212.xml" ContentType="application/vnd.openxmlformats-officedocument.presentationml.tags+xml"/>
  <Override PartName="/ppt/tags/tag2688.xml" ContentType="application/vnd.openxmlformats-officedocument.presentationml.tags+xml"/>
  <Override PartName="/ppt/tags/tag2874.xml" ContentType="application/vnd.openxmlformats-officedocument.presentationml.tags+xml"/>
  <Override PartName="/ppt/tags/tag145.xml" ContentType="application/vnd.openxmlformats-officedocument.presentationml.tags+xml"/>
  <Override PartName="/ppt/tags/tag823.xml" ContentType="application/vnd.openxmlformats-officedocument.presentationml.tags+xml"/>
  <Override PartName="/ppt/tags/tag1155.xml" ContentType="application/vnd.openxmlformats-officedocument.presentationml.tags+xml"/>
  <Override PartName="/ppt/tags/tag1647.xml" ContentType="application/vnd.openxmlformats-officedocument.presentationml.tags+xml"/>
  <Override PartName="/ppt/tags/tag1833.xml" ContentType="application/vnd.openxmlformats-officedocument.presentationml.tags+xml"/>
  <Override PartName="/ppt/tags/tag2196.xml" ContentType="application/vnd.openxmlformats-officedocument.presentationml.tags+xml"/>
  <Override PartName="/ppt/tags/tag2382.xml" ContentType="application/vnd.openxmlformats-officedocument.presentationml.tags+xml"/>
  <Override PartName="/ppt/tags/tag2619.xml" ContentType="application/vnd.openxmlformats-officedocument.presentationml.tags+xml"/>
  <Override PartName="/ppt/tags/tag3168.xml" ContentType="application/vnd.openxmlformats-officedocument.presentationml.tags+xml"/>
  <Override PartName="/ppt/tags/tag30.xml" ContentType="application/vnd.openxmlformats-officedocument.presentationml.tags+xml"/>
  <Override PartName="/ppt/tags/tag331.xml" ContentType="application/vnd.openxmlformats-officedocument.presentationml.tags+xml"/>
  <Override PartName="/ppt/tags/tag993.xml" ContentType="application/vnd.openxmlformats-officedocument.presentationml.tags+xml"/>
  <Override PartName="/ppt/tags/tag1341.xml" ContentType="application/vnd.openxmlformats-officedocument.presentationml.tags+xml"/>
  <Override PartName="/ppt/tags/tag2127.xml" ContentType="application/vnd.openxmlformats-officedocument.presentationml.tags+xml"/>
  <Override PartName="/ppt/tags/tag2789.xml" ContentType="application/vnd.openxmlformats-officedocument.presentationml.tags+xml"/>
  <Override PartName="/ppt/tags/tag2805.xml" ContentType="application/vnd.openxmlformats-officedocument.presentationml.tags+xml"/>
  <Override PartName="/ppt/tags/tag738.xml" ContentType="application/vnd.openxmlformats-officedocument.presentationml.tags+xml"/>
  <Override PartName="/ppt/tags/tag1748.xml" ContentType="application/vnd.openxmlformats-officedocument.presentationml.tags+xml"/>
  <Override PartName="/ppt/tags/tag2297.xml" ContentType="application/vnd.openxmlformats-officedocument.presentationml.tags+xml"/>
  <Override PartName="/ppt/tags/tag2313.xml" ContentType="application/vnd.openxmlformats-officedocument.presentationml.tags+xml"/>
  <Override PartName="/ppt/tags/tag2975.xml" ContentType="application/vnd.openxmlformats-officedocument.presentationml.tags+xml"/>
  <Override PartName="/ppt/tags/tag246.xml" ContentType="application/vnd.openxmlformats-officedocument.presentationml.tags+xml"/>
  <Override PartName="/ppt/tags/tag432.xml" ContentType="application/vnd.openxmlformats-officedocument.presentationml.tags+xml"/>
  <Override PartName="/ppt/tags/tag924.xml" ContentType="application/vnd.openxmlformats-officedocument.presentationml.tags+xml"/>
  <Override PartName="/ppt/tags/tag1256.xml" ContentType="application/vnd.openxmlformats-officedocument.presentationml.tags+xml"/>
  <Override PartName="/ppt/tags/tag1934.xml" ContentType="application/vnd.openxmlformats-officedocument.presentationml.tags+xml"/>
  <Override PartName="/ppt/tags/tag2483.xml" ContentType="application/vnd.openxmlformats-officedocument.presentationml.tags+xml"/>
  <Override PartName="/ppt/tags/tag2906.xml" ContentType="application/vnd.openxmlformats-officedocument.presentationml.tags+xml"/>
  <Override PartName="/ppt/tags/tag3269.xml" ContentType="application/vnd.openxmlformats-officedocument.presentationml.tags+xml"/>
  <Override PartName="/ppt/tags/tag1442.xml" ContentType="application/vnd.openxmlformats-officedocument.presentationml.tags+xml"/>
  <Override PartName="/ppt/tags/tag2228.xml" ContentType="application/vnd.openxmlformats-officedocument.presentationml.tags+xml"/>
  <Override PartName="/ppt/tags/tag2414.xml" ContentType="application/vnd.openxmlformats-officedocument.presentationml.tags+xml"/>
  <Override PartName="/ppt/tags/tag347.xml" ContentType="application/vnd.openxmlformats-officedocument.presentationml.tags+xml"/>
  <Override PartName="/ppt/tags/tag839.xml" ContentType="application/vnd.openxmlformats-officedocument.presentationml.tags+xml"/>
  <Override PartName="/ppt/tags/tag1849.xml" ContentType="application/vnd.openxmlformats-officedocument.presentationml.tags+xml"/>
  <Override PartName="/ppt/tags/tag2398.xml" ContentType="application/vnd.openxmlformats-officedocument.presentationml.tags+xml"/>
  <Override PartName="/ppt/tags/tag2584.xml" ContentType="application/vnd.openxmlformats-officedocument.presentationml.tags+xml"/>
  <Override PartName="/ppt/tags/tag2600.xml" ContentType="application/vnd.openxmlformats-officedocument.presentationml.tags+xml"/>
  <Override PartName="/ppt/tags/tag46.xml" ContentType="application/vnd.openxmlformats-officedocument.presentationml.tags+xml"/>
  <Override PartName="/ppt/tags/tag533.xml" ContentType="application/vnd.openxmlformats-officedocument.presentationml.tags+xml"/>
  <Override PartName="/ppt/tags/tag1357.xml" ContentType="application/vnd.openxmlformats-officedocument.presentationml.tags+xml"/>
  <Override PartName="/ppt/tags/tag1543.xml" ContentType="application/vnd.openxmlformats-officedocument.presentationml.tags+xml"/>
  <Override PartName="/ppt/tags/tag2092.xml" ContentType="application/vnd.openxmlformats-officedocument.presentationml.tags+xml"/>
  <Override PartName="/ppt/tags/tag2329.xml" ContentType="application/vnd.openxmlformats-officedocument.presentationml.tags+xml"/>
  <Override PartName="/ppt/tags/tag2770.xml" ContentType="application/vnd.openxmlformats-officedocument.presentationml.tags+xml"/>
  <Override PartName="/ppt/tags/tag1051.xml" ContentType="application/vnd.openxmlformats-officedocument.presentationml.tags+xml"/>
  <Override PartName="/ppt/tags/tag2515.xml" ContentType="application/vnd.openxmlformats-officedocument.presentationml.tags+xml"/>
  <Override PartName="/ppt/tags/tag3064.xml" ContentType="application/vnd.openxmlformats-officedocument.presentationml.tags+xml"/>
  <Override PartName="/ppt/tags/tag3250.xml" ContentType="application/vnd.openxmlformats-officedocument.presentationml.tags+xml"/>
  <Override PartName="/ppt/tags/tag448.xml" ContentType="application/vnd.openxmlformats-officedocument.presentationml.tags+xml"/>
  <Override PartName="/ppt/tags/tag1458.xml" ContentType="application/vnd.openxmlformats-officedocument.presentationml.tags+xml"/>
  <Override PartName="/ppt/tags/tag2023.xml" ContentType="application/vnd.openxmlformats-officedocument.presentationml.tags+xml"/>
  <Override PartName="/ppt/tags/tag2499.xml" ContentType="application/vnd.openxmlformats-officedocument.presentationml.tags+xml"/>
  <Override PartName="/ppt/tags/tag2685.xml" ContentType="application/vnd.openxmlformats-officedocument.presentationml.tags+xml"/>
  <Override PartName="/ppt/tags/tag2701.xml" ContentType="application/vnd.openxmlformats-officedocument.presentationml.tags+xml"/>
  <Override PartName="/ppt/tags/tag142.xml" ContentType="application/vnd.openxmlformats-officedocument.presentationml.tags+xml"/>
  <Override PartName="/ppt/tags/tag634.xml" ContentType="application/vnd.openxmlformats-officedocument.presentationml.tags+xml"/>
  <Override PartName="/ppt/tags/tag820.xml" ContentType="application/vnd.openxmlformats-officedocument.presentationml.tags+xml"/>
  <Override PartName="/ppt/tags/tag1644.xml" ContentType="application/vnd.openxmlformats-officedocument.presentationml.tags+xml"/>
  <Override PartName="/ppt/tags/tag2193.xml" ContentType="application/vnd.openxmlformats-officedocument.presentationml.tags+xml"/>
  <Override PartName="/ppt/tags/tag2871.xml" ContentType="application/vnd.openxmlformats-officedocument.presentationml.tags+xml"/>
  <Override PartName="/ppt/tags/tag990.xml" ContentType="application/vnd.openxmlformats-officedocument.presentationml.tags+xml"/>
  <Override PartName="/ppt/tags/tag1152.xml" ContentType="application/vnd.openxmlformats-officedocument.presentationml.tags+xml"/>
  <Override PartName="/ppt/tags/tag1830.xml" ContentType="application/vnd.openxmlformats-officedocument.presentationml.tags+xml"/>
  <Override PartName="/ppt/tags/tag2124.xml" ContentType="application/vnd.openxmlformats-officedocument.presentationml.tags+xml"/>
  <Override PartName="/ppt/tags/tag2616.xml" ContentType="application/vnd.openxmlformats-officedocument.presentationml.tags+xml"/>
  <Override PartName="/ppt/tags/tag2802.xml" ContentType="application/vnd.openxmlformats-officedocument.presentationml.tags+xml"/>
  <Override PartName="/ppt/tags/tag3165.xml" ContentType="application/vnd.openxmlformats-officedocument.presentationml.tags+xml"/>
  <Override PartName="/ppt/tags/tag549.xml" ContentType="application/vnd.openxmlformats-officedocument.presentationml.tags+xml"/>
  <Override PartName="/ppt/tags/tag735.xml" ContentType="application/vnd.openxmlformats-officedocument.presentationml.tags+xml"/>
  <Override PartName="/ppt/tags/tag1559.xml" ContentType="application/vnd.openxmlformats-officedocument.presentationml.tags+xml"/>
  <Override PartName="/ppt/tags/tag2310.xml" ContentType="application/vnd.openxmlformats-officedocument.presentationml.tags+xml"/>
  <Override PartName="/ppt/tags/tag2786.xml" ContentType="application/vnd.openxmlformats-officedocument.presentationml.tags+xml"/>
  <Override PartName="/ppt/tags/tag2972.xml" ContentType="application/vnd.openxmlformats-officedocument.presentationml.tags+xml"/>
  <Override PartName="/ppt/tags/tag243.xml" ContentType="application/vnd.openxmlformats-officedocument.presentationml.tags+xml"/>
  <Override PartName="/ppt/tags/tag921.xml" ContentType="application/vnd.openxmlformats-officedocument.presentationml.tags+xml"/>
  <Override PartName="/ppt/tags/tag1067.xml" ContentType="application/vnd.openxmlformats-officedocument.presentationml.tags+xml"/>
  <Override PartName="/ppt/tags/tag1253.xml" ContentType="application/vnd.openxmlformats-officedocument.presentationml.tags+xml"/>
  <Override PartName="/ppt/tags/tag1745.xml" ContentType="application/vnd.openxmlformats-officedocument.presentationml.tags+xml"/>
  <Override PartName="/ppt/tags/tag1931.xml" ContentType="application/vnd.openxmlformats-officedocument.presentationml.tags+xml"/>
  <Override PartName="/ppt/tags/tag2294.xml" ContentType="application/vnd.openxmlformats-officedocument.presentationml.tags+xml"/>
  <Override PartName="/ppt/tags/tag2480.xml" ContentType="application/vnd.openxmlformats-officedocument.presentationml.tags+xml"/>
  <Override PartName="/ppt/tags/tag2717.xml" ContentType="application/vnd.openxmlformats-officedocument.presentationml.tags+xml"/>
  <Override PartName="/ppt/tags/tag3266.xml" ContentType="application/vnd.openxmlformats-officedocument.presentationml.tags+xml"/>
  <Override PartName="/ppt/tags/tag2039.xml" ContentType="application/vnd.openxmlformats-officedocument.presentationml.tags+xml"/>
  <Override PartName="/ppt/tags/tag2225.xml" ContentType="application/vnd.openxmlformats-officedocument.presentationml.tags+xml"/>
  <Override PartName="/ppt/tags/tag2903.xml" ContentType="application/vnd.openxmlformats-officedocument.presentationml.tags+xml"/>
  <Override PartName="/ppt/tags/tag158.xml" ContentType="application/vnd.openxmlformats-officedocument.presentationml.tags+xml"/>
  <Override PartName="/ppt/tags/tag836.xml" ContentType="application/vnd.openxmlformats-officedocument.presentationml.tags+xml"/>
  <Override PartName="/ppt/tags/tag1846.xml" ContentType="application/vnd.openxmlformats-officedocument.presentationml.tags+xml"/>
  <Override PartName="/ppt/tags/tag2395.xml" ContentType="application/vnd.openxmlformats-officedocument.presentationml.tags+xml"/>
  <Override PartName="/ppt/tags/tag2411.xml" ContentType="application/vnd.openxmlformats-officedocument.presentationml.tags+xml"/>
  <Override PartName="/ppt/tags/tag2887.xml" ContentType="application/vnd.openxmlformats-officedocument.presentationml.tags+xml"/>
  <Override PartName="/ppt/tags/tag43.xml" ContentType="application/vnd.openxmlformats-officedocument.presentationml.tags+xml"/>
  <Override PartName="/ppt/tags/tag344.xml" ContentType="application/vnd.openxmlformats-officedocument.presentationml.tags+xml"/>
  <Override PartName="/ppt/tags/tag530.xml" ContentType="application/vnd.openxmlformats-officedocument.presentationml.tags+xml"/>
  <Override PartName="/ppt/tags/tag1168.xml" ContentType="application/vnd.openxmlformats-officedocument.presentationml.tags+xml"/>
  <Override PartName="/ppt/tags/tag1354.xml" ContentType="application/vnd.openxmlformats-officedocument.presentationml.tags+xml"/>
  <Override PartName="/ppt/tags/tag2581.xml" ContentType="application/vnd.openxmlformats-officedocument.presentationml.tags+xml"/>
  <Override PartName="/ppt/tags/tag2818.xml" ContentType="application/vnd.openxmlformats-officedocument.presentationml.tags+xml"/>
  <Override PartName="/ppt/tags/tag1540.xml" ContentType="application/vnd.openxmlformats-officedocument.presentationml.tags+xml"/>
  <Override PartName="/ppt/tags/tag2326.xml" ContentType="application/vnd.openxmlformats-officedocument.presentationml.tags+xml"/>
  <Override PartName="/ppt/tags/tag2512.xml" ContentType="application/vnd.openxmlformats-officedocument.presentationml.tags+xml"/>
  <Override PartName="/ppt/tags/tag2988.xml" ContentType="application/vnd.openxmlformats-officedocument.presentationml.tags+xml"/>
  <Override PartName="/ppt/tags/tag3061.xml" ContentType="application/vnd.openxmlformats-officedocument.presentationml.tags+xml"/>
  <Override PartName="/ppt/tags/tag259.xml" ContentType="application/vnd.openxmlformats-officedocument.presentationml.tags+xml"/>
  <Override PartName="/ppt/tags/tag937.xml" ContentType="application/vnd.openxmlformats-officedocument.presentationml.tags+xml"/>
  <Override PartName="/ppt/tags/tag1269.xml" ContentType="application/vnd.openxmlformats-officedocument.presentationml.tags+xml"/>
  <Override PartName="/ppt/tags/tag1947.xml" ContentType="application/vnd.openxmlformats-officedocument.presentationml.tags+xml"/>
  <Override PartName="/ppt/tags/tag2020.xml" ContentType="application/vnd.openxmlformats-officedocument.presentationml.tags+xml"/>
  <Override PartName="/ppt/tags/tag2496.xml" ContentType="application/vnd.openxmlformats-officedocument.presentationml.tags+xml"/>
  <Override PartName="/ppt/tags/tag445.xml" ContentType="application/vnd.openxmlformats-officedocument.presentationml.tags+xml"/>
  <Override PartName="/ppt/tags/tag631.xml" ContentType="application/vnd.openxmlformats-officedocument.presentationml.tags+xml"/>
  <Override PartName="/ppt/tags/tag1455.xml" ContentType="application/vnd.openxmlformats-officedocument.presentationml.tags+xml"/>
  <Override PartName="/ppt/tags/tag1641.xml" ContentType="application/vnd.openxmlformats-officedocument.presentationml.tags+xml"/>
  <Override PartName="/ppt/tags/tag2190.xml" ContentType="application/vnd.openxmlformats-officedocument.presentationml.tags+xml"/>
  <Override PartName="/ppt/tags/tag2682.xml" ContentType="application/vnd.openxmlformats-officedocument.presentationml.tags+xml"/>
  <Override PartName="/ppt/tags/tag2919.xml" ContentType="application/vnd.openxmlformats-officedocument.presentationml.tags+xml"/>
  <Override PartName="/ppt/tags/tag2427.xml" ContentType="application/vnd.openxmlformats-officedocument.presentationml.tags+xml"/>
  <Override PartName="/ppt/tags/tag2613.xml" ContentType="application/vnd.openxmlformats-officedocument.presentationml.tags+xml"/>
  <Override PartName="/ppt/tags/tag3162.xml" ContentType="application/vnd.openxmlformats-officedocument.presentationml.tags+xml"/>
  <Override PartName="/ppt/tags/tag59.xml" ContentType="application/vnd.openxmlformats-officedocument.presentationml.tags+xml"/>
  <Override PartName="/ppt/tags/tag546.xml" ContentType="application/vnd.openxmlformats-officedocument.presentationml.tags+xml"/>
  <Override PartName="/ppt/tags/tag2121.xml" ContentType="application/vnd.openxmlformats-officedocument.presentationml.tags+xml"/>
  <Override PartName="/ppt/tags/tag2597.xml" ContentType="application/vnd.openxmlformats-officedocument.presentationml.tags+xml"/>
  <Override PartName="/ppt/tags/tag2783.xml" ContentType="application/vnd.openxmlformats-officedocument.presentationml.tags+xml"/>
  <Override PartName="/ppt/tags/tag732.xml" ContentType="application/vnd.openxmlformats-officedocument.presentationml.tags+xml"/>
  <Override PartName="/ppt/tags/tag1064.xml" ContentType="application/vnd.openxmlformats-officedocument.presentationml.tags+xml"/>
  <Override PartName="/ppt/tags/tag1556.xml" ContentType="application/vnd.openxmlformats-officedocument.presentationml.tags+xml"/>
  <Override PartName="/ppt/tags/tag1742.xml" ContentType="application/vnd.openxmlformats-officedocument.presentationml.tags+xml"/>
  <Override PartName="/ppt/tags/tag2291.xml" ContentType="application/vnd.openxmlformats-officedocument.presentationml.tags+xml"/>
  <Override PartName="/ppt/tags/tag2528.xml" ContentType="application/vnd.openxmlformats-officedocument.presentationml.tags+xml"/>
  <Override PartName="/ppt/tags/tag3077.xml" ContentType="application/vnd.openxmlformats-officedocument.presentationml.tags+xml"/>
  <Override PartName="/ppt/tags/tag240.xml" ContentType="application/vnd.openxmlformats-officedocument.presentationml.tags+xml"/>
  <Override PartName="/ppt/tags/tag1250.xml" ContentType="application/vnd.openxmlformats-officedocument.presentationml.tags+xml"/>
  <Override PartName="/ppt/tags/tag2036.xml" ContentType="application/vnd.openxmlformats-officedocument.presentationml.tags+xml"/>
  <Override PartName="/ppt/tags/tag2698.xml" ContentType="application/vnd.openxmlformats-officedocument.presentationml.tags+xml"/>
  <Override PartName="/ppt/tags/tag2714.xml" ContentType="application/vnd.openxmlformats-officedocument.presentationml.tags+xml"/>
  <Override PartName="/ppt/tags/tag2900.xml" ContentType="application/vnd.openxmlformats-officedocument.presentationml.tags+xml"/>
  <Override PartName="/ppt/tags/tag3263.xml" ContentType="application/vnd.openxmlformats-officedocument.presentationml.tags+xml"/>
  <Override PartName="/ppt/tags/tag647.xml" ContentType="application/vnd.openxmlformats-officedocument.presentationml.tags+xml"/>
  <Override PartName="/ppt/tags/tag1657.xml" ContentType="application/vnd.openxmlformats-officedocument.presentationml.tags+xml"/>
  <Override PartName="/ppt/tags/tag2222.xml" ContentType="application/vnd.openxmlformats-officedocument.presentationml.tags+xml"/>
  <Override PartName="/ppt/tags/tag2884.xml" ContentType="application/vnd.openxmlformats-officedocument.presentationml.tags+xml"/>
  <Override PartName="/ppt/tags/tag3008.xml" ContentType="application/vnd.openxmlformats-officedocument.presentationml.tags+xml"/>
  <Override PartName="/ppt/tags/tag40.xml" ContentType="application/vnd.openxmlformats-officedocument.presentationml.tags+xml"/>
  <Override PartName="/ppt/tags/tag155.xml" ContentType="application/vnd.openxmlformats-officedocument.presentationml.tags+xml"/>
  <Override PartName="/ppt/tags/tag341.xml" ContentType="application/vnd.openxmlformats-officedocument.presentationml.tags+xml"/>
  <Override PartName="/ppt/tags/tag833.xml" ContentType="application/vnd.openxmlformats-officedocument.presentationml.tags+xml"/>
  <Override PartName="/ppt/tags/tag1165.xml" ContentType="application/vnd.openxmlformats-officedocument.presentationml.tags+xml"/>
  <Override PartName="/ppt/tags/tag1843.xml" ContentType="application/vnd.openxmlformats-officedocument.presentationml.tags+xml"/>
  <Override PartName="/ppt/tags/tag2392.xml" ContentType="application/vnd.openxmlformats-officedocument.presentationml.tags+xml"/>
  <Override PartName="/ppt/tags/tag2629.xml" ContentType="application/vnd.openxmlformats-officedocument.presentationml.tags+xml"/>
  <Override PartName="/ppt/tags/tag2815.xml" ContentType="application/vnd.openxmlformats-officedocument.presentationml.tags+xml"/>
  <Override PartName="/ppt/tags/tag3178.xml" ContentType="application/vnd.openxmlformats-officedocument.presentationml.tags+xml"/>
  <Override PartName="/ppt/tags/tag1351.xml" ContentType="application/vnd.openxmlformats-officedocument.presentationml.tags+xml"/>
  <Override PartName="/ppt/tags/tag2137.xml" ContentType="application/vnd.openxmlformats-officedocument.presentationml.tags+xml"/>
  <Override PartName="/ppt/tags/tag2323.xml" ContentType="application/vnd.openxmlformats-officedocument.presentationml.tags+xml"/>
  <Override PartName="/ppt/tags/tag2799.xml" ContentType="application/vnd.openxmlformats-officedocument.presentationml.tags+xml"/>
  <Override PartName="/ppt/tags/tag3109.xml" ContentType="application/vnd.openxmlformats-officedocument.presentationml.tags+xml"/>
  <Override PartName="/ppt/tags/tag256.xml" ContentType="application/vnd.openxmlformats-officedocument.presentationml.tags+xml"/>
  <Override PartName="/ppt/tags/tag748.xml" ContentType="application/vnd.openxmlformats-officedocument.presentationml.tags+xml"/>
  <Override PartName="/ppt/tags/tag934.xml" ContentType="application/vnd.openxmlformats-officedocument.presentationml.tags+xml"/>
  <Override PartName="/ppt/tags/tag1758.xml" ContentType="application/vnd.openxmlformats-officedocument.presentationml.tags+xml"/>
  <Override PartName="/ppt/tags/tag2493.xml" ContentType="application/vnd.openxmlformats-officedocument.presentationml.tags+xml"/>
  <Override PartName="/ppt/tags/tag2985.xml" ContentType="application/vnd.openxmlformats-officedocument.presentationml.tags+xml"/>
  <Override PartName="/ppt/tags/tag442.xml" ContentType="application/vnd.openxmlformats-officedocument.presentationml.tags+xml"/>
  <Override PartName="/ppt/tags/tag1266.xml" ContentType="application/vnd.openxmlformats-officedocument.presentationml.tags+xml"/>
  <Override PartName="/ppt/tags/tag1452.xml" ContentType="application/vnd.openxmlformats-officedocument.presentationml.tags+xml"/>
  <Override PartName="/ppt/tags/tag1944.xml" ContentType="application/vnd.openxmlformats-officedocument.presentationml.tags+xml"/>
  <Override PartName="/ppt/tags/tag2238.xml" ContentType="application/vnd.openxmlformats-officedocument.presentationml.tags+xml"/>
  <Override PartName="/ppt/tags/tag2916.xml" ContentType="application/vnd.openxmlformats-officedocument.presentationml.tags+xml"/>
  <Override PartName="/ppt/tags/tag3279.xml" ContentType="application/vnd.openxmlformats-officedocument.presentationml.tags+xml"/>
  <Override PartName="/ppt/tags/tag849.xml" ContentType="application/vnd.openxmlformats-officedocument.presentationml.tags+xml"/>
  <Override PartName="/ppt/tags/tag2424.xml" ContentType="application/vnd.openxmlformats-officedocument.presentationml.tags+xml"/>
  <Override PartName="/ppt/tags/tag56.xml" ContentType="application/vnd.openxmlformats-officedocument.presentationml.tags+xml"/>
  <Override PartName="/ppt/tags/tag357.xml" ContentType="application/vnd.openxmlformats-officedocument.presentationml.tags+xml"/>
  <Override PartName="/ppt/tags/tag1367.xml" ContentType="application/vnd.openxmlformats-officedocument.presentationml.tags+xml"/>
  <Override PartName="/ppt/tags/tag1859.xml" ContentType="application/vnd.openxmlformats-officedocument.presentationml.tags+xml"/>
  <Override PartName="/ppt/tags/tag2594.xml" ContentType="application/vnd.openxmlformats-officedocument.presentationml.tags+xml"/>
  <Override PartName="/ppt/tags/tag2610.xml" ContentType="application/vnd.openxmlformats-officedocument.presentationml.tags+xml"/>
  <Override PartName="/ppt/tags/tag543.xml" ContentType="application/vnd.openxmlformats-officedocument.presentationml.tags+xml"/>
  <Override PartName="/ppt/tags/tag1553.xml" ContentType="application/vnd.openxmlformats-officedocument.presentationml.tags+xml"/>
  <Override PartName="/ppt/tags/tag2339.xml" ContentType="application/vnd.openxmlformats-officedocument.presentationml.tags+xml"/>
  <Override PartName="/ppt/tags/tag2780.xml" ContentType="application/vnd.openxmlformats-officedocument.presentationml.tags+xml"/>
  <Override PartName="/ppt/tags/tag1061.xml" ContentType="application/vnd.openxmlformats-officedocument.presentationml.tags+xml"/>
  <Override PartName="/ppt/tags/tag2033.xml" ContentType="application/vnd.openxmlformats-officedocument.presentationml.tags+xml"/>
  <Override PartName="/ppt/tags/tag2525.xml" ContentType="application/vnd.openxmlformats-officedocument.presentationml.tags+xml"/>
  <Override PartName="/ppt/tags/tag2711.xml" ContentType="application/vnd.openxmlformats-officedocument.presentationml.tags+xml"/>
  <Override PartName="/ppt/tags/tag3074.xml" ContentType="application/vnd.openxmlformats-officedocument.presentationml.tags+xml"/>
  <Override PartName="/ppt/tags/tag3260.xml" ContentType="application/vnd.openxmlformats-officedocument.presentationml.tags+xml"/>
  <Override PartName="/ppt/tags/tag458.xml" ContentType="application/vnd.openxmlformats-officedocument.presentationml.tags+xml"/>
  <Override PartName="/ppt/tags/tag644.xml" ContentType="application/vnd.openxmlformats-officedocument.presentationml.tags+xml"/>
  <Override PartName="/ppt/tags/tag1468.xml" ContentType="application/vnd.openxmlformats-officedocument.presentationml.tags+xml"/>
  <Override PartName="/ppt/tags/tag2695.xml" ContentType="application/vnd.openxmlformats-officedocument.presentationml.tags+xml"/>
  <Override PartName="/ppt/tags/tag2881.xml" ContentType="application/vnd.openxmlformats-officedocument.presentationml.tags+xml"/>
  <Override PartName="/ppt/tags/tag3005.xml" ContentType="application/vnd.openxmlformats-officedocument.presentationml.tags+xml"/>
  <Override PartName="/ppt/slides/slide9.xml" ContentType="application/vnd.openxmlformats-officedocument.presentationml.slide+xml"/>
  <Override PartName="/ppt/tags/tag152.xml" ContentType="application/vnd.openxmlformats-officedocument.presentationml.tags+xml"/>
  <Override PartName="/ppt/tags/tag830.xml" ContentType="application/vnd.openxmlformats-officedocument.presentationml.tags+xml"/>
  <Override PartName="/ppt/tags/tag1162.xml" ContentType="application/vnd.openxmlformats-officedocument.presentationml.tags+xml"/>
  <Override PartName="/ppt/tags/tag1654.xml" ContentType="application/vnd.openxmlformats-officedocument.presentationml.tags+xml"/>
  <Override PartName="/ppt/tags/tag1840.xml" ContentType="application/vnd.openxmlformats-officedocument.presentationml.tags+xml"/>
  <Override PartName="/ppt/tags/tag2626.xml" ContentType="application/vnd.openxmlformats-officedocument.presentationml.tags+xml"/>
  <Override PartName="/ppt/tags/tag3175.xml" ContentType="application/vnd.openxmlformats-officedocument.presentationml.tags+xml"/>
  <Override PartName="/ppt/tags/tag2134.xml" ContentType="application/vnd.openxmlformats-officedocument.presentationml.tags+xml"/>
  <Override PartName="/ppt/tags/tag2812.xml" ContentType="application/vnd.openxmlformats-officedocument.presentationml.tags+xml"/>
  <Override PartName="/ppt/tags/tag559.xml" ContentType="application/vnd.openxmlformats-officedocument.presentationml.tags+xml"/>
  <Override PartName="/ppt/tags/tag745.xml" ContentType="application/vnd.openxmlformats-officedocument.presentationml.tags+xml"/>
  <Override PartName="/ppt/tags/tag1569.xml" ContentType="application/vnd.openxmlformats-officedocument.presentationml.tags+xml"/>
  <Override PartName="/ppt/tags/tag1755.xml" ContentType="application/vnd.openxmlformats-officedocument.presentationml.tags+xml"/>
  <Override PartName="/ppt/tags/tag2320.xml" ContentType="application/vnd.openxmlformats-officedocument.presentationml.tags+xml"/>
  <Override PartName="/ppt/tags/tag2796.xml" ContentType="application/vnd.openxmlformats-officedocument.presentationml.tags+xml"/>
  <Override PartName="/ppt/tags/tag2982.xml" ContentType="application/vnd.openxmlformats-officedocument.presentationml.tags+xml"/>
  <Override PartName="/ppt/tags/tag3106.xml" ContentType="application/vnd.openxmlformats-officedocument.presentationml.tags+xml"/>
  <Override PartName="/ppt/slides/slide15.xml" ContentType="application/vnd.openxmlformats-officedocument.presentationml.slide+xml"/>
  <Override PartName="/ppt/tags/tag253.xml" ContentType="application/vnd.openxmlformats-officedocument.presentationml.tags+xml"/>
  <Override PartName="/ppt/tags/tag931.xml" ContentType="application/vnd.openxmlformats-officedocument.presentationml.tags+xml"/>
  <Override PartName="/ppt/tags/tag1077.xml" ContentType="application/vnd.openxmlformats-officedocument.presentationml.tags+xml"/>
  <Override PartName="/ppt/tags/tag1263.xml" ContentType="application/vnd.openxmlformats-officedocument.presentationml.tags+xml"/>
  <Override PartName="/ppt/tags/tag1941.xml" ContentType="application/vnd.openxmlformats-officedocument.presentationml.tags+xml"/>
  <Override PartName="/ppt/tags/tag2049.xml" ContentType="application/vnd.openxmlformats-officedocument.presentationml.tags+xml"/>
  <Override PartName="/ppt/tags/tag2490.xml" ContentType="application/vnd.openxmlformats-officedocument.presentationml.tags+xml"/>
  <Override PartName="/ppt/tags/tag2727.xml" ContentType="application/vnd.openxmlformats-officedocument.presentationml.tags+xml"/>
  <Override PartName="/ppt/tags/tag3276.xml" ContentType="application/vnd.openxmlformats-officedocument.presentationml.tags+xml"/>
  <Override PartName="/ppt/tags/tag1008.xml" ContentType="application/vnd.openxmlformats-officedocument.presentationml.tags+xml"/>
  <Override PartName="/ppt/tags/tag2235.xml" ContentType="application/vnd.openxmlformats-officedocument.presentationml.tags+xml"/>
  <Override PartName="/ppt/tags/tag2421.xml" ContentType="application/vnd.openxmlformats-officedocument.presentationml.tags+xml"/>
  <Override PartName="/ppt/tags/tag2897.xml" ContentType="application/vnd.openxmlformats-officedocument.presentationml.tags+xml"/>
  <Override PartName="/ppt/tags/tag2913.xml" ContentType="application/vnd.openxmlformats-officedocument.presentationml.tags+xml"/>
  <Override PartName="/ppt/tags/tag168.xml" ContentType="application/vnd.openxmlformats-officedocument.presentationml.tags+xml"/>
  <Override PartName="/ppt/tags/tag846.xml" ContentType="application/vnd.openxmlformats-officedocument.presentationml.tags+xml"/>
  <Override PartName="/ppt/tags/tag1178.xml" ContentType="application/vnd.openxmlformats-officedocument.presentationml.tags+xml"/>
  <Override PartName="/ppt/tags/tag1856.xml" ContentType="application/vnd.openxmlformats-officedocument.presentationml.tags+xml"/>
  <Override PartName="/ppt/tags/tag3207.xml" ContentType="application/vnd.openxmlformats-officedocument.presentationml.tags+xml"/>
  <Override PartName="/ppt/tags/tag53.xml" ContentType="application/vnd.openxmlformats-officedocument.presentationml.tags+xml"/>
  <Override PartName="/ppt/tags/tag354.xml" ContentType="application/vnd.openxmlformats-officedocument.presentationml.tags+xml"/>
  <Override PartName="/ppt/tags/tag540.xml" ContentType="application/vnd.openxmlformats-officedocument.presentationml.tags+xml"/>
  <Override PartName="/ppt/tags/tag1364.xml" ContentType="application/vnd.openxmlformats-officedocument.presentationml.tags+xml"/>
  <Override PartName="/ppt/tags/tag1550.xml" ContentType="application/vnd.openxmlformats-officedocument.presentationml.tags+xml"/>
  <Override PartName="/ppt/tags/tag2591.xml" ContentType="application/vnd.openxmlformats-officedocument.presentationml.tags+xml"/>
  <Override PartName="/ppt/tags/tag2828.xml" ContentType="application/vnd.openxmlformats-officedocument.presentationml.tags+xml"/>
  <Override PartName="/ppt/tags/tag1109.xml" ContentType="application/vnd.openxmlformats-officedocument.presentationml.tags+xml"/>
  <Override PartName="/ppt/tags/tag2336.xml" ContentType="application/vnd.openxmlformats-officedocument.presentationml.tags+xml"/>
  <Override PartName="/ppt/tags/tag2522.xml" ContentType="application/vnd.openxmlformats-officedocument.presentationml.tags+xml"/>
  <Override PartName="/ppt/tags/tag2998.xml" ContentType="application/vnd.openxmlformats-officedocument.presentationml.tags+xml"/>
  <Override PartName="/ppt/tags/tag3071.xml" ContentType="application/vnd.openxmlformats-officedocument.presentationml.tags+xml"/>
  <Override PartName="/ppt/tags/tag269.xml" ContentType="application/vnd.openxmlformats-officedocument.presentationml.tags+xml"/>
  <Override PartName="/ppt/tags/tag455.xml" ContentType="application/vnd.openxmlformats-officedocument.presentationml.tags+xml"/>
  <Override PartName="/ppt/tags/tag947.xml" ContentType="application/vnd.openxmlformats-officedocument.presentationml.tags+xml"/>
  <Override PartName="/ppt/tags/tag1279.xml" ContentType="application/vnd.openxmlformats-officedocument.presentationml.tags+xml"/>
  <Override PartName="/ppt/tags/tag1957.xml" ContentType="application/vnd.openxmlformats-officedocument.presentationml.tags+xml"/>
  <Override PartName="/ppt/tags/tag2030.xml" ContentType="application/vnd.openxmlformats-officedocument.presentationml.tags+xml"/>
  <Override PartName="/ppt/tags/tag2692.xml" ContentType="application/vnd.openxmlformats-officedocument.presentationml.tags+xml"/>
  <Override PartName="/ppt/tags/tag2929.xml" ContentType="application/vnd.openxmlformats-officedocument.presentationml.tags+xml"/>
  <Override PartName="/ppt/slides/slide6.xml" ContentType="application/vnd.openxmlformats-officedocument.presentationml.slide+xml"/>
  <Override PartName="/ppt/tags/tag641.xml" ContentType="application/vnd.openxmlformats-officedocument.presentationml.tags+xml"/>
  <Override PartName="/ppt/tags/tag1465.xml" ContentType="application/vnd.openxmlformats-officedocument.presentationml.tags+xml"/>
  <Override PartName="/ppt/tags/tag1651.xml" ContentType="application/vnd.openxmlformats-officedocument.presentationml.tags+xml"/>
  <Override PartName="/ppt/tags/tag2437.xml" ContentType="application/vnd.openxmlformats-officedocument.presentationml.tags+xml"/>
  <Override PartName="/ppt/tags/tag3002.xml" ContentType="application/vnd.openxmlformats-officedocument.presentationml.tags+xml"/>
  <Override PartName="/ppt/slideMasters/slideMaster1.xml" ContentType="application/vnd.openxmlformats-officedocument.presentationml.slideMaster+xml"/>
  <Override PartName="/ppt/tags/tag2623.xml" ContentType="application/vnd.openxmlformats-officedocument.presentationml.tags+xml"/>
  <Override PartName="/ppt/tags/tag3172.xml" ContentType="application/vnd.openxmlformats-officedocument.presentationml.tags+xml"/>
  <Override PartName="/ppt/tags/tag69.xml" ContentType="application/vnd.openxmlformats-officedocument.presentationml.tags+xml"/>
  <Override PartName="/ppt/tags/tag556.xml" ContentType="application/vnd.openxmlformats-officedocument.presentationml.tags+xml"/>
  <Override PartName="/ppt/tags/tag1566.xml" ContentType="application/vnd.openxmlformats-officedocument.presentationml.tags+xml"/>
  <Override PartName="/ppt/tags/tag2131.xml" ContentType="application/vnd.openxmlformats-officedocument.presentationml.tags+xml"/>
  <Override PartName="/ppt/tags/tag2793.xml" ContentType="application/vnd.openxmlformats-officedocument.presentationml.tags+xml"/>
  <Override PartName="/ppt/tags/tag3103.xml" ContentType="application/vnd.openxmlformats-officedocument.presentationml.tags+xml"/>
  <Default Extension="rels" ContentType="application/vnd.openxmlformats-package.relationships+xml"/>
  <Override PartName="/ppt/tags/tag250.xml" ContentType="application/vnd.openxmlformats-officedocument.presentationml.tags+xml"/>
  <Override PartName="/ppt/tags/tag742.xml" ContentType="application/vnd.openxmlformats-officedocument.presentationml.tags+xml"/>
  <Override PartName="/ppt/tags/tag1074.xml" ContentType="application/vnd.openxmlformats-officedocument.presentationml.tags+xml"/>
  <Override PartName="/ppt/tags/tag1752.xml" ContentType="application/vnd.openxmlformats-officedocument.presentationml.tags+xml"/>
  <Override PartName="/ppt/tags/tag2538.xml" ContentType="application/vnd.openxmlformats-officedocument.presentationml.tags+xml"/>
  <Override PartName="/ppt/tags/tag3087.xml" ContentType="application/vnd.openxmlformats-officedocument.presentationml.tags+xml"/>
  <Override PartName="/ppt/tags/tag3273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260.xml" ContentType="application/vnd.openxmlformats-officedocument.presentationml.tags+xml"/>
  <Override PartName="/ppt/tags/tag2046.xml" ContentType="application/vnd.openxmlformats-officedocument.presentationml.tags+xml"/>
  <Override PartName="/ppt/tags/tag2232.xml" ContentType="application/vnd.openxmlformats-officedocument.presentationml.tags+xml"/>
  <Override PartName="/ppt/tags/tag2724.xml" ContentType="application/vnd.openxmlformats-officedocument.presentationml.tags+xml"/>
  <Override PartName="/ppt/tags/tag2910.xml" ContentType="application/vnd.openxmlformats-officedocument.presentationml.tags+xml"/>
  <Override PartName="/ppt/tags/tag3018.xml" ContentType="application/vnd.openxmlformats-officedocument.presentationml.tags+xml"/>
  <Override PartName="/ppt/tags/tag165.xml" ContentType="application/vnd.openxmlformats-officedocument.presentationml.tags+xml"/>
  <Override PartName="/ppt/tags/tag657.xml" ContentType="application/vnd.openxmlformats-officedocument.presentationml.tags+xml"/>
  <Override PartName="/ppt/tags/tag843.xml" ContentType="application/vnd.openxmlformats-officedocument.presentationml.tags+xml"/>
  <Override PartName="/ppt/tags/tag1005.xml" ContentType="application/vnd.openxmlformats-officedocument.presentationml.tags+xml"/>
  <Override PartName="/ppt/tags/tag1667.xml" ContentType="application/vnd.openxmlformats-officedocument.presentationml.tags+xml"/>
  <Override PartName="/ppt/tags/tag2894.xml" ContentType="application/vnd.openxmlformats-officedocument.presentationml.tags+xml"/>
  <Override PartName="/ppt/tags/tag3204.xml" ContentType="application/vnd.openxmlformats-officedocument.presentationml.tags+xml"/>
  <Override PartName="/ppt/tags/tag50.xml" ContentType="application/vnd.openxmlformats-officedocument.presentationml.tags+xml"/>
  <Override PartName="/ppt/tags/tag351.xml" ContentType="application/vnd.openxmlformats-officedocument.presentationml.tags+xml"/>
  <Override PartName="/ppt/tags/tag1175.xml" ContentType="application/vnd.openxmlformats-officedocument.presentationml.tags+xml"/>
  <Override PartName="/ppt/tags/tag1361.xml" ContentType="application/vnd.openxmlformats-officedocument.presentationml.tags+xml"/>
  <Override PartName="/ppt/tags/tag1853.xml" ContentType="application/vnd.openxmlformats-officedocument.presentationml.tags+xml"/>
  <Override PartName="/ppt/tags/tag2147.xml" ContentType="application/vnd.openxmlformats-officedocument.presentationml.tags+xml"/>
  <Override PartName="/ppt/tags/tag2639.xml" ContentType="application/vnd.openxmlformats-officedocument.presentationml.tags+xml"/>
  <Override PartName="/ppt/tags/tag2825.xml" ContentType="application/vnd.openxmlformats-officedocument.presentationml.tags+xml"/>
  <Override PartName="/ppt/tags/tag3188.xml" ContentType="application/vnd.openxmlformats-officedocument.presentationml.tags+xml"/>
  <Override PartName="/ppt/tags/tag758.xml" ContentType="application/vnd.openxmlformats-officedocument.presentationml.tags+xml"/>
  <Override PartName="/ppt/tags/tag1106.xml" ContentType="application/vnd.openxmlformats-officedocument.presentationml.tags+xml"/>
  <Override PartName="/ppt/tags/tag2333.xml" ContentType="application/vnd.openxmlformats-officedocument.presentationml.tags+xml"/>
  <Override PartName="/ppt/tags/tag2995.xml" ContentType="application/vnd.openxmlformats-officedocument.presentationml.tags+xml"/>
  <Override PartName="/ppt/tags/tag3119.xml" ContentType="application/vnd.openxmlformats-officedocument.presentationml.tags+xml"/>
  <Override PartName="/ppt/tags/tag266.xml" ContentType="application/vnd.openxmlformats-officedocument.presentationml.tags+xml"/>
  <Override PartName="/ppt/tags/tag944.xml" ContentType="application/vnd.openxmlformats-officedocument.presentationml.tags+xml"/>
  <Override PartName="/ppt/tags/tag1276.xml" ContentType="application/vnd.openxmlformats-officedocument.presentationml.tags+xml"/>
  <Override PartName="/ppt/tags/tag1768.xml" ContentType="application/vnd.openxmlformats-officedocument.presentationml.tags+xml"/>
  <Override PartName="/ppt/tags/tag1954.xml" ContentType="application/vnd.openxmlformats-officedocument.presentationml.tags+xml"/>
  <Override PartName="/ppt/tags/tag3289.xml" ContentType="application/vnd.openxmlformats-officedocument.presentationml.tags+xml"/>
  <Override PartName="/ppt/slides/slide3.xml" ContentType="application/vnd.openxmlformats-officedocument.presentationml.slide+xml"/>
  <Override PartName="/ppt/tags/tag452.xml" ContentType="application/vnd.openxmlformats-officedocument.presentationml.tags+xml"/>
  <Override PartName="/ppt/tags/tag1462.xml" ContentType="application/vnd.openxmlformats-officedocument.presentationml.tags+xml"/>
  <Override PartName="/ppt/tags/tag2248.xml" ContentType="application/vnd.openxmlformats-officedocument.presentationml.tags+xml"/>
  <Override PartName="/ppt/tags/tag2926.xml" ContentType="application/vnd.openxmlformats-officedocument.presentationml.tags+xml"/>
  <Override PartName="/ppt/tags/tag859.xml" ContentType="application/vnd.openxmlformats-officedocument.presentationml.tags+xml"/>
  <Override PartName="/ppt/tags/tag1207.xml" ContentType="application/vnd.openxmlformats-officedocument.presentationml.tags+xml"/>
  <Override PartName="/ppt/tags/tag1869.xml" ContentType="application/vnd.openxmlformats-officedocument.presentationml.tags+xml"/>
  <Override PartName="/ppt/tags/tag2434.xml" ContentType="application/vnd.openxmlformats-officedocument.presentationml.tags+xml"/>
  <Override PartName="/ppt/tags/tag2620.xml" ContentType="application/vnd.openxmlformats-officedocument.presentationml.tags+xml"/>
  <Override PartName="/ppt/tags/tag66.xml" ContentType="application/vnd.openxmlformats-officedocument.presentationml.tags+xml"/>
  <Override PartName="/ppt/tags/tag367.xml" ContentType="application/vnd.openxmlformats-officedocument.presentationml.tags+xml"/>
  <Override PartName="/ppt/tags/tag553.xml" ContentType="application/vnd.openxmlformats-officedocument.presentationml.tags+xml"/>
  <Override PartName="/ppt/tags/tag1377.xml" ContentType="application/vnd.openxmlformats-officedocument.presentationml.tags+xml"/>
  <Override PartName="/ppt/tags/tag2790.xml" ContentType="application/vnd.openxmlformats-officedocument.presentationml.tags+xml"/>
  <Override PartName="/ppt/tags/tag1563.xml" ContentType="application/vnd.openxmlformats-officedocument.presentationml.tags+xml"/>
  <Override PartName="/ppt/tags/tag2349.xml" ContentType="application/vnd.openxmlformats-officedocument.presentationml.tags+xml"/>
  <Override PartName="/ppt/tags/tag2535.xml" ContentType="application/vnd.openxmlformats-officedocument.presentationml.tags+xml"/>
  <Override PartName="/ppt/tags/tag3084.xml" ContentType="application/vnd.openxmlformats-officedocument.presentationml.tags+xml"/>
  <Override PartName="/ppt/tags/tag3100.xml" ContentType="application/vnd.openxmlformats-officedocument.presentationml.tags+xml"/>
  <Override PartName="/ppt/tags/tag1071.xml" ContentType="application/vnd.openxmlformats-officedocument.presentationml.tags+xml"/>
  <Override PartName="/ppt/tags/tag1308.xml" ContentType="application/vnd.openxmlformats-officedocument.presentationml.tags+xml"/>
  <Override PartName="/ppt/tags/tag2043.xml" ContentType="application/vnd.openxmlformats-officedocument.presentationml.tags+xml"/>
  <Override PartName="/ppt/tags/tag2721.xml" ContentType="application/vnd.openxmlformats-officedocument.presentationml.tags+xml"/>
  <Override PartName="/ppt/tags/tag3270.xml" ContentType="application/vnd.openxmlformats-officedocument.presentationml.tags+xml"/>
  <Override PartName="/ppt/tags/tag468.xml" ContentType="application/vnd.openxmlformats-officedocument.presentationml.tags+xml"/>
  <Override PartName="/ppt/tags/tag654.xml" ContentType="application/vnd.openxmlformats-officedocument.presentationml.tags+xml"/>
  <Override PartName="/ppt/tags/tag1002.xml" ContentType="application/vnd.openxmlformats-officedocument.presentationml.tags+xml"/>
  <Override PartName="/ppt/tags/tag1478.xml" ContentType="application/vnd.openxmlformats-officedocument.presentationml.tags+xml"/>
  <Override PartName="/ppt/tags/tag1664.xml" ContentType="application/vnd.openxmlformats-officedocument.presentationml.tags+xml"/>
  <Override PartName="/ppt/tags/tag2891.xml" ContentType="application/vnd.openxmlformats-officedocument.presentationml.tags+xml"/>
  <Override PartName="/ppt/tags/tag3015.xml" ContentType="application/vnd.openxmlformats-officedocument.presentationml.tags+xml"/>
  <Override PartName="/ppt/tags/tag3201.xml" ContentType="application/vnd.openxmlformats-officedocument.presentationml.tags+xml"/>
  <Override PartName="/ppt/tags/tag162.xml" ContentType="application/vnd.openxmlformats-officedocument.presentationml.tags+xml"/>
  <Override PartName="/ppt/tags/tag840.xml" ContentType="application/vnd.openxmlformats-officedocument.presentationml.tags+xml"/>
  <Override PartName="/ppt/tags/tag1172.xml" ContentType="application/vnd.openxmlformats-officedocument.presentationml.tags+xml"/>
  <Override PartName="/ppt/tags/tag1409.xml" ContentType="application/vnd.openxmlformats-officedocument.presentationml.tags+xml"/>
  <Override PartName="/ppt/tags/tag1850.xml" ContentType="application/vnd.openxmlformats-officedocument.presentationml.tags+xml"/>
  <Override PartName="/ppt/tags/tag2636.xml" ContentType="application/vnd.openxmlformats-officedocument.presentationml.tags+xml"/>
  <Override PartName="/ppt/tags/tag3185.xml" ContentType="application/vnd.openxmlformats-officedocument.presentationml.tags+xml"/>
  <Override PartName="/ppt/tags/tag2144.xml" ContentType="application/vnd.openxmlformats-officedocument.presentationml.tags+xml"/>
  <Override PartName="/ppt/tags/tag755.xml" ContentType="application/vnd.openxmlformats-officedocument.presentationml.tags+xml"/>
  <Override PartName="/ppt/tags/tag1087.xml" ContentType="application/vnd.openxmlformats-officedocument.presentationml.tags+xml"/>
  <Override PartName="/ppt/tags/tag1103.xml" ContentType="application/vnd.openxmlformats-officedocument.presentationml.tags+xml"/>
  <Override PartName="/ppt/tags/tag1579.xml" ContentType="application/vnd.openxmlformats-officedocument.presentationml.tags+xml"/>
  <Override PartName="/ppt/tags/tag2992.xml" ContentType="application/vnd.openxmlformats-officedocument.presentationml.tags+xml"/>
  <Override PartName="/ppt/tags/tag263.xml" ContentType="application/vnd.openxmlformats-officedocument.presentationml.tags+xml"/>
  <Override PartName="/ppt/tags/tag1951.xml" ContentType="application/vnd.openxmlformats-officedocument.presentationml.tags+xml"/>
  <Override PartName="/ppt/tags/tag2737.xml" ContentType="application/vnd.openxmlformats-officedocument.presentationml.tags+xml"/>
  <Override PartName="/ppt/tags/tag3286.xml" ContentType="application/vnd.openxmlformats-officedocument.presentationml.tags+xml"/>
  <Override PartName="/ppt/tags/tag1204.xml" ContentType="application/vnd.openxmlformats-officedocument.presentationml.tags+xml"/>
  <Override PartName="/ppt/tags/tag2245.xml" ContentType="application/vnd.openxmlformats-officedocument.presentationml.tags+xml"/>
  <Override PartName="/ppt/tags/tag63.xml" ContentType="application/vnd.openxmlformats-officedocument.presentationml.tags+xml"/>
  <Override PartName="/ppt/tags/tag364.xml" ContentType="application/vnd.openxmlformats-officedocument.presentationml.tags+xml"/>
  <Override PartName="/ppt/tags/tag856.xml" ContentType="application/vnd.openxmlformats-officedocument.presentationml.tags+xml"/>
  <Override PartName="/ppt/tags/tag1188.xml" ContentType="application/vnd.openxmlformats-officedocument.presentationml.tags+xml"/>
  <Override PartName="/ppt/tags/tag2838.xml" ContentType="application/vnd.openxmlformats-officedocument.presentationml.tags+xml"/>
  <Override PartName="/ppt/tags/tag109.xml" ContentType="application/vnd.openxmlformats-officedocument.presentationml.tags+xml"/>
  <Override PartName="/ppt/tags/tag1560.xml" ContentType="application/vnd.openxmlformats-officedocument.presentationml.tags+xml"/>
  <Override PartName="/ppt/tags/tag2346.xml" ContentType="application/vnd.openxmlformats-officedocument.presentationml.tags+xml"/>
  <Override PartName="/ppt/tags/tag957.xml" ContentType="application/vnd.openxmlformats-officedocument.presentationml.tags+xml"/>
  <Override PartName="/ppt/tags/tag1305.xml" ContentType="application/vnd.openxmlformats-officedocument.presentationml.tags+xml"/>
  <Override PartName="/ppt/tags/tag465.xml" ContentType="application/vnd.openxmlformats-officedocument.presentationml.tags+xml"/>
  <Override PartName="/ppt/tags/tag1289.xml" ContentType="application/vnd.openxmlformats-officedocument.presentationml.tags+xml"/>
  <Override PartName="/ppt/tags/tag2939.xml" ContentType="application/vnd.openxmlformats-officedocument.presentationml.tags+xml"/>
  <Override PartName="/ppt/tags/tag3012.xml" ContentType="application/vnd.openxmlformats-officedocument.presentationml.tags+xml"/>
  <Override PartName="/ppt/tags/tag1661.xml" ContentType="application/vnd.openxmlformats-officedocument.presentationml.tags+xml"/>
  <Override PartName="/ppt/tags/tag2447.xml" ContentType="application/vnd.openxmlformats-officedocument.presentationml.tags+xml"/>
  <Override PartName="/ppt/tags/tag1406.xml" ContentType="application/vnd.openxmlformats-officedocument.presentationml.tags+xml"/>
  <Override PartName="/ppt/tags/tag566.xml" ContentType="application/vnd.openxmlformats-officedocument.presentationml.tags+xml"/>
  <Override PartName="/ppt/tags/tag3113.xml" ContentType="application/vnd.openxmlformats-officedocument.presentationml.tags+xml"/>
  <Override PartName="/ppt/tags/tag1270.xml" ContentType="application/vnd.openxmlformats-officedocument.presentationml.tags+xml"/>
  <Override PartName="/ppt/tags/tag1762.xml" ContentType="application/vnd.openxmlformats-officedocument.presentationml.tags+xml"/>
  <Override PartName="/ppt/tags/tag2056.xml" ContentType="application/vnd.openxmlformats-officedocument.presentationml.tags+xml"/>
  <Override PartName="/ppt/tags/tag2548.xml" ContentType="application/vnd.openxmlformats-officedocument.presentationml.tags+xml"/>
  <Override PartName="/ppt/tags/tag3097.xml" ContentType="application/vnd.openxmlformats-officedocument.presentationml.tags+xml"/>
  <Override PartName="/ppt/tags/tag667.xml" ContentType="application/vnd.openxmlformats-officedocument.presentationml.tags+xml"/>
  <Override PartName="/ppt/tags/tag1015.xml" ContentType="application/vnd.openxmlformats-officedocument.presentationml.tags+xml"/>
  <Override PartName="/ppt/tags/tag1507.xml" ContentType="application/vnd.openxmlformats-officedocument.presentationml.tags+xml"/>
  <Override PartName="/ppt/tags/tag2920.xml" ContentType="application/vnd.openxmlformats-officedocument.presentationml.tags+xml"/>
  <Override PartName="/ppt/tags/tag175.xml" ContentType="application/vnd.openxmlformats-officedocument.presentationml.tags+xml"/>
  <Override PartName="/ppt/tags/tag1863.xml" ContentType="application/vnd.openxmlformats-officedocument.presentationml.tags+xml"/>
  <Override PartName="/ppt/tags/tag2649.xml" ContentType="application/vnd.openxmlformats-officedocument.presentationml.tags+xml"/>
  <Override PartName="/ppt/tags/tag3198.xml" ContentType="application/vnd.openxmlformats-officedocument.presentationml.tags+xml"/>
  <Override PartName="/ppt/tags/tag3214.xml" ContentType="application/vnd.openxmlformats-officedocument.presentationml.tags+xml"/>
  <Override PartName="/ppt/tags/tag1371.xml" ContentType="application/vnd.openxmlformats-officedocument.presentationml.tags+xml"/>
  <Override PartName="/ppt/tags/tag1608.xml" ContentType="application/vnd.openxmlformats-officedocument.presentationml.tags+xml"/>
  <Override PartName="/ppt/tags/tag2157.xml" ContentType="application/vnd.openxmlformats-officedocument.presentationml.tags+xml"/>
  <Override PartName="/ppt/tags/tag768.xml" ContentType="application/vnd.openxmlformats-officedocument.presentationml.tags+xml"/>
  <Override PartName="/ppt/tags/tag1116.xml" ContentType="application/vnd.openxmlformats-officedocument.presentationml.tags+xml"/>
  <Override PartName="/ppt/tags/tag276.xml" ContentType="application/vnd.openxmlformats-officedocument.presentationml.tags+xml"/>
  <Override PartName="/ppt/tags/tag1964.xml" ContentType="application/vnd.openxmlformats-officedocument.presentationml.tags+xml"/>
  <Override PartName="/ppt/tags/tag1472.xml" ContentType="application/vnd.openxmlformats-officedocument.presentationml.tags+xml"/>
  <Override PartName="/ppt/tags/tag1709.xml" ContentType="application/vnd.openxmlformats-officedocument.presentationml.tags+xml"/>
  <Override PartName="/ppt/tags/tag2258.xml" ContentType="application/vnd.openxmlformats-officedocument.presentationml.tags+xml"/>
  <Override PartName="/ppt/tags/tag869.xml" ContentType="application/vnd.openxmlformats-officedocument.presentationml.tags+xml"/>
  <Override PartName="/ppt/tags/tag1217.xml" ContentType="application/vnd.openxmlformats-officedocument.presentationml.tags+xml"/>
  <Override PartName="/ppt/tags/tag2630.xml" ContentType="application/vnd.openxmlformats-officedocument.presentationml.tags+xml"/>
  <Override PartName="/ppt/tags/tag76.xml" ContentType="application/vnd.openxmlformats-officedocument.presentationml.tags+xml"/>
  <Override PartName="/ppt/tags/tag377.xml" ContentType="application/vnd.openxmlformats-officedocument.presentationml.tags+xml"/>
  <Override PartName="/ppt/tags/tag1573.xml" ContentType="application/vnd.openxmlformats-officedocument.presentationml.tags+xml"/>
  <Override PartName="/ppt/tags/tag1081.xml" ContentType="application/vnd.openxmlformats-officedocument.presentationml.tags+xml"/>
  <Override PartName="/ppt/tags/tag1318.xml" ContentType="application/vnd.openxmlformats-officedocument.presentationml.tags+xml"/>
  <Override PartName="/ppt/tags/tag2359.xml" ContentType="application/vnd.openxmlformats-officedocument.presentationml.tags+xml"/>
  <Override PartName="/ppt/tags/tag478.xml" ContentType="application/vnd.openxmlformats-officedocument.presentationml.tags+xml"/>
  <Override PartName="/ppt/tags/tag2731.xml" ContentType="application/vnd.openxmlformats-officedocument.presentationml.tags+xml"/>
  <Override PartName="/ppt/tags/tag3280.xml" ContentType="application/vnd.openxmlformats-officedocument.presentationml.tags+xml"/>
  <Override PartName="/ppt/tags/tag850.xml" ContentType="application/vnd.openxmlformats-officedocument.presentationml.tags+xml"/>
  <Override PartName="/ppt/tags/tag1674.xml" ContentType="application/vnd.openxmlformats-officedocument.presentationml.tags+xml"/>
  <Override PartName="/ppt/tags/tag3025.xml" ContentType="application/vnd.openxmlformats-officedocument.presentationml.tags+xml"/>
  <Override PartName="/ppt/tags/tag1182.xml" ContentType="application/vnd.openxmlformats-officedocument.presentationml.tags+xml"/>
  <Override PartName="/ppt/tags/tag1419.xml" ContentType="application/vnd.openxmlformats-officedocument.presentationml.tags+xml"/>
  <Override PartName="/ppt/tags/tag2832.xml" ContentType="application/vnd.openxmlformats-officedocument.presentationml.tags+xml"/>
  <Override PartName="/ppt/tags/tag103.xml" ContentType="application/vnd.openxmlformats-officedocument.presentationml.tags+xml"/>
  <Override PartName="/ppt/tags/tag579.xml" ContentType="application/vnd.openxmlformats-officedocument.presentationml.tags+xml"/>
  <Override PartName="/ppt/tags/tag2340.xml" ContentType="application/vnd.openxmlformats-officedocument.presentationml.tags+xml"/>
  <Override PartName="/ppt/tags/tag3126.xml" ContentType="application/vnd.openxmlformats-officedocument.presentationml.tags+xml"/>
  <Override PartName="/ppt/tags/tag951.xml" ContentType="application/vnd.openxmlformats-officedocument.presentationml.tags+xml"/>
  <Override PartName="/ppt/tags/tag1775.xml" ContentType="application/vnd.openxmlformats-officedocument.presentationml.tags+xml"/>
  <Override PartName="/ppt/tags/tag1283.xml" ContentType="application/vnd.openxmlformats-officedocument.presentationml.tags+xml"/>
  <Override PartName="/ppt/tags/tag2069.xml" ContentType="application/vnd.openxmlformats-officedocument.presentationml.tags+xml"/>
  <Override PartName="/ppt/tags/tag2933.xml" ContentType="application/vnd.openxmlformats-officedocument.presentationml.tags+xml"/>
  <Override PartName="/ppt/tags/tag188.xml" ContentType="application/vnd.openxmlformats-officedocument.presentationml.tags+xml"/>
  <Override PartName="/ppt/tags/tag204.xml" ContentType="application/vnd.openxmlformats-officedocument.presentationml.tags+xml"/>
  <Override PartName="/ppt/tags/tag1028.xml" ContentType="application/vnd.openxmlformats-officedocument.presentationml.tags+xml"/>
  <Override PartName="/ppt/tags/tag2441.xml" ContentType="application/vnd.openxmlformats-officedocument.presentationml.tags+xml"/>
  <Override PartName="/ppt/tags/tag3227.xml" ContentType="application/vnd.openxmlformats-officedocument.presentationml.tags+xml"/>
  <Override PartName="/ppt/tags/tag1384.xml" ContentType="application/vnd.openxmlformats-officedocument.presentationml.tags+xml"/>
  <Override PartName="/ppt/tags/tag1400.xml" ContentType="application/vnd.openxmlformats-officedocument.presentationml.tags+xml"/>
  <Override PartName="/ppt/tags/tag1876.xml" ContentType="application/vnd.openxmlformats-officedocument.presentationml.tags+xml"/>
  <Override PartName="/ppt/tags/tag560.xml" ContentType="application/vnd.openxmlformats-officedocument.presentationml.tags+xml"/>
  <Override PartName="/ppt/tags/tag1129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1501.xml" ContentType="application/vnd.openxmlformats-officedocument.presentationml.tags+xml"/>
  <Override PartName="/ppt/tags/tag1977.xml" ContentType="application/vnd.openxmlformats-officedocument.presentationml.tags+xml"/>
  <Override PartName="/ppt/tags/tag2050.xml" ContentType="application/vnd.openxmlformats-officedocument.presentationml.tags+xml"/>
  <Override PartName="/ppt/tags/tag2542.xml" ContentType="application/vnd.openxmlformats-officedocument.presentationml.tags+xml"/>
  <Override PartName="/ppt/tags/tag3091.xml" ContentType="application/vnd.openxmlformats-officedocument.presentationml.tags+xml"/>
  <Override PartName="/ppt/tags/tag661.xml" ContentType="application/vnd.openxmlformats-officedocument.presentationml.tags+xml"/>
  <Override PartName="/ppt/tags/tag1485.xml" ContentType="application/vnd.openxmlformats-officedocument.presentationml.tags+xml"/>
  <Override PartName="/ppt/tags/tag406.xml" ContentType="application/vnd.openxmlformats-officedocument.presentationml.tags+xml"/>
  <Override PartName="/ppt/tags/tag2643.xml" ContentType="application/vnd.openxmlformats-officedocument.presentationml.tags+xml"/>
  <Override PartName="/ppt/tags/tag3192.xml" ContentType="application/vnd.openxmlformats-officedocument.presentationml.tags+xml"/>
  <Override PartName="/ppt/tags/tag89.xml" ContentType="application/vnd.openxmlformats-officedocument.presentationml.tags+xml"/>
  <Override PartName="/ppt/tags/tag1602.xml" ContentType="application/vnd.openxmlformats-officedocument.presentationml.tags+xml"/>
  <Override PartName="/ppt/tags/tag2151.xml" ContentType="application/vnd.openxmlformats-officedocument.presentationml.tags+xml"/>
  <Override PartName="/ppt/tags/tag762.xml" ContentType="application/vnd.openxmlformats-officedocument.presentationml.tags+xml"/>
  <Override PartName="/ppt/tags/tag1094.xml" ContentType="application/vnd.openxmlformats-officedocument.presentationml.tags+xml"/>
  <Override PartName="/ppt/tags/tag1110.xml" ContentType="application/vnd.openxmlformats-officedocument.presentationml.tags+xml"/>
  <Override PartName="/ppt/tags/tag1586.xml" ContentType="application/vnd.openxmlformats-officedocument.presentationml.tags+xml"/>
  <Override PartName="/ppt/tags/tag270.xml" ContentType="application/vnd.openxmlformats-officedocument.presentationml.tags+xml"/>
  <Override PartName="/ppt/tags/tag507.xml" ContentType="application/vnd.openxmlformats-officedocument.presentationml.tags+xml"/>
  <Override PartName="/ppt/tags/tag2744.xml" ContentType="application/vnd.openxmlformats-officedocument.presentationml.tags+xml"/>
  <Override PartName="/ppt/tags/tag1687.xml" ContentType="application/vnd.openxmlformats-officedocument.presentationml.tags+xml"/>
  <Override PartName="/ppt/tags/tag1703.xml" ContentType="application/vnd.openxmlformats-officedocument.presentationml.tags+xml"/>
  <Override PartName="/ppt/tags/tag2252.xml" ContentType="application/vnd.openxmlformats-officedocument.presentationml.tags+xml"/>
  <Override PartName="/ppt/tags/tag3038.xml" ContentType="application/vnd.openxmlformats-officedocument.presentationml.tags+xml"/>
  <Override PartName="/ppt/tags/tag371.xml" ContentType="application/vnd.openxmlformats-officedocument.presentationml.tags+xml"/>
  <Override PartName="/ppt/tags/tag863.xml" ContentType="application/vnd.openxmlformats-officedocument.presentationml.tags+xml"/>
  <Override PartName="/ppt/tags/tag1195.xml" ContentType="application/vnd.openxmlformats-officedocument.presentationml.tags+xml"/>
  <Override PartName="/ppt/tags/tag1211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608.xml" ContentType="application/vnd.openxmlformats-officedocument.presentationml.tags+xml"/>
  <Override PartName="/ppt/tags/tag1804.xml" ContentType="application/vnd.openxmlformats-officedocument.presentationml.tags+xml"/>
  <Override PartName="/ppt/tags/tag2353.xml" ContentType="application/vnd.openxmlformats-officedocument.presentationml.tags+xml"/>
  <Override PartName="/ppt/tags/tag2845.xml" ContentType="application/vnd.openxmlformats-officedocument.presentationml.tags+xml"/>
  <Override PartName="/ppt/tags/tag964.xml" ContentType="application/vnd.openxmlformats-officedocument.presentationml.tags+xml"/>
  <Override PartName="/ppt/tags/tag1312.xml" ContentType="application/vnd.openxmlformats-officedocument.presentationml.tags+xml"/>
  <Override PartName="/ppt/tags/tag1788.xml" ContentType="application/vnd.openxmlformats-officedocument.presentationml.tags+xml"/>
  <Override PartName="/ppt/tags/tag3139.xml" ContentType="application/vnd.openxmlformats-officedocument.presentationml.tags+xml"/>
  <Override PartName="/ppt/tags/tag472.xml" ContentType="application/vnd.openxmlformats-officedocument.presentationml.tags+xml"/>
  <Override PartName="/ppt/tags/tag709.xml" ContentType="application/vnd.openxmlformats-officedocument.presentationml.tags+xml"/>
  <Override PartName="/ppt/tags/tag1296.xml" ContentType="application/vnd.openxmlformats-officedocument.presentationml.tags+xml"/>
  <Override PartName="/ppt/tags/tag2946.xml" ContentType="application/vnd.openxmlformats-officedocument.presentationml.tags+xml"/>
  <Override PartName="/ppt/tags/tag217.xml" ContentType="application/vnd.openxmlformats-officedocument.presentationml.tags+xml"/>
  <Override PartName="/ppt/tags/tag1905.xml" ContentType="application/vnd.openxmlformats-officedocument.presentationml.tags+xml"/>
  <Override PartName="/ppt/tags/tag2454.xml" ContentType="application/vnd.openxmlformats-officedocument.presentationml.tags+xml"/>
  <Override PartName="/ppt/tags/tag1413.xml" ContentType="application/vnd.openxmlformats-officedocument.presentationml.tags+xml"/>
  <Override PartName="/ppt/tags/tag1889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-33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5.95349" units="1/cm"/>
          <inkml:channelProperty channel="Y" name="resolution" value="5.92593" units="1/cm"/>
          <inkml:channelProperty channel="T" name="resolution" value="1" units="1/dev"/>
        </inkml:channelProperties>
      </inkml:inkSource>
      <inkml:timestamp xml:id="ts0" timeString="2018-09-10T21:23:53.766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30162 16008 0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4723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6601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2278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5000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3630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9/10/2018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1823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9/10/2018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1806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9/10/2018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37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9/10/2018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0905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9/10/2018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9463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9/10/2018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0919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FEC7D-9926-4863-A9A8-7848174B1574}" type="datetimeFigureOut">
              <a:rPr lang="en-US" smtClean="0"/>
              <a:pPr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365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63" Type="http://schemas.openxmlformats.org/officeDocument/2006/relationships/slideLayout" Target="../slideLayouts/slideLayout1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61" Type="http://schemas.openxmlformats.org/officeDocument/2006/relationships/tags" Target="../tags/tag61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tags" Target="../tags/tag1957.xml"/><Relationship Id="rId117" Type="http://schemas.openxmlformats.org/officeDocument/2006/relationships/tags" Target="../tags/tag2048.xml"/><Relationship Id="rId21" Type="http://schemas.openxmlformats.org/officeDocument/2006/relationships/tags" Target="../tags/tag1952.xml"/><Relationship Id="rId42" Type="http://schemas.openxmlformats.org/officeDocument/2006/relationships/tags" Target="../tags/tag1973.xml"/><Relationship Id="rId47" Type="http://schemas.openxmlformats.org/officeDocument/2006/relationships/tags" Target="../tags/tag1978.xml"/><Relationship Id="rId63" Type="http://schemas.openxmlformats.org/officeDocument/2006/relationships/tags" Target="../tags/tag1994.xml"/><Relationship Id="rId68" Type="http://schemas.openxmlformats.org/officeDocument/2006/relationships/tags" Target="../tags/tag1999.xml"/><Relationship Id="rId84" Type="http://schemas.openxmlformats.org/officeDocument/2006/relationships/tags" Target="../tags/tag2015.xml"/><Relationship Id="rId89" Type="http://schemas.openxmlformats.org/officeDocument/2006/relationships/tags" Target="../tags/tag2020.xml"/><Relationship Id="rId112" Type="http://schemas.openxmlformats.org/officeDocument/2006/relationships/tags" Target="../tags/tag2043.xml"/><Relationship Id="rId16" Type="http://schemas.openxmlformats.org/officeDocument/2006/relationships/tags" Target="../tags/tag1947.xml"/><Relationship Id="rId107" Type="http://schemas.openxmlformats.org/officeDocument/2006/relationships/tags" Target="../tags/tag2038.xml"/><Relationship Id="rId11" Type="http://schemas.openxmlformats.org/officeDocument/2006/relationships/tags" Target="../tags/tag1942.xml"/><Relationship Id="rId32" Type="http://schemas.openxmlformats.org/officeDocument/2006/relationships/tags" Target="../tags/tag1963.xml"/><Relationship Id="rId37" Type="http://schemas.openxmlformats.org/officeDocument/2006/relationships/tags" Target="../tags/tag1968.xml"/><Relationship Id="rId53" Type="http://schemas.openxmlformats.org/officeDocument/2006/relationships/tags" Target="../tags/tag1984.xml"/><Relationship Id="rId58" Type="http://schemas.openxmlformats.org/officeDocument/2006/relationships/tags" Target="../tags/tag1989.xml"/><Relationship Id="rId74" Type="http://schemas.openxmlformats.org/officeDocument/2006/relationships/tags" Target="../tags/tag2005.xml"/><Relationship Id="rId79" Type="http://schemas.openxmlformats.org/officeDocument/2006/relationships/tags" Target="../tags/tag2010.xml"/><Relationship Id="rId102" Type="http://schemas.openxmlformats.org/officeDocument/2006/relationships/tags" Target="../tags/tag2033.xml"/><Relationship Id="rId123" Type="http://schemas.openxmlformats.org/officeDocument/2006/relationships/tags" Target="../tags/tag2054.xml"/><Relationship Id="rId5" Type="http://schemas.openxmlformats.org/officeDocument/2006/relationships/tags" Target="../tags/tag1936.xml"/><Relationship Id="rId61" Type="http://schemas.openxmlformats.org/officeDocument/2006/relationships/tags" Target="../tags/tag1992.xml"/><Relationship Id="rId82" Type="http://schemas.openxmlformats.org/officeDocument/2006/relationships/tags" Target="../tags/tag2013.xml"/><Relationship Id="rId90" Type="http://schemas.openxmlformats.org/officeDocument/2006/relationships/tags" Target="../tags/tag2021.xml"/><Relationship Id="rId95" Type="http://schemas.openxmlformats.org/officeDocument/2006/relationships/tags" Target="../tags/tag2026.xml"/><Relationship Id="rId19" Type="http://schemas.openxmlformats.org/officeDocument/2006/relationships/tags" Target="../tags/tag1950.xml"/><Relationship Id="rId14" Type="http://schemas.openxmlformats.org/officeDocument/2006/relationships/tags" Target="../tags/tag1945.xml"/><Relationship Id="rId22" Type="http://schemas.openxmlformats.org/officeDocument/2006/relationships/tags" Target="../tags/tag1953.xml"/><Relationship Id="rId27" Type="http://schemas.openxmlformats.org/officeDocument/2006/relationships/tags" Target="../tags/tag1958.xml"/><Relationship Id="rId30" Type="http://schemas.openxmlformats.org/officeDocument/2006/relationships/tags" Target="../tags/tag1961.xml"/><Relationship Id="rId35" Type="http://schemas.openxmlformats.org/officeDocument/2006/relationships/tags" Target="../tags/tag1966.xml"/><Relationship Id="rId43" Type="http://schemas.openxmlformats.org/officeDocument/2006/relationships/tags" Target="../tags/tag1974.xml"/><Relationship Id="rId48" Type="http://schemas.openxmlformats.org/officeDocument/2006/relationships/tags" Target="../tags/tag1979.xml"/><Relationship Id="rId56" Type="http://schemas.openxmlformats.org/officeDocument/2006/relationships/tags" Target="../tags/tag1987.xml"/><Relationship Id="rId64" Type="http://schemas.openxmlformats.org/officeDocument/2006/relationships/tags" Target="../tags/tag1995.xml"/><Relationship Id="rId69" Type="http://schemas.openxmlformats.org/officeDocument/2006/relationships/tags" Target="../tags/tag2000.xml"/><Relationship Id="rId77" Type="http://schemas.openxmlformats.org/officeDocument/2006/relationships/tags" Target="../tags/tag2008.xml"/><Relationship Id="rId100" Type="http://schemas.openxmlformats.org/officeDocument/2006/relationships/tags" Target="../tags/tag2031.xml"/><Relationship Id="rId105" Type="http://schemas.openxmlformats.org/officeDocument/2006/relationships/tags" Target="../tags/tag2036.xml"/><Relationship Id="rId113" Type="http://schemas.openxmlformats.org/officeDocument/2006/relationships/tags" Target="../tags/tag2044.xml"/><Relationship Id="rId118" Type="http://schemas.openxmlformats.org/officeDocument/2006/relationships/tags" Target="../tags/tag2049.xml"/><Relationship Id="rId126" Type="http://schemas.openxmlformats.org/officeDocument/2006/relationships/slideLayout" Target="../slideLayouts/slideLayout1.xml"/><Relationship Id="rId8" Type="http://schemas.openxmlformats.org/officeDocument/2006/relationships/tags" Target="../tags/tag1939.xml"/><Relationship Id="rId51" Type="http://schemas.openxmlformats.org/officeDocument/2006/relationships/tags" Target="../tags/tag1982.xml"/><Relationship Id="rId72" Type="http://schemas.openxmlformats.org/officeDocument/2006/relationships/tags" Target="../tags/tag2003.xml"/><Relationship Id="rId80" Type="http://schemas.openxmlformats.org/officeDocument/2006/relationships/tags" Target="../tags/tag2011.xml"/><Relationship Id="rId85" Type="http://schemas.openxmlformats.org/officeDocument/2006/relationships/tags" Target="../tags/tag2016.xml"/><Relationship Id="rId93" Type="http://schemas.openxmlformats.org/officeDocument/2006/relationships/tags" Target="../tags/tag2024.xml"/><Relationship Id="rId98" Type="http://schemas.openxmlformats.org/officeDocument/2006/relationships/tags" Target="../tags/tag2029.xml"/><Relationship Id="rId121" Type="http://schemas.openxmlformats.org/officeDocument/2006/relationships/tags" Target="../tags/tag2052.xml"/><Relationship Id="rId3" Type="http://schemas.openxmlformats.org/officeDocument/2006/relationships/tags" Target="../tags/tag1934.xml"/><Relationship Id="rId12" Type="http://schemas.openxmlformats.org/officeDocument/2006/relationships/tags" Target="../tags/tag1943.xml"/><Relationship Id="rId17" Type="http://schemas.openxmlformats.org/officeDocument/2006/relationships/tags" Target="../tags/tag1948.xml"/><Relationship Id="rId25" Type="http://schemas.openxmlformats.org/officeDocument/2006/relationships/tags" Target="../tags/tag1956.xml"/><Relationship Id="rId33" Type="http://schemas.openxmlformats.org/officeDocument/2006/relationships/tags" Target="../tags/tag1964.xml"/><Relationship Id="rId38" Type="http://schemas.openxmlformats.org/officeDocument/2006/relationships/tags" Target="../tags/tag1969.xml"/><Relationship Id="rId46" Type="http://schemas.openxmlformats.org/officeDocument/2006/relationships/tags" Target="../tags/tag1977.xml"/><Relationship Id="rId59" Type="http://schemas.openxmlformats.org/officeDocument/2006/relationships/tags" Target="../tags/tag1990.xml"/><Relationship Id="rId67" Type="http://schemas.openxmlformats.org/officeDocument/2006/relationships/tags" Target="../tags/tag1998.xml"/><Relationship Id="rId103" Type="http://schemas.openxmlformats.org/officeDocument/2006/relationships/tags" Target="../tags/tag2034.xml"/><Relationship Id="rId108" Type="http://schemas.openxmlformats.org/officeDocument/2006/relationships/tags" Target="../tags/tag2039.xml"/><Relationship Id="rId116" Type="http://schemas.openxmlformats.org/officeDocument/2006/relationships/tags" Target="../tags/tag2047.xml"/><Relationship Id="rId124" Type="http://schemas.openxmlformats.org/officeDocument/2006/relationships/tags" Target="../tags/tag2055.xml"/><Relationship Id="rId20" Type="http://schemas.openxmlformats.org/officeDocument/2006/relationships/tags" Target="../tags/tag1951.xml"/><Relationship Id="rId41" Type="http://schemas.openxmlformats.org/officeDocument/2006/relationships/tags" Target="../tags/tag1972.xml"/><Relationship Id="rId54" Type="http://schemas.openxmlformats.org/officeDocument/2006/relationships/tags" Target="../tags/tag1985.xml"/><Relationship Id="rId62" Type="http://schemas.openxmlformats.org/officeDocument/2006/relationships/tags" Target="../tags/tag1993.xml"/><Relationship Id="rId70" Type="http://schemas.openxmlformats.org/officeDocument/2006/relationships/tags" Target="../tags/tag2001.xml"/><Relationship Id="rId75" Type="http://schemas.openxmlformats.org/officeDocument/2006/relationships/tags" Target="../tags/tag2006.xml"/><Relationship Id="rId83" Type="http://schemas.openxmlformats.org/officeDocument/2006/relationships/tags" Target="../tags/tag2014.xml"/><Relationship Id="rId88" Type="http://schemas.openxmlformats.org/officeDocument/2006/relationships/tags" Target="../tags/tag2019.xml"/><Relationship Id="rId91" Type="http://schemas.openxmlformats.org/officeDocument/2006/relationships/tags" Target="../tags/tag2022.xml"/><Relationship Id="rId96" Type="http://schemas.openxmlformats.org/officeDocument/2006/relationships/tags" Target="../tags/tag2027.xml"/><Relationship Id="rId111" Type="http://schemas.openxmlformats.org/officeDocument/2006/relationships/tags" Target="../tags/tag2042.xml"/><Relationship Id="rId1" Type="http://schemas.openxmlformats.org/officeDocument/2006/relationships/tags" Target="../tags/tag1932.xml"/><Relationship Id="rId6" Type="http://schemas.openxmlformats.org/officeDocument/2006/relationships/tags" Target="../tags/tag1937.xml"/><Relationship Id="rId15" Type="http://schemas.openxmlformats.org/officeDocument/2006/relationships/tags" Target="../tags/tag1946.xml"/><Relationship Id="rId23" Type="http://schemas.openxmlformats.org/officeDocument/2006/relationships/tags" Target="../tags/tag1954.xml"/><Relationship Id="rId28" Type="http://schemas.openxmlformats.org/officeDocument/2006/relationships/tags" Target="../tags/tag1959.xml"/><Relationship Id="rId36" Type="http://schemas.openxmlformats.org/officeDocument/2006/relationships/tags" Target="../tags/tag1967.xml"/><Relationship Id="rId49" Type="http://schemas.openxmlformats.org/officeDocument/2006/relationships/tags" Target="../tags/tag1980.xml"/><Relationship Id="rId57" Type="http://schemas.openxmlformats.org/officeDocument/2006/relationships/tags" Target="../tags/tag1988.xml"/><Relationship Id="rId106" Type="http://schemas.openxmlformats.org/officeDocument/2006/relationships/tags" Target="../tags/tag2037.xml"/><Relationship Id="rId114" Type="http://schemas.openxmlformats.org/officeDocument/2006/relationships/tags" Target="../tags/tag2045.xml"/><Relationship Id="rId119" Type="http://schemas.openxmlformats.org/officeDocument/2006/relationships/tags" Target="../tags/tag2050.xml"/><Relationship Id="rId10" Type="http://schemas.openxmlformats.org/officeDocument/2006/relationships/tags" Target="../tags/tag1941.xml"/><Relationship Id="rId31" Type="http://schemas.openxmlformats.org/officeDocument/2006/relationships/tags" Target="../tags/tag1962.xml"/><Relationship Id="rId44" Type="http://schemas.openxmlformats.org/officeDocument/2006/relationships/tags" Target="../tags/tag1975.xml"/><Relationship Id="rId52" Type="http://schemas.openxmlformats.org/officeDocument/2006/relationships/tags" Target="../tags/tag1983.xml"/><Relationship Id="rId60" Type="http://schemas.openxmlformats.org/officeDocument/2006/relationships/tags" Target="../tags/tag1991.xml"/><Relationship Id="rId65" Type="http://schemas.openxmlformats.org/officeDocument/2006/relationships/tags" Target="../tags/tag1996.xml"/><Relationship Id="rId73" Type="http://schemas.openxmlformats.org/officeDocument/2006/relationships/tags" Target="../tags/tag2004.xml"/><Relationship Id="rId78" Type="http://schemas.openxmlformats.org/officeDocument/2006/relationships/tags" Target="../tags/tag2009.xml"/><Relationship Id="rId81" Type="http://schemas.openxmlformats.org/officeDocument/2006/relationships/tags" Target="../tags/tag2012.xml"/><Relationship Id="rId86" Type="http://schemas.openxmlformats.org/officeDocument/2006/relationships/tags" Target="../tags/tag2017.xml"/><Relationship Id="rId94" Type="http://schemas.openxmlformats.org/officeDocument/2006/relationships/tags" Target="../tags/tag2025.xml"/><Relationship Id="rId99" Type="http://schemas.openxmlformats.org/officeDocument/2006/relationships/tags" Target="../tags/tag2030.xml"/><Relationship Id="rId101" Type="http://schemas.openxmlformats.org/officeDocument/2006/relationships/tags" Target="../tags/tag2032.xml"/><Relationship Id="rId122" Type="http://schemas.openxmlformats.org/officeDocument/2006/relationships/tags" Target="../tags/tag2053.xml"/><Relationship Id="rId4" Type="http://schemas.openxmlformats.org/officeDocument/2006/relationships/tags" Target="../tags/tag1935.xml"/><Relationship Id="rId9" Type="http://schemas.openxmlformats.org/officeDocument/2006/relationships/tags" Target="../tags/tag1940.xml"/><Relationship Id="rId13" Type="http://schemas.openxmlformats.org/officeDocument/2006/relationships/tags" Target="../tags/tag1944.xml"/><Relationship Id="rId18" Type="http://schemas.openxmlformats.org/officeDocument/2006/relationships/tags" Target="../tags/tag1949.xml"/><Relationship Id="rId39" Type="http://schemas.openxmlformats.org/officeDocument/2006/relationships/tags" Target="../tags/tag1970.xml"/><Relationship Id="rId109" Type="http://schemas.openxmlformats.org/officeDocument/2006/relationships/tags" Target="../tags/tag2040.xml"/><Relationship Id="rId34" Type="http://schemas.openxmlformats.org/officeDocument/2006/relationships/tags" Target="../tags/tag1965.xml"/><Relationship Id="rId50" Type="http://schemas.openxmlformats.org/officeDocument/2006/relationships/tags" Target="../tags/tag1981.xml"/><Relationship Id="rId55" Type="http://schemas.openxmlformats.org/officeDocument/2006/relationships/tags" Target="../tags/tag1986.xml"/><Relationship Id="rId76" Type="http://schemas.openxmlformats.org/officeDocument/2006/relationships/tags" Target="../tags/tag2007.xml"/><Relationship Id="rId97" Type="http://schemas.openxmlformats.org/officeDocument/2006/relationships/tags" Target="../tags/tag2028.xml"/><Relationship Id="rId104" Type="http://schemas.openxmlformats.org/officeDocument/2006/relationships/tags" Target="../tags/tag2035.xml"/><Relationship Id="rId120" Type="http://schemas.openxmlformats.org/officeDocument/2006/relationships/tags" Target="../tags/tag2051.xml"/><Relationship Id="rId125" Type="http://schemas.openxmlformats.org/officeDocument/2006/relationships/tags" Target="../tags/tag2056.xml"/><Relationship Id="rId7" Type="http://schemas.openxmlformats.org/officeDocument/2006/relationships/tags" Target="../tags/tag1938.xml"/><Relationship Id="rId71" Type="http://schemas.openxmlformats.org/officeDocument/2006/relationships/tags" Target="../tags/tag2002.xml"/><Relationship Id="rId92" Type="http://schemas.openxmlformats.org/officeDocument/2006/relationships/tags" Target="../tags/tag2023.xml"/><Relationship Id="rId2" Type="http://schemas.openxmlformats.org/officeDocument/2006/relationships/tags" Target="../tags/tag1933.xml"/><Relationship Id="rId29" Type="http://schemas.openxmlformats.org/officeDocument/2006/relationships/tags" Target="../tags/tag1960.xml"/><Relationship Id="rId24" Type="http://schemas.openxmlformats.org/officeDocument/2006/relationships/tags" Target="../tags/tag1955.xml"/><Relationship Id="rId40" Type="http://schemas.openxmlformats.org/officeDocument/2006/relationships/tags" Target="../tags/tag1971.xml"/><Relationship Id="rId45" Type="http://schemas.openxmlformats.org/officeDocument/2006/relationships/tags" Target="../tags/tag1976.xml"/><Relationship Id="rId66" Type="http://schemas.openxmlformats.org/officeDocument/2006/relationships/tags" Target="../tags/tag1997.xml"/><Relationship Id="rId87" Type="http://schemas.openxmlformats.org/officeDocument/2006/relationships/tags" Target="../tags/tag2018.xml"/><Relationship Id="rId110" Type="http://schemas.openxmlformats.org/officeDocument/2006/relationships/tags" Target="../tags/tag2041.xml"/><Relationship Id="rId115" Type="http://schemas.openxmlformats.org/officeDocument/2006/relationships/tags" Target="../tags/tag2046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tags" Target="../tags/tag2173.xml"/><Relationship Id="rId299" Type="http://schemas.openxmlformats.org/officeDocument/2006/relationships/tags" Target="../tags/tag2355.xml"/><Relationship Id="rId303" Type="http://schemas.openxmlformats.org/officeDocument/2006/relationships/tags" Target="../tags/tag2359.xml"/><Relationship Id="rId21" Type="http://schemas.openxmlformats.org/officeDocument/2006/relationships/tags" Target="../tags/tag2077.xml"/><Relationship Id="rId42" Type="http://schemas.openxmlformats.org/officeDocument/2006/relationships/tags" Target="../tags/tag2098.xml"/><Relationship Id="rId63" Type="http://schemas.openxmlformats.org/officeDocument/2006/relationships/tags" Target="../tags/tag2119.xml"/><Relationship Id="rId84" Type="http://schemas.openxmlformats.org/officeDocument/2006/relationships/tags" Target="../tags/tag2140.xml"/><Relationship Id="rId138" Type="http://schemas.openxmlformats.org/officeDocument/2006/relationships/tags" Target="../tags/tag2194.xml"/><Relationship Id="rId159" Type="http://schemas.openxmlformats.org/officeDocument/2006/relationships/tags" Target="../tags/tag2215.xml"/><Relationship Id="rId324" Type="http://schemas.openxmlformats.org/officeDocument/2006/relationships/tags" Target="../tags/tag2380.xml"/><Relationship Id="rId170" Type="http://schemas.openxmlformats.org/officeDocument/2006/relationships/tags" Target="../tags/tag2226.xml"/><Relationship Id="rId191" Type="http://schemas.openxmlformats.org/officeDocument/2006/relationships/tags" Target="../tags/tag2247.xml"/><Relationship Id="rId205" Type="http://schemas.openxmlformats.org/officeDocument/2006/relationships/tags" Target="../tags/tag2261.xml"/><Relationship Id="rId226" Type="http://schemas.openxmlformats.org/officeDocument/2006/relationships/tags" Target="../tags/tag2282.xml"/><Relationship Id="rId247" Type="http://schemas.openxmlformats.org/officeDocument/2006/relationships/tags" Target="../tags/tag2303.xml"/><Relationship Id="rId107" Type="http://schemas.openxmlformats.org/officeDocument/2006/relationships/tags" Target="../tags/tag2163.xml"/><Relationship Id="rId268" Type="http://schemas.openxmlformats.org/officeDocument/2006/relationships/tags" Target="../tags/tag2324.xml"/><Relationship Id="rId289" Type="http://schemas.openxmlformats.org/officeDocument/2006/relationships/tags" Target="../tags/tag2345.xml"/><Relationship Id="rId11" Type="http://schemas.openxmlformats.org/officeDocument/2006/relationships/tags" Target="../tags/tag2067.xml"/><Relationship Id="rId32" Type="http://schemas.openxmlformats.org/officeDocument/2006/relationships/tags" Target="../tags/tag2088.xml"/><Relationship Id="rId53" Type="http://schemas.openxmlformats.org/officeDocument/2006/relationships/tags" Target="../tags/tag2109.xml"/><Relationship Id="rId74" Type="http://schemas.openxmlformats.org/officeDocument/2006/relationships/tags" Target="../tags/tag2130.xml"/><Relationship Id="rId128" Type="http://schemas.openxmlformats.org/officeDocument/2006/relationships/tags" Target="../tags/tag2184.xml"/><Relationship Id="rId149" Type="http://schemas.openxmlformats.org/officeDocument/2006/relationships/tags" Target="../tags/tag2205.xml"/><Relationship Id="rId314" Type="http://schemas.openxmlformats.org/officeDocument/2006/relationships/tags" Target="../tags/tag2370.xml"/><Relationship Id="rId5" Type="http://schemas.openxmlformats.org/officeDocument/2006/relationships/tags" Target="../tags/tag2061.xml"/><Relationship Id="rId95" Type="http://schemas.openxmlformats.org/officeDocument/2006/relationships/tags" Target="../tags/tag2151.xml"/><Relationship Id="rId160" Type="http://schemas.openxmlformats.org/officeDocument/2006/relationships/tags" Target="../tags/tag2216.xml"/><Relationship Id="rId181" Type="http://schemas.openxmlformats.org/officeDocument/2006/relationships/tags" Target="../tags/tag2237.xml"/><Relationship Id="rId216" Type="http://schemas.openxmlformats.org/officeDocument/2006/relationships/tags" Target="../tags/tag2272.xml"/><Relationship Id="rId237" Type="http://schemas.openxmlformats.org/officeDocument/2006/relationships/tags" Target="../tags/tag2293.xml"/><Relationship Id="rId258" Type="http://schemas.openxmlformats.org/officeDocument/2006/relationships/tags" Target="../tags/tag2314.xml"/><Relationship Id="rId279" Type="http://schemas.openxmlformats.org/officeDocument/2006/relationships/tags" Target="../tags/tag2335.xml"/><Relationship Id="rId22" Type="http://schemas.openxmlformats.org/officeDocument/2006/relationships/tags" Target="../tags/tag2078.xml"/><Relationship Id="rId43" Type="http://schemas.openxmlformats.org/officeDocument/2006/relationships/tags" Target="../tags/tag2099.xml"/><Relationship Id="rId64" Type="http://schemas.openxmlformats.org/officeDocument/2006/relationships/tags" Target="../tags/tag2120.xml"/><Relationship Id="rId118" Type="http://schemas.openxmlformats.org/officeDocument/2006/relationships/tags" Target="../tags/tag2174.xml"/><Relationship Id="rId139" Type="http://schemas.openxmlformats.org/officeDocument/2006/relationships/tags" Target="../tags/tag2195.xml"/><Relationship Id="rId290" Type="http://schemas.openxmlformats.org/officeDocument/2006/relationships/tags" Target="../tags/tag2346.xml"/><Relationship Id="rId304" Type="http://schemas.openxmlformats.org/officeDocument/2006/relationships/tags" Target="../tags/tag2360.xml"/><Relationship Id="rId325" Type="http://schemas.openxmlformats.org/officeDocument/2006/relationships/tags" Target="../tags/tag2381.xml"/><Relationship Id="rId85" Type="http://schemas.openxmlformats.org/officeDocument/2006/relationships/tags" Target="../tags/tag2141.xml"/><Relationship Id="rId150" Type="http://schemas.openxmlformats.org/officeDocument/2006/relationships/tags" Target="../tags/tag2206.xml"/><Relationship Id="rId171" Type="http://schemas.openxmlformats.org/officeDocument/2006/relationships/tags" Target="../tags/tag2227.xml"/><Relationship Id="rId192" Type="http://schemas.openxmlformats.org/officeDocument/2006/relationships/tags" Target="../tags/tag2248.xml"/><Relationship Id="rId206" Type="http://schemas.openxmlformats.org/officeDocument/2006/relationships/tags" Target="../tags/tag2262.xml"/><Relationship Id="rId227" Type="http://schemas.openxmlformats.org/officeDocument/2006/relationships/tags" Target="../tags/tag2283.xml"/><Relationship Id="rId248" Type="http://schemas.openxmlformats.org/officeDocument/2006/relationships/tags" Target="../tags/tag2304.xml"/><Relationship Id="rId269" Type="http://schemas.openxmlformats.org/officeDocument/2006/relationships/tags" Target="../tags/tag2325.xml"/><Relationship Id="rId12" Type="http://schemas.openxmlformats.org/officeDocument/2006/relationships/tags" Target="../tags/tag2068.xml"/><Relationship Id="rId33" Type="http://schemas.openxmlformats.org/officeDocument/2006/relationships/tags" Target="../tags/tag2089.xml"/><Relationship Id="rId108" Type="http://schemas.openxmlformats.org/officeDocument/2006/relationships/tags" Target="../tags/tag2164.xml"/><Relationship Id="rId129" Type="http://schemas.openxmlformats.org/officeDocument/2006/relationships/tags" Target="../tags/tag2185.xml"/><Relationship Id="rId280" Type="http://schemas.openxmlformats.org/officeDocument/2006/relationships/tags" Target="../tags/tag2336.xml"/><Relationship Id="rId315" Type="http://schemas.openxmlformats.org/officeDocument/2006/relationships/tags" Target="../tags/tag2371.xml"/><Relationship Id="rId54" Type="http://schemas.openxmlformats.org/officeDocument/2006/relationships/tags" Target="../tags/tag2110.xml"/><Relationship Id="rId75" Type="http://schemas.openxmlformats.org/officeDocument/2006/relationships/tags" Target="../tags/tag2131.xml"/><Relationship Id="rId96" Type="http://schemas.openxmlformats.org/officeDocument/2006/relationships/tags" Target="../tags/tag2152.xml"/><Relationship Id="rId140" Type="http://schemas.openxmlformats.org/officeDocument/2006/relationships/tags" Target="../tags/tag2196.xml"/><Relationship Id="rId161" Type="http://schemas.openxmlformats.org/officeDocument/2006/relationships/tags" Target="../tags/tag2217.xml"/><Relationship Id="rId182" Type="http://schemas.openxmlformats.org/officeDocument/2006/relationships/tags" Target="../tags/tag2238.xml"/><Relationship Id="rId217" Type="http://schemas.openxmlformats.org/officeDocument/2006/relationships/tags" Target="../tags/tag2273.xml"/><Relationship Id="rId6" Type="http://schemas.openxmlformats.org/officeDocument/2006/relationships/tags" Target="../tags/tag2062.xml"/><Relationship Id="rId238" Type="http://schemas.openxmlformats.org/officeDocument/2006/relationships/tags" Target="../tags/tag2294.xml"/><Relationship Id="rId259" Type="http://schemas.openxmlformats.org/officeDocument/2006/relationships/tags" Target="../tags/tag2315.xml"/><Relationship Id="rId23" Type="http://schemas.openxmlformats.org/officeDocument/2006/relationships/tags" Target="../tags/tag2079.xml"/><Relationship Id="rId119" Type="http://schemas.openxmlformats.org/officeDocument/2006/relationships/tags" Target="../tags/tag2175.xml"/><Relationship Id="rId270" Type="http://schemas.openxmlformats.org/officeDocument/2006/relationships/tags" Target="../tags/tag2326.xml"/><Relationship Id="rId291" Type="http://schemas.openxmlformats.org/officeDocument/2006/relationships/tags" Target="../tags/tag2347.xml"/><Relationship Id="rId305" Type="http://schemas.openxmlformats.org/officeDocument/2006/relationships/tags" Target="../tags/tag2361.xml"/><Relationship Id="rId326" Type="http://schemas.openxmlformats.org/officeDocument/2006/relationships/tags" Target="../tags/tag2382.xml"/><Relationship Id="rId44" Type="http://schemas.openxmlformats.org/officeDocument/2006/relationships/tags" Target="../tags/tag2100.xml"/><Relationship Id="rId65" Type="http://schemas.openxmlformats.org/officeDocument/2006/relationships/tags" Target="../tags/tag2121.xml"/><Relationship Id="rId86" Type="http://schemas.openxmlformats.org/officeDocument/2006/relationships/tags" Target="../tags/tag2142.xml"/><Relationship Id="rId130" Type="http://schemas.openxmlformats.org/officeDocument/2006/relationships/tags" Target="../tags/tag2186.xml"/><Relationship Id="rId151" Type="http://schemas.openxmlformats.org/officeDocument/2006/relationships/tags" Target="../tags/tag2207.xml"/><Relationship Id="rId172" Type="http://schemas.openxmlformats.org/officeDocument/2006/relationships/tags" Target="../tags/tag2228.xml"/><Relationship Id="rId193" Type="http://schemas.openxmlformats.org/officeDocument/2006/relationships/tags" Target="../tags/tag2249.xml"/><Relationship Id="rId207" Type="http://schemas.openxmlformats.org/officeDocument/2006/relationships/tags" Target="../tags/tag2263.xml"/><Relationship Id="rId228" Type="http://schemas.openxmlformats.org/officeDocument/2006/relationships/tags" Target="../tags/tag2284.xml"/><Relationship Id="rId249" Type="http://schemas.openxmlformats.org/officeDocument/2006/relationships/tags" Target="../tags/tag2305.xml"/><Relationship Id="rId13" Type="http://schemas.openxmlformats.org/officeDocument/2006/relationships/tags" Target="../tags/tag2069.xml"/><Relationship Id="rId109" Type="http://schemas.openxmlformats.org/officeDocument/2006/relationships/tags" Target="../tags/tag2165.xml"/><Relationship Id="rId260" Type="http://schemas.openxmlformats.org/officeDocument/2006/relationships/tags" Target="../tags/tag2316.xml"/><Relationship Id="rId281" Type="http://schemas.openxmlformats.org/officeDocument/2006/relationships/tags" Target="../tags/tag2337.xml"/><Relationship Id="rId316" Type="http://schemas.openxmlformats.org/officeDocument/2006/relationships/tags" Target="../tags/tag2372.xml"/><Relationship Id="rId34" Type="http://schemas.openxmlformats.org/officeDocument/2006/relationships/tags" Target="../tags/tag2090.xml"/><Relationship Id="rId55" Type="http://schemas.openxmlformats.org/officeDocument/2006/relationships/tags" Target="../tags/tag2111.xml"/><Relationship Id="rId76" Type="http://schemas.openxmlformats.org/officeDocument/2006/relationships/tags" Target="../tags/tag2132.xml"/><Relationship Id="rId97" Type="http://schemas.openxmlformats.org/officeDocument/2006/relationships/tags" Target="../tags/tag2153.xml"/><Relationship Id="rId120" Type="http://schemas.openxmlformats.org/officeDocument/2006/relationships/tags" Target="../tags/tag2176.xml"/><Relationship Id="rId141" Type="http://schemas.openxmlformats.org/officeDocument/2006/relationships/tags" Target="../tags/tag2197.xml"/><Relationship Id="rId7" Type="http://schemas.openxmlformats.org/officeDocument/2006/relationships/tags" Target="../tags/tag2063.xml"/><Relationship Id="rId162" Type="http://schemas.openxmlformats.org/officeDocument/2006/relationships/tags" Target="../tags/tag2218.xml"/><Relationship Id="rId183" Type="http://schemas.openxmlformats.org/officeDocument/2006/relationships/tags" Target="../tags/tag2239.xml"/><Relationship Id="rId218" Type="http://schemas.openxmlformats.org/officeDocument/2006/relationships/tags" Target="../tags/tag2274.xml"/><Relationship Id="rId239" Type="http://schemas.openxmlformats.org/officeDocument/2006/relationships/tags" Target="../tags/tag2295.xml"/><Relationship Id="rId250" Type="http://schemas.openxmlformats.org/officeDocument/2006/relationships/tags" Target="../tags/tag2306.xml"/><Relationship Id="rId271" Type="http://schemas.openxmlformats.org/officeDocument/2006/relationships/tags" Target="../tags/tag2327.xml"/><Relationship Id="rId292" Type="http://schemas.openxmlformats.org/officeDocument/2006/relationships/tags" Target="../tags/tag2348.xml"/><Relationship Id="rId306" Type="http://schemas.openxmlformats.org/officeDocument/2006/relationships/tags" Target="../tags/tag2362.xml"/><Relationship Id="rId24" Type="http://schemas.openxmlformats.org/officeDocument/2006/relationships/tags" Target="../tags/tag2080.xml"/><Relationship Id="rId45" Type="http://schemas.openxmlformats.org/officeDocument/2006/relationships/tags" Target="../tags/tag2101.xml"/><Relationship Id="rId66" Type="http://schemas.openxmlformats.org/officeDocument/2006/relationships/tags" Target="../tags/tag2122.xml"/><Relationship Id="rId87" Type="http://schemas.openxmlformats.org/officeDocument/2006/relationships/tags" Target="../tags/tag2143.xml"/><Relationship Id="rId110" Type="http://schemas.openxmlformats.org/officeDocument/2006/relationships/tags" Target="../tags/tag2166.xml"/><Relationship Id="rId131" Type="http://schemas.openxmlformats.org/officeDocument/2006/relationships/tags" Target="../tags/tag2187.xml"/><Relationship Id="rId327" Type="http://schemas.openxmlformats.org/officeDocument/2006/relationships/tags" Target="../tags/tag2383.xml"/><Relationship Id="rId152" Type="http://schemas.openxmlformats.org/officeDocument/2006/relationships/tags" Target="../tags/tag2208.xml"/><Relationship Id="rId173" Type="http://schemas.openxmlformats.org/officeDocument/2006/relationships/tags" Target="../tags/tag2229.xml"/><Relationship Id="rId194" Type="http://schemas.openxmlformats.org/officeDocument/2006/relationships/tags" Target="../tags/tag2250.xml"/><Relationship Id="rId208" Type="http://schemas.openxmlformats.org/officeDocument/2006/relationships/tags" Target="../tags/tag2264.xml"/><Relationship Id="rId229" Type="http://schemas.openxmlformats.org/officeDocument/2006/relationships/tags" Target="../tags/tag2285.xml"/><Relationship Id="rId240" Type="http://schemas.openxmlformats.org/officeDocument/2006/relationships/tags" Target="../tags/tag2296.xml"/><Relationship Id="rId261" Type="http://schemas.openxmlformats.org/officeDocument/2006/relationships/tags" Target="../tags/tag2317.xml"/><Relationship Id="rId14" Type="http://schemas.openxmlformats.org/officeDocument/2006/relationships/tags" Target="../tags/tag2070.xml"/><Relationship Id="rId35" Type="http://schemas.openxmlformats.org/officeDocument/2006/relationships/tags" Target="../tags/tag2091.xml"/><Relationship Id="rId56" Type="http://schemas.openxmlformats.org/officeDocument/2006/relationships/tags" Target="../tags/tag2112.xml"/><Relationship Id="rId77" Type="http://schemas.openxmlformats.org/officeDocument/2006/relationships/tags" Target="../tags/tag2133.xml"/><Relationship Id="rId100" Type="http://schemas.openxmlformats.org/officeDocument/2006/relationships/tags" Target="../tags/tag2156.xml"/><Relationship Id="rId282" Type="http://schemas.openxmlformats.org/officeDocument/2006/relationships/tags" Target="../tags/tag2338.xml"/><Relationship Id="rId317" Type="http://schemas.openxmlformats.org/officeDocument/2006/relationships/tags" Target="../tags/tag2373.xml"/><Relationship Id="rId8" Type="http://schemas.openxmlformats.org/officeDocument/2006/relationships/tags" Target="../tags/tag2064.xml"/><Relationship Id="rId51" Type="http://schemas.openxmlformats.org/officeDocument/2006/relationships/tags" Target="../tags/tag2107.xml"/><Relationship Id="rId72" Type="http://schemas.openxmlformats.org/officeDocument/2006/relationships/tags" Target="../tags/tag2128.xml"/><Relationship Id="rId93" Type="http://schemas.openxmlformats.org/officeDocument/2006/relationships/tags" Target="../tags/tag2149.xml"/><Relationship Id="rId98" Type="http://schemas.openxmlformats.org/officeDocument/2006/relationships/tags" Target="../tags/tag2154.xml"/><Relationship Id="rId121" Type="http://schemas.openxmlformats.org/officeDocument/2006/relationships/tags" Target="../tags/tag2177.xml"/><Relationship Id="rId142" Type="http://schemas.openxmlformats.org/officeDocument/2006/relationships/tags" Target="../tags/tag2198.xml"/><Relationship Id="rId163" Type="http://schemas.openxmlformats.org/officeDocument/2006/relationships/tags" Target="../tags/tag2219.xml"/><Relationship Id="rId184" Type="http://schemas.openxmlformats.org/officeDocument/2006/relationships/tags" Target="../tags/tag2240.xml"/><Relationship Id="rId189" Type="http://schemas.openxmlformats.org/officeDocument/2006/relationships/tags" Target="../tags/tag2245.xml"/><Relationship Id="rId219" Type="http://schemas.openxmlformats.org/officeDocument/2006/relationships/tags" Target="../tags/tag2275.xml"/><Relationship Id="rId3" Type="http://schemas.openxmlformats.org/officeDocument/2006/relationships/tags" Target="../tags/tag2059.xml"/><Relationship Id="rId214" Type="http://schemas.openxmlformats.org/officeDocument/2006/relationships/tags" Target="../tags/tag2270.xml"/><Relationship Id="rId230" Type="http://schemas.openxmlformats.org/officeDocument/2006/relationships/tags" Target="../tags/tag2286.xml"/><Relationship Id="rId235" Type="http://schemas.openxmlformats.org/officeDocument/2006/relationships/tags" Target="../tags/tag2291.xml"/><Relationship Id="rId251" Type="http://schemas.openxmlformats.org/officeDocument/2006/relationships/tags" Target="../tags/tag2307.xml"/><Relationship Id="rId256" Type="http://schemas.openxmlformats.org/officeDocument/2006/relationships/tags" Target="../tags/tag2312.xml"/><Relationship Id="rId277" Type="http://schemas.openxmlformats.org/officeDocument/2006/relationships/tags" Target="../tags/tag2333.xml"/><Relationship Id="rId298" Type="http://schemas.openxmlformats.org/officeDocument/2006/relationships/tags" Target="../tags/tag2354.xml"/><Relationship Id="rId25" Type="http://schemas.openxmlformats.org/officeDocument/2006/relationships/tags" Target="../tags/tag2081.xml"/><Relationship Id="rId46" Type="http://schemas.openxmlformats.org/officeDocument/2006/relationships/tags" Target="../tags/tag2102.xml"/><Relationship Id="rId67" Type="http://schemas.openxmlformats.org/officeDocument/2006/relationships/tags" Target="../tags/tag2123.xml"/><Relationship Id="rId116" Type="http://schemas.openxmlformats.org/officeDocument/2006/relationships/tags" Target="../tags/tag2172.xml"/><Relationship Id="rId137" Type="http://schemas.openxmlformats.org/officeDocument/2006/relationships/tags" Target="../tags/tag2193.xml"/><Relationship Id="rId158" Type="http://schemas.openxmlformats.org/officeDocument/2006/relationships/tags" Target="../tags/tag2214.xml"/><Relationship Id="rId272" Type="http://schemas.openxmlformats.org/officeDocument/2006/relationships/tags" Target="../tags/tag2328.xml"/><Relationship Id="rId293" Type="http://schemas.openxmlformats.org/officeDocument/2006/relationships/tags" Target="../tags/tag2349.xml"/><Relationship Id="rId302" Type="http://schemas.openxmlformats.org/officeDocument/2006/relationships/tags" Target="../tags/tag2358.xml"/><Relationship Id="rId307" Type="http://schemas.openxmlformats.org/officeDocument/2006/relationships/tags" Target="../tags/tag2363.xml"/><Relationship Id="rId323" Type="http://schemas.openxmlformats.org/officeDocument/2006/relationships/tags" Target="../tags/tag2379.xml"/><Relationship Id="rId328" Type="http://schemas.openxmlformats.org/officeDocument/2006/relationships/tags" Target="../tags/tag2384.xml"/><Relationship Id="rId20" Type="http://schemas.openxmlformats.org/officeDocument/2006/relationships/tags" Target="../tags/tag2076.xml"/><Relationship Id="rId41" Type="http://schemas.openxmlformats.org/officeDocument/2006/relationships/tags" Target="../tags/tag2097.xml"/><Relationship Id="rId62" Type="http://schemas.openxmlformats.org/officeDocument/2006/relationships/tags" Target="../tags/tag2118.xml"/><Relationship Id="rId83" Type="http://schemas.openxmlformats.org/officeDocument/2006/relationships/tags" Target="../tags/tag2139.xml"/><Relationship Id="rId88" Type="http://schemas.openxmlformats.org/officeDocument/2006/relationships/tags" Target="../tags/tag2144.xml"/><Relationship Id="rId111" Type="http://schemas.openxmlformats.org/officeDocument/2006/relationships/tags" Target="../tags/tag2167.xml"/><Relationship Id="rId132" Type="http://schemas.openxmlformats.org/officeDocument/2006/relationships/tags" Target="../tags/tag2188.xml"/><Relationship Id="rId153" Type="http://schemas.openxmlformats.org/officeDocument/2006/relationships/tags" Target="../tags/tag2209.xml"/><Relationship Id="rId174" Type="http://schemas.openxmlformats.org/officeDocument/2006/relationships/tags" Target="../tags/tag2230.xml"/><Relationship Id="rId179" Type="http://schemas.openxmlformats.org/officeDocument/2006/relationships/tags" Target="../tags/tag2235.xml"/><Relationship Id="rId195" Type="http://schemas.openxmlformats.org/officeDocument/2006/relationships/tags" Target="../tags/tag2251.xml"/><Relationship Id="rId209" Type="http://schemas.openxmlformats.org/officeDocument/2006/relationships/tags" Target="../tags/tag2265.xml"/><Relationship Id="rId190" Type="http://schemas.openxmlformats.org/officeDocument/2006/relationships/tags" Target="../tags/tag2246.xml"/><Relationship Id="rId204" Type="http://schemas.openxmlformats.org/officeDocument/2006/relationships/tags" Target="../tags/tag2260.xml"/><Relationship Id="rId220" Type="http://schemas.openxmlformats.org/officeDocument/2006/relationships/tags" Target="../tags/tag2276.xml"/><Relationship Id="rId225" Type="http://schemas.openxmlformats.org/officeDocument/2006/relationships/tags" Target="../tags/tag2281.xml"/><Relationship Id="rId241" Type="http://schemas.openxmlformats.org/officeDocument/2006/relationships/tags" Target="../tags/tag2297.xml"/><Relationship Id="rId246" Type="http://schemas.openxmlformats.org/officeDocument/2006/relationships/tags" Target="../tags/tag2302.xml"/><Relationship Id="rId267" Type="http://schemas.openxmlformats.org/officeDocument/2006/relationships/tags" Target="../tags/tag2323.xml"/><Relationship Id="rId288" Type="http://schemas.openxmlformats.org/officeDocument/2006/relationships/tags" Target="../tags/tag2344.xml"/><Relationship Id="rId15" Type="http://schemas.openxmlformats.org/officeDocument/2006/relationships/tags" Target="../tags/tag2071.xml"/><Relationship Id="rId36" Type="http://schemas.openxmlformats.org/officeDocument/2006/relationships/tags" Target="../tags/tag2092.xml"/><Relationship Id="rId57" Type="http://schemas.openxmlformats.org/officeDocument/2006/relationships/tags" Target="../tags/tag2113.xml"/><Relationship Id="rId106" Type="http://schemas.openxmlformats.org/officeDocument/2006/relationships/tags" Target="../tags/tag2162.xml"/><Relationship Id="rId127" Type="http://schemas.openxmlformats.org/officeDocument/2006/relationships/tags" Target="../tags/tag2183.xml"/><Relationship Id="rId262" Type="http://schemas.openxmlformats.org/officeDocument/2006/relationships/tags" Target="../tags/tag2318.xml"/><Relationship Id="rId283" Type="http://schemas.openxmlformats.org/officeDocument/2006/relationships/tags" Target="../tags/tag2339.xml"/><Relationship Id="rId313" Type="http://schemas.openxmlformats.org/officeDocument/2006/relationships/tags" Target="../tags/tag2369.xml"/><Relationship Id="rId318" Type="http://schemas.openxmlformats.org/officeDocument/2006/relationships/tags" Target="../tags/tag2374.xml"/><Relationship Id="rId10" Type="http://schemas.openxmlformats.org/officeDocument/2006/relationships/tags" Target="../tags/tag2066.xml"/><Relationship Id="rId31" Type="http://schemas.openxmlformats.org/officeDocument/2006/relationships/tags" Target="../tags/tag2087.xml"/><Relationship Id="rId52" Type="http://schemas.openxmlformats.org/officeDocument/2006/relationships/tags" Target="../tags/tag2108.xml"/><Relationship Id="rId73" Type="http://schemas.openxmlformats.org/officeDocument/2006/relationships/tags" Target="../tags/tag2129.xml"/><Relationship Id="rId78" Type="http://schemas.openxmlformats.org/officeDocument/2006/relationships/tags" Target="../tags/tag2134.xml"/><Relationship Id="rId94" Type="http://schemas.openxmlformats.org/officeDocument/2006/relationships/tags" Target="../tags/tag2150.xml"/><Relationship Id="rId99" Type="http://schemas.openxmlformats.org/officeDocument/2006/relationships/tags" Target="../tags/tag2155.xml"/><Relationship Id="rId101" Type="http://schemas.openxmlformats.org/officeDocument/2006/relationships/tags" Target="../tags/tag2157.xml"/><Relationship Id="rId122" Type="http://schemas.openxmlformats.org/officeDocument/2006/relationships/tags" Target="../tags/tag2178.xml"/><Relationship Id="rId143" Type="http://schemas.openxmlformats.org/officeDocument/2006/relationships/tags" Target="../tags/tag2199.xml"/><Relationship Id="rId148" Type="http://schemas.openxmlformats.org/officeDocument/2006/relationships/tags" Target="../tags/tag2204.xml"/><Relationship Id="rId164" Type="http://schemas.openxmlformats.org/officeDocument/2006/relationships/tags" Target="../tags/tag2220.xml"/><Relationship Id="rId169" Type="http://schemas.openxmlformats.org/officeDocument/2006/relationships/tags" Target="../tags/tag2225.xml"/><Relationship Id="rId185" Type="http://schemas.openxmlformats.org/officeDocument/2006/relationships/tags" Target="../tags/tag2241.xml"/><Relationship Id="rId4" Type="http://schemas.openxmlformats.org/officeDocument/2006/relationships/tags" Target="../tags/tag2060.xml"/><Relationship Id="rId9" Type="http://schemas.openxmlformats.org/officeDocument/2006/relationships/tags" Target="../tags/tag2065.xml"/><Relationship Id="rId180" Type="http://schemas.openxmlformats.org/officeDocument/2006/relationships/tags" Target="../tags/tag2236.xml"/><Relationship Id="rId210" Type="http://schemas.openxmlformats.org/officeDocument/2006/relationships/tags" Target="../tags/tag2266.xml"/><Relationship Id="rId215" Type="http://schemas.openxmlformats.org/officeDocument/2006/relationships/tags" Target="../tags/tag2271.xml"/><Relationship Id="rId236" Type="http://schemas.openxmlformats.org/officeDocument/2006/relationships/tags" Target="../tags/tag2292.xml"/><Relationship Id="rId257" Type="http://schemas.openxmlformats.org/officeDocument/2006/relationships/tags" Target="../tags/tag2313.xml"/><Relationship Id="rId278" Type="http://schemas.openxmlformats.org/officeDocument/2006/relationships/tags" Target="../tags/tag2334.xml"/><Relationship Id="rId26" Type="http://schemas.openxmlformats.org/officeDocument/2006/relationships/tags" Target="../tags/tag2082.xml"/><Relationship Id="rId231" Type="http://schemas.openxmlformats.org/officeDocument/2006/relationships/tags" Target="../tags/tag2287.xml"/><Relationship Id="rId252" Type="http://schemas.openxmlformats.org/officeDocument/2006/relationships/tags" Target="../tags/tag2308.xml"/><Relationship Id="rId273" Type="http://schemas.openxmlformats.org/officeDocument/2006/relationships/tags" Target="../tags/tag2329.xml"/><Relationship Id="rId294" Type="http://schemas.openxmlformats.org/officeDocument/2006/relationships/tags" Target="../tags/tag2350.xml"/><Relationship Id="rId308" Type="http://schemas.openxmlformats.org/officeDocument/2006/relationships/tags" Target="../tags/tag2364.xml"/><Relationship Id="rId329" Type="http://schemas.openxmlformats.org/officeDocument/2006/relationships/tags" Target="../tags/tag2385.xml"/><Relationship Id="rId47" Type="http://schemas.openxmlformats.org/officeDocument/2006/relationships/tags" Target="../tags/tag2103.xml"/><Relationship Id="rId68" Type="http://schemas.openxmlformats.org/officeDocument/2006/relationships/tags" Target="../tags/tag2124.xml"/><Relationship Id="rId89" Type="http://schemas.openxmlformats.org/officeDocument/2006/relationships/tags" Target="../tags/tag2145.xml"/><Relationship Id="rId112" Type="http://schemas.openxmlformats.org/officeDocument/2006/relationships/tags" Target="../tags/tag2168.xml"/><Relationship Id="rId133" Type="http://schemas.openxmlformats.org/officeDocument/2006/relationships/tags" Target="../tags/tag2189.xml"/><Relationship Id="rId154" Type="http://schemas.openxmlformats.org/officeDocument/2006/relationships/tags" Target="../tags/tag2210.xml"/><Relationship Id="rId175" Type="http://schemas.openxmlformats.org/officeDocument/2006/relationships/tags" Target="../tags/tag2231.xml"/><Relationship Id="rId196" Type="http://schemas.openxmlformats.org/officeDocument/2006/relationships/tags" Target="../tags/tag2252.xml"/><Relationship Id="rId200" Type="http://schemas.openxmlformats.org/officeDocument/2006/relationships/tags" Target="../tags/tag2256.xml"/><Relationship Id="rId16" Type="http://schemas.openxmlformats.org/officeDocument/2006/relationships/tags" Target="../tags/tag2072.xml"/><Relationship Id="rId221" Type="http://schemas.openxmlformats.org/officeDocument/2006/relationships/tags" Target="../tags/tag2277.xml"/><Relationship Id="rId242" Type="http://schemas.openxmlformats.org/officeDocument/2006/relationships/tags" Target="../tags/tag2298.xml"/><Relationship Id="rId263" Type="http://schemas.openxmlformats.org/officeDocument/2006/relationships/tags" Target="../tags/tag2319.xml"/><Relationship Id="rId284" Type="http://schemas.openxmlformats.org/officeDocument/2006/relationships/tags" Target="../tags/tag2340.xml"/><Relationship Id="rId319" Type="http://schemas.openxmlformats.org/officeDocument/2006/relationships/tags" Target="../tags/tag2375.xml"/><Relationship Id="rId37" Type="http://schemas.openxmlformats.org/officeDocument/2006/relationships/tags" Target="../tags/tag2093.xml"/><Relationship Id="rId58" Type="http://schemas.openxmlformats.org/officeDocument/2006/relationships/tags" Target="../tags/tag2114.xml"/><Relationship Id="rId79" Type="http://schemas.openxmlformats.org/officeDocument/2006/relationships/tags" Target="../tags/tag2135.xml"/><Relationship Id="rId102" Type="http://schemas.openxmlformats.org/officeDocument/2006/relationships/tags" Target="../tags/tag2158.xml"/><Relationship Id="rId123" Type="http://schemas.openxmlformats.org/officeDocument/2006/relationships/tags" Target="../tags/tag2179.xml"/><Relationship Id="rId144" Type="http://schemas.openxmlformats.org/officeDocument/2006/relationships/tags" Target="../tags/tag2200.xml"/><Relationship Id="rId330" Type="http://schemas.openxmlformats.org/officeDocument/2006/relationships/tags" Target="../tags/tag2386.xml"/><Relationship Id="rId90" Type="http://schemas.openxmlformats.org/officeDocument/2006/relationships/tags" Target="../tags/tag2146.xml"/><Relationship Id="rId165" Type="http://schemas.openxmlformats.org/officeDocument/2006/relationships/tags" Target="../tags/tag2221.xml"/><Relationship Id="rId186" Type="http://schemas.openxmlformats.org/officeDocument/2006/relationships/tags" Target="../tags/tag2242.xml"/><Relationship Id="rId211" Type="http://schemas.openxmlformats.org/officeDocument/2006/relationships/tags" Target="../tags/tag2267.xml"/><Relationship Id="rId232" Type="http://schemas.openxmlformats.org/officeDocument/2006/relationships/tags" Target="../tags/tag2288.xml"/><Relationship Id="rId253" Type="http://schemas.openxmlformats.org/officeDocument/2006/relationships/tags" Target="../tags/tag2309.xml"/><Relationship Id="rId274" Type="http://schemas.openxmlformats.org/officeDocument/2006/relationships/tags" Target="../tags/tag2330.xml"/><Relationship Id="rId295" Type="http://schemas.openxmlformats.org/officeDocument/2006/relationships/tags" Target="../tags/tag2351.xml"/><Relationship Id="rId309" Type="http://schemas.openxmlformats.org/officeDocument/2006/relationships/tags" Target="../tags/tag2365.xml"/><Relationship Id="rId27" Type="http://schemas.openxmlformats.org/officeDocument/2006/relationships/tags" Target="../tags/tag2083.xml"/><Relationship Id="rId48" Type="http://schemas.openxmlformats.org/officeDocument/2006/relationships/tags" Target="../tags/tag2104.xml"/><Relationship Id="rId69" Type="http://schemas.openxmlformats.org/officeDocument/2006/relationships/tags" Target="../tags/tag2125.xml"/><Relationship Id="rId113" Type="http://schemas.openxmlformats.org/officeDocument/2006/relationships/tags" Target="../tags/tag2169.xml"/><Relationship Id="rId134" Type="http://schemas.openxmlformats.org/officeDocument/2006/relationships/tags" Target="../tags/tag2190.xml"/><Relationship Id="rId320" Type="http://schemas.openxmlformats.org/officeDocument/2006/relationships/tags" Target="../tags/tag2376.xml"/><Relationship Id="rId80" Type="http://schemas.openxmlformats.org/officeDocument/2006/relationships/tags" Target="../tags/tag2136.xml"/><Relationship Id="rId155" Type="http://schemas.openxmlformats.org/officeDocument/2006/relationships/tags" Target="../tags/tag2211.xml"/><Relationship Id="rId176" Type="http://schemas.openxmlformats.org/officeDocument/2006/relationships/tags" Target="../tags/tag2232.xml"/><Relationship Id="rId197" Type="http://schemas.openxmlformats.org/officeDocument/2006/relationships/tags" Target="../tags/tag2253.xml"/><Relationship Id="rId201" Type="http://schemas.openxmlformats.org/officeDocument/2006/relationships/tags" Target="../tags/tag2257.xml"/><Relationship Id="rId222" Type="http://schemas.openxmlformats.org/officeDocument/2006/relationships/tags" Target="../tags/tag2278.xml"/><Relationship Id="rId243" Type="http://schemas.openxmlformats.org/officeDocument/2006/relationships/tags" Target="../tags/tag2299.xml"/><Relationship Id="rId264" Type="http://schemas.openxmlformats.org/officeDocument/2006/relationships/tags" Target="../tags/tag2320.xml"/><Relationship Id="rId285" Type="http://schemas.openxmlformats.org/officeDocument/2006/relationships/tags" Target="../tags/tag2341.xml"/><Relationship Id="rId17" Type="http://schemas.openxmlformats.org/officeDocument/2006/relationships/tags" Target="../tags/tag2073.xml"/><Relationship Id="rId38" Type="http://schemas.openxmlformats.org/officeDocument/2006/relationships/tags" Target="../tags/tag2094.xml"/><Relationship Id="rId59" Type="http://schemas.openxmlformats.org/officeDocument/2006/relationships/tags" Target="../tags/tag2115.xml"/><Relationship Id="rId103" Type="http://schemas.openxmlformats.org/officeDocument/2006/relationships/tags" Target="../tags/tag2159.xml"/><Relationship Id="rId124" Type="http://schemas.openxmlformats.org/officeDocument/2006/relationships/tags" Target="../tags/tag2180.xml"/><Relationship Id="rId310" Type="http://schemas.openxmlformats.org/officeDocument/2006/relationships/tags" Target="../tags/tag2366.xml"/><Relationship Id="rId70" Type="http://schemas.openxmlformats.org/officeDocument/2006/relationships/tags" Target="../tags/tag2126.xml"/><Relationship Id="rId91" Type="http://schemas.openxmlformats.org/officeDocument/2006/relationships/tags" Target="../tags/tag2147.xml"/><Relationship Id="rId145" Type="http://schemas.openxmlformats.org/officeDocument/2006/relationships/tags" Target="../tags/tag2201.xml"/><Relationship Id="rId166" Type="http://schemas.openxmlformats.org/officeDocument/2006/relationships/tags" Target="../tags/tag2222.xml"/><Relationship Id="rId187" Type="http://schemas.openxmlformats.org/officeDocument/2006/relationships/tags" Target="../tags/tag2243.xml"/><Relationship Id="rId331" Type="http://schemas.openxmlformats.org/officeDocument/2006/relationships/tags" Target="../tags/tag2387.xml"/><Relationship Id="rId1" Type="http://schemas.openxmlformats.org/officeDocument/2006/relationships/tags" Target="../tags/tag2057.xml"/><Relationship Id="rId212" Type="http://schemas.openxmlformats.org/officeDocument/2006/relationships/tags" Target="../tags/tag2268.xml"/><Relationship Id="rId233" Type="http://schemas.openxmlformats.org/officeDocument/2006/relationships/tags" Target="../tags/tag2289.xml"/><Relationship Id="rId254" Type="http://schemas.openxmlformats.org/officeDocument/2006/relationships/tags" Target="../tags/tag2310.xml"/><Relationship Id="rId28" Type="http://schemas.openxmlformats.org/officeDocument/2006/relationships/tags" Target="../tags/tag2084.xml"/><Relationship Id="rId49" Type="http://schemas.openxmlformats.org/officeDocument/2006/relationships/tags" Target="../tags/tag2105.xml"/><Relationship Id="rId114" Type="http://schemas.openxmlformats.org/officeDocument/2006/relationships/tags" Target="../tags/tag2170.xml"/><Relationship Id="rId275" Type="http://schemas.openxmlformats.org/officeDocument/2006/relationships/tags" Target="../tags/tag2331.xml"/><Relationship Id="rId296" Type="http://schemas.openxmlformats.org/officeDocument/2006/relationships/tags" Target="../tags/tag2352.xml"/><Relationship Id="rId300" Type="http://schemas.openxmlformats.org/officeDocument/2006/relationships/tags" Target="../tags/tag2356.xml"/><Relationship Id="rId60" Type="http://schemas.openxmlformats.org/officeDocument/2006/relationships/tags" Target="../tags/tag2116.xml"/><Relationship Id="rId81" Type="http://schemas.openxmlformats.org/officeDocument/2006/relationships/tags" Target="../tags/tag2137.xml"/><Relationship Id="rId135" Type="http://schemas.openxmlformats.org/officeDocument/2006/relationships/tags" Target="../tags/tag2191.xml"/><Relationship Id="rId156" Type="http://schemas.openxmlformats.org/officeDocument/2006/relationships/tags" Target="../tags/tag2212.xml"/><Relationship Id="rId177" Type="http://schemas.openxmlformats.org/officeDocument/2006/relationships/tags" Target="../tags/tag2233.xml"/><Relationship Id="rId198" Type="http://schemas.openxmlformats.org/officeDocument/2006/relationships/tags" Target="../tags/tag2254.xml"/><Relationship Id="rId321" Type="http://schemas.openxmlformats.org/officeDocument/2006/relationships/tags" Target="../tags/tag2377.xml"/><Relationship Id="rId202" Type="http://schemas.openxmlformats.org/officeDocument/2006/relationships/tags" Target="../tags/tag2258.xml"/><Relationship Id="rId223" Type="http://schemas.openxmlformats.org/officeDocument/2006/relationships/tags" Target="../tags/tag2279.xml"/><Relationship Id="rId244" Type="http://schemas.openxmlformats.org/officeDocument/2006/relationships/tags" Target="../tags/tag2300.xml"/><Relationship Id="rId18" Type="http://schemas.openxmlformats.org/officeDocument/2006/relationships/tags" Target="../tags/tag2074.xml"/><Relationship Id="rId39" Type="http://schemas.openxmlformats.org/officeDocument/2006/relationships/tags" Target="../tags/tag2095.xml"/><Relationship Id="rId265" Type="http://schemas.openxmlformats.org/officeDocument/2006/relationships/tags" Target="../tags/tag2321.xml"/><Relationship Id="rId286" Type="http://schemas.openxmlformats.org/officeDocument/2006/relationships/tags" Target="../tags/tag2342.xml"/><Relationship Id="rId50" Type="http://schemas.openxmlformats.org/officeDocument/2006/relationships/tags" Target="../tags/tag2106.xml"/><Relationship Id="rId104" Type="http://schemas.openxmlformats.org/officeDocument/2006/relationships/tags" Target="../tags/tag2160.xml"/><Relationship Id="rId125" Type="http://schemas.openxmlformats.org/officeDocument/2006/relationships/tags" Target="../tags/tag2181.xml"/><Relationship Id="rId146" Type="http://schemas.openxmlformats.org/officeDocument/2006/relationships/tags" Target="../tags/tag2202.xml"/><Relationship Id="rId167" Type="http://schemas.openxmlformats.org/officeDocument/2006/relationships/tags" Target="../tags/tag2223.xml"/><Relationship Id="rId188" Type="http://schemas.openxmlformats.org/officeDocument/2006/relationships/tags" Target="../tags/tag2244.xml"/><Relationship Id="rId311" Type="http://schemas.openxmlformats.org/officeDocument/2006/relationships/tags" Target="../tags/tag2367.xml"/><Relationship Id="rId332" Type="http://schemas.openxmlformats.org/officeDocument/2006/relationships/tags" Target="../tags/tag2388.xml"/><Relationship Id="rId71" Type="http://schemas.openxmlformats.org/officeDocument/2006/relationships/tags" Target="../tags/tag2127.xml"/><Relationship Id="rId92" Type="http://schemas.openxmlformats.org/officeDocument/2006/relationships/tags" Target="../tags/tag2148.xml"/><Relationship Id="rId213" Type="http://schemas.openxmlformats.org/officeDocument/2006/relationships/tags" Target="../tags/tag2269.xml"/><Relationship Id="rId234" Type="http://schemas.openxmlformats.org/officeDocument/2006/relationships/tags" Target="../tags/tag2290.xml"/><Relationship Id="rId2" Type="http://schemas.openxmlformats.org/officeDocument/2006/relationships/tags" Target="../tags/tag2058.xml"/><Relationship Id="rId29" Type="http://schemas.openxmlformats.org/officeDocument/2006/relationships/tags" Target="../tags/tag2085.xml"/><Relationship Id="rId255" Type="http://schemas.openxmlformats.org/officeDocument/2006/relationships/tags" Target="../tags/tag2311.xml"/><Relationship Id="rId276" Type="http://schemas.openxmlformats.org/officeDocument/2006/relationships/tags" Target="../tags/tag2332.xml"/><Relationship Id="rId297" Type="http://schemas.openxmlformats.org/officeDocument/2006/relationships/tags" Target="../tags/tag2353.xml"/><Relationship Id="rId40" Type="http://schemas.openxmlformats.org/officeDocument/2006/relationships/tags" Target="../tags/tag2096.xml"/><Relationship Id="rId115" Type="http://schemas.openxmlformats.org/officeDocument/2006/relationships/tags" Target="../tags/tag2171.xml"/><Relationship Id="rId136" Type="http://schemas.openxmlformats.org/officeDocument/2006/relationships/tags" Target="../tags/tag2192.xml"/><Relationship Id="rId157" Type="http://schemas.openxmlformats.org/officeDocument/2006/relationships/tags" Target="../tags/tag2213.xml"/><Relationship Id="rId178" Type="http://schemas.openxmlformats.org/officeDocument/2006/relationships/tags" Target="../tags/tag2234.xml"/><Relationship Id="rId301" Type="http://schemas.openxmlformats.org/officeDocument/2006/relationships/tags" Target="../tags/tag2357.xml"/><Relationship Id="rId322" Type="http://schemas.openxmlformats.org/officeDocument/2006/relationships/tags" Target="../tags/tag2378.xml"/><Relationship Id="rId61" Type="http://schemas.openxmlformats.org/officeDocument/2006/relationships/tags" Target="../tags/tag2117.xml"/><Relationship Id="rId82" Type="http://schemas.openxmlformats.org/officeDocument/2006/relationships/tags" Target="../tags/tag2138.xml"/><Relationship Id="rId199" Type="http://schemas.openxmlformats.org/officeDocument/2006/relationships/tags" Target="../tags/tag2255.xml"/><Relationship Id="rId203" Type="http://schemas.openxmlformats.org/officeDocument/2006/relationships/tags" Target="../tags/tag2259.xml"/><Relationship Id="rId19" Type="http://schemas.openxmlformats.org/officeDocument/2006/relationships/tags" Target="../tags/tag2075.xml"/><Relationship Id="rId224" Type="http://schemas.openxmlformats.org/officeDocument/2006/relationships/tags" Target="../tags/tag2280.xml"/><Relationship Id="rId245" Type="http://schemas.openxmlformats.org/officeDocument/2006/relationships/tags" Target="../tags/tag2301.xml"/><Relationship Id="rId266" Type="http://schemas.openxmlformats.org/officeDocument/2006/relationships/tags" Target="../tags/tag2322.xml"/><Relationship Id="rId287" Type="http://schemas.openxmlformats.org/officeDocument/2006/relationships/tags" Target="../tags/tag2343.xml"/><Relationship Id="rId30" Type="http://schemas.openxmlformats.org/officeDocument/2006/relationships/tags" Target="../tags/tag2086.xml"/><Relationship Id="rId105" Type="http://schemas.openxmlformats.org/officeDocument/2006/relationships/tags" Target="../tags/tag2161.xml"/><Relationship Id="rId126" Type="http://schemas.openxmlformats.org/officeDocument/2006/relationships/tags" Target="../tags/tag2182.xml"/><Relationship Id="rId147" Type="http://schemas.openxmlformats.org/officeDocument/2006/relationships/tags" Target="../tags/tag2203.xml"/><Relationship Id="rId168" Type="http://schemas.openxmlformats.org/officeDocument/2006/relationships/tags" Target="../tags/tag2224.xml"/><Relationship Id="rId312" Type="http://schemas.openxmlformats.org/officeDocument/2006/relationships/tags" Target="../tags/tag2368.xml"/><Relationship Id="rId333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tags" Target="../tags/tag2505.xml"/><Relationship Id="rId299" Type="http://schemas.openxmlformats.org/officeDocument/2006/relationships/tags" Target="../tags/tag2687.xml"/><Relationship Id="rId303" Type="http://schemas.openxmlformats.org/officeDocument/2006/relationships/tags" Target="../tags/tag2691.xml"/><Relationship Id="rId21" Type="http://schemas.openxmlformats.org/officeDocument/2006/relationships/tags" Target="../tags/tag2409.xml"/><Relationship Id="rId42" Type="http://schemas.openxmlformats.org/officeDocument/2006/relationships/tags" Target="../tags/tag2430.xml"/><Relationship Id="rId63" Type="http://schemas.openxmlformats.org/officeDocument/2006/relationships/tags" Target="../tags/tag2451.xml"/><Relationship Id="rId84" Type="http://schemas.openxmlformats.org/officeDocument/2006/relationships/tags" Target="../tags/tag2472.xml"/><Relationship Id="rId138" Type="http://schemas.openxmlformats.org/officeDocument/2006/relationships/tags" Target="../tags/tag2526.xml"/><Relationship Id="rId159" Type="http://schemas.openxmlformats.org/officeDocument/2006/relationships/tags" Target="../tags/tag2547.xml"/><Relationship Id="rId324" Type="http://schemas.openxmlformats.org/officeDocument/2006/relationships/tags" Target="../tags/tag2712.xml"/><Relationship Id="rId345" Type="http://schemas.openxmlformats.org/officeDocument/2006/relationships/slideLayout" Target="../slideLayouts/slideLayout1.xml"/><Relationship Id="rId170" Type="http://schemas.openxmlformats.org/officeDocument/2006/relationships/tags" Target="../tags/tag2558.xml"/><Relationship Id="rId191" Type="http://schemas.openxmlformats.org/officeDocument/2006/relationships/tags" Target="../tags/tag2579.xml"/><Relationship Id="rId205" Type="http://schemas.openxmlformats.org/officeDocument/2006/relationships/tags" Target="../tags/tag2593.xml"/><Relationship Id="rId226" Type="http://schemas.openxmlformats.org/officeDocument/2006/relationships/tags" Target="../tags/tag2614.xml"/><Relationship Id="rId247" Type="http://schemas.openxmlformats.org/officeDocument/2006/relationships/tags" Target="../tags/tag2635.xml"/><Relationship Id="rId107" Type="http://schemas.openxmlformats.org/officeDocument/2006/relationships/tags" Target="../tags/tag2495.xml"/><Relationship Id="rId268" Type="http://schemas.openxmlformats.org/officeDocument/2006/relationships/tags" Target="../tags/tag2656.xml"/><Relationship Id="rId289" Type="http://schemas.openxmlformats.org/officeDocument/2006/relationships/tags" Target="../tags/tag2677.xml"/><Relationship Id="rId11" Type="http://schemas.openxmlformats.org/officeDocument/2006/relationships/tags" Target="../tags/tag2399.xml"/><Relationship Id="rId32" Type="http://schemas.openxmlformats.org/officeDocument/2006/relationships/tags" Target="../tags/tag2420.xml"/><Relationship Id="rId53" Type="http://schemas.openxmlformats.org/officeDocument/2006/relationships/tags" Target="../tags/tag2441.xml"/><Relationship Id="rId74" Type="http://schemas.openxmlformats.org/officeDocument/2006/relationships/tags" Target="../tags/tag2462.xml"/><Relationship Id="rId128" Type="http://schemas.openxmlformats.org/officeDocument/2006/relationships/tags" Target="../tags/tag2516.xml"/><Relationship Id="rId149" Type="http://schemas.openxmlformats.org/officeDocument/2006/relationships/tags" Target="../tags/tag2537.xml"/><Relationship Id="rId314" Type="http://schemas.openxmlformats.org/officeDocument/2006/relationships/tags" Target="../tags/tag2702.xml"/><Relationship Id="rId335" Type="http://schemas.openxmlformats.org/officeDocument/2006/relationships/tags" Target="../tags/tag2723.xml"/><Relationship Id="rId5" Type="http://schemas.openxmlformats.org/officeDocument/2006/relationships/tags" Target="../tags/tag2393.xml"/><Relationship Id="rId95" Type="http://schemas.openxmlformats.org/officeDocument/2006/relationships/tags" Target="../tags/tag2483.xml"/><Relationship Id="rId160" Type="http://schemas.openxmlformats.org/officeDocument/2006/relationships/tags" Target="../tags/tag2548.xml"/><Relationship Id="rId181" Type="http://schemas.openxmlformats.org/officeDocument/2006/relationships/tags" Target="../tags/tag2569.xml"/><Relationship Id="rId216" Type="http://schemas.openxmlformats.org/officeDocument/2006/relationships/tags" Target="../tags/tag2604.xml"/><Relationship Id="rId237" Type="http://schemas.openxmlformats.org/officeDocument/2006/relationships/tags" Target="../tags/tag2625.xml"/><Relationship Id="rId258" Type="http://schemas.openxmlformats.org/officeDocument/2006/relationships/tags" Target="../tags/tag2646.xml"/><Relationship Id="rId279" Type="http://schemas.openxmlformats.org/officeDocument/2006/relationships/tags" Target="../tags/tag2667.xml"/><Relationship Id="rId22" Type="http://schemas.openxmlformats.org/officeDocument/2006/relationships/tags" Target="../tags/tag2410.xml"/><Relationship Id="rId43" Type="http://schemas.openxmlformats.org/officeDocument/2006/relationships/tags" Target="../tags/tag2431.xml"/><Relationship Id="rId64" Type="http://schemas.openxmlformats.org/officeDocument/2006/relationships/tags" Target="../tags/tag2452.xml"/><Relationship Id="rId118" Type="http://schemas.openxmlformats.org/officeDocument/2006/relationships/tags" Target="../tags/tag2506.xml"/><Relationship Id="rId139" Type="http://schemas.openxmlformats.org/officeDocument/2006/relationships/tags" Target="../tags/tag2527.xml"/><Relationship Id="rId290" Type="http://schemas.openxmlformats.org/officeDocument/2006/relationships/tags" Target="../tags/tag2678.xml"/><Relationship Id="rId304" Type="http://schemas.openxmlformats.org/officeDocument/2006/relationships/tags" Target="../tags/tag2692.xml"/><Relationship Id="rId325" Type="http://schemas.openxmlformats.org/officeDocument/2006/relationships/tags" Target="../tags/tag2713.xml"/><Relationship Id="rId85" Type="http://schemas.openxmlformats.org/officeDocument/2006/relationships/tags" Target="../tags/tag2473.xml"/><Relationship Id="rId150" Type="http://schemas.openxmlformats.org/officeDocument/2006/relationships/tags" Target="../tags/tag2538.xml"/><Relationship Id="rId171" Type="http://schemas.openxmlformats.org/officeDocument/2006/relationships/tags" Target="../tags/tag2559.xml"/><Relationship Id="rId192" Type="http://schemas.openxmlformats.org/officeDocument/2006/relationships/tags" Target="../tags/tag2580.xml"/><Relationship Id="rId206" Type="http://schemas.openxmlformats.org/officeDocument/2006/relationships/tags" Target="../tags/tag2594.xml"/><Relationship Id="rId227" Type="http://schemas.openxmlformats.org/officeDocument/2006/relationships/tags" Target="../tags/tag2615.xml"/><Relationship Id="rId248" Type="http://schemas.openxmlformats.org/officeDocument/2006/relationships/tags" Target="../tags/tag2636.xml"/><Relationship Id="rId269" Type="http://schemas.openxmlformats.org/officeDocument/2006/relationships/tags" Target="../tags/tag2657.xml"/><Relationship Id="rId12" Type="http://schemas.openxmlformats.org/officeDocument/2006/relationships/tags" Target="../tags/tag2400.xml"/><Relationship Id="rId33" Type="http://schemas.openxmlformats.org/officeDocument/2006/relationships/tags" Target="../tags/tag2421.xml"/><Relationship Id="rId108" Type="http://schemas.openxmlformats.org/officeDocument/2006/relationships/tags" Target="../tags/tag2496.xml"/><Relationship Id="rId129" Type="http://schemas.openxmlformats.org/officeDocument/2006/relationships/tags" Target="../tags/tag2517.xml"/><Relationship Id="rId280" Type="http://schemas.openxmlformats.org/officeDocument/2006/relationships/tags" Target="../tags/tag2668.xml"/><Relationship Id="rId315" Type="http://schemas.openxmlformats.org/officeDocument/2006/relationships/tags" Target="../tags/tag2703.xml"/><Relationship Id="rId336" Type="http://schemas.openxmlformats.org/officeDocument/2006/relationships/tags" Target="../tags/tag2724.xml"/><Relationship Id="rId54" Type="http://schemas.openxmlformats.org/officeDocument/2006/relationships/tags" Target="../tags/tag2442.xml"/><Relationship Id="rId75" Type="http://schemas.openxmlformats.org/officeDocument/2006/relationships/tags" Target="../tags/tag2463.xml"/><Relationship Id="rId96" Type="http://schemas.openxmlformats.org/officeDocument/2006/relationships/tags" Target="../tags/tag2484.xml"/><Relationship Id="rId140" Type="http://schemas.openxmlformats.org/officeDocument/2006/relationships/tags" Target="../tags/tag2528.xml"/><Relationship Id="rId161" Type="http://schemas.openxmlformats.org/officeDocument/2006/relationships/tags" Target="../tags/tag2549.xml"/><Relationship Id="rId182" Type="http://schemas.openxmlformats.org/officeDocument/2006/relationships/tags" Target="../tags/tag2570.xml"/><Relationship Id="rId217" Type="http://schemas.openxmlformats.org/officeDocument/2006/relationships/tags" Target="../tags/tag2605.xml"/><Relationship Id="rId6" Type="http://schemas.openxmlformats.org/officeDocument/2006/relationships/tags" Target="../tags/tag2394.xml"/><Relationship Id="rId238" Type="http://schemas.openxmlformats.org/officeDocument/2006/relationships/tags" Target="../tags/tag2626.xml"/><Relationship Id="rId259" Type="http://schemas.openxmlformats.org/officeDocument/2006/relationships/tags" Target="../tags/tag2647.xml"/><Relationship Id="rId23" Type="http://schemas.openxmlformats.org/officeDocument/2006/relationships/tags" Target="../tags/tag2411.xml"/><Relationship Id="rId119" Type="http://schemas.openxmlformats.org/officeDocument/2006/relationships/tags" Target="../tags/tag2507.xml"/><Relationship Id="rId270" Type="http://schemas.openxmlformats.org/officeDocument/2006/relationships/tags" Target="../tags/tag2658.xml"/><Relationship Id="rId291" Type="http://schemas.openxmlformats.org/officeDocument/2006/relationships/tags" Target="../tags/tag2679.xml"/><Relationship Id="rId305" Type="http://schemas.openxmlformats.org/officeDocument/2006/relationships/tags" Target="../tags/tag2693.xml"/><Relationship Id="rId326" Type="http://schemas.openxmlformats.org/officeDocument/2006/relationships/tags" Target="../tags/tag2714.xml"/><Relationship Id="rId44" Type="http://schemas.openxmlformats.org/officeDocument/2006/relationships/tags" Target="../tags/tag2432.xml"/><Relationship Id="rId65" Type="http://schemas.openxmlformats.org/officeDocument/2006/relationships/tags" Target="../tags/tag2453.xml"/><Relationship Id="rId86" Type="http://schemas.openxmlformats.org/officeDocument/2006/relationships/tags" Target="../tags/tag2474.xml"/><Relationship Id="rId130" Type="http://schemas.openxmlformats.org/officeDocument/2006/relationships/tags" Target="../tags/tag2518.xml"/><Relationship Id="rId151" Type="http://schemas.openxmlformats.org/officeDocument/2006/relationships/tags" Target="../tags/tag2539.xml"/><Relationship Id="rId172" Type="http://schemas.openxmlformats.org/officeDocument/2006/relationships/tags" Target="../tags/tag2560.xml"/><Relationship Id="rId193" Type="http://schemas.openxmlformats.org/officeDocument/2006/relationships/tags" Target="../tags/tag2581.xml"/><Relationship Id="rId207" Type="http://schemas.openxmlformats.org/officeDocument/2006/relationships/tags" Target="../tags/tag2595.xml"/><Relationship Id="rId228" Type="http://schemas.openxmlformats.org/officeDocument/2006/relationships/tags" Target="../tags/tag2616.xml"/><Relationship Id="rId249" Type="http://schemas.openxmlformats.org/officeDocument/2006/relationships/tags" Target="../tags/tag2637.xml"/><Relationship Id="rId13" Type="http://schemas.openxmlformats.org/officeDocument/2006/relationships/tags" Target="../tags/tag2401.xml"/><Relationship Id="rId109" Type="http://schemas.openxmlformats.org/officeDocument/2006/relationships/tags" Target="../tags/tag2497.xml"/><Relationship Id="rId260" Type="http://schemas.openxmlformats.org/officeDocument/2006/relationships/tags" Target="../tags/tag2648.xml"/><Relationship Id="rId281" Type="http://schemas.openxmlformats.org/officeDocument/2006/relationships/tags" Target="../tags/tag2669.xml"/><Relationship Id="rId316" Type="http://schemas.openxmlformats.org/officeDocument/2006/relationships/tags" Target="../tags/tag2704.xml"/><Relationship Id="rId337" Type="http://schemas.openxmlformats.org/officeDocument/2006/relationships/tags" Target="../tags/tag2725.xml"/><Relationship Id="rId34" Type="http://schemas.openxmlformats.org/officeDocument/2006/relationships/tags" Target="../tags/tag2422.xml"/><Relationship Id="rId55" Type="http://schemas.openxmlformats.org/officeDocument/2006/relationships/tags" Target="../tags/tag2443.xml"/><Relationship Id="rId76" Type="http://schemas.openxmlformats.org/officeDocument/2006/relationships/tags" Target="../tags/tag2464.xml"/><Relationship Id="rId97" Type="http://schemas.openxmlformats.org/officeDocument/2006/relationships/tags" Target="../tags/tag2485.xml"/><Relationship Id="rId120" Type="http://schemas.openxmlformats.org/officeDocument/2006/relationships/tags" Target="../tags/tag2508.xml"/><Relationship Id="rId141" Type="http://schemas.openxmlformats.org/officeDocument/2006/relationships/tags" Target="../tags/tag2529.xml"/><Relationship Id="rId7" Type="http://schemas.openxmlformats.org/officeDocument/2006/relationships/tags" Target="../tags/tag2395.xml"/><Relationship Id="rId162" Type="http://schemas.openxmlformats.org/officeDocument/2006/relationships/tags" Target="../tags/tag2550.xml"/><Relationship Id="rId183" Type="http://schemas.openxmlformats.org/officeDocument/2006/relationships/tags" Target="../tags/tag2571.xml"/><Relationship Id="rId218" Type="http://schemas.openxmlformats.org/officeDocument/2006/relationships/tags" Target="../tags/tag2606.xml"/><Relationship Id="rId239" Type="http://schemas.openxmlformats.org/officeDocument/2006/relationships/tags" Target="../tags/tag2627.xml"/><Relationship Id="rId250" Type="http://schemas.openxmlformats.org/officeDocument/2006/relationships/tags" Target="../tags/tag2638.xml"/><Relationship Id="rId271" Type="http://schemas.openxmlformats.org/officeDocument/2006/relationships/tags" Target="../tags/tag2659.xml"/><Relationship Id="rId292" Type="http://schemas.openxmlformats.org/officeDocument/2006/relationships/tags" Target="../tags/tag2680.xml"/><Relationship Id="rId306" Type="http://schemas.openxmlformats.org/officeDocument/2006/relationships/tags" Target="../tags/tag2694.xml"/><Relationship Id="rId24" Type="http://schemas.openxmlformats.org/officeDocument/2006/relationships/tags" Target="../tags/tag2412.xml"/><Relationship Id="rId45" Type="http://schemas.openxmlformats.org/officeDocument/2006/relationships/tags" Target="../tags/tag2433.xml"/><Relationship Id="rId66" Type="http://schemas.openxmlformats.org/officeDocument/2006/relationships/tags" Target="../tags/tag2454.xml"/><Relationship Id="rId87" Type="http://schemas.openxmlformats.org/officeDocument/2006/relationships/tags" Target="../tags/tag2475.xml"/><Relationship Id="rId110" Type="http://schemas.openxmlformats.org/officeDocument/2006/relationships/tags" Target="../tags/tag2498.xml"/><Relationship Id="rId131" Type="http://schemas.openxmlformats.org/officeDocument/2006/relationships/tags" Target="../tags/tag2519.xml"/><Relationship Id="rId327" Type="http://schemas.openxmlformats.org/officeDocument/2006/relationships/tags" Target="../tags/tag2715.xml"/><Relationship Id="rId152" Type="http://schemas.openxmlformats.org/officeDocument/2006/relationships/tags" Target="../tags/tag2540.xml"/><Relationship Id="rId173" Type="http://schemas.openxmlformats.org/officeDocument/2006/relationships/tags" Target="../tags/tag2561.xml"/><Relationship Id="rId194" Type="http://schemas.openxmlformats.org/officeDocument/2006/relationships/tags" Target="../tags/tag2582.xml"/><Relationship Id="rId208" Type="http://schemas.openxmlformats.org/officeDocument/2006/relationships/tags" Target="../tags/tag2596.xml"/><Relationship Id="rId229" Type="http://schemas.openxmlformats.org/officeDocument/2006/relationships/tags" Target="../tags/tag2617.xml"/><Relationship Id="rId240" Type="http://schemas.openxmlformats.org/officeDocument/2006/relationships/tags" Target="../tags/tag2628.xml"/><Relationship Id="rId261" Type="http://schemas.openxmlformats.org/officeDocument/2006/relationships/tags" Target="../tags/tag2649.xml"/><Relationship Id="rId14" Type="http://schemas.openxmlformats.org/officeDocument/2006/relationships/tags" Target="../tags/tag2402.xml"/><Relationship Id="rId35" Type="http://schemas.openxmlformats.org/officeDocument/2006/relationships/tags" Target="../tags/tag2423.xml"/><Relationship Id="rId56" Type="http://schemas.openxmlformats.org/officeDocument/2006/relationships/tags" Target="../tags/tag2444.xml"/><Relationship Id="rId77" Type="http://schemas.openxmlformats.org/officeDocument/2006/relationships/tags" Target="../tags/tag2465.xml"/><Relationship Id="rId100" Type="http://schemas.openxmlformats.org/officeDocument/2006/relationships/tags" Target="../tags/tag2488.xml"/><Relationship Id="rId282" Type="http://schemas.openxmlformats.org/officeDocument/2006/relationships/tags" Target="../tags/tag2670.xml"/><Relationship Id="rId317" Type="http://schemas.openxmlformats.org/officeDocument/2006/relationships/tags" Target="../tags/tag2705.xml"/><Relationship Id="rId338" Type="http://schemas.openxmlformats.org/officeDocument/2006/relationships/tags" Target="../tags/tag2726.xml"/><Relationship Id="rId8" Type="http://schemas.openxmlformats.org/officeDocument/2006/relationships/tags" Target="../tags/tag2396.xml"/><Relationship Id="rId98" Type="http://schemas.openxmlformats.org/officeDocument/2006/relationships/tags" Target="../tags/tag2486.xml"/><Relationship Id="rId121" Type="http://schemas.openxmlformats.org/officeDocument/2006/relationships/tags" Target="../tags/tag2509.xml"/><Relationship Id="rId142" Type="http://schemas.openxmlformats.org/officeDocument/2006/relationships/tags" Target="../tags/tag2530.xml"/><Relationship Id="rId163" Type="http://schemas.openxmlformats.org/officeDocument/2006/relationships/tags" Target="../tags/tag2551.xml"/><Relationship Id="rId184" Type="http://schemas.openxmlformats.org/officeDocument/2006/relationships/tags" Target="../tags/tag2572.xml"/><Relationship Id="rId219" Type="http://schemas.openxmlformats.org/officeDocument/2006/relationships/tags" Target="../tags/tag2607.xml"/><Relationship Id="rId230" Type="http://schemas.openxmlformats.org/officeDocument/2006/relationships/tags" Target="../tags/tag2618.xml"/><Relationship Id="rId251" Type="http://schemas.openxmlformats.org/officeDocument/2006/relationships/tags" Target="../tags/tag2639.xml"/><Relationship Id="rId25" Type="http://schemas.openxmlformats.org/officeDocument/2006/relationships/tags" Target="../tags/tag2413.xml"/><Relationship Id="rId46" Type="http://schemas.openxmlformats.org/officeDocument/2006/relationships/tags" Target="../tags/tag2434.xml"/><Relationship Id="rId67" Type="http://schemas.openxmlformats.org/officeDocument/2006/relationships/tags" Target="../tags/tag2455.xml"/><Relationship Id="rId116" Type="http://schemas.openxmlformats.org/officeDocument/2006/relationships/tags" Target="../tags/tag2504.xml"/><Relationship Id="rId137" Type="http://schemas.openxmlformats.org/officeDocument/2006/relationships/tags" Target="../tags/tag2525.xml"/><Relationship Id="rId158" Type="http://schemas.openxmlformats.org/officeDocument/2006/relationships/tags" Target="../tags/tag2546.xml"/><Relationship Id="rId272" Type="http://schemas.openxmlformats.org/officeDocument/2006/relationships/tags" Target="../tags/tag2660.xml"/><Relationship Id="rId293" Type="http://schemas.openxmlformats.org/officeDocument/2006/relationships/tags" Target="../tags/tag2681.xml"/><Relationship Id="rId302" Type="http://schemas.openxmlformats.org/officeDocument/2006/relationships/tags" Target="../tags/tag2690.xml"/><Relationship Id="rId307" Type="http://schemas.openxmlformats.org/officeDocument/2006/relationships/tags" Target="../tags/tag2695.xml"/><Relationship Id="rId323" Type="http://schemas.openxmlformats.org/officeDocument/2006/relationships/tags" Target="../tags/tag2711.xml"/><Relationship Id="rId328" Type="http://schemas.openxmlformats.org/officeDocument/2006/relationships/tags" Target="../tags/tag2716.xml"/><Relationship Id="rId344" Type="http://schemas.openxmlformats.org/officeDocument/2006/relationships/tags" Target="../tags/tag2732.xml"/><Relationship Id="rId20" Type="http://schemas.openxmlformats.org/officeDocument/2006/relationships/tags" Target="../tags/tag2408.xml"/><Relationship Id="rId41" Type="http://schemas.openxmlformats.org/officeDocument/2006/relationships/tags" Target="../tags/tag2429.xml"/><Relationship Id="rId62" Type="http://schemas.openxmlformats.org/officeDocument/2006/relationships/tags" Target="../tags/tag2450.xml"/><Relationship Id="rId83" Type="http://schemas.openxmlformats.org/officeDocument/2006/relationships/tags" Target="../tags/tag2471.xml"/><Relationship Id="rId88" Type="http://schemas.openxmlformats.org/officeDocument/2006/relationships/tags" Target="../tags/tag2476.xml"/><Relationship Id="rId111" Type="http://schemas.openxmlformats.org/officeDocument/2006/relationships/tags" Target="../tags/tag2499.xml"/><Relationship Id="rId132" Type="http://schemas.openxmlformats.org/officeDocument/2006/relationships/tags" Target="../tags/tag2520.xml"/><Relationship Id="rId153" Type="http://schemas.openxmlformats.org/officeDocument/2006/relationships/tags" Target="../tags/tag2541.xml"/><Relationship Id="rId174" Type="http://schemas.openxmlformats.org/officeDocument/2006/relationships/tags" Target="../tags/tag2562.xml"/><Relationship Id="rId179" Type="http://schemas.openxmlformats.org/officeDocument/2006/relationships/tags" Target="../tags/tag2567.xml"/><Relationship Id="rId195" Type="http://schemas.openxmlformats.org/officeDocument/2006/relationships/tags" Target="../tags/tag2583.xml"/><Relationship Id="rId209" Type="http://schemas.openxmlformats.org/officeDocument/2006/relationships/tags" Target="../tags/tag2597.xml"/><Relationship Id="rId190" Type="http://schemas.openxmlformats.org/officeDocument/2006/relationships/tags" Target="../tags/tag2578.xml"/><Relationship Id="rId204" Type="http://schemas.openxmlformats.org/officeDocument/2006/relationships/tags" Target="../tags/tag2592.xml"/><Relationship Id="rId220" Type="http://schemas.openxmlformats.org/officeDocument/2006/relationships/tags" Target="../tags/tag2608.xml"/><Relationship Id="rId225" Type="http://schemas.openxmlformats.org/officeDocument/2006/relationships/tags" Target="../tags/tag2613.xml"/><Relationship Id="rId241" Type="http://schemas.openxmlformats.org/officeDocument/2006/relationships/tags" Target="../tags/tag2629.xml"/><Relationship Id="rId246" Type="http://schemas.openxmlformats.org/officeDocument/2006/relationships/tags" Target="../tags/tag2634.xml"/><Relationship Id="rId267" Type="http://schemas.openxmlformats.org/officeDocument/2006/relationships/tags" Target="../tags/tag2655.xml"/><Relationship Id="rId288" Type="http://schemas.openxmlformats.org/officeDocument/2006/relationships/tags" Target="../tags/tag2676.xml"/><Relationship Id="rId15" Type="http://schemas.openxmlformats.org/officeDocument/2006/relationships/tags" Target="../tags/tag2403.xml"/><Relationship Id="rId36" Type="http://schemas.openxmlformats.org/officeDocument/2006/relationships/tags" Target="../tags/tag2424.xml"/><Relationship Id="rId57" Type="http://schemas.openxmlformats.org/officeDocument/2006/relationships/tags" Target="../tags/tag2445.xml"/><Relationship Id="rId106" Type="http://schemas.openxmlformats.org/officeDocument/2006/relationships/tags" Target="../tags/tag2494.xml"/><Relationship Id="rId127" Type="http://schemas.openxmlformats.org/officeDocument/2006/relationships/tags" Target="../tags/tag2515.xml"/><Relationship Id="rId262" Type="http://schemas.openxmlformats.org/officeDocument/2006/relationships/tags" Target="../tags/tag2650.xml"/><Relationship Id="rId283" Type="http://schemas.openxmlformats.org/officeDocument/2006/relationships/tags" Target="../tags/tag2671.xml"/><Relationship Id="rId313" Type="http://schemas.openxmlformats.org/officeDocument/2006/relationships/tags" Target="../tags/tag2701.xml"/><Relationship Id="rId318" Type="http://schemas.openxmlformats.org/officeDocument/2006/relationships/tags" Target="../tags/tag2706.xml"/><Relationship Id="rId339" Type="http://schemas.openxmlformats.org/officeDocument/2006/relationships/tags" Target="../tags/tag2727.xml"/><Relationship Id="rId10" Type="http://schemas.openxmlformats.org/officeDocument/2006/relationships/tags" Target="../tags/tag2398.xml"/><Relationship Id="rId31" Type="http://schemas.openxmlformats.org/officeDocument/2006/relationships/tags" Target="../tags/tag2419.xml"/><Relationship Id="rId52" Type="http://schemas.openxmlformats.org/officeDocument/2006/relationships/tags" Target="../tags/tag2440.xml"/><Relationship Id="rId73" Type="http://schemas.openxmlformats.org/officeDocument/2006/relationships/tags" Target="../tags/tag2461.xml"/><Relationship Id="rId78" Type="http://schemas.openxmlformats.org/officeDocument/2006/relationships/tags" Target="../tags/tag2466.xml"/><Relationship Id="rId94" Type="http://schemas.openxmlformats.org/officeDocument/2006/relationships/tags" Target="../tags/tag2482.xml"/><Relationship Id="rId99" Type="http://schemas.openxmlformats.org/officeDocument/2006/relationships/tags" Target="../tags/tag2487.xml"/><Relationship Id="rId101" Type="http://schemas.openxmlformats.org/officeDocument/2006/relationships/tags" Target="../tags/tag2489.xml"/><Relationship Id="rId122" Type="http://schemas.openxmlformats.org/officeDocument/2006/relationships/tags" Target="../tags/tag2510.xml"/><Relationship Id="rId143" Type="http://schemas.openxmlformats.org/officeDocument/2006/relationships/tags" Target="../tags/tag2531.xml"/><Relationship Id="rId148" Type="http://schemas.openxmlformats.org/officeDocument/2006/relationships/tags" Target="../tags/tag2536.xml"/><Relationship Id="rId164" Type="http://schemas.openxmlformats.org/officeDocument/2006/relationships/tags" Target="../tags/tag2552.xml"/><Relationship Id="rId169" Type="http://schemas.openxmlformats.org/officeDocument/2006/relationships/tags" Target="../tags/tag2557.xml"/><Relationship Id="rId185" Type="http://schemas.openxmlformats.org/officeDocument/2006/relationships/tags" Target="../tags/tag2573.xml"/><Relationship Id="rId334" Type="http://schemas.openxmlformats.org/officeDocument/2006/relationships/tags" Target="../tags/tag2722.xml"/><Relationship Id="rId4" Type="http://schemas.openxmlformats.org/officeDocument/2006/relationships/tags" Target="../tags/tag2392.xml"/><Relationship Id="rId9" Type="http://schemas.openxmlformats.org/officeDocument/2006/relationships/tags" Target="../tags/tag2397.xml"/><Relationship Id="rId180" Type="http://schemas.openxmlformats.org/officeDocument/2006/relationships/tags" Target="../tags/tag2568.xml"/><Relationship Id="rId210" Type="http://schemas.openxmlformats.org/officeDocument/2006/relationships/tags" Target="../tags/tag2598.xml"/><Relationship Id="rId215" Type="http://schemas.openxmlformats.org/officeDocument/2006/relationships/tags" Target="../tags/tag2603.xml"/><Relationship Id="rId236" Type="http://schemas.openxmlformats.org/officeDocument/2006/relationships/tags" Target="../tags/tag2624.xml"/><Relationship Id="rId257" Type="http://schemas.openxmlformats.org/officeDocument/2006/relationships/tags" Target="../tags/tag2645.xml"/><Relationship Id="rId278" Type="http://schemas.openxmlformats.org/officeDocument/2006/relationships/tags" Target="../tags/tag2666.xml"/><Relationship Id="rId26" Type="http://schemas.openxmlformats.org/officeDocument/2006/relationships/tags" Target="../tags/tag2414.xml"/><Relationship Id="rId231" Type="http://schemas.openxmlformats.org/officeDocument/2006/relationships/tags" Target="../tags/tag2619.xml"/><Relationship Id="rId252" Type="http://schemas.openxmlformats.org/officeDocument/2006/relationships/tags" Target="../tags/tag2640.xml"/><Relationship Id="rId273" Type="http://schemas.openxmlformats.org/officeDocument/2006/relationships/tags" Target="../tags/tag2661.xml"/><Relationship Id="rId294" Type="http://schemas.openxmlformats.org/officeDocument/2006/relationships/tags" Target="../tags/tag2682.xml"/><Relationship Id="rId308" Type="http://schemas.openxmlformats.org/officeDocument/2006/relationships/tags" Target="../tags/tag2696.xml"/><Relationship Id="rId329" Type="http://schemas.openxmlformats.org/officeDocument/2006/relationships/tags" Target="../tags/tag2717.xml"/><Relationship Id="rId47" Type="http://schemas.openxmlformats.org/officeDocument/2006/relationships/tags" Target="../tags/tag2435.xml"/><Relationship Id="rId68" Type="http://schemas.openxmlformats.org/officeDocument/2006/relationships/tags" Target="../tags/tag2456.xml"/><Relationship Id="rId89" Type="http://schemas.openxmlformats.org/officeDocument/2006/relationships/tags" Target="../tags/tag2477.xml"/><Relationship Id="rId112" Type="http://schemas.openxmlformats.org/officeDocument/2006/relationships/tags" Target="../tags/tag2500.xml"/><Relationship Id="rId133" Type="http://schemas.openxmlformats.org/officeDocument/2006/relationships/tags" Target="../tags/tag2521.xml"/><Relationship Id="rId154" Type="http://schemas.openxmlformats.org/officeDocument/2006/relationships/tags" Target="../tags/tag2542.xml"/><Relationship Id="rId175" Type="http://schemas.openxmlformats.org/officeDocument/2006/relationships/tags" Target="../tags/tag2563.xml"/><Relationship Id="rId340" Type="http://schemas.openxmlformats.org/officeDocument/2006/relationships/tags" Target="../tags/tag2728.xml"/><Relationship Id="rId196" Type="http://schemas.openxmlformats.org/officeDocument/2006/relationships/tags" Target="../tags/tag2584.xml"/><Relationship Id="rId200" Type="http://schemas.openxmlformats.org/officeDocument/2006/relationships/tags" Target="../tags/tag2588.xml"/><Relationship Id="rId16" Type="http://schemas.openxmlformats.org/officeDocument/2006/relationships/tags" Target="../tags/tag2404.xml"/><Relationship Id="rId221" Type="http://schemas.openxmlformats.org/officeDocument/2006/relationships/tags" Target="../tags/tag2609.xml"/><Relationship Id="rId242" Type="http://schemas.openxmlformats.org/officeDocument/2006/relationships/tags" Target="../tags/tag2630.xml"/><Relationship Id="rId263" Type="http://schemas.openxmlformats.org/officeDocument/2006/relationships/tags" Target="../tags/tag2651.xml"/><Relationship Id="rId284" Type="http://schemas.openxmlformats.org/officeDocument/2006/relationships/tags" Target="../tags/tag2672.xml"/><Relationship Id="rId319" Type="http://schemas.openxmlformats.org/officeDocument/2006/relationships/tags" Target="../tags/tag2707.xml"/><Relationship Id="rId37" Type="http://schemas.openxmlformats.org/officeDocument/2006/relationships/tags" Target="../tags/tag2425.xml"/><Relationship Id="rId58" Type="http://schemas.openxmlformats.org/officeDocument/2006/relationships/tags" Target="../tags/tag2446.xml"/><Relationship Id="rId79" Type="http://schemas.openxmlformats.org/officeDocument/2006/relationships/tags" Target="../tags/tag2467.xml"/><Relationship Id="rId102" Type="http://schemas.openxmlformats.org/officeDocument/2006/relationships/tags" Target="../tags/tag2490.xml"/><Relationship Id="rId123" Type="http://schemas.openxmlformats.org/officeDocument/2006/relationships/tags" Target="../tags/tag2511.xml"/><Relationship Id="rId144" Type="http://schemas.openxmlformats.org/officeDocument/2006/relationships/tags" Target="../tags/tag2532.xml"/><Relationship Id="rId330" Type="http://schemas.openxmlformats.org/officeDocument/2006/relationships/tags" Target="../tags/tag2718.xml"/><Relationship Id="rId90" Type="http://schemas.openxmlformats.org/officeDocument/2006/relationships/tags" Target="../tags/tag2478.xml"/><Relationship Id="rId165" Type="http://schemas.openxmlformats.org/officeDocument/2006/relationships/tags" Target="../tags/tag2553.xml"/><Relationship Id="rId186" Type="http://schemas.openxmlformats.org/officeDocument/2006/relationships/tags" Target="../tags/tag2574.xml"/><Relationship Id="rId211" Type="http://schemas.openxmlformats.org/officeDocument/2006/relationships/tags" Target="../tags/tag2599.xml"/><Relationship Id="rId232" Type="http://schemas.openxmlformats.org/officeDocument/2006/relationships/tags" Target="../tags/tag2620.xml"/><Relationship Id="rId253" Type="http://schemas.openxmlformats.org/officeDocument/2006/relationships/tags" Target="../tags/tag2641.xml"/><Relationship Id="rId274" Type="http://schemas.openxmlformats.org/officeDocument/2006/relationships/tags" Target="../tags/tag2662.xml"/><Relationship Id="rId295" Type="http://schemas.openxmlformats.org/officeDocument/2006/relationships/tags" Target="../tags/tag2683.xml"/><Relationship Id="rId309" Type="http://schemas.openxmlformats.org/officeDocument/2006/relationships/tags" Target="../tags/tag2697.xml"/><Relationship Id="rId27" Type="http://schemas.openxmlformats.org/officeDocument/2006/relationships/tags" Target="../tags/tag2415.xml"/><Relationship Id="rId48" Type="http://schemas.openxmlformats.org/officeDocument/2006/relationships/tags" Target="../tags/tag2436.xml"/><Relationship Id="rId69" Type="http://schemas.openxmlformats.org/officeDocument/2006/relationships/tags" Target="../tags/tag2457.xml"/><Relationship Id="rId113" Type="http://schemas.openxmlformats.org/officeDocument/2006/relationships/tags" Target="../tags/tag2501.xml"/><Relationship Id="rId134" Type="http://schemas.openxmlformats.org/officeDocument/2006/relationships/tags" Target="../tags/tag2522.xml"/><Relationship Id="rId320" Type="http://schemas.openxmlformats.org/officeDocument/2006/relationships/tags" Target="../tags/tag2708.xml"/><Relationship Id="rId80" Type="http://schemas.openxmlformats.org/officeDocument/2006/relationships/tags" Target="../tags/tag2468.xml"/><Relationship Id="rId155" Type="http://schemas.openxmlformats.org/officeDocument/2006/relationships/tags" Target="../tags/tag2543.xml"/><Relationship Id="rId176" Type="http://schemas.openxmlformats.org/officeDocument/2006/relationships/tags" Target="../tags/tag2564.xml"/><Relationship Id="rId197" Type="http://schemas.openxmlformats.org/officeDocument/2006/relationships/tags" Target="../tags/tag2585.xml"/><Relationship Id="rId341" Type="http://schemas.openxmlformats.org/officeDocument/2006/relationships/tags" Target="../tags/tag2729.xml"/><Relationship Id="rId201" Type="http://schemas.openxmlformats.org/officeDocument/2006/relationships/tags" Target="../tags/tag2589.xml"/><Relationship Id="rId222" Type="http://schemas.openxmlformats.org/officeDocument/2006/relationships/tags" Target="../tags/tag2610.xml"/><Relationship Id="rId243" Type="http://schemas.openxmlformats.org/officeDocument/2006/relationships/tags" Target="../tags/tag2631.xml"/><Relationship Id="rId264" Type="http://schemas.openxmlformats.org/officeDocument/2006/relationships/tags" Target="../tags/tag2652.xml"/><Relationship Id="rId285" Type="http://schemas.openxmlformats.org/officeDocument/2006/relationships/tags" Target="../tags/tag2673.xml"/><Relationship Id="rId17" Type="http://schemas.openxmlformats.org/officeDocument/2006/relationships/tags" Target="../tags/tag2405.xml"/><Relationship Id="rId38" Type="http://schemas.openxmlformats.org/officeDocument/2006/relationships/tags" Target="../tags/tag2426.xml"/><Relationship Id="rId59" Type="http://schemas.openxmlformats.org/officeDocument/2006/relationships/tags" Target="../tags/tag2447.xml"/><Relationship Id="rId103" Type="http://schemas.openxmlformats.org/officeDocument/2006/relationships/tags" Target="../tags/tag2491.xml"/><Relationship Id="rId124" Type="http://schemas.openxmlformats.org/officeDocument/2006/relationships/tags" Target="../tags/tag2512.xml"/><Relationship Id="rId310" Type="http://schemas.openxmlformats.org/officeDocument/2006/relationships/tags" Target="../tags/tag2698.xml"/><Relationship Id="rId70" Type="http://schemas.openxmlformats.org/officeDocument/2006/relationships/tags" Target="../tags/tag2458.xml"/><Relationship Id="rId91" Type="http://schemas.openxmlformats.org/officeDocument/2006/relationships/tags" Target="../tags/tag2479.xml"/><Relationship Id="rId145" Type="http://schemas.openxmlformats.org/officeDocument/2006/relationships/tags" Target="../tags/tag2533.xml"/><Relationship Id="rId166" Type="http://schemas.openxmlformats.org/officeDocument/2006/relationships/tags" Target="../tags/tag2554.xml"/><Relationship Id="rId187" Type="http://schemas.openxmlformats.org/officeDocument/2006/relationships/tags" Target="../tags/tag2575.xml"/><Relationship Id="rId331" Type="http://schemas.openxmlformats.org/officeDocument/2006/relationships/tags" Target="../tags/tag2719.xml"/><Relationship Id="rId1" Type="http://schemas.openxmlformats.org/officeDocument/2006/relationships/tags" Target="../tags/tag2389.xml"/><Relationship Id="rId212" Type="http://schemas.openxmlformats.org/officeDocument/2006/relationships/tags" Target="../tags/tag2600.xml"/><Relationship Id="rId233" Type="http://schemas.openxmlformats.org/officeDocument/2006/relationships/tags" Target="../tags/tag2621.xml"/><Relationship Id="rId254" Type="http://schemas.openxmlformats.org/officeDocument/2006/relationships/tags" Target="../tags/tag2642.xml"/><Relationship Id="rId28" Type="http://schemas.openxmlformats.org/officeDocument/2006/relationships/tags" Target="../tags/tag2416.xml"/><Relationship Id="rId49" Type="http://schemas.openxmlformats.org/officeDocument/2006/relationships/tags" Target="../tags/tag2437.xml"/><Relationship Id="rId114" Type="http://schemas.openxmlformats.org/officeDocument/2006/relationships/tags" Target="../tags/tag2502.xml"/><Relationship Id="rId275" Type="http://schemas.openxmlformats.org/officeDocument/2006/relationships/tags" Target="../tags/tag2663.xml"/><Relationship Id="rId296" Type="http://schemas.openxmlformats.org/officeDocument/2006/relationships/tags" Target="../tags/tag2684.xml"/><Relationship Id="rId300" Type="http://schemas.openxmlformats.org/officeDocument/2006/relationships/tags" Target="../tags/tag2688.xml"/><Relationship Id="rId60" Type="http://schemas.openxmlformats.org/officeDocument/2006/relationships/tags" Target="../tags/tag2448.xml"/><Relationship Id="rId81" Type="http://schemas.openxmlformats.org/officeDocument/2006/relationships/tags" Target="../tags/tag2469.xml"/><Relationship Id="rId135" Type="http://schemas.openxmlformats.org/officeDocument/2006/relationships/tags" Target="../tags/tag2523.xml"/><Relationship Id="rId156" Type="http://schemas.openxmlformats.org/officeDocument/2006/relationships/tags" Target="../tags/tag2544.xml"/><Relationship Id="rId177" Type="http://schemas.openxmlformats.org/officeDocument/2006/relationships/tags" Target="../tags/tag2565.xml"/><Relationship Id="rId198" Type="http://schemas.openxmlformats.org/officeDocument/2006/relationships/tags" Target="../tags/tag2586.xml"/><Relationship Id="rId321" Type="http://schemas.openxmlformats.org/officeDocument/2006/relationships/tags" Target="../tags/tag2709.xml"/><Relationship Id="rId342" Type="http://schemas.openxmlformats.org/officeDocument/2006/relationships/tags" Target="../tags/tag2730.xml"/><Relationship Id="rId202" Type="http://schemas.openxmlformats.org/officeDocument/2006/relationships/tags" Target="../tags/tag2590.xml"/><Relationship Id="rId223" Type="http://schemas.openxmlformats.org/officeDocument/2006/relationships/tags" Target="../tags/tag2611.xml"/><Relationship Id="rId244" Type="http://schemas.openxmlformats.org/officeDocument/2006/relationships/tags" Target="../tags/tag2632.xml"/><Relationship Id="rId18" Type="http://schemas.openxmlformats.org/officeDocument/2006/relationships/tags" Target="../tags/tag2406.xml"/><Relationship Id="rId39" Type="http://schemas.openxmlformats.org/officeDocument/2006/relationships/tags" Target="../tags/tag2427.xml"/><Relationship Id="rId265" Type="http://schemas.openxmlformats.org/officeDocument/2006/relationships/tags" Target="../tags/tag2653.xml"/><Relationship Id="rId286" Type="http://schemas.openxmlformats.org/officeDocument/2006/relationships/tags" Target="../tags/tag2674.xml"/><Relationship Id="rId50" Type="http://schemas.openxmlformats.org/officeDocument/2006/relationships/tags" Target="../tags/tag2438.xml"/><Relationship Id="rId104" Type="http://schemas.openxmlformats.org/officeDocument/2006/relationships/tags" Target="../tags/tag2492.xml"/><Relationship Id="rId125" Type="http://schemas.openxmlformats.org/officeDocument/2006/relationships/tags" Target="../tags/tag2513.xml"/><Relationship Id="rId146" Type="http://schemas.openxmlformats.org/officeDocument/2006/relationships/tags" Target="../tags/tag2534.xml"/><Relationship Id="rId167" Type="http://schemas.openxmlformats.org/officeDocument/2006/relationships/tags" Target="../tags/tag2555.xml"/><Relationship Id="rId188" Type="http://schemas.openxmlformats.org/officeDocument/2006/relationships/tags" Target="../tags/tag2576.xml"/><Relationship Id="rId311" Type="http://schemas.openxmlformats.org/officeDocument/2006/relationships/tags" Target="../tags/tag2699.xml"/><Relationship Id="rId332" Type="http://schemas.openxmlformats.org/officeDocument/2006/relationships/tags" Target="../tags/tag2720.xml"/><Relationship Id="rId71" Type="http://schemas.openxmlformats.org/officeDocument/2006/relationships/tags" Target="../tags/tag2459.xml"/><Relationship Id="rId92" Type="http://schemas.openxmlformats.org/officeDocument/2006/relationships/tags" Target="../tags/tag2480.xml"/><Relationship Id="rId213" Type="http://schemas.openxmlformats.org/officeDocument/2006/relationships/tags" Target="../tags/tag2601.xml"/><Relationship Id="rId234" Type="http://schemas.openxmlformats.org/officeDocument/2006/relationships/tags" Target="../tags/tag2622.xml"/><Relationship Id="rId2" Type="http://schemas.openxmlformats.org/officeDocument/2006/relationships/tags" Target="../tags/tag2390.xml"/><Relationship Id="rId29" Type="http://schemas.openxmlformats.org/officeDocument/2006/relationships/tags" Target="../tags/tag2417.xml"/><Relationship Id="rId255" Type="http://schemas.openxmlformats.org/officeDocument/2006/relationships/tags" Target="../tags/tag2643.xml"/><Relationship Id="rId276" Type="http://schemas.openxmlformats.org/officeDocument/2006/relationships/tags" Target="../tags/tag2664.xml"/><Relationship Id="rId297" Type="http://schemas.openxmlformats.org/officeDocument/2006/relationships/tags" Target="../tags/tag2685.xml"/><Relationship Id="rId40" Type="http://schemas.openxmlformats.org/officeDocument/2006/relationships/tags" Target="../tags/tag2428.xml"/><Relationship Id="rId115" Type="http://schemas.openxmlformats.org/officeDocument/2006/relationships/tags" Target="../tags/tag2503.xml"/><Relationship Id="rId136" Type="http://schemas.openxmlformats.org/officeDocument/2006/relationships/tags" Target="../tags/tag2524.xml"/><Relationship Id="rId157" Type="http://schemas.openxmlformats.org/officeDocument/2006/relationships/tags" Target="../tags/tag2545.xml"/><Relationship Id="rId178" Type="http://schemas.openxmlformats.org/officeDocument/2006/relationships/tags" Target="../tags/tag2566.xml"/><Relationship Id="rId301" Type="http://schemas.openxmlformats.org/officeDocument/2006/relationships/tags" Target="../tags/tag2689.xml"/><Relationship Id="rId322" Type="http://schemas.openxmlformats.org/officeDocument/2006/relationships/tags" Target="../tags/tag2710.xml"/><Relationship Id="rId343" Type="http://schemas.openxmlformats.org/officeDocument/2006/relationships/tags" Target="../tags/tag2731.xml"/><Relationship Id="rId61" Type="http://schemas.openxmlformats.org/officeDocument/2006/relationships/tags" Target="../tags/tag2449.xml"/><Relationship Id="rId82" Type="http://schemas.openxmlformats.org/officeDocument/2006/relationships/tags" Target="../tags/tag2470.xml"/><Relationship Id="rId199" Type="http://schemas.openxmlformats.org/officeDocument/2006/relationships/tags" Target="../tags/tag2587.xml"/><Relationship Id="rId203" Type="http://schemas.openxmlformats.org/officeDocument/2006/relationships/tags" Target="../tags/tag2591.xml"/><Relationship Id="rId19" Type="http://schemas.openxmlformats.org/officeDocument/2006/relationships/tags" Target="../tags/tag2407.xml"/><Relationship Id="rId224" Type="http://schemas.openxmlformats.org/officeDocument/2006/relationships/tags" Target="../tags/tag2612.xml"/><Relationship Id="rId245" Type="http://schemas.openxmlformats.org/officeDocument/2006/relationships/tags" Target="../tags/tag2633.xml"/><Relationship Id="rId266" Type="http://schemas.openxmlformats.org/officeDocument/2006/relationships/tags" Target="../tags/tag2654.xml"/><Relationship Id="rId287" Type="http://schemas.openxmlformats.org/officeDocument/2006/relationships/tags" Target="../tags/tag2675.xml"/><Relationship Id="rId30" Type="http://schemas.openxmlformats.org/officeDocument/2006/relationships/tags" Target="../tags/tag2418.xml"/><Relationship Id="rId105" Type="http://schemas.openxmlformats.org/officeDocument/2006/relationships/tags" Target="../tags/tag2493.xml"/><Relationship Id="rId126" Type="http://schemas.openxmlformats.org/officeDocument/2006/relationships/tags" Target="../tags/tag2514.xml"/><Relationship Id="rId147" Type="http://schemas.openxmlformats.org/officeDocument/2006/relationships/tags" Target="../tags/tag2535.xml"/><Relationship Id="rId168" Type="http://schemas.openxmlformats.org/officeDocument/2006/relationships/tags" Target="../tags/tag2556.xml"/><Relationship Id="rId312" Type="http://schemas.openxmlformats.org/officeDocument/2006/relationships/tags" Target="../tags/tag2700.xml"/><Relationship Id="rId333" Type="http://schemas.openxmlformats.org/officeDocument/2006/relationships/tags" Target="../tags/tag2721.xml"/><Relationship Id="rId51" Type="http://schemas.openxmlformats.org/officeDocument/2006/relationships/tags" Target="../tags/tag2439.xml"/><Relationship Id="rId72" Type="http://schemas.openxmlformats.org/officeDocument/2006/relationships/tags" Target="../tags/tag2460.xml"/><Relationship Id="rId93" Type="http://schemas.openxmlformats.org/officeDocument/2006/relationships/tags" Target="../tags/tag2481.xml"/><Relationship Id="rId189" Type="http://schemas.openxmlformats.org/officeDocument/2006/relationships/tags" Target="../tags/tag2577.xml"/><Relationship Id="rId3" Type="http://schemas.openxmlformats.org/officeDocument/2006/relationships/tags" Target="../tags/tag2391.xml"/><Relationship Id="rId214" Type="http://schemas.openxmlformats.org/officeDocument/2006/relationships/tags" Target="../tags/tag2602.xml"/><Relationship Id="rId235" Type="http://schemas.openxmlformats.org/officeDocument/2006/relationships/tags" Target="../tags/tag2623.xml"/><Relationship Id="rId256" Type="http://schemas.openxmlformats.org/officeDocument/2006/relationships/tags" Target="../tags/tag2644.xml"/><Relationship Id="rId277" Type="http://schemas.openxmlformats.org/officeDocument/2006/relationships/tags" Target="../tags/tag2665.xml"/><Relationship Id="rId298" Type="http://schemas.openxmlformats.org/officeDocument/2006/relationships/tags" Target="../tags/tag2686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tags" Target="../tags/tag2849.xml"/><Relationship Id="rId21" Type="http://schemas.openxmlformats.org/officeDocument/2006/relationships/tags" Target="../tags/tag2753.xml"/><Relationship Id="rId42" Type="http://schemas.openxmlformats.org/officeDocument/2006/relationships/tags" Target="../tags/tag2774.xml"/><Relationship Id="rId63" Type="http://schemas.openxmlformats.org/officeDocument/2006/relationships/tags" Target="../tags/tag2795.xml"/><Relationship Id="rId84" Type="http://schemas.openxmlformats.org/officeDocument/2006/relationships/tags" Target="../tags/tag2816.xml"/><Relationship Id="rId138" Type="http://schemas.openxmlformats.org/officeDocument/2006/relationships/tags" Target="../tags/tag2870.xml"/><Relationship Id="rId159" Type="http://schemas.openxmlformats.org/officeDocument/2006/relationships/tags" Target="../tags/tag2891.xml"/><Relationship Id="rId170" Type="http://schemas.openxmlformats.org/officeDocument/2006/relationships/tags" Target="../tags/tag2902.xml"/><Relationship Id="rId191" Type="http://schemas.openxmlformats.org/officeDocument/2006/relationships/tags" Target="../tags/tag2923.xml"/><Relationship Id="rId196" Type="http://schemas.openxmlformats.org/officeDocument/2006/relationships/tags" Target="../tags/tag2928.xml"/><Relationship Id="rId16" Type="http://schemas.openxmlformats.org/officeDocument/2006/relationships/tags" Target="../tags/tag2748.xml"/><Relationship Id="rId107" Type="http://schemas.openxmlformats.org/officeDocument/2006/relationships/tags" Target="../tags/tag2839.xml"/><Relationship Id="rId11" Type="http://schemas.openxmlformats.org/officeDocument/2006/relationships/tags" Target="../tags/tag2743.xml"/><Relationship Id="rId32" Type="http://schemas.openxmlformats.org/officeDocument/2006/relationships/tags" Target="../tags/tag2764.xml"/><Relationship Id="rId37" Type="http://schemas.openxmlformats.org/officeDocument/2006/relationships/tags" Target="../tags/tag2769.xml"/><Relationship Id="rId53" Type="http://schemas.openxmlformats.org/officeDocument/2006/relationships/tags" Target="../tags/tag2785.xml"/><Relationship Id="rId58" Type="http://schemas.openxmlformats.org/officeDocument/2006/relationships/tags" Target="../tags/tag2790.xml"/><Relationship Id="rId74" Type="http://schemas.openxmlformats.org/officeDocument/2006/relationships/tags" Target="../tags/tag2806.xml"/><Relationship Id="rId79" Type="http://schemas.openxmlformats.org/officeDocument/2006/relationships/tags" Target="../tags/tag2811.xml"/><Relationship Id="rId102" Type="http://schemas.openxmlformats.org/officeDocument/2006/relationships/tags" Target="../tags/tag2834.xml"/><Relationship Id="rId123" Type="http://schemas.openxmlformats.org/officeDocument/2006/relationships/tags" Target="../tags/tag2855.xml"/><Relationship Id="rId128" Type="http://schemas.openxmlformats.org/officeDocument/2006/relationships/tags" Target="../tags/tag2860.xml"/><Relationship Id="rId144" Type="http://schemas.openxmlformats.org/officeDocument/2006/relationships/tags" Target="../tags/tag2876.xml"/><Relationship Id="rId149" Type="http://schemas.openxmlformats.org/officeDocument/2006/relationships/tags" Target="../tags/tag2881.xml"/><Relationship Id="rId5" Type="http://schemas.openxmlformats.org/officeDocument/2006/relationships/tags" Target="../tags/tag2737.xml"/><Relationship Id="rId90" Type="http://schemas.openxmlformats.org/officeDocument/2006/relationships/tags" Target="../tags/tag2822.xml"/><Relationship Id="rId95" Type="http://schemas.openxmlformats.org/officeDocument/2006/relationships/tags" Target="../tags/tag2827.xml"/><Relationship Id="rId160" Type="http://schemas.openxmlformats.org/officeDocument/2006/relationships/tags" Target="../tags/tag2892.xml"/><Relationship Id="rId165" Type="http://schemas.openxmlformats.org/officeDocument/2006/relationships/tags" Target="../tags/tag2897.xml"/><Relationship Id="rId181" Type="http://schemas.openxmlformats.org/officeDocument/2006/relationships/tags" Target="../tags/tag2913.xml"/><Relationship Id="rId186" Type="http://schemas.openxmlformats.org/officeDocument/2006/relationships/tags" Target="../tags/tag2918.xml"/><Relationship Id="rId22" Type="http://schemas.openxmlformats.org/officeDocument/2006/relationships/tags" Target="../tags/tag2754.xml"/><Relationship Id="rId27" Type="http://schemas.openxmlformats.org/officeDocument/2006/relationships/tags" Target="../tags/tag2759.xml"/><Relationship Id="rId43" Type="http://schemas.openxmlformats.org/officeDocument/2006/relationships/tags" Target="../tags/tag2775.xml"/><Relationship Id="rId48" Type="http://schemas.openxmlformats.org/officeDocument/2006/relationships/tags" Target="../tags/tag2780.xml"/><Relationship Id="rId64" Type="http://schemas.openxmlformats.org/officeDocument/2006/relationships/tags" Target="../tags/tag2796.xml"/><Relationship Id="rId69" Type="http://schemas.openxmlformats.org/officeDocument/2006/relationships/tags" Target="../tags/tag2801.xml"/><Relationship Id="rId113" Type="http://schemas.openxmlformats.org/officeDocument/2006/relationships/tags" Target="../tags/tag2845.xml"/><Relationship Id="rId118" Type="http://schemas.openxmlformats.org/officeDocument/2006/relationships/tags" Target="../tags/tag2850.xml"/><Relationship Id="rId134" Type="http://schemas.openxmlformats.org/officeDocument/2006/relationships/tags" Target="../tags/tag2866.xml"/><Relationship Id="rId139" Type="http://schemas.openxmlformats.org/officeDocument/2006/relationships/tags" Target="../tags/tag2871.xml"/><Relationship Id="rId80" Type="http://schemas.openxmlformats.org/officeDocument/2006/relationships/tags" Target="../tags/tag2812.xml"/><Relationship Id="rId85" Type="http://schemas.openxmlformats.org/officeDocument/2006/relationships/tags" Target="../tags/tag2817.xml"/><Relationship Id="rId150" Type="http://schemas.openxmlformats.org/officeDocument/2006/relationships/tags" Target="../tags/tag2882.xml"/><Relationship Id="rId155" Type="http://schemas.openxmlformats.org/officeDocument/2006/relationships/tags" Target="../tags/tag2887.xml"/><Relationship Id="rId171" Type="http://schemas.openxmlformats.org/officeDocument/2006/relationships/tags" Target="../tags/tag2903.xml"/><Relationship Id="rId176" Type="http://schemas.openxmlformats.org/officeDocument/2006/relationships/tags" Target="../tags/tag2908.xml"/><Relationship Id="rId192" Type="http://schemas.openxmlformats.org/officeDocument/2006/relationships/tags" Target="../tags/tag2924.xml"/><Relationship Id="rId197" Type="http://schemas.openxmlformats.org/officeDocument/2006/relationships/tags" Target="../tags/tag2929.xml"/><Relationship Id="rId12" Type="http://schemas.openxmlformats.org/officeDocument/2006/relationships/tags" Target="../tags/tag2744.xml"/><Relationship Id="rId17" Type="http://schemas.openxmlformats.org/officeDocument/2006/relationships/tags" Target="../tags/tag2749.xml"/><Relationship Id="rId33" Type="http://schemas.openxmlformats.org/officeDocument/2006/relationships/tags" Target="../tags/tag2765.xml"/><Relationship Id="rId38" Type="http://schemas.openxmlformats.org/officeDocument/2006/relationships/tags" Target="../tags/tag2770.xml"/><Relationship Id="rId59" Type="http://schemas.openxmlformats.org/officeDocument/2006/relationships/tags" Target="../tags/tag2791.xml"/><Relationship Id="rId103" Type="http://schemas.openxmlformats.org/officeDocument/2006/relationships/tags" Target="../tags/tag2835.xml"/><Relationship Id="rId108" Type="http://schemas.openxmlformats.org/officeDocument/2006/relationships/tags" Target="../tags/tag2840.xml"/><Relationship Id="rId124" Type="http://schemas.openxmlformats.org/officeDocument/2006/relationships/tags" Target="../tags/tag2856.xml"/><Relationship Id="rId129" Type="http://schemas.openxmlformats.org/officeDocument/2006/relationships/tags" Target="../tags/tag2861.xml"/><Relationship Id="rId54" Type="http://schemas.openxmlformats.org/officeDocument/2006/relationships/tags" Target="../tags/tag2786.xml"/><Relationship Id="rId70" Type="http://schemas.openxmlformats.org/officeDocument/2006/relationships/tags" Target="../tags/tag2802.xml"/><Relationship Id="rId75" Type="http://schemas.openxmlformats.org/officeDocument/2006/relationships/tags" Target="../tags/tag2807.xml"/><Relationship Id="rId91" Type="http://schemas.openxmlformats.org/officeDocument/2006/relationships/tags" Target="../tags/tag2823.xml"/><Relationship Id="rId96" Type="http://schemas.openxmlformats.org/officeDocument/2006/relationships/tags" Target="../tags/tag2828.xml"/><Relationship Id="rId140" Type="http://schemas.openxmlformats.org/officeDocument/2006/relationships/tags" Target="../tags/tag2872.xml"/><Relationship Id="rId145" Type="http://schemas.openxmlformats.org/officeDocument/2006/relationships/tags" Target="../tags/tag2877.xml"/><Relationship Id="rId161" Type="http://schemas.openxmlformats.org/officeDocument/2006/relationships/tags" Target="../tags/tag2893.xml"/><Relationship Id="rId166" Type="http://schemas.openxmlformats.org/officeDocument/2006/relationships/tags" Target="../tags/tag2898.xml"/><Relationship Id="rId182" Type="http://schemas.openxmlformats.org/officeDocument/2006/relationships/tags" Target="../tags/tag2914.xml"/><Relationship Id="rId187" Type="http://schemas.openxmlformats.org/officeDocument/2006/relationships/tags" Target="../tags/tag2919.xml"/><Relationship Id="rId1" Type="http://schemas.openxmlformats.org/officeDocument/2006/relationships/tags" Target="../tags/tag2733.xml"/><Relationship Id="rId6" Type="http://schemas.openxmlformats.org/officeDocument/2006/relationships/tags" Target="../tags/tag2738.xml"/><Relationship Id="rId23" Type="http://schemas.openxmlformats.org/officeDocument/2006/relationships/tags" Target="../tags/tag2755.xml"/><Relationship Id="rId28" Type="http://schemas.openxmlformats.org/officeDocument/2006/relationships/tags" Target="../tags/tag2760.xml"/><Relationship Id="rId49" Type="http://schemas.openxmlformats.org/officeDocument/2006/relationships/tags" Target="../tags/tag2781.xml"/><Relationship Id="rId114" Type="http://schemas.openxmlformats.org/officeDocument/2006/relationships/tags" Target="../tags/tag2846.xml"/><Relationship Id="rId119" Type="http://schemas.openxmlformats.org/officeDocument/2006/relationships/tags" Target="../tags/tag2851.xml"/><Relationship Id="rId44" Type="http://schemas.openxmlformats.org/officeDocument/2006/relationships/tags" Target="../tags/tag2776.xml"/><Relationship Id="rId60" Type="http://schemas.openxmlformats.org/officeDocument/2006/relationships/tags" Target="../tags/tag2792.xml"/><Relationship Id="rId65" Type="http://schemas.openxmlformats.org/officeDocument/2006/relationships/tags" Target="../tags/tag2797.xml"/><Relationship Id="rId81" Type="http://schemas.openxmlformats.org/officeDocument/2006/relationships/tags" Target="../tags/tag2813.xml"/><Relationship Id="rId86" Type="http://schemas.openxmlformats.org/officeDocument/2006/relationships/tags" Target="../tags/tag2818.xml"/><Relationship Id="rId130" Type="http://schemas.openxmlformats.org/officeDocument/2006/relationships/tags" Target="../tags/tag2862.xml"/><Relationship Id="rId135" Type="http://schemas.openxmlformats.org/officeDocument/2006/relationships/tags" Target="../tags/tag2867.xml"/><Relationship Id="rId151" Type="http://schemas.openxmlformats.org/officeDocument/2006/relationships/tags" Target="../tags/tag2883.xml"/><Relationship Id="rId156" Type="http://schemas.openxmlformats.org/officeDocument/2006/relationships/tags" Target="../tags/tag2888.xml"/><Relationship Id="rId177" Type="http://schemas.openxmlformats.org/officeDocument/2006/relationships/tags" Target="../tags/tag2909.xml"/><Relationship Id="rId198" Type="http://schemas.openxmlformats.org/officeDocument/2006/relationships/tags" Target="../tags/tag2930.xml"/><Relationship Id="rId172" Type="http://schemas.openxmlformats.org/officeDocument/2006/relationships/tags" Target="../tags/tag2904.xml"/><Relationship Id="rId193" Type="http://schemas.openxmlformats.org/officeDocument/2006/relationships/tags" Target="../tags/tag2925.xml"/><Relationship Id="rId13" Type="http://schemas.openxmlformats.org/officeDocument/2006/relationships/tags" Target="../tags/tag2745.xml"/><Relationship Id="rId18" Type="http://schemas.openxmlformats.org/officeDocument/2006/relationships/tags" Target="../tags/tag2750.xml"/><Relationship Id="rId39" Type="http://schemas.openxmlformats.org/officeDocument/2006/relationships/tags" Target="../tags/tag2771.xml"/><Relationship Id="rId109" Type="http://schemas.openxmlformats.org/officeDocument/2006/relationships/tags" Target="../tags/tag2841.xml"/><Relationship Id="rId34" Type="http://schemas.openxmlformats.org/officeDocument/2006/relationships/tags" Target="../tags/tag2766.xml"/><Relationship Id="rId50" Type="http://schemas.openxmlformats.org/officeDocument/2006/relationships/tags" Target="../tags/tag2782.xml"/><Relationship Id="rId55" Type="http://schemas.openxmlformats.org/officeDocument/2006/relationships/tags" Target="../tags/tag2787.xml"/><Relationship Id="rId76" Type="http://schemas.openxmlformats.org/officeDocument/2006/relationships/tags" Target="../tags/tag2808.xml"/><Relationship Id="rId97" Type="http://schemas.openxmlformats.org/officeDocument/2006/relationships/tags" Target="../tags/tag2829.xml"/><Relationship Id="rId104" Type="http://schemas.openxmlformats.org/officeDocument/2006/relationships/tags" Target="../tags/tag2836.xml"/><Relationship Id="rId120" Type="http://schemas.openxmlformats.org/officeDocument/2006/relationships/tags" Target="../tags/tag2852.xml"/><Relationship Id="rId125" Type="http://schemas.openxmlformats.org/officeDocument/2006/relationships/tags" Target="../tags/tag2857.xml"/><Relationship Id="rId141" Type="http://schemas.openxmlformats.org/officeDocument/2006/relationships/tags" Target="../tags/tag2873.xml"/><Relationship Id="rId146" Type="http://schemas.openxmlformats.org/officeDocument/2006/relationships/tags" Target="../tags/tag2878.xml"/><Relationship Id="rId167" Type="http://schemas.openxmlformats.org/officeDocument/2006/relationships/tags" Target="../tags/tag2899.xml"/><Relationship Id="rId188" Type="http://schemas.openxmlformats.org/officeDocument/2006/relationships/tags" Target="../tags/tag2920.xml"/><Relationship Id="rId7" Type="http://schemas.openxmlformats.org/officeDocument/2006/relationships/tags" Target="../tags/tag2739.xml"/><Relationship Id="rId71" Type="http://schemas.openxmlformats.org/officeDocument/2006/relationships/tags" Target="../tags/tag2803.xml"/><Relationship Id="rId92" Type="http://schemas.openxmlformats.org/officeDocument/2006/relationships/tags" Target="../tags/tag2824.xml"/><Relationship Id="rId162" Type="http://schemas.openxmlformats.org/officeDocument/2006/relationships/tags" Target="../tags/tag2894.xml"/><Relationship Id="rId183" Type="http://schemas.openxmlformats.org/officeDocument/2006/relationships/tags" Target="../tags/tag2915.xml"/><Relationship Id="rId2" Type="http://schemas.openxmlformats.org/officeDocument/2006/relationships/tags" Target="../tags/tag2734.xml"/><Relationship Id="rId29" Type="http://schemas.openxmlformats.org/officeDocument/2006/relationships/tags" Target="../tags/tag2761.xml"/><Relationship Id="rId24" Type="http://schemas.openxmlformats.org/officeDocument/2006/relationships/tags" Target="../tags/tag2756.xml"/><Relationship Id="rId40" Type="http://schemas.openxmlformats.org/officeDocument/2006/relationships/tags" Target="../tags/tag2772.xml"/><Relationship Id="rId45" Type="http://schemas.openxmlformats.org/officeDocument/2006/relationships/tags" Target="../tags/tag2777.xml"/><Relationship Id="rId66" Type="http://schemas.openxmlformats.org/officeDocument/2006/relationships/tags" Target="../tags/tag2798.xml"/><Relationship Id="rId87" Type="http://schemas.openxmlformats.org/officeDocument/2006/relationships/tags" Target="../tags/tag2819.xml"/><Relationship Id="rId110" Type="http://schemas.openxmlformats.org/officeDocument/2006/relationships/tags" Target="../tags/tag2842.xml"/><Relationship Id="rId115" Type="http://schemas.openxmlformats.org/officeDocument/2006/relationships/tags" Target="../tags/tag2847.xml"/><Relationship Id="rId131" Type="http://schemas.openxmlformats.org/officeDocument/2006/relationships/tags" Target="../tags/tag2863.xml"/><Relationship Id="rId136" Type="http://schemas.openxmlformats.org/officeDocument/2006/relationships/tags" Target="../tags/tag2868.xml"/><Relationship Id="rId157" Type="http://schemas.openxmlformats.org/officeDocument/2006/relationships/tags" Target="../tags/tag2889.xml"/><Relationship Id="rId178" Type="http://schemas.openxmlformats.org/officeDocument/2006/relationships/tags" Target="../tags/tag2910.xml"/><Relationship Id="rId61" Type="http://schemas.openxmlformats.org/officeDocument/2006/relationships/tags" Target="../tags/tag2793.xml"/><Relationship Id="rId82" Type="http://schemas.openxmlformats.org/officeDocument/2006/relationships/tags" Target="../tags/tag2814.xml"/><Relationship Id="rId152" Type="http://schemas.openxmlformats.org/officeDocument/2006/relationships/tags" Target="../tags/tag2884.xml"/><Relationship Id="rId173" Type="http://schemas.openxmlformats.org/officeDocument/2006/relationships/tags" Target="../tags/tag2905.xml"/><Relationship Id="rId194" Type="http://schemas.openxmlformats.org/officeDocument/2006/relationships/tags" Target="../tags/tag2926.xml"/><Relationship Id="rId199" Type="http://schemas.openxmlformats.org/officeDocument/2006/relationships/slideLayout" Target="../slideLayouts/slideLayout1.xml"/><Relationship Id="rId19" Type="http://schemas.openxmlformats.org/officeDocument/2006/relationships/tags" Target="../tags/tag2751.xml"/><Relationship Id="rId14" Type="http://schemas.openxmlformats.org/officeDocument/2006/relationships/tags" Target="../tags/tag2746.xml"/><Relationship Id="rId30" Type="http://schemas.openxmlformats.org/officeDocument/2006/relationships/tags" Target="../tags/tag2762.xml"/><Relationship Id="rId35" Type="http://schemas.openxmlformats.org/officeDocument/2006/relationships/tags" Target="../tags/tag2767.xml"/><Relationship Id="rId56" Type="http://schemas.openxmlformats.org/officeDocument/2006/relationships/tags" Target="../tags/tag2788.xml"/><Relationship Id="rId77" Type="http://schemas.openxmlformats.org/officeDocument/2006/relationships/tags" Target="../tags/tag2809.xml"/><Relationship Id="rId100" Type="http://schemas.openxmlformats.org/officeDocument/2006/relationships/tags" Target="../tags/tag2832.xml"/><Relationship Id="rId105" Type="http://schemas.openxmlformats.org/officeDocument/2006/relationships/tags" Target="../tags/tag2837.xml"/><Relationship Id="rId126" Type="http://schemas.openxmlformats.org/officeDocument/2006/relationships/tags" Target="../tags/tag2858.xml"/><Relationship Id="rId147" Type="http://schemas.openxmlformats.org/officeDocument/2006/relationships/tags" Target="../tags/tag2879.xml"/><Relationship Id="rId168" Type="http://schemas.openxmlformats.org/officeDocument/2006/relationships/tags" Target="../tags/tag2900.xml"/><Relationship Id="rId8" Type="http://schemas.openxmlformats.org/officeDocument/2006/relationships/tags" Target="../tags/tag2740.xml"/><Relationship Id="rId51" Type="http://schemas.openxmlformats.org/officeDocument/2006/relationships/tags" Target="../tags/tag2783.xml"/><Relationship Id="rId72" Type="http://schemas.openxmlformats.org/officeDocument/2006/relationships/tags" Target="../tags/tag2804.xml"/><Relationship Id="rId93" Type="http://schemas.openxmlformats.org/officeDocument/2006/relationships/tags" Target="../tags/tag2825.xml"/><Relationship Id="rId98" Type="http://schemas.openxmlformats.org/officeDocument/2006/relationships/tags" Target="../tags/tag2830.xml"/><Relationship Id="rId121" Type="http://schemas.openxmlformats.org/officeDocument/2006/relationships/tags" Target="../tags/tag2853.xml"/><Relationship Id="rId142" Type="http://schemas.openxmlformats.org/officeDocument/2006/relationships/tags" Target="../tags/tag2874.xml"/><Relationship Id="rId163" Type="http://schemas.openxmlformats.org/officeDocument/2006/relationships/tags" Target="../tags/tag2895.xml"/><Relationship Id="rId184" Type="http://schemas.openxmlformats.org/officeDocument/2006/relationships/tags" Target="../tags/tag2916.xml"/><Relationship Id="rId189" Type="http://schemas.openxmlformats.org/officeDocument/2006/relationships/tags" Target="../tags/tag2921.xml"/><Relationship Id="rId3" Type="http://schemas.openxmlformats.org/officeDocument/2006/relationships/tags" Target="../tags/tag2735.xml"/><Relationship Id="rId25" Type="http://schemas.openxmlformats.org/officeDocument/2006/relationships/tags" Target="../tags/tag2757.xml"/><Relationship Id="rId46" Type="http://schemas.openxmlformats.org/officeDocument/2006/relationships/tags" Target="../tags/tag2778.xml"/><Relationship Id="rId67" Type="http://schemas.openxmlformats.org/officeDocument/2006/relationships/tags" Target="../tags/tag2799.xml"/><Relationship Id="rId116" Type="http://schemas.openxmlformats.org/officeDocument/2006/relationships/tags" Target="../tags/tag2848.xml"/><Relationship Id="rId137" Type="http://schemas.openxmlformats.org/officeDocument/2006/relationships/tags" Target="../tags/tag2869.xml"/><Relationship Id="rId158" Type="http://schemas.openxmlformats.org/officeDocument/2006/relationships/tags" Target="../tags/tag2890.xml"/><Relationship Id="rId20" Type="http://schemas.openxmlformats.org/officeDocument/2006/relationships/tags" Target="../tags/tag2752.xml"/><Relationship Id="rId41" Type="http://schemas.openxmlformats.org/officeDocument/2006/relationships/tags" Target="../tags/tag2773.xml"/><Relationship Id="rId62" Type="http://schemas.openxmlformats.org/officeDocument/2006/relationships/tags" Target="../tags/tag2794.xml"/><Relationship Id="rId83" Type="http://schemas.openxmlformats.org/officeDocument/2006/relationships/tags" Target="../tags/tag2815.xml"/><Relationship Id="rId88" Type="http://schemas.openxmlformats.org/officeDocument/2006/relationships/tags" Target="../tags/tag2820.xml"/><Relationship Id="rId111" Type="http://schemas.openxmlformats.org/officeDocument/2006/relationships/tags" Target="../tags/tag2843.xml"/><Relationship Id="rId132" Type="http://schemas.openxmlformats.org/officeDocument/2006/relationships/tags" Target="../tags/tag2864.xml"/><Relationship Id="rId153" Type="http://schemas.openxmlformats.org/officeDocument/2006/relationships/tags" Target="../tags/tag2885.xml"/><Relationship Id="rId174" Type="http://schemas.openxmlformats.org/officeDocument/2006/relationships/tags" Target="../tags/tag2906.xml"/><Relationship Id="rId179" Type="http://schemas.openxmlformats.org/officeDocument/2006/relationships/tags" Target="../tags/tag2911.xml"/><Relationship Id="rId195" Type="http://schemas.openxmlformats.org/officeDocument/2006/relationships/tags" Target="../tags/tag2927.xml"/><Relationship Id="rId190" Type="http://schemas.openxmlformats.org/officeDocument/2006/relationships/tags" Target="../tags/tag2922.xml"/><Relationship Id="rId15" Type="http://schemas.openxmlformats.org/officeDocument/2006/relationships/tags" Target="../tags/tag2747.xml"/><Relationship Id="rId36" Type="http://schemas.openxmlformats.org/officeDocument/2006/relationships/tags" Target="../tags/tag2768.xml"/><Relationship Id="rId57" Type="http://schemas.openxmlformats.org/officeDocument/2006/relationships/tags" Target="../tags/tag2789.xml"/><Relationship Id="rId106" Type="http://schemas.openxmlformats.org/officeDocument/2006/relationships/tags" Target="../tags/tag2838.xml"/><Relationship Id="rId127" Type="http://schemas.openxmlformats.org/officeDocument/2006/relationships/tags" Target="../tags/tag2859.xml"/><Relationship Id="rId10" Type="http://schemas.openxmlformats.org/officeDocument/2006/relationships/tags" Target="../tags/tag2742.xml"/><Relationship Id="rId31" Type="http://schemas.openxmlformats.org/officeDocument/2006/relationships/tags" Target="../tags/tag2763.xml"/><Relationship Id="rId52" Type="http://schemas.openxmlformats.org/officeDocument/2006/relationships/tags" Target="../tags/tag2784.xml"/><Relationship Id="rId73" Type="http://schemas.openxmlformats.org/officeDocument/2006/relationships/tags" Target="../tags/tag2805.xml"/><Relationship Id="rId78" Type="http://schemas.openxmlformats.org/officeDocument/2006/relationships/tags" Target="../tags/tag2810.xml"/><Relationship Id="rId94" Type="http://schemas.openxmlformats.org/officeDocument/2006/relationships/tags" Target="../tags/tag2826.xml"/><Relationship Id="rId99" Type="http://schemas.openxmlformats.org/officeDocument/2006/relationships/tags" Target="../tags/tag2831.xml"/><Relationship Id="rId101" Type="http://schemas.openxmlformats.org/officeDocument/2006/relationships/tags" Target="../tags/tag2833.xml"/><Relationship Id="rId122" Type="http://schemas.openxmlformats.org/officeDocument/2006/relationships/tags" Target="../tags/tag2854.xml"/><Relationship Id="rId143" Type="http://schemas.openxmlformats.org/officeDocument/2006/relationships/tags" Target="../tags/tag2875.xml"/><Relationship Id="rId148" Type="http://schemas.openxmlformats.org/officeDocument/2006/relationships/tags" Target="../tags/tag2880.xml"/><Relationship Id="rId164" Type="http://schemas.openxmlformats.org/officeDocument/2006/relationships/tags" Target="../tags/tag2896.xml"/><Relationship Id="rId169" Type="http://schemas.openxmlformats.org/officeDocument/2006/relationships/tags" Target="../tags/tag2901.xml"/><Relationship Id="rId185" Type="http://schemas.openxmlformats.org/officeDocument/2006/relationships/tags" Target="../tags/tag2917.xml"/><Relationship Id="rId4" Type="http://schemas.openxmlformats.org/officeDocument/2006/relationships/tags" Target="../tags/tag2736.xml"/><Relationship Id="rId9" Type="http://schemas.openxmlformats.org/officeDocument/2006/relationships/tags" Target="../tags/tag2741.xml"/><Relationship Id="rId180" Type="http://schemas.openxmlformats.org/officeDocument/2006/relationships/tags" Target="../tags/tag2912.xml"/><Relationship Id="rId26" Type="http://schemas.openxmlformats.org/officeDocument/2006/relationships/tags" Target="../tags/tag2758.xml"/><Relationship Id="rId47" Type="http://schemas.openxmlformats.org/officeDocument/2006/relationships/tags" Target="../tags/tag2779.xml"/><Relationship Id="rId68" Type="http://schemas.openxmlformats.org/officeDocument/2006/relationships/tags" Target="../tags/tag2800.xml"/><Relationship Id="rId89" Type="http://schemas.openxmlformats.org/officeDocument/2006/relationships/tags" Target="../tags/tag2821.xml"/><Relationship Id="rId112" Type="http://schemas.openxmlformats.org/officeDocument/2006/relationships/tags" Target="../tags/tag2844.xml"/><Relationship Id="rId133" Type="http://schemas.openxmlformats.org/officeDocument/2006/relationships/tags" Target="../tags/tag2865.xml"/><Relationship Id="rId154" Type="http://schemas.openxmlformats.org/officeDocument/2006/relationships/tags" Target="../tags/tag2886.xml"/><Relationship Id="rId175" Type="http://schemas.openxmlformats.org/officeDocument/2006/relationships/tags" Target="../tags/tag2907.xml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tags" Target="../tags/tag2956.xml"/><Relationship Id="rId117" Type="http://schemas.openxmlformats.org/officeDocument/2006/relationships/tags" Target="../tags/tag3047.xml"/><Relationship Id="rId21" Type="http://schemas.openxmlformats.org/officeDocument/2006/relationships/tags" Target="../tags/tag2951.xml"/><Relationship Id="rId42" Type="http://schemas.openxmlformats.org/officeDocument/2006/relationships/tags" Target="../tags/tag2972.xml"/><Relationship Id="rId47" Type="http://schemas.openxmlformats.org/officeDocument/2006/relationships/tags" Target="../tags/tag2977.xml"/><Relationship Id="rId63" Type="http://schemas.openxmlformats.org/officeDocument/2006/relationships/tags" Target="../tags/tag2993.xml"/><Relationship Id="rId68" Type="http://schemas.openxmlformats.org/officeDocument/2006/relationships/tags" Target="../tags/tag2998.xml"/><Relationship Id="rId84" Type="http://schemas.openxmlformats.org/officeDocument/2006/relationships/tags" Target="../tags/tag3014.xml"/><Relationship Id="rId89" Type="http://schemas.openxmlformats.org/officeDocument/2006/relationships/tags" Target="../tags/tag3019.xml"/><Relationship Id="rId112" Type="http://schemas.openxmlformats.org/officeDocument/2006/relationships/tags" Target="../tags/tag3042.xml"/><Relationship Id="rId133" Type="http://schemas.openxmlformats.org/officeDocument/2006/relationships/tags" Target="../tags/tag3063.xml"/><Relationship Id="rId138" Type="http://schemas.openxmlformats.org/officeDocument/2006/relationships/tags" Target="../tags/tag3068.xml"/><Relationship Id="rId16" Type="http://schemas.openxmlformats.org/officeDocument/2006/relationships/tags" Target="../tags/tag2946.xml"/><Relationship Id="rId107" Type="http://schemas.openxmlformats.org/officeDocument/2006/relationships/tags" Target="../tags/tag3037.xml"/><Relationship Id="rId11" Type="http://schemas.openxmlformats.org/officeDocument/2006/relationships/tags" Target="../tags/tag2941.xml"/><Relationship Id="rId32" Type="http://schemas.openxmlformats.org/officeDocument/2006/relationships/tags" Target="../tags/tag2962.xml"/><Relationship Id="rId37" Type="http://schemas.openxmlformats.org/officeDocument/2006/relationships/tags" Target="../tags/tag2967.xml"/><Relationship Id="rId53" Type="http://schemas.openxmlformats.org/officeDocument/2006/relationships/tags" Target="../tags/tag2983.xml"/><Relationship Id="rId58" Type="http://schemas.openxmlformats.org/officeDocument/2006/relationships/tags" Target="../tags/tag2988.xml"/><Relationship Id="rId74" Type="http://schemas.openxmlformats.org/officeDocument/2006/relationships/tags" Target="../tags/tag3004.xml"/><Relationship Id="rId79" Type="http://schemas.openxmlformats.org/officeDocument/2006/relationships/tags" Target="../tags/tag3009.xml"/><Relationship Id="rId102" Type="http://schemas.openxmlformats.org/officeDocument/2006/relationships/tags" Target="../tags/tag3032.xml"/><Relationship Id="rId123" Type="http://schemas.openxmlformats.org/officeDocument/2006/relationships/tags" Target="../tags/tag3053.xml"/><Relationship Id="rId128" Type="http://schemas.openxmlformats.org/officeDocument/2006/relationships/tags" Target="../tags/tag3058.xml"/><Relationship Id="rId5" Type="http://schemas.openxmlformats.org/officeDocument/2006/relationships/tags" Target="../tags/tag2935.xml"/><Relationship Id="rId90" Type="http://schemas.openxmlformats.org/officeDocument/2006/relationships/tags" Target="../tags/tag3020.xml"/><Relationship Id="rId95" Type="http://schemas.openxmlformats.org/officeDocument/2006/relationships/tags" Target="../tags/tag3025.xml"/><Relationship Id="rId22" Type="http://schemas.openxmlformats.org/officeDocument/2006/relationships/tags" Target="../tags/tag2952.xml"/><Relationship Id="rId27" Type="http://schemas.openxmlformats.org/officeDocument/2006/relationships/tags" Target="../tags/tag2957.xml"/><Relationship Id="rId43" Type="http://schemas.openxmlformats.org/officeDocument/2006/relationships/tags" Target="../tags/tag2973.xml"/><Relationship Id="rId48" Type="http://schemas.openxmlformats.org/officeDocument/2006/relationships/tags" Target="../tags/tag2978.xml"/><Relationship Id="rId64" Type="http://schemas.openxmlformats.org/officeDocument/2006/relationships/tags" Target="../tags/tag2994.xml"/><Relationship Id="rId69" Type="http://schemas.openxmlformats.org/officeDocument/2006/relationships/tags" Target="../tags/tag2999.xml"/><Relationship Id="rId113" Type="http://schemas.openxmlformats.org/officeDocument/2006/relationships/tags" Target="../tags/tag3043.xml"/><Relationship Id="rId118" Type="http://schemas.openxmlformats.org/officeDocument/2006/relationships/tags" Target="../tags/tag3048.xml"/><Relationship Id="rId134" Type="http://schemas.openxmlformats.org/officeDocument/2006/relationships/tags" Target="../tags/tag3064.xml"/><Relationship Id="rId139" Type="http://schemas.openxmlformats.org/officeDocument/2006/relationships/tags" Target="../tags/tag3069.xml"/><Relationship Id="rId8" Type="http://schemas.openxmlformats.org/officeDocument/2006/relationships/tags" Target="../tags/tag2938.xml"/><Relationship Id="rId51" Type="http://schemas.openxmlformats.org/officeDocument/2006/relationships/tags" Target="../tags/tag2981.xml"/><Relationship Id="rId72" Type="http://schemas.openxmlformats.org/officeDocument/2006/relationships/tags" Target="../tags/tag3002.xml"/><Relationship Id="rId80" Type="http://schemas.openxmlformats.org/officeDocument/2006/relationships/tags" Target="../tags/tag3010.xml"/><Relationship Id="rId85" Type="http://schemas.openxmlformats.org/officeDocument/2006/relationships/tags" Target="../tags/tag3015.xml"/><Relationship Id="rId93" Type="http://schemas.openxmlformats.org/officeDocument/2006/relationships/tags" Target="../tags/tag3023.xml"/><Relationship Id="rId98" Type="http://schemas.openxmlformats.org/officeDocument/2006/relationships/tags" Target="../tags/tag3028.xml"/><Relationship Id="rId121" Type="http://schemas.openxmlformats.org/officeDocument/2006/relationships/tags" Target="../tags/tag3051.xml"/><Relationship Id="rId3" Type="http://schemas.openxmlformats.org/officeDocument/2006/relationships/tags" Target="../tags/tag2933.xml"/><Relationship Id="rId12" Type="http://schemas.openxmlformats.org/officeDocument/2006/relationships/tags" Target="../tags/tag2942.xml"/><Relationship Id="rId17" Type="http://schemas.openxmlformats.org/officeDocument/2006/relationships/tags" Target="../tags/tag2947.xml"/><Relationship Id="rId25" Type="http://schemas.openxmlformats.org/officeDocument/2006/relationships/tags" Target="../tags/tag2955.xml"/><Relationship Id="rId33" Type="http://schemas.openxmlformats.org/officeDocument/2006/relationships/tags" Target="../tags/tag2963.xml"/><Relationship Id="rId38" Type="http://schemas.openxmlformats.org/officeDocument/2006/relationships/tags" Target="../tags/tag2968.xml"/><Relationship Id="rId46" Type="http://schemas.openxmlformats.org/officeDocument/2006/relationships/tags" Target="../tags/tag2976.xml"/><Relationship Id="rId59" Type="http://schemas.openxmlformats.org/officeDocument/2006/relationships/tags" Target="../tags/tag2989.xml"/><Relationship Id="rId67" Type="http://schemas.openxmlformats.org/officeDocument/2006/relationships/tags" Target="../tags/tag2997.xml"/><Relationship Id="rId103" Type="http://schemas.openxmlformats.org/officeDocument/2006/relationships/tags" Target="../tags/tag3033.xml"/><Relationship Id="rId108" Type="http://schemas.openxmlformats.org/officeDocument/2006/relationships/tags" Target="../tags/tag3038.xml"/><Relationship Id="rId116" Type="http://schemas.openxmlformats.org/officeDocument/2006/relationships/tags" Target="../tags/tag3046.xml"/><Relationship Id="rId124" Type="http://schemas.openxmlformats.org/officeDocument/2006/relationships/tags" Target="../tags/tag3054.xml"/><Relationship Id="rId129" Type="http://schemas.openxmlformats.org/officeDocument/2006/relationships/tags" Target="../tags/tag3059.xml"/><Relationship Id="rId137" Type="http://schemas.openxmlformats.org/officeDocument/2006/relationships/tags" Target="../tags/tag3067.xml"/><Relationship Id="rId20" Type="http://schemas.openxmlformats.org/officeDocument/2006/relationships/tags" Target="../tags/tag2950.xml"/><Relationship Id="rId41" Type="http://schemas.openxmlformats.org/officeDocument/2006/relationships/tags" Target="../tags/tag2971.xml"/><Relationship Id="rId54" Type="http://schemas.openxmlformats.org/officeDocument/2006/relationships/tags" Target="../tags/tag2984.xml"/><Relationship Id="rId62" Type="http://schemas.openxmlformats.org/officeDocument/2006/relationships/tags" Target="../tags/tag2992.xml"/><Relationship Id="rId70" Type="http://schemas.openxmlformats.org/officeDocument/2006/relationships/tags" Target="../tags/tag3000.xml"/><Relationship Id="rId75" Type="http://schemas.openxmlformats.org/officeDocument/2006/relationships/tags" Target="../tags/tag3005.xml"/><Relationship Id="rId83" Type="http://schemas.openxmlformats.org/officeDocument/2006/relationships/tags" Target="../tags/tag3013.xml"/><Relationship Id="rId88" Type="http://schemas.openxmlformats.org/officeDocument/2006/relationships/tags" Target="../tags/tag3018.xml"/><Relationship Id="rId91" Type="http://schemas.openxmlformats.org/officeDocument/2006/relationships/tags" Target="../tags/tag3021.xml"/><Relationship Id="rId96" Type="http://schemas.openxmlformats.org/officeDocument/2006/relationships/tags" Target="../tags/tag3026.xml"/><Relationship Id="rId111" Type="http://schemas.openxmlformats.org/officeDocument/2006/relationships/tags" Target="../tags/tag3041.xml"/><Relationship Id="rId132" Type="http://schemas.openxmlformats.org/officeDocument/2006/relationships/tags" Target="../tags/tag3062.xml"/><Relationship Id="rId140" Type="http://schemas.openxmlformats.org/officeDocument/2006/relationships/slideLayout" Target="../slideLayouts/slideLayout1.xml"/><Relationship Id="rId1" Type="http://schemas.openxmlformats.org/officeDocument/2006/relationships/tags" Target="../tags/tag2931.xml"/><Relationship Id="rId6" Type="http://schemas.openxmlformats.org/officeDocument/2006/relationships/tags" Target="../tags/tag2936.xml"/><Relationship Id="rId15" Type="http://schemas.openxmlformats.org/officeDocument/2006/relationships/tags" Target="../tags/tag2945.xml"/><Relationship Id="rId23" Type="http://schemas.openxmlformats.org/officeDocument/2006/relationships/tags" Target="../tags/tag2953.xml"/><Relationship Id="rId28" Type="http://schemas.openxmlformats.org/officeDocument/2006/relationships/tags" Target="../tags/tag2958.xml"/><Relationship Id="rId36" Type="http://schemas.openxmlformats.org/officeDocument/2006/relationships/tags" Target="../tags/tag2966.xml"/><Relationship Id="rId49" Type="http://schemas.openxmlformats.org/officeDocument/2006/relationships/tags" Target="../tags/tag2979.xml"/><Relationship Id="rId57" Type="http://schemas.openxmlformats.org/officeDocument/2006/relationships/tags" Target="../tags/tag2987.xml"/><Relationship Id="rId106" Type="http://schemas.openxmlformats.org/officeDocument/2006/relationships/tags" Target="../tags/tag3036.xml"/><Relationship Id="rId114" Type="http://schemas.openxmlformats.org/officeDocument/2006/relationships/tags" Target="../tags/tag3044.xml"/><Relationship Id="rId119" Type="http://schemas.openxmlformats.org/officeDocument/2006/relationships/tags" Target="../tags/tag3049.xml"/><Relationship Id="rId127" Type="http://schemas.openxmlformats.org/officeDocument/2006/relationships/tags" Target="../tags/tag3057.xml"/><Relationship Id="rId10" Type="http://schemas.openxmlformats.org/officeDocument/2006/relationships/tags" Target="../tags/tag2940.xml"/><Relationship Id="rId31" Type="http://schemas.openxmlformats.org/officeDocument/2006/relationships/tags" Target="../tags/tag2961.xml"/><Relationship Id="rId44" Type="http://schemas.openxmlformats.org/officeDocument/2006/relationships/tags" Target="../tags/tag2974.xml"/><Relationship Id="rId52" Type="http://schemas.openxmlformats.org/officeDocument/2006/relationships/tags" Target="../tags/tag2982.xml"/><Relationship Id="rId60" Type="http://schemas.openxmlformats.org/officeDocument/2006/relationships/tags" Target="../tags/tag2990.xml"/><Relationship Id="rId65" Type="http://schemas.openxmlformats.org/officeDocument/2006/relationships/tags" Target="../tags/tag2995.xml"/><Relationship Id="rId73" Type="http://schemas.openxmlformats.org/officeDocument/2006/relationships/tags" Target="../tags/tag3003.xml"/><Relationship Id="rId78" Type="http://schemas.openxmlformats.org/officeDocument/2006/relationships/tags" Target="../tags/tag3008.xml"/><Relationship Id="rId81" Type="http://schemas.openxmlformats.org/officeDocument/2006/relationships/tags" Target="../tags/tag3011.xml"/><Relationship Id="rId86" Type="http://schemas.openxmlformats.org/officeDocument/2006/relationships/tags" Target="../tags/tag3016.xml"/><Relationship Id="rId94" Type="http://schemas.openxmlformats.org/officeDocument/2006/relationships/tags" Target="../tags/tag3024.xml"/><Relationship Id="rId99" Type="http://schemas.openxmlformats.org/officeDocument/2006/relationships/tags" Target="../tags/tag3029.xml"/><Relationship Id="rId101" Type="http://schemas.openxmlformats.org/officeDocument/2006/relationships/tags" Target="../tags/tag3031.xml"/><Relationship Id="rId122" Type="http://schemas.openxmlformats.org/officeDocument/2006/relationships/tags" Target="../tags/tag3052.xml"/><Relationship Id="rId130" Type="http://schemas.openxmlformats.org/officeDocument/2006/relationships/tags" Target="../tags/tag3060.xml"/><Relationship Id="rId135" Type="http://schemas.openxmlformats.org/officeDocument/2006/relationships/tags" Target="../tags/tag3065.xml"/><Relationship Id="rId4" Type="http://schemas.openxmlformats.org/officeDocument/2006/relationships/tags" Target="../tags/tag2934.xml"/><Relationship Id="rId9" Type="http://schemas.openxmlformats.org/officeDocument/2006/relationships/tags" Target="../tags/tag2939.xml"/><Relationship Id="rId13" Type="http://schemas.openxmlformats.org/officeDocument/2006/relationships/tags" Target="../tags/tag2943.xml"/><Relationship Id="rId18" Type="http://schemas.openxmlformats.org/officeDocument/2006/relationships/tags" Target="../tags/tag2948.xml"/><Relationship Id="rId39" Type="http://schemas.openxmlformats.org/officeDocument/2006/relationships/tags" Target="../tags/tag2969.xml"/><Relationship Id="rId109" Type="http://schemas.openxmlformats.org/officeDocument/2006/relationships/tags" Target="../tags/tag3039.xml"/><Relationship Id="rId34" Type="http://schemas.openxmlformats.org/officeDocument/2006/relationships/tags" Target="../tags/tag2964.xml"/><Relationship Id="rId50" Type="http://schemas.openxmlformats.org/officeDocument/2006/relationships/tags" Target="../tags/tag2980.xml"/><Relationship Id="rId55" Type="http://schemas.openxmlformats.org/officeDocument/2006/relationships/tags" Target="../tags/tag2985.xml"/><Relationship Id="rId76" Type="http://schemas.openxmlformats.org/officeDocument/2006/relationships/tags" Target="../tags/tag3006.xml"/><Relationship Id="rId97" Type="http://schemas.openxmlformats.org/officeDocument/2006/relationships/tags" Target="../tags/tag3027.xml"/><Relationship Id="rId104" Type="http://schemas.openxmlformats.org/officeDocument/2006/relationships/tags" Target="../tags/tag3034.xml"/><Relationship Id="rId120" Type="http://schemas.openxmlformats.org/officeDocument/2006/relationships/tags" Target="../tags/tag3050.xml"/><Relationship Id="rId125" Type="http://schemas.openxmlformats.org/officeDocument/2006/relationships/tags" Target="../tags/tag3055.xml"/><Relationship Id="rId7" Type="http://schemas.openxmlformats.org/officeDocument/2006/relationships/tags" Target="../tags/tag2937.xml"/><Relationship Id="rId71" Type="http://schemas.openxmlformats.org/officeDocument/2006/relationships/tags" Target="../tags/tag3001.xml"/><Relationship Id="rId92" Type="http://schemas.openxmlformats.org/officeDocument/2006/relationships/tags" Target="../tags/tag3022.xml"/><Relationship Id="rId2" Type="http://schemas.openxmlformats.org/officeDocument/2006/relationships/tags" Target="../tags/tag2932.xml"/><Relationship Id="rId29" Type="http://schemas.openxmlformats.org/officeDocument/2006/relationships/tags" Target="../tags/tag2959.xml"/><Relationship Id="rId24" Type="http://schemas.openxmlformats.org/officeDocument/2006/relationships/tags" Target="../tags/tag2954.xml"/><Relationship Id="rId40" Type="http://schemas.openxmlformats.org/officeDocument/2006/relationships/tags" Target="../tags/tag2970.xml"/><Relationship Id="rId45" Type="http://schemas.openxmlformats.org/officeDocument/2006/relationships/tags" Target="../tags/tag2975.xml"/><Relationship Id="rId66" Type="http://schemas.openxmlformats.org/officeDocument/2006/relationships/tags" Target="../tags/tag2996.xml"/><Relationship Id="rId87" Type="http://schemas.openxmlformats.org/officeDocument/2006/relationships/tags" Target="../tags/tag3017.xml"/><Relationship Id="rId110" Type="http://schemas.openxmlformats.org/officeDocument/2006/relationships/tags" Target="../tags/tag3040.xml"/><Relationship Id="rId115" Type="http://schemas.openxmlformats.org/officeDocument/2006/relationships/tags" Target="../tags/tag3045.xml"/><Relationship Id="rId131" Type="http://schemas.openxmlformats.org/officeDocument/2006/relationships/tags" Target="../tags/tag3061.xml"/><Relationship Id="rId136" Type="http://schemas.openxmlformats.org/officeDocument/2006/relationships/tags" Target="../tags/tag3066.xml"/><Relationship Id="rId61" Type="http://schemas.openxmlformats.org/officeDocument/2006/relationships/tags" Target="../tags/tag2991.xml"/><Relationship Id="rId82" Type="http://schemas.openxmlformats.org/officeDocument/2006/relationships/tags" Target="../tags/tag3012.xml"/><Relationship Id="rId19" Type="http://schemas.openxmlformats.org/officeDocument/2006/relationships/tags" Target="../tags/tag2949.xml"/><Relationship Id="rId14" Type="http://schemas.openxmlformats.org/officeDocument/2006/relationships/tags" Target="../tags/tag2944.xml"/><Relationship Id="rId30" Type="http://schemas.openxmlformats.org/officeDocument/2006/relationships/tags" Target="../tags/tag2960.xml"/><Relationship Id="rId35" Type="http://schemas.openxmlformats.org/officeDocument/2006/relationships/tags" Target="../tags/tag2965.xml"/><Relationship Id="rId56" Type="http://schemas.openxmlformats.org/officeDocument/2006/relationships/tags" Target="../tags/tag2986.xml"/><Relationship Id="rId77" Type="http://schemas.openxmlformats.org/officeDocument/2006/relationships/tags" Target="../tags/tag3007.xml"/><Relationship Id="rId100" Type="http://schemas.openxmlformats.org/officeDocument/2006/relationships/tags" Target="../tags/tag3030.xml"/><Relationship Id="rId105" Type="http://schemas.openxmlformats.org/officeDocument/2006/relationships/tags" Target="../tags/tag3035.xml"/><Relationship Id="rId126" Type="http://schemas.openxmlformats.org/officeDocument/2006/relationships/tags" Target="../tags/tag3056.xml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tags" Target="../tags/tag3186.xml"/><Relationship Id="rId21" Type="http://schemas.openxmlformats.org/officeDocument/2006/relationships/tags" Target="../tags/tag3090.xml"/><Relationship Id="rId42" Type="http://schemas.openxmlformats.org/officeDocument/2006/relationships/tags" Target="../tags/tag3111.xml"/><Relationship Id="rId63" Type="http://schemas.openxmlformats.org/officeDocument/2006/relationships/tags" Target="../tags/tag3132.xml"/><Relationship Id="rId84" Type="http://schemas.openxmlformats.org/officeDocument/2006/relationships/tags" Target="../tags/tag3153.xml"/><Relationship Id="rId138" Type="http://schemas.openxmlformats.org/officeDocument/2006/relationships/tags" Target="../tags/tag3207.xml"/><Relationship Id="rId159" Type="http://schemas.openxmlformats.org/officeDocument/2006/relationships/tags" Target="../tags/tag3228.xml"/><Relationship Id="rId170" Type="http://schemas.openxmlformats.org/officeDocument/2006/relationships/tags" Target="../tags/tag3239.xml"/><Relationship Id="rId191" Type="http://schemas.openxmlformats.org/officeDocument/2006/relationships/tags" Target="../tags/tag3260.xml"/><Relationship Id="rId205" Type="http://schemas.openxmlformats.org/officeDocument/2006/relationships/tags" Target="../tags/tag3274.xml"/><Relationship Id="rId107" Type="http://schemas.openxmlformats.org/officeDocument/2006/relationships/tags" Target="../tags/tag3176.xml"/><Relationship Id="rId11" Type="http://schemas.openxmlformats.org/officeDocument/2006/relationships/tags" Target="../tags/tag3080.xml"/><Relationship Id="rId32" Type="http://schemas.openxmlformats.org/officeDocument/2006/relationships/tags" Target="../tags/tag3101.xml"/><Relationship Id="rId53" Type="http://schemas.openxmlformats.org/officeDocument/2006/relationships/tags" Target="../tags/tag3122.xml"/><Relationship Id="rId74" Type="http://schemas.openxmlformats.org/officeDocument/2006/relationships/tags" Target="../tags/tag3143.xml"/><Relationship Id="rId128" Type="http://schemas.openxmlformats.org/officeDocument/2006/relationships/tags" Target="../tags/tag3197.xml"/><Relationship Id="rId149" Type="http://schemas.openxmlformats.org/officeDocument/2006/relationships/tags" Target="../tags/tag3218.xml"/><Relationship Id="rId5" Type="http://schemas.openxmlformats.org/officeDocument/2006/relationships/tags" Target="../tags/tag3074.xml"/><Relationship Id="rId95" Type="http://schemas.openxmlformats.org/officeDocument/2006/relationships/tags" Target="../tags/tag3164.xml"/><Relationship Id="rId160" Type="http://schemas.openxmlformats.org/officeDocument/2006/relationships/tags" Target="../tags/tag3229.xml"/><Relationship Id="rId181" Type="http://schemas.openxmlformats.org/officeDocument/2006/relationships/tags" Target="../tags/tag3250.xml"/><Relationship Id="rId216" Type="http://schemas.openxmlformats.org/officeDocument/2006/relationships/tags" Target="../tags/tag3285.xml"/><Relationship Id="rId211" Type="http://schemas.openxmlformats.org/officeDocument/2006/relationships/tags" Target="../tags/tag3280.xml"/><Relationship Id="rId22" Type="http://schemas.openxmlformats.org/officeDocument/2006/relationships/tags" Target="../tags/tag3091.xml"/><Relationship Id="rId27" Type="http://schemas.openxmlformats.org/officeDocument/2006/relationships/tags" Target="../tags/tag3096.xml"/><Relationship Id="rId43" Type="http://schemas.openxmlformats.org/officeDocument/2006/relationships/tags" Target="../tags/tag3112.xml"/><Relationship Id="rId48" Type="http://schemas.openxmlformats.org/officeDocument/2006/relationships/tags" Target="../tags/tag3117.xml"/><Relationship Id="rId64" Type="http://schemas.openxmlformats.org/officeDocument/2006/relationships/tags" Target="../tags/tag3133.xml"/><Relationship Id="rId69" Type="http://schemas.openxmlformats.org/officeDocument/2006/relationships/tags" Target="../tags/tag3138.xml"/><Relationship Id="rId113" Type="http://schemas.openxmlformats.org/officeDocument/2006/relationships/tags" Target="../tags/tag3182.xml"/><Relationship Id="rId118" Type="http://schemas.openxmlformats.org/officeDocument/2006/relationships/tags" Target="../tags/tag3187.xml"/><Relationship Id="rId134" Type="http://schemas.openxmlformats.org/officeDocument/2006/relationships/tags" Target="../tags/tag3203.xml"/><Relationship Id="rId139" Type="http://schemas.openxmlformats.org/officeDocument/2006/relationships/tags" Target="../tags/tag3208.xml"/><Relationship Id="rId80" Type="http://schemas.openxmlformats.org/officeDocument/2006/relationships/tags" Target="../tags/tag3149.xml"/><Relationship Id="rId85" Type="http://schemas.openxmlformats.org/officeDocument/2006/relationships/tags" Target="../tags/tag3154.xml"/><Relationship Id="rId150" Type="http://schemas.openxmlformats.org/officeDocument/2006/relationships/tags" Target="../tags/tag3219.xml"/><Relationship Id="rId155" Type="http://schemas.openxmlformats.org/officeDocument/2006/relationships/tags" Target="../tags/tag3224.xml"/><Relationship Id="rId171" Type="http://schemas.openxmlformats.org/officeDocument/2006/relationships/tags" Target="../tags/tag3240.xml"/><Relationship Id="rId176" Type="http://schemas.openxmlformats.org/officeDocument/2006/relationships/tags" Target="../tags/tag3245.xml"/><Relationship Id="rId192" Type="http://schemas.openxmlformats.org/officeDocument/2006/relationships/tags" Target="../tags/tag3261.xml"/><Relationship Id="rId197" Type="http://schemas.openxmlformats.org/officeDocument/2006/relationships/tags" Target="../tags/tag3266.xml"/><Relationship Id="rId206" Type="http://schemas.openxmlformats.org/officeDocument/2006/relationships/tags" Target="../tags/tag3275.xml"/><Relationship Id="rId201" Type="http://schemas.openxmlformats.org/officeDocument/2006/relationships/tags" Target="../tags/tag3270.xml"/><Relationship Id="rId222" Type="http://schemas.openxmlformats.org/officeDocument/2006/relationships/slideLayout" Target="../slideLayouts/slideLayout1.xml"/><Relationship Id="rId12" Type="http://schemas.openxmlformats.org/officeDocument/2006/relationships/tags" Target="../tags/tag3081.xml"/><Relationship Id="rId17" Type="http://schemas.openxmlformats.org/officeDocument/2006/relationships/tags" Target="../tags/tag3086.xml"/><Relationship Id="rId33" Type="http://schemas.openxmlformats.org/officeDocument/2006/relationships/tags" Target="../tags/tag3102.xml"/><Relationship Id="rId38" Type="http://schemas.openxmlformats.org/officeDocument/2006/relationships/tags" Target="../tags/tag3107.xml"/><Relationship Id="rId59" Type="http://schemas.openxmlformats.org/officeDocument/2006/relationships/tags" Target="../tags/tag3128.xml"/><Relationship Id="rId103" Type="http://schemas.openxmlformats.org/officeDocument/2006/relationships/tags" Target="../tags/tag3172.xml"/><Relationship Id="rId108" Type="http://schemas.openxmlformats.org/officeDocument/2006/relationships/tags" Target="../tags/tag3177.xml"/><Relationship Id="rId124" Type="http://schemas.openxmlformats.org/officeDocument/2006/relationships/tags" Target="../tags/tag3193.xml"/><Relationship Id="rId129" Type="http://schemas.openxmlformats.org/officeDocument/2006/relationships/tags" Target="../tags/tag3198.xml"/><Relationship Id="rId54" Type="http://schemas.openxmlformats.org/officeDocument/2006/relationships/tags" Target="../tags/tag3123.xml"/><Relationship Id="rId70" Type="http://schemas.openxmlformats.org/officeDocument/2006/relationships/tags" Target="../tags/tag3139.xml"/><Relationship Id="rId75" Type="http://schemas.openxmlformats.org/officeDocument/2006/relationships/tags" Target="../tags/tag3144.xml"/><Relationship Id="rId91" Type="http://schemas.openxmlformats.org/officeDocument/2006/relationships/tags" Target="../tags/tag3160.xml"/><Relationship Id="rId96" Type="http://schemas.openxmlformats.org/officeDocument/2006/relationships/tags" Target="../tags/tag3165.xml"/><Relationship Id="rId140" Type="http://schemas.openxmlformats.org/officeDocument/2006/relationships/tags" Target="../tags/tag3209.xml"/><Relationship Id="rId145" Type="http://schemas.openxmlformats.org/officeDocument/2006/relationships/tags" Target="../tags/tag3214.xml"/><Relationship Id="rId161" Type="http://schemas.openxmlformats.org/officeDocument/2006/relationships/tags" Target="../tags/tag3230.xml"/><Relationship Id="rId166" Type="http://schemas.openxmlformats.org/officeDocument/2006/relationships/tags" Target="../tags/tag3235.xml"/><Relationship Id="rId182" Type="http://schemas.openxmlformats.org/officeDocument/2006/relationships/tags" Target="../tags/tag3251.xml"/><Relationship Id="rId187" Type="http://schemas.openxmlformats.org/officeDocument/2006/relationships/tags" Target="../tags/tag3256.xml"/><Relationship Id="rId217" Type="http://schemas.openxmlformats.org/officeDocument/2006/relationships/tags" Target="../tags/tag3286.xml"/><Relationship Id="rId1" Type="http://schemas.openxmlformats.org/officeDocument/2006/relationships/tags" Target="../tags/tag3070.xml"/><Relationship Id="rId6" Type="http://schemas.openxmlformats.org/officeDocument/2006/relationships/tags" Target="../tags/tag3075.xml"/><Relationship Id="rId212" Type="http://schemas.openxmlformats.org/officeDocument/2006/relationships/tags" Target="../tags/tag3281.xml"/><Relationship Id="rId23" Type="http://schemas.openxmlformats.org/officeDocument/2006/relationships/tags" Target="../tags/tag3092.xml"/><Relationship Id="rId28" Type="http://schemas.openxmlformats.org/officeDocument/2006/relationships/tags" Target="../tags/tag3097.xml"/><Relationship Id="rId49" Type="http://schemas.openxmlformats.org/officeDocument/2006/relationships/tags" Target="../tags/tag3118.xml"/><Relationship Id="rId114" Type="http://schemas.openxmlformats.org/officeDocument/2006/relationships/tags" Target="../tags/tag3183.xml"/><Relationship Id="rId119" Type="http://schemas.openxmlformats.org/officeDocument/2006/relationships/tags" Target="../tags/tag3188.xml"/><Relationship Id="rId44" Type="http://schemas.openxmlformats.org/officeDocument/2006/relationships/tags" Target="../tags/tag3113.xml"/><Relationship Id="rId60" Type="http://schemas.openxmlformats.org/officeDocument/2006/relationships/tags" Target="../tags/tag3129.xml"/><Relationship Id="rId65" Type="http://schemas.openxmlformats.org/officeDocument/2006/relationships/tags" Target="../tags/tag3134.xml"/><Relationship Id="rId81" Type="http://schemas.openxmlformats.org/officeDocument/2006/relationships/tags" Target="../tags/tag3150.xml"/><Relationship Id="rId86" Type="http://schemas.openxmlformats.org/officeDocument/2006/relationships/tags" Target="../tags/tag3155.xml"/><Relationship Id="rId130" Type="http://schemas.openxmlformats.org/officeDocument/2006/relationships/tags" Target="../tags/tag3199.xml"/><Relationship Id="rId135" Type="http://schemas.openxmlformats.org/officeDocument/2006/relationships/tags" Target="../tags/tag3204.xml"/><Relationship Id="rId151" Type="http://schemas.openxmlformats.org/officeDocument/2006/relationships/tags" Target="../tags/tag3220.xml"/><Relationship Id="rId156" Type="http://schemas.openxmlformats.org/officeDocument/2006/relationships/tags" Target="../tags/tag3225.xml"/><Relationship Id="rId177" Type="http://schemas.openxmlformats.org/officeDocument/2006/relationships/tags" Target="../tags/tag3246.xml"/><Relationship Id="rId198" Type="http://schemas.openxmlformats.org/officeDocument/2006/relationships/tags" Target="../tags/tag3267.xml"/><Relationship Id="rId172" Type="http://schemas.openxmlformats.org/officeDocument/2006/relationships/tags" Target="../tags/tag3241.xml"/><Relationship Id="rId193" Type="http://schemas.openxmlformats.org/officeDocument/2006/relationships/tags" Target="../tags/tag3262.xml"/><Relationship Id="rId202" Type="http://schemas.openxmlformats.org/officeDocument/2006/relationships/tags" Target="../tags/tag3271.xml"/><Relationship Id="rId207" Type="http://schemas.openxmlformats.org/officeDocument/2006/relationships/tags" Target="../tags/tag3276.xml"/><Relationship Id="rId223" Type="http://schemas.openxmlformats.org/officeDocument/2006/relationships/customXml" Target="../ink/ink4.xml"/><Relationship Id="rId13" Type="http://schemas.openxmlformats.org/officeDocument/2006/relationships/tags" Target="../tags/tag3082.xml"/><Relationship Id="rId18" Type="http://schemas.openxmlformats.org/officeDocument/2006/relationships/tags" Target="../tags/tag3087.xml"/><Relationship Id="rId39" Type="http://schemas.openxmlformats.org/officeDocument/2006/relationships/tags" Target="../tags/tag3108.xml"/><Relationship Id="rId109" Type="http://schemas.openxmlformats.org/officeDocument/2006/relationships/tags" Target="../tags/tag3178.xml"/><Relationship Id="rId34" Type="http://schemas.openxmlformats.org/officeDocument/2006/relationships/tags" Target="../tags/tag3103.xml"/><Relationship Id="rId50" Type="http://schemas.openxmlformats.org/officeDocument/2006/relationships/tags" Target="../tags/tag3119.xml"/><Relationship Id="rId55" Type="http://schemas.openxmlformats.org/officeDocument/2006/relationships/tags" Target="../tags/tag3124.xml"/><Relationship Id="rId76" Type="http://schemas.openxmlformats.org/officeDocument/2006/relationships/tags" Target="../tags/tag3145.xml"/><Relationship Id="rId97" Type="http://schemas.openxmlformats.org/officeDocument/2006/relationships/tags" Target="../tags/tag3166.xml"/><Relationship Id="rId104" Type="http://schemas.openxmlformats.org/officeDocument/2006/relationships/tags" Target="../tags/tag3173.xml"/><Relationship Id="rId120" Type="http://schemas.openxmlformats.org/officeDocument/2006/relationships/tags" Target="../tags/tag3189.xml"/><Relationship Id="rId125" Type="http://schemas.openxmlformats.org/officeDocument/2006/relationships/tags" Target="../tags/tag3194.xml"/><Relationship Id="rId141" Type="http://schemas.openxmlformats.org/officeDocument/2006/relationships/tags" Target="../tags/tag3210.xml"/><Relationship Id="rId146" Type="http://schemas.openxmlformats.org/officeDocument/2006/relationships/tags" Target="../tags/tag3215.xml"/><Relationship Id="rId167" Type="http://schemas.openxmlformats.org/officeDocument/2006/relationships/tags" Target="../tags/tag3236.xml"/><Relationship Id="rId188" Type="http://schemas.openxmlformats.org/officeDocument/2006/relationships/tags" Target="../tags/tag3257.xml"/><Relationship Id="rId7" Type="http://schemas.openxmlformats.org/officeDocument/2006/relationships/tags" Target="../tags/tag3076.xml"/><Relationship Id="rId71" Type="http://schemas.openxmlformats.org/officeDocument/2006/relationships/tags" Target="../tags/tag3140.xml"/><Relationship Id="rId92" Type="http://schemas.openxmlformats.org/officeDocument/2006/relationships/tags" Target="../tags/tag3161.xml"/><Relationship Id="rId162" Type="http://schemas.openxmlformats.org/officeDocument/2006/relationships/tags" Target="../tags/tag3231.xml"/><Relationship Id="rId183" Type="http://schemas.openxmlformats.org/officeDocument/2006/relationships/tags" Target="../tags/tag3252.xml"/><Relationship Id="rId213" Type="http://schemas.openxmlformats.org/officeDocument/2006/relationships/tags" Target="../tags/tag3282.xml"/><Relationship Id="rId218" Type="http://schemas.openxmlformats.org/officeDocument/2006/relationships/tags" Target="../tags/tag3287.xml"/><Relationship Id="rId2" Type="http://schemas.openxmlformats.org/officeDocument/2006/relationships/tags" Target="../tags/tag3071.xml"/><Relationship Id="rId29" Type="http://schemas.openxmlformats.org/officeDocument/2006/relationships/tags" Target="../tags/tag3098.xml"/><Relationship Id="rId24" Type="http://schemas.openxmlformats.org/officeDocument/2006/relationships/tags" Target="../tags/tag3093.xml"/><Relationship Id="rId40" Type="http://schemas.openxmlformats.org/officeDocument/2006/relationships/tags" Target="../tags/tag3109.xml"/><Relationship Id="rId45" Type="http://schemas.openxmlformats.org/officeDocument/2006/relationships/tags" Target="../tags/tag3114.xml"/><Relationship Id="rId66" Type="http://schemas.openxmlformats.org/officeDocument/2006/relationships/tags" Target="../tags/tag3135.xml"/><Relationship Id="rId87" Type="http://schemas.openxmlformats.org/officeDocument/2006/relationships/tags" Target="../tags/tag3156.xml"/><Relationship Id="rId110" Type="http://schemas.openxmlformats.org/officeDocument/2006/relationships/tags" Target="../tags/tag3179.xml"/><Relationship Id="rId115" Type="http://schemas.openxmlformats.org/officeDocument/2006/relationships/tags" Target="../tags/tag3184.xml"/><Relationship Id="rId131" Type="http://schemas.openxmlformats.org/officeDocument/2006/relationships/tags" Target="../tags/tag3200.xml"/><Relationship Id="rId136" Type="http://schemas.openxmlformats.org/officeDocument/2006/relationships/tags" Target="../tags/tag3205.xml"/><Relationship Id="rId157" Type="http://schemas.openxmlformats.org/officeDocument/2006/relationships/tags" Target="../tags/tag3226.xml"/><Relationship Id="rId178" Type="http://schemas.openxmlformats.org/officeDocument/2006/relationships/tags" Target="../tags/tag3247.xml"/><Relationship Id="rId61" Type="http://schemas.openxmlformats.org/officeDocument/2006/relationships/tags" Target="../tags/tag3130.xml"/><Relationship Id="rId82" Type="http://schemas.openxmlformats.org/officeDocument/2006/relationships/tags" Target="../tags/tag3151.xml"/><Relationship Id="rId152" Type="http://schemas.openxmlformats.org/officeDocument/2006/relationships/tags" Target="../tags/tag3221.xml"/><Relationship Id="rId173" Type="http://schemas.openxmlformats.org/officeDocument/2006/relationships/tags" Target="../tags/tag3242.xml"/><Relationship Id="rId194" Type="http://schemas.openxmlformats.org/officeDocument/2006/relationships/tags" Target="../tags/tag3263.xml"/><Relationship Id="rId199" Type="http://schemas.openxmlformats.org/officeDocument/2006/relationships/tags" Target="../tags/tag3268.xml"/><Relationship Id="rId203" Type="http://schemas.openxmlformats.org/officeDocument/2006/relationships/tags" Target="../tags/tag3272.xml"/><Relationship Id="rId208" Type="http://schemas.openxmlformats.org/officeDocument/2006/relationships/tags" Target="../tags/tag3277.xml"/><Relationship Id="rId19" Type="http://schemas.openxmlformats.org/officeDocument/2006/relationships/tags" Target="../tags/tag3088.xml"/><Relationship Id="rId224" Type="http://schemas.openxmlformats.org/officeDocument/2006/relationships/image" Target="../media/image1.emf"/><Relationship Id="rId14" Type="http://schemas.openxmlformats.org/officeDocument/2006/relationships/tags" Target="../tags/tag3083.xml"/><Relationship Id="rId30" Type="http://schemas.openxmlformats.org/officeDocument/2006/relationships/tags" Target="../tags/tag3099.xml"/><Relationship Id="rId35" Type="http://schemas.openxmlformats.org/officeDocument/2006/relationships/tags" Target="../tags/tag3104.xml"/><Relationship Id="rId56" Type="http://schemas.openxmlformats.org/officeDocument/2006/relationships/tags" Target="../tags/tag3125.xml"/><Relationship Id="rId77" Type="http://schemas.openxmlformats.org/officeDocument/2006/relationships/tags" Target="../tags/tag3146.xml"/><Relationship Id="rId100" Type="http://schemas.openxmlformats.org/officeDocument/2006/relationships/tags" Target="../tags/tag3169.xml"/><Relationship Id="rId105" Type="http://schemas.openxmlformats.org/officeDocument/2006/relationships/tags" Target="../tags/tag3174.xml"/><Relationship Id="rId126" Type="http://schemas.openxmlformats.org/officeDocument/2006/relationships/tags" Target="../tags/tag3195.xml"/><Relationship Id="rId147" Type="http://schemas.openxmlformats.org/officeDocument/2006/relationships/tags" Target="../tags/tag3216.xml"/><Relationship Id="rId168" Type="http://schemas.openxmlformats.org/officeDocument/2006/relationships/tags" Target="../tags/tag3237.xml"/><Relationship Id="rId8" Type="http://schemas.openxmlformats.org/officeDocument/2006/relationships/tags" Target="../tags/tag3077.xml"/><Relationship Id="rId51" Type="http://schemas.openxmlformats.org/officeDocument/2006/relationships/tags" Target="../tags/tag3120.xml"/><Relationship Id="rId72" Type="http://schemas.openxmlformats.org/officeDocument/2006/relationships/tags" Target="../tags/tag3141.xml"/><Relationship Id="rId93" Type="http://schemas.openxmlformats.org/officeDocument/2006/relationships/tags" Target="../tags/tag3162.xml"/><Relationship Id="rId98" Type="http://schemas.openxmlformats.org/officeDocument/2006/relationships/tags" Target="../tags/tag3167.xml"/><Relationship Id="rId121" Type="http://schemas.openxmlformats.org/officeDocument/2006/relationships/tags" Target="../tags/tag3190.xml"/><Relationship Id="rId142" Type="http://schemas.openxmlformats.org/officeDocument/2006/relationships/tags" Target="../tags/tag3211.xml"/><Relationship Id="rId163" Type="http://schemas.openxmlformats.org/officeDocument/2006/relationships/tags" Target="../tags/tag3232.xml"/><Relationship Id="rId184" Type="http://schemas.openxmlformats.org/officeDocument/2006/relationships/tags" Target="../tags/tag3253.xml"/><Relationship Id="rId189" Type="http://schemas.openxmlformats.org/officeDocument/2006/relationships/tags" Target="../tags/tag3258.xml"/><Relationship Id="rId219" Type="http://schemas.openxmlformats.org/officeDocument/2006/relationships/tags" Target="../tags/tag3288.xml"/><Relationship Id="rId3" Type="http://schemas.openxmlformats.org/officeDocument/2006/relationships/tags" Target="../tags/tag3072.xml"/><Relationship Id="rId214" Type="http://schemas.openxmlformats.org/officeDocument/2006/relationships/tags" Target="../tags/tag3283.xml"/><Relationship Id="rId25" Type="http://schemas.openxmlformats.org/officeDocument/2006/relationships/tags" Target="../tags/tag3094.xml"/><Relationship Id="rId46" Type="http://schemas.openxmlformats.org/officeDocument/2006/relationships/tags" Target="../tags/tag3115.xml"/><Relationship Id="rId67" Type="http://schemas.openxmlformats.org/officeDocument/2006/relationships/tags" Target="../tags/tag3136.xml"/><Relationship Id="rId116" Type="http://schemas.openxmlformats.org/officeDocument/2006/relationships/tags" Target="../tags/tag3185.xml"/><Relationship Id="rId137" Type="http://schemas.openxmlformats.org/officeDocument/2006/relationships/tags" Target="../tags/tag3206.xml"/><Relationship Id="rId158" Type="http://schemas.openxmlformats.org/officeDocument/2006/relationships/tags" Target="../tags/tag3227.xml"/><Relationship Id="rId20" Type="http://schemas.openxmlformats.org/officeDocument/2006/relationships/tags" Target="../tags/tag3089.xml"/><Relationship Id="rId41" Type="http://schemas.openxmlformats.org/officeDocument/2006/relationships/tags" Target="../tags/tag3110.xml"/><Relationship Id="rId62" Type="http://schemas.openxmlformats.org/officeDocument/2006/relationships/tags" Target="../tags/tag3131.xml"/><Relationship Id="rId83" Type="http://schemas.openxmlformats.org/officeDocument/2006/relationships/tags" Target="../tags/tag3152.xml"/><Relationship Id="rId88" Type="http://schemas.openxmlformats.org/officeDocument/2006/relationships/tags" Target="../tags/tag3157.xml"/><Relationship Id="rId111" Type="http://schemas.openxmlformats.org/officeDocument/2006/relationships/tags" Target="../tags/tag3180.xml"/><Relationship Id="rId132" Type="http://schemas.openxmlformats.org/officeDocument/2006/relationships/tags" Target="../tags/tag3201.xml"/><Relationship Id="rId153" Type="http://schemas.openxmlformats.org/officeDocument/2006/relationships/tags" Target="../tags/tag3222.xml"/><Relationship Id="rId174" Type="http://schemas.openxmlformats.org/officeDocument/2006/relationships/tags" Target="../tags/tag3243.xml"/><Relationship Id="rId179" Type="http://schemas.openxmlformats.org/officeDocument/2006/relationships/tags" Target="../tags/tag3248.xml"/><Relationship Id="rId195" Type="http://schemas.openxmlformats.org/officeDocument/2006/relationships/tags" Target="../tags/tag3264.xml"/><Relationship Id="rId209" Type="http://schemas.openxmlformats.org/officeDocument/2006/relationships/tags" Target="../tags/tag3278.xml"/><Relationship Id="rId190" Type="http://schemas.openxmlformats.org/officeDocument/2006/relationships/tags" Target="../tags/tag3259.xml"/><Relationship Id="rId204" Type="http://schemas.openxmlformats.org/officeDocument/2006/relationships/tags" Target="../tags/tag3273.xml"/><Relationship Id="rId220" Type="http://schemas.openxmlformats.org/officeDocument/2006/relationships/tags" Target="../tags/tag3289.xml"/><Relationship Id="rId15" Type="http://schemas.openxmlformats.org/officeDocument/2006/relationships/tags" Target="../tags/tag3084.xml"/><Relationship Id="rId36" Type="http://schemas.openxmlformats.org/officeDocument/2006/relationships/tags" Target="../tags/tag3105.xml"/><Relationship Id="rId57" Type="http://schemas.openxmlformats.org/officeDocument/2006/relationships/tags" Target="../tags/tag3126.xml"/><Relationship Id="rId106" Type="http://schemas.openxmlformats.org/officeDocument/2006/relationships/tags" Target="../tags/tag3175.xml"/><Relationship Id="rId127" Type="http://schemas.openxmlformats.org/officeDocument/2006/relationships/tags" Target="../tags/tag3196.xml"/><Relationship Id="rId10" Type="http://schemas.openxmlformats.org/officeDocument/2006/relationships/tags" Target="../tags/tag3079.xml"/><Relationship Id="rId31" Type="http://schemas.openxmlformats.org/officeDocument/2006/relationships/tags" Target="../tags/tag3100.xml"/><Relationship Id="rId52" Type="http://schemas.openxmlformats.org/officeDocument/2006/relationships/tags" Target="../tags/tag3121.xml"/><Relationship Id="rId73" Type="http://schemas.openxmlformats.org/officeDocument/2006/relationships/tags" Target="../tags/tag3142.xml"/><Relationship Id="rId78" Type="http://schemas.openxmlformats.org/officeDocument/2006/relationships/tags" Target="../tags/tag3147.xml"/><Relationship Id="rId94" Type="http://schemas.openxmlformats.org/officeDocument/2006/relationships/tags" Target="../tags/tag3163.xml"/><Relationship Id="rId99" Type="http://schemas.openxmlformats.org/officeDocument/2006/relationships/tags" Target="../tags/tag3168.xml"/><Relationship Id="rId101" Type="http://schemas.openxmlformats.org/officeDocument/2006/relationships/tags" Target="../tags/tag3170.xml"/><Relationship Id="rId122" Type="http://schemas.openxmlformats.org/officeDocument/2006/relationships/tags" Target="../tags/tag3191.xml"/><Relationship Id="rId143" Type="http://schemas.openxmlformats.org/officeDocument/2006/relationships/tags" Target="../tags/tag3212.xml"/><Relationship Id="rId148" Type="http://schemas.openxmlformats.org/officeDocument/2006/relationships/tags" Target="../tags/tag3217.xml"/><Relationship Id="rId164" Type="http://schemas.openxmlformats.org/officeDocument/2006/relationships/tags" Target="../tags/tag3233.xml"/><Relationship Id="rId169" Type="http://schemas.openxmlformats.org/officeDocument/2006/relationships/tags" Target="../tags/tag3238.xml"/><Relationship Id="rId185" Type="http://schemas.openxmlformats.org/officeDocument/2006/relationships/tags" Target="../tags/tag3254.xml"/><Relationship Id="rId4" Type="http://schemas.openxmlformats.org/officeDocument/2006/relationships/tags" Target="../tags/tag3073.xml"/><Relationship Id="rId9" Type="http://schemas.openxmlformats.org/officeDocument/2006/relationships/tags" Target="../tags/tag3078.xml"/><Relationship Id="rId180" Type="http://schemas.openxmlformats.org/officeDocument/2006/relationships/tags" Target="../tags/tag3249.xml"/><Relationship Id="rId210" Type="http://schemas.openxmlformats.org/officeDocument/2006/relationships/tags" Target="../tags/tag3279.xml"/><Relationship Id="rId215" Type="http://schemas.openxmlformats.org/officeDocument/2006/relationships/tags" Target="../tags/tag3284.xml"/><Relationship Id="rId26" Type="http://schemas.openxmlformats.org/officeDocument/2006/relationships/tags" Target="../tags/tag3095.xml"/><Relationship Id="rId47" Type="http://schemas.openxmlformats.org/officeDocument/2006/relationships/tags" Target="../tags/tag3116.xml"/><Relationship Id="rId68" Type="http://schemas.openxmlformats.org/officeDocument/2006/relationships/tags" Target="../tags/tag3137.xml"/><Relationship Id="rId89" Type="http://schemas.openxmlformats.org/officeDocument/2006/relationships/tags" Target="../tags/tag3158.xml"/><Relationship Id="rId112" Type="http://schemas.openxmlformats.org/officeDocument/2006/relationships/tags" Target="../tags/tag3181.xml"/><Relationship Id="rId133" Type="http://schemas.openxmlformats.org/officeDocument/2006/relationships/tags" Target="../tags/tag3202.xml"/><Relationship Id="rId154" Type="http://schemas.openxmlformats.org/officeDocument/2006/relationships/tags" Target="../tags/tag3223.xml"/><Relationship Id="rId175" Type="http://schemas.openxmlformats.org/officeDocument/2006/relationships/tags" Target="../tags/tag3244.xml"/><Relationship Id="rId196" Type="http://schemas.openxmlformats.org/officeDocument/2006/relationships/tags" Target="../tags/tag3265.xml"/><Relationship Id="rId200" Type="http://schemas.openxmlformats.org/officeDocument/2006/relationships/tags" Target="../tags/tag3269.xml"/><Relationship Id="rId16" Type="http://schemas.openxmlformats.org/officeDocument/2006/relationships/tags" Target="../tags/tag3085.xml"/><Relationship Id="rId221" Type="http://schemas.openxmlformats.org/officeDocument/2006/relationships/tags" Target="../tags/tag3290.xml"/><Relationship Id="rId37" Type="http://schemas.openxmlformats.org/officeDocument/2006/relationships/tags" Target="../tags/tag3106.xml"/><Relationship Id="rId58" Type="http://schemas.openxmlformats.org/officeDocument/2006/relationships/tags" Target="../tags/tag3127.xml"/><Relationship Id="rId79" Type="http://schemas.openxmlformats.org/officeDocument/2006/relationships/tags" Target="../tags/tag3148.xml"/><Relationship Id="rId102" Type="http://schemas.openxmlformats.org/officeDocument/2006/relationships/tags" Target="../tags/tag3171.xml"/><Relationship Id="rId123" Type="http://schemas.openxmlformats.org/officeDocument/2006/relationships/tags" Target="../tags/tag3192.xml"/><Relationship Id="rId144" Type="http://schemas.openxmlformats.org/officeDocument/2006/relationships/tags" Target="../tags/tag3213.xml"/><Relationship Id="rId90" Type="http://schemas.openxmlformats.org/officeDocument/2006/relationships/tags" Target="../tags/tag3159.xml"/><Relationship Id="rId165" Type="http://schemas.openxmlformats.org/officeDocument/2006/relationships/tags" Target="../tags/tag3234.xml"/><Relationship Id="rId186" Type="http://schemas.openxmlformats.org/officeDocument/2006/relationships/tags" Target="../tags/tag3255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tags" Target="../tags/tag179.xml"/><Relationship Id="rId21" Type="http://schemas.openxmlformats.org/officeDocument/2006/relationships/tags" Target="../tags/tag83.xml"/><Relationship Id="rId42" Type="http://schemas.openxmlformats.org/officeDocument/2006/relationships/tags" Target="../tags/tag104.xml"/><Relationship Id="rId63" Type="http://schemas.openxmlformats.org/officeDocument/2006/relationships/tags" Target="../tags/tag125.xml"/><Relationship Id="rId84" Type="http://schemas.openxmlformats.org/officeDocument/2006/relationships/tags" Target="../tags/tag146.xml"/><Relationship Id="rId138" Type="http://schemas.openxmlformats.org/officeDocument/2006/relationships/tags" Target="../tags/tag200.xml"/><Relationship Id="rId159" Type="http://schemas.openxmlformats.org/officeDocument/2006/relationships/tags" Target="../tags/tag221.xml"/><Relationship Id="rId170" Type="http://schemas.openxmlformats.org/officeDocument/2006/relationships/tags" Target="../tags/tag232.xml"/><Relationship Id="rId191" Type="http://schemas.openxmlformats.org/officeDocument/2006/relationships/tags" Target="../tags/tag253.xml"/><Relationship Id="rId205" Type="http://schemas.openxmlformats.org/officeDocument/2006/relationships/tags" Target="../tags/tag267.xml"/><Relationship Id="rId226" Type="http://schemas.openxmlformats.org/officeDocument/2006/relationships/tags" Target="../tags/tag288.xml"/><Relationship Id="rId107" Type="http://schemas.openxmlformats.org/officeDocument/2006/relationships/tags" Target="../tags/tag169.xml"/><Relationship Id="rId11" Type="http://schemas.openxmlformats.org/officeDocument/2006/relationships/tags" Target="../tags/tag73.xml"/><Relationship Id="rId32" Type="http://schemas.openxmlformats.org/officeDocument/2006/relationships/tags" Target="../tags/tag94.xml"/><Relationship Id="rId53" Type="http://schemas.openxmlformats.org/officeDocument/2006/relationships/tags" Target="../tags/tag115.xml"/><Relationship Id="rId74" Type="http://schemas.openxmlformats.org/officeDocument/2006/relationships/tags" Target="../tags/tag136.xml"/><Relationship Id="rId128" Type="http://schemas.openxmlformats.org/officeDocument/2006/relationships/tags" Target="../tags/tag190.xml"/><Relationship Id="rId149" Type="http://schemas.openxmlformats.org/officeDocument/2006/relationships/tags" Target="../tags/tag211.xml"/><Relationship Id="rId5" Type="http://schemas.openxmlformats.org/officeDocument/2006/relationships/tags" Target="../tags/tag67.xml"/><Relationship Id="rId95" Type="http://schemas.openxmlformats.org/officeDocument/2006/relationships/tags" Target="../tags/tag157.xml"/><Relationship Id="rId160" Type="http://schemas.openxmlformats.org/officeDocument/2006/relationships/tags" Target="../tags/tag222.xml"/><Relationship Id="rId181" Type="http://schemas.openxmlformats.org/officeDocument/2006/relationships/tags" Target="../tags/tag243.xml"/><Relationship Id="rId216" Type="http://schemas.openxmlformats.org/officeDocument/2006/relationships/tags" Target="../tags/tag278.xml"/><Relationship Id="rId22" Type="http://schemas.openxmlformats.org/officeDocument/2006/relationships/tags" Target="../tags/tag84.xml"/><Relationship Id="rId43" Type="http://schemas.openxmlformats.org/officeDocument/2006/relationships/tags" Target="../tags/tag105.xml"/><Relationship Id="rId64" Type="http://schemas.openxmlformats.org/officeDocument/2006/relationships/tags" Target="../tags/tag126.xml"/><Relationship Id="rId118" Type="http://schemas.openxmlformats.org/officeDocument/2006/relationships/tags" Target="../tags/tag180.xml"/><Relationship Id="rId139" Type="http://schemas.openxmlformats.org/officeDocument/2006/relationships/tags" Target="../tags/tag201.xml"/><Relationship Id="rId80" Type="http://schemas.openxmlformats.org/officeDocument/2006/relationships/tags" Target="../tags/tag142.xml"/><Relationship Id="rId85" Type="http://schemas.openxmlformats.org/officeDocument/2006/relationships/tags" Target="../tags/tag147.xml"/><Relationship Id="rId150" Type="http://schemas.openxmlformats.org/officeDocument/2006/relationships/tags" Target="../tags/tag212.xml"/><Relationship Id="rId155" Type="http://schemas.openxmlformats.org/officeDocument/2006/relationships/tags" Target="../tags/tag217.xml"/><Relationship Id="rId171" Type="http://schemas.openxmlformats.org/officeDocument/2006/relationships/tags" Target="../tags/tag233.xml"/><Relationship Id="rId176" Type="http://schemas.openxmlformats.org/officeDocument/2006/relationships/tags" Target="../tags/tag238.xml"/><Relationship Id="rId192" Type="http://schemas.openxmlformats.org/officeDocument/2006/relationships/tags" Target="../tags/tag254.xml"/><Relationship Id="rId197" Type="http://schemas.openxmlformats.org/officeDocument/2006/relationships/tags" Target="../tags/tag259.xml"/><Relationship Id="rId206" Type="http://schemas.openxmlformats.org/officeDocument/2006/relationships/tags" Target="../tags/tag268.xml"/><Relationship Id="rId227" Type="http://schemas.openxmlformats.org/officeDocument/2006/relationships/tags" Target="../tags/tag289.xml"/><Relationship Id="rId201" Type="http://schemas.openxmlformats.org/officeDocument/2006/relationships/tags" Target="../tags/tag263.xml"/><Relationship Id="rId222" Type="http://schemas.openxmlformats.org/officeDocument/2006/relationships/tags" Target="../tags/tag284.xml"/><Relationship Id="rId12" Type="http://schemas.openxmlformats.org/officeDocument/2006/relationships/tags" Target="../tags/tag74.xml"/><Relationship Id="rId17" Type="http://schemas.openxmlformats.org/officeDocument/2006/relationships/tags" Target="../tags/tag79.xml"/><Relationship Id="rId33" Type="http://schemas.openxmlformats.org/officeDocument/2006/relationships/tags" Target="../tags/tag95.xml"/><Relationship Id="rId38" Type="http://schemas.openxmlformats.org/officeDocument/2006/relationships/tags" Target="../tags/tag100.xml"/><Relationship Id="rId59" Type="http://schemas.openxmlformats.org/officeDocument/2006/relationships/tags" Target="../tags/tag121.xml"/><Relationship Id="rId103" Type="http://schemas.openxmlformats.org/officeDocument/2006/relationships/tags" Target="../tags/tag165.xml"/><Relationship Id="rId108" Type="http://schemas.openxmlformats.org/officeDocument/2006/relationships/tags" Target="../tags/tag170.xml"/><Relationship Id="rId124" Type="http://schemas.openxmlformats.org/officeDocument/2006/relationships/tags" Target="../tags/tag186.xml"/><Relationship Id="rId129" Type="http://schemas.openxmlformats.org/officeDocument/2006/relationships/tags" Target="../tags/tag191.xml"/><Relationship Id="rId54" Type="http://schemas.openxmlformats.org/officeDocument/2006/relationships/tags" Target="../tags/tag116.xml"/><Relationship Id="rId70" Type="http://schemas.openxmlformats.org/officeDocument/2006/relationships/tags" Target="../tags/tag132.xml"/><Relationship Id="rId75" Type="http://schemas.openxmlformats.org/officeDocument/2006/relationships/tags" Target="../tags/tag137.xml"/><Relationship Id="rId91" Type="http://schemas.openxmlformats.org/officeDocument/2006/relationships/tags" Target="../tags/tag153.xml"/><Relationship Id="rId96" Type="http://schemas.openxmlformats.org/officeDocument/2006/relationships/tags" Target="../tags/tag158.xml"/><Relationship Id="rId140" Type="http://schemas.openxmlformats.org/officeDocument/2006/relationships/tags" Target="../tags/tag202.xml"/><Relationship Id="rId145" Type="http://schemas.openxmlformats.org/officeDocument/2006/relationships/tags" Target="../tags/tag207.xml"/><Relationship Id="rId161" Type="http://schemas.openxmlformats.org/officeDocument/2006/relationships/tags" Target="../tags/tag223.xml"/><Relationship Id="rId166" Type="http://schemas.openxmlformats.org/officeDocument/2006/relationships/tags" Target="../tags/tag228.xml"/><Relationship Id="rId182" Type="http://schemas.openxmlformats.org/officeDocument/2006/relationships/tags" Target="../tags/tag244.xml"/><Relationship Id="rId187" Type="http://schemas.openxmlformats.org/officeDocument/2006/relationships/tags" Target="../tags/tag249.xml"/><Relationship Id="rId217" Type="http://schemas.openxmlformats.org/officeDocument/2006/relationships/tags" Target="../tags/tag279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212" Type="http://schemas.openxmlformats.org/officeDocument/2006/relationships/tags" Target="../tags/tag274.xml"/><Relationship Id="rId233" Type="http://schemas.openxmlformats.org/officeDocument/2006/relationships/tags" Target="../tags/tag295.xml"/><Relationship Id="rId23" Type="http://schemas.openxmlformats.org/officeDocument/2006/relationships/tags" Target="../tags/tag85.xml"/><Relationship Id="rId28" Type="http://schemas.openxmlformats.org/officeDocument/2006/relationships/tags" Target="../tags/tag90.xml"/><Relationship Id="rId49" Type="http://schemas.openxmlformats.org/officeDocument/2006/relationships/tags" Target="../tags/tag111.xml"/><Relationship Id="rId114" Type="http://schemas.openxmlformats.org/officeDocument/2006/relationships/tags" Target="../tags/tag176.xml"/><Relationship Id="rId119" Type="http://schemas.openxmlformats.org/officeDocument/2006/relationships/tags" Target="../tags/tag181.xml"/><Relationship Id="rId44" Type="http://schemas.openxmlformats.org/officeDocument/2006/relationships/tags" Target="../tags/tag106.xml"/><Relationship Id="rId60" Type="http://schemas.openxmlformats.org/officeDocument/2006/relationships/tags" Target="../tags/tag122.xml"/><Relationship Id="rId65" Type="http://schemas.openxmlformats.org/officeDocument/2006/relationships/tags" Target="../tags/tag127.xml"/><Relationship Id="rId81" Type="http://schemas.openxmlformats.org/officeDocument/2006/relationships/tags" Target="../tags/tag143.xml"/><Relationship Id="rId86" Type="http://schemas.openxmlformats.org/officeDocument/2006/relationships/tags" Target="../tags/tag148.xml"/><Relationship Id="rId130" Type="http://schemas.openxmlformats.org/officeDocument/2006/relationships/tags" Target="../tags/tag192.xml"/><Relationship Id="rId135" Type="http://schemas.openxmlformats.org/officeDocument/2006/relationships/tags" Target="../tags/tag197.xml"/><Relationship Id="rId151" Type="http://schemas.openxmlformats.org/officeDocument/2006/relationships/tags" Target="../tags/tag213.xml"/><Relationship Id="rId156" Type="http://schemas.openxmlformats.org/officeDocument/2006/relationships/tags" Target="../tags/tag218.xml"/><Relationship Id="rId177" Type="http://schemas.openxmlformats.org/officeDocument/2006/relationships/tags" Target="../tags/tag239.xml"/><Relationship Id="rId198" Type="http://schemas.openxmlformats.org/officeDocument/2006/relationships/tags" Target="../tags/tag260.xml"/><Relationship Id="rId172" Type="http://schemas.openxmlformats.org/officeDocument/2006/relationships/tags" Target="../tags/tag234.xml"/><Relationship Id="rId193" Type="http://schemas.openxmlformats.org/officeDocument/2006/relationships/tags" Target="../tags/tag255.xml"/><Relationship Id="rId202" Type="http://schemas.openxmlformats.org/officeDocument/2006/relationships/tags" Target="../tags/tag264.xml"/><Relationship Id="rId207" Type="http://schemas.openxmlformats.org/officeDocument/2006/relationships/tags" Target="../tags/tag269.xml"/><Relationship Id="rId223" Type="http://schemas.openxmlformats.org/officeDocument/2006/relationships/tags" Target="../tags/tag285.xml"/><Relationship Id="rId228" Type="http://schemas.openxmlformats.org/officeDocument/2006/relationships/tags" Target="../tags/tag290.xml"/><Relationship Id="rId13" Type="http://schemas.openxmlformats.org/officeDocument/2006/relationships/tags" Target="../tags/tag75.xml"/><Relationship Id="rId18" Type="http://schemas.openxmlformats.org/officeDocument/2006/relationships/tags" Target="../tags/tag80.xml"/><Relationship Id="rId39" Type="http://schemas.openxmlformats.org/officeDocument/2006/relationships/tags" Target="../tags/tag101.xml"/><Relationship Id="rId109" Type="http://schemas.openxmlformats.org/officeDocument/2006/relationships/tags" Target="../tags/tag171.xml"/><Relationship Id="rId34" Type="http://schemas.openxmlformats.org/officeDocument/2006/relationships/tags" Target="../tags/tag96.xml"/><Relationship Id="rId50" Type="http://schemas.openxmlformats.org/officeDocument/2006/relationships/tags" Target="../tags/tag112.xml"/><Relationship Id="rId55" Type="http://schemas.openxmlformats.org/officeDocument/2006/relationships/tags" Target="../tags/tag117.xml"/><Relationship Id="rId76" Type="http://schemas.openxmlformats.org/officeDocument/2006/relationships/tags" Target="../tags/tag138.xml"/><Relationship Id="rId97" Type="http://schemas.openxmlformats.org/officeDocument/2006/relationships/tags" Target="../tags/tag159.xml"/><Relationship Id="rId104" Type="http://schemas.openxmlformats.org/officeDocument/2006/relationships/tags" Target="../tags/tag166.xml"/><Relationship Id="rId120" Type="http://schemas.openxmlformats.org/officeDocument/2006/relationships/tags" Target="../tags/tag182.xml"/><Relationship Id="rId125" Type="http://schemas.openxmlformats.org/officeDocument/2006/relationships/tags" Target="../tags/tag187.xml"/><Relationship Id="rId141" Type="http://schemas.openxmlformats.org/officeDocument/2006/relationships/tags" Target="../tags/tag203.xml"/><Relationship Id="rId146" Type="http://schemas.openxmlformats.org/officeDocument/2006/relationships/tags" Target="../tags/tag208.xml"/><Relationship Id="rId167" Type="http://schemas.openxmlformats.org/officeDocument/2006/relationships/tags" Target="../tags/tag229.xml"/><Relationship Id="rId188" Type="http://schemas.openxmlformats.org/officeDocument/2006/relationships/tags" Target="../tags/tag250.xml"/><Relationship Id="rId7" Type="http://schemas.openxmlformats.org/officeDocument/2006/relationships/tags" Target="../tags/tag69.xml"/><Relationship Id="rId71" Type="http://schemas.openxmlformats.org/officeDocument/2006/relationships/tags" Target="../tags/tag133.xml"/><Relationship Id="rId92" Type="http://schemas.openxmlformats.org/officeDocument/2006/relationships/tags" Target="../tags/tag154.xml"/><Relationship Id="rId162" Type="http://schemas.openxmlformats.org/officeDocument/2006/relationships/tags" Target="../tags/tag224.xml"/><Relationship Id="rId183" Type="http://schemas.openxmlformats.org/officeDocument/2006/relationships/tags" Target="../tags/tag245.xml"/><Relationship Id="rId213" Type="http://schemas.openxmlformats.org/officeDocument/2006/relationships/tags" Target="../tags/tag275.xml"/><Relationship Id="rId218" Type="http://schemas.openxmlformats.org/officeDocument/2006/relationships/tags" Target="../tags/tag280.xml"/><Relationship Id="rId234" Type="http://schemas.openxmlformats.org/officeDocument/2006/relationships/tags" Target="../tags/tag296.xml"/><Relationship Id="rId2" Type="http://schemas.openxmlformats.org/officeDocument/2006/relationships/tags" Target="../tags/tag64.xml"/><Relationship Id="rId29" Type="http://schemas.openxmlformats.org/officeDocument/2006/relationships/tags" Target="../tags/tag91.xml"/><Relationship Id="rId24" Type="http://schemas.openxmlformats.org/officeDocument/2006/relationships/tags" Target="../tags/tag86.xml"/><Relationship Id="rId40" Type="http://schemas.openxmlformats.org/officeDocument/2006/relationships/tags" Target="../tags/tag102.xml"/><Relationship Id="rId45" Type="http://schemas.openxmlformats.org/officeDocument/2006/relationships/tags" Target="../tags/tag107.xml"/><Relationship Id="rId66" Type="http://schemas.openxmlformats.org/officeDocument/2006/relationships/tags" Target="../tags/tag128.xml"/><Relationship Id="rId87" Type="http://schemas.openxmlformats.org/officeDocument/2006/relationships/tags" Target="../tags/tag149.xml"/><Relationship Id="rId110" Type="http://schemas.openxmlformats.org/officeDocument/2006/relationships/tags" Target="../tags/tag172.xml"/><Relationship Id="rId115" Type="http://schemas.openxmlformats.org/officeDocument/2006/relationships/tags" Target="../tags/tag177.xml"/><Relationship Id="rId131" Type="http://schemas.openxmlformats.org/officeDocument/2006/relationships/tags" Target="../tags/tag193.xml"/><Relationship Id="rId136" Type="http://schemas.openxmlformats.org/officeDocument/2006/relationships/tags" Target="../tags/tag198.xml"/><Relationship Id="rId157" Type="http://schemas.openxmlformats.org/officeDocument/2006/relationships/tags" Target="../tags/tag219.xml"/><Relationship Id="rId178" Type="http://schemas.openxmlformats.org/officeDocument/2006/relationships/tags" Target="../tags/tag240.xml"/><Relationship Id="rId61" Type="http://schemas.openxmlformats.org/officeDocument/2006/relationships/tags" Target="../tags/tag123.xml"/><Relationship Id="rId82" Type="http://schemas.openxmlformats.org/officeDocument/2006/relationships/tags" Target="../tags/tag144.xml"/><Relationship Id="rId152" Type="http://schemas.openxmlformats.org/officeDocument/2006/relationships/tags" Target="../tags/tag214.xml"/><Relationship Id="rId173" Type="http://schemas.openxmlformats.org/officeDocument/2006/relationships/tags" Target="../tags/tag235.xml"/><Relationship Id="rId194" Type="http://schemas.openxmlformats.org/officeDocument/2006/relationships/tags" Target="../tags/tag256.xml"/><Relationship Id="rId199" Type="http://schemas.openxmlformats.org/officeDocument/2006/relationships/tags" Target="../tags/tag261.xml"/><Relationship Id="rId203" Type="http://schemas.openxmlformats.org/officeDocument/2006/relationships/tags" Target="../tags/tag265.xml"/><Relationship Id="rId208" Type="http://schemas.openxmlformats.org/officeDocument/2006/relationships/tags" Target="../tags/tag270.xml"/><Relationship Id="rId229" Type="http://schemas.openxmlformats.org/officeDocument/2006/relationships/tags" Target="../tags/tag291.xml"/><Relationship Id="rId19" Type="http://schemas.openxmlformats.org/officeDocument/2006/relationships/tags" Target="../tags/tag81.xml"/><Relationship Id="rId224" Type="http://schemas.openxmlformats.org/officeDocument/2006/relationships/tags" Target="../tags/tag286.xml"/><Relationship Id="rId14" Type="http://schemas.openxmlformats.org/officeDocument/2006/relationships/tags" Target="../tags/tag76.xml"/><Relationship Id="rId30" Type="http://schemas.openxmlformats.org/officeDocument/2006/relationships/tags" Target="../tags/tag92.xml"/><Relationship Id="rId35" Type="http://schemas.openxmlformats.org/officeDocument/2006/relationships/tags" Target="../tags/tag97.xml"/><Relationship Id="rId56" Type="http://schemas.openxmlformats.org/officeDocument/2006/relationships/tags" Target="../tags/tag118.xml"/><Relationship Id="rId77" Type="http://schemas.openxmlformats.org/officeDocument/2006/relationships/tags" Target="../tags/tag139.xml"/><Relationship Id="rId100" Type="http://schemas.openxmlformats.org/officeDocument/2006/relationships/tags" Target="../tags/tag162.xml"/><Relationship Id="rId105" Type="http://schemas.openxmlformats.org/officeDocument/2006/relationships/tags" Target="../tags/tag167.xml"/><Relationship Id="rId126" Type="http://schemas.openxmlformats.org/officeDocument/2006/relationships/tags" Target="../tags/tag188.xml"/><Relationship Id="rId147" Type="http://schemas.openxmlformats.org/officeDocument/2006/relationships/tags" Target="../tags/tag209.xml"/><Relationship Id="rId168" Type="http://schemas.openxmlformats.org/officeDocument/2006/relationships/tags" Target="../tags/tag230.xml"/><Relationship Id="rId8" Type="http://schemas.openxmlformats.org/officeDocument/2006/relationships/tags" Target="../tags/tag70.xml"/><Relationship Id="rId51" Type="http://schemas.openxmlformats.org/officeDocument/2006/relationships/tags" Target="../tags/tag113.xml"/><Relationship Id="rId72" Type="http://schemas.openxmlformats.org/officeDocument/2006/relationships/tags" Target="../tags/tag134.xml"/><Relationship Id="rId93" Type="http://schemas.openxmlformats.org/officeDocument/2006/relationships/tags" Target="../tags/tag155.xml"/><Relationship Id="rId98" Type="http://schemas.openxmlformats.org/officeDocument/2006/relationships/tags" Target="../tags/tag160.xml"/><Relationship Id="rId121" Type="http://schemas.openxmlformats.org/officeDocument/2006/relationships/tags" Target="../tags/tag183.xml"/><Relationship Id="rId142" Type="http://schemas.openxmlformats.org/officeDocument/2006/relationships/tags" Target="../tags/tag204.xml"/><Relationship Id="rId163" Type="http://schemas.openxmlformats.org/officeDocument/2006/relationships/tags" Target="../tags/tag225.xml"/><Relationship Id="rId184" Type="http://schemas.openxmlformats.org/officeDocument/2006/relationships/tags" Target="../tags/tag246.xml"/><Relationship Id="rId189" Type="http://schemas.openxmlformats.org/officeDocument/2006/relationships/tags" Target="../tags/tag251.xml"/><Relationship Id="rId219" Type="http://schemas.openxmlformats.org/officeDocument/2006/relationships/tags" Target="../tags/tag281.xml"/><Relationship Id="rId3" Type="http://schemas.openxmlformats.org/officeDocument/2006/relationships/tags" Target="../tags/tag65.xml"/><Relationship Id="rId214" Type="http://schemas.openxmlformats.org/officeDocument/2006/relationships/tags" Target="../tags/tag276.xml"/><Relationship Id="rId230" Type="http://schemas.openxmlformats.org/officeDocument/2006/relationships/tags" Target="../tags/tag292.xml"/><Relationship Id="rId235" Type="http://schemas.openxmlformats.org/officeDocument/2006/relationships/slideLayout" Target="../slideLayouts/slideLayout1.xml"/><Relationship Id="rId25" Type="http://schemas.openxmlformats.org/officeDocument/2006/relationships/tags" Target="../tags/tag87.xml"/><Relationship Id="rId46" Type="http://schemas.openxmlformats.org/officeDocument/2006/relationships/tags" Target="../tags/tag108.xml"/><Relationship Id="rId67" Type="http://schemas.openxmlformats.org/officeDocument/2006/relationships/tags" Target="../tags/tag129.xml"/><Relationship Id="rId116" Type="http://schemas.openxmlformats.org/officeDocument/2006/relationships/tags" Target="../tags/tag178.xml"/><Relationship Id="rId137" Type="http://schemas.openxmlformats.org/officeDocument/2006/relationships/tags" Target="../tags/tag199.xml"/><Relationship Id="rId158" Type="http://schemas.openxmlformats.org/officeDocument/2006/relationships/tags" Target="../tags/tag220.xml"/><Relationship Id="rId20" Type="http://schemas.openxmlformats.org/officeDocument/2006/relationships/tags" Target="../tags/tag82.xml"/><Relationship Id="rId41" Type="http://schemas.openxmlformats.org/officeDocument/2006/relationships/tags" Target="../tags/tag103.xml"/><Relationship Id="rId62" Type="http://schemas.openxmlformats.org/officeDocument/2006/relationships/tags" Target="../tags/tag124.xml"/><Relationship Id="rId83" Type="http://schemas.openxmlformats.org/officeDocument/2006/relationships/tags" Target="../tags/tag145.xml"/><Relationship Id="rId88" Type="http://schemas.openxmlformats.org/officeDocument/2006/relationships/tags" Target="../tags/tag150.xml"/><Relationship Id="rId111" Type="http://schemas.openxmlformats.org/officeDocument/2006/relationships/tags" Target="../tags/tag173.xml"/><Relationship Id="rId132" Type="http://schemas.openxmlformats.org/officeDocument/2006/relationships/tags" Target="../tags/tag194.xml"/><Relationship Id="rId153" Type="http://schemas.openxmlformats.org/officeDocument/2006/relationships/tags" Target="../tags/tag215.xml"/><Relationship Id="rId174" Type="http://schemas.openxmlformats.org/officeDocument/2006/relationships/tags" Target="../tags/tag236.xml"/><Relationship Id="rId179" Type="http://schemas.openxmlformats.org/officeDocument/2006/relationships/tags" Target="../tags/tag241.xml"/><Relationship Id="rId195" Type="http://schemas.openxmlformats.org/officeDocument/2006/relationships/tags" Target="../tags/tag257.xml"/><Relationship Id="rId209" Type="http://schemas.openxmlformats.org/officeDocument/2006/relationships/tags" Target="../tags/tag271.xml"/><Relationship Id="rId190" Type="http://schemas.openxmlformats.org/officeDocument/2006/relationships/tags" Target="../tags/tag252.xml"/><Relationship Id="rId204" Type="http://schemas.openxmlformats.org/officeDocument/2006/relationships/tags" Target="../tags/tag266.xml"/><Relationship Id="rId220" Type="http://schemas.openxmlformats.org/officeDocument/2006/relationships/tags" Target="../tags/tag282.xml"/><Relationship Id="rId225" Type="http://schemas.openxmlformats.org/officeDocument/2006/relationships/tags" Target="../tags/tag287.xml"/><Relationship Id="rId15" Type="http://schemas.openxmlformats.org/officeDocument/2006/relationships/tags" Target="../tags/tag77.xml"/><Relationship Id="rId36" Type="http://schemas.openxmlformats.org/officeDocument/2006/relationships/tags" Target="../tags/tag98.xml"/><Relationship Id="rId57" Type="http://schemas.openxmlformats.org/officeDocument/2006/relationships/tags" Target="../tags/tag119.xml"/><Relationship Id="rId106" Type="http://schemas.openxmlformats.org/officeDocument/2006/relationships/tags" Target="../tags/tag168.xml"/><Relationship Id="rId127" Type="http://schemas.openxmlformats.org/officeDocument/2006/relationships/tags" Target="../tags/tag189.xml"/><Relationship Id="rId10" Type="http://schemas.openxmlformats.org/officeDocument/2006/relationships/tags" Target="../tags/tag72.xml"/><Relationship Id="rId31" Type="http://schemas.openxmlformats.org/officeDocument/2006/relationships/tags" Target="../tags/tag93.xml"/><Relationship Id="rId52" Type="http://schemas.openxmlformats.org/officeDocument/2006/relationships/tags" Target="../tags/tag114.xml"/><Relationship Id="rId73" Type="http://schemas.openxmlformats.org/officeDocument/2006/relationships/tags" Target="../tags/tag135.xml"/><Relationship Id="rId78" Type="http://schemas.openxmlformats.org/officeDocument/2006/relationships/tags" Target="../tags/tag140.xml"/><Relationship Id="rId94" Type="http://schemas.openxmlformats.org/officeDocument/2006/relationships/tags" Target="../tags/tag156.xml"/><Relationship Id="rId99" Type="http://schemas.openxmlformats.org/officeDocument/2006/relationships/tags" Target="../tags/tag161.xml"/><Relationship Id="rId101" Type="http://schemas.openxmlformats.org/officeDocument/2006/relationships/tags" Target="../tags/tag163.xml"/><Relationship Id="rId122" Type="http://schemas.openxmlformats.org/officeDocument/2006/relationships/tags" Target="../tags/tag184.xml"/><Relationship Id="rId143" Type="http://schemas.openxmlformats.org/officeDocument/2006/relationships/tags" Target="../tags/tag205.xml"/><Relationship Id="rId148" Type="http://schemas.openxmlformats.org/officeDocument/2006/relationships/tags" Target="../tags/tag210.xml"/><Relationship Id="rId164" Type="http://schemas.openxmlformats.org/officeDocument/2006/relationships/tags" Target="../tags/tag226.xml"/><Relationship Id="rId169" Type="http://schemas.openxmlformats.org/officeDocument/2006/relationships/tags" Target="../tags/tag231.xml"/><Relationship Id="rId185" Type="http://schemas.openxmlformats.org/officeDocument/2006/relationships/tags" Target="../tags/tag247.xml"/><Relationship Id="rId4" Type="http://schemas.openxmlformats.org/officeDocument/2006/relationships/tags" Target="../tags/tag66.xml"/><Relationship Id="rId9" Type="http://schemas.openxmlformats.org/officeDocument/2006/relationships/tags" Target="../tags/tag71.xml"/><Relationship Id="rId180" Type="http://schemas.openxmlformats.org/officeDocument/2006/relationships/tags" Target="../tags/tag242.xml"/><Relationship Id="rId210" Type="http://schemas.openxmlformats.org/officeDocument/2006/relationships/tags" Target="../tags/tag272.xml"/><Relationship Id="rId215" Type="http://schemas.openxmlformats.org/officeDocument/2006/relationships/tags" Target="../tags/tag277.xml"/><Relationship Id="rId26" Type="http://schemas.openxmlformats.org/officeDocument/2006/relationships/tags" Target="../tags/tag88.xml"/><Relationship Id="rId231" Type="http://schemas.openxmlformats.org/officeDocument/2006/relationships/tags" Target="../tags/tag293.xml"/><Relationship Id="rId47" Type="http://schemas.openxmlformats.org/officeDocument/2006/relationships/tags" Target="../tags/tag109.xml"/><Relationship Id="rId68" Type="http://schemas.openxmlformats.org/officeDocument/2006/relationships/tags" Target="../tags/tag130.xml"/><Relationship Id="rId89" Type="http://schemas.openxmlformats.org/officeDocument/2006/relationships/tags" Target="../tags/tag151.xml"/><Relationship Id="rId112" Type="http://schemas.openxmlformats.org/officeDocument/2006/relationships/tags" Target="../tags/tag174.xml"/><Relationship Id="rId133" Type="http://schemas.openxmlformats.org/officeDocument/2006/relationships/tags" Target="../tags/tag195.xml"/><Relationship Id="rId154" Type="http://schemas.openxmlformats.org/officeDocument/2006/relationships/tags" Target="../tags/tag216.xml"/><Relationship Id="rId175" Type="http://schemas.openxmlformats.org/officeDocument/2006/relationships/tags" Target="../tags/tag237.xml"/><Relationship Id="rId196" Type="http://schemas.openxmlformats.org/officeDocument/2006/relationships/tags" Target="../tags/tag258.xml"/><Relationship Id="rId200" Type="http://schemas.openxmlformats.org/officeDocument/2006/relationships/tags" Target="../tags/tag262.xml"/><Relationship Id="rId16" Type="http://schemas.openxmlformats.org/officeDocument/2006/relationships/tags" Target="../tags/tag78.xml"/><Relationship Id="rId221" Type="http://schemas.openxmlformats.org/officeDocument/2006/relationships/tags" Target="../tags/tag283.xml"/><Relationship Id="rId37" Type="http://schemas.openxmlformats.org/officeDocument/2006/relationships/tags" Target="../tags/tag99.xml"/><Relationship Id="rId58" Type="http://schemas.openxmlformats.org/officeDocument/2006/relationships/tags" Target="../tags/tag120.xml"/><Relationship Id="rId79" Type="http://schemas.openxmlformats.org/officeDocument/2006/relationships/tags" Target="../tags/tag141.xml"/><Relationship Id="rId102" Type="http://schemas.openxmlformats.org/officeDocument/2006/relationships/tags" Target="../tags/tag164.xml"/><Relationship Id="rId123" Type="http://schemas.openxmlformats.org/officeDocument/2006/relationships/tags" Target="../tags/tag185.xml"/><Relationship Id="rId144" Type="http://schemas.openxmlformats.org/officeDocument/2006/relationships/tags" Target="../tags/tag206.xml"/><Relationship Id="rId90" Type="http://schemas.openxmlformats.org/officeDocument/2006/relationships/tags" Target="../tags/tag152.xml"/><Relationship Id="rId165" Type="http://schemas.openxmlformats.org/officeDocument/2006/relationships/tags" Target="../tags/tag227.xml"/><Relationship Id="rId186" Type="http://schemas.openxmlformats.org/officeDocument/2006/relationships/tags" Target="../tags/tag248.xml"/><Relationship Id="rId211" Type="http://schemas.openxmlformats.org/officeDocument/2006/relationships/tags" Target="../tags/tag273.xml"/><Relationship Id="rId232" Type="http://schemas.openxmlformats.org/officeDocument/2006/relationships/tags" Target="../tags/tag294.xml"/><Relationship Id="rId27" Type="http://schemas.openxmlformats.org/officeDocument/2006/relationships/tags" Target="../tags/tag89.xml"/><Relationship Id="rId48" Type="http://schemas.openxmlformats.org/officeDocument/2006/relationships/tags" Target="../tags/tag110.xml"/><Relationship Id="rId69" Type="http://schemas.openxmlformats.org/officeDocument/2006/relationships/tags" Target="../tags/tag131.xml"/><Relationship Id="rId113" Type="http://schemas.openxmlformats.org/officeDocument/2006/relationships/tags" Target="../tags/tag175.xml"/><Relationship Id="rId134" Type="http://schemas.openxmlformats.org/officeDocument/2006/relationships/tags" Target="../tags/tag196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tags" Target="../tags/tag413.xml"/><Relationship Id="rId21" Type="http://schemas.openxmlformats.org/officeDocument/2006/relationships/tags" Target="../tags/tag317.xml"/><Relationship Id="rId42" Type="http://schemas.openxmlformats.org/officeDocument/2006/relationships/tags" Target="../tags/tag338.xml"/><Relationship Id="rId63" Type="http://schemas.openxmlformats.org/officeDocument/2006/relationships/tags" Target="../tags/tag359.xml"/><Relationship Id="rId84" Type="http://schemas.openxmlformats.org/officeDocument/2006/relationships/tags" Target="../tags/tag380.xml"/><Relationship Id="rId138" Type="http://schemas.openxmlformats.org/officeDocument/2006/relationships/tags" Target="../tags/tag434.xml"/><Relationship Id="rId159" Type="http://schemas.openxmlformats.org/officeDocument/2006/relationships/tags" Target="../tags/tag455.xml"/><Relationship Id="rId170" Type="http://schemas.openxmlformats.org/officeDocument/2006/relationships/tags" Target="../tags/tag466.xml"/><Relationship Id="rId191" Type="http://schemas.openxmlformats.org/officeDocument/2006/relationships/tags" Target="../tags/tag487.xml"/><Relationship Id="rId205" Type="http://schemas.openxmlformats.org/officeDocument/2006/relationships/tags" Target="../tags/tag501.xml"/><Relationship Id="rId107" Type="http://schemas.openxmlformats.org/officeDocument/2006/relationships/tags" Target="../tags/tag403.xml"/><Relationship Id="rId11" Type="http://schemas.openxmlformats.org/officeDocument/2006/relationships/tags" Target="../tags/tag307.xml"/><Relationship Id="rId32" Type="http://schemas.openxmlformats.org/officeDocument/2006/relationships/tags" Target="../tags/tag328.xml"/><Relationship Id="rId53" Type="http://schemas.openxmlformats.org/officeDocument/2006/relationships/tags" Target="../tags/tag349.xml"/><Relationship Id="rId74" Type="http://schemas.openxmlformats.org/officeDocument/2006/relationships/tags" Target="../tags/tag370.xml"/><Relationship Id="rId128" Type="http://schemas.openxmlformats.org/officeDocument/2006/relationships/tags" Target="../tags/tag424.xml"/><Relationship Id="rId149" Type="http://schemas.openxmlformats.org/officeDocument/2006/relationships/tags" Target="../tags/tag445.xml"/><Relationship Id="rId5" Type="http://schemas.openxmlformats.org/officeDocument/2006/relationships/tags" Target="../tags/tag301.xml"/><Relationship Id="rId90" Type="http://schemas.openxmlformats.org/officeDocument/2006/relationships/tags" Target="../tags/tag386.xml"/><Relationship Id="rId95" Type="http://schemas.openxmlformats.org/officeDocument/2006/relationships/tags" Target="../tags/tag391.xml"/><Relationship Id="rId160" Type="http://schemas.openxmlformats.org/officeDocument/2006/relationships/tags" Target="../tags/tag456.xml"/><Relationship Id="rId165" Type="http://schemas.openxmlformats.org/officeDocument/2006/relationships/tags" Target="../tags/tag461.xml"/><Relationship Id="rId181" Type="http://schemas.openxmlformats.org/officeDocument/2006/relationships/tags" Target="../tags/tag477.xml"/><Relationship Id="rId186" Type="http://schemas.openxmlformats.org/officeDocument/2006/relationships/tags" Target="../tags/tag482.xml"/><Relationship Id="rId216" Type="http://schemas.openxmlformats.org/officeDocument/2006/relationships/tags" Target="../tags/tag512.xml"/><Relationship Id="rId211" Type="http://schemas.openxmlformats.org/officeDocument/2006/relationships/tags" Target="../tags/tag507.xml"/><Relationship Id="rId22" Type="http://schemas.openxmlformats.org/officeDocument/2006/relationships/tags" Target="../tags/tag318.xml"/><Relationship Id="rId27" Type="http://schemas.openxmlformats.org/officeDocument/2006/relationships/tags" Target="../tags/tag323.xml"/><Relationship Id="rId43" Type="http://schemas.openxmlformats.org/officeDocument/2006/relationships/tags" Target="../tags/tag339.xml"/><Relationship Id="rId48" Type="http://schemas.openxmlformats.org/officeDocument/2006/relationships/tags" Target="../tags/tag344.xml"/><Relationship Id="rId64" Type="http://schemas.openxmlformats.org/officeDocument/2006/relationships/tags" Target="../tags/tag360.xml"/><Relationship Id="rId69" Type="http://schemas.openxmlformats.org/officeDocument/2006/relationships/tags" Target="../tags/tag365.xml"/><Relationship Id="rId113" Type="http://schemas.openxmlformats.org/officeDocument/2006/relationships/tags" Target="../tags/tag409.xml"/><Relationship Id="rId118" Type="http://schemas.openxmlformats.org/officeDocument/2006/relationships/tags" Target="../tags/tag414.xml"/><Relationship Id="rId134" Type="http://schemas.openxmlformats.org/officeDocument/2006/relationships/tags" Target="../tags/tag430.xml"/><Relationship Id="rId139" Type="http://schemas.openxmlformats.org/officeDocument/2006/relationships/tags" Target="../tags/tag435.xml"/><Relationship Id="rId80" Type="http://schemas.openxmlformats.org/officeDocument/2006/relationships/tags" Target="../tags/tag376.xml"/><Relationship Id="rId85" Type="http://schemas.openxmlformats.org/officeDocument/2006/relationships/tags" Target="../tags/tag381.xml"/><Relationship Id="rId150" Type="http://schemas.openxmlformats.org/officeDocument/2006/relationships/tags" Target="../tags/tag446.xml"/><Relationship Id="rId155" Type="http://schemas.openxmlformats.org/officeDocument/2006/relationships/tags" Target="../tags/tag451.xml"/><Relationship Id="rId171" Type="http://schemas.openxmlformats.org/officeDocument/2006/relationships/tags" Target="../tags/tag467.xml"/><Relationship Id="rId176" Type="http://schemas.openxmlformats.org/officeDocument/2006/relationships/tags" Target="../tags/tag472.xml"/><Relationship Id="rId192" Type="http://schemas.openxmlformats.org/officeDocument/2006/relationships/tags" Target="../tags/tag488.xml"/><Relationship Id="rId197" Type="http://schemas.openxmlformats.org/officeDocument/2006/relationships/tags" Target="../tags/tag493.xml"/><Relationship Id="rId206" Type="http://schemas.openxmlformats.org/officeDocument/2006/relationships/tags" Target="../tags/tag502.xml"/><Relationship Id="rId201" Type="http://schemas.openxmlformats.org/officeDocument/2006/relationships/tags" Target="../tags/tag497.xml"/><Relationship Id="rId12" Type="http://schemas.openxmlformats.org/officeDocument/2006/relationships/tags" Target="../tags/tag308.xml"/><Relationship Id="rId17" Type="http://schemas.openxmlformats.org/officeDocument/2006/relationships/tags" Target="../tags/tag313.xml"/><Relationship Id="rId33" Type="http://schemas.openxmlformats.org/officeDocument/2006/relationships/tags" Target="../tags/tag329.xml"/><Relationship Id="rId38" Type="http://schemas.openxmlformats.org/officeDocument/2006/relationships/tags" Target="../tags/tag334.xml"/><Relationship Id="rId59" Type="http://schemas.openxmlformats.org/officeDocument/2006/relationships/tags" Target="../tags/tag355.xml"/><Relationship Id="rId103" Type="http://schemas.openxmlformats.org/officeDocument/2006/relationships/tags" Target="../tags/tag399.xml"/><Relationship Id="rId108" Type="http://schemas.openxmlformats.org/officeDocument/2006/relationships/tags" Target="../tags/tag404.xml"/><Relationship Id="rId124" Type="http://schemas.openxmlformats.org/officeDocument/2006/relationships/tags" Target="../tags/tag420.xml"/><Relationship Id="rId129" Type="http://schemas.openxmlformats.org/officeDocument/2006/relationships/tags" Target="../tags/tag425.xml"/><Relationship Id="rId54" Type="http://schemas.openxmlformats.org/officeDocument/2006/relationships/tags" Target="../tags/tag350.xml"/><Relationship Id="rId70" Type="http://schemas.openxmlformats.org/officeDocument/2006/relationships/tags" Target="../tags/tag366.xml"/><Relationship Id="rId75" Type="http://schemas.openxmlformats.org/officeDocument/2006/relationships/tags" Target="../tags/tag371.xml"/><Relationship Id="rId91" Type="http://schemas.openxmlformats.org/officeDocument/2006/relationships/tags" Target="../tags/tag387.xml"/><Relationship Id="rId96" Type="http://schemas.openxmlformats.org/officeDocument/2006/relationships/tags" Target="../tags/tag392.xml"/><Relationship Id="rId140" Type="http://schemas.openxmlformats.org/officeDocument/2006/relationships/tags" Target="../tags/tag436.xml"/><Relationship Id="rId145" Type="http://schemas.openxmlformats.org/officeDocument/2006/relationships/tags" Target="../tags/tag441.xml"/><Relationship Id="rId161" Type="http://schemas.openxmlformats.org/officeDocument/2006/relationships/tags" Target="../tags/tag457.xml"/><Relationship Id="rId166" Type="http://schemas.openxmlformats.org/officeDocument/2006/relationships/tags" Target="../tags/tag462.xml"/><Relationship Id="rId182" Type="http://schemas.openxmlformats.org/officeDocument/2006/relationships/tags" Target="../tags/tag478.xml"/><Relationship Id="rId187" Type="http://schemas.openxmlformats.org/officeDocument/2006/relationships/tags" Target="../tags/tag483.xml"/><Relationship Id="rId217" Type="http://schemas.openxmlformats.org/officeDocument/2006/relationships/tags" Target="../tags/tag513.xml"/><Relationship Id="rId1" Type="http://schemas.openxmlformats.org/officeDocument/2006/relationships/tags" Target="../tags/tag297.xml"/><Relationship Id="rId6" Type="http://schemas.openxmlformats.org/officeDocument/2006/relationships/tags" Target="../tags/tag302.xml"/><Relationship Id="rId212" Type="http://schemas.openxmlformats.org/officeDocument/2006/relationships/tags" Target="../tags/tag508.xml"/><Relationship Id="rId23" Type="http://schemas.openxmlformats.org/officeDocument/2006/relationships/tags" Target="../tags/tag319.xml"/><Relationship Id="rId28" Type="http://schemas.openxmlformats.org/officeDocument/2006/relationships/tags" Target="../tags/tag324.xml"/><Relationship Id="rId49" Type="http://schemas.openxmlformats.org/officeDocument/2006/relationships/tags" Target="../tags/tag345.xml"/><Relationship Id="rId114" Type="http://schemas.openxmlformats.org/officeDocument/2006/relationships/tags" Target="../tags/tag410.xml"/><Relationship Id="rId119" Type="http://schemas.openxmlformats.org/officeDocument/2006/relationships/tags" Target="../tags/tag415.xml"/><Relationship Id="rId44" Type="http://schemas.openxmlformats.org/officeDocument/2006/relationships/tags" Target="../tags/tag340.xml"/><Relationship Id="rId60" Type="http://schemas.openxmlformats.org/officeDocument/2006/relationships/tags" Target="../tags/tag356.xml"/><Relationship Id="rId65" Type="http://schemas.openxmlformats.org/officeDocument/2006/relationships/tags" Target="../tags/tag361.xml"/><Relationship Id="rId81" Type="http://schemas.openxmlformats.org/officeDocument/2006/relationships/tags" Target="../tags/tag377.xml"/><Relationship Id="rId86" Type="http://schemas.openxmlformats.org/officeDocument/2006/relationships/tags" Target="../tags/tag382.xml"/><Relationship Id="rId130" Type="http://schemas.openxmlformats.org/officeDocument/2006/relationships/tags" Target="../tags/tag426.xml"/><Relationship Id="rId135" Type="http://schemas.openxmlformats.org/officeDocument/2006/relationships/tags" Target="../tags/tag431.xml"/><Relationship Id="rId151" Type="http://schemas.openxmlformats.org/officeDocument/2006/relationships/tags" Target="../tags/tag447.xml"/><Relationship Id="rId156" Type="http://schemas.openxmlformats.org/officeDocument/2006/relationships/tags" Target="../tags/tag452.xml"/><Relationship Id="rId177" Type="http://schemas.openxmlformats.org/officeDocument/2006/relationships/tags" Target="../tags/tag473.xml"/><Relationship Id="rId198" Type="http://schemas.openxmlformats.org/officeDocument/2006/relationships/tags" Target="../tags/tag494.xml"/><Relationship Id="rId172" Type="http://schemas.openxmlformats.org/officeDocument/2006/relationships/tags" Target="../tags/tag468.xml"/><Relationship Id="rId193" Type="http://schemas.openxmlformats.org/officeDocument/2006/relationships/tags" Target="../tags/tag489.xml"/><Relationship Id="rId202" Type="http://schemas.openxmlformats.org/officeDocument/2006/relationships/tags" Target="../tags/tag498.xml"/><Relationship Id="rId207" Type="http://schemas.openxmlformats.org/officeDocument/2006/relationships/tags" Target="../tags/tag503.xml"/><Relationship Id="rId13" Type="http://schemas.openxmlformats.org/officeDocument/2006/relationships/tags" Target="../tags/tag309.xml"/><Relationship Id="rId18" Type="http://schemas.openxmlformats.org/officeDocument/2006/relationships/tags" Target="../tags/tag314.xml"/><Relationship Id="rId39" Type="http://schemas.openxmlformats.org/officeDocument/2006/relationships/tags" Target="../tags/tag335.xml"/><Relationship Id="rId109" Type="http://schemas.openxmlformats.org/officeDocument/2006/relationships/tags" Target="../tags/tag405.xml"/><Relationship Id="rId34" Type="http://schemas.openxmlformats.org/officeDocument/2006/relationships/tags" Target="../tags/tag330.xml"/><Relationship Id="rId50" Type="http://schemas.openxmlformats.org/officeDocument/2006/relationships/tags" Target="../tags/tag346.xml"/><Relationship Id="rId55" Type="http://schemas.openxmlformats.org/officeDocument/2006/relationships/tags" Target="../tags/tag351.xml"/><Relationship Id="rId76" Type="http://schemas.openxmlformats.org/officeDocument/2006/relationships/tags" Target="../tags/tag372.xml"/><Relationship Id="rId97" Type="http://schemas.openxmlformats.org/officeDocument/2006/relationships/tags" Target="../tags/tag393.xml"/><Relationship Id="rId104" Type="http://schemas.openxmlformats.org/officeDocument/2006/relationships/tags" Target="../tags/tag400.xml"/><Relationship Id="rId120" Type="http://schemas.openxmlformats.org/officeDocument/2006/relationships/tags" Target="../tags/tag416.xml"/><Relationship Id="rId125" Type="http://schemas.openxmlformats.org/officeDocument/2006/relationships/tags" Target="../tags/tag421.xml"/><Relationship Id="rId141" Type="http://schemas.openxmlformats.org/officeDocument/2006/relationships/tags" Target="../tags/tag437.xml"/><Relationship Id="rId146" Type="http://schemas.openxmlformats.org/officeDocument/2006/relationships/tags" Target="../tags/tag442.xml"/><Relationship Id="rId167" Type="http://schemas.openxmlformats.org/officeDocument/2006/relationships/tags" Target="../tags/tag463.xml"/><Relationship Id="rId188" Type="http://schemas.openxmlformats.org/officeDocument/2006/relationships/tags" Target="../tags/tag484.xml"/><Relationship Id="rId7" Type="http://schemas.openxmlformats.org/officeDocument/2006/relationships/tags" Target="../tags/tag303.xml"/><Relationship Id="rId71" Type="http://schemas.openxmlformats.org/officeDocument/2006/relationships/tags" Target="../tags/tag367.xml"/><Relationship Id="rId92" Type="http://schemas.openxmlformats.org/officeDocument/2006/relationships/tags" Target="../tags/tag388.xml"/><Relationship Id="rId162" Type="http://schemas.openxmlformats.org/officeDocument/2006/relationships/tags" Target="../tags/tag458.xml"/><Relationship Id="rId183" Type="http://schemas.openxmlformats.org/officeDocument/2006/relationships/tags" Target="../tags/tag479.xml"/><Relationship Id="rId213" Type="http://schemas.openxmlformats.org/officeDocument/2006/relationships/tags" Target="../tags/tag509.xml"/><Relationship Id="rId218" Type="http://schemas.openxmlformats.org/officeDocument/2006/relationships/tags" Target="../tags/tag514.xml"/><Relationship Id="rId2" Type="http://schemas.openxmlformats.org/officeDocument/2006/relationships/tags" Target="../tags/tag298.xml"/><Relationship Id="rId29" Type="http://schemas.openxmlformats.org/officeDocument/2006/relationships/tags" Target="../tags/tag325.xml"/><Relationship Id="rId24" Type="http://schemas.openxmlformats.org/officeDocument/2006/relationships/tags" Target="../tags/tag320.xml"/><Relationship Id="rId40" Type="http://schemas.openxmlformats.org/officeDocument/2006/relationships/tags" Target="../tags/tag336.xml"/><Relationship Id="rId45" Type="http://schemas.openxmlformats.org/officeDocument/2006/relationships/tags" Target="../tags/tag341.xml"/><Relationship Id="rId66" Type="http://schemas.openxmlformats.org/officeDocument/2006/relationships/tags" Target="../tags/tag362.xml"/><Relationship Id="rId87" Type="http://schemas.openxmlformats.org/officeDocument/2006/relationships/tags" Target="../tags/tag383.xml"/><Relationship Id="rId110" Type="http://schemas.openxmlformats.org/officeDocument/2006/relationships/tags" Target="../tags/tag406.xml"/><Relationship Id="rId115" Type="http://schemas.openxmlformats.org/officeDocument/2006/relationships/tags" Target="../tags/tag411.xml"/><Relationship Id="rId131" Type="http://schemas.openxmlformats.org/officeDocument/2006/relationships/tags" Target="../tags/tag427.xml"/><Relationship Id="rId136" Type="http://schemas.openxmlformats.org/officeDocument/2006/relationships/tags" Target="../tags/tag432.xml"/><Relationship Id="rId157" Type="http://schemas.openxmlformats.org/officeDocument/2006/relationships/tags" Target="../tags/tag453.xml"/><Relationship Id="rId178" Type="http://schemas.openxmlformats.org/officeDocument/2006/relationships/tags" Target="../tags/tag474.xml"/><Relationship Id="rId61" Type="http://schemas.openxmlformats.org/officeDocument/2006/relationships/tags" Target="../tags/tag357.xml"/><Relationship Id="rId82" Type="http://schemas.openxmlformats.org/officeDocument/2006/relationships/tags" Target="../tags/tag378.xml"/><Relationship Id="rId152" Type="http://schemas.openxmlformats.org/officeDocument/2006/relationships/tags" Target="../tags/tag448.xml"/><Relationship Id="rId173" Type="http://schemas.openxmlformats.org/officeDocument/2006/relationships/tags" Target="../tags/tag469.xml"/><Relationship Id="rId194" Type="http://schemas.openxmlformats.org/officeDocument/2006/relationships/tags" Target="../tags/tag490.xml"/><Relationship Id="rId199" Type="http://schemas.openxmlformats.org/officeDocument/2006/relationships/tags" Target="../tags/tag495.xml"/><Relationship Id="rId203" Type="http://schemas.openxmlformats.org/officeDocument/2006/relationships/tags" Target="../tags/tag499.xml"/><Relationship Id="rId208" Type="http://schemas.openxmlformats.org/officeDocument/2006/relationships/tags" Target="../tags/tag504.xml"/><Relationship Id="rId19" Type="http://schemas.openxmlformats.org/officeDocument/2006/relationships/tags" Target="../tags/tag315.xml"/><Relationship Id="rId14" Type="http://schemas.openxmlformats.org/officeDocument/2006/relationships/tags" Target="../tags/tag310.xml"/><Relationship Id="rId30" Type="http://schemas.openxmlformats.org/officeDocument/2006/relationships/tags" Target="../tags/tag326.xml"/><Relationship Id="rId35" Type="http://schemas.openxmlformats.org/officeDocument/2006/relationships/tags" Target="../tags/tag331.xml"/><Relationship Id="rId56" Type="http://schemas.openxmlformats.org/officeDocument/2006/relationships/tags" Target="../tags/tag352.xml"/><Relationship Id="rId77" Type="http://schemas.openxmlformats.org/officeDocument/2006/relationships/tags" Target="../tags/tag373.xml"/><Relationship Id="rId100" Type="http://schemas.openxmlformats.org/officeDocument/2006/relationships/tags" Target="../tags/tag396.xml"/><Relationship Id="rId105" Type="http://schemas.openxmlformats.org/officeDocument/2006/relationships/tags" Target="../tags/tag401.xml"/><Relationship Id="rId126" Type="http://schemas.openxmlformats.org/officeDocument/2006/relationships/tags" Target="../tags/tag422.xml"/><Relationship Id="rId147" Type="http://schemas.openxmlformats.org/officeDocument/2006/relationships/tags" Target="../tags/tag443.xml"/><Relationship Id="rId168" Type="http://schemas.openxmlformats.org/officeDocument/2006/relationships/tags" Target="../tags/tag464.xml"/><Relationship Id="rId8" Type="http://schemas.openxmlformats.org/officeDocument/2006/relationships/tags" Target="../tags/tag304.xml"/><Relationship Id="rId51" Type="http://schemas.openxmlformats.org/officeDocument/2006/relationships/tags" Target="../tags/tag347.xml"/><Relationship Id="rId72" Type="http://schemas.openxmlformats.org/officeDocument/2006/relationships/tags" Target="../tags/tag368.xml"/><Relationship Id="rId93" Type="http://schemas.openxmlformats.org/officeDocument/2006/relationships/tags" Target="../tags/tag389.xml"/><Relationship Id="rId98" Type="http://schemas.openxmlformats.org/officeDocument/2006/relationships/tags" Target="../tags/tag394.xml"/><Relationship Id="rId121" Type="http://schemas.openxmlformats.org/officeDocument/2006/relationships/tags" Target="../tags/tag417.xml"/><Relationship Id="rId142" Type="http://schemas.openxmlformats.org/officeDocument/2006/relationships/tags" Target="../tags/tag438.xml"/><Relationship Id="rId163" Type="http://schemas.openxmlformats.org/officeDocument/2006/relationships/tags" Target="../tags/tag459.xml"/><Relationship Id="rId184" Type="http://schemas.openxmlformats.org/officeDocument/2006/relationships/tags" Target="../tags/tag480.xml"/><Relationship Id="rId189" Type="http://schemas.openxmlformats.org/officeDocument/2006/relationships/tags" Target="../tags/tag485.xml"/><Relationship Id="rId219" Type="http://schemas.openxmlformats.org/officeDocument/2006/relationships/slideLayout" Target="../slideLayouts/slideLayout1.xml"/><Relationship Id="rId3" Type="http://schemas.openxmlformats.org/officeDocument/2006/relationships/tags" Target="../tags/tag299.xml"/><Relationship Id="rId214" Type="http://schemas.openxmlformats.org/officeDocument/2006/relationships/tags" Target="../tags/tag510.xml"/><Relationship Id="rId25" Type="http://schemas.openxmlformats.org/officeDocument/2006/relationships/tags" Target="../tags/tag321.xml"/><Relationship Id="rId46" Type="http://schemas.openxmlformats.org/officeDocument/2006/relationships/tags" Target="../tags/tag342.xml"/><Relationship Id="rId67" Type="http://schemas.openxmlformats.org/officeDocument/2006/relationships/tags" Target="../tags/tag363.xml"/><Relationship Id="rId116" Type="http://schemas.openxmlformats.org/officeDocument/2006/relationships/tags" Target="../tags/tag412.xml"/><Relationship Id="rId137" Type="http://schemas.openxmlformats.org/officeDocument/2006/relationships/tags" Target="../tags/tag433.xml"/><Relationship Id="rId158" Type="http://schemas.openxmlformats.org/officeDocument/2006/relationships/tags" Target="../tags/tag454.xml"/><Relationship Id="rId20" Type="http://schemas.openxmlformats.org/officeDocument/2006/relationships/tags" Target="../tags/tag316.xml"/><Relationship Id="rId41" Type="http://schemas.openxmlformats.org/officeDocument/2006/relationships/tags" Target="../tags/tag337.xml"/><Relationship Id="rId62" Type="http://schemas.openxmlformats.org/officeDocument/2006/relationships/tags" Target="../tags/tag358.xml"/><Relationship Id="rId83" Type="http://schemas.openxmlformats.org/officeDocument/2006/relationships/tags" Target="../tags/tag379.xml"/><Relationship Id="rId88" Type="http://schemas.openxmlformats.org/officeDocument/2006/relationships/tags" Target="../tags/tag384.xml"/><Relationship Id="rId111" Type="http://schemas.openxmlformats.org/officeDocument/2006/relationships/tags" Target="../tags/tag407.xml"/><Relationship Id="rId132" Type="http://schemas.openxmlformats.org/officeDocument/2006/relationships/tags" Target="../tags/tag428.xml"/><Relationship Id="rId153" Type="http://schemas.openxmlformats.org/officeDocument/2006/relationships/tags" Target="../tags/tag449.xml"/><Relationship Id="rId174" Type="http://schemas.openxmlformats.org/officeDocument/2006/relationships/tags" Target="../tags/tag470.xml"/><Relationship Id="rId179" Type="http://schemas.openxmlformats.org/officeDocument/2006/relationships/tags" Target="../tags/tag475.xml"/><Relationship Id="rId195" Type="http://schemas.openxmlformats.org/officeDocument/2006/relationships/tags" Target="../tags/tag491.xml"/><Relationship Id="rId209" Type="http://schemas.openxmlformats.org/officeDocument/2006/relationships/tags" Target="../tags/tag505.xml"/><Relationship Id="rId190" Type="http://schemas.openxmlformats.org/officeDocument/2006/relationships/tags" Target="../tags/tag486.xml"/><Relationship Id="rId204" Type="http://schemas.openxmlformats.org/officeDocument/2006/relationships/tags" Target="../tags/tag500.xml"/><Relationship Id="rId15" Type="http://schemas.openxmlformats.org/officeDocument/2006/relationships/tags" Target="../tags/tag311.xml"/><Relationship Id="rId36" Type="http://schemas.openxmlformats.org/officeDocument/2006/relationships/tags" Target="../tags/tag332.xml"/><Relationship Id="rId57" Type="http://schemas.openxmlformats.org/officeDocument/2006/relationships/tags" Target="../tags/tag353.xml"/><Relationship Id="rId106" Type="http://schemas.openxmlformats.org/officeDocument/2006/relationships/tags" Target="../tags/tag402.xml"/><Relationship Id="rId127" Type="http://schemas.openxmlformats.org/officeDocument/2006/relationships/tags" Target="../tags/tag423.xml"/><Relationship Id="rId10" Type="http://schemas.openxmlformats.org/officeDocument/2006/relationships/tags" Target="../tags/tag306.xml"/><Relationship Id="rId31" Type="http://schemas.openxmlformats.org/officeDocument/2006/relationships/tags" Target="../tags/tag327.xml"/><Relationship Id="rId52" Type="http://schemas.openxmlformats.org/officeDocument/2006/relationships/tags" Target="../tags/tag348.xml"/><Relationship Id="rId73" Type="http://schemas.openxmlformats.org/officeDocument/2006/relationships/tags" Target="../tags/tag369.xml"/><Relationship Id="rId78" Type="http://schemas.openxmlformats.org/officeDocument/2006/relationships/tags" Target="../tags/tag374.xml"/><Relationship Id="rId94" Type="http://schemas.openxmlformats.org/officeDocument/2006/relationships/tags" Target="../tags/tag390.xml"/><Relationship Id="rId99" Type="http://schemas.openxmlformats.org/officeDocument/2006/relationships/tags" Target="../tags/tag395.xml"/><Relationship Id="rId101" Type="http://schemas.openxmlformats.org/officeDocument/2006/relationships/tags" Target="../tags/tag397.xml"/><Relationship Id="rId122" Type="http://schemas.openxmlformats.org/officeDocument/2006/relationships/tags" Target="../tags/tag418.xml"/><Relationship Id="rId143" Type="http://schemas.openxmlformats.org/officeDocument/2006/relationships/tags" Target="../tags/tag439.xml"/><Relationship Id="rId148" Type="http://schemas.openxmlformats.org/officeDocument/2006/relationships/tags" Target="../tags/tag444.xml"/><Relationship Id="rId164" Type="http://schemas.openxmlformats.org/officeDocument/2006/relationships/tags" Target="../tags/tag460.xml"/><Relationship Id="rId169" Type="http://schemas.openxmlformats.org/officeDocument/2006/relationships/tags" Target="../tags/tag465.xml"/><Relationship Id="rId185" Type="http://schemas.openxmlformats.org/officeDocument/2006/relationships/tags" Target="../tags/tag481.xml"/><Relationship Id="rId4" Type="http://schemas.openxmlformats.org/officeDocument/2006/relationships/tags" Target="../tags/tag300.xml"/><Relationship Id="rId9" Type="http://schemas.openxmlformats.org/officeDocument/2006/relationships/tags" Target="../tags/tag305.xml"/><Relationship Id="rId180" Type="http://schemas.openxmlformats.org/officeDocument/2006/relationships/tags" Target="../tags/tag476.xml"/><Relationship Id="rId210" Type="http://schemas.openxmlformats.org/officeDocument/2006/relationships/tags" Target="../tags/tag506.xml"/><Relationship Id="rId215" Type="http://schemas.openxmlformats.org/officeDocument/2006/relationships/tags" Target="../tags/tag511.xml"/><Relationship Id="rId26" Type="http://schemas.openxmlformats.org/officeDocument/2006/relationships/tags" Target="../tags/tag322.xml"/><Relationship Id="rId47" Type="http://schemas.openxmlformats.org/officeDocument/2006/relationships/tags" Target="../tags/tag343.xml"/><Relationship Id="rId68" Type="http://schemas.openxmlformats.org/officeDocument/2006/relationships/tags" Target="../tags/tag364.xml"/><Relationship Id="rId89" Type="http://schemas.openxmlformats.org/officeDocument/2006/relationships/tags" Target="../tags/tag385.xml"/><Relationship Id="rId112" Type="http://schemas.openxmlformats.org/officeDocument/2006/relationships/tags" Target="../tags/tag408.xml"/><Relationship Id="rId133" Type="http://schemas.openxmlformats.org/officeDocument/2006/relationships/tags" Target="../tags/tag429.xml"/><Relationship Id="rId154" Type="http://schemas.openxmlformats.org/officeDocument/2006/relationships/tags" Target="../tags/tag450.xml"/><Relationship Id="rId175" Type="http://schemas.openxmlformats.org/officeDocument/2006/relationships/tags" Target="../tags/tag471.xml"/><Relationship Id="rId196" Type="http://schemas.openxmlformats.org/officeDocument/2006/relationships/tags" Target="../tags/tag492.xml"/><Relationship Id="rId200" Type="http://schemas.openxmlformats.org/officeDocument/2006/relationships/tags" Target="../tags/tag496.xml"/><Relationship Id="rId16" Type="http://schemas.openxmlformats.org/officeDocument/2006/relationships/tags" Target="../tags/tag312.xml"/><Relationship Id="rId37" Type="http://schemas.openxmlformats.org/officeDocument/2006/relationships/tags" Target="../tags/tag333.xml"/><Relationship Id="rId58" Type="http://schemas.openxmlformats.org/officeDocument/2006/relationships/tags" Target="../tags/tag354.xml"/><Relationship Id="rId79" Type="http://schemas.openxmlformats.org/officeDocument/2006/relationships/tags" Target="../tags/tag375.xml"/><Relationship Id="rId102" Type="http://schemas.openxmlformats.org/officeDocument/2006/relationships/tags" Target="../tags/tag398.xml"/><Relationship Id="rId123" Type="http://schemas.openxmlformats.org/officeDocument/2006/relationships/tags" Target="../tags/tag419.xml"/><Relationship Id="rId144" Type="http://schemas.openxmlformats.org/officeDocument/2006/relationships/tags" Target="../tags/tag440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tags" Target="../tags/tag631.xml"/><Relationship Id="rId21" Type="http://schemas.openxmlformats.org/officeDocument/2006/relationships/tags" Target="../tags/tag535.xml"/><Relationship Id="rId42" Type="http://schemas.openxmlformats.org/officeDocument/2006/relationships/tags" Target="../tags/tag556.xml"/><Relationship Id="rId63" Type="http://schemas.openxmlformats.org/officeDocument/2006/relationships/tags" Target="../tags/tag577.xml"/><Relationship Id="rId84" Type="http://schemas.openxmlformats.org/officeDocument/2006/relationships/tags" Target="../tags/tag598.xml"/><Relationship Id="rId138" Type="http://schemas.openxmlformats.org/officeDocument/2006/relationships/tags" Target="../tags/tag652.xml"/><Relationship Id="rId159" Type="http://schemas.openxmlformats.org/officeDocument/2006/relationships/tags" Target="../tags/tag673.xml"/><Relationship Id="rId170" Type="http://schemas.openxmlformats.org/officeDocument/2006/relationships/tags" Target="../tags/tag684.xml"/><Relationship Id="rId191" Type="http://schemas.openxmlformats.org/officeDocument/2006/relationships/tags" Target="../tags/tag705.xml"/><Relationship Id="rId205" Type="http://schemas.openxmlformats.org/officeDocument/2006/relationships/tags" Target="../tags/tag719.xml"/><Relationship Id="rId107" Type="http://schemas.openxmlformats.org/officeDocument/2006/relationships/tags" Target="../tags/tag621.xml"/><Relationship Id="rId11" Type="http://schemas.openxmlformats.org/officeDocument/2006/relationships/tags" Target="../tags/tag525.xml"/><Relationship Id="rId32" Type="http://schemas.openxmlformats.org/officeDocument/2006/relationships/tags" Target="../tags/tag546.xml"/><Relationship Id="rId53" Type="http://schemas.openxmlformats.org/officeDocument/2006/relationships/tags" Target="../tags/tag567.xml"/><Relationship Id="rId74" Type="http://schemas.openxmlformats.org/officeDocument/2006/relationships/tags" Target="../tags/tag588.xml"/><Relationship Id="rId128" Type="http://schemas.openxmlformats.org/officeDocument/2006/relationships/tags" Target="../tags/tag642.xml"/><Relationship Id="rId149" Type="http://schemas.openxmlformats.org/officeDocument/2006/relationships/tags" Target="../tags/tag663.xml"/><Relationship Id="rId5" Type="http://schemas.openxmlformats.org/officeDocument/2006/relationships/tags" Target="../tags/tag519.xml"/><Relationship Id="rId90" Type="http://schemas.openxmlformats.org/officeDocument/2006/relationships/tags" Target="../tags/tag604.xml"/><Relationship Id="rId95" Type="http://schemas.openxmlformats.org/officeDocument/2006/relationships/tags" Target="../tags/tag609.xml"/><Relationship Id="rId160" Type="http://schemas.openxmlformats.org/officeDocument/2006/relationships/tags" Target="../tags/tag674.xml"/><Relationship Id="rId165" Type="http://schemas.openxmlformats.org/officeDocument/2006/relationships/tags" Target="../tags/tag679.xml"/><Relationship Id="rId181" Type="http://schemas.openxmlformats.org/officeDocument/2006/relationships/tags" Target="../tags/tag695.xml"/><Relationship Id="rId186" Type="http://schemas.openxmlformats.org/officeDocument/2006/relationships/tags" Target="../tags/tag700.xml"/><Relationship Id="rId216" Type="http://schemas.openxmlformats.org/officeDocument/2006/relationships/tags" Target="../tags/tag730.xml"/><Relationship Id="rId211" Type="http://schemas.openxmlformats.org/officeDocument/2006/relationships/tags" Target="../tags/tag725.xml"/><Relationship Id="rId22" Type="http://schemas.openxmlformats.org/officeDocument/2006/relationships/tags" Target="../tags/tag536.xml"/><Relationship Id="rId27" Type="http://schemas.openxmlformats.org/officeDocument/2006/relationships/tags" Target="../tags/tag541.xml"/><Relationship Id="rId43" Type="http://schemas.openxmlformats.org/officeDocument/2006/relationships/tags" Target="../tags/tag557.xml"/><Relationship Id="rId48" Type="http://schemas.openxmlformats.org/officeDocument/2006/relationships/tags" Target="../tags/tag562.xml"/><Relationship Id="rId64" Type="http://schemas.openxmlformats.org/officeDocument/2006/relationships/tags" Target="../tags/tag578.xml"/><Relationship Id="rId69" Type="http://schemas.openxmlformats.org/officeDocument/2006/relationships/tags" Target="../tags/tag583.xml"/><Relationship Id="rId113" Type="http://schemas.openxmlformats.org/officeDocument/2006/relationships/tags" Target="../tags/tag627.xml"/><Relationship Id="rId118" Type="http://schemas.openxmlformats.org/officeDocument/2006/relationships/tags" Target="../tags/tag632.xml"/><Relationship Id="rId134" Type="http://schemas.openxmlformats.org/officeDocument/2006/relationships/tags" Target="../tags/tag648.xml"/><Relationship Id="rId139" Type="http://schemas.openxmlformats.org/officeDocument/2006/relationships/tags" Target="../tags/tag653.xml"/><Relationship Id="rId80" Type="http://schemas.openxmlformats.org/officeDocument/2006/relationships/tags" Target="../tags/tag594.xml"/><Relationship Id="rId85" Type="http://schemas.openxmlformats.org/officeDocument/2006/relationships/tags" Target="../tags/tag599.xml"/><Relationship Id="rId150" Type="http://schemas.openxmlformats.org/officeDocument/2006/relationships/tags" Target="../tags/tag664.xml"/><Relationship Id="rId155" Type="http://schemas.openxmlformats.org/officeDocument/2006/relationships/tags" Target="../tags/tag669.xml"/><Relationship Id="rId171" Type="http://schemas.openxmlformats.org/officeDocument/2006/relationships/tags" Target="../tags/tag685.xml"/><Relationship Id="rId176" Type="http://schemas.openxmlformats.org/officeDocument/2006/relationships/tags" Target="../tags/tag690.xml"/><Relationship Id="rId192" Type="http://schemas.openxmlformats.org/officeDocument/2006/relationships/tags" Target="../tags/tag706.xml"/><Relationship Id="rId197" Type="http://schemas.openxmlformats.org/officeDocument/2006/relationships/tags" Target="../tags/tag711.xml"/><Relationship Id="rId206" Type="http://schemas.openxmlformats.org/officeDocument/2006/relationships/tags" Target="../tags/tag720.xml"/><Relationship Id="rId201" Type="http://schemas.openxmlformats.org/officeDocument/2006/relationships/tags" Target="../tags/tag715.xml"/><Relationship Id="rId222" Type="http://schemas.openxmlformats.org/officeDocument/2006/relationships/slideLayout" Target="../slideLayouts/slideLayout1.xml"/><Relationship Id="rId12" Type="http://schemas.openxmlformats.org/officeDocument/2006/relationships/tags" Target="../tags/tag526.xml"/><Relationship Id="rId17" Type="http://schemas.openxmlformats.org/officeDocument/2006/relationships/tags" Target="../tags/tag531.xml"/><Relationship Id="rId33" Type="http://schemas.openxmlformats.org/officeDocument/2006/relationships/tags" Target="../tags/tag547.xml"/><Relationship Id="rId38" Type="http://schemas.openxmlformats.org/officeDocument/2006/relationships/tags" Target="../tags/tag552.xml"/><Relationship Id="rId59" Type="http://schemas.openxmlformats.org/officeDocument/2006/relationships/tags" Target="../tags/tag573.xml"/><Relationship Id="rId103" Type="http://schemas.openxmlformats.org/officeDocument/2006/relationships/tags" Target="../tags/tag617.xml"/><Relationship Id="rId108" Type="http://schemas.openxmlformats.org/officeDocument/2006/relationships/tags" Target="../tags/tag622.xml"/><Relationship Id="rId124" Type="http://schemas.openxmlformats.org/officeDocument/2006/relationships/tags" Target="../tags/tag638.xml"/><Relationship Id="rId129" Type="http://schemas.openxmlformats.org/officeDocument/2006/relationships/tags" Target="../tags/tag643.xml"/><Relationship Id="rId54" Type="http://schemas.openxmlformats.org/officeDocument/2006/relationships/tags" Target="../tags/tag568.xml"/><Relationship Id="rId70" Type="http://schemas.openxmlformats.org/officeDocument/2006/relationships/tags" Target="../tags/tag584.xml"/><Relationship Id="rId75" Type="http://schemas.openxmlformats.org/officeDocument/2006/relationships/tags" Target="../tags/tag589.xml"/><Relationship Id="rId91" Type="http://schemas.openxmlformats.org/officeDocument/2006/relationships/tags" Target="../tags/tag605.xml"/><Relationship Id="rId96" Type="http://schemas.openxmlformats.org/officeDocument/2006/relationships/tags" Target="../tags/tag610.xml"/><Relationship Id="rId140" Type="http://schemas.openxmlformats.org/officeDocument/2006/relationships/tags" Target="../tags/tag654.xml"/><Relationship Id="rId145" Type="http://schemas.openxmlformats.org/officeDocument/2006/relationships/tags" Target="../tags/tag659.xml"/><Relationship Id="rId161" Type="http://schemas.openxmlformats.org/officeDocument/2006/relationships/tags" Target="../tags/tag675.xml"/><Relationship Id="rId166" Type="http://schemas.openxmlformats.org/officeDocument/2006/relationships/tags" Target="../tags/tag680.xml"/><Relationship Id="rId182" Type="http://schemas.openxmlformats.org/officeDocument/2006/relationships/tags" Target="../tags/tag696.xml"/><Relationship Id="rId187" Type="http://schemas.openxmlformats.org/officeDocument/2006/relationships/tags" Target="../tags/tag701.xml"/><Relationship Id="rId217" Type="http://schemas.openxmlformats.org/officeDocument/2006/relationships/tags" Target="../tags/tag731.xml"/><Relationship Id="rId1" Type="http://schemas.openxmlformats.org/officeDocument/2006/relationships/tags" Target="../tags/tag515.xml"/><Relationship Id="rId6" Type="http://schemas.openxmlformats.org/officeDocument/2006/relationships/tags" Target="../tags/tag520.xml"/><Relationship Id="rId212" Type="http://schemas.openxmlformats.org/officeDocument/2006/relationships/tags" Target="../tags/tag726.xml"/><Relationship Id="rId23" Type="http://schemas.openxmlformats.org/officeDocument/2006/relationships/tags" Target="../tags/tag537.xml"/><Relationship Id="rId28" Type="http://schemas.openxmlformats.org/officeDocument/2006/relationships/tags" Target="../tags/tag542.xml"/><Relationship Id="rId49" Type="http://schemas.openxmlformats.org/officeDocument/2006/relationships/tags" Target="../tags/tag563.xml"/><Relationship Id="rId114" Type="http://schemas.openxmlformats.org/officeDocument/2006/relationships/tags" Target="../tags/tag628.xml"/><Relationship Id="rId119" Type="http://schemas.openxmlformats.org/officeDocument/2006/relationships/tags" Target="../tags/tag633.xml"/><Relationship Id="rId44" Type="http://schemas.openxmlformats.org/officeDocument/2006/relationships/tags" Target="../tags/tag558.xml"/><Relationship Id="rId60" Type="http://schemas.openxmlformats.org/officeDocument/2006/relationships/tags" Target="../tags/tag574.xml"/><Relationship Id="rId65" Type="http://schemas.openxmlformats.org/officeDocument/2006/relationships/tags" Target="../tags/tag579.xml"/><Relationship Id="rId81" Type="http://schemas.openxmlformats.org/officeDocument/2006/relationships/tags" Target="../tags/tag595.xml"/><Relationship Id="rId86" Type="http://schemas.openxmlformats.org/officeDocument/2006/relationships/tags" Target="../tags/tag600.xml"/><Relationship Id="rId130" Type="http://schemas.openxmlformats.org/officeDocument/2006/relationships/tags" Target="../tags/tag644.xml"/><Relationship Id="rId135" Type="http://schemas.openxmlformats.org/officeDocument/2006/relationships/tags" Target="../tags/tag649.xml"/><Relationship Id="rId151" Type="http://schemas.openxmlformats.org/officeDocument/2006/relationships/tags" Target="../tags/tag665.xml"/><Relationship Id="rId156" Type="http://schemas.openxmlformats.org/officeDocument/2006/relationships/tags" Target="../tags/tag670.xml"/><Relationship Id="rId177" Type="http://schemas.openxmlformats.org/officeDocument/2006/relationships/tags" Target="../tags/tag691.xml"/><Relationship Id="rId198" Type="http://schemas.openxmlformats.org/officeDocument/2006/relationships/tags" Target="../tags/tag712.xml"/><Relationship Id="rId172" Type="http://schemas.openxmlformats.org/officeDocument/2006/relationships/tags" Target="../tags/tag686.xml"/><Relationship Id="rId193" Type="http://schemas.openxmlformats.org/officeDocument/2006/relationships/tags" Target="../tags/tag707.xml"/><Relationship Id="rId202" Type="http://schemas.openxmlformats.org/officeDocument/2006/relationships/tags" Target="../tags/tag716.xml"/><Relationship Id="rId207" Type="http://schemas.openxmlformats.org/officeDocument/2006/relationships/tags" Target="../tags/tag721.xml"/><Relationship Id="rId13" Type="http://schemas.openxmlformats.org/officeDocument/2006/relationships/tags" Target="../tags/tag527.xml"/><Relationship Id="rId18" Type="http://schemas.openxmlformats.org/officeDocument/2006/relationships/tags" Target="../tags/tag532.xml"/><Relationship Id="rId39" Type="http://schemas.openxmlformats.org/officeDocument/2006/relationships/tags" Target="../tags/tag553.xml"/><Relationship Id="rId109" Type="http://schemas.openxmlformats.org/officeDocument/2006/relationships/tags" Target="../tags/tag623.xml"/><Relationship Id="rId34" Type="http://schemas.openxmlformats.org/officeDocument/2006/relationships/tags" Target="../tags/tag548.xml"/><Relationship Id="rId50" Type="http://schemas.openxmlformats.org/officeDocument/2006/relationships/tags" Target="../tags/tag564.xml"/><Relationship Id="rId55" Type="http://schemas.openxmlformats.org/officeDocument/2006/relationships/tags" Target="../tags/tag569.xml"/><Relationship Id="rId76" Type="http://schemas.openxmlformats.org/officeDocument/2006/relationships/tags" Target="../tags/tag590.xml"/><Relationship Id="rId97" Type="http://schemas.openxmlformats.org/officeDocument/2006/relationships/tags" Target="../tags/tag611.xml"/><Relationship Id="rId104" Type="http://schemas.openxmlformats.org/officeDocument/2006/relationships/tags" Target="../tags/tag618.xml"/><Relationship Id="rId120" Type="http://schemas.openxmlformats.org/officeDocument/2006/relationships/tags" Target="../tags/tag634.xml"/><Relationship Id="rId125" Type="http://schemas.openxmlformats.org/officeDocument/2006/relationships/tags" Target="../tags/tag639.xml"/><Relationship Id="rId141" Type="http://schemas.openxmlformats.org/officeDocument/2006/relationships/tags" Target="../tags/tag655.xml"/><Relationship Id="rId146" Type="http://schemas.openxmlformats.org/officeDocument/2006/relationships/tags" Target="../tags/tag660.xml"/><Relationship Id="rId167" Type="http://schemas.openxmlformats.org/officeDocument/2006/relationships/tags" Target="../tags/tag681.xml"/><Relationship Id="rId188" Type="http://schemas.openxmlformats.org/officeDocument/2006/relationships/tags" Target="../tags/tag702.xml"/><Relationship Id="rId7" Type="http://schemas.openxmlformats.org/officeDocument/2006/relationships/tags" Target="../tags/tag521.xml"/><Relationship Id="rId71" Type="http://schemas.openxmlformats.org/officeDocument/2006/relationships/tags" Target="../tags/tag585.xml"/><Relationship Id="rId92" Type="http://schemas.openxmlformats.org/officeDocument/2006/relationships/tags" Target="../tags/tag606.xml"/><Relationship Id="rId162" Type="http://schemas.openxmlformats.org/officeDocument/2006/relationships/tags" Target="../tags/tag676.xml"/><Relationship Id="rId183" Type="http://schemas.openxmlformats.org/officeDocument/2006/relationships/tags" Target="../tags/tag697.xml"/><Relationship Id="rId213" Type="http://schemas.openxmlformats.org/officeDocument/2006/relationships/tags" Target="../tags/tag727.xml"/><Relationship Id="rId218" Type="http://schemas.openxmlformats.org/officeDocument/2006/relationships/tags" Target="../tags/tag732.xml"/><Relationship Id="rId2" Type="http://schemas.openxmlformats.org/officeDocument/2006/relationships/tags" Target="../tags/tag516.xml"/><Relationship Id="rId29" Type="http://schemas.openxmlformats.org/officeDocument/2006/relationships/tags" Target="../tags/tag543.xml"/><Relationship Id="rId24" Type="http://schemas.openxmlformats.org/officeDocument/2006/relationships/tags" Target="../tags/tag538.xml"/><Relationship Id="rId40" Type="http://schemas.openxmlformats.org/officeDocument/2006/relationships/tags" Target="../tags/tag554.xml"/><Relationship Id="rId45" Type="http://schemas.openxmlformats.org/officeDocument/2006/relationships/tags" Target="../tags/tag559.xml"/><Relationship Id="rId66" Type="http://schemas.openxmlformats.org/officeDocument/2006/relationships/tags" Target="../tags/tag580.xml"/><Relationship Id="rId87" Type="http://schemas.openxmlformats.org/officeDocument/2006/relationships/tags" Target="../tags/tag601.xml"/><Relationship Id="rId110" Type="http://schemas.openxmlformats.org/officeDocument/2006/relationships/tags" Target="../tags/tag624.xml"/><Relationship Id="rId115" Type="http://schemas.openxmlformats.org/officeDocument/2006/relationships/tags" Target="../tags/tag629.xml"/><Relationship Id="rId131" Type="http://schemas.openxmlformats.org/officeDocument/2006/relationships/tags" Target="../tags/tag645.xml"/><Relationship Id="rId136" Type="http://schemas.openxmlformats.org/officeDocument/2006/relationships/tags" Target="../tags/tag650.xml"/><Relationship Id="rId157" Type="http://schemas.openxmlformats.org/officeDocument/2006/relationships/tags" Target="../tags/tag671.xml"/><Relationship Id="rId178" Type="http://schemas.openxmlformats.org/officeDocument/2006/relationships/tags" Target="../tags/tag692.xml"/><Relationship Id="rId61" Type="http://schemas.openxmlformats.org/officeDocument/2006/relationships/tags" Target="../tags/tag575.xml"/><Relationship Id="rId82" Type="http://schemas.openxmlformats.org/officeDocument/2006/relationships/tags" Target="../tags/tag596.xml"/><Relationship Id="rId152" Type="http://schemas.openxmlformats.org/officeDocument/2006/relationships/tags" Target="../tags/tag666.xml"/><Relationship Id="rId173" Type="http://schemas.openxmlformats.org/officeDocument/2006/relationships/tags" Target="../tags/tag687.xml"/><Relationship Id="rId194" Type="http://schemas.openxmlformats.org/officeDocument/2006/relationships/tags" Target="../tags/tag708.xml"/><Relationship Id="rId199" Type="http://schemas.openxmlformats.org/officeDocument/2006/relationships/tags" Target="../tags/tag713.xml"/><Relationship Id="rId203" Type="http://schemas.openxmlformats.org/officeDocument/2006/relationships/tags" Target="../tags/tag717.xml"/><Relationship Id="rId208" Type="http://schemas.openxmlformats.org/officeDocument/2006/relationships/tags" Target="../tags/tag722.xml"/><Relationship Id="rId19" Type="http://schemas.openxmlformats.org/officeDocument/2006/relationships/tags" Target="../tags/tag533.xml"/><Relationship Id="rId14" Type="http://schemas.openxmlformats.org/officeDocument/2006/relationships/tags" Target="../tags/tag528.xml"/><Relationship Id="rId30" Type="http://schemas.openxmlformats.org/officeDocument/2006/relationships/tags" Target="../tags/tag544.xml"/><Relationship Id="rId35" Type="http://schemas.openxmlformats.org/officeDocument/2006/relationships/tags" Target="../tags/tag549.xml"/><Relationship Id="rId56" Type="http://schemas.openxmlformats.org/officeDocument/2006/relationships/tags" Target="../tags/tag570.xml"/><Relationship Id="rId77" Type="http://schemas.openxmlformats.org/officeDocument/2006/relationships/tags" Target="../tags/tag591.xml"/><Relationship Id="rId100" Type="http://schemas.openxmlformats.org/officeDocument/2006/relationships/tags" Target="../tags/tag614.xml"/><Relationship Id="rId105" Type="http://schemas.openxmlformats.org/officeDocument/2006/relationships/tags" Target="../tags/tag619.xml"/><Relationship Id="rId126" Type="http://schemas.openxmlformats.org/officeDocument/2006/relationships/tags" Target="../tags/tag640.xml"/><Relationship Id="rId147" Type="http://schemas.openxmlformats.org/officeDocument/2006/relationships/tags" Target="../tags/tag661.xml"/><Relationship Id="rId168" Type="http://schemas.openxmlformats.org/officeDocument/2006/relationships/tags" Target="../tags/tag682.xml"/><Relationship Id="rId8" Type="http://schemas.openxmlformats.org/officeDocument/2006/relationships/tags" Target="../tags/tag522.xml"/><Relationship Id="rId51" Type="http://schemas.openxmlformats.org/officeDocument/2006/relationships/tags" Target="../tags/tag565.xml"/><Relationship Id="rId72" Type="http://schemas.openxmlformats.org/officeDocument/2006/relationships/tags" Target="../tags/tag586.xml"/><Relationship Id="rId93" Type="http://schemas.openxmlformats.org/officeDocument/2006/relationships/tags" Target="../tags/tag607.xml"/><Relationship Id="rId98" Type="http://schemas.openxmlformats.org/officeDocument/2006/relationships/tags" Target="../tags/tag612.xml"/><Relationship Id="rId121" Type="http://schemas.openxmlformats.org/officeDocument/2006/relationships/tags" Target="../tags/tag635.xml"/><Relationship Id="rId142" Type="http://schemas.openxmlformats.org/officeDocument/2006/relationships/tags" Target="../tags/tag656.xml"/><Relationship Id="rId163" Type="http://schemas.openxmlformats.org/officeDocument/2006/relationships/tags" Target="../tags/tag677.xml"/><Relationship Id="rId184" Type="http://schemas.openxmlformats.org/officeDocument/2006/relationships/tags" Target="../tags/tag698.xml"/><Relationship Id="rId189" Type="http://schemas.openxmlformats.org/officeDocument/2006/relationships/tags" Target="../tags/tag703.xml"/><Relationship Id="rId219" Type="http://schemas.openxmlformats.org/officeDocument/2006/relationships/tags" Target="../tags/tag733.xml"/><Relationship Id="rId3" Type="http://schemas.openxmlformats.org/officeDocument/2006/relationships/tags" Target="../tags/tag517.xml"/><Relationship Id="rId214" Type="http://schemas.openxmlformats.org/officeDocument/2006/relationships/tags" Target="../tags/tag728.xml"/><Relationship Id="rId25" Type="http://schemas.openxmlformats.org/officeDocument/2006/relationships/tags" Target="../tags/tag539.xml"/><Relationship Id="rId46" Type="http://schemas.openxmlformats.org/officeDocument/2006/relationships/tags" Target="../tags/tag560.xml"/><Relationship Id="rId67" Type="http://schemas.openxmlformats.org/officeDocument/2006/relationships/tags" Target="../tags/tag581.xml"/><Relationship Id="rId116" Type="http://schemas.openxmlformats.org/officeDocument/2006/relationships/tags" Target="../tags/tag630.xml"/><Relationship Id="rId137" Type="http://schemas.openxmlformats.org/officeDocument/2006/relationships/tags" Target="../tags/tag651.xml"/><Relationship Id="rId158" Type="http://schemas.openxmlformats.org/officeDocument/2006/relationships/tags" Target="../tags/tag672.xml"/><Relationship Id="rId20" Type="http://schemas.openxmlformats.org/officeDocument/2006/relationships/tags" Target="../tags/tag534.xml"/><Relationship Id="rId41" Type="http://schemas.openxmlformats.org/officeDocument/2006/relationships/tags" Target="../tags/tag555.xml"/><Relationship Id="rId62" Type="http://schemas.openxmlformats.org/officeDocument/2006/relationships/tags" Target="../tags/tag576.xml"/><Relationship Id="rId83" Type="http://schemas.openxmlformats.org/officeDocument/2006/relationships/tags" Target="../tags/tag597.xml"/><Relationship Id="rId88" Type="http://schemas.openxmlformats.org/officeDocument/2006/relationships/tags" Target="../tags/tag602.xml"/><Relationship Id="rId111" Type="http://schemas.openxmlformats.org/officeDocument/2006/relationships/tags" Target="../tags/tag625.xml"/><Relationship Id="rId132" Type="http://schemas.openxmlformats.org/officeDocument/2006/relationships/tags" Target="../tags/tag646.xml"/><Relationship Id="rId153" Type="http://schemas.openxmlformats.org/officeDocument/2006/relationships/tags" Target="../tags/tag667.xml"/><Relationship Id="rId174" Type="http://schemas.openxmlformats.org/officeDocument/2006/relationships/tags" Target="../tags/tag688.xml"/><Relationship Id="rId179" Type="http://schemas.openxmlformats.org/officeDocument/2006/relationships/tags" Target="../tags/tag693.xml"/><Relationship Id="rId195" Type="http://schemas.openxmlformats.org/officeDocument/2006/relationships/tags" Target="../tags/tag709.xml"/><Relationship Id="rId209" Type="http://schemas.openxmlformats.org/officeDocument/2006/relationships/tags" Target="../tags/tag723.xml"/><Relationship Id="rId190" Type="http://schemas.openxmlformats.org/officeDocument/2006/relationships/tags" Target="../tags/tag704.xml"/><Relationship Id="rId204" Type="http://schemas.openxmlformats.org/officeDocument/2006/relationships/tags" Target="../tags/tag718.xml"/><Relationship Id="rId220" Type="http://schemas.openxmlformats.org/officeDocument/2006/relationships/tags" Target="../tags/tag734.xml"/><Relationship Id="rId15" Type="http://schemas.openxmlformats.org/officeDocument/2006/relationships/tags" Target="../tags/tag529.xml"/><Relationship Id="rId36" Type="http://schemas.openxmlformats.org/officeDocument/2006/relationships/tags" Target="../tags/tag550.xml"/><Relationship Id="rId57" Type="http://schemas.openxmlformats.org/officeDocument/2006/relationships/tags" Target="../tags/tag571.xml"/><Relationship Id="rId106" Type="http://schemas.openxmlformats.org/officeDocument/2006/relationships/tags" Target="../tags/tag620.xml"/><Relationship Id="rId127" Type="http://schemas.openxmlformats.org/officeDocument/2006/relationships/tags" Target="../tags/tag641.xml"/><Relationship Id="rId10" Type="http://schemas.openxmlformats.org/officeDocument/2006/relationships/tags" Target="../tags/tag524.xml"/><Relationship Id="rId31" Type="http://schemas.openxmlformats.org/officeDocument/2006/relationships/tags" Target="../tags/tag545.xml"/><Relationship Id="rId52" Type="http://schemas.openxmlformats.org/officeDocument/2006/relationships/tags" Target="../tags/tag566.xml"/><Relationship Id="rId73" Type="http://schemas.openxmlformats.org/officeDocument/2006/relationships/tags" Target="../tags/tag587.xml"/><Relationship Id="rId78" Type="http://schemas.openxmlformats.org/officeDocument/2006/relationships/tags" Target="../tags/tag592.xml"/><Relationship Id="rId94" Type="http://schemas.openxmlformats.org/officeDocument/2006/relationships/tags" Target="../tags/tag608.xml"/><Relationship Id="rId99" Type="http://schemas.openxmlformats.org/officeDocument/2006/relationships/tags" Target="../tags/tag613.xml"/><Relationship Id="rId101" Type="http://schemas.openxmlformats.org/officeDocument/2006/relationships/tags" Target="../tags/tag615.xml"/><Relationship Id="rId122" Type="http://schemas.openxmlformats.org/officeDocument/2006/relationships/tags" Target="../tags/tag636.xml"/><Relationship Id="rId143" Type="http://schemas.openxmlformats.org/officeDocument/2006/relationships/tags" Target="../tags/tag657.xml"/><Relationship Id="rId148" Type="http://schemas.openxmlformats.org/officeDocument/2006/relationships/tags" Target="../tags/tag662.xml"/><Relationship Id="rId164" Type="http://schemas.openxmlformats.org/officeDocument/2006/relationships/tags" Target="../tags/tag678.xml"/><Relationship Id="rId169" Type="http://schemas.openxmlformats.org/officeDocument/2006/relationships/tags" Target="../tags/tag683.xml"/><Relationship Id="rId185" Type="http://schemas.openxmlformats.org/officeDocument/2006/relationships/tags" Target="../tags/tag699.xml"/><Relationship Id="rId4" Type="http://schemas.openxmlformats.org/officeDocument/2006/relationships/tags" Target="../tags/tag518.xml"/><Relationship Id="rId9" Type="http://schemas.openxmlformats.org/officeDocument/2006/relationships/tags" Target="../tags/tag523.xml"/><Relationship Id="rId180" Type="http://schemas.openxmlformats.org/officeDocument/2006/relationships/tags" Target="../tags/tag694.xml"/><Relationship Id="rId210" Type="http://schemas.openxmlformats.org/officeDocument/2006/relationships/tags" Target="../tags/tag724.xml"/><Relationship Id="rId215" Type="http://schemas.openxmlformats.org/officeDocument/2006/relationships/tags" Target="../tags/tag729.xml"/><Relationship Id="rId26" Type="http://schemas.openxmlformats.org/officeDocument/2006/relationships/tags" Target="../tags/tag540.xml"/><Relationship Id="rId47" Type="http://schemas.openxmlformats.org/officeDocument/2006/relationships/tags" Target="../tags/tag561.xml"/><Relationship Id="rId68" Type="http://schemas.openxmlformats.org/officeDocument/2006/relationships/tags" Target="../tags/tag582.xml"/><Relationship Id="rId89" Type="http://schemas.openxmlformats.org/officeDocument/2006/relationships/tags" Target="../tags/tag603.xml"/><Relationship Id="rId112" Type="http://schemas.openxmlformats.org/officeDocument/2006/relationships/tags" Target="../tags/tag626.xml"/><Relationship Id="rId133" Type="http://schemas.openxmlformats.org/officeDocument/2006/relationships/tags" Target="../tags/tag647.xml"/><Relationship Id="rId154" Type="http://schemas.openxmlformats.org/officeDocument/2006/relationships/tags" Target="../tags/tag668.xml"/><Relationship Id="rId175" Type="http://schemas.openxmlformats.org/officeDocument/2006/relationships/tags" Target="../tags/tag689.xml"/><Relationship Id="rId196" Type="http://schemas.openxmlformats.org/officeDocument/2006/relationships/tags" Target="../tags/tag710.xml"/><Relationship Id="rId200" Type="http://schemas.openxmlformats.org/officeDocument/2006/relationships/tags" Target="../tags/tag714.xml"/><Relationship Id="rId16" Type="http://schemas.openxmlformats.org/officeDocument/2006/relationships/tags" Target="../tags/tag530.xml"/><Relationship Id="rId221" Type="http://schemas.openxmlformats.org/officeDocument/2006/relationships/tags" Target="../tags/tag735.xml"/><Relationship Id="rId37" Type="http://schemas.openxmlformats.org/officeDocument/2006/relationships/tags" Target="../tags/tag551.xml"/><Relationship Id="rId58" Type="http://schemas.openxmlformats.org/officeDocument/2006/relationships/tags" Target="../tags/tag572.xml"/><Relationship Id="rId79" Type="http://schemas.openxmlformats.org/officeDocument/2006/relationships/tags" Target="../tags/tag593.xml"/><Relationship Id="rId102" Type="http://schemas.openxmlformats.org/officeDocument/2006/relationships/tags" Target="../tags/tag616.xml"/><Relationship Id="rId123" Type="http://schemas.openxmlformats.org/officeDocument/2006/relationships/tags" Target="../tags/tag637.xml"/><Relationship Id="rId144" Type="http://schemas.openxmlformats.org/officeDocument/2006/relationships/tags" Target="../tags/tag658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tags" Target="../tags/tag852.xml"/><Relationship Id="rId299" Type="http://schemas.openxmlformats.org/officeDocument/2006/relationships/tags" Target="../tags/tag1034.xml"/><Relationship Id="rId303" Type="http://schemas.openxmlformats.org/officeDocument/2006/relationships/tags" Target="../tags/tag1038.xml"/><Relationship Id="rId21" Type="http://schemas.openxmlformats.org/officeDocument/2006/relationships/tags" Target="../tags/tag756.xml"/><Relationship Id="rId42" Type="http://schemas.openxmlformats.org/officeDocument/2006/relationships/tags" Target="../tags/tag777.xml"/><Relationship Id="rId63" Type="http://schemas.openxmlformats.org/officeDocument/2006/relationships/tags" Target="../tags/tag798.xml"/><Relationship Id="rId84" Type="http://schemas.openxmlformats.org/officeDocument/2006/relationships/tags" Target="../tags/tag819.xml"/><Relationship Id="rId138" Type="http://schemas.openxmlformats.org/officeDocument/2006/relationships/tags" Target="../tags/tag873.xml"/><Relationship Id="rId159" Type="http://schemas.openxmlformats.org/officeDocument/2006/relationships/tags" Target="../tags/tag894.xml"/><Relationship Id="rId170" Type="http://schemas.openxmlformats.org/officeDocument/2006/relationships/tags" Target="../tags/tag905.xml"/><Relationship Id="rId191" Type="http://schemas.openxmlformats.org/officeDocument/2006/relationships/tags" Target="../tags/tag926.xml"/><Relationship Id="rId205" Type="http://schemas.openxmlformats.org/officeDocument/2006/relationships/tags" Target="../tags/tag940.xml"/><Relationship Id="rId226" Type="http://schemas.openxmlformats.org/officeDocument/2006/relationships/tags" Target="../tags/tag961.xml"/><Relationship Id="rId247" Type="http://schemas.openxmlformats.org/officeDocument/2006/relationships/tags" Target="../tags/tag982.xml"/><Relationship Id="rId107" Type="http://schemas.openxmlformats.org/officeDocument/2006/relationships/tags" Target="../tags/tag842.xml"/><Relationship Id="rId268" Type="http://schemas.openxmlformats.org/officeDocument/2006/relationships/tags" Target="../tags/tag1003.xml"/><Relationship Id="rId289" Type="http://schemas.openxmlformats.org/officeDocument/2006/relationships/tags" Target="../tags/tag1024.xml"/><Relationship Id="rId11" Type="http://schemas.openxmlformats.org/officeDocument/2006/relationships/tags" Target="../tags/tag746.xml"/><Relationship Id="rId32" Type="http://schemas.openxmlformats.org/officeDocument/2006/relationships/tags" Target="../tags/tag767.xml"/><Relationship Id="rId53" Type="http://schemas.openxmlformats.org/officeDocument/2006/relationships/tags" Target="../tags/tag788.xml"/><Relationship Id="rId74" Type="http://schemas.openxmlformats.org/officeDocument/2006/relationships/tags" Target="../tags/tag809.xml"/><Relationship Id="rId128" Type="http://schemas.openxmlformats.org/officeDocument/2006/relationships/tags" Target="../tags/tag863.xml"/><Relationship Id="rId149" Type="http://schemas.openxmlformats.org/officeDocument/2006/relationships/tags" Target="../tags/tag884.xml"/><Relationship Id="rId5" Type="http://schemas.openxmlformats.org/officeDocument/2006/relationships/tags" Target="../tags/tag740.xml"/><Relationship Id="rId95" Type="http://schemas.openxmlformats.org/officeDocument/2006/relationships/tags" Target="../tags/tag830.xml"/><Relationship Id="rId160" Type="http://schemas.openxmlformats.org/officeDocument/2006/relationships/tags" Target="../tags/tag895.xml"/><Relationship Id="rId181" Type="http://schemas.openxmlformats.org/officeDocument/2006/relationships/tags" Target="../tags/tag916.xml"/><Relationship Id="rId216" Type="http://schemas.openxmlformats.org/officeDocument/2006/relationships/tags" Target="../tags/tag951.xml"/><Relationship Id="rId237" Type="http://schemas.openxmlformats.org/officeDocument/2006/relationships/tags" Target="../tags/tag972.xml"/><Relationship Id="rId258" Type="http://schemas.openxmlformats.org/officeDocument/2006/relationships/tags" Target="../tags/tag993.xml"/><Relationship Id="rId279" Type="http://schemas.openxmlformats.org/officeDocument/2006/relationships/tags" Target="../tags/tag1014.xml"/><Relationship Id="rId22" Type="http://schemas.openxmlformats.org/officeDocument/2006/relationships/tags" Target="../tags/tag757.xml"/><Relationship Id="rId43" Type="http://schemas.openxmlformats.org/officeDocument/2006/relationships/tags" Target="../tags/tag778.xml"/><Relationship Id="rId64" Type="http://schemas.openxmlformats.org/officeDocument/2006/relationships/tags" Target="../tags/tag799.xml"/><Relationship Id="rId118" Type="http://schemas.openxmlformats.org/officeDocument/2006/relationships/tags" Target="../tags/tag853.xml"/><Relationship Id="rId139" Type="http://schemas.openxmlformats.org/officeDocument/2006/relationships/tags" Target="../tags/tag874.xml"/><Relationship Id="rId290" Type="http://schemas.openxmlformats.org/officeDocument/2006/relationships/tags" Target="../tags/tag1025.xml"/><Relationship Id="rId304" Type="http://schemas.openxmlformats.org/officeDocument/2006/relationships/tags" Target="../tags/tag1039.xml"/><Relationship Id="rId85" Type="http://schemas.openxmlformats.org/officeDocument/2006/relationships/tags" Target="../tags/tag820.xml"/><Relationship Id="rId150" Type="http://schemas.openxmlformats.org/officeDocument/2006/relationships/tags" Target="../tags/tag885.xml"/><Relationship Id="rId171" Type="http://schemas.openxmlformats.org/officeDocument/2006/relationships/tags" Target="../tags/tag906.xml"/><Relationship Id="rId192" Type="http://schemas.openxmlformats.org/officeDocument/2006/relationships/tags" Target="../tags/tag927.xml"/><Relationship Id="rId206" Type="http://schemas.openxmlformats.org/officeDocument/2006/relationships/tags" Target="../tags/tag941.xml"/><Relationship Id="rId227" Type="http://schemas.openxmlformats.org/officeDocument/2006/relationships/tags" Target="../tags/tag962.xml"/><Relationship Id="rId248" Type="http://schemas.openxmlformats.org/officeDocument/2006/relationships/tags" Target="../tags/tag983.xml"/><Relationship Id="rId269" Type="http://schemas.openxmlformats.org/officeDocument/2006/relationships/tags" Target="../tags/tag1004.xml"/><Relationship Id="rId12" Type="http://schemas.openxmlformats.org/officeDocument/2006/relationships/tags" Target="../tags/tag747.xml"/><Relationship Id="rId33" Type="http://schemas.openxmlformats.org/officeDocument/2006/relationships/tags" Target="../tags/tag768.xml"/><Relationship Id="rId108" Type="http://schemas.openxmlformats.org/officeDocument/2006/relationships/tags" Target="../tags/tag843.xml"/><Relationship Id="rId129" Type="http://schemas.openxmlformats.org/officeDocument/2006/relationships/tags" Target="../tags/tag864.xml"/><Relationship Id="rId280" Type="http://schemas.openxmlformats.org/officeDocument/2006/relationships/tags" Target="../tags/tag1015.xml"/><Relationship Id="rId54" Type="http://schemas.openxmlformats.org/officeDocument/2006/relationships/tags" Target="../tags/tag789.xml"/><Relationship Id="rId75" Type="http://schemas.openxmlformats.org/officeDocument/2006/relationships/tags" Target="../tags/tag810.xml"/><Relationship Id="rId96" Type="http://schemas.openxmlformats.org/officeDocument/2006/relationships/tags" Target="../tags/tag831.xml"/><Relationship Id="rId140" Type="http://schemas.openxmlformats.org/officeDocument/2006/relationships/tags" Target="../tags/tag875.xml"/><Relationship Id="rId161" Type="http://schemas.openxmlformats.org/officeDocument/2006/relationships/tags" Target="../tags/tag896.xml"/><Relationship Id="rId182" Type="http://schemas.openxmlformats.org/officeDocument/2006/relationships/tags" Target="../tags/tag917.xml"/><Relationship Id="rId217" Type="http://schemas.openxmlformats.org/officeDocument/2006/relationships/tags" Target="../tags/tag952.xml"/><Relationship Id="rId6" Type="http://schemas.openxmlformats.org/officeDocument/2006/relationships/tags" Target="../tags/tag741.xml"/><Relationship Id="rId238" Type="http://schemas.openxmlformats.org/officeDocument/2006/relationships/tags" Target="../tags/tag973.xml"/><Relationship Id="rId259" Type="http://schemas.openxmlformats.org/officeDocument/2006/relationships/tags" Target="../tags/tag994.xml"/><Relationship Id="rId23" Type="http://schemas.openxmlformats.org/officeDocument/2006/relationships/tags" Target="../tags/tag758.xml"/><Relationship Id="rId119" Type="http://schemas.openxmlformats.org/officeDocument/2006/relationships/tags" Target="../tags/tag854.xml"/><Relationship Id="rId270" Type="http://schemas.openxmlformats.org/officeDocument/2006/relationships/tags" Target="../tags/tag1005.xml"/><Relationship Id="rId291" Type="http://schemas.openxmlformats.org/officeDocument/2006/relationships/tags" Target="../tags/tag1026.xml"/><Relationship Id="rId305" Type="http://schemas.openxmlformats.org/officeDocument/2006/relationships/tags" Target="../tags/tag1040.xml"/><Relationship Id="rId44" Type="http://schemas.openxmlformats.org/officeDocument/2006/relationships/tags" Target="../tags/tag779.xml"/><Relationship Id="rId65" Type="http://schemas.openxmlformats.org/officeDocument/2006/relationships/tags" Target="../tags/tag800.xml"/><Relationship Id="rId86" Type="http://schemas.openxmlformats.org/officeDocument/2006/relationships/tags" Target="../tags/tag821.xml"/><Relationship Id="rId130" Type="http://schemas.openxmlformats.org/officeDocument/2006/relationships/tags" Target="../tags/tag865.xml"/><Relationship Id="rId151" Type="http://schemas.openxmlformats.org/officeDocument/2006/relationships/tags" Target="../tags/tag886.xml"/><Relationship Id="rId172" Type="http://schemas.openxmlformats.org/officeDocument/2006/relationships/tags" Target="../tags/tag907.xml"/><Relationship Id="rId193" Type="http://schemas.openxmlformats.org/officeDocument/2006/relationships/tags" Target="../tags/tag928.xml"/><Relationship Id="rId207" Type="http://schemas.openxmlformats.org/officeDocument/2006/relationships/tags" Target="../tags/tag942.xml"/><Relationship Id="rId228" Type="http://schemas.openxmlformats.org/officeDocument/2006/relationships/tags" Target="../tags/tag963.xml"/><Relationship Id="rId249" Type="http://schemas.openxmlformats.org/officeDocument/2006/relationships/tags" Target="../tags/tag984.xml"/><Relationship Id="rId13" Type="http://schemas.openxmlformats.org/officeDocument/2006/relationships/tags" Target="../tags/tag748.xml"/><Relationship Id="rId109" Type="http://schemas.openxmlformats.org/officeDocument/2006/relationships/tags" Target="../tags/tag844.xml"/><Relationship Id="rId260" Type="http://schemas.openxmlformats.org/officeDocument/2006/relationships/tags" Target="../tags/tag995.xml"/><Relationship Id="rId281" Type="http://schemas.openxmlformats.org/officeDocument/2006/relationships/tags" Target="../tags/tag1016.xml"/><Relationship Id="rId34" Type="http://schemas.openxmlformats.org/officeDocument/2006/relationships/tags" Target="../tags/tag769.xml"/><Relationship Id="rId55" Type="http://schemas.openxmlformats.org/officeDocument/2006/relationships/tags" Target="../tags/tag790.xml"/><Relationship Id="rId76" Type="http://schemas.openxmlformats.org/officeDocument/2006/relationships/tags" Target="../tags/tag811.xml"/><Relationship Id="rId97" Type="http://schemas.openxmlformats.org/officeDocument/2006/relationships/tags" Target="../tags/tag832.xml"/><Relationship Id="rId120" Type="http://schemas.openxmlformats.org/officeDocument/2006/relationships/tags" Target="../tags/tag855.xml"/><Relationship Id="rId141" Type="http://schemas.openxmlformats.org/officeDocument/2006/relationships/tags" Target="../tags/tag876.xml"/><Relationship Id="rId7" Type="http://schemas.openxmlformats.org/officeDocument/2006/relationships/tags" Target="../tags/tag742.xml"/><Relationship Id="rId162" Type="http://schemas.openxmlformats.org/officeDocument/2006/relationships/tags" Target="../tags/tag897.xml"/><Relationship Id="rId183" Type="http://schemas.openxmlformats.org/officeDocument/2006/relationships/tags" Target="../tags/tag918.xml"/><Relationship Id="rId218" Type="http://schemas.openxmlformats.org/officeDocument/2006/relationships/tags" Target="../tags/tag953.xml"/><Relationship Id="rId239" Type="http://schemas.openxmlformats.org/officeDocument/2006/relationships/tags" Target="../tags/tag974.xml"/><Relationship Id="rId250" Type="http://schemas.openxmlformats.org/officeDocument/2006/relationships/tags" Target="../tags/tag985.xml"/><Relationship Id="rId271" Type="http://schemas.openxmlformats.org/officeDocument/2006/relationships/tags" Target="../tags/tag1006.xml"/><Relationship Id="rId292" Type="http://schemas.openxmlformats.org/officeDocument/2006/relationships/tags" Target="../tags/tag1027.xml"/><Relationship Id="rId306" Type="http://schemas.openxmlformats.org/officeDocument/2006/relationships/tags" Target="../tags/tag1041.xml"/><Relationship Id="rId24" Type="http://schemas.openxmlformats.org/officeDocument/2006/relationships/tags" Target="../tags/tag759.xml"/><Relationship Id="rId40" Type="http://schemas.openxmlformats.org/officeDocument/2006/relationships/tags" Target="../tags/tag775.xml"/><Relationship Id="rId45" Type="http://schemas.openxmlformats.org/officeDocument/2006/relationships/tags" Target="../tags/tag780.xml"/><Relationship Id="rId66" Type="http://schemas.openxmlformats.org/officeDocument/2006/relationships/tags" Target="../tags/tag801.xml"/><Relationship Id="rId87" Type="http://schemas.openxmlformats.org/officeDocument/2006/relationships/tags" Target="../tags/tag822.xml"/><Relationship Id="rId110" Type="http://schemas.openxmlformats.org/officeDocument/2006/relationships/tags" Target="../tags/tag845.xml"/><Relationship Id="rId115" Type="http://schemas.openxmlformats.org/officeDocument/2006/relationships/tags" Target="../tags/tag850.xml"/><Relationship Id="rId131" Type="http://schemas.openxmlformats.org/officeDocument/2006/relationships/tags" Target="../tags/tag866.xml"/><Relationship Id="rId136" Type="http://schemas.openxmlformats.org/officeDocument/2006/relationships/tags" Target="../tags/tag871.xml"/><Relationship Id="rId157" Type="http://schemas.openxmlformats.org/officeDocument/2006/relationships/tags" Target="../tags/tag892.xml"/><Relationship Id="rId178" Type="http://schemas.openxmlformats.org/officeDocument/2006/relationships/tags" Target="../tags/tag913.xml"/><Relationship Id="rId301" Type="http://schemas.openxmlformats.org/officeDocument/2006/relationships/tags" Target="../tags/tag1036.xml"/><Relationship Id="rId61" Type="http://schemas.openxmlformats.org/officeDocument/2006/relationships/tags" Target="../tags/tag796.xml"/><Relationship Id="rId82" Type="http://schemas.openxmlformats.org/officeDocument/2006/relationships/tags" Target="../tags/tag817.xml"/><Relationship Id="rId152" Type="http://schemas.openxmlformats.org/officeDocument/2006/relationships/tags" Target="../tags/tag887.xml"/><Relationship Id="rId173" Type="http://schemas.openxmlformats.org/officeDocument/2006/relationships/tags" Target="../tags/tag908.xml"/><Relationship Id="rId194" Type="http://schemas.openxmlformats.org/officeDocument/2006/relationships/tags" Target="../tags/tag929.xml"/><Relationship Id="rId199" Type="http://schemas.openxmlformats.org/officeDocument/2006/relationships/tags" Target="../tags/tag934.xml"/><Relationship Id="rId203" Type="http://schemas.openxmlformats.org/officeDocument/2006/relationships/tags" Target="../tags/tag938.xml"/><Relationship Id="rId208" Type="http://schemas.openxmlformats.org/officeDocument/2006/relationships/tags" Target="../tags/tag943.xml"/><Relationship Id="rId229" Type="http://schemas.openxmlformats.org/officeDocument/2006/relationships/tags" Target="../tags/tag964.xml"/><Relationship Id="rId19" Type="http://schemas.openxmlformats.org/officeDocument/2006/relationships/tags" Target="../tags/tag754.xml"/><Relationship Id="rId224" Type="http://schemas.openxmlformats.org/officeDocument/2006/relationships/tags" Target="../tags/tag959.xml"/><Relationship Id="rId240" Type="http://schemas.openxmlformats.org/officeDocument/2006/relationships/tags" Target="../tags/tag975.xml"/><Relationship Id="rId245" Type="http://schemas.openxmlformats.org/officeDocument/2006/relationships/tags" Target="../tags/tag980.xml"/><Relationship Id="rId261" Type="http://schemas.openxmlformats.org/officeDocument/2006/relationships/tags" Target="../tags/tag996.xml"/><Relationship Id="rId266" Type="http://schemas.openxmlformats.org/officeDocument/2006/relationships/tags" Target="../tags/tag1001.xml"/><Relationship Id="rId287" Type="http://schemas.openxmlformats.org/officeDocument/2006/relationships/tags" Target="../tags/tag1022.xml"/><Relationship Id="rId14" Type="http://schemas.openxmlformats.org/officeDocument/2006/relationships/tags" Target="../tags/tag749.xml"/><Relationship Id="rId30" Type="http://schemas.openxmlformats.org/officeDocument/2006/relationships/tags" Target="../tags/tag765.xml"/><Relationship Id="rId35" Type="http://schemas.openxmlformats.org/officeDocument/2006/relationships/tags" Target="../tags/tag770.xml"/><Relationship Id="rId56" Type="http://schemas.openxmlformats.org/officeDocument/2006/relationships/tags" Target="../tags/tag791.xml"/><Relationship Id="rId77" Type="http://schemas.openxmlformats.org/officeDocument/2006/relationships/tags" Target="../tags/tag812.xml"/><Relationship Id="rId100" Type="http://schemas.openxmlformats.org/officeDocument/2006/relationships/tags" Target="../tags/tag835.xml"/><Relationship Id="rId105" Type="http://schemas.openxmlformats.org/officeDocument/2006/relationships/tags" Target="../tags/tag840.xml"/><Relationship Id="rId126" Type="http://schemas.openxmlformats.org/officeDocument/2006/relationships/tags" Target="../tags/tag861.xml"/><Relationship Id="rId147" Type="http://schemas.openxmlformats.org/officeDocument/2006/relationships/tags" Target="../tags/tag882.xml"/><Relationship Id="rId168" Type="http://schemas.openxmlformats.org/officeDocument/2006/relationships/tags" Target="../tags/tag903.xml"/><Relationship Id="rId282" Type="http://schemas.openxmlformats.org/officeDocument/2006/relationships/tags" Target="../tags/tag1017.xml"/><Relationship Id="rId8" Type="http://schemas.openxmlformats.org/officeDocument/2006/relationships/tags" Target="../tags/tag743.xml"/><Relationship Id="rId51" Type="http://schemas.openxmlformats.org/officeDocument/2006/relationships/tags" Target="../tags/tag786.xml"/><Relationship Id="rId72" Type="http://schemas.openxmlformats.org/officeDocument/2006/relationships/tags" Target="../tags/tag807.xml"/><Relationship Id="rId93" Type="http://schemas.openxmlformats.org/officeDocument/2006/relationships/tags" Target="../tags/tag828.xml"/><Relationship Id="rId98" Type="http://schemas.openxmlformats.org/officeDocument/2006/relationships/tags" Target="../tags/tag833.xml"/><Relationship Id="rId121" Type="http://schemas.openxmlformats.org/officeDocument/2006/relationships/tags" Target="../tags/tag856.xml"/><Relationship Id="rId142" Type="http://schemas.openxmlformats.org/officeDocument/2006/relationships/tags" Target="../tags/tag877.xml"/><Relationship Id="rId163" Type="http://schemas.openxmlformats.org/officeDocument/2006/relationships/tags" Target="../tags/tag898.xml"/><Relationship Id="rId184" Type="http://schemas.openxmlformats.org/officeDocument/2006/relationships/tags" Target="../tags/tag919.xml"/><Relationship Id="rId189" Type="http://schemas.openxmlformats.org/officeDocument/2006/relationships/tags" Target="../tags/tag924.xml"/><Relationship Id="rId219" Type="http://schemas.openxmlformats.org/officeDocument/2006/relationships/tags" Target="../tags/tag954.xml"/><Relationship Id="rId3" Type="http://schemas.openxmlformats.org/officeDocument/2006/relationships/tags" Target="../tags/tag738.xml"/><Relationship Id="rId214" Type="http://schemas.openxmlformats.org/officeDocument/2006/relationships/tags" Target="../tags/tag949.xml"/><Relationship Id="rId230" Type="http://schemas.openxmlformats.org/officeDocument/2006/relationships/tags" Target="../tags/tag965.xml"/><Relationship Id="rId235" Type="http://schemas.openxmlformats.org/officeDocument/2006/relationships/tags" Target="../tags/tag970.xml"/><Relationship Id="rId251" Type="http://schemas.openxmlformats.org/officeDocument/2006/relationships/tags" Target="../tags/tag986.xml"/><Relationship Id="rId256" Type="http://schemas.openxmlformats.org/officeDocument/2006/relationships/tags" Target="../tags/tag991.xml"/><Relationship Id="rId277" Type="http://schemas.openxmlformats.org/officeDocument/2006/relationships/tags" Target="../tags/tag1012.xml"/><Relationship Id="rId298" Type="http://schemas.openxmlformats.org/officeDocument/2006/relationships/tags" Target="../tags/tag1033.xml"/><Relationship Id="rId25" Type="http://schemas.openxmlformats.org/officeDocument/2006/relationships/tags" Target="../tags/tag760.xml"/><Relationship Id="rId46" Type="http://schemas.openxmlformats.org/officeDocument/2006/relationships/tags" Target="../tags/tag781.xml"/><Relationship Id="rId67" Type="http://schemas.openxmlformats.org/officeDocument/2006/relationships/tags" Target="../tags/tag802.xml"/><Relationship Id="rId116" Type="http://schemas.openxmlformats.org/officeDocument/2006/relationships/tags" Target="../tags/tag851.xml"/><Relationship Id="rId137" Type="http://schemas.openxmlformats.org/officeDocument/2006/relationships/tags" Target="../tags/tag872.xml"/><Relationship Id="rId158" Type="http://schemas.openxmlformats.org/officeDocument/2006/relationships/tags" Target="../tags/tag893.xml"/><Relationship Id="rId272" Type="http://schemas.openxmlformats.org/officeDocument/2006/relationships/tags" Target="../tags/tag1007.xml"/><Relationship Id="rId293" Type="http://schemas.openxmlformats.org/officeDocument/2006/relationships/tags" Target="../tags/tag1028.xml"/><Relationship Id="rId302" Type="http://schemas.openxmlformats.org/officeDocument/2006/relationships/tags" Target="../tags/tag1037.xml"/><Relationship Id="rId307" Type="http://schemas.openxmlformats.org/officeDocument/2006/relationships/tags" Target="../tags/tag1042.xml"/><Relationship Id="rId20" Type="http://schemas.openxmlformats.org/officeDocument/2006/relationships/tags" Target="../tags/tag755.xml"/><Relationship Id="rId41" Type="http://schemas.openxmlformats.org/officeDocument/2006/relationships/tags" Target="../tags/tag776.xml"/><Relationship Id="rId62" Type="http://schemas.openxmlformats.org/officeDocument/2006/relationships/tags" Target="../tags/tag797.xml"/><Relationship Id="rId83" Type="http://schemas.openxmlformats.org/officeDocument/2006/relationships/tags" Target="../tags/tag818.xml"/><Relationship Id="rId88" Type="http://schemas.openxmlformats.org/officeDocument/2006/relationships/tags" Target="../tags/tag823.xml"/><Relationship Id="rId111" Type="http://schemas.openxmlformats.org/officeDocument/2006/relationships/tags" Target="../tags/tag846.xml"/><Relationship Id="rId132" Type="http://schemas.openxmlformats.org/officeDocument/2006/relationships/tags" Target="../tags/tag867.xml"/><Relationship Id="rId153" Type="http://schemas.openxmlformats.org/officeDocument/2006/relationships/tags" Target="../tags/tag888.xml"/><Relationship Id="rId174" Type="http://schemas.openxmlformats.org/officeDocument/2006/relationships/tags" Target="../tags/tag909.xml"/><Relationship Id="rId179" Type="http://schemas.openxmlformats.org/officeDocument/2006/relationships/tags" Target="../tags/tag914.xml"/><Relationship Id="rId195" Type="http://schemas.openxmlformats.org/officeDocument/2006/relationships/tags" Target="../tags/tag930.xml"/><Relationship Id="rId209" Type="http://schemas.openxmlformats.org/officeDocument/2006/relationships/tags" Target="../tags/tag944.xml"/><Relationship Id="rId190" Type="http://schemas.openxmlformats.org/officeDocument/2006/relationships/tags" Target="../tags/tag925.xml"/><Relationship Id="rId204" Type="http://schemas.openxmlformats.org/officeDocument/2006/relationships/tags" Target="../tags/tag939.xml"/><Relationship Id="rId220" Type="http://schemas.openxmlformats.org/officeDocument/2006/relationships/tags" Target="../tags/tag955.xml"/><Relationship Id="rId225" Type="http://schemas.openxmlformats.org/officeDocument/2006/relationships/tags" Target="../tags/tag960.xml"/><Relationship Id="rId241" Type="http://schemas.openxmlformats.org/officeDocument/2006/relationships/tags" Target="../tags/tag976.xml"/><Relationship Id="rId246" Type="http://schemas.openxmlformats.org/officeDocument/2006/relationships/tags" Target="../tags/tag981.xml"/><Relationship Id="rId267" Type="http://schemas.openxmlformats.org/officeDocument/2006/relationships/tags" Target="../tags/tag1002.xml"/><Relationship Id="rId288" Type="http://schemas.openxmlformats.org/officeDocument/2006/relationships/tags" Target="../tags/tag1023.xml"/><Relationship Id="rId15" Type="http://schemas.openxmlformats.org/officeDocument/2006/relationships/tags" Target="../tags/tag750.xml"/><Relationship Id="rId36" Type="http://schemas.openxmlformats.org/officeDocument/2006/relationships/tags" Target="../tags/tag771.xml"/><Relationship Id="rId57" Type="http://schemas.openxmlformats.org/officeDocument/2006/relationships/tags" Target="../tags/tag792.xml"/><Relationship Id="rId106" Type="http://schemas.openxmlformats.org/officeDocument/2006/relationships/tags" Target="../tags/tag841.xml"/><Relationship Id="rId127" Type="http://schemas.openxmlformats.org/officeDocument/2006/relationships/tags" Target="../tags/tag862.xml"/><Relationship Id="rId262" Type="http://schemas.openxmlformats.org/officeDocument/2006/relationships/tags" Target="../tags/tag997.xml"/><Relationship Id="rId283" Type="http://schemas.openxmlformats.org/officeDocument/2006/relationships/tags" Target="../tags/tag1018.xml"/><Relationship Id="rId10" Type="http://schemas.openxmlformats.org/officeDocument/2006/relationships/tags" Target="../tags/tag745.xml"/><Relationship Id="rId31" Type="http://schemas.openxmlformats.org/officeDocument/2006/relationships/tags" Target="../tags/tag766.xml"/><Relationship Id="rId52" Type="http://schemas.openxmlformats.org/officeDocument/2006/relationships/tags" Target="../tags/tag787.xml"/><Relationship Id="rId73" Type="http://schemas.openxmlformats.org/officeDocument/2006/relationships/tags" Target="../tags/tag808.xml"/><Relationship Id="rId78" Type="http://schemas.openxmlformats.org/officeDocument/2006/relationships/tags" Target="../tags/tag813.xml"/><Relationship Id="rId94" Type="http://schemas.openxmlformats.org/officeDocument/2006/relationships/tags" Target="../tags/tag829.xml"/><Relationship Id="rId99" Type="http://schemas.openxmlformats.org/officeDocument/2006/relationships/tags" Target="../tags/tag834.xml"/><Relationship Id="rId101" Type="http://schemas.openxmlformats.org/officeDocument/2006/relationships/tags" Target="../tags/tag836.xml"/><Relationship Id="rId122" Type="http://schemas.openxmlformats.org/officeDocument/2006/relationships/tags" Target="../tags/tag857.xml"/><Relationship Id="rId143" Type="http://schemas.openxmlformats.org/officeDocument/2006/relationships/tags" Target="../tags/tag878.xml"/><Relationship Id="rId148" Type="http://schemas.openxmlformats.org/officeDocument/2006/relationships/tags" Target="../tags/tag883.xml"/><Relationship Id="rId164" Type="http://schemas.openxmlformats.org/officeDocument/2006/relationships/tags" Target="../tags/tag899.xml"/><Relationship Id="rId169" Type="http://schemas.openxmlformats.org/officeDocument/2006/relationships/tags" Target="../tags/tag904.xml"/><Relationship Id="rId185" Type="http://schemas.openxmlformats.org/officeDocument/2006/relationships/tags" Target="../tags/tag920.xml"/><Relationship Id="rId4" Type="http://schemas.openxmlformats.org/officeDocument/2006/relationships/tags" Target="../tags/tag739.xml"/><Relationship Id="rId9" Type="http://schemas.openxmlformats.org/officeDocument/2006/relationships/tags" Target="../tags/tag744.xml"/><Relationship Id="rId180" Type="http://schemas.openxmlformats.org/officeDocument/2006/relationships/tags" Target="../tags/tag915.xml"/><Relationship Id="rId210" Type="http://schemas.openxmlformats.org/officeDocument/2006/relationships/tags" Target="../tags/tag945.xml"/><Relationship Id="rId215" Type="http://schemas.openxmlformats.org/officeDocument/2006/relationships/tags" Target="../tags/tag950.xml"/><Relationship Id="rId236" Type="http://schemas.openxmlformats.org/officeDocument/2006/relationships/tags" Target="../tags/tag971.xml"/><Relationship Id="rId257" Type="http://schemas.openxmlformats.org/officeDocument/2006/relationships/tags" Target="../tags/tag992.xml"/><Relationship Id="rId278" Type="http://schemas.openxmlformats.org/officeDocument/2006/relationships/tags" Target="../tags/tag1013.xml"/><Relationship Id="rId26" Type="http://schemas.openxmlformats.org/officeDocument/2006/relationships/tags" Target="../tags/tag761.xml"/><Relationship Id="rId231" Type="http://schemas.openxmlformats.org/officeDocument/2006/relationships/tags" Target="../tags/tag966.xml"/><Relationship Id="rId252" Type="http://schemas.openxmlformats.org/officeDocument/2006/relationships/tags" Target="../tags/tag987.xml"/><Relationship Id="rId273" Type="http://schemas.openxmlformats.org/officeDocument/2006/relationships/tags" Target="../tags/tag1008.xml"/><Relationship Id="rId294" Type="http://schemas.openxmlformats.org/officeDocument/2006/relationships/tags" Target="../tags/tag1029.xml"/><Relationship Id="rId308" Type="http://schemas.openxmlformats.org/officeDocument/2006/relationships/tags" Target="../tags/tag1043.xml"/><Relationship Id="rId47" Type="http://schemas.openxmlformats.org/officeDocument/2006/relationships/tags" Target="../tags/tag782.xml"/><Relationship Id="rId68" Type="http://schemas.openxmlformats.org/officeDocument/2006/relationships/tags" Target="../tags/tag803.xml"/><Relationship Id="rId89" Type="http://schemas.openxmlformats.org/officeDocument/2006/relationships/tags" Target="../tags/tag824.xml"/><Relationship Id="rId112" Type="http://schemas.openxmlformats.org/officeDocument/2006/relationships/tags" Target="../tags/tag847.xml"/><Relationship Id="rId133" Type="http://schemas.openxmlformats.org/officeDocument/2006/relationships/tags" Target="../tags/tag868.xml"/><Relationship Id="rId154" Type="http://schemas.openxmlformats.org/officeDocument/2006/relationships/tags" Target="../tags/tag889.xml"/><Relationship Id="rId175" Type="http://schemas.openxmlformats.org/officeDocument/2006/relationships/tags" Target="../tags/tag910.xml"/><Relationship Id="rId196" Type="http://schemas.openxmlformats.org/officeDocument/2006/relationships/tags" Target="../tags/tag931.xml"/><Relationship Id="rId200" Type="http://schemas.openxmlformats.org/officeDocument/2006/relationships/tags" Target="../tags/tag935.xml"/><Relationship Id="rId16" Type="http://schemas.openxmlformats.org/officeDocument/2006/relationships/tags" Target="../tags/tag751.xml"/><Relationship Id="rId221" Type="http://schemas.openxmlformats.org/officeDocument/2006/relationships/tags" Target="../tags/tag956.xml"/><Relationship Id="rId242" Type="http://schemas.openxmlformats.org/officeDocument/2006/relationships/tags" Target="../tags/tag977.xml"/><Relationship Id="rId263" Type="http://schemas.openxmlformats.org/officeDocument/2006/relationships/tags" Target="../tags/tag998.xml"/><Relationship Id="rId284" Type="http://schemas.openxmlformats.org/officeDocument/2006/relationships/tags" Target="../tags/tag1019.xml"/><Relationship Id="rId37" Type="http://schemas.openxmlformats.org/officeDocument/2006/relationships/tags" Target="../tags/tag772.xml"/><Relationship Id="rId58" Type="http://schemas.openxmlformats.org/officeDocument/2006/relationships/tags" Target="../tags/tag793.xml"/><Relationship Id="rId79" Type="http://schemas.openxmlformats.org/officeDocument/2006/relationships/tags" Target="../tags/tag814.xml"/><Relationship Id="rId102" Type="http://schemas.openxmlformats.org/officeDocument/2006/relationships/tags" Target="../tags/tag837.xml"/><Relationship Id="rId123" Type="http://schemas.openxmlformats.org/officeDocument/2006/relationships/tags" Target="../tags/tag858.xml"/><Relationship Id="rId144" Type="http://schemas.openxmlformats.org/officeDocument/2006/relationships/tags" Target="../tags/tag879.xml"/><Relationship Id="rId90" Type="http://schemas.openxmlformats.org/officeDocument/2006/relationships/tags" Target="../tags/tag825.xml"/><Relationship Id="rId165" Type="http://schemas.openxmlformats.org/officeDocument/2006/relationships/tags" Target="../tags/tag900.xml"/><Relationship Id="rId186" Type="http://schemas.openxmlformats.org/officeDocument/2006/relationships/tags" Target="../tags/tag921.xml"/><Relationship Id="rId211" Type="http://schemas.openxmlformats.org/officeDocument/2006/relationships/tags" Target="../tags/tag946.xml"/><Relationship Id="rId232" Type="http://schemas.openxmlformats.org/officeDocument/2006/relationships/tags" Target="../tags/tag967.xml"/><Relationship Id="rId253" Type="http://schemas.openxmlformats.org/officeDocument/2006/relationships/tags" Target="../tags/tag988.xml"/><Relationship Id="rId274" Type="http://schemas.openxmlformats.org/officeDocument/2006/relationships/tags" Target="../tags/tag1009.xml"/><Relationship Id="rId295" Type="http://schemas.openxmlformats.org/officeDocument/2006/relationships/tags" Target="../tags/tag1030.xml"/><Relationship Id="rId309" Type="http://schemas.openxmlformats.org/officeDocument/2006/relationships/tags" Target="../tags/tag1044.xml"/><Relationship Id="rId27" Type="http://schemas.openxmlformats.org/officeDocument/2006/relationships/tags" Target="../tags/tag762.xml"/><Relationship Id="rId48" Type="http://schemas.openxmlformats.org/officeDocument/2006/relationships/tags" Target="../tags/tag783.xml"/><Relationship Id="rId69" Type="http://schemas.openxmlformats.org/officeDocument/2006/relationships/tags" Target="../tags/tag804.xml"/><Relationship Id="rId113" Type="http://schemas.openxmlformats.org/officeDocument/2006/relationships/tags" Target="../tags/tag848.xml"/><Relationship Id="rId134" Type="http://schemas.openxmlformats.org/officeDocument/2006/relationships/tags" Target="../tags/tag869.xml"/><Relationship Id="rId80" Type="http://schemas.openxmlformats.org/officeDocument/2006/relationships/tags" Target="../tags/tag815.xml"/><Relationship Id="rId155" Type="http://schemas.openxmlformats.org/officeDocument/2006/relationships/tags" Target="../tags/tag890.xml"/><Relationship Id="rId176" Type="http://schemas.openxmlformats.org/officeDocument/2006/relationships/tags" Target="../tags/tag911.xml"/><Relationship Id="rId197" Type="http://schemas.openxmlformats.org/officeDocument/2006/relationships/tags" Target="../tags/tag932.xml"/><Relationship Id="rId201" Type="http://schemas.openxmlformats.org/officeDocument/2006/relationships/tags" Target="../tags/tag936.xml"/><Relationship Id="rId222" Type="http://schemas.openxmlformats.org/officeDocument/2006/relationships/tags" Target="../tags/tag957.xml"/><Relationship Id="rId243" Type="http://schemas.openxmlformats.org/officeDocument/2006/relationships/tags" Target="../tags/tag978.xml"/><Relationship Id="rId264" Type="http://schemas.openxmlformats.org/officeDocument/2006/relationships/tags" Target="../tags/tag999.xml"/><Relationship Id="rId285" Type="http://schemas.openxmlformats.org/officeDocument/2006/relationships/tags" Target="../tags/tag1020.xml"/><Relationship Id="rId17" Type="http://schemas.openxmlformats.org/officeDocument/2006/relationships/tags" Target="../tags/tag752.xml"/><Relationship Id="rId38" Type="http://schemas.openxmlformats.org/officeDocument/2006/relationships/tags" Target="../tags/tag773.xml"/><Relationship Id="rId59" Type="http://schemas.openxmlformats.org/officeDocument/2006/relationships/tags" Target="../tags/tag794.xml"/><Relationship Id="rId103" Type="http://schemas.openxmlformats.org/officeDocument/2006/relationships/tags" Target="../tags/tag838.xml"/><Relationship Id="rId124" Type="http://schemas.openxmlformats.org/officeDocument/2006/relationships/tags" Target="../tags/tag859.xml"/><Relationship Id="rId310" Type="http://schemas.openxmlformats.org/officeDocument/2006/relationships/slideLayout" Target="../slideLayouts/slideLayout1.xml"/><Relationship Id="rId70" Type="http://schemas.openxmlformats.org/officeDocument/2006/relationships/tags" Target="../tags/tag805.xml"/><Relationship Id="rId91" Type="http://schemas.openxmlformats.org/officeDocument/2006/relationships/tags" Target="../tags/tag826.xml"/><Relationship Id="rId145" Type="http://schemas.openxmlformats.org/officeDocument/2006/relationships/tags" Target="../tags/tag880.xml"/><Relationship Id="rId166" Type="http://schemas.openxmlformats.org/officeDocument/2006/relationships/tags" Target="../tags/tag901.xml"/><Relationship Id="rId187" Type="http://schemas.openxmlformats.org/officeDocument/2006/relationships/tags" Target="../tags/tag922.xml"/><Relationship Id="rId1" Type="http://schemas.openxmlformats.org/officeDocument/2006/relationships/tags" Target="../tags/tag736.xml"/><Relationship Id="rId212" Type="http://schemas.openxmlformats.org/officeDocument/2006/relationships/tags" Target="../tags/tag947.xml"/><Relationship Id="rId233" Type="http://schemas.openxmlformats.org/officeDocument/2006/relationships/tags" Target="../tags/tag968.xml"/><Relationship Id="rId254" Type="http://schemas.openxmlformats.org/officeDocument/2006/relationships/tags" Target="../tags/tag989.xml"/><Relationship Id="rId28" Type="http://schemas.openxmlformats.org/officeDocument/2006/relationships/tags" Target="../tags/tag763.xml"/><Relationship Id="rId49" Type="http://schemas.openxmlformats.org/officeDocument/2006/relationships/tags" Target="../tags/tag784.xml"/><Relationship Id="rId114" Type="http://schemas.openxmlformats.org/officeDocument/2006/relationships/tags" Target="../tags/tag849.xml"/><Relationship Id="rId275" Type="http://schemas.openxmlformats.org/officeDocument/2006/relationships/tags" Target="../tags/tag1010.xml"/><Relationship Id="rId296" Type="http://schemas.openxmlformats.org/officeDocument/2006/relationships/tags" Target="../tags/tag1031.xml"/><Relationship Id="rId300" Type="http://schemas.openxmlformats.org/officeDocument/2006/relationships/tags" Target="../tags/tag1035.xml"/><Relationship Id="rId60" Type="http://schemas.openxmlformats.org/officeDocument/2006/relationships/tags" Target="../tags/tag795.xml"/><Relationship Id="rId81" Type="http://schemas.openxmlformats.org/officeDocument/2006/relationships/tags" Target="../tags/tag816.xml"/><Relationship Id="rId135" Type="http://schemas.openxmlformats.org/officeDocument/2006/relationships/tags" Target="../tags/tag870.xml"/><Relationship Id="rId156" Type="http://schemas.openxmlformats.org/officeDocument/2006/relationships/tags" Target="../tags/tag891.xml"/><Relationship Id="rId177" Type="http://schemas.openxmlformats.org/officeDocument/2006/relationships/tags" Target="../tags/tag912.xml"/><Relationship Id="rId198" Type="http://schemas.openxmlformats.org/officeDocument/2006/relationships/tags" Target="../tags/tag933.xml"/><Relationship Id="rId202" Type="http://schemas.openxmlformats.org/officeDocument/2006/relationships/tags" Target="../tags/tag937.xml"/><Relationship Id="rId223" Type="http://schemas.openxmlformats.org/officeDocument/2006/relationships/tags" Target="../tags/tag958.xml"/><Relationship Id="rId244" Type="http://schemas.openxmlformats.org/officeDocument/2006/relationships/tags" Target="../tags/tag979.xml"/><Relationship Id="rId18" Type="http://schemas.openxmlformats.org/officeDocument/2006/relationships/tags" Target="../tags/tag753.xml"/><Relationship Id="rId39" Type="http://schemas.openxmlformats.org/officeDocument/2006/relationships/tags" Target="../tags/tag774.xml"/><Relationship Id="rId265" Type="http://schemas.openxmlformats.org/officeDocument/2006/relationships/tags" Target="../tags/tag1000.xml"/><Relationship Id="rId286" Type="http://schemas.openxmlformats.org/officeDocument/2006/relationships/tags" Target="../tags/tag1021.xml"/><Relationship Id="rId50" Type="http://schemas.openxmlformats.org/officeDocument/2006/relationships/tags" Target="../tags/tag785.xml"/><Relationship Id="rId104" Type="http://schemas.openxmlformats.org/officeDocument/2006/relationships/tags" Target="../tags/tag839.xml"/><Relationship Id="rId125" Type="http://schemas.openxmlformats.org/officeDocument/2006/relationships/tags" Target="../tags/tag860.xml"/><Relationship Id="rId146" Type="http://schemas.openxmlformats.org/officeDocument/2006/relationships/tags" Target="../tags/tag881.xml"/><Relationship Id="rId167" Type="http://schemas.openxmlformats.org/officeDocument/2006/relationships/tags" Target="../tags/tag902.xml"/><Relationship Id="rId188" Type="http://schemas.openxmlformats.org/officeDocument/2006/relationships/tags" Target="../tags/tag923.xml"/><Relationship Id="rId71" Type="http://schemas.openxmlformats.org/officeDocument/2006/relationships/tags" Target="../tags/tag806.xml"/><Relationship Id="rId92" Type="http://schemas.openxmlformats.org/officeDocument/2006/relationships/tags" Target="../tags/tag827.xml"/><Relationship Id="rId213" Type="http://schemas.openxmlformats.org/officeDocument/2006/relationships/tags" Target="../tags/tag948.xml"/><Relationship Id="rId234" Type="http://schemas.openxmlformats.org/officeDocument/2006/relationships/tags" Target="../tags/tag969.xml"/><Relationship Id="rId2" Type="http://schemas.openxmlformats.org/officeDocument/2006/relationships/tags" Target="../tags/tag737.xml"/><Relationship Id="rId29" Type="http://schemas.openxmlformats.org/officeDocument/2006/relationships/tags" Target="../tags/tag764.xml"/><Relationship Id="rId255" Type="http://schemas.openxmlformats.org/officeDocument/2006/relationships/tags" Target="../tags/tag990.xml"/><Relationship Id="rId276" Type="http://schemas.openxmlformats.org/officeDocument/2006/relationships/tags" Target="../tags/tag1011.xml"/><Relationship Id="rId297" Type="http://schemas.openxmlformats.org/officeDocument/2006/relationships/tags" Target="../tags/tag1032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tags" Target="../tags/tag1070.xml"/><Relationship Id="rId117" Type="http://schemas.openxmlformats.org/officeDocument/2006/relationships/tags" Target="../tags/tag1161.xml"/><Relationship Id="rId21" Type="http://schemas.openxmlformats.org/officeDocument/2006/relationships/tags" Target="../tags/tag1065.xml"/><Relationship Id="rId42" Type="http://schemas.openxmlformats.org/officeDocument/2006/relationships/tags" Target="../tags/tag1086.xml"/><Relationship Id="rId47" Type="http://schemas.openxmlformats.org/officeDocument/2006/relationships/tags" Target="../tags/tag1091.xml"/><Relationship Id="rId63" Type="http://schemas.openxmlformats.org/officeDocument/2006/relationships/tags" Target="../tags/tag1107.xml"/><Relationship Id="rId68" Type="http://schemas.openxmlformats.org/officeDocument/2006/relationships/tags" Target="../tags/tag1112.xml"/><Relationship Id="rId84" Type="http://schemas.openxmlformats.org/officeDocument/2006/relationships/tags" Target="../tags/tag1128.xml"/><Relationship Id="rId89" Type="http://schemas.openxmlformats.org/officeDocument/2006/relationships/tags" Target="../tags/tag1133.xml"/><Relationship Id="rId112" Type="http://schemas.openxmlformats.org/officeDocument/2006/relationships/tags" Target="../tags/tag1156.xml"/><Relationship Id="rId133" Type="http://schemas.openxmlformats.org/officeDocument/2006/relationships/tags" Target="../tags/tag1177.xml"/><Relationship Id="rId138" Type="http://schemas.openxmlformats.org/officeDocument/2006/relationships/tags" Target="../tags/tag1182.xml"/><Relationship Id="rId154" Type="http://schemas.openxmlformats.org/officeDocument/2006/relationships/tags" Target="../tags/tag1198.xml"/><Relationship Id="rId159" Type="http://schemas.openxmlformats.org/officeDocument/2006/relationships/tags" Target="../tags/tag1203.xml"/><Relationship Id="rId16" Type="http://schemas.openxmlformats.org/officeDocument/2006/relationships/tags" Target="../tags/tag1060.xml"/><Relationship Id="rId107" Type="http://schemas.openxmlformats.org/officeDocument/2006/relationships/tags" Target="../tags/tag1151.xml"/><Relationship Id="rId11" Type="http://schemas.openxmlformats.org/officeDocument/2006/relationships/tags" Target="../tags/tag1055.xml"/><Relationship Id="rId32" Type="http://schemas.openxmlformats.org/officeDocument/2006/relationships/tags" Target="../tags/tag1076.xml"/><Relationship Id="rId37" Type="http://schemas.openxmlformats.org/officeDocument/2006/relationships/tags" Target="../tags/tag1081.xml"/><Relationship Id="rId53" Type="http://schemas.openxmlformats.org/officeDocument/2006/relationships/tags" Target="../tags/tag1097.xml"/><Relationship Id="rId58" Type="http://schemas.openxmlformats.org/officeDocument/2006/relationships/tags" Target="../tags/tag1102.xml"/><Relationship Id="rId74" Type="http://schemas.openxmlformats.org/officeDocument/2006/relationships/tags" Target="../tags/tag1118.xml"/><Relationship Id="rId79" Type="http://schemas.openxmlformats.org/officeDocument/2006/relationships/tags" Target="../tags/tag1123.xml"/><Relationship Id="rId102" Type="http://schemas.openxmlformats.org/officeDocument/2006/relationships/tags" Target="../tags/tag1146.xml"/><Relationship Id="rId123" Type="http://schemas.openxmlformats.org/officeDocument/2006/relationships/tags" Target="../tags/tag1167.xml"/><Relationship Id="rId128" Type="http://schemas.openxmlformats.org/officeDocument/2006/relationships/tags" Target="../tags/tag1172.xml"/><Relationship Id="rId144" Type="http://schemas.openxmlformats.org/officeDocument/2006/relationships/tags" Target="../tags/tag1188.xml"/><Relationship Id="rId149" Type="http://schemas.openxmlformats.org/officeDocument/2006/relationships/tags" Target="../tags/tag1193.xml"/><Relationship Id="rId5" Type="http://schemas.openxmlformats.org/officeDocument/2006/relationships/tags" Target="../tags/tag1049.xml"/><Relationship Id="rId90" Type="http://schemas.openxmlformats.org/officeDocument/2006/relationships/tags" Target="../tags/tag1134.xml"/><Relationship Id="rId95" Type="http://schemas.openxmlformats.org/officeDocument/2006/relationships/tags" Target="../tags/tag1139.xml"/><Relationship Id="rId160" Type="http://schemas.openxmlformats.org/officeDocument/2006/relationships/tags" Target="../tags/tag1204.xml"/><Relationship Id="rId22" Type="http://schemas.openxmlformats.org/officeDocument/2006/relationships/tags" Target="../tags/tag1066.xml"/><Relationship Id="rId27" Type="http://schemas.openxmlformats.org/officeDocument/2006/relationships/tags" Target="../tags/tag1071.xml"/><Relationship Id="rId43" Type="http://schemas.openxmlformats.org/officeDocument/2006/relationships/tags" Target="../tags/tag1087.xml"/><Relationship Id="rId48" Type="http://schemas.openxmlformats.org/officeDocument/2006/relationships/tags" Target="../tags/tag1092.xml"/><Relationship Id="rId64" Type="http://schemas.openxmlformats.org/officeDocument/2006/relationships/tags" Target="../tags/tag1108.xml"/><Relationship Id="rId69" Type="http://schemas.openxmlformats.org/officeDocument/2006/relationships/tags" Target="../tags/tag1113.xml"/><Relationship Id="rId113" Type="http://schemas.openxmlformats.org/officeDocument/2006/relationships/tags" Target="../tags/tag1157.xml"/><Relationship Id="rId118" Type="http://schemas.openxmlformats.org/officeDocument/2006/relationships/tags" Target="../tags/tag1162.xml"/><Relationship Id="rId134" Type="http://schemas.openxmlformats.org/officeDocument/2006/relationships/tags" Target="../tags/tag1178.xml"/><Relationship Id="rId139" Type="http://schemas.openxmlformats.org/officeDocument/2006/relationships/tags" Target="../tags/tag1183.xml"/><Relationship Id="rId80" Type="http://schemas.openxmlformats.org/officeDocument/2006/relationships/tags" Target="../tags/tag1124.xml"/><Relationship Id="rId85" Type="http://schemas.openxmlformats.org/officeDocument/2006/relationships/tags" Target="../tags/tag1129.xml"/><Relationship Id="rId150" Type="http://schemas.openxmlformats.org/officeDocument/2006/relationships/tags" Target="../tags/tag1194.xml"/><Relationship Id="rId155" Type="http://schemas.openxmlformats.org/officeDocument/2006/relationships/tags" Target="../tags/tag1199.xml"/><Relationship Id="rId12" Type="http://schemas.openxmlformats.org/officeDocument/2006/relationships/tags" Target="../tags/tag1056.xml"/><Relationship Id="rId17" Type="http://schemas.openxmlformats.org/officeDocument/2006/relationships/tags" Target="../tags/tag1061.xml"/><Relationship Id="rId33" Type="http://schemas.openxmlformats.org/officeDocument/2006/relationships/tags" Target="../tags/tag1077.xml"/><Relationship Id="rId38" Type="http://schemas.openxmlformats.org/officeDocument/2006/relationships/tags" Target="../tags/tag1082.xml"/><Relationship Id="rId59" Type="http://schemas.openxmlformats.org/officeDocument/2006/relationships/tags" Target="../tags/tag1103.xml"/><Relationship Id="rId103" Type="http://schemas.openxmlformats.org/officeDocument/2006/relationships/tags" Target="../tags/tag1147.xml"/><Relationship Id="rId108" Type="http://schemas.openxmlformats.org/officeDocument/2006/relationships/tags" Target="../tags/tag1152.xml"/><Relationship Id="rId124" Type="http://schemas.openxmlformats.org/officeDocument/2006/relationships/tags" Target="../tags/tag1168.xml"/><Relationship Id="rId129" Type="http://schemas.openxmlformats.org/officeDocument/2006/relationships/tags" Target="../tags/tag1173.xml"/><Relationship Id="rId54" Type="http://schemas.openxmlformats.org/officeDocument/2006/relationships/tags" Target="../tags/tag1098.xml"/><Relationship Id="rId70" Type="http://schemas.openxmlformats.org/officeDocument/2006/relationships/tags" Target="../tags/tag1114.xml"/><Relationship Id="rId75" Type="http://schemas.openxmlformats.org/officeDocument/2006/relationships/tags" Target="../tags/tag1119.xml"/><Relationship Id="rId91" Type="http://schemas.openxmlformats.org/officeDocument/2006/relationships/tags" Target="../tags/tag1135.xml"/><Relationship Id="rId96" Type="http://schemas.openxmlformats.org/officeDocument/2006/relationships/tags" Target="../tags/tag1140.xml"/><Relationship Id="rId140" Type="http://schemas.openxmlformats.org/officeDocument/2006/relationships/tags" Target="../tags/tag1184.xml"/><Relationship Id="rId145" Type="http://schemas.openxmlformats.org/officeDocument/2006/relationships/tags" Target="../tags/tag1189.xml"/><Relationship Id="rId161" Type="http://schemas.openxmlformats.org/officeDocument/2006/relationships/tags" Target="../tags/tag1205.xml"/><Relationship Id="rId1" Type="http://schemas.openxmlformats.org/officeDocument/2006/relationships/tags" Target="../tags/tag1045.xml"/><Relationship Id="rId6" Type="http://schemas.openxmlformats.org/officeDocument/2006/relationships/tags" Target="../tags/tag1050.xml"/><Relationship Id="rId15" Type="http://schemas.openxmlformats.org/officeDocument/2006/relationships/tags" Target="../tags/tag1059.xml"/><Relationship Id="rId23" Type="http://schemas.openxmlformats.org/officeDocument/2006/relationships/tags" Target="../tags/tag1067.xml"/><Relationship Id="rId28" Type="http://schemas.openxmlformats.org/officeDocument/2006/relationships/tags" Target="../tags/tag1072.xml"/><Relationship Id="rId36" Type="http://schemas.openxmlformats.org/officeDocument/2006/relationships/tags" Target="../tags/tag1080.xml"/><Relationship Id="rId49" Type="http://schemas.openxmlformats.org/officeDocument/2006/relationships/tags" Target="../tags/tag1093.xml"/><Relationship Id="rId57" Type="http://schemas.openxmlformats.org/officeDocument/2006/relationships/tags" Target="../tags/tag1101.xml"/><Relationship Id="rId106" Type="http://schemas.openxmlformats.org/officeDocument/2006/relationships/tags" Target="../tags/tag1150.xml"/><Relationship Id="rId114" Type="http://schemas.openxmlformats.org/officeDocument/2006/relationships/tags" Target="../tags/tag1158.xml"/><Relationship Id="rId119" Type="http://schemas.openxmlformats.org/officeDocument/2006/relationships/tags" Target="../tags/tag1163.xml"/><Relationship Id="rId127" Type="http://schemas.openxmlformats.org/officeDocument/2006/relationships/tags" Target="../tags/tag1171.xml"/><Relationship Id="rId10" Type="http://schemas.openxmlformats.org/officeDocument/2006/relationships/tags" Target="../tags/tag1054.xml"/><Relationship Id="rId31" Type="http://schemas.openxmlformats.org/officeDocument/2006/relationships/tags" Target="../tags/tag1075.xml"/><Relationship Id="rId44" Type="http://schemas.openxmlformats.org/officeDocument/2006/relationships/tags" Target="../tags/tag1088.xml"/><Relationship Id="rId52" Type="http://schemas.openxmlformats.org/officeDocument/2006/relationships/tags" Target="../tags/tag1096.xml"/><Relationship Id="rId60" Type="http://schemas.openxmlformats.org/officeDocument/2006/relationships/tags" Target="../tags/tag1104.xml"/><Relationship Id="rId65" Type="http://schemas.openxmlformats.org/officeDocument/2006/relationships/tags" Target="../tags/tag1109.xml"/><Relationship Id="rId73" Type="http://schemas.openxmlformats.org/officeDocument/2006/relationships/tags" Target="../tags/tag1117.xml"/><Relationship Id="rId78" Type="http://schemas.openxmlformats.org/officeDocument/2006/relationships/tags" Target="../tags/tag1122.xml"/><Relationship Id="rId81" Type="http://schemas.openxmlformats.org/officeDocument/2006/relationships/tags" Target="../tags/tag1125.xml"/><Relationship Id="rId86" Type="http://schemas.openxmlformats.org/officeDocument/2006/relationships/tags" Target="../tags/tag1130.xml"/><Relationship Id="rId94" Type="http://schemas.openxmlformats.org/officeDocument/2006/relationships/tags" Target="../tags/tag1138.xml"/><Relationship Id="rId99" Type="http://schemas.openxmlformats.org/officeDocument/2006/relationships/tags" Target="../tags/tag1143.xml"/><Relationship Id="rId101" Type="http://schemas.openxmlformats.org/officeDocument/2006/relationships/tags" Target="../tags/tag1145.xml"/><Relationship Id="rId122" Type="http://schemas.openxmlformats.org/officeDocument/2006/relationships/tags" Target="../tags/tag1166.xml"/><Relationship Id="rId130" Type="http://schemas.openxmlformats.org/officeDocument/2006/relationships/tags" Target="../tags/tag1174.xml"/><Relationship Id="rId135" Type="http://schemas.openxmlformats.org/officeDocument/2006/relationships/tags" Target="../tags/tag1179.xml"/><Relationship Id="rId143" Type="http://schemas.openxmlformats.org/officeDocument/2006/relationships/tags" Target="../tags/tag1187.xml"/><Relationship Id="rId148" Type="http://schemas.openxmlformats.org/officeDocument/2006/relationships/tags" Target="../tags/tag1192.xml"/><Relationship Id="rId151" Type="http://schemas.openxmlformats.org/officeDocument/2006/relationships/tags" Target="../tags/tag1195.xml"/><Relationship Id="rId156" Type="http://schemas.openxmlformats.org/officeDocument/2006/relationships/tags" Target="../tags/tag1200.xml"/><Relationship Id="rId4" Type="http://schemas.openxmlformats.org/officeDocument/2006/relationships/tags" Target="../tags/tag1048.xml"/><Relationship Id="rId9" Type="http://schemas.openxmlformats.org/officeDocument/2006/relationships/tags" Target="../tags/tag1053.xml"/><Relationship Id="rId13" Type="http://schemas.openxmlformats.org/officeDocument/2006/relationships/tags" Target="../tags/tag1057.xml"/><Relationship Id="rId18" Type="http://schemas.openxmlformats.org/officeDocument/2006/relationships/tags" Target="../tags/tag1062.xml"/><Relationship Id="rId39" Type="http://schemas.openxmlformats.org/officeDocument/2006/relationships/tags" Target="../tags/tag1083.xml"/><Relationship Id="rId109" Type="http://schemas.openxmlformats.org/officeDocument/2006/relationships/tags" Target="../tags/tag1153.xml"/><Relationship Id="rId34" Type="http://schemas.openxmlformats.org/officeDocument/2006/relationships/tags" Target="../tags/tag1078.xml"/><Relationship Id="rId50" Type="http://schemas.openxmlformats.org/officeDocument/2006/relationships/tags" Target="../tags/tag1094.xml"/><Relationship Id="rId55" Type="http://schemas.openxmlformats.org/officeDocument/2006/relationships/tags" Target="../tags/tag1099.xml"/><Relationship Id="rId76" Type="http://schemas.openxmlformats.org/officeDocument/2006/relationships/tags" Target="../tags/tag1120.xml"/><Relationship Id="rId97" Type="http://schemas.openxmlformats.org/officeDocument/2006/relationships/tags" Target="../tags/tag1141.xml"/><Relationship Id="rId104" Type="http://schemas.openxmlformats.org/officeDocument/2006/relationships/tags" Target="../tags/tag1148.xml"/><Relationship Id="rId120" Type="http://schemas.openxmlformats.org/officeDocument/2006/relationships/tags" Target="../tags/tag1164.xml"/><Relationship Id="rId125" Type="http://schemas.openxmlformats.org/officeDocument/2006/relationships/tags" Target="../tags/tag1169.xml"/><Relationship Id="rId141" Type="http://schemas.openxmlformats.org/officeDocument/2006/relationships/tags" Target="../tags/tag1185.xml"/><Relationship Id="rId146" Type="http://schemas.openxmlformats.org/officeDocument/2006/relationships/tags" Target="../tags/tag1190.xml"/><Relationship Id="rId7" Type="http://schemas.openxmlformats.org/officeDocument/2006/relationships/tags" Target="../tags/tag1051.xml"/><Relationship Id="rId71" Type="http://schemas.openxmlformats.org/officeDocument/2006/relationships/tags" Target="../tags/tag1115.xml"/><Relationship Id="rId92" Type="http://schemas.openxmlformats.org/officeDocument/2006/relationships/tags" Target="../tags/tag1136.xml"/><Relationship Id="rId162" Type="http://schemas.openxmlformats.org/officeDocument/2006/relationships/tags" Target="../tags/tag1206.xml"/><Relationship Id="rId2" Type="http://schemas.openxmlformats.org/officeDocument/2006/relationships/tags" Target="../tags/tag1046.xml"/><Relationship Id="rId29" Type="http://schemas.openxmlformats.org/officeDocument/2006/relationships/tags" Target="../tags/tag1073.xml"/><Relationship Id="rId24" Type="http://schemas.openxmlformats.org/officeDocument/2006/relationships/tags" Target="../tags/tag1068.xml"/><Relationship Id="rId40" Type="http://schemas.openxmlformats.org/officeDocument/2006/relationships/tags" Target="../tags/tag1084.xml"/><Relationship Id="rId45" Type="http://schemas.openxmlformats.org/officeDocument/2006/relationships/tags" Target="../tags/tag1089.xml"/><Relationship Id="rId66" Type="http://schemas.openxmlformats.org/officeDocument/2006/relationships/tags" Target="../tags/tag1110.xml"/><Relationship Id="rId87" Type="http://schemas.openxmlformats.org/officeDocument/2006/relationships/tags" Target="../tags/tag1131.xml"/><Relationship Id="rId110" Type="http://schemas.openxmlformats.org/officeDocument/2006/relationships/tags" Target="../tags/tag1154.xml"/><Relationship Id="rId115" Type="http://schemas.openxmlformats.org/officeDocument/2006/relationships/tags" Target="../tags/tag1159.xml"/><Relationship Id="rId131" Type="http://schemas.openxmlformats.org/officeDocument/2006/relationships/tags" Target="../tags/tag1175.xml"/><Relationship Id="rId136" Type="http://schemas.openxmlformats.org/officeDocument/2006/relationships/tags" Target="../tags/tag1180.xml"/><Relationship Id="rId157" Type="http://schemas.openxmlformats.org/officeDocument/2006/relationships/tags" Target="../tags/tag1201.xml"/><Relationship Id="rId61" Type="http://schemas.openxmlformats.org/officeDocument/2006/relationships/tags" Target="../tags/tag1105.xml"/><Relationship Id="rId82" Type="http://schemas.openxmlformats.org/officeDocument/2006/relationships/tags" Target="../tags/tag1126.xml"/><Relationship Id="rId152" Type="http://schemas.openxmlformats.org/officeDocument/2006/relationships/tags" Target="../tags/tag1196.xml"/><Relationship Id="rId19" Type="http://schemas.openxmlformats.org/officeDocument/2006/relationships/tags" Target="../tags/tag1063.xml"/><Relationship Id="rId14" Type="http://schemas.openxmlformats.org/officeDocument/2006/relationships/tags" Target="../tags/tag1058.xml"/><Relationship Id="rId30" Type="http://schemas.openxmlformats.org/officeDocument/2006/relationships/tags" Target="../tags/tag1074.xml"/><Relationship Id="rId35" Type="http://schemas.openxmlformats.org/officeDocument/2006/relationships/tags" Target="../tags/tag1079.xml"/><Relationship Id="rId56" Type="http://schemas.openxmlformats.org/officeDocument/2006/relationships/tags" Target="../tags/tag1100.xml"/><Relationship Id="rId77" Type="http://schemas.openxmlformats.org/officeDocument/2006/relationships/tags" Target="../tags/tag1121.xml"/><Relationship Id="rId100" Type="http://schemas.openxmlformats.org/officeDocument/2006/relationships/tags" Target="../tags/tag1144.xml"/><Relationship Id="rId105" Type="http://schemas.openxmlformats.org/officeDocument/2006/relationships/tags" Target="../tags/tag1149.xml"/><Relationship Id="rId126" Type="http://schemas.openxmlformats.org/officeDocument/2006/relationships/tags" Target="../tags/tag1170.xml"/><Relationship Id="rId147" Type="http://schemas.openxmlformats.org/officeDocument/2006/relationships/tags" Target="../tags/tag1191.xml"/><Relationship Id="rId8" Type="http://schemas.openxmlformats.org/officeDocument/2006/relationships/tags" Target="../tags/tag1052.xml"/><Relationship Id="rId51" Type="http://schemas.openxmlformats.org/officeDocument/2006/relationships/tags" Target="../tags/tag1095.xml"/><Relationship Id="rId72" Type="http://schemas.openxmlformats.org/officeDocument/2006/relationships/tags" Target="../tags/tag1116.xml"/><Relationship Id="rId93" Type="http://schemas.openxmlformats.org/officeDocument/2006/relationships/tags" Target="../tags/tag1137.xml"/><Relationship Id="rId98" Type="http://schemas.openxmlformats.org/officeDocument/2006/relationships/tags" Target="../tags/tag1142.xml"/><Relationship Id="rId121" Type="http://schemas.openxmlformats.org/officeDocument/2006/relationships/tags" Target="../tags/tag1165.xml"/><Relationship Id="rId142" Type="http://schemas.openxmlformats.org/officeDocument/2006/relationships/tags" Target="../tags/tag1186.xml"/><Relationship Id="rId163" Type="http://schemas.openxmlformats.org/officeDocument/2006/relationships/slideLayout" Target="../slideLayouts/slideLayout1.xml"/><Relationship Id="rId3" Type="http://schemas.openxmlformats.org/officeDocument/2006/relationships/tags" Target="../tags/tag1047.xml"/><Relationship Id="rId25" Type="http://schemas.openxmlformats.org/officeDocument/2006/relationships/tags" Target="../tags/tag1069.xml"/><Relationship Id="rId46" Type="http://schemas.openxmlformats.org/officeDocument/2006/relationships/tags" Target="../tags/tag1090.xml"/><Relationship Id="rId67" Type="http://schemas.openxmlformats.org/officeDocument/2006/relationships/tags" Target="../tags/tag1111.xml"/><Relationship Id="rId116" Type="http://schemas.openxmlformats.org/officeDocument/2006/relationships/tags" Target="../tags/tag1160.xml"/><Relationship Id="rId137" Type="http://schemas.openxmlformats.org/officeDocument/2006/relationships/tags" Target="../tags/tag1181.xml"/><Relationship Id="rId158" Type="http://schemas.openxmlformats.org/officeDocument/2006/relationships/tags" Target="../tags/tag1202.xml"/><Relationship Id="rId20" Type="http://schemas.openxmlformats.org/officeDocument/2006/relationships/tags" Target="../tags/tag1064.xml"/><Relationship Id="rId41" Type="http://schemas.openxmlformats.org/officeDocument/2006/relationships/tags" Target="../tags/tag1085.xml"/><Relationship Id="rId62" Type="http://schemas.openxmlformats.org/officeDocument/2006/relationships/tags" Target="../tags/tag1106.xml"/><Relationship Id="rId83" Type="http://schemas.openxmlformats.org/officeDocument/2006/relationships/tags" Target="../tags/tag1127.xml"/><Relationship Id="rId88" Type="http://schemas.openxmlformats.org/officeDocument/2006/relationships/tags" Target="../tags/tag1132.xml"/><Relationship Id="rId111" Type="http://schemas.openxmlformats.org/officeDocument/2006/relationships/tags" Target="../tags/tag1155.xml"/><Relationship Id="rId132" Type="http://schemas.openxmlformats.org/officeDocument/2006/relationships/tags" Target="../tags/tag1176.xml"/><Relationship Id="rId153" Type="http://schemas.openxmlformats.org/officeDocument/2006/relationships/tags" Target="../tags/tag1197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tags" Target="../tags/tag1323.xml"/><Relationship Id="rId21" Type="http://schemas.openxmlformats.org/officeDocument/2006/relationships/tags" Target="../tags/tag1227.xml"/><Relationship Id="rId42" Type="http://schemas.openxmlformats.org/officeDocument/2006/relationships/tags" Target="../tags/tag1248.xml"/><Relationship Id="rId63" Type="http://schemas.openxmlformats.org/officeDocument/2006/relationships/tags" Target="../tags/tag1269.xml"/><Relationship Id="rId84" Type="http://schemas.openxmlformats.org/officeDocument/2006/relationships/tags" Target="../tags/tag1290.xml"/><Relationship Id="rId138" Type="http://schemas.openxmlformats.org/officeDocument/2006/relationships/tags" Target="../tags/tag1344.xml"/><Relationship Id="rId159" Type="http://schemas.openxmlformats.org/officeDocument/2006/relationships/tags" Target="../tags/tag1365.xml"/><Relationship Id="rId170" Type="http://schemas.openxmlformats.org/officeDocument/2006/relationships/tags" Target="../tags/tag1376.xml"/><Relationship Id="rId191" Type="http://schemas.openxmlformats.org/officeDocument/2006/relationships/tags" Target="../tags/tag1397.xml"/><Relationship Id="rId205" Type="http://schemas.openxmlformats.org/officeDocument/2006/relationships/tags" Target="../tags/tag1411.xml"/><Relationship Id="rId226" Type="http://schemas.openxmlformats.org/officeDocument/2006/relationships/tags" Target="../tags/tag1432.xml"/><Relationship Id="rId247" Type="http://schemas.openxmlformats.org/officeDocument/2006/relationships/tags" Target="../tags/tag1453.xml"/><Relationship Id="rId107" Type="http://schemas.openxmlformats.org/officeDocument/2006/relationships/tags" Target="../tags/tag1313.xml"/><Relationship Id="rId11" Type="http://schemas.openxmlformats.org/officeDocument/2006/relationships/tags" Target="../tags/tag1217.xml"/><Relationship Id="rId32" Type="http://schemas.openxmlformats.org/officeDocument/2006/relationships/tags" Target="../tags/tag1238.xml"/><Relationship Id="rId53" Type="http://schemas.openxmlformats.org/officeDocument/2006/relationships/tags" Target="../tags/tag1259.xml"/><Relationship Id="rId74" Type="http://schemas.openxmlformats.org/officeDocument/2006/relationships/tags" Target="../tags/tag1280.xml"/><Relationship Id="rId128" Type="http://schemas.openxmlformats.org/officeDocument/2006/relationships/tags" Target="../tags/tag1334.xml"/><Relationship Id="rId149" Type="http://schemas.openxmlformats.org/officeDocument/2006/relationships/tags" Target="../tags/tag1355.xml"/><Relationship Id="rId5" Type="http://schemas.openxmlformats.org/officeDocument/2006/relationships/tags" Target="../tags/tag1211.xml"/><Relationship Id="rId95" Type="http://schemas.openxmlformats.org/officeDocument/2006/relationships/tags" Target="../tags/tag1301.xml"/><Relationship Id="rId160" Type="http://schemas.openxmlformats.org/officeDocument/2006/relationships/tags" Target="../tags/tag1366.xml"/><Relationship Id="rId181" Type="http://schemas.openxmlformats.org/officeDocument/2006/relationships/tags" Target="../tags/tag1387.xml"/><Relationship Id="rId216" Type="http://schemas.openxmlformats.org/officeDocument/2006/relationships/tags" Target="../tags/tag1422.xml"/><Relationship Id="rId237" Type="http://schemas.openxmlformats.org/officeDocument/2006/relationships/tags" Target="../tags/tag1443.xml"/><Relationship Id="rId258" Type="http://schemas.openxmlformats.org/officeDocument/2006/relationships/tags" Target="../tags/tag1464.xml"/><Relationship Id="rId22" Type="http://schemas.openxmlformats.org/officeDocument/2006/relationships/tags" Target="../tags/tag1228.xml"/><Relationship Id="rId43" Type="http://schemas.openxmlformats.org/officeDocument/2006/relationships/tags" Target="../tags/tag1249.xml"/><Relationship Id="rId64" Type="http://schemas.openxmlformats.org/officeDocument/2006/relationships/tags" Target="../tags/tag1270.xml"/><Relationship Id="rId118" Type="http://schemas.openxmlformats.org/officeDocument/2006/relationships/tags" Target="../tags/tag1324.xml"/><Relationship Id="rId139" Type="http://schemas.openxmlformats.org/officeDocument/2006/relationships/tags" Target="../tags/tag1345.xml"/><Relationship Id="rId85" Type="http://schemas.openxmlformats.org/officeDocument/2006/relationships/tags" Target="../tags/tag1291.xml"/><Relationship Id="rId150" Type="http://schemas.openxmlformats.org/officeDocument/2006/relationships/tags" Target="../tags/tag1356.xml"/><Relationship Id="rId171" Type="http://schemas.openxmlformats.org/officeDocument/2006/relationships/tags" Target="../tags/tag1377.xml"/><Relationship Id="rId192" Type="http://schemas.openxmlformats.org/officeDocument/2006/relationships/tags" Target="../tags/tag1398.xml"/><Relationship Id="rId206" Type="http://schemas.openxmlformats.org/officeDocument/2006/relationships/tags" Target="../tags/tag1412.xml"/><Relationship Id="rId227" Type="http://schemas.openxmlformats.org/officeDocument/2006/relationships/tags" Target="../tags/tag1433.xml"/><Relationship Id="rId248" Type="http://schemas.openxmlformats.org/officeDocument/2006/relationships/tags" Target="../tags/tag1454.xml"/><Relationship Id="rId12" Type="http://schemas.openxmlformats.org/officeDocument/2006/relationships/tags" Target="../tags/tag1218.xml"/><Relationship Id="rId33" Type="http://schemas.openxmlformats.org/officeDocument/2006/relationships/tags" Target="../tags/tag1239.xml"/><Relationship Id="rId108" Type="http://schemas.openxmlformats.org/officeDocument/2006/relationships/tags" Target="../tags/tag1314.xml"/><Relationship Id="rId129" Type="http://schemas.openxmlformats.org/officeDocument/2006/relationships/tags" Target="../tags/tag1335.xml"/><Relationship Id="rId54" Type="http://schemas.openxmlformats.org/officeDocument/2006/relationships/tags" Target="../tags/tag1260.xml"/><Relationship Id="rId75" Type="http://schemas.openxmlformats.org/officeDocument/2006/relationships/tags" Target="../tags/tag1281.xml"/><Relationship Id="rId96" Type="http://schemas.openxmlformats.org/officeDocument/2006/relationships/tags" Target="../tags/tag1302.xml"/><Relationship Id="rId140" Type="http://schemas.openxmlformats.org/officeDocument/2006/relationships/tags" Target="../tags/tag1346.xml"/><Relationship Id="rId161" Type="http://schemas.openxmlformats.org/officeDocument/2006/relationships/tags" Target="../tags/tag1367.xml"/><Relationship Id="rId182" Type="http://schemas.openxmlformats.org/officeDocument/2006/relationships/tags" Target="../tags/tag1388.xml"/><Relationship Id="rId217" Type="http://schemas.openxmlformats.org/officeDocument/2006/relationships/tags" Target="../tags/tag1423.xml"/><Relationship Id="rId1" Type="http://schemas.openxmlformats.org/officeDocument/2006/relationships/tags" Target="../tags/tag1207.xml"/><Relationship Id="rId6" Type="http://schemas.openxmlformats.org/officeDocument/2006/relationships/tags" Target="../tags/tag1212.xml"/><Relationship Id="rId212" Type="http://schemas.openxmlformats.org/officeDocument/2006/relationships/tags" Target="../tags/tag1418.xml"/><Relationship Id="rId233" Type="http://schemas.openxmlformats.org/officeDocument/2006/relationships/tags" Target="../tags/tag1439.xml"/><Relationship Id="rId238" Type="http://schemas.openxmlformats.org/officeDocument/2006/relationships/tags" Target="../tags/tag1444.xml"/><Relationship Id="rId254" Type="http://schemas.openxmlformats.org/officeDocument/2006/relationships/tags" Target="../tags/tag1460.xml"/><Relationship Id="rId259" Type="http://schemas.openxmlformats.org/officeDocument/2006/relationships/tags" Target="../tags/tag1465.xml"/><Relationship Id="rId23" Type="http://schemas.openxmlformats.org/officeDocument/2006/relationships/tags" Target="../tags/tag1229.xml"/><Relationship Id="rId28" Type="http://schemas.openxmlformats.org/officeDocument/2006/relationships/tags" Target="../tags/tag1234.xml"/><Relationship Id="rId49" Type="http://schemas.openxmlformats.org/officeDocument/2006/relationships/tags" Target="../tags/tag1255.xml"/><Relationship Id="rId114" Type="http://schemas.openxmlformats.org/officeDocument/2006/relationships/tags" Target="../tags/tag1320.xml"/><Relationship Id="rId119" Type="http://schemas.openxmlformats.org/officeDocument/2006/relationships/tags" Target="../tags/tag1325.xml"/><Relationship Id="rId44" Type="http://schemas.openxmlformats.org/officeDocument/2006/relationships/tags" Target="../tags/tag1250.xml"/><Relationship Id="rId60" Type="http://schemas.openxmlformats.org/officeDocument/2006/relationships/tags" Target="../tags/tag1266.xml"/><Relationship Id="rId65" Type="http://schemas.openxmlformats.org/officeDocument/2006/relationships/tags" Target="../tags/tag1271.xml"/><Relationship Id="rId81" Type="http://schemas.openxmlformats.org/officeDocument/2006/relationships/tags" Target="../tags/tag1287.xml"/><Relationship Id="rId86" Type="http://schemas.openxmlformats.org/officeDocument/2006/relationships/tags" Target="../tags/tag1292.xml"/><Relationship Id="rId130" Type="http://schemas.openxmlformats.org/officeDocument/2006/relationships/tags" Target="../tags/tag1336.xml"/><Relationship Id="rId135" Type="http://schemas.openxmlformats.org/officeDocument/2006/relationships/tags" Target="../tags/tag1341.xml"/><Relationship Id="rId151" Type="http://schemas.openxmlformats.org/officeDocument/2006/relationships/tags" Target="../tags/tag1357.xml"/><Relationship Id="rId156" Type="http://schemas.openxmlformats.org/officeDocument/2006/relationships/tags" Target="../tags/tag1362.xml"/><Relationship Id="rId177" Type="http://schemas.openxmlformats.org/officeDocument/2006/relationships/tags" Target="../tags/tag1383.xml"/><Relationship Id="rId198" Type="http://schemas.openxmlformats.org/officeDocument/2006/relationships/tags" Target="../tags/tag1404.xml"/><Relationship Id="rId172" Type="http://schemas.openxmlformats.org/officeDocument/2006/relationships/tags" Target="../tags/tag1378.xml"/><Relationship Id="rId193" Type="http://schemas.openxmlformats.org/officeDocument/2006/relationships/tags" Target="../tags/tag1399.xml"/><Relationship Id="rId202" Type="http://schemas.openxmlformats.org/officeDocument/2006/relationships/tags" Target="../tags/tag1408.xml"/><Relationship Id="rId207" Type="http://schemas.openxmlformats.org/officeDocument/2006/relationships/tags" Target="../tags/tag1413.xml"/><Relationship Id="rId223" Type="http://schemas.openxmlformats.org/officeDocument/2006/relationships/tags" Target="../tags/tag1429.xml"/><Relationship Id="rId228" Type="http://schemas.openxmlformats.org/officeDocument/2006/relationships/tags" Target="../tags/tag1434.xml"/><Relationship Id="rId244" Type="http://schemas.openxmlformats.org/officeDocument/2006/relationships/tags" Target="../tags/tag1450.xml"/><Relationship Id="rId249" Type="http://schemas.openxmlformats.org/officeDocument/2006/relationships/tags" Target="../tags/tag1455.xml"/><Relationship Id="rId13" Type="http://schemas.openxmlformats.org/officeDocument/2006/relationships/tags" Target="../tags/tag1219.xml"/><Relationship Id="rId18" Type="http://schemas.openxmlformats.org/officeDocument/2006/relationships/tags" Target="../tags/tag1224.xml"/><Relationship Id="rId39" Type="http://schemas.openxmlformats.org/officeDocument/2006/relationships/tags" Target="../tags/tag1245.xml"/><Relationship Id="rId109" Type="http://schemas.openxmlformats.org/officeDocument/2006/relationships/tags" Target="../tags/tag1315.xml"/><Relationship Id="rId260" Type="http://schemas.openxmlformats.org/officeDocument/2006/relationships/tags" Target="../tags/tag1466.xml"/><Relationship Id="rId34" Type="http://schemas.openxmlformats.org/officeDocument/2006/relationships/tags" Target="../tags/tag1240.xml"/><Relationship Id="rId50" Type="http://schemas.openxmlformats.org/officeDocument/2006/relationships/tags" Target="../tags/tag1256.xml"/><Relationship Id="rId55" Type="http://schemas.openxmlformats.org/officeDocument/2006/relationships/tags" Target="../tags/tag1261.xml"/><Relationship Id="rId76" Type="http://schemas.openxmlformats.org/officeDocument/2006/relationships/tags" Target="../tags/tag1282.xml"/><Relationship Id="rId97" Type="http://schemas.openxmlformats.org/officeDocument/2006/relationships/tags" Target="../tags/tag1303.xml"/><Relationship Id="rId104" Type="http://schemas.openxmlformats.org/officeDocument/2006/relationships/tags" Target="../tags/tag1310.xml"/><Relationship Id="rId120" Type="http://schemas.openxmlformats.org/officeDocument/2006/relationships/tags" Target="../tags/tag1326.xml"/><Relationship Id="rId125" Type="http://schemas.openxmlformats.org/officeDocument/2006/relationships/tags" Target="../tags/tag1331.xml"/><Relationship Id="rId141" Type="http://schemas.openxmlformats.org/officeDocument/2006/relationships/tags" Target="../tags/tag1347.xml"/><Relationship Id="rId146" Type="http://schemas.openxmlformats.org/officeDocument/2006/relationships/tags" Target="../tags/tag1352.xml"/><Relationship Id="rId167" Type="http://schemas.openxmlformats.org/officeDocument/2006/relationships/tags" Target="../tags/tag1373.xml"/><Relationship Id="rId188" Type="http://schemas.openxmlformats.org/officeDocument/2006/relationships/tags" Target="../tags/tag1394.xml"/><Relationship Id="rId7" Type="http://schemas.openxmlformats.org/officeDocument/2006/relationships/tags" Target="../tags/tag1213.xml"/><Relationship Id="rId71" Type="http://schemas.openxmlformats.org/officeDocument/2006/relationships/tags" Target="../tags/tag1277.xml"/><Relationship Id="rId92" Type="http://schemas.openxmlformats.org/officeDocument/2006/relationships/tags" Target="../tags/tag1298.xml"/><Relationship Id="rId162" Type="http://schemas.openxmlformats.org/officeDocument/2006/relationships/tags" Target="../tags/tag1368.xml"/><Relationship Id="rId183" Type="http://schemas.openxmlformats.org/officeDocument/2006/relationships/tags" Target="../tags/tag1389.xml"/><Relationship Id="rId213" Type="http://schemas.openxmlformats.org/officeDocument/2006/relationships/tags" Target="../tags/tag1419.xml"/><Relationship Id="rId218" Type="http://schemas.openxmlformats.org/officeDocument/2006/relationships/tags" Target="../tags/tag1424.xml"/><Relationship Id="rId234" Type="http://schemas.openxmlformats.org/officeDocument/2006/relationships/tags" Target="../tags/tag1440.xml"/><Relationship Id="rId239" Type="http://schemas.openxmlformats.org/officeDocument/2006/relationships/tags" Target="../tags/tag1445.xml"/><Relationship Id="rId2" Type="http://schemas.openxmlformats.org/officeDocument/2006/relationships/tags" Target="../tags/tag1208.xml"/><Relationship Id="rId29" Type="http://schemas.openxmlformats.org/officeDocument/2006/relationships/tags" Target="../tags/tag1235.xml"/><Relationship Id="rId250" Type="http://schemas.openxmlformats.org/officeDocument/2006/relationships/tags" Target="../tags/tag1456.xml"/><Relationship Id="rId255" Type="http://schemas.openxmlformats.org/officeDocument/2006/relationships/tags" Target="../tags/tag1461.xml"/><Relationship Id="rId24" Type="http://schemas.openxmlformats.org/officeDocument/2006/relationships/tags" Target="../tags/tag1230.xml"/><Relationship Id="rId40" Type="http://schemas.openxmlformats.org/officeDocument/2006/relationships/tags" Target="../tags/tag1246.xml"/><Relationship Id="rId45" Type="http://schemas.openxmlformats.org/officeDocument/2006/relationships/tags" Target="../tags/tag1251.xml"/><Relationship Id="rId66" Type="http://schemas.openxmlformats.org/officeDocument/2006/relationships/tags" Target="../tags/tag1272.xml"/><Relationship Id="rId87" Type="http://schemas.openxmlformats.org/officeDocument/2006/relationships/tags" Target="../tags/tag1293.xml"/><Relationship Id="rId110" Type="http://schemas.openxmlformats.org/officeDocument/2006/relationships/tags" Target="../tags/tag1316.xml"/><Relationship Id="rId115" Type="http://schemas.openxmlformats.org/officeDocument/2006/relationships/tags" Target="../tags/tag1321.xml"/><Relationship Id="rId131" Type="http://schemas.openxmlformats.org/officeDocument/2006/relationships/tags" Target="../tags/tag1337.xml"/><Relationship Id="rId136" Type="http://schemas.openxmlformats.org/officeDocument/2006/relationships/tags" Target="../tags/tag1342.xml"/><Relationship Id="rId157" Type="http://schemas.openxmlformats.org/officeDocument/2006/relationships/tags" Target="../tags/tag1363.xml"/><Relationship Id="rId178" Type="http://schemas.openxmlformats.org/officeDocument/2006/relationships/tags" Target="../tags/tag1384.xml"/><Relationship Id="rId61" Type="http://schemas.openxmlformats.org/officeDocument/2006/relationships/tags" Target="../tags/tag1267.xml"/><Relationship Id="rId82" Type="http://schemas.openxmlformats.org/officeDocument/2006/relationships/tags" Target="../tags/tag1288.xml"/><Relationship Id="rId152" Type="http://schemas.openxmlformats.org/officeDocument/2006/relationships/tags" Target="../tags/tag1358.xml"/><Relationship Id="rId173" Type="http://schemas.openxmlformats.org/officeDocument/2006/relationships/tags" Target="../tags/tag1379.xml"/><Relationship Id="rId194" Type="http://schemas.openxmlformats.org/officeDocument/2006/relationships/tags" Target="../tags/tag1400.xml"/><Relationship Id="rId199" Type="http://schemas.openxmlformats.org/officeDocument/2006/relationships/tags" Target="../tags/tag1405.xml"/><Relationship Id="rId203" Type="http://schemas.openxmlformats.org/officeDocument/2006/relationships/tags" Target="../tags/tag1409.xml"/><Relationship Id="rId208" Type="http://schemas.openxmlformats.org/officeDocument/2006/relationships/tags" Target="../tags/tag1414.xml"/><Relationship Id="rId229" Type="http://schemas.openxmlformats.org/officeDocument/2006/relationships/tags" Target="../tags/tag1435.xml"/><Relationship Id="rId19" Type="http://schemas.openxmlformats.org/officeDocument/2006/relationships/tags" Target="../tags/tag1225.xml"/><Relationship Id="rId224" Type="http://schemas.openxmlformats.org/officeDocument/2006/relationships/tags" Target="../tags/tag1430.xml"/><Relationship Id="rId240" Type="http://schemas.openxmlformats.org/officeDocument/2006/relationships/tags" Target="../tags/tag1446.xml"/><Relationship Id="rId245" Type="http://schemas.openxmlformats.org/officeDocument/2006/relationships/tags" Target="../tags/tag1451.xml"/><Relationship Id="rId261" Type="http://schemas.openxmlformats.org/officeDocument/2006/relationships/slideLayout" Target="../slideLayouts/slideLayout1.xml"/><Relationship Id="rId14" Type="http://schemas.openxmlformats.org/officeDocument/2006/relationships/tags" Target="../tags/tag1220.xml"/><Relationship Id="rId30" Type="http://schemas.openxmlformats.org/officeDocument/2006/relationships/tags" Target="../tags/tag1236.xml"/><Relationship Id="rId35" Type="http://schemas.openxmlformats.org/officeDocument/2006/relationships/tags" Target="../tags/tag1241.xml"/><Relationship Id="rId56" Type="http://schemas.openxmlformats.org/officeDocument/2006/relationships/tags" Target="../tags/tag1262.xml"/><Relationship Id="rId77" Type="http://schemas.openxmlformats.org/officeDocument/2006/relationships/tags" Target="../tags/tag1283.xml"/><Relationship Id="rId100" Type="http://schemas.openxmlformats.org/officeDocument/2006/relationships/tags" Target="../tags/tag1306.xml"/><Relationship Id="rId105" Type="http://schemas.openxmlformats.org/officeDocument/2006/relationships/tags" Target="../tags/tag1311.xml"/><Relationship Id="rId126" Type="http://schemas.openxmlformats.org/officeDocument/2006/relationships/tags" Target="../tags/tag1332.xml"/><Relationship Id="rId147" Type="http://schemas.openxmlformats.org/officeDocument/2006/relationships/tags" Target="../tags/tag1353.xml"/><Relationship Id="rId168" Type="http://schemas.openxmlformats.org/officeDocument/2006/relationships/tags" Target="../tags/tag1374.xml"/><Relationship Id="rId8" Type="http://schemas.openxmlformats.org/officeDocument/2006/relationships/tags" Target="../tags/tag1214.xml"/><Relationship Id="rId51" Type="http://schemas.openxmlformats.org/officeDocument/2006/relationships/tags" Target="../tags/tag1257.xml"/><Relationship Id="rId72" Type="http://schemas.openxmlformats.org/officeDocument/2006/relationships/tags" Target="../tags/tag1278.xml"/><Relationship Id="rId93" Type="http://schemas.openxmlformats.org/officeDocument/2006/relationships/tags" Target="../tags/tag1299.xml"/><Relationship Id="rId98" Type="http://schemas.openxmlformats.org/officeDocument/2006/relationships/tags" Target="../tags/tag1304.xml"/><Relationship Id="rId121" Type="http://schemas.openxmlformats.org/officeDocument/2006/relationships/tags" Target="../tags/tag1327.xml"/><Relationship Id="rId142" Type="http://schemas.openxmlformats.org/officeDocument/2006/relationships/tags" Target="../tags/tag1348.xml"/><Relationship Id="rId163" Type="http://schemas.openxmlformats.org/officeDocument/2006/relationships/tags" Target="../tags/tag1369.xml"/><Relationship Id="rId184" Type="http://schemas.openxmlformats.org/officeDocument/2006/relationships/tags" Target="../tags/tag1390.xml"/><Relationship Id="rId189" Type="http://schemas.openxmlformats.org/officeDocument/2006/relationships/tags" Target="../tags/tag1395.xml"/><Relationship Id="rId219" Type="http://schemas.openxmlformats.org/officeDocument/2006/relationships/tags" Target="../tags/tag1425.xml"/><Relationship Id="rId3" Type="http://schemas.openxmlformats.org/officeDocument/2006/relationships/tags" Target="../tags/tag1209.xml"/><Relationship Id="rId214" Type="http://schemas.openxmlformats.org/officeDocument/2006/relationships/tags" Target="../tags/tag1420.xml"/><Relationship Id="rId230" Type="http://schemas.openxmlformats.org/officeDocument/2006/relationships/tags" Target="../tags/tag1436.xml"/><Relationship Id="rId235" Type="http://schemas.openxmlformats.org/officeDocument/2006/relationships/tags" Target="../tags/tag1441.xml"/><Relationship Id="rId251" Type="http://schemas.openxmlformats.org/officeDocument/2006/relationships/tags" Target="../tags/tag1457.xml"/><Relationship Id="rId256" Type="http://schemas.openxmlformats.org/officeDocument/2006/relationships/tags" Target="../tags/tag1462.xml"/><Relationship Id="rId25" Type="http://schemas.openxmlformats.org/officeDocument/2006/relationships/tags" Target="../tags/tag1231.xml"/><Relationship Id="rId46" Type="http://schemas.openxmlformats.org/officeDocument/2006/relationships/tags" Target="../tags/tag1252.xml"/><Relationship Id="rId67" Type="http://schemas.openxmlformats.org/officeDocument/2006/relationships/tags" Target="../tags/tag1273.xml"/><Relationship Id="rId116" Type="http://schemas.openxmlformats.org/officeDocument/2006/relationships/tags" Target="../tags/tag1322.xml"/><Relationship Id="rId137" Type="http://schemas.openxmlformats.org/officeDocument/2006/relationships/tags" Target="../tags/tag1343.xml"/><Relationship Id="rId158" Type="http://schemas.openxmlformats.org/officeDocument/2006/relationships/tags" Target="../tags/tag1364.xml"/><Relationship Id="rId20" Type="http://schemas.openxmlformats.org/officeDocument/2006/relationships/tags" Target="../tags/tag1226.xml"/><Relationship Id="rId41" Type="http://schemas.openxmlformats.org/officeDocument/2006/relationships/tags" Target="../tags/tag1247.xml"/><Relationship Id="rId62" Type="http://schemas.openxmlformats.org/officeDocument/2006/relationships/tags" Target="../tags/tag1268.xml"/><Relationship Id="rId83" Type="http://schemas.openxmlformats.org/officeDocument/2006/relationships/tags" Target="../tags/tag1289.xml"/><Relationship Id="rId88" Type="http://schemas.openxmlformats.org/officeDocument/2006/relationships/tags" Target="../tags/tag1294.xml"/><Relationship Id="rId111" Type="http://schemas.openxmlformats.org/officeDocument/2006/relationships/tags" Target="../tags/tag1317.xml"/><Relationship Id="rId132" Type="http://schemas.openxmlformats.org/officeDocument/2006/relationships/tags" Target="../tags/tag1338.xml"/><Relationship Id="rId153" Type="http://schemas.openxmlformats.org/officeDocument/2006/relationships/tags" Target="../tags/tag1359.xml"/><Relationship Id="rId174" Type="http://schemas.openxmlformats.org/officeDocument/2006/relationships/tags" Target="../tags/tag1380.xml"/><Relationship Id="rId179" Type="http://schemas.openxmlformats.org/officeDocument/2006/relationships/tags" Target="../tags/tag1385.xml"/><Relationship Id="rId195" Type="http://schemas.openxmlformats.org/officeDocument/2006/relationships/tags" Target="../tags/tag1401.xml"/><Relationship Id="rId209" Type="http://schemas.openxmlformats.org/officeDocument/2006/relationships/tags" Target="../tags/tag1415.xml"/><Relationship Id="rId190" Type="http://schemas.openxmlformats.org/officeDocument/2006/relationships/tags" Target="../tags/tag1396.xml"/><Relationship Id="rId204" Type="http://schemas.openxmlformats.org/officeDocument/2006/relationships/tags" Target="../tags/tag1410.xml"/><Relationship Id="rId220" Type="http://schemas.openxmlformats.org/officeDocument/2006/relationships/tags" Target="../tags/tag1426.xml"/><Relationship Id="rId225" Type="http://schemas.openxmlformats.org/officeDocument/2006/relationships/tags" Target="../tags/tag1431.xml"/><Relationship Id="rId241" Type="http://schemas.openxmlformats.org/officeDocument/2006/relationships/tags" Target="../tags/tag1447.xml"/><Relationship Id="rId246" Type="http://schemas.openxmlformats.org/officeDocument/2006/relationships/tags" Target="../tags/tag1452.xml"/><Relationship Id="rId15" Type="http://schemas.openxmlformats.org/officeDocument/2006/relationships/tags" Target="../tags/tag1221.xml"/><Relationship Id="rId36" Type="http://schemas.openxmlformats.org/officeDocument/2006/relationships/tags" Target="../tags/tag1242.xml"/><Relationship Id="rId57" Type="http://schemas.openxmlformats.org/officeDocument/2006/relationships/tags" Target="../tags/tag1263.xml"/><Relationship Id="rId106" Type="http://schemas.openxmlformats.org/officeDocument/2006/relationships/tags" Target="../tags/tag1312.xml"/><Relationship Id="rId127" Type="http://schemas.openxmlformats.org/officeDocument/2006/relationships/tags" Target="../tags/tag1333.xml"/><Relationship Id="rId10" Type="http://schemas.openxmlformats.org/officeDocument/2006/relationships/tags" Target="../tags/tag1216.xml"/><Relationship Id="rId31" Type="http://schemas.openxmlformats.org/officeDocument/2006/relationships/tags" Target="../tags/tag1237.xml"/><Relationship Id="rId52" Type="http://schemas.openxmlformats.org/officeDocument/2006/relationships/tags" Target="../tags/tag1258.xml"/><Relationship Id="rId73" Type="http://schemas.openxmlformats.org/officeDocument/2006/relationships/tags" Target="../tags/tag1279.xml"/><Relationship Id="rId78" Type="http://schemas.openxmlformats.org/officeDocument/2006/relationships/tags" Target="../tags/tag1284.xml"/><Relationship Id="rId94" Type="http://schemas.openxmlformats.org/officeDocument/2006/relationships/tags" Target="../tags/tag1300.xml"/><Relationship Id="rId99" Type="http://schemas.openxmlformats.org/officeDocument/2006/relationships/tags" Target="../tags/tag1305.xml"/><Relationship Id="rId101" Type="http://schemas.openxmlformats.org/officeDocument/2006/relationships/tags" Target="../tags/tag1307.xml"/><Relationship Id="rId122" Type="http://schemas.openxmlformats.org/officeDocument/2006/relationships/tags" Target="../tags/tag1328.xml"/><Relationship Id="rId143" Type="http://schemas.openxmlformats.org/officeDocument/2006/relationships/tags" Target="../tags/tag1349.xml"/><Relationship Id="rId148" Type="http://schemas.openxmlformats.org/officeDocument/2006/relationships/tags" Target="../tags/tag1354.xml"/><Relationship Id="rId164" Type="http://schemas.openxmlformats.org/officeDocument/2006/relationships/tags" Target="../tags/tag1370.xml"/><Relationship Id="rId169" Type="http://schemas.openxmlformats.org/officeDocument/2006/relationships/tags" Target="../tags/tag1375.xml"/><Relationship Id="rId185" Type="http://schemas.openxmlformats.org/officeDocument/2006/relationships/tags" Target="../tags/tag1391.xml"/><Relationship Id="rId4" Type="http://schemas.openxmlformats.org/officeDocument/2006/relationships/tags" Target="../tags/tag1210.xml"/><Relationship Id="rId9" Type="http://schemas.openxmlformats.org/officeDocument/2006/relationships/tags" Target="../tags/tag1215.xml"/><Relationship Id="rId180" Type="http://schemas.openxmlformats.org/officeDocument/2006/relationships/tags" Target="../tags/tag1386.xml"/><Relationship Id="rId210" Type="http://schemas.openxmlformats.org/officeDocument/2006/relationships/tags" Target="../tags/tag1416.xml"/><Relationship Id="rId215" Type="http://schemas.openxmlformats.org/officeDocument/2006/relationships/tags" Target="../tags/tag1421.xml"/><Relationship Id="rId236" Type="http://schemas.openxmlformats.org/officeDocument/2006/relationships/tags" Target="../tags/tag1442.xml"/><Relationship Id="rId257" Type="http://schemas.openxmlformats.org/officeDocument/2006/relationships/tags" Target="../tags/tag1463.xml"/><Relationship Id="rId26" Type="http://schemas.openxmlformats.org/officeDocument/2006/relationships/tags" Target="../tags/tag1232.xml"/><Relationship Id="rId231" Type="http://schemas.openxmlformats.org/officeDocument/2006/relationships/tags" Target="../tags/tag1437.xml"/><Relationship Id="rId252" Type="http://schemas.openxmlformats.org/officeDocument/2006/relationships/tags" Target="../tags/tag1458.xml"/><Relationship Id="rId47" Type="http://schemas.openxmlformats.org/officeDocument/2006/relationships/tags" Target="../tags/tag1253.xml"/><Relationship Id="rId68" Type="http://schemas.openxmlformats.org/officeDocument/2006/relationships/tags" Target="../tags/tag1274.xml"/><Relationship Id="rId89" Type="http://schemas.openxmlformats.org/officeDocument/2006/relationships/tags" Target="../tags/tag1295.xml"/><Relationship Id="rId112" Type="http://schemas.openxmlformats.org/officeDocument/2006/relationships/tags" Target="../tags/tag1318.xml"/><Relationship Id="rId133" Type="http://schemas.openxmlformats.org/officeDocument/2006/relationships/tags" Target="../tags/tag1339.xml"/><Relationship Id="rId154" Type="http://schemas.openxmlformats.org/officeDocument/2006/relationships/tags" Target="../tags/tag1360.xml"/><Relationship Id="rId175" Type="http://schemas.openxmlformats.org/officeDocument/2006/relationships/tags" Target="../tags/tag1381.xml"/><Relationship Id="rId196" Type="http://schemas.openxmlformats.org/officeDocument/2006/relationships/tags" Target="../tags/tag1402.xml"/><Relationship Id="rId200" Type="http://schemas.openxmlformats.org/officeDocument/2006/relationships/tags" Target="../tags/tag1406.xml"/><Relationship Id="rId16" Type="http://schemas.openxmlformats.org/officeDocument/2006/relationships/tags" Target="../tags/tag1222.xml"/><Relationship Id="rId221" Type="http://schemas.openxmlformats.org/officeDocument/2006/relationships/tags" Target="../tags/tag1427.xml"/><Relationship Id="rId242" Type="http://schemas.openxmlformats.org/officeDocument/2006/relationships/tags" Target="../tags/tag1448.xml"/><Relationship Id="rId37" Type="http://schemas.openxmlformats.org/officeDocument/2006/relationships/tags" Target="../tags/tag1243.xml"/><Relationship Id="rId58" Type="http://schemas.openxmlformats.org/officeDocument/2006/relationships/tags" Target="../tags/tag1264.xml"/><Relationship Id="rId79" Type="http://schemas.openxmlformats.org/officeDocument/2006/relationships/tags" Target="../tags/tag1285.xml"/><Relationship Id="rId102" Type="http://schemas.openxmlformats.org/officeDocument/2006/relationships/tags" Target="../tags/tag1308.xml"/><Relationship Id="rId123" Type="http://schemas.openxmlformats.org/officeDocument/2006/relationships/tags" Target="../tags/tag1329.xml"/><Relationship Id="rId144" Type="http://schemas.openxmlformats.org/officeDocument/2006/relationships/tags" Target="../tags/tag1350.xml"/><Relationship Id="rId90" Type="http://schemas.openxmlformats.org/officeDocument/2006/relationships/tags" Target="../tags/tag1296.xml"/><Relationship Id="rId165" Type="http://schemas.openxmlformats.org/officeDocument/2006/relationships/tags" Target="../tags/tag1371.xml"/><Relationship Id="rId186" Type="http://schemas.openxmlformats.org/officeDocument/2006/relationships/tags" Target="../tags/tag1392.xml"/><Relationship Id="rId211" Type="http://schemas.openxmlformats.org/officeDocument/2006/relationships/tags" Target="../tags/tag1417.xml"/><Relationship Id="rId232" Type="http://schemas.openxmlformats.org/officeDocument/2006/relationships/tags" Target="../tags/tag1438.xml"/><Relationship Id="rId253" Type="http://schemas.openxmlformats.org/officeDocument/2006/relationships/tags" Target="../tags/tag1459.xml"/><Relationship Id="rId27" Type="http://schemas.openxmlformats.org/officeDocument/2006/relationships/tags" Target="../tags/tag1233.xml"/><Relationship Id="rId48" Type="http://schemas.openxmlformats.org/officeDocument/2006/relationships/tags" Target="../tags/tag1254.xml"/><Relationship Id="rId69" Type="http://schemas.openxmlformats.org/officeDocument/2006/relationships/tags" Target="../tags/tag1275.xml"/><Relationship Id="rId113" Type="http://schemas.openxmlformats.org/officeDocument/2006/relationships/tags" Target="../tags/tag1319.xml"/><Relationship Id="rId134" Type="http://schemas.openxmlformats.org/officeDocument/2006/relationships/tags" Target="../tags/tag1340.xml"/><Relationship Id="rId80" Type="http://schemas.openxmlformats.org/officeDocument/2006/relationships/tags" Target="../tags/tag1286.xml"/><Relationship Id="rId155" Type="http://schemas.openxmlformats.org/officeDocument/2006/relationships/tags" Target="../tags/tag1361.xml"/><Relationship Id="rId176" Type="http://schemas.openxmlformats.org/officeDocument/2006/relationships/tags" Target="../tags/tag1382.xml"/><Relationship Id="rId197" Type="http://schemas.openxmlformats.org/officeDocument/2006/relationships/tags" Target="../tags/tag1403.xml"/><Relationship Id="rId201" Type="http://schemas.openxmlformats.org/officeDocument/2006/relationships/tags" Target="../tags/tag1407.xml"/><Relationship Id="rId222" Type="http://schemas.openxmlformats.org/officeDocument/2006/relationships/tags" Target="../tags/tag1428.xml"/><Relationship Id="rId243" Type="http://schemas.openxmlformats.org/officeDocument/2006/relationships/tags" Target="../tags/tag1449.xml"/><Relationship Id="rId17" Type="http://schemas.openxmlformats.org/officeDocument/2006/relationships/tags" Target="../tags/tag1223.xml"/><Relationship Id="rId38" Type="http://schemas.openxmlformats.org/officeDocument/2006/relationships/tags" Target="../tags/tag1244.xml"/><Relationship Id="rId59" Type="http://schemas.openxmlformats.org/officeDocument/2006/relationships/tags" Target="../tags/tag1265.xml"/><Relationship Id="rId103" Type="http://schemas.openxmlformats.org/officeDocument/2006/relationships/tags" Target="../tags/tag1309.xml"/><Relationship Id="rId124" Type="http://schemas.openxmlformats.org/officeDocument/2006/relationships/tags" Target="../tags/tag1330.xml"/><Relationship Id="rId70" Type="http://schemas.openxmlformats.org/officeDocument/2006/relationships/tags" Target="../tags/tag1276.xml"/><Relationship Id="rId91" Type="http://schemas.openxmlformats.org/officeDocument/2006/relationships/tags" Target="../tags/tag1297.xml"/><Relationship Id="rId145" Type="http://schemas.openxmlformats.org/officeDocument/2006/relationships/tags" Target="../tags/tag1351.xml"/><Relationship Id="rId166" Type="http://schemas.openxmlformats.org/officeDocument/2006/relationships/tags" Target="../tags/tag1372.xml"/><Relationship Id="rId187" Type="http://schemas.openxmlformats.org/officeDocument/2006/relationships/tags" Target="../tags/tag1393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tags" Target="../tags/tag1492.xml"/><Relationship Id="rId117" Type="http://schemas.openxmlformats.org/officeDocument/2006/relationships/tags" Target="../tags/tag1583.xml"/><Relationship Id="rId21" Type="http://schemas.openxmlformats.org/officeDocument/2006/relationships/tags" Target="../tags/tag1487.xml"/><Relationship Id="rId42" Type="http://schemas.openxmlformats.org/officeDocument/2006/relationships/tags" Target="../tags/tag1508.xml"/><Relationship Id="rId47" Type="http://schemas.openxmlformats.org/officeDocument/2006/relationships/tags" Target="../tags/tag1513.xml"/><Relationship Id="rId63" Type="http://schemas.openxmlformats.org/officeDocument/2006/relationships/tags" Target="../tags/tag1529.xml"/><Relationship Id="rId68" Type="http://schemas.openxmlformats.org/officeDocument/2006/relationships/tags" Target="../tags/tag1534.xml"/><Relationship Id="rId84" Type="http://schemas.openxmlformats.org/officeDocument/2006/relationships/tags" Target="../tags/tag1550.xml"/><Relationship Id="rId89" Type="http://schemas.openxmlformats.org/officeDocument/2006/relationships/tags" Target="../tags/tag1555.xml"/><Relationship Id="rId112" Type="http://schemas.openxmlformats.org/officeDocument/2006/relationships/tags" Target="../tags/tag1578.xml"/><Relationship Id="rId133" Type="http://schemas.openxmlformats.org/officeDocument/2006/relationships/tags" Target="../tags/tag1599.xml"/><Relationship Id="rId138" Type="http://schemas.openxmlformats.org/officeDocument/2006/relationships/tags" Target="../tags/tag1604.xml"/><Relationship Id="rId154" Type="http://schemas.openxmlformats.org/officeDocument/2006/relationships/tags" Target="../tags/tag1620.xml"/><Relationship Id="rId159" Type="http://schemas.openxmlformats.org/officeDocument/2006/relationships/tags" Target="../tags/tag1625.xml"/><Relationship Id="rId170" Type="http://schemas.openxmlformats.org/officeDocument/2006/relationships/tags" Target="../tags/tag1636.xml"/><Relationship Id="rId16" Type="http://schemas.openxmlformats.org/officeDocument/2006/relationships/tags" Target="../tags/tag1482.xml"/><Relationship Id="rId107" Type="http://schemas.openxmlformats.org/officeDocument/2006/relationships/tags" Target="../tags/tag1573.xml"/><Relationship Id="rId11" Type="http://schemas.openxmlformats.org/officeDocument/2006/relationships/tags" Target="../tags/tag1477.xml"/><Relationship Id="rId32" Type="http://schemas.openxmlformats.org/officeDocument/2006/relationships/tags" Target="../tags/tag1498.xml"/><Relationship Id="rId37" Type="http://schemas.openxmlformats.org/officeDocument/2006/relationships/tags" Target="../tags/tag1503.xml"/><Relationship Id="rId53" Type="http://schemas.openxmlformats.org/officeDocument/2006/relationships/tags" Target="../tags/tag1519.xml"/><Relationship Id="rId58" Type="http://schemas.openxmlformats.org/officeDocument/2006/relationships/tags" Target="../tags/tag1524.xml"/><Relationship Id="rId74" Type="http://schemas.openxmlformats.org/officeDocument/2006/relationships/tags" Target="../tags/tag1540.xml"/><Relationship Id="rId79" Type="http://schemas.openxmlformats.org/officeDocument/2006/relationships/tags" Target="../tags/tag1545.xml"/><Relationship Id="rId102" Type="http://schemas.openxmlformats.org/officeDocument/2006/relationships/tags" Target="../tags/tag1568.xml"/><Relationship Id="rId123" Type="http://schemas.openxmlformats.org/officeDocument/2006/relationships/tags" Target="../tags/tag1589.xml"/><Relationship Id="rId128" Type="http://schemas.openxmlformats.org/officeDocument/2006/relationships/tags" Target="../tags/tag1594.xml"/><Relationship Id="rId144" Type="http://schemas.openxmlformats.org/officeDocument/2006/relationships/tags" Target="../tags/tag1610.xml"/><Relationship Id="rId149" Type="http://schemas.openxmlformats.org/officeDocument/2006/relationships/tags" Target="../tags/tag1615.xml"/><Relationship Id="rId5" Type="http://schemas.openxmlformats.org/officeDocument/2006/relationships/tags" Target="../tags/tag1471.xml"/><Relationship Id="rId90" Type="http://schemas.openxmlformats.org/officeDocument/2006/relationships/tags" Target="../tags/tag1556.xml"/><Relationship Id="rId95" Type="http://schemas.openxmlformats.org/officeDocument/2006/relationships/tags" Target="../tags/tag1561.xml"/><Relationship Id="rId160" Type="http://schemas.openxmlformats.org/officeDocument/2006/relationships/tags" Target="../tags/tag1626.xml"/><Relationship Id="rId165" Type="http://schemas.openxmlformats.org/officeDocument/2006/relationships/tags" Target="../tags/tag1631.xml"/><Relationship Id="rId22" Type="http://schemas.openxmlformats.org/officeDocument/2006/relationships/tags" Target="../tags/tag1488.xml"/><Relationship Id="rId27" Type="http://schemas.openxmlformats.org/officeDocument/2006/relationships/tags" Target="../tags/tag1493.xml"/><Relationship Id="rId43" Type="http://schemas.openxmlformats.org/officeDocument/2006/relationships/tags" Target="../tags/tag1509.xml"/><Relationship Id="rId48" Type="http://schemas.openxmlformats.org/officeDocument/2006/relationships/tags" Target="../tags/tag1514.xml"/><Relationship Id="rId64" Type="http://schemas.openxmlformats.org/officeDocument/2006/relationships/tags" Target="../tags/tag1530.xml"/><Relationship Id="rId69" Type="http://schemas.openxmlformats.org/officeDocument/2006/relationships/tags" Target="../tags/tag1535.xml"/><Relationship Id="rId113" Type="http://schemas.openxmlformats.org/officeDocument/2006/relationships/tags" Target="../tags/tag1579.xml"/><Relationship Id="rId118" Type="http://schemas.openxmlformats.org/officeDocument/2006/relationships/tags" Target="../tags/tag1584.xml"/><Relationship Id="rId134" Type="http://schemas.openxmlformats.org/officeDocument/2006/relationships/tags" Target="../tags/tag1600.xml"/><Relationship Id="rId139" Type="http://schemas.openxmlformats.org/officeDocument/2006/relationships/tags" Target="../tags/tag1605.xml"/><Relationship Id="rId80" Type="http://schemas.openxmlformats.org/officeDocument/2006/relationships/tags" Target="../tags/tag1546.xml"/><Relationship Id="rId85" Type="http://schemas.openxmlformats.org/officeDocument/2006/relationships/tags" Target="../tags/tag1551.xml"/><Relationship Id="rId150" Type="http://schemas.openxmlformats.org/officeDocument/2006/relationships/tags" Target="../tags/tag1616.xml"/><Relationship Id="rId155" Type="http://schemas.openxmlformats.org/officeDocument/2006/relationships/tags" Target="../tags/tag1621.xml"/><Relationship Id="rId171" Type="http://schemas.openxmlformats.org/officeDocument/2006/relationships/tags" Target="../tags/tag1637.xml"/><Relationship Id="rId12" Type="http://schemas.openxmlformats.org/officeDocument/2006/relationships/tags" Target="../tags/tag1478.xml"/><Relationship Id="rId17" Type="http://schemas.openxmlformats.org/officeDocument/2006/relationships/tags" Target="../tags/tag1483.xml"/><Relationship Id="rId33" Type="http://schemas.openxmlformats.org/officeDocument/2006/relationships/tags" Target="../tags/tag1499.xml"/><Relationship Id="rId38" Type="http://schemas.openxmlformats.org/officeDocument/2006/relationships/tags" Target="../tags/tag1504.xml"/><Relationship Id="rId59" Type="http://schemas.openxmlformats.org/officeDocument/2006/relationships/tags" Target="../tags/tag1525.xml"/><Relationship Id="rId103" Type="http://schemas.openxmlformats.org/officeDocument/2006/relationships/tags" Target="../tags/tag1569.xml"/><Relationship Id="rId108" Type="http://schemas.openxmlformats.org/officeDocument/2006/relationships/tags" Target="../tags/tag1574.xml"/><Relationship Id="rId124" Type="http://schemas.openxmlformats.org/officeDocument/2006/relationships/tags" Target="../tags/tag1590.xml"/><Relationship Id="rId129" Type="http://schemas.openxmlformats.org/officeDocument/2006/relationships/tags" Target="../tags/tag1595.xml"/><Relationship Id="rId54" Type="http://schemas.openxmlformats.org/officeDocument/2006/relationships/tags" Target="../tags/tag1520.xml"/><Relationship Id="rId70" Type="http://schemas.openxmlformats.org/officeDocument/2006/relationships/tags" Target="../tags/tag1536.xml"/><Relationship Id="rId75" Type="http://schemas.openxmlformats.org/officeDocument/2006/relationships/tags" Target="../tags/tag1541.xml"/><Relationship Id="rId91" Type="http://schemas.openxmlformats.org/officeDocument/2006/relationships/tags" Target="../tags/tag1557.xml"/><Relationship Id="rId96" Type="http://schemas.openxmlformats.org/officeDocument/2006/relationships/tags" Target="../tags/tag1562.xml"/><Relationship Id="rId140" Type="http://schemas.openxmlformats.org/officeDocument/2006/relationships/tags" Target="../tags/tag1606.xml"/><Relationship Id="rId145" Type="http://schemas.openxmlformats.org/officeDocument/2006/relationships/tags" Target="../tags/tag1611.xml"/><Relationship Id="rId161" Type="http://schemas.openxmlformats.org/officeDocument/2006/relationships/tags" Target="../tags/tag1627.xml"/><Relationship Id="rId166" Type="http://schemas.openxmlformats.org/officeDocument/2006/relationships/tags" Target="../tags/tag1632.xml"/><Relationship Id="rId1" Type="http://schemas.openxmlformats.org/officeDocument/2006/relationships/tags" Target="../tags/tag1467.xml"/><Relationship Id="rId6" Type="http://schemas.openxmlformats.org/officeDocument/2006/relationships/tags" Target="../tags/tag1472.xml"/><Relationship Id="rId15" Type="http://schemas.openxmlformats.org/officeDocument/2006/relationships/tags" Target="../tags/tag1481.xml"/><Relationship Id="rId23" Type="http://schemas.openxmlformats.org/officeDocument/2006/relationships/tags" Target="../tags/tag1489.xml"/><Relationship Id="rId28" Type="http://schemas.openxmlformats.org/officeDocument/2006/relationships/tags" Target="../tags/tag1494.xml"/><Relationship Id="rId36" Type="http://schemas.openxmlformats.org/officeDocument/2006/relationships/tags" Target="../tags/tag1502.xml"/><Relationship Id="rId49" Type="http://schemas.openxmlformats.org/officeDocument/2006/relationships/tags" Target="../tags/tag1515.xml"/><Relationship Id="rId57" Type="http://schemas.openxmlformats.org/officeDocument/2006/relationships/tags" Target="../tags/tag1523.xml"/><Relationship Id="rId106" Type="http://schemas.openxmlformats.org/officeDocument/2006/relationships/tags" Target="../tags/tag1572.xml"/><Relationship Id="rId114" Type="http://schemas.openxmlformats.org/officeDocument/2006/relationships/tags" Target="../tags/tag1580.xml"/><Relationship Id="rId119" Type="http://schemas.openxmlformats.org/officeDocument/2006/relationships/tags" Target="../tags/tag1585.xml"/><Relationship Id="rId127" Type="http://schemas.openxmlformats.org/officeDocument/2006/relationships/tags" Target="../tags/tag1593.xml"/><Relationship Id="rId10" Type="http://schemas.openxmlformats.org/officeDocument/2006/relationships/tags" Target="../tags/tag1476.xml"/><Relationship Id="rId31" Type="http://schemas.openxmlformats.org/officeDocument/2006/relationships/tags" Target="../tags/tag1497.xml"/><Relationship Id="rId44" Type="http://schemas.openxmlformats.org/officeDocument/2006/relationships/tags" Target="../tags/tag1510.xml"/><Relationship Id="rId52" Type="http://schemas.openxmlformats.org/officeDocument/2006/relationships/tags" Target="../tags/tag1518.xml"/><Relationship Id="rId60" Type="http://schemas.openxmlformats.org/officeDocument/2006/relationships/tags" Target="../tags/tag1526.xml"/><Relationship Id="rId65" Type="http://schemas.openxmlformats.org/officeDocument/2006/relationships/tags" Target="../tags/tag1531.xml"/><Relationship Id="rId73" Type="http://schemas.openxmlformats.org/officeDocument/2006/relationships/tags" Target="../tags/tag1539.xml"/><Relationship Id="rId78" Type="http://schemas.openxmlformats.org/officeDocument/2006/relationships/tags" Target="../tags/tag1544.xml"/><Relationship Id="rId81" Type="http://schemas.openxmlformats.org/officeDocument/2006/relationships/tags" Target="../tags/tag1547.xml"/><Relationship Id="rId86" Type="http://schemas.openxmlformats.org/officeDocument/2006/relationships/tags" Target="../tags/tag1552.xml"/><Relationship Id="rId94" Type="http://schemas.openxmlformats.org/officeDocument/2006/relationships/tags" Target="../tags/tag1560.xml"/><Relationship Id="rId99" Type="http://schemas.openxmlformats.org/officeDocument/2006/relationships/tags" Target="../tags/tag1565.xml"/><Relationship Id="rId101" Type="http://schemas.openxmlformats.org/officeDocument/2006/relationships/tags" Target="../tags/tag1567.xml"/><Relationship Id="rId122" Type="http://schemas.openxmlformats.org/officeDocument/2006/relationships/tags" Target="../tags/tag1588.xml"/><Relationship Id="rId130" Type="http://schemas.openxmlformats.org/officeDocument/2006/relationships/tags" Target="../tags/tag1596.xml"/><Relationship Id="rId135" Type="http://schemas.openxmlformats.org/officeDocument/2006/relationships/tags" Target="../tags/tag1601.xml"/><Relationship Id="rId143" Type="http://schemas.openxmlformats.org/officeDocument/2006/relationships/tags" Target="../tags/tag1609.xml"/><Relationship Id="rId148" Type="http://schemas.openxmlformats.org/officeDocument/2006/relationships/tags" Target="../tags/tag1614.xml"/><Relationship Id="rId151" Type="http://schemas.openxmlformats.org/officeDocument/2006/relationships/tags" Target="../tags/tag1617.xml"/><Relationship Id="rId156" Type="http://schemas.openxmlformats.org/officeDocument/2006/relationships/tags" Target="../tags/tag1622.xml"/><Relationship Id="rId164" Type="http://schemas.openxmlformats.org/officeDocument/2006/relationships/tags" Target="../tags/tag1630.xml"/><Relationship Id="rId169" Type="http://schemas.openxmlformats.org/officeDocument/2006/relationships/tags" Target="../tags/tag1635.xml"/><Relationship Id="rId4" Type="http://schemas.openxmlformats.org/officeDocument/2006/relationships/tags" Target="../tags/tag1470.xml"/><Relationship Id="rId9" Type="http://schemas.openxmlformats.org/officeDocument/2006/relationships/tags" Target="../tags/tag1475.xml"/><Relationship Id="rId172" Type="http://schemas.openxmlformats.org/officeDocument/2006/relationships/tags" Target="../tags/tag1638.xml"/><Relationship Id="rId13" Type="http://schemas.openxmlformats.org/officeDocument/2006/relationships/tags" Target="../tags/tag1479.xml"/><Relationship Id="rId18" Type="http://schemas.openxmlformats.org/officeDocument/2006/relationships/tags" Target="../tags/tag1484.xml"/><Relationship Id="rId39" Type="http://schemas.openxmlformats.org/officeDocument/2006/relationships/tags" Target="../tags/tag1505.xml"/><Relationship Id="rId109" Type="http://schemas.openxmlformats.org/officeDocument/2006/relationships/tags" Target="../tags/tag1575.xml"/><Relationship Id="rId34" Type="http://schemas.openxmlformats.org/officeDocument/2006/relationships/tags" Target="../tags/tag1500.xml"/><Relationship Id="rId50" Type="http://schemas.openxmlformats.org/officeDocument/2006/relationships/tags" Target="../tags/tag1516.xml"/><Relationship Id="rId55" Type="http://schemas.openxmlformats.org/officeDocument/2006/relationships/tags" Target="../tags/tag1521.xml"/><Relationship Id="rId76" Type="http://schemas.openxmlformats.org/officeDocument/2006/relationships/tags" Target="../tags/tag1542.xml"/><Relationship Id="rId97" Type="http://schemas.openxmlformats.org/officeDocument/2006/relationships/tags" Target="../tags/tag1563.xml"/><Relationship Id="rId104" Type="http://schemas.openxmlformats.org/officeDocument/2006/relationships/tags" Target="../tags/tag1570.xml"/><Relationship Id="rId120" Type="http://schemas.openxmlformats.org/officeDocument/2006/relationships/tags" Target="../tags/tag1586.xml"/><Relationship Id="rId125" Type="http://schemas.openxmlformats.org/officeDocument/2006/relationships/tags" Target="../tags/tag1591.xml"/><Relationship Id="rId141" Type="http://schemas.openxmlformats.org/officeDocument/2006/relationships/tags" Target="../tags/tag1607.xml"/><Relationship Id="rId146" Type="http://schemas.openxmlformats.org/officeDocument/2006/relationships/tags" Target="../tags/tag1612.xml"/><Relationship Id="rId167" Type="http://schemas.openxmlformats.org/officeDocument/2006/relationships/tags" Target="../tags/tag1633.xml"/><Relationship Id="rId7" Type="http://schemas.openxmlformats.org/officeDocument/2006/relationships/tags" Target="../tags/tag1473.xml"/><Relationship Id="rId71" Type="http://schemas.openxmlformats.org/officeDocument/2006/relationships/tags" Target="../tags/tag1537.xml"/><Relationship Id="rId92" Type="http://schemas.openxmlformats.org/officeDocument/2006/relationships/tags" Target="../tags/tag1558.xml"/><Relationship Id="rId162" Type="http://schemas.openxmlformats.org/officeDocument/2006/relationships/tags" Target="../tags/tag1628.xml"/><Relationship Id="rId2" Type="http://schemas.openxmlformats.org/officeDocument/2006/relationships/tags" Target="../tags/tag1468.xml"/><Relationship Id="rId29" Type="http://schemas.openxmlformats.org/officeDocument/2006/relationships/tags" Target="../tags/tag1495.xml"/><Relationship Id="rId24" Type="http://schemas.openxmlformats.org/officeDocument/2006/relationships/tags" Target="../tags/tag1490.xml"/><Relationship Id="rId40" Type="http://schemas.openxmlformats.org/officeDocument/2006/relationships/tags" Target="../tags/tag1506.xml"/><Relationship Id="rId45" Type="http://schemas.openxmlformats.org/officeDocument/2006/relationships/tags" Target="../tags/tag1511.xml"/><Relationship Id="rId66" Type="http://schemas.openxmlformats.org/officeDocument/2006/relationships/tags" Target="../tags/tag1532.xml"/><Relationship Id="rId87" Type="http://schemas.openxmlformats.org/officeDocument/2006/relationships/tags" Target="../tags/tag1553.xml"/><Relationship Id="rId110" Type="http://schemas.openxmlformats.org/officeDocument/2006/relationships/tags" Target="../tags/tag1576.xml"/><Relationship Id="rId115" Type="http://schemas.openxmlformats.org/officeDocument/2006/relationships/tags" Target="../tags/tag1581.xml"/><Relationship Id="rId131" Type="http://schemas.openxmlformats.org/officeDocument/2006/relationships/tags" Target="../tags/tag1597.xml"/><Relationship Id="rId136" Type="http://schemas.openxmlformats.org/officeDocument/2006/relationships/tags" Target="../tags/tag1602.xml"/><Relationship Id="rId157" Type="http://schemas.openxmlformats.org/officeDocument/2006/relationships/tags" Target="../tags/tag1623.xml"/><Relationship Id="rId61" Type="http://schemas.openxmlformats.org/officeDocument/2006/relationships/tags" Target="../tags/tag1527.xml"/><Relationship Id="rId82" Type="http://schemas.openxmlformats.org/officeDocument/2006/relationships/tags" Target="../tags/tag1548.xml"/><Relationship Id="rId152" Type="http://schemas.openxmlformats.org/officeDocument/2006/relationships/tags" Target="../tags/tag1618.xml"/><Relationship Id="rId173" Type="http://schemas.openxmlformats.org/officeDocument/2006/relationships/tags" Target="../tags/tag1639.xml"/><Relationship Id="rId19" Type="http://schemas.openxmlformats.org/officeDocument/2006/relationships/tags" Target="../tags/tag1485.xml"/><Relationship Id="rId14" Type="http://schemas.openxmlformats.org/officeDocument/2006/relationships/tags" Target="../tags/tag1480.xml"/><Relationship Id="rId30" Type="http://schemas.openxmlformats.org/officeDocument/2006/relationships/tags" Target="../tags/tag1496.xml"/><Relationship Id="rId35" Type="http://schemas.openxmlformats.org/officeDocument/2006/relationships/tags" Target="../tags/tag1501.xml"/><Relationship Id="rId56" Type="http://schemas.openxmlformats.org/officeDocument/2006/relationships/tags" Target="../tags/tag1522.xml"/><Relationship Id="rId77" Type="http://schemas.openxmlformats.org/officeDocument/2006/relationships/tags" Target="../tags/tag1543.xml"/><Relationship Id="rId100" Type="http://schemas.openxmlformats.org/officeDocument/2006/relationships/tags" Target="../tags/tag1566.xml"/><Relationship Id="rId105" Type="http://schemas.openxmlformats.org/officeDocument/2006/relationships/tags" Target="../tags/tag1571.xml"/><Relationship Id="rId126" Type="http://schemas.openxmlformats.org/officeDocument/2006/relationships/tags" Target="../tags/tag1592.xml"/><Relationship Id="rId147" Type="http://schemas.openxmlformats.org/officeDocument/2006/relationships/tags" Target="../tags/tag1613.xml"/><Relationship Id="rId168" Type="http://schemas.openxmlformats.org/officeDocument/2006/relationships/tags" Target="../tags/tag1634.xml"/><Relationship Id="rId8" Type="http://schemas.openxmlformats.org/officeDocument/2006/relationships/tags" Target="../tags/tag1474.xml"/><Relationship Id="rId51" Type="http://schemas.openxmlformats.org/officeDocument/2006/relationships/tags" Target="../tags/tag1517.xml"/><Relationship Id="rId72" Type="http://schemas.openxmlformats.org/officeDocument/2006/relationships/tags" Target="../tags/tag1538.xml"/><Relationship Id="rId93" Type="http://schemas.openxmlformats.org/officeDocument/2006/relationships/tags" Target="../tags/tag1559.xml"/><Relationship Id="rId98" Type="http://schemas.openxmlformats.org/officeDocument/2006/relationships/tags" Target="../tags/tag1564.xml"/><Relationship Id="rId121" Type="http://schemas.openxmlformats.org/officeDocument/2006/relationships/tags" Target="../tags/tag1587.xml"/><Relationship Id="rId142" Type="http://schemas.openxmlformats.org/officeDocument/2006/relationships/tags" Target="../tags/tag1608.xml"/><Relationship Id="rId163" Type="http://schemas.openxmlformats.org/officeDocument/2006/relationships/tags" Target="../tags/tag1629.xml"/><Relationship Id="rId3" Type="http://schemas.openxmlformats.org/officeDocument/2006/relationships/tags" Target="../tags/tag1469.xml"/><Relationship Id="rId25" Type="http://schemas.openxmlformats.org/officeDocument/2006/relationships/tags" Target="../tags/tag1491.xml"/><Relationship Id="rId46" Type="http://schemas.openxmlformats.org/officeDocument/2006/relationships/tags" Target="../tags/tag1512.xml"/><Relationship Id="rId67" Type="http://schemas.openxmlformats.org/officeDocument/2006/relationships/tags" Target="../tags/tag1533.xml"/><Relationship Id="rId116" Type="http://schemas.openxmlformats.org/officeDocument/2006/relationships/tags" Target="../tags/tag1582.xml"/><Relationship Id="rId137" Type="http://schemas.openxmlformats.org/officeDocument/2006/relationships/tags" Target="../tags/tag1603.xml"/><Relationship Id="rId158" Type="http://schemas.openxmlformats.org/officeDocument/2006/relationships/tags" Target="../tags/tag1624.xml"/><Relationship Id="rId20" Type="http://schemas.openxmlformats.org/officeDocument/2006/relationships/tags" Target="../tags/tag1486.xml"/><Relationship Id="rId41" Type="http://schemas.openxmlformats.org/officeDocument/2006/relationships/tags" Target="../tags/tag1507.xml"/><Relationship Id="rId62" Type="http://schemas.openxmlformats.org/officeDocument/2006/relationships/tags" Target="../tags/tag1528.xml"/><Relationship Id="rId83" Type="http://schemas.openxmlformats.org/officeDocument/2006/relationships/tags" Target="../tags/tag1549.xml"/><Relationship Id="rId88" Type="http://schemas.openxmlformats.org/officeDocument/2006/relationships/tags" Target="../tags/tag1554.xml"/><Relationship Id="rId111" Type="http://schemas.openxmlformats.org/officeDocument/2006/relationships/tags" Target="../tags/tag1577.xml"/><Relationship Id="rId132" Type="http://schemas.openxmlformats.org/officeDocument/2006/relationships/tags" Target="../tags/tag1598.xml"/><Relationship Id="rId153" Type="http://schemas.openxmlformats.org/officeDocument/2006/relationships/tags" Target="../tags/tag1619.xml"/><Relationship Id="rId174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tags" Target="../tags/tag1756.xml"/><Relationship Id="rId21" Type="http://schemas.openxmlformats.org/officeDocument/2006/relationships/tags" Target="../tags/tag1660.xml"/><Relationship Id="rId42" Type="http://schemas.openxmlformats.org/officeDocument/2006/relationships/tags" Target="../tags/tag1681.xml"/><Relationship Id="rId63" Type="http://schemas.openxmlformats.org/officeDocument/2006/relationships/tags" Target="../tags/tag1702.xml"/><Relationship Id="rId84" Type="http://schemas.openxmlformats.org/officeDocument/2006/relationships/tags" Target="../tags/tag1723.xml"/><Relationship Id="rId138" Type="http://schemas.openxmlformats.org/officeDocument/2006/relationships/tags" Target="../tags/tag1777.xml"/><Relationship Id="rId159" Type="http://schemas.openxmlformats.org/officeDocument/2006/relationships/tags" Target="../tags/tag1798.xml"/><Relationship Id="rId170" Type="http://schemas.openxmlformats.org/officeDocument/2006/relationships/tags" Target="../tags/tag1809.xml"/><Relationship Id="rId191" Type="http://schemas.openxmlformats.org/officeDocument/2006/relationships/tags" Target="../tags/tag1830.xml"/><Relationship Id="rId205" Type="http://schemas.openxmlformats.org/officeDocument/2006/relationships/tags" Target="../tags/tag1844.xml"/><Relationship Id="rId226" Type="http://schemas.openxmlformats.org/officeDocument/2006/relationships/tags" Target="../tags/tag1865.xml"/><Relationship Id="rId247" Type="http://schemas.openxmlformats.org/officeDocument/2006/relationships/tags" Target="../tags/tag1886.xml"/><Relationship Id="rId107" Type="http://schemas.openxmlformats.org/officeDocument/2006/relationships/tags" Target="../tags/tag1746.xml"/><Relationship Id="rId268" Type="http://schemas.openxmlformats.org/officeDocument/2006/relationships/tags" Target="../tags/tag1907.xml"/><Relationship Id="rId289" Type="http://schemas.openxmlformats.org/officeDocument/2006/relationships/tags" Target="../tags/tag1928.xml"/><Relationship Id="rId11" Type="http://schemas.openxmlformats.org/officeDocument/2006/relationships/tags" Target="../tags/tag1650.xml"/><Relationship Id="rId32" Type="http://schemas.openxmlformats.org/officeDocument/2006/relationships/tags" Target="../tags/tag1671.xml"/><Relationship Id="rId53" Type="http://schemas.openxmlformats.org/officeDocument/2006/relationships/tags" Target="../tags/tag1692.xml"/><Relationship Id="rId74" Type="http://schemas.openxmlformats.org/officeDocument/2006/relationships/tags" Target="../tags/tag1713.xml"/><Relationship Id="rId128" Type="http://schemas.openxmlformats.org/officeDocument/2006/relationships/tags" Target="../tags/tag1767.xml"/><Relationship Id="rId149" Type="http://schemas.openxmlformats.org/officeDocument/2006/relationships/tags" Target="../tags/tag1788.xml"/><Relationship Id="rId5" Type="http://schemas.openxmlformats.org/officeDocument/2006/relationships/tags" Target="../tags/tag1644.xml"/><Relationship Id="rId95" Type="http://schemas.openxmlformats.org/officeDocument/2006/relationships/tags" Target="../tags/tag1734.xml"/><Relationship Id="rId160" Type="http://schemas.openxmlformats.org/officeDocument/2006/relationships/tags" Target="../tags/tag1799.xml"/><Relationship Id="rId181" Type="http://schemas.openxmlformats.org/officeDocument/2006/relationships/tags" Target="../tags/tag1820.xml"/><Relationship Id="rId216" Type="http://schemas.openxmlformats.org/officeDocument/2006/relationships/tags" Target="../tags/tag1855.xml"/><Relationship Id="rId237" Type="http://schemas.openxmlformats.org/officeDocument/2006/relationships/tags" Target="../tags/tag1876.xml"/><Relationship Id="rId258" Type="http://schemas.openxmlformats.org/officeDocument/2006/relationships/tags" Target="../tags/tag1897.xml"/><Relationship Id="rId279" Type="http://schemas.openxmlformats.org/officeDocument/2006/relationships/tags" Target="../tags/tag1918.xml"/><Relationship Id="rId22" Type="http://schemas.openxmlformats.org/officeDocument/2006/relationships/tags" Target="../tags/tag1661.xml"/><Relationship Id="rId43" Type="http://schemas.openxmlformats.org/officeDocument/2006/relationships/tags" Target="../tags/tag1682.xml"/><Relationship Id="rId64" Type="http://schemas.openxmlformats.org/officeDocument/2006/relationships/tags" Target="../tags/tag1703.xml"/><Relationship Id="rId118" Type="http://schemas.openxmlformats.org/officeDocument/2006/relationships/tags" Target="../tags/tag1757.xml"/><Relationship Id="rId139" Type="http://schemas.openxmlformats.org/officeDocument/2006/relationships/tags" Target="../tags/tag1778.xml"/><Relationship Id="rId290" Type="http://schemas.openxmlformats.org/officeDocument/2006/relationships/tags" Target="../tags/tag1929.xml"/><Relationship Id="rId85" Type="http://schemas.openxmlformats.org/officeDocument/2006/relationships/tags" Target="../tags/tag1724.xml"/><Relationship Id="rId150" Type="http://schemas.openxmlformats.org/officeDocument/2006/relationships/tags" Target="../tags/tag1789.xml"/><Relationship Id="rId171" Type="http://schemas.openxmlformats.org/officeDocument/2006/relationships/tags" Target="../tags/tag1810.xml"/><Relationship Id="rId192" Type="http://schemas.openxmlformats.org/officeDocument/2006/relationships/tags" Target="../tags/tag1831.xml"/><Relationship Id="rId206" Type="http://schemas.openxmlformats.org/officeDocument/2006/relationships/tags" Target="../tags/tag1845.xml"/><Relationship Id="rId227" Type="http://schemas.openxmlformats.org/officeDocument/2006/relationships/tags" Target="../tags/tag1866.xml"/><Relationship Id="rId248" Type="http://schemas.openxmlformats.org/officeDocument/2006/relationships/tags" Target="../tags/tag1887.xml"/><Relationship Id="rId269" Type="http://schemas.openxmlformats.org/officeDocument/2006/relationships/tags" Target="../tags/tag1908.xml"/><Relationship Id="rId12" Type="http://schemas.openxmlformats.org/officeDocument/2006/relationships/tags" Target="../tags/tag1651.xml"/><Relationship Id="rId33" Type="http://schemas.openxmlformats.org/officeDocument/2006/relationships/tags" Target="../tags/tag1672.xml"/><Relationship Id="rId108" Type="http://schemas.openxmlformats.org/officeDocument/2006/relationships/tags" Target="../tags/tag1747.xml"/><Relationship Id="rId129" Type="http://schemas.openxmlformats.org/officeDocument/2006/relationships/tags" Target="../tags/tag1768.xml"/><Relationship Id="rId280" Type="http://schemas.openxmlformats.org/officeDocument/2006/relationships/tags" Target="../tags/tag1919.xml"/><Relationship Id="rId54" Type="http://schemas.openxmlformats.org/officeDocument/2006/relationships/tags" Target="../tags/tag1693.xml"/><Relationship Id="rId75" Type="http://schemas.openxmlformats.org/officeDocument/2006/relationships/tags" Target="../tags/tag1714.xml"/><Relationship Id="rId96" Type="http://schemas.openxmlformats.org/officeDocument/2006/relationships/tags" Target="../tags/tag1735.xml"/><Relationship Id="rId140" Type="http://schemas.openxmlformats.org/officeDocument/2006/relationships/tags" Target="../tags/tag1779.xml"/><Relationship Id="rId161" Type="http://schemas.openxmlformats.org/officeDocument/2006/relationships/tags" Target="../tags/tag1800.xml"/><Relationship Id="rId182" Type="http://schemas.openxmlformats.org/officeDocument/2006/relationships/tags" Target="../tags/tag1821.xml"/><Relationship Id="rId217" Type="http://schemas.openxmlformats.org/officeDocument/2006/relationships/tags" Target="../tags/tag1856.xml"/><Relationship Id="rId6" Type="http://schemas.openxmlformats.org/officeDocument/2006/relationships/tags" Target="../tags/tag1645.xml"/><Relationship Id="rId238" Type="http://schemas.openxmlformats.org/officeDocument/2006/relationships/tags" Target="../tags/tag1877.xml"/><Relationship Id="rId259" Type="http://schemas.openxmlformats.org/officeDocument/2006/relationships/tags" Target="../tags/tag1898.xml"/><Relationship Id="rId23" Type="http://schemas.openxmlformats.org/officeDocument/2006/relationships/tags" Target="../tags/tag1662.xml"/><Relationship Id="rId119" Type="http://schemas.openxmlformats.org/officeDocument/2006/relationships/tags" Target="../tags/tag1758.xml"/><Relationship Id="rId270" Type="http://schemas.openxmlformats.org/officeDocument/2006/relationships/tags" Target="../tags/tag1909.xml"/><Relationship Id="rId291" Type="http://schemas.openxmlformats.org/officeDocument/2006/relationships/tags" Target="../tags/tag1930.xml"/><Relationship Id="rId44" Type="http://schemas.openxmlformats.org/officeDocument/2006/relationships/tags" Target="../tags/tag1683.xml"/><Relationship Id="rId65" Type="http://schemas.openxmlformats.org/officeDocument/2006/relationships/tags" Target="../tags/tag1704.xml"/><Relationship Id="rId86" Type="http://schemas.openxmlformats.org/officeDocument/2006/relationships/tags" Target="../tags/tag1725.xml"/><Relationship Id="rId130" Type="http://schemas.openxmlformats.org/officeDocument/2006/relationships/tags" Target="../tags/tag1769.xml"/><Relationship Id="rId151" Type="http://schemas.openxmlformats.org/officeDocument/2006/relationships/tags" Target="../tags/tag1790.xml"/><Relationship Id="rId172" Type="http://schemas.openxmlformats.org/officeDocument/2006/relationships/tags" Target="../tags/tag1811.xml"/><Relationship Id="rId193" Type="http://schemas.openxmlformats.org/officeDocument/2006/relationships/tags" Target="../tags/tag1832.xml"/><Relationship Id="rId207" Type="http://schemas.openxmlformats.org/officeDocument/2006/relationships/tags" Target="../tags/tag1846.xml"/><Relationship Id="rId228" Type="http://schemas.openxmlformats.org/officeDocument/2006/relationships/tags" Target="../tags/tag1867.xml"/><Relationship Id="rId249" Type="http://schemas.openxmlformats.org/officeDocument/2006/relationships/tags" Target="../tags/tag1888.xml"/><Relationship Id="rId13" Type="http://schemas.openxmlformats.org/officeDocument/2006/relationships/tags" Target="../tags/tag1652.xml"/><Relationship Id="rId109" Type="http://schemas.openxmlformats.org/officeDocument/2006/relationships/tags" Target="../tags/tag1748.xml"/><Relationship Id="rId260" Type="http://schemas.openxmlformats.org/officeDocument/2006/relationships/tags" Target="../tags/tag1899.xml"/><Relationship Id="rId281" Type="http://schemas.openxmlformats.org/officeDocument/2006/relationships/tags" Target="../tags/tag1920.xml"/><Relationship Id="rId34" Type="http://schemas.openxmlformats.org/officeDocument/2006/relationships/tags" Target="../tags/tag1673.xml"/><Relationship Id="rId50" Type="http://schemas.openxmlformats.org/officeDocument/2006/relationships/tags" Target="../tags/tag1689.xml"/><Relationship Id="rId55" Type="http://schemas.openxmlformats.org/officeDocument/2006/relationships/tags" Target="../tags/tag1694.xml"/><Relationship Id="rId76" Type="http://schemas.openxmlformats.org/officeDocument/2006/relationships/tags" Target="../tags/tag1715.xml"/><Relationship Id="rId97" Type="http://schemas.openxmlformats.org/officeDocument/2006/relationships/tags" Target="../tags/tag1736.xml"/><Relationship Id="rId104" Type="http://schemas.openxmlformats.org/officeDocument/2006/relationships/tags" Target="../tags/tag1743.xml"/><Relationship Id="rId120" Type="http://schemas.openxmlformats.org/officeDocument/2006/relationships/tags" Target="../tags/tag1759.xml"/><Relationship Id="rId125" Type="http://schemas.openxmlformats.org/officeDocument/2006/relationships/tags" Target="../tags/tag1764.xml"/><Relationship Id="rId141" Type="http://schemas.openxmlformats.org/officeDocument/2006/relationships/tags" Target="../tags/tag1780.xml"/><Relationship Id="rId146" Type="http://schemas.openxmlformats.org/officeDocument/2006/relationships/tags" Target="../tags/tag1785.xml"/><Relationship Id="rId167" Type="http://schemas.openxmlformats.org/officeDocument/2006/relationships/tags" Target="../tags/tag1806.xml"/><Relationship Id="rId188" Type="http://schemas.openxmlformats.org/officeDocument/2006/relationships/tags" Target="../tags/tag1827.xml"/><Relationship Id="rId7" Type="http://schemas.openxmlformats.org/officeDocument/2006/relationships/tags" Target="../tags/tag1646.xml"/><Relationship Id="rId71" Type="http://schemas.openxmlformats.org/officeDocument/2006/relationships/tags" Target="../tags/tag1710.xml"/><Relationship Id="rId92" Type="http://schemas.openxmlformats.org/officeDocument/2006/relationships/tags" Target="../tags/tag1731.xml"/><Relationship Id="rId162" Type="http://schemas.openxmlformats.org/officeDocument/2006/relationships/tags" Target="../tags/tag1801.xml"/><Relationship Id="rId183" Type="http://schemas.openxmlformats.org/officeDocument/2006/relationships/tags" Target="../tags/tag1822.xml"/><Relationship Id="rId213" Type="http://schemas.openxmlformats.org/officeDocument/2006/relationships/tags" Target="../tags/tag1852.xml"/><Relationship Id="rId218" Type="http://schemas.openxmlformats.org/officeDocument/2006/relationships/tags" Target="../tags/tag1857.xml"/><Relationship Id="rId234" Type="http://schemas.openxmlformats.org/officeDocument/2006/relationships/tags" Target="../tags/tag1873.xml"/><Relationship Id="rId239" Type="http://schemas.openxmlformats.org/officeDocument/2006/relationships/tags" Target="../tags/tag1878.xml"/><Relationship Id="rId2" Type="http://schemas.openxmlformats.org/officeDocument/2006/relationships/tags" Target="../tags/tag1641.xml"/><Relationship Id="rId29" Type="http://schemas.openxmlformats.org/officeDocument/2006/relationships/tags" Target="../tags/tag1668.xml"/><Relationship Id="rId250" Type="http://schemas.openxmlformats.org/officeDocument/2006/relationships/tags" Target="../tags/tag1889.xml"/><Relationship Id="rId255" Type="http://schemas.openxmlformats.org/officeDocument/2006/relationships/tags" Target="../tags/tag1894.xml"/><Relationship Id="rId271" Type="http://schemas.openxmlformats.org/officeDocument/2006/relationships/tags" Target="../tags/tag1910.xml"/><Relationship Id="rId276" Type="http://schemas.openxmlformats.org/officeDocument/2006/relationships/tags" Target="../tags/tag1915.xml"/><Relationship Id="rId292" Type="http://schemas.openxmlformats.org/officeDocument/2006/relationships/tags" Target="../tags/tag1931.xml"/><Relationship Id="rId24" Type="http://schemas.openxmlformats.org/officeDocument/2006/relationships/tags" Target="../tags/tag1663.xml"/><Relationship Id="rId40" Type="http://schemas.openxmlformats.org/officeDocument/2006/relationships/tags" Target="../tags/tag1679.xml"/><Relationship Id="rId45" Type="http://schemas.openxmlformats.org/officeDocument/2006/relationships/tags" Target="../tags/tag1684.xml"/><Relationship Id="rId66" Type="http://schemas.openxmlformats.org/officeDocument/2006/relationships/tags" Target="../tags/tag1705.xml"/><Relationship Id="rId87" Type="http://schemas.openxmlformats.org/officeDocument/2006/relationships/tags" Target="../tags/tag1726.xml"/><Relationship Id="rId110" Type="http://schemas.openxmlformats.org/officeDocument/2006/relationships/tags" Target="../tags/tag1749.xml"/><Relationship Id="rId115" Type="http://schemas.openxmlformats.org/officeDocument/2006/relationships/tags" Target="../tags/tag1754.xml"/><Relationship Id="rId131" Type="http://schemas.openxmlformats.org/officeDocument/2006/relationships/tags" Target="../tags/tag1770.xml"/><Relationship Id="rId136" Type="http://schemas.openxmlformats.org/officeDocument/2006/relationships/tags" Target="../tags/tag1775.xml"/><Relationship Id="rId157" Type="http://schemas.openxmlformats.org/officeDocument/2006/relationships/tags" Target="../tags/tag1796.xml"/><Relationship Id="rId178" Type="http://schemas.openxmlformats.org/officeDocument/2006/relationships/tags" Target="../tags/tag1817.xml"/><Relationship Id="rId61" Type="http://schemas.openxmlformats.org/officeDocument/2006/relationships/tags" Target="../tags/tag1700.xml"/><Relationship Id="rId82" Type="http://schemas.openxmlformats.org/officeDocument/2006/relationships/tags" Target="../tags/tag1721.xml"/><Relationship Id="rId152" Type="http://schemas.openxmlformats.org/officeDocument/2006/relationships/tags" Target="../tags/tag1791.xml"/><Relationship Id="rId173" Type="http://schemas.openxmlformats.org/officeDocument/2006/relationships/tags" Target="../tags/tag1812.xml"/><Relationship Id="rId194" Type="http://schemas.openxmlformats.org/officeDocument/2006/relationships/tags" Target="../tags/tag1833.xml"/><Relationship Id="rId199" Type="http://schemas.openxmlformats.org/officeDocument/2006/relationships/tags" Target="../tags/tag1838.xml"/><Relationship Id="rId203" Type="http://schemas.openxmlformats.org/officeDocument/2006/relationships/tags" Target="../tags/tag1842.xml"/><Relationship Id="rId208" Type="http://schemas.openxmlformats.org/officeDocument/2006/relationships/tags" Target="../tags/tag1847.xml"/><Relationship Id="rId229" Type="http://schemas.openxmlformats.org/officeDocument/2006/relationships/tags" Target="../tags/tag1868.xml"/><Relationship Id="rId19" Type="http://schemas.openxmlformats.org/officeDocument/2006/relationships/tags" Target="../tags/tag1658.xml"/><Relationship Id="rId224" Type="http://schemas.openxmlformats.org/officeDocument/2006/relationships/tags" Target="../tags/tag1863.xml"/><Relationship Id="rId240" Type="http://schemas.openxmlformats.org/officeDocument/2006/relationships/tags" Target="../tags/tag1879.xml"/><Relationship Id="rId245" Type="http://schemas.openxmlformats.org/officeDocument/2006/relationships/tags" Target="../tags/tag1884.xml"/><Relationship Id="rId261" Type="http://schemas.openxmlformats.org/officeDocument/2006/relationships/tags" Target="../tags/tag1900.xml"/><Relationship Id="rId266" Type="http://schemas.openxmlformats.org/officeDocument/2006/relationships/tags" Target="../tags/tag1905.xml"/><Relationship Id="rId287" Type="http://schemas.openxmlformats.org/officeDocument/2006/relationships/tags" Target="../tags/tag1926.xml"/><Relationship Id="rId14" Type="http://schemas.openxmlformats.org/officeDocument/2006/relationships/tags" Target="../tags/tag1653.xml"/><Relationship Id="rId30" Type="http://schemas.openxmlformats.org/officeDocument/2006/relationships/tags" Target="../tags/tag1669.xml"/><Relationship Id="rId35" Type="http://schemas.openxmlformats.org/officeDocument/2006/relationships/tags" Target="../tags/tag1674.xml"/><Relationship Id="rId56" Type="http://schemas.openxmlformats.org/officeDocument/2006/relationships/tags" Target="../tags/tag1695.xml"/><Relationship Id="rId77" Type="http://schemas.openxmlformats.org/officeDocument/2006/relationships/tags" Target="../tags/tag1716.xml"/><Relationship Id="rId100" Type="http://schemas.openxmlformats.org/officeDocument/2006/relationships/tags" Target="../tags/tag1739.xml"/><Relationship Id="rId105" Type="http://schemas.openxmlformats.org/officeDocument/2006/relationships/tags" Target="../tags/tag1744.xml"/><Relationship Id="rId126" Type="http://schemas.openxmlformats.org/officeDocument/2006/relationships/tags" Target="../tags/tag1765.xml"/><Relationship Id="rId147" Type="http://schemas.openxmlformats.org/officeDocument/2006/relationships/tags" Target="../tags/tag1786.xml"/><Relationship Id="rId168" Type="http://schemas.openxmlformats.org/officeDocument/2006/relationships/tags" Target="../tags/tag1807.xml"/><Relationship Id="rId282" Type="http://schemas.openxmlformats.org/officeDocument/2006/relationships/tags" Target="../tags/tag1921.xml"/><Relationship Id="rId8" Type="http://schemas.openxmlformats.org/officeDocument/2006/relationships/tags" Target="../tags/tag1647.xml"/><Relationship Id="rId51" Type="http://schemas.openxmlformats.org/officeDocument/2006/relationships/tags" Target="../tags/tag1690.xml"/><Relationship Id="rId72" Type="http://schemas.openxmlformats.org/officeDocument/2006/relationships/tags" Target="../tags/tag1711.xml"/><Relationship Id="rId93" Type="http://schemas.openxmlformats.org/officeDocument/2006/relationships/tags" Target="../tags/tag1732.xml"/><Relationship Id="rId98" Type="http://schemas.openxmlformats.org/officeDocument/2006/relationships/tags" Target="../tags/tag1737.xml"/><Relationship Id="rId121" Type="http://schemas.openxmlformats.org/officeDocument/2006/relationships/tags" Target="../tags/tag1760.xml"/><Relationship Id="rId142" Type="http://schemas.openxmlformats.org/officeDocument/2006/relationships/tags" Target="../tags/tag1781.xml"/><Relationship Id="rId163" Type="http://schemas.openxmlformats.org/officeDocument/2006/relationships/tags" Target="../tags/tag1802.xml"/><Relationship Id="rId184" Type="http://schemas.openxmlformats.org/officeDocument/2006/relationships/tags" Target="../tags/tag1823.xml"/><Relationship Id="rId189" Type="http://schemas.openxmlformats.org/officeDocument/2006/relationships/tags" Target="../tags/tag1828.xml"/><Relationship Id="rId219" Type="http://schemas.openxmlformats.org/officeDocument/2006/relationships/tags" Target="../tags/tag1858.xml"/><Relationship Id="rId3" Type="http://schemas.openxmlformats.org/officeDocument/2006/relationships/tags" Target="../tags/tag1642.xml"/><Relationship Id="rId214" Type="http://schemas.openxmlformats.org/officeDocument/2006/relationships/tags" Target="../tags/tag1853.xml"/><Relationship Id="rId230" Type="http://schemas.openxmlformats.org/officeDocument/2006/relationships/tags" Target="../tags/tag1869.xml"/><Relationship Id="rId235" Type="http://schemas.openxmlformats.org/officeDocument/2006/relationships/tags" Target="../tags/tag1874.xml"/><Relationship Id="rId251" Type="http://schemas.openxmlformats.org/officeDocument/2006/relationships/tags" Target="../tags/tag1890.xml"/><Relationship Id="rId256" Type="http://schemas.openxmlformats.org/officeDocument/2006/relationships/tags" Target="../tags/tag1895.xml"/><Relationship Id="rId277" Type="http://schemas.openxmlformats.org/officeDocument/2006/relationships/tags" Target="../tags/tag1916.xml"/><Relationship Id="rId25" Type="http://schemas.openxmlformats.org/officeDocument/2006/relationships/tags" Target="../tags/tag1664.xml"/><Relationship Id="rId46" Type="http://schemas.openxmlformats.org/officeDocument/2006/relationships/tags" Target="../tags/tag1685.xml"/><Relationship Id="rId67" Type="http://schemas.openxmlformats.org/officeDocument/2006/relationships/tags" Target="../tags/tag1706.xml"/><Relationship Id="rId116" Type="http://schemas.openxmlformats.org/officeDocument/2006/relationships/tags" Target="../tags/tag1755.xml"/><Relationship Id="rId137" Type="http://schemas.openxmlformats.org/officeDocument/2006/relationships/tags" Target="../tags/tag1776.xml"/><Relationship Id="rId158" Type="http://schemas.openxmlformats.org/officeDocument/2006/relationships/tags" Target="../tags/tag1797.xml"/><Relationship Id="rId272" Type="http://schemas.openxmlformats.org/officeDocument/2006/relationships/tags" Target="../tags/tag1911.xml"/><Relationship Id="rId293" Type="http://schemas.openxmlformats.org/officeDocument/2006/relationships/slideLayout" Target="../slideLayouts/slideLayout1.xml"/><Relationship Id="rId20" Type="http://schemas.openxmlformats.org/officeDocument/2006/relationships/tags" Target="../tags/tag1659.xml"/><Relationship Id="rId41" Type="http://schemas.openxmlformats.org/officeDocument/2006/relationships/tags" Target="../tags/tag1680.xml"/><Relationship Id="rId62" Type="http://schemas.openxmlformats.org/officeDocument/2006/relationships/tags" Target="../tags/tag1701.xml"/><Relationship Id="rId83" Type="http://schemas.openxmlformats.org/officeDocument/2006/relationships/tags" Target="../tags/tag1722.xml"/><Relationship Id="rId88" Type="http://schemas.openxmlformats.org/officeDocument/2006/relationships/tags" Target="../tags/tag1727.xml"/><Relationship Id="rId111" Type="http://schemas.openxmlformats.org/officeDocument/2006/relationships/tags" Target="../tags/tag1750.xml"/><Relationship Id="rId132" Type="http://schemas.openxmlformats.org/officeDocument/2006/relationships/tags" Target="../tags/tag1771.xml"/><Relationship Id="rId153" Type="http://schemas.openxmlformats.org/officeDocument/2006/relationships/tags" Target="../tags/tag1792.xml"/><Relationship Id="rId174" Type="http://schemas.openxmlformats.org/officeDocument/2006/relationships/tags" Target="../tags/tag1813.xml"/><Relationship Id="rId179" Type="http://schemas.openxmlformats.org/officeDocument/2006/relationships/tags" Target="../tags/tag1818.xml"/><Relationship Id="rId195" Type="http://schemas.openxmlformats.org/officeDocument/2006/relationships/tags" Target="../tags/tag1834.xml"/><Relationship Id="rId209" Type="http://schemas.openxmlformats.org/officeDocument/2006/relationships/tags" Target="../tags/tag1848.xml"/><Relationship Id="rId190" Type="http://schemas.openxmlformats.org/officeDocument/2006/relationships/tags" Target="../tags/tag1829.xml"/><Relationship Id="rId204" Type="http://schemas.openxmlformats.org/officeDocument/2006/relationships/tags" Target="../tags/tag1843.xml"/><Relationship Id="rId220" Type="http://schemas.openxmlformats.org/officeDocument/2006/relationships/tags" Target="../tags/tag1859.xml"/><Relationship Id="rId225" Type="http://schemas.openxmlformats.org/officeDocument/2006/relationships/tags" Target="../tags/tag1864.xml"/><Relationship Id="rId241" Type="http://schemas.openxmlformats.org/officeDocument/2006/relationships/tags" Target="../tags/tag1880.xml"/><Relationship Id="rId246" Type="http://schemas.openxmlformats.org/officeDocument/2006/relationships/tags" Target="../tags/tag1885.xml"/><Relationship Id="rId267" Type="http://schemas.openxmlformats.org/officeDocument/2006/relationships/tags" Target="../tags/tag1906.xml"/><Relationship Id="rId288" Type="http://schemas.openxmlformats.org/officeDocument/2006/relationships/tags" Target="../tags/tag1927.xml"/><Relationship Id="rId15" Type="http://schemas.openxmlformats.org/officeDocument/2006/relationships/tags" Target="../tags/tag1654.xml"/><Relationship Id="rId36" Type="http://schemas.openxmlformats.org/officeDocument/2006/relationships/tags" Target="../tags/tag1675.xml"/><Relationship Id="rId57" Type="http://schemas.openxmlformats.org/officeDocument/2006/relationships/tags" Target="../tags/tag1696.xml"/><Relationship Id="rId106" Type="http://schemas.openxmlformats.org/officeDocument/2006/relationships/tags" Target="../tags/tag1745.xml"/><Relationship Id="rId127" Type="http://schemas.openxmlformats.org/officeDocument/2006/relationships/tags" Target="../tags/tag1766.xml"/><Relationship Id="rId262" Type="http://schemas.openxmlformats.org/officeDocument/2006/relationships/tags" Target="../tags/tag1901.xml"/><Relationship Id="rId283" Type="http://schemas.openxmlformats.org/officeDocument/2006/relationships/tags" Target="../tags/tag1922.xml"/><Relationship Id="rId10" Type="http://schemas.openxmlformats.org/officeDocument/2006/relationships/tags" Target="../tags/tag1649.xml"/><Relationship Id="rId31" Type="http://schemas.openxmlformats.org/officeDocument/2006/relationships/tags" Target="../tags/tag1670.xml"/><Relationship Id="rId52" Type="http://schemas.openxmlformats.org/officeDocument/2006/relationships/tags" Target="../tags/tag1691.xml"/><Relationship Id="rId73" Type="http://schemas.openxmlformats.org/officeDocument/2006/relationships/tags" Target="../tags/tag1712.xml"/><Relationship Id="rId78" Type="http://schemas.openxmlformats.org/officeDocument/2006/relationships/tags" Target="../tags/tag1717.xml"/><Relationship Id="rId94" Type="http://schemas.openxmlformats.org/officeDocument/2006/relationships/tags" Target="../tags/tag1733.xml"/><Relationship Id="rId99" Type="http://schemas.openxmlformats.org/officeDocument/2006/relationships/tags" Target="../tags/tag1738.xml"/><Relationship Id="rId101" Type="http://schemas.openxmlformats.org/officeDocument/2006/relationships/tags" Target="../tags/tag1740.xml"/><Relationship Id="rId122" Type="http://schemas.openxmlformats.org/officeDocument/2006/relationships/tags" Target="../tags/tag1761.xml"/><Relationship Id="rId143" Type="http://schemas.openxmlformats.org/officeDocument/2006/relationships/tags" Target="../tags/tag1782.xml"/><Relationship Id="rId148" Type="http://schemas.openxmlformats.org/officeDocument/2006/relationships/tags" Target="../tags/tag1787.xml"/><Relationship Id="rId164" Type="http://schemas.openxmlformats.org/officeDocument/2006/relationships/tags" Target="../tags/tag1803.xml"/><Relationship Id="rId169" Type="http://schemas.openxmlformats.org/officeDocument/2006/relationships/tags" Target="../tags/tag1808.xml"/><Relationship Id="rId185" Type="http://schemas.openxmlformats.org/officeDocument/2006/relationships/tags" Target="../tags/tag1824.xml"/><Relationship Id="rId4" Type="http://schemas.openxmlformats.org/officeDocument/2006/relationships/tags" Target="../tags/tag1643.xml"/><Relationship Id="rId9" Type="http://schemas.openxmlformats.org/officeDocument/2006/relationships/tags" Target="../tags/tag1648.xml"/><Relationship Id="rId180" Type="http://schemas.openxmlformats.org/officeDocument/2006/relationships/tags" Target="../tags/tag1819.xml"/><Relationship Id="rId210" Type="http://schemas.openxmlformats.org/officeDocument/2006/relationships/tags" Target="../tags/tag1849.xml"/><Relationship Id="rId215" Type="http://schemas.openxmlformats.org/officeDocument/2006/relationships/tags" Target="../tags/tag1854.xml"/><Relationship Id="rId236" Type="http://schemas.openxmlformats.org/officeDocument/2006/relationships/tags" Target="../tags/tag1875.xml"/><Relationship Id="rId257" Type="http://schemas.openxmlformats.org/officeDocument/2006/relationships/tags" Target="../tags/tag1896.xml"/><Relationship Id="rId278" Type="http://schemas.openxmlformats.org/officeDocument/2006/relationships/tags" Target="../tags/tag1917.xml"/><Relationship Id="rId26" Type="http://schemas.openxmlformats.org/officeDocument/2006/relationships/tags" Target="../tags/tag1665.xml"/><Relationship Id="rId231" Type="http://schemas.openxmlformats.org/officeDocument/2006/relationships/tags" Target="../tags/tag1870.xml"/><Relationship Id="rId252" Type="http://schemas.openxmlformats.org/officeDocument/2006/relationships/tags" Target="../tags/tag1891.xml"/><Relationship Id="rId273" Type="http://schemas.openxmlformats.org/officeDocument/2006/relationships/tags" Target="../tags/tag1912.xml"/><Relationship Id="rId47" Type="http://schemas.openxmlformats.org/officeDocument/2006/relationships/tags" Target="../tags/tag1686.xml"/><Relationship Id="rId68" Type="http://schemas.openxmlformats.org/officeDocument/2006/relationships/tags" Target="../tags/tag1707.xml"/><Relationship Id="rId89" Type="http://schemas.openxmlformats.org/officeDocument/2006/relationships/tags" Target="../tags/tag1728.xml"/><Relationship Id="rId112" Type="http://schemas.openxmlformats.org/officeDocument/2006/relationships/tags" Target="../tags/tag1751.xml"/><Relationship Id="rId133" Type="http://schemas.openxmlformats.org/officeDocument/2006/relationships/tags" Target="../tags/tag1772.xml"/><Relationship Id="rId154" Type="http://schemas.openxmlformats.org/officeDocument/2006/relationships/tags" Target="../tags/tag1793.xml"/><Relationship Id="rId175" Type="http://schemas.openxmlformats.org/officeDocument/2006/relationships/tags" Target="../tags/tag1814.xml"/><Relationship Id="rId196" Type="http://schemas.openxmlformats.org/officeDocument/2006/relationships/tags" Target="../tags/tag1835.xml"/><Relationship Id="rId200" Type="http://schemas.openxmlformats.org/officeDocument/2006/relationships/tags" Target="../tags/tag1839.xml"/><Relationship Id="rId16" Type="http://schemas.openxmlformats.org/officeDocument/2006/relationships/tags" Target="../tags/tag1655.xml"/><Relationship Id="rId221" Type="http://schemas.openxmlformats.org/officeDocument/2006/relationships/tags" Target="../tags/tag1860.xml"/><Relationship Id="rId242" Type="http://schemas.openxmlformats.org/officeDocument/2006/relationships/tags" Target="../tags/tag1881.xml"/><Relationship Id="rId263" Type="http://schemas.openxmlformats.org/officeDocument/2006/relationships/tags" Target="../tags/tag1902.xml"/><Relationship Id="rId284" Type="http://schemas.openxmlformats.org/officeDocument/2006/relationships/tags" Target="../tags/tag1923.xml"/><Relationship Id="rId37" Type="http://schemas.openxmlformats.org/officeDocument/2006/relationships/tags" Target="../tags/tag1676.xml"/><Relationship Id="rId58" Type="http://schemas.openxmlformats.org/officeDocument/2006/relationships/tags" Target="../tags/tag1697.xml"/><Relationship Id="rId79" Type="http://schemas.openxmlformats.org/officeDocument/2006/relationships/tags" Target="../tags/tag1718.xml"/><Relationship Id="rId102" Type="http://schemas.openxmlformats.org/officeDocument/2006/relationships/tags" Target="../tags/tag1741.xml"/><Relationship Id="rId123" Type="http://schemas.openxmlformats.org/officeDocument/2006/relationships/tags" Target="../tags/tag1762.xml"/><Relationship Id="rId144" Type="http://schemas.openxmlformats.org/officeDocument/2006/relationships/tags" Target="../tags/tag1783.xml"/><Relationship Id="rId90" Type="http://schemas.openxmlformats.org/officeDocument/2006/relationships/tags" Target="../tags/tag1729.xml"/><Relationship Id="rId165" Type="http://schemas.openxmlformats.org/officeDocument/2006/relationships/tags" Target="../tags/tag1804.xml"/><Relationship Id="rId186" Type="http://schemas.openxmlformats.org/officeDocument/2006/relationships/tags" Target="../tags/tag1825.xml"/><Relationship Id="rId211" Type="http://schemas.openxmlformats.org/officeDocument/2006/relationships/tags" Target="../tags/tag1850.xml"/><Relationship Id="rId232" Type="http://schemas.openxmlformats.org/officeDocument/2006/relationships/tags" Target="../tags/tag1871.xml"/><Relationship Id="rId253" Type="http://schemas.openxmlformats.org/officeDocument/2006/relationships/tags" Target="../tags/tag1892.xml"/><Relationship Id="rId274" Type="http://schemas.openxmlformats.org/officeDocument/2006/relationships/tags" Target="../tags/tag1913.xml"/><Relationship Id="rId27" Type="http://schemas.openxmlformats.org/officeDocument/2006/relationships/tags" Target="../tags/tag1666.xml"/><Relationship Id="rId48" Type="http://schemas.openxmlformats.org/officeDocument/2006/relationships/tags" Target="../tags/tag1687.xml"/><Relationship Id="rId69" Type="http://schemas.openxmlformats.org/officeDocument/2006/relationships/tags" Target="../tags/tag1708.xml"/><Relationship Id="rId113" Type="http://schemas.openxmlformats.org/officeDocument/2006/relationships/tags" Target="../tags/tag1752.xml"/><Relationship Id="rId134" Type="http://schemas.openxmlformats.org/officeDocument/2006/relationships/tags" Target="../tags/tag1773.xml"/><Relationship Id="rId80" Type="http://schemas.openxmlformats.org/officeDocument/2006/relationships/tags" Target="../tags/tag1719.xml"/><Relationship Id="rId155" Type="http://schemas.openxmlformats.org/officeDocument/2006/relationships/tags" Target="../tags/tag1794.xml"/><Relationship Id="rId176" Type="http://schemas.openxmlformats.org/officeDocument/2006/relationships/tags" Target="../tags/tag1815.xml"/><Relationship Id="rId197" Type="http://schemas.openxmlformats.org/officeDocument/2006/relationships/tags" Target="../tags/tag1836.xml"/><Relationship Id="rId201" Type="http://schemas.openxmlformats.org/officeDocument/2006/relationships/tags" Target="../tags/tag1840.xml"/><Relationship Id="rId222" Type="http://schemas.openxmlformats.org/officeDocument/2006/relationships/tags" Target="../tags/tag1861.xml"/><Relationship Id="rId243" Type="http://schemas.openxmlformats.org/officeDocument/2006/relationships/tags" Target="../tags/tag1882.xml"/><Relationship Id="rId264" Type="http://schemas.openxmlformats.org/officeDocument/2006/relationships/tags" Target="../tags/tag1903.xml"/><Relationship Id="rId285" Type="http://schemas.openxmlformats.org/officeDocument/2006/relationships/tags" Target="../tags/tag1924.xml"/><Relationship Id="rId17" Type="http://schemas.openxmlformats.org/officeDocument/2006/relationships/tags" Target="../tags/tag1656.xml"/><Relationship Id="rId38" Type="http://schemas.openxmlformats.org/officeDocument/2006/relationships/tags" Target="../tags/tag1677.xml"/><Relationship Id="rId59" Type="http://schemas.openxmlformats.org/officeDocument/2006/relationships/tags" Target="../tags/tag1698.xml"/><Relationship Id="rId103" Type="http://schemas.openxmlformats.org/officeDocument/2006/relationships/tags" Target="../tags/tag1742.xml"/><Relationship Id="rId124" Type="http://schemas.openxmlformats.org/officeDocument/2006/relationships/tags" Target="../tags/tag1763.xml"/><Relationship Id="rId70" Type="http://schemas.openxmlformats.org/officeDocument/2006/relationships/tags" Target="../tags/tag1709.xml"/><Relationship Id="rId91" Type="http://schemas.openxmlformats.org/officeDocument/2006/relationships/tags" Target="../tags/tag1730.xml"/><Relationship Id="rId145" Type="http://schemas.openxmlformats.org/officeDocument/2006/relationships/tags" Target="../tags/tag1784.xml"/><Relationship Id="rId166" Type="http://schemas.openxmlformats.org/officeDocument/2006/relationships/tags" Target="../tags/tag1805.xml"/><Relationship Id="rId187" Type="http://schemas.openxmlformats.org/officeDocument/2006/relationships/tags" Target="../tags/tag1826.xml"/><Relationship Id="rId1" Type="http://schemas.openxmlformats.org/officeDocument/2006/relationships/tags" Target="../tags/tag1640.xml"/><Relationship Id="rId212" Type="http://schemas.openxmlformats.org/officeDocument/2006/relationships/tags" Target="../tags/tag1851.xml"/><Relationship Id="rId233" Type="http://schemas.openxmlformats.org/officeDocument/2006/relationships/tags" Target="../tags/tag1872.xml"/><Relationship Id="rId254" Type="http://schemas.openxmlformats.org/officeDocument/2006/relationships/tags" Target="../tags/tag1893.xml"/><Relationship Id="rId28" Type="http://schemas.openxmlformats.org/officeDocument/2006/relationships/tags" Target="../tags/tag1667.xml"/><Relationship Id="rId49" Type="http://schemas.openxmlformats.org/officeDocument/2006/relationships/tags" Target="../tags/tag1688.xml"/><Relationship Id="rId114" Type="http://schemas.openxmlformats.org/officeDocument/2006/relationships/tags" Target="../tags/tag1753.xml"/><Relationship Id="rId275" Type="http://schemas.openxmlformats.org/officeDocument/2006/relationships/tags" Target="../tags/tag1914.xml"/><Relationship Id="rId60" Type="http://schemas.openxmlformats.org/officeDocument/2006/relationships/tags" Target="../tags/tag1699.xml"/><Relationship Id="rId81" Type="http://schemas.openxmlformats.org/officeDocument/2006/relationships/tags" Target="../tags/tag1720.xml"/><Relationship Id="rId135" Type="http://schemas.openxmlformats.org/officeDocument/2006/relationships/tags" Target="../tags/tag1774.xml"/><Relationship Id="rId156" Type="http://schemas.openxmlformats.org/officeDocument/2006/relationships/tags" Target="../tags/tag1795.xml"/><Relationship Id="rId177" Type="http://schemas.openxmlformats.org/officeDocument/2006/relationships/tags" Target="../tags/tag1816.xml"/><Relationship Id="rId198" Type="http://schemas.openxmlformats.org/officeDocument/2006/relationships/tags" Target="../tags/tag1837.xml"/><Relationship Id="rId202" Type="http://schemas.openxmlformats.org/officeDocument/2006/relationships/tags" Target="../tags/tag1841.xml"/><Relationship Id="rId223" Type="http://schemas.openxmlformats.org/officeDocument/2006/relationships/tags" Target="../tags/tag1862.xml"/><Relationship Id="rId244" Type="http://schemas.openxmlformats.org/officeDocument/2006/relationships/tags" Target="../tags/tag1883.xml"/><Relationship Id="rId18" Type="http://schemas.openxmlformats.org/officeDocument/2006/relationships/tags" Target="../tags/tag1657.xml"/><Relationship Id="rId39" Type="http://schemas.openxmlformats.org/officeDocument/2006/relationships/tags" Target="../tags/tag1678.xml"/><Relationship Id="rId265" Type="http://schemas.openxmlformats.org/officeDocument/2006/relationships/tags" Target="../tags/tag1904.xml"/><Relationship Id="rId286" Type="http://schemas.openxmlformats.org/officeDocument/2006/relationships/tags" Target="../tags/tag19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MARTInkShape-Group44"/>
          <p:cNvGrpSpPr/>
          <p:nvPr/>
        </p:nvGrpSpPr>
        <p:grpSpPr>
          <a:xfrm>
            <a:off x="554479" y="361961"/>
            <a:ext cx="474222" cy="255725"/>
            <a:chOff x="554479" y="361961"/>
            <a:chExt cx="474222" cy="255725"/>
          </a:xfrm>
        </p:grpSpPr>
        <p:sp>
          <p:nvSpPr>
            <p:cNvPr id="2" name="SMARTInkShape-162"/>
            <p:cNvSpPr/>
            <p:nvPr>
              <p:custDataLst>
                <p:tags r:id="rId58"/>
              </p:custDataLst>
            </p:nvPr>
          </p:nvSpPr>
          <p:spPr>
            <a:xfrm>
              <a:off x="1010077" y="600075"/>
              <a:ext cx="18624" cy="17611"/>
            </a:xfrm>
            <a:custGeom>
              <a:avLst/>
              <a:gdLst/>
              <a:ahLst/>
              <a:cxnLst/>
              <a:rect l="0" t="0" r="0" b="0"/>
              <a:pathLst>
                <a:path w="18624" h="17611">
                  <a:moveTo>
                    <a:pt x="18623" y="0"/>
                  </a:moveTo>
                  <a:lnTo>
                    <a:pt x="18623" y="0"/>
                  </a:lnTo>
                  <a:lnTo>
                    <a:pt x="18623" y="8201"/>
                  </a:lnTo>
                  <a:lnTo>
                    <a:pt x="10422" y="17610"/>
                  </a:lnTo>
                  <a:lnTo>
                    <a:pt x="8922" y="17032"/>
                  </a:lnTo>
                  <a:lnTo>
                    <a:pt x="0" y="9880"/>
                  </a:lnTo>
                  <a:lnTo>
                    <a:pt x="4756" y="9630"/>
                  </a:lnTo>
                  <a:lnTo>
                    <a:pt x="6203" y="8537"/>
                  </a:lnTo>
                  <a:lnTo>
                    <a:pt x="909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163"/>
            <p:cNvSpPr/>
            <p:nvPr>
              <p:custDataLst>
                <p:tags r:id="rId59"/>
              </p:custDataLst>
            </p:nvPr>
          </p:nvSpPr>
          <p:spPr>
            <a:xfrm>
              <a:off x="1000125" y="45720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0"/>
                  </a:moveTo>
                  <a:lnTo>
                    <a:pt x="0" y="0"/>
                  </a:lnTo>
                  <a:lnTo>
                    <a:pt x="5057" y="5057"/>
                  </a:lnTo>
                  <a:lnTo>
                    <a:pt x="7539" y="10361"/>
                  </a:lnTo>
                  <a:lnTo>
                    <a:pt x="952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164"/>
            <p:cNvSpPr/>
            <p:nvPr>
              <p:custDataLst>
                <p:tags r:id="rId60"/>
              </p:custDataLst>
            </p:nvPr>
          </p:nvSpPr>
          <p:spPr>
            <a:xfrm>
              <a:off x="800110" y="409740"/>
              <a:ext cx="133341" cy="190336"/>
            </a:xfrm>
            <a:custGeom>
              <a:avLst/>
              <a:gdLst/>
              <a:ahLst/>
              <a:cxnLst/>
              <a:rect l="0" t="0" r="0" b="0"/>
              <a:pathLst>
                <a:path w="133341" h="190336">
                  <a:moveTo>
                    <a:pt x="9515" y="161760"/>
                  </a:moveTo>
                  <a:lnTo>
                    <a:pt x="9515" y="161760"/>
                  </a:lnTo>
                  <a:lnTo>
                    <a:pt x="9515" y="156703"/>
                  </a:lnTo>
                  <a:lnTo>
                    <a:pt x="8457" y="155214"/>
                  </a:lnTo>
                  <a:lnTo>
                    <a:pt x="6693" y="154221"/>
                  </a:lnTo>
                  <a:lnTo>
                    <a:pt x="382" y="152351"/>
                  </a:lnTo>
                  <a:lnTo>
                    <a:pt x="0" y="143105"/>
                  </a:lnTo>
                  <a:lnTo>
                    <a:pt x="22738" y="142711"/>
                  </a:lnTo>
                  <a:lnTo>
                    <a:pt x="24680" y="141652"/>
                  </a:lnTo>
                  <a:lnTo>
                    <a:pt x="25975" y="139888"/>
                  </a:lnTo>
                  <a:lnTo>
                    <a:pt x="28472" y="135106"/>
                  </a:lnTo>
                  <a:lnTo>
                    <a:pt x="33110" y="129453"/>
                  </a:lnTo>
                  <a:lnTo>
                    <a:pt x="38699" y="126235"/>
                  </a:lnTo>
                  <a:lnTo>
                    <a:pt x="44711" y="123746"/>
                  </a:lnTo>
                  <a:lnTo>
                    <a:pt x="79368" y="91874"/>
                  </a:lnTo>
                  <a:lnTo>
                    <a:pt x="82894" y="85544"/>
                  </a:lnTo>
                  <a:lnTo>
                    <a:pt x="85520" y="79203"/>
                  </a:lnTo>
                  <a:lnTo>
                    <a:pt x="91890" y="69683"/>
                  </a:lnTo>
                  <a:lnTo>
                    <a:pt x="95306" y="60159"/>
                  </a:lnTo>
                  <a:lnTo>
                    <a:pt x="101492" y="50635"/>
                  </a:lnTo>
                  <a:lnTo>
                    <a:pt x="103795" y="41110"/>
                  </a:lnTo>
                  <a:lnTo>
                    <a:pt x="104765" y="0"/>
                  </a:lnTo>
                  <a:lnTo>
                    <a:pt x="104765" y="47477"/>
                  </a:lnTo>
                  <a:lnTo>
                    <a:pt x="105823" y="69883"/>
                  </a:lnTo>
                  <a:lnTo>
                    <a:pt x="112304" y="87794"/>
                  </a:lnTo>
                  <a:lnTo>
                    <a:pt x="114238" y="135229"/>
                  </a:lnTo>
                  <a:lnTo>
                    <a:pt x="115325" y="145735"/>
                  </a:lnTo>
                  <a:lnTo>
                    <a:pt x="122488" y="164497"/>
                  </a:lnTo>
                  <a:lnTo>
                    <a:pt x="123422" y="174330"/>
                  </a:lnTo>
                  <a:lnTo>
                    <a:pt x="124611" y="176490"/>
                  </a:lnTo>
                  <a:lnTo>
                    <a:pt x="126462" y="177930"/>
                  </a:lnTo>
                  <a:lnTo>
                    <a:pt x="128755" y="178890"/>
                  </a:lnTo>
                  <a:lnTo>
                    <a:pt x="130283" y="180588"/>
                  </a:lnTo>
                  <a:lnTo>
                    <a:pt x="133340" y="1903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165"/>
            <p:cNvSpPr/>
            <p:nvPr>
              <p:custDataLst>
                <p:tags r:id="rId61"/>
              </p:custDataLst>
            </p:nvPr>
          </p:nvSpPr>
          <p:spPr>
            <a:xfrm>
              <a:off x="809625" y="400050"/>
              <a:ext cx="28576" cy="209551"/>
            </a:xfrm>
            <a:custGeom>
              <a:avLst/>
              <a:gdLst/>
              <a:ahLst/>
              <a:cxnLst/>
              <a:rect l="0" t="0" r="0" b="0"/>
              <a:pathLst>
                <a:path w="28576" h="209551">
                  <a:moveTo>
                    <a:pt x="0" y="9525"/>
                  </a:moveTo>
                  <a:lnTo>
                    <a:pt x="0" y="9525"/>
                  </a:lnTo>
                  <a:lnTo>
                    <a:pt x="9409" y="116"/>
                  </a:lnTo>
                  <a:lnTo>
                    <a:pt x="10" y="0"/>
                  </a:lnTo>
                  <a:lnTo>
                    <a:pt x="5059" y="5057"/>
                  </a:lnTo>
                  <a:lnTo>
                    <a:pt x="7540" y="10361"/>
                  </a:lnTo>
                  <a:lnTo>
                    <a:pt x="18144" y="54160"/>
                  </a:lnTo>
                  <a:lnTo>
                    <a:pt x="19015" y="101731"/>
                  </a:lnTo>
                  <a:lnTo>
                    <a:pt x="19049" y="143469"/>
                  </a:lnTo>
                  <a:lnTo>
                    <a:pt x="19050" y="163336"/>
                  </a:lnTo>
                  <a:lnTo>
                    <a:pt x="21872" y="170666"/>
                  </a:lnTo>
                  <a:lnTo>
                    <a:pt x="25596" y="177451"/>
                  </a:lnTo>
                  <a:lnTo>
                    <a:pt x="27987" y="190431"/>
                  </a:lnTo>
                  <a:lnTo>
                    <a:pt x="28575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166"/>
            <p:cNvSpPr/>
            <p:nvPr>
              <p:custDataLst>
                <p:tags r:id="rId62"/>
              </p:custDataLst>
            </p:nvPr>
          </p:nvSpPr>
          <p:spPr>
            <a:xfrm>
              <a:off x="554479" y="361961"/>
              <a:ext cx="139357" cy="247081"/>
            </a:xfrm>
            <a:custGeom>
              <a:avLst/>
              <a:gdLst/>
              <a:ahLst/>
              <a:cxnLst/>
              <a:rect l="0" t="0" r="0" b="0"/>
              <a:pathLst>
                <a:path w="139357" h="247081">
                  <a:moveTo>
                    <a:pt x="121796" y="19039"/>
                  </a:moveTo>
                  <a:lnTo>
                    <a:pt x="121796" y="19039"/>
                  </a:lnTo>
                  <a:lnTo>
                    <a:pt x="121796" y="10838"/>
                  </a:lnTo>
                  <a:lnTo>
                    <a:pt x="120738" y="10397"/>
                  </a:lnTo>
                  <a:lnTo>
                    <a:pt x="116739" y="9906"/>
                  </a:lnTo>
                  <a:lnTo>
                    <a:pt x="115250" y="8717"/>
                  </a:lnTo>
                  <a:lnTo>
                    <a:pt x="112663" y="1347"/>
                  </a:lnTo>
                  <a:lnTo>
                    <a:pt x="109623" y="593"/>
                  </a:lnTo>
                  <a:lnTo>
                    <a:pt x="89608" y="0"/>
                  </a:lnTo>
                  <a:lnTo>
                    <a:pt x="87637" y="1054"/>
                  </a:lnTo>
                  <a:lnTo>
                    <a:pt x="86324" y="2816"/>
                  </a:lnTo>
                  <a:lnTo>
                    <a:pt x="85448" y="5049"/>
                  </a:lnTo>
                  <a:lnTo>
                    <a:pt x="82747" y="6537"/>
                  </a:lnTo>
                  <a:lnTo>
                    <a:pt x="74102" y="8191"/>
                  </a:lnTo>
                  <a:lnTo>
                    <a:pt x="70950" y="10749"/>
                  </a:lnTo>
                  <a:lnTo>
                    <a:pt x="60420" y="30856"/>
                  </a:lnTo>
                  <a:lnTo>
                    <a:pt x="37919" y="50320"/>
                  </a:lnTo>
                  <a:lnTo>
                    <a:pt x="23736" y="73549"/>
                  </a:lnTo>
                  <a:lnTo>
                    <a:pt x="10868" y="117495"/>
                  </a:lnTo>
                  <a:lnTo>
                    <a:pt x="154" y="161916"/>
                  </a:lnTo>
                  <a:lnTo>
                    <a:pt x="0" y="174615"/>
                  </a:lnTo>
                  <a:lnTo>
                    <a:pt x="7757" y="205110"/>
                  </a:lnTo>
                  <a:lnTo>
                    <a:pt x="14877" y="218816"/>
                  </a:lnTo>
                  <a:lnTo>
                    <a:pt x="15592" y="222074"/>
                  </a:lnTo>
                  <a:lnTo>
                    <a:pt x="21654" y="231715"/>
                  </a:lnTo>
                  <a:lnTo>
                    <a:pt x="30153" y="241275"/>
                  </a:lnTo>
                  <a:lnTo>
                    <a:pt x="39085" y="244810"/>
                  </a:lnTo>
                  <a:lnTo>
                    <a:pt x="57010" y="247080"/>
                  </a:lnTo>
                  <a:lnTo>
                    <a:pt x="64074" y="244568"/>
                  </a:lnTo>
                  <a:lnTo>
                    <a:pt x="67440" y="242417"/>
                  </a:lnTo>
                  <a:lnTo>
                    <a:pt x="91185" y="235858"/>
                  </a:lnTo>
                  <a:lnTo>
                    <a:pt x="115327" y="215757"/>
                  </a:lnTo>
                  <a:lnTo>
                    <a:pt x="124936" y="201268"/>
                  </a:lnTo>
                  <a:lnTo>
                    <a:pt x="137493" y="167269"/>
                  </a:lnTo>
                  <a:lnTo>
                    <a:pt x="139356" y="155122"/>
                  </a:lnTo>
                  <a:lnTo>
                    <a:pt x="131058" y="111088"/>
                  </a:lnTo>
                  <a:lnTo>
                    <a:pt x="115144" y="74070"/>
                  </a:lnTo>
                  <a:lnTo>
                    <a:pt x="105509" y="57975"/>
                  </a:lnTo>
                  <a:lnTo>
                    <a:pt x="104588" y="54521"/>
                  </a:lnTo>
                  <a:lnTo>
                    <a:pt x="101857" y="52219"/>
                  </a:lnTo>
                  <a:lnTo>
                    <a:pt x="85088" y="45701"/>
                  </a:lnTo>
                  <a:lnTo>
                    <a:pt x="77965" y="41472"/>
                  </a:lnTo>
                  <a:lnTo>
                    <a:pt x="71271" y="39593"/>
                  </a:lnTo>
                  <a:lnTo>
                    <a:pt x="69063" y="40150"/>
                  </a:lnTo>
                  <a:lnTo>
                    <a:pt x="67590" y="41580"/>
                  </a:lnTo>
                  <a:lnTo>
                    <a:pt x="66609" y="43591"/>
                  </a:lnTo>
                  <a:lnTo>
                    <a:pt x="64896" y="44932"/>
                  </a:lnTo>
                  <a:lnTo>
                    <a:pt x="57429" y="47878"/>
                  </a:lnTo>
                  <a:lnTo>
                    <a:pt x="51561" y="52317"/>
                  </a:lnTo>
                  <a:lnTo>
                    <a:pt x="48247" y="57818"/>
                  </a:lnTo>
                  <a:lnTo>
                    <a:pt x="46120" y="69973"/>
                  </a:lnTo>
                  <a:lnTo>
                    <a:pt x="45596" y="952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SMARTInkShape-Group45"/>
          <p:cNvGrpSpPr/>
          <p:nvPr/>
        </p:nvGrpSpPr>
        <p:grpSpPr>
          <a:xfrm>
            <a:off x="1562100" y="310101"/>
            <a:ext cx="609601" cy="364682"/>
            <a:chOff x="1562100" y="310101"/>
            <a:chExt cx="609601" cy="364682"/>
          </a:xfrm>
        </p:grpSpPr>
        <p:sp>
          <p:nvSpPr>
            <p:cNvPr id="8" name="SMARTInkShape-167"/>
            <p:cNvSpPr/>
            <p:nvPr>
              <p:custDataLst>
                <p:tags r:id="rId55"/>
              </p:custDataLst>
            </p:nvPr>
          </p:nvSpPr>
          <p:spPr>
            <a:xfrm>
              <a:off x="2066925" y="524016"/>
              <a:ext cx="104776" cy="133210"/>
            </a:xfrm>
            <a:custGeom>
              <a:avLst/>
              <a:gdLst/>
              <a:ahLst/>
              <a:cxnLst/>
              <a:rect l="0" t="0" r="0" b="0"/>
              <a:pathLst>
                <a:path w="104776" h="133210">
                  <a:moveTo>
                    <a:pt x="0" y="18909"/>
                  </a:moveTo>
                  <a:lnTo>
                    <a:pt x="0" y="18909"/>
                  </a:lnTo>
                  <a:lnTo>
                    <a:pt x="9491" y="18909"/>
                  </a:lnTo>
                  <a:lnTo>
                    <a:pt x="9525" y="9418"/>
                  </a:lnTo>
                  <a:lnTo>
                    <a:pt x="9525" y="53914"/>
                  </a:lnTo>
                  <a:lnTo>
                    <a:pt x="9525" y="101206"/>
                  </a:lnTo>
                  <a:lnTo>
                    <a:pt x="9525" y="104622"/>
                  </a:lnTo>
                  <a:lnTo>
                    <a:pt x="14581" y="99574"/>
                  </a:lnTo>
                  <a:lnTo>
                    <a:pt x="17064" y="94271"/>
                  </a:lnTo>
                  <a:lnTo>
                    <a:pt x="19035" y="47652"/>
                  </a:lnTo>
                  <a:lnTo>
                    <a:pt x="19040" y="44421"/>
                  </a:lnTo>
                  <a:lnTo>
                    <a:pt x="21868" y="38009"/>
                  </a:lnTo>
                  <a:lnTo>
                    <a:pt x="24103" y="34817"/>
                  </a:lnTo>
                  <a:lnTo>
                    <a:pt x="29371" y="10465"/>
                  </a:lnTo>
                  <a:lnTo>
                    <a:pt x="36742" y="1465"/>
                  </a:lnTo>
                  <a:lnTo>
                    <a:pt x="40318" y="573"/>
                  </a:lnTo>
                  <a:lnTo>
                    <a:pt x="46182" y="0"/>
                  </a:lnTo>
                  <a:lnTo>
                    <a:pt x="60756" y="13129"/>
                  </a:lnTo>
                  <a:lnTo>
                    <a:pt x="64044" y="19162"/>
                  </a:lnTo>
                  <a:lnTo>
                    <a:pt x="66564" y="25372"/>
                  </a:lnTo>
                  <a:lnTo>
                    <a:pt x="72875" y="34817"/>
                  </a:lnTo>
                  <a:lnTo>
                    <a:pt x="75215" y="44319"/>
                  </a:lnTo>
                  <a:lnTo>
                    <a:pt x="76966" y="54895"/>
                  </a:lnTo>
                  <a:lnTo>
                    <a:pt x="83718" y="69906"/>
                  </a:lnTo>
                  <a:lnTo>
                    <a:pt x="91363" y="82585"/>
                  </a:lnTo>
                  <a:lnTo>
                    <a:pt x="95967" y="110024"/>
                  </a:lnTo>
                  <a:lnTo>
                    <a:pt x="102722" y="123494"/>
                  </a:lnTo>
                  <a:lnTo>
                    <a:pt x="104775" y="1332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68"/>
            <p:cNvSpPr/>
            <p:nvPr>
              <p:custDataLst>
                <p:tags r:id="rId56"/>
              </p:custDataLst>
            </p:nvPr>
          </p:nvSpPr>
          <p:spPr>
            <a:xfrm>
              <a:off x="1933586" y="523910"/>
              <a:ext cx="85585" cy="121909"/>
            </a:xfrm>
            <a:custGeom>
              <a:avLst/>
              <a:gdLst/>
              <a:ahLst/>
              <a:cxnLst/>
              <a:rect l="0" t="0" r="0" b="0"/>
              <a:pathLst>
                <a:path w="85585" h="121909">
                  <a:moveTo>
                    <a:pt x="47614" y="19015"/>
                  </a:moveTo>
                  <a:lnTo>
                    <a:pt x="47614" y="19015"/>
                  </a:lnTo>
                  <a:lnTo>
                    <a:pt x="47614" y="9882"/>
                  </a:lnTo>
                  <a:lnTo>
                    <a:pt x="39413" y="1323"/>
                  </a:lnTo>
                  <a:lnTo>
                    <a:pt x="33425" y="367"/>
                  </a:lnTo>
                  <a:lnTo>
                    <a:pt x="20790" y="0"/>
                  </a:lnTo>
                  <a:lnTo>
                    <a:pt x="20206" y="1047"/>
                  </a:lnTo>
                  <a:lnTo>
                    <a:pt x="19558" y="5032"/>
                  </a:lnTo>
                  <a:lnTo>
                    <a:pt x="18326" y="6518"/>
                  </a:lnTo>
                  <a:lnTo>
                    <a:pt x="14136" y="8169"/>
                  </a:lnTo>
                  <a:lnTo>
                    <a:pt x="12595" y="9668"/>
                  </a:lnTo>
                  <a:lnTo>
                    <a:pt x="7301" y="19677"/>
                  </a:lnTo>
                  <a:lnTo>
                    <a:pt x="3239" y="25659"/>
                  </a:lnTo>
                  <a:lnTo>
                    <a:pt x="952" y="34977"/>
                  </a:lnTo>
                  <a:lnTo>
                    <a:pt x="0" y="78949"/>
                  </a:lnTo>
                  <a:lnTo>
                    <a:pt x="2816" y="85516"/>
                  </a:lnTo>
                  <a:lnTo>
                    <a:pt x="6537" y="91963"/>
                  </a:lnTo>
                  <a:lnTo>
                    <a:pt x="9691" y="101542"/>
                  </a:lnTo>
                  <a:lnTo>
                    <a:pt x="22655" y="117437"/>
                  </a:lnTo>
                  <a:lnTo>
                    <a:pt x="28760" y="120966"/>
                  </a:lnTo>
                  <a:lnTo>
                    <a:pt x="31870" y="121908"/>
                  </a:lnTo>
                  <a:lnTo>
                    <a:pt x="33943" y="121477"/>
                  </a:lnTo>
                  <a:lnTo>
                    <a:pt x="35325" y="120131"/>
                  </a:lnTo>
                  <a:lnTo>
                    <a:pt x="36246" y="118176"/>
                  </a:lnTo>
                  <a:lnTo>
                    <a:pt x="38977" y="116872"/>
                  </a:lnTo>
                  <a:lnTo>
                    <a:pt x="64188" y="113274"/>
                  </a:lnTo>
                  <a:lnTo>
                    <a:pt x="70150" y="109239"/>
                  </a:lnTo>
                  <a:lnTo>
                    <a:pt x="73505" y="103917"/>
                  </a:lnTo>
                  <a:lnTo>
                    <a:pt x="76054" y="98024"/>
                  </a:lnTo>
                  <a:lnTo>
                    <a:pt x="82381" y="88757"/>
                  </a:lnTo>
                  <a:lnTo>
                    <a:pt x="84727" y="79308"/>
                  </a:lnTo>
                  <a:lnTo>
                    <a:pt x="85584" y="63461"/>
                  </a:lnTo>
                  <a:lnTo>
                    <a:pt x="84569" y="61346"/>
                  </a:lnTo>
                  <a:lnTo>
                    <a:pt x="82834" y="59935"/>
                  </a:lnTo>
                  <a:lnTo>
                    <a:pt x="78084" y="57310"/>
                  </a:lnTo>
                  <a:lnTo>
                    <a:pt x="68377" y="49079"/>
                  </a:lnTo>
                  <a:lnTo>
                    <a:pt x="67425" y="45430"/>
                  </a:lnTo>
                  <a:lnTo>
                    <a:pt x="67172" y="42975"/>
                  </a:lnTo>
                  <a:lnTo>
                    <a:pt x="65944" y="41338"/>
                  </a:lnTo>
                  <a:lnTo>
                    <a:pt x="61758" y="39520"/>
                  </a:lnTo>
                  <a:lnTo>
                    <a:pt x="60218" y="37976"/>
                  </a:lnTo>
                  <a:lnTo>
                    <a:pt x="58508" y="33440"/>
                  </a:lnTo>
                  <a:lnTo>
                    <a:pt x="56993" y="31806"/>
                  </a:lnTo>
                  <a:lnTo>
                    <a:pt x="49058" y="28970"/>
                  </a:lnTo>
                  <a:lnTo>
                    <a:pt x="48577" y="29885"/>
                  </a:lnTo>
                  <a:lnTo>
                    <a:pt x="47614" y="380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169"/>
            <p:cNvSpPr/>
            <p:nvPr>
              <p:custDataLst>
                <p:tags r:id="rId57"/>
              </p:custDataLst>
            </p:nvPr>
          </p:nvSpPr>
          <p:spPr>
            <a:xfrm>
              <a:off x="1562100" y="310101"/>
              <a:ext cx="323851" cy="364682"/>
            </a:xfrm>
            <a:custGeom>
              <a:avLst/>
              <a:gdLst/>
              <a:ahLst/>
              <a:cxnLst/>
              <a:rect l="0" t="0" r="0" b="0"/>
              <a:pathLst>
                <a:path w="323851" h="364682">
                  <a:moveTo>
                    <a:pt x="9525" y="108999"/>
                  </a:moveTo>
                  <a:lnTo>
                    <a:pt x="9525" y="108999"/>
                  </a:lnTo>
                  <a:lnTo>
                    <a:pt x="9525" y="103942"/>
                  </a:lnTo>
                  <a:lnTo>
                    <a:pt x="8467" y="102453"/>
                  </a:lnTo>
                  <a:lnTo>
                    <a:pt x="6703" y="101460"/>
                  </a:lnTo>
                  <a:lnTo>
                    <a:pt x="116" y="99508"/>
                  </a:lnTo>
                  <a:lnTo>
                    <a:pt x="0" y="145844"/>
                  </a:lnTo>
                  <a:lnTo>
                    <a:pt x="1058" y="163157"/>
                  </a:lnTo>
                  <a:lnTo>
                    <a:pt x="8201" y="191991"/>
                  </a:lnTo>
                  <a:lnTo>
                    <a:pt x="9409" y="234744"/>
                  </a:lnTo>
                  <a:lnTo>
                    <a:pt x="9515" y="276885"/>
                  </a:lnTo>
                  <a:lnTo>
                    <a:pt x="10581" y="302597"/>
                  </a:lnTo>
                  <a:lnTo>
                    <a:pt x="18657" y="340213"/>
                  </a:lnTo>
                  <a:lnTo>
                    <a:pt x="19047" y="364681"/>
                  </a:lnTo>
                  <a:lnTo>
                    <a:pt x="19050" y="322817"/>
                  </a:lnTo>
                  <a:lnTo>
                    <a:pt x="19050" y="280815"/>
                  </a:lnTo>
                  <a:lnTo>
                    <a:pt x="24106" y="235877"/>
                  </a:lnTo>
                  <a:lnTo>
                    <a:pt x="27692" y="195327"/>
                  </a:lnTo>
                  <a:lnTo>
                    <a:pt x="28401" y="156743"/>
                  </a:lnTo>
                  <a:lnTo>
                    <a:pt x="28552" y="110073"/>
                  </a:lnTo>
                  <a:lnTo>
                    <a:pt x="28574" y="65031"/>
                  </a:lnTo>
                  <a:lnTo>
                    <a:pt x="28575" y="57284"/>
                  </a:lnTo>
                  <a:lnTo>
                    <a:pt x="28575" y="58850"/>
                  </a:lnTo>
                  <a:lnTo>
                    <a:pt x="29633" y="59692"/>
                  </a:lnTo>
                  <a:lnTo>
                    <a:pt x="36776" y="61153"/>
                  </a:lnTo>
                  <a:lnTo>
                    <a:pt x="37512" y="64098"/>
                  </a:lnTo>
                  <a:lnTo>
                    <a:pt x="37707" y="66365"/>
                  </a:lnTo>
                  <a:lnTo>
                    <a:pt x="40748" y="71706"/>
                  </a:lnTo>
                  <a:lnTo>
                    <a:pt x="43040" y="74612"/>
                  </a:lnTo>
                  <a:lnTo>
                    <a:pt x="45587" y="83485"/>
                  </a:lnTo>
                  <a:lnTo>
                    <a:pt x="47778" y="93426"/>
                  </a:lnTo>
                  <a:lnTo>
                    <a:pt x="55707" y="106739"/>
                  </a:lnTo>
                  <a:lnTo>
                    <a:pt x="74446" y="126274"/>
                  </a:lnTo>
                  <a:lnTo>
                    <a:pt x="78243" y="127260"/>
                  </a:lnTo>
                  <a:lnTo>
                    <a:pt x="94360" y="127893"/>
                  </a:lnTo>
                  <a:lnTo>
                    <a:pt x="97832" y="126887"/>
                  </a:lnTo>
                  <a:lnTo>
                    <a:pt x="100146" y="125158"/>
                  </a:lnTo>
                  <a:lnTo>
                    <a:pt x="101689" y="122946"/>
                  </a:lnTo>
                  <a:lnTo>
                    <a:pt x="146041" y="85486"/>
                  </a:lnTo>
                  <a:lnTo>
                    <a:pt x="174086" y="45071"/>
                  </a:lnTo>
                  <a:lnTo>
                    <a:pt x="219022" y="4245"/>
                  </a:lnTo>
                  <a:lnTo>
                    <a:pt x="222215" y="1063"/>
                  </a:lnTo>
                  <a:lnTo>
                    <a:pt x="224343" y="0"/>
                  </a:lnTo>
                  <a:lnTo>
                    <a:pt x="225762" y="350"/>
                  </a:lnTo>
                  <a:lnTo>
                    <a:pt x="226708" y="1641"/>
                  </a:lnTo>
                  <a:lnTo>
                    <a:pt x="230581" y="3076"/>
                  </a:lnTo>
                  <a:lnTo>
                    <a:pt x="233096" y="3459"/>
                  </a:lnTo>
                  <a:lnTo>
                    <a:pt x="241691" y="9054"/>
                  </a:lnTo>
                  <a:lnTo>
                    <a:pt x="245002" y="14484"/>
                  </a:lnTo>
                  <a:lnTo>
                    <a:pt x="246865" y="26314"/>
                  </a:lnTo>
                  <a:lnTo>
                    <a:pt x="247604" y="67902"/>
                  </a:lnTo>
                  <a:lnTo>
                    <a:pt x="250466" y="102320"/>
                  </a:lnTo>
                  <a:lnTo>
                    <a:pt x="259408" y="149335"/>
                  </a:lnTo>
                  <a:lnTo>
                    <a:pt x="266798" y="193960"/>
                  </a:lnTo>
                  <a:lnTo>
                    <a:pt x="274775" y="234187"/>
                  </a:lnTo>
                  <a:lnTo>
                    <a:pt x="286395" y="270267"/>
                  </a:lnTo>
                  <a:lnTo>
                    <a:pt x="292644" y="289779"/>
                  </a:lnTo>
                  <a:lnTo>
                    <a:pt x="294755" y="310279"/>
                  </a:lnTo>
                  <a:lnTo>
                    <a:pt x="300688" y="320518"/>
                  </a:lnTo>
                  <a:lnTo>
                    <a:pt x="311631" y="334225"/>
                  </a:lnTo>
                  <a:lnTo>
                    <a:pt x="313128" y="338922"/>
                  </a:lnTo>
                  <a:lnTo>
                    <a:pt x="313527" y="341656"/>
                  </a:lnTo>
                  <a:lnTo>
                    <a:pt x="316792" y="347516"/>
                  </a:lnTo>
                  <a:lnTo>
                    <a:pt x="323850" y="3566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SMARTInkShape-Group46"/>
          <p:cNvGrpSpPr/>
          <p:nvPr/>
        </p:nvGrpSpPr>
        <p:grpSpPr>
          <a:xfrm>
            <a:off x="3181350" y="447675"/>
            <a:ext cx="761827" cy="256745"/>
            <a:chOff x="3181350" y="447675"/>
            <a:chExt cx="761827" cy="256745"/>
          </a:xfrm>
        </p:grpSpPr>
        <p:sp>
          <p:nvSpPr>
            <p:cNvPr id="12" name="SMARTInkShape-170"/>
            <p:cNvSpPr/>
            <p:nvPr>
              <p:custDataLst>
                <p:tags r:id="rId50"/>
              </p:custDataLst>
            </p:nvPr>
          </p:nvSpPr>
          <p:spPr>
            <a:xfrm>
              <a:off x="3782914" y="525233"/>
              <a:ext cx="160263" cy="150604"/>
            </a:xfrm>
            <a:custGeom>
              <a:avLst/>
              <a:gdLst/>
              <a:ahLst/>
              <a:cxnLst/>
              <a:rect l="0" t="0" r="0" b="0"/>
              <a:pathLst>
                <a:path w="160263" h="150604">
                  <a:moveTo>
                    <a:pt x="93761" y="17692"/>
                  </a:moveTo>
                  <a:lnTo>
                    <a:pt x="93761" y="17692"/>
                  </a:lnTo>
                  <a:lnTo>
                    <a:pt x="93761" y="3227"/>
                  </a:lnTo>
                  <a:lnTo>
                    <a:pt x="92703" y="1698"/>
                  </a:lnTo>
                  <a:lnTo>
                    <a:pt x="90939" y="680"/>
                  </a:lnTo>
                  <a:lnTo>
                    <a:pt x="88704" y="0"/>
                  </a:lnTo>
                  <a:lnTo>
                    <a:pt x="49540" y="8987"/>
                  </a:lnTo>
                  <a:lnTo>
                    <a:pt x="36656" y="18481"/>
                  </a:lnTo>
                  <a:lnTo>
                    <a:pt x="30281" y="25451"/>
                  </a:lnTo>
                  <a:lnTo>
                    <a:pt x="10859" y="55224"/>
                  </a:lnTo>
                  <a:lnTo>
                    <a:pt x="0" y="86185"/>
                  </a:lnTo>
                  <a:lnTo>
                    <a:pt x="562" y="89812"/>
                  </a:lnTo>
                  <a:lnTo>
                    <a:pt x="6246" y="106060"/>
                  </a:lnTo>
                  <a:lnTo>
                    <a:pt x="6843" y="111529"/>
                  </a:lnTo>
                  <a:lnTo>
                    <a:pt x="8299" y="115175"/>
                  </a:lnTo>
                  <a:lnTo>
                    <a:pt x="10328" y="117606"/>
                  </a:lnTo>
                  <a:lnTo>
                    <a:pt x="12739" y="119226"/>
                  </a:lnTo>
                  <a:lnTo>
                    <a:pt x="14346" y="121365"/>
                  </a:lnTo>
                  <a:lnTo>
                    <a:pt x="19748" y="132401"/>
                  </a:lnTo>
                  <a:lnTo>
                    <a:pt x="22194" y="135440"/>
                  </a:lnTo>
                  <a:lnTo>
                    <a:pt x="27734" y="138816"/>
                  </a:lnTo>
                  <a:lnTo>
                    <a:pt x="33724" y="141375"/>
                  </a:lnTo>
                  <a:lnTo>
                    <a:pt x="39914" y="146040"/>
                  </a:lnTo>
                  <a:lnTo>
                    <a:pt x="49015" y="148819"/>
                  </a:lnTo>
                  <a:lnTo>
                    <a:pt x="67048" y="150603"/>
                  </a:lnTo>
                  <a:lnTo>
                    <a:pt x="74128" y="148025"/>
                  </a:lnTo>
                  <a:lnTo>
                    <a:pt x="77497" y="145855"/>
                  </a:lnTo>
                  <a:lnTo>
                    <a:pt x="110160" y="136841"/>
                  </a:lnTo>
                  <a:lnTo>
                    <a:pt x="114218" y="134167"/>
                  </a:lnTo>
                  <a:lnTo>
                    <a:pt x="126377" y="122269"/>
                  </a:lnTo>
                  <a:lnTo>
                    <a:pt x="153765" y="100231"/>
                  </a:lnTo>
                  <a:lnTo>
                    <a:pt x="157471" y="93887"/>
                  </a:lnTo>
                  <a:lnTo>
                    <a:pt x="159557" y="81543"/>
                  </a:lnTo>
                  <a:lnTo>
                    <a:pt x="160262" y="63466"/>
                  </a:lnTo>
                  <a:lnTo>
                    <a:pt x="157537" y="56380"/>
                  </a:lnTo>
                  <a:lnTo>
                    <a:pt x="153856" y="49703"/>
                  </a:lnTo>
                  <a:lnTo>
                    <a:pt x="152220" y="43208"/>
                  </a:lnTo>
                  <a:lnTo>
                    <a:pt x="145849" y="36794"/>
                  </a:lnTo>
                  <a:lnTo>
                    <a:pt x="122728" y="20519"/>
                  </a:lnTo>
                  <a:lnTo>
                    <a:pt x="112811" y="176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71"/>
            <p:cNvSpPr/>
            <p:nvPr>
              <p:custDataLst>
                <p:tags r:id="rId51"/>
              </p:custDataLst>
            </p:nvPr>
          </p:nvSpPr>
          <p:spPr>
            <a:xfrm>
              <a:off x="3591327" y="457211"/>
              <a:ext cx="138142" cy="247209"/>
            </a:xfrm>
            <a:custGeom>
              <a:avLst/>
              <a:gdLst/>
              <a:ahLst/>
              <a:cxnLst/>
              <a:rect l="0" t="0" r="0" b="0"/>
              <a:pathLst>
                <a:path w="138142" h="247209">
                  <a:moveTo>
                    <a:pt x="18648" y="57139"/>
                  </a:moveTo>
                  <a:lnTo>
                    <a:pt x="18648" y="57139"/>
                  </a:lnTo>
                  <a:lnTo>
                    <a:pt x="10447" y="57139"/>
                  </a:lnTo>
                  <a:lnTo>
                    <a:pt x="10006" y="56081"/>
                  </a:lnTo>
                  <a:lnTo>
                    <a:pt x="9516" y="52082"/>
                  </a:lnTo>
                  <a:lnTo>
                    <a:pt x="8326" y="50593"/>
                  </a:lnTo>
                  <a:lnTo>
                    <a:pt x="4183" y="48938"/>
                  </a:lnTo>
                  <a:lnTo>
                    <a:pt x="2654" y="47438"/>
                  </a:lnTo>
                  <a:lnTo>
                    <a:pt x="0" y="39529"/>
                  </a:lnTo>
                  <a:lnTo>
                    <a:pt x="7834" y="30014"/>
                  </a:lnTo>
                  <a:lnTo>
                    <a:pt x="13798" y="23937"/>
                  </a:lnTo>
                  <a:lnTo>
                    <a:pt x="19314" y="21216"/>
                  </a:lnTo>
                  <a:lnTo>
                    <a:pt x="22268" y="20490"/>
                  </a:lnTo>
                  <a:lnTo>
                    <a:pt x="37757" y="11691"/>
                  </a:lnTo>
                  <a:lnTo>
                    <a:pt x="40912" y="10965"/>
                  </a:lnTo>
                  <a:lnTo>
                    <a:pt x="56753" y="2166"/>
                  </a:lnTo>
                  <a:lnTo>
                    <a:pt x="88891" y="0"/>
                  </a:lnTo>
                  <a:lnTo>
                    <a:pt x="90876" y="1055"/>
                  </a:lnTo>
                  <a:lnTo>
                    <a:pt x="92200" y="2816"/>
                  </a:lnTo>
                  <a:lnTo>
                    <a:pt x="94325" y="8191"/>
                  </a:lnTo>
                  <a:lnTo>
                    <a:pt x="94834" y="26813"/>
                  </a:lnTo>
                  <a:lnTo>
                    <a:pt x="77958" y="48256"/>
                  </a:lnTo>
                  <a:lnTo>
                    <a:pt x="77238" y="51217"/>
                  </a:lnTo>
                  <a:lnTo>
                    <a:pt x="75700" y="53191"/>
                  </a:lnTo>
                  <a:lnTo>
                    <a:pt x="71168" y="55384"/>
                  </a:lnTo>
                  <a:lnTo>
                    <a:pt x="69536" y="57028"/>
                  </a:lnTo>
                  <a:lnTo>
                    <a:pt x="67724" y="61675"/>
                  </a:lnTo>
                  <a:lnTo>
                    <a:pt x="66182" y="63338"/>
                  </a:lnTo>
                  <a:lnTo>
                    <a:pt x="61646" y="65186"/>
                  </a:lnTo>
                  <a:lnTo>
                    <a:pt x="60013" y="66737"/>
                  </a:lnTo>
                  <a:lnTo>
                    <a:pt x="56876" y="75758"/>
                  </a:lnTo>
                  <a:lnTo>
                    <a:pt x="61842" y="76061"/>
                  </a:lnTo>
                  <a:lnTo>
                    <a:pt x="63319" y="77162"/>
                  </a:lnTo>
                  <a:lnTo>
                    <a:pt x="64960" y="81208"/>
                  </a:lnTo>
                  <a:lnTo>
                    <a:pt x="66456" y="82710"/>
                  </a:lnTo>
                  <a:lnTo>
                    <a:pt x="70941" y="84379"/>
                  </a:lnTo>
                  <a:lnTo>
                    <a:pt x="72559" y="85882"/>
                  </a:lnTo>
                  <a:lnTo>
                    <a:pt x="74359" y="90375"/>
                  </a:lnTo>
                  <a:lnTo>
                    <a:pt x="75897" y="91996"/>
                  </a:lnTo>
                  <a:lnTo>
                    <a:pt x="95040" y="102588"/>
                  </a:lnTo>
                  <a:lnTo>
                    <a:pt x="98151" y="103313"/>
                  </a:lnTo>
                  <a:lnTo>
                    <a:pt x="107586" y="109391"/>
                  </a:lnTo>
                  <a:lnTo>
                    <a:pt x="117084" y="117894"/>
                  </a:lnTo>
                  <a:lnTo>
                    <a:pt x="120606" y="124005"/>
                  </a:lnTo>
                  <a:lnTo>
                    <a:pt x="123229" y="130249"/>
                  </a:lnTo>
                  <a:lnTo>
                    <a:pt x="129598" y="139714"/>
                  </a:lnTo>
                  <a:lnTo>
                    <a:pt x="133013" y="149222"/>
                  </a:lnTo>
                  <a:lnTo>
                    <a:pt x="137563" y="155567"/>
                  </a:lnTo>
                  <a:lnTo>
                    <a:pt x="138141" y="158741"/>
                  </a:lnTo>
                  <a:lnTo>
                    <a:pt x="137469" y="161915"/>
                  </a:lnTo>
                  <a:lnTo>
                    <a:pt x="134957" y="168265"/>
                  </a:lnTo>
                  <a:lnTo>
                    <a:pt x="132485" y="177789"/>
                  </a:lnTo>
                  <a:lnTo>
                    <a:pt x="126578" y="188372"/>
                  </a:lnTo>
                  <a:lnTo>
                    <a:pt x="123299" y="203385"/>
                  </a:lnTo>
                  <a:lnTo>
                    <a:pt x="116096" y="215006"/>
                  </a:lnTo>
                  <a:lnTo>
                    <a:pt x="110289" y="221847"/>
                  </a:lnTo>
                  <a:lnTo>
                    <a:pt x="104180" y="225592"/>
                  </a:lnTo>
                  <a:lnTo>
                    <a:pt x="97937" y="228316"/>
                  </a:lnTo>
                  <a:lnTo>
                    <a:pt x="88472" y="234740"/>
                  </a:lnTo>
                  <a:lnTo>
                    <a:pt x="78966" y="238173"/>
                  </a:lnTo>
                  <a:lnTo>
                    <a:pt x="69446" y="244364"/>
                  </a:lnTo>
                  <a:lnTo>
                    <a:pt x="58629" y="247208"/>
                  </a:lnTo>
                  <a:lnTo>
                    <a:pt x="48712" y="239400"/>
                  </a:lnTo>
                  <a:lnTo>
                    <a:pt x="47885" y="235863"/>
                  </a:lnTo>
                  <a:lnTo>
                    <a:pt x="47664" y="233439"/>
                  </a:lnTo>
                  <a:lnTo>
                    <a:pt x="50241" y="227922"/>
                  </a:lnTo>
                  <a:lnTo>
                    <a:pt x="56748" y="2190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72"/>
            <p:cNvSpPr/>
            <p:nvPr>
              <p:custDataLst>
                <p:tags r:id="rId52"/>
              </p:custDataLst>
            </p:nvPr>
          </p:nvSpPr>
          <p:spPr>
            <a:xfrm>
              <a:off x="3429038" y="628650"/>
              <a:ext cx="28538" cy="28573"/>
            </a:xfrm>
            <a:custGeom>
              <a:avLst/>
              <a:gdLst/>
              <a:ahLst/>
              <a:cxnLst/>
              <a:rect l="0" t="0" r="0" b="0"/>
              <a:pathLst>
                <a:path w="28538" h="28573">
                  <a:moveTo>
                    <a:pt x="19012" y="0"/>
                  </a:moveTo>
                  <a:lnTo>
                    <a:pt x="19012" y="0"/>
                  </a:lnTo>
                  <a:lnTo>
                    <a:pt x="19012" y="17334"/>
                  </a:lnTo>
                  <a:lnTo>
                    <a:pt x="17954" y="17906"/>
                  </a:lnTo>
                  <a:lnTo>
                    <a:pt x="10811" y="18899"/>
                  </a:lnTo>
                  <a:lnTo>
                    <a:pt x="0" y="28540"/>
                  </a:lnTo>
                  <a:lnTo>
                    <a:pt x="13223" y="28572"/>
                  </a:lnTo>
                  <a:lnTo>
                    <a:pt x="19261" y="25751"/>
                  </a:lnTo>
                  <a:lnTo>
                    <a:pt x="28537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73"/>
            <p:cNvSpPr/>
            <p:nvPr>
              <p:custDataLst>
                <p:tags r:id="rId53"/>
              </p:custDataLst>
            </p:nvPr>
          </p:nvSpPr>
          <p:spPr>
            <a:xfrm>
              <a:off x="3429000" y="504826"/>
              <a:ext cx="18543" cy="9525"/>
            </a:xfrm>
            <a:custGeom>
              <a:avLst/>
              <a:gdLst/>
              <a:ahLst/>
              <a:cxnLst/>
              <a:rect l="0" t="0" r="0" b="0"/>
              <a:pathLst>
                <a:path w="18543" h="9525">
                  <a:moveTo>
                    <a:pt x="0" y="9524"/>
                  </a:moveTo>
                  <a:lnTo>
                    <a:pt x="0" y="9524"/>
                  </a:lnTo>
                  <a:lnTo>
                    <a:pt x="5057" y="4467"/>
                  </a:lnTo>
                  <a:lnTo>
                    <a:pt x="10361" y="1985"/>
                  </a:lnTo>
                  <a:lnTo>
                    <a:pt x="18542" y="115"/>
                  </a:lnTo>
                  <a:lnTo>
                    <a:pt x="9637" y="0"/>
                  </a:lnTo>
                  <a:lnTo>
                    <a:pt x="9558" y="5056"/>
                  </a:lnTo>
                  <a:lnTo>
                    <a:pt x="8489" y="6545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74"/>
            <p:cNvSpPr/>
            <p:nvPr>
              <p:custDataLst>
                <p:tags r:id="rId54"/>
              </p:custDataLst>
            </p:nvPr>
          </p:nvSpPr>
          <p:spPr>
            <a:xfrm>
              <a:off x="3181350" y="447675"/>
              <a:ext cx="114301" cy="238115"/>
            </a:xfrm>
            <a:custGeom>
              <a:avLst/>
              <a:gdLst/>
              <a:ahLst/>
              <a:cxnLst/>
              <a:rect l="0" t="0" r="0" b="0"/>
              <a:pathLst>
                <a:path w="114301" h="238115">
                  <a:moveTo>
                    <a:pt x="114300" y="0"/>
                  </a:moveTo>
                  <a:lnTo>
                    <a:pt x="114300" y="0"/>
                  </a:lnTo>
                  <a:lnTo>
                    <a:pt x="69581" y="0"/>
                  </a:lnTo>
                  <a:lnTo>
                    <a:pt x="49496" y="0"/>
                  </a:lnTo>
                  <a:lnTo>
                    <a:pt x="40390" y="6546"/>
                  </a:lnTo>
                  <a:lnTo>
                    <a:pt x="30340" y="9133"/>
                  </a:lnTo>
                  <a:lnTo>
                    <a:pt x="14431" y="23704"/>
                  </a:lnTo>
                  <a:lnTo>
                    <a:pt x="11706" y="29232"/>
                  </a:lnTo>
                  <a:lnTo>
                    <a:pt x="9563" y="46147"/>
                  </a:lnTo>
                  <a:lnTo>
                    <a:pt x="2987" y="54937"/>
                  </a:lnTo>
                  <a:lnTo>
                    <a:pt x="393" y="64920"/>
                  </a:lnTo>
                  <a:lnTo>
                    <a:pt x="0" y="95215"/>
                  </a:lnTo>
                  <a:lnTo>
                    <a:pt x="17610" y="95250"/>
                  </a:lnTo>
                  <a:lnTo>
                    <a:pt x="26370" y="101796"/>
                  </a:lnTo>
                  <a:lnTo>
                    <a:pt x="35213" y="103892"/>
                  </a:lnTo>
                  <a:lnTo>
                    <a:pt x="41403" y="104383"/>
                  </a:lnTo>
                  <a:lnTo>
                    <a:pt x="47682" y="107423"/>
                  </a:lnTo>
                  <a:lnTo>
                    <a:pt x="66709" y="118954"/>
                  </a:lnTo>
                  <a:lnTo>
                    <a:pt x="80871" y="123921"/>
                  </a:lnTo>
                  <a:lnTo>
                    <a:pt x="82489" y="126006"/>
                  </a:lnTo>
                  <a:lnTo>
                    <a:pt x="85345" y="131144"/>
                  </a:lnTo>
                  <a:lnTo>
                    <a:pt x="100787" y="149310"/>
                  </a:lnTo>
                  <a:lnTo>
                    <a:pt x="103593" y="158775"/>
                  </a:lnTo>
                  <a:lnTo>
                    <a:pt x="104250" y="165111"/>
                  </a:lnTo>
                  <a:lnTo>
                    <a:pt x="107364" y="171455"/>
                  </a:lnTo>
                  <a:lnTo>
                    <a:pt x="111217" y="177802"/>
                  </a:lnTo>
                  <a:lnTo>
                    <a:pt x="113691" y="190500"/>
                  </a:lnTo>
                  <a:lnTo>
                    <a:pt x="114179" y="203200"/>
                  </a:lnTo>
                  <a:lnTo>
                    <a:pt x="113161" y="205317"/>
                  </a:lnTo>
                  <a:lnTo>
                    <a:pt x="111425" y="206728"/>
                  </a:lnTo>
                  <a:lnTo>
                    <a:pt x="109208" y="207668"/>
                  </a:lnTo>
                  <a:lnTo>
                    <a:pt x="107730" y="209354"/>
                  </a:lnTo>
                  <a:lnTo>
                    <a:pt x="106088" y="214049"/>
                  </a:lnTo>
                  <a:lnTo>
                    <a:pt x="105164" y="222642"/>
                  </a:lnTo>
                  <a:lnTo>
                    <a:pt x="103976" y="224628"/>
                  </a:lnTo>
                  <a:lnTo>
                    <a:pt x="102126" y="225952"/>
                  </a:lnTo>
                  <a:lnTo>
                    <a:pt x="97248" y="228481"/>
                  </a:lnTo>
                  <a:lnTo>
                    <a:pt x="87451" y="236646"/>
                  </a:lnTo>
                  <a:lnTo>
                    <a:pt x="81180" y="237687"/>
                  </a:lnTo>
                  <a:lnTo>
                    <a:pt x="58996" y="238114"/>
                  </a:lnTo>
                  <a:lnTo>
                    <a:pt x="33475" y="214445"/>
                  </a:lnTo>
                  <a:lnTo>
                    <a:pt x="32900" y="212813"/>
                  </a:lnTo>
                  <a:lnTo>
                    <a:pt x="33575" y="211726"/>
                  </a:lnTo>
                  <a:lnTo>
                    <a:pt x="35084" y="211000"/>
                  </a:lnTo>
                  <a:lnTo>
                    <a:pt x="36089" y="209459"/>
                  </a:lnTo>
                  <a:lnTo>
                    <a:pt x="37206" y="204923"/>
                  </a:lnTo>
                  <a:lnTo>
                    <a:pt x="38563" y="203290"/>
                  </a:lnTo>
                  <a:lnTo>
                    <a:pt x="47625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SMARTInkShape-Group47"/>
          <p:cNvGrpSpPr/>
          <p:nvPr/>
        </p:nvGrpSpPr>
        <p:grpSpPr>
          <a:xfrm>
            <a:off x="4181868" y="428635"/>
            <a:ext cx="1751802" cy="495122"/>
            <a:chOff x="4181868" y="428635"/>
            <a:chExt cx="1751802" cy="495122"/>
          </a:xfrm>
        </p:grpSpPr>
        <p:sp>
          <p:nvSpPr>
            <p:cNvPr id="18" name="SMARTInkShape-175"/>
            <p:cNvSpPr/>
            <p:nvPr>
              <p:custDataLst>
                <p:tags r:id="rId42"/>
              </p:custDataLst>
            </p:nvPr>
          </p:nvSpPr>
          <p:spPr>
            <a:xfrm>
              <a:off x="5743575" y="476419"/>
              <a:ext cx="190095" cy="133182"/>
            </a:xfrm>
            <a:custGeom>
              <a:avLst/>
              <a:gdLst/>
              <a:ahLst/>
              <a:cxnLst/>
              <a:rect l="0" t="0" r="0" b="0"/>
              <a:pathLst>
                <a:path w="190095" h="133182">
                  <a:moveTo>
                    <a:pt x="19050" y="9356"/>
                  </a:moveTo>
                  <a:lnTo>
                    <a:pt x="19050" y="9356"/>
                  </a:lnTo>
                  <a:lnTo>
                    <a:pt x="28183" y="9356"/>
                  </a:lnTo>
                  <a:lnTo>
                    <a:pt x="28572" y="32022"/>
                  </a:lnTo>
                  <a:lnTo>
                    <a:pt x="16401" y="78684"/>
                  </a:lnTo>
                  <a:lnTo>
                    <a:pt x="10883" y="96899"/>
                  </a:lnTo>
                  <a:lnTo>
                    <a:pt x="8735" y="110688"/>
                  </a:lnTo>
                  <a:lnTo>
                    <a:pt x="1359" y="121739"/>
                  </a:lnTo>
                  <a:lnTo>
                    <a:pt x="3" y="133142"/>
                  </a:lnTo>
                  <a:lnTo>
                    <a:pt x="0" y="128113"/>
                  </a:lnTo>
                  <a:lnTo>
                    <a:pt x="2822" y="122815"/>
                  </a:lnTo>
                  <a:lnTo>
                    <a:pt x="6545" y="116932"/>
                  </a:lnTo>
                  <a:lnTo>
                    <a:pt x="25693" y="72475"/>
                  </a:lnTo>
                  <a:lnTo>
                    <a:pt x="50811" y="27098"/>
                  </a:lnTo>
                  <a:lnTo>
                    <a:pt x="62443" y="12900"/>
                  </a:lnTo>
                  <a:lnTo>
                    <a:pt x="66117" y="1761"/>
                  </a:lnTo>
                  <a:lnTo>
                    <a:pt x="67362" y="1118"/>
                  </a:lnTo>
                  <a:lnTo>
                    <a:pt x="74828" y="0"/>
                  </a:lnTo>
                  <a:lnTo>
                    <a:pt x="75285" y="1002"/>
                  </a:lnTo>
                  <a:lnTo>
                    <a:pt x="77178" y="16088"/>
                  </a:lnTo>
                  <a:lnTo>
                    <a:pt x="83723" y="28481"/>
                  </a:lnTo>
                  <a:lnTo>
                    <a:pt x="85725" y="75590"/>
                  </a:lnTo>
                  <a:lnTo>
                    <a:pt x="90781" y="75900"/>
                  </a:lnTo>
                  <a:lnTo>
                    <a:pt x="92270" y="74886"/>
                  </a:lnTo>
                  <a:lnTo>
                    <a:pt x="93264" y="73151"/>
                  </a:lnTo>
                  <a:lnTo>
                    <a:pt x="93926" y="70936"/>
                  </a:lnTo>
                  <a:lnTo>
                    <a:pt x="99914" y="62762"/>
                  </a:lnTo>
                  <a:lnTo>
                    <a:pt x="105437" y="59550"/>
                  </a:lnTo>
                  <a:lnTo>
                    <a:pt x="108391" y="58694"/>
                  </a:lnTo>
                  <a:lnTo>
                    <a:pt x="110361" y="57065"/>
                  </a:lnTo>
                  <a:lnTo>
                    <a:pt x="130444" y="31501"/>
                  </a:lnTo>
                  <a:lnTo>
                    <a:pt x="139779" y="23090"/>
                  </a:lnTo>
                  <a:lnTo>
                    <a:pt x="152417" y="16890"/>
                  </a:lnTo>
                  <a:lnTo>
                    <a:pt x="155586" y="14379"/>
                  </a:lnTo>
                  <a:lnTo>
                    <a:pt x="158757" y="13763"/>
                  </a:lnTo>
                  <a:lnTo>
                    <a:pt x="161930" y="14411"/>
                  </a:lnTo>
                  <a:lnTo>
                    <a:pt x="168277" y="16894"/>
                  </a:lnTo>
                  <a:lnTo>
                    <a:pt x="174626" y="17998"/>
                  </a:lnTo>
                  <a:lnTo>
                    <a:pt x="176742" y="19351"/>
                  </a:lnTo>
                  <a:lnTo>
                    <a:pt x="178153" y="21311"/>
                  </a:lnTo>
                  <a:lnTo>
                    <a:pt x="179721" y="26311"/>
                  </a:lnTo>
                  <a:lnTo>
                    <a:pt x="180417" y="32061"/>
                  </a:lnTo>
                  <a:lnTo>
                    <a:pt x="183550" y="38144"/>
                  </a:lnTo>
                  <a:lnTo>
                    <a:pt x="187411" y="44376"/>
                  </a:lnTo>
                  <a:lnTo>
                    <a:pt x="189585" y="54892"/>
                  </a:lnTo>
                  <a:lnTo>
                    <a:pt x="190094" y="65225"/>
                  </a:lnTo>
                  <a:lnTo>
                    <a:pt x="187497" y="74051"/>
                  </a:lnTo>
                  <a:lnTo>
                    <a:pt x="183874" y="82559"/>
                  </a:lnTo>
                  <a:lnTo>
                    <a:pt x="179992" y="120197"/>
                  </a:lnTo>
                  <a:lnTo>
                    <a:pt x="171450" y="1331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76"/>
            <p:cNvSpPr/>
            <p:nvPr>
              <p:custDataLst>
                <p:tags r:id="rId43"/>
              </p:custDataLst>
            </p:nvPr>
          </p:nvSpPr>
          <p:spPr>
            <a:xfrm>
              <a:off x="5476875" y="468670"/>
              <a:ext cx="171011" cy="455087"/>
            </a:xfrm>
            <a:custGeom>
              <a:avLst/>
              <a:gdLst/>
              <a:ahLst/>
              <a:cxnLst/>
              <a:rect l="0" t="0" r="0" b="0"/>
              <a:pathLst>
                <a:path w="171011" h="455087">
                  <a:moveTo>
                    <a:pt x="28575" y="245705"/>
                  </a:moveTo>
                  <a:lnTo>
                    <a:pt x="28575" y="245705"/>
                  </a:lnTo>
                  <a:lnTo>
                    <a:pt x="28575" y="250761"/>
                  </a:lnTo>
                  <a:lnTo>
                    <a:pt x="27517" y="252251"/>
                  </a:lnTo>
                  <a:lnTo>
                    <a:pt x="25753" y="253244"/>
                  </a:lnTo>
                  <a:lnTo>
                    <a:pt x="23519" y="253906"/>
                  </a:lnTo>
                  <a:lnTo>
                    <a:pt x="22030" y="255406"/>
                  </a:lnTo>
                  <a:lnTo>
                    <a:pt x="11685" y="282015"/>
                  </a:lnTo>
                  <a:lnTo>
                    <a:pt x="907" y="328410"/>
                  </a:lnTo>
                  <a:lnTo>
                    <a:pt x="24" y="373674"/>
                  </a:lnTo>
                  <a:lnTo>
                    <a:pt x="0" y="420180"/>
                  </a:lnTo>
                  <a:lnTo>
                    <a:pt x="0" y="438942"/>
                  </a:lnTo>
                  <a:lnTo>
                    <a:pt x="2822" y="445535"/>
                  </a:lnTo>
                  <a:lnTo>
                    <a:pt x="9409" y="455086"/>
                  </a:lnTo>
                  <a:lnTo>
                    <a:pt x="9491" y="450149"/>
                  </a:lnTo>
                  <a:lnTo>
                    <a:pt x="12332" y="444872"/>
                  </a:lnTo>
                  <a:lnTo>
                    <a:pt x="16064" y="438999"/>
                  </a:lnTo>
                  <a:lnTo>
                    <a:pt x="18165" y="428684"/>
                  </a:lnTo>
                  <a:lnTo>
                    <a:pt x="19846" y="412692"/>
                  </a:lnTo>
                  <a:lnTo>
                    <a:pt x="28727" y="367104"/>
                  </a:lnTo>
                  <a:lnTo>
                    <a:pt x="38757" y="320799"/>
                  </a:lnTo>
                  <a:lnTo>
                    <a:pt x="45873" y="275943"/>
                  </a:lnTo>
                  <a:lnTo>
                    <a:pt x="52163" y="236085"/>
                  </a:lnTo>
                  <a:lnTo>
                    <a:pt x="60729" y="195817"/>
                  </a:lnTo>
                  <a:lnTo>
                    <a:pt x="69969" y="157075"/>
                  </a:lnTo>
                  <a:lnTo>
                    <a:pt x="82574" y="113663"/>
                  </a:lnTo>
                  <a:lnTo>
                    <a:pt x="95255" y="74513"/>
                  </a:lnTo>
                  <a:lnTo>
                    <a:pt x="106761" y="30311"/>
                  </a:lnTo>
                  <a:lnTo>
                    <a:pt x="120912" y="11240"/>
                  </a:lnTo>
                  <a:lnTo>
                    <a:pt x="131503" y="0"/>
                  </a:lnTo>
                  <a:lnTo>
                    <a:pt x="133177" y="410"/>
                  </a:lnTo>
                  <a:lnTo>
                    <a:pt x="140589" y="4985"/>
                  </a:lnTo>
                  <a:lnTo>
                    <a:pt x="149489" y="7870"/>
                  </a:lnTo>
                  <a:lnTo>
                    <a:pt x="155692" y="12295"/>
                  </a:lnTo>
                  <a:lnTo>
                    <a:pt x="159155" y="20612"/>
                  </a:lnTo>
                  <a:lnTo>
                    <a:pt x="161753" y="30305"/>
                  </a:lnTo>
                  <a:lnTo>
                    <a:pt x="168106" y="42771"/>
                  </a:lnTo>
                  <a:lnTo>
                    <a:pt x="171010" y="71533"/>
                  </a:lnTo>
                  <a:lnTo>
                    <a:pt x="168432" y="81159"/>
                  </a:lnTo>
                  <a:lnTo>
                    <a:pt x="164817" y="88965"/>
                  </a:lnTo>
                  <a:lnTo>
                    <a:pt x="157249" y="110908"/>
                  </a:lnTo>
                  <a:lnTo>
                    <a:pt x="142678" y="130796"/>
                  </a:lnTo>
                  <a:lnTo>
                    <a:pt x="135378" y="137484"/>
                  </a:lnTo>
                  <a:lnTo>
                    <a:pt x="95422" y="166678"/>
                  </a:lnTo>
                  <a:lnTo>
                    <a:pt x="78092" y="169340"/>
                  </a:lnTo>
                  <a:lnTo>
                    <a:pt x="66675" y="1695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77"/>
            <p:cNvSpPr/>
            <p:nvPr>
              <p:custDataLst>
                <p:tags r:id="rId44"/>
              </p:custDataLst>
            </p:nvPr>
          </p:nvSpPr>
          <p:spPr>
            <a:xfrm>
              <a:off x="5210344" y="468263"/>
              <a:ext cx="171113" cy="217370"/>
            </a:xfrm>
            <a:custGeom>
              <a:avLst/>
              <a:gdLst/>
              <a:ahLst/>
              <a:cxnLst/>
              <a:rect l="0" t="0" r="0" b="0"/>
              <a:pathLst>
                <a:path w="171113" h="217370">
                  <a:moveTo>
                    <a:pt x="104606" y="65137"/>
                  </a:moveTo>
                  <a:lnTo>
                    <a:pt x="104606" y="65137"/>
                  </a:lnTo>
                  <a:lnTo>
                    <a:pt x="114719" y="60080"/>
                  </a:lnTo>
                  <a:lnTo>
                    <a:pt x="117698" y="57533"/>
                  </a:lnTo>
                  <a:lnTo>
                    <a:pt x="122949" y="49949"/>
                  </a:lnTo>
                  <a:lnTo>
                    <a:pt x="136680" y="41539"/>
                  </a:lnTo>
                  <a:lnTo>
                    <a:pt x="137632" y="39880"/>
                  </a:lnTo>
                  <a:lnTo>
                    <a:pt x="137207" y="38774"/>
                  </a:lnTo>
                  <a:lnTo>
                    <a:pt x="135865" y="38037"/>
                  </a:lnTo>
                  <a:lnTo>
                    <a:pt x="123637" y="36648"/>
                  </a:lnTo>
                  <a:lnTo>
                    <a:pt x="99896" y="37628"/>
                  </a:lnTo>
                  <a:lnTo>
                    <a:pt x="82984" y="44169"/>
                  </a:lnTo>
                  <a:lnTo>
                    <a:pt x="35541" y="71520"/>
                  </a:lnTo>
                  <a:lnTo>
                    <a:pt x="16227" y="87366"/>
                  </a:lnTo>
                  <a:lnTo>
                    <a:pt x="6335" y="101945"/>
                  </a:lnTo>
                  <a:lnTo>
                    <a:pt x="1758" y="119670"/>
                  </a:lnTo>
                  <a:lnTo>
                    <a:pt x="0" y="149060"/>
                  </a:lnTo>
                  <a:lnTo>
                    <a:pt x="2728" y="158175"/>
                  </a:lnTo>
                  <a:lnTo>
                    <a:pt x="22225" y="190683"/>
                  </a:lnTo>
                  <a:lnTo>
                    <a:pt x="48315" y="207821"/>
                  </a:lnTo>
                  <a:lnTo>
                    <a:pt x="63939" y="214658"/>
                  </a:lnTo>
                  <a:lnTo>
                    <a:pt x="101838" y="217369"/>
                  </a:lnTo>
                  <a:lnTo>
                    <a:pt x="111490" y="214640"/>
                  </a:lnTo>
                  <a:lnTo>
                    <a:pt x="148070" y="192024"/>
                  </a:lnTo>
                  <a:lnTo>
                    <a:pt x="158288" y="181520"/>
                  </a:lnTo>
                  <a:lnTo>
                    <a:pt x="164801" y="171191"/>
                  </a:lnTo>
                  <a:lnTo>
                    <a:pt x="169361" y="148419"/>
                  </a:lnTo>
                  <a:lnTo>
                    <a:pt x="171112" y="106755"/>
                  </a:lnTo>
                  <a:lnTo>
                    <a:pt x="163644" y="81080"/>
                  </a:lnTo>
                  <a:lnTo>
                    <a:pt x="142630" y="36566"/>
                  </a:lnTo>
                  <a:lnTo>
                    <a:pt x="129991" y="16219"/>
                  </a:lnTo>
                  <a:lnTo>
                    <a:pt x="123649" y="11646"/>
                  </a:lnTo>
                  <a:lnTo>
                    <a:pt x="117303" y="8555"/>
                  </a:lnTo>
                  <a:lnTo>
                    <a:pt x="107780" y="1923"/>
                  </a:lnTo>
                  <a:lnTo>
                    <a:pt x="101431" y="0"/>
                  </a:lnTo>
                  <a:lnTo>
                    <a:pt x="99314" y="546"/>
                  </a:lnTo>
                  <a:lnTo>
                    <a:pt x="97903" y="1968"/>
                  </a:lnTo>
                  <a:lnTo>
                    <a:pt x="96335" y="6370"/>
                  </a:lnTo>
                  <a:lnTo>
                    <a:pt x="95081" y="175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78"/>
            <p:cNvSpPr/>
            <p:nvPr>
              <p:custDataLst>
                <p:tags r:id="rId45"/>
              </p:custDataLst>
            </p:nvPr>
          </p:nvSpPr>
          <p:spPr>
            <a:xfrm>
              <a:off x="5019675" y="428635"/>
              <a:ext cx="170893" cy="262282"/>
            </a:xfrm>
            <a:custGeom>
              <a:avLst/>
              <a:gdLst/>
              <a:ahLst/>
              <a:cxnLst/>
              <a:rect l="0" t="0" r="0" b="0"/>
              <a:pathLst>
                <a:path w="170893" h="262282">
                  <a:moveTo>
                    <a:pt x="0" y="19040"/>
                  </a:moveTo>
                  <a:lnTo>
                    <a:pt x="0" y="19040"/>
                  </a:lnTo>
                  <a:lnTo>
                    <a:pt x="0" y="10839"/>
                  </a:lnTo>
                  <a:lnTo>
                    <a:pt x="1058" y="10398"/>
                  </a:lnTo>
                  <a:lnTo>
                    <a:pt x="8201" y="9631"/>
                  </a:lnTo>
                  <a:lnTo>
                    <a:pt x="16868" y="2992"/>
                  </a:lnTo>
                  <a:lnTo>
                    <a:pt x="25693" y="879"/>
                  </a:lnTo>
                  <a:lnTo>
                    <a:pt x="69461" y="0"/>
                  </a:lnTo>
                  <a:lnTo>
                    <a:pt x="89019" y="1050"/>
                  </a:lnTo>
                  <a:lnTo>
                    <a:pt x="114121" y="11749"/>
                  </a:lnTo>
                  <a:lnTo>
                    <a:pt x="117356" y="14179"/>
                  </a:lnTo>
                  <a:lnTo>
                    <a:pt x="120950" y="19702"/>
                  </a:lnTo>
                  <a:lnTo>
                    <a:pt x="123257" y="31871"/>
                  </a:lnTo>
                  <a:lnTo>
                    <a:pt x="123657" y="41304"/>
                  </a:lnTo>
                  <a:lnTo>
                    <a:pt x="120928" y="47632"/>
                  </a:lnTo>
                  <a:lnTo>
                    <a:pt x="117246" y="53973"/>
                  </a:lnTo>
                  <a:lnTo>
                    <a:pt x="114114" y="63492"/>
                  </a:lnTo>
                  <a:lnTo>
                    <a:pt x="101157" y="79365"/>
                  </a:lnTo>
                  <a:lnTo>
                    <a:pt x="95054" y="82893"/>
                  </a:lnTo>
                  <a:lnTo>
                    <a:pt x="91944" y="83834"/>
                  </a:lnTo>
                  <a:lnTo>
                    <a:pt x="89872" y="85519"/>
                  </a:lnTo>
                  <a:lnTo>
                    <a:pt x="85894" y="91889"/>
                  </a:lnTo>
                  <a:lnTo>
                    <a:pt x="76640" y="95109"/>
                  </a:lnTo>
                  <a:lnTo>
                    <a:pt x="68038" y="103430"/>
                  </a:lnTo>
                  <a:lnTo>
                    <a:pt x="68642" y="103875"/>
                  </a:lnTo>
                  <a:lnTo>
                    <a:pt x="74995" y="104648"/>
                  </a:lnTo>
                  <a:lnTo>
                    <a:pt x="83566" y="111288"/>
                  </a:lnTo>
                  <a:lnTo>
                    <a:pt x="92376" y="114459"/>
                  </a:lnTo>
                  <a:lnTo>
                    <a:pt x="139700" y="158748"/>
                  </a:lnTo>
                  <a:lnTo>
                    <a:pt x="167217" y="187315"/>
                  </a:lnTo>
                  <a:lnTo>
                    <a:pt x="170196" y="196840"/>
                  </a:lnTo>
                  <a:lnTo>
                    <a:pt x="170892" y="203190"/>
                  </a:lnTo>
                  <a:lnTo>
                    <a:pt x="168962" y="206365"/>
                  </a:lnTo>
                  <a:lnTo>
                    <a:pt x="125984" y="244465"/>
                  </a:lnTo>
                  <a:lnTo>
                    <a:pt x="109883" y="252932"/>
                  </a:lnTo>
                  <a:lnTo>
                    <a:pt x="88302" y="259151"/>
                  </a:lnTo>
                  <a:lnTo>
                    <a:pt x="84268" y="261664"/>
                  </a:lnTo>
                  <a:lnTo>
                    <a:pt x="79462" y="262281"/>
                  </a:lnTo>
                  <a:lnTo>
                    <a:pt x="43255" y="257243"/>
                  </a:lnTo>
                  <a:lnTo>
                    <a:pt x="42595" y="256158"/>
                  </a:lnTo>
                  <a:lnTo>
                    <a:pt x="43214" y="254377"/>
                  </a:lnTo>
                  <a:lnTo>
                    <a:pt x="47625" y="2476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79"/>
            <p:cNvSpPr/>
            <p:nvPr>
              <p:custDataLst>
                <p:tags r:id="rId46"/>
              </p:custDataLst>
            </p:nvPr>
          </p:nvSpPr>
          <p:spPr>
            <a:xfrm>
              <a:off x="4848342" y="638175"/>
              <a:ext cx="9409" cy="17611"/>
            </a:xfrm>
            <a:custGeom>
              <a:avLst/>
              <a:gdLst/>
              <a:ahLst/>
              <a:cxnLst/>
              <a:rect l="0" t="0" r="0" b="0"/>
              <a:pathLst>
                <a:path w="9409" h="17611">
                  <a:moveTo>
                    <a:pt x="9408" y="0"/>
                  </a:moveTo>
                  <a:lnTo>
                    <a:pt x="9408" y="0"/>
                  </a:lnTo>
                  <a:lnTo>
                    <a:pt x="1207" y="8201"/>
                  </a:lnTo>
                  <a:lnTo>
                    <a:pt x="0" y="17610"/>
                  </a:lnTo>
                  <a:lnTo>
                    <a:pt x="9019" y="988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80"/>
            <p:cNvSpPr/>
            <p:nvPr>
              <p:custDataLst>
                <p:tags r:id="rId47"/>
              </p:custDataLst>
            </p:nvPr>
          </p:nvSpPr>
          <p:spPr>
            <a:xfrm>
              <a:off x="4848225" y="466760"/>
              <a:ext cx="1" cy="19016"/>
            </a:xfrm>
            <a:custGeom>
              <a:avLst/>
              <a:gdLst/>
              <a:ahLst/>
              <a:cxnLst/>
              <a:rect l="0" t="0" r="0" b="0"/>
              <a:pathLst>
                <a:path w="1" h="19016">
                  <a:moveTo>
                    <a:pt x="0" y="19015"/>
                  </a:moveTo>
                  <a:lnTo>
                    <a:pt x="0" y="1901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181"/>
            <p:cNvSpPr/>
            <p:nvPr>
              <p:custDataLst>
                <p:tags r:id="rId48"/>
              </p:custDataLst>
            </p:nvPr>
          </p:nvSpPr>
          <p:spPr>
            <a:xfrm>
              <a:off x="4562641" y="438185"/>
              <a:ext cx="161643" cy="252708"/>
            </a:xfrm>
            <a:custGeom>
              <a:avLst/>
              <a:gdLst/>
              <a:ahLst/>
              <a:cxnLst/>
              <a:rect l="0" t="0" r="0" b="0"/>
              <a:pathLst>
                <a:path w="161643" h="252708">
                  <a:moveTo>
                    <a:pt x="152234" y="19015"/>
                  </a:moveTo>
                  <a:lnTo>
                    <a:pt x="152234" y="19015"/>
                  </a:lnTo>
                  <a:lnTo>
                    <a:pt x="161642" y="9606"/>
                  </a:lnTo>
                  <a:lnTo>
                    <a:pt x="153547" y="1299"/>
                  </a:lnTo>
                  <a:lnTo>
                    <a:pt x="147566" y="360"/>
                  </a:lnTo>
                  <a:lnTo>
                    <a:pt x="129878" y="0"/>
                  </a:lnTo>
                  <a:lnTo>
                    <a:pt x="123600" y="2803"/>
                  </a:lnTo>
                  <a:lnTo>
                    <a:pt x="107777" y="15155"/>
                  </a:lnTo>
                  <a:lnTo>
                    <a:pt x="78020" y="29150"/>
                  </a:lnTo>
                  <a:lnTo>
                    <a:pt x="53874" y="52100"/>
                  </a:lnTo>
                  <a:lnTo>
                    <a:pt x="26381" y="88982"/>
                  </a:lnTo>
                  <a:lnTo>
                    <a:pt x="11784" y="133322"/>
                  </a:lnTo>
                  <a:lnTo>
                    <a:pt x="7255" y="152367"/>
                  </a:lnTo>
                  <a:lnTo>
                    <a:pt x="2033" y="171416"/>
                  </a:lnTo>
                  <a:lnTo>
                    <a:pt x="1870" y="183057"/>
                  </a:lnTo>
                  <a:lnTo>
                    <a:pt x="8562" y="207027"/>
                  </a:lnTo>
                  <a:lnTo>
                    <a:pt x="10181" y="222301"/>
                  </a:lnTo>
                  <a:lnTo>
                    <a:pt x="16893" y="234000"/>
                  </a:lnTo>
                  <a:lnTo>
                    <a:pt x="22586" y="240858"/>
                  </a:lnTo>
                  <a:lnTo>
                    <a:pt x="28643" y="244612"/>
                  </a:lnTo>
                  <a:lnTo>
                    <a:pt x="34863" y="247339"/>
                  </a:lnTo>
                  <a:lnTo>
                    <a:pt x="41155" y="252078"/>
                  </a:lnTo>
                  <a:lnTo>
                    <a:pt x="44315" y="252707"/>
                  </a:lnTo>
                  <a:lnTo>
                    <a:pt x="47480" y="252068"/>
                  </a:lnTo>
                  <a:lnTo>
                    <a:pt x="53818" y="249594"/>
                  </a:lnTo>
                  <a:lnTo>
                    <a:pt x="71008" y="247692"/>
                  </a:lnTo>
                  <a:lnTo>
                    <a:pt x="72684" y="246608"/>
                  </a:lnTo>
                  <a:lnTo>
                    <a:pt x="73800" y="244827"/>
                  </a:lnTo>
                  <a:lnTo>
                    <a:pt x="74545" y="242581"/>
                  </a:lnTo>
                  <a:lnTo>
                    <a:pt x="83377" y="228320"/>
                  </a:lnTo>
                  <a:lnTo>
                    <a:pt x="84104" y="225227"/>
                  </a:lnTo>
                  <a:lnTo>
                    <a:pt x="83531" y="222106"/>
                  </a:lnTo>
                  <a:lnTo>
                    <a:pt x="77829" y="209494"/>
                  </a:lnTo>
                  <a:lnTo>
                    <a:pt x="77230" y="206326"/>
                  </a:lnTo>
                  <a:lnTo>
                    <a:pt x="71332" y="196811"/>
                  </a:lnTo>
                  <a:lnTo>
                    <a:pt x="65830" y="193285"/>
                  </a:lnTo>
                  <a:lnTo>
                    <a:pt x="28980" y="181602"/>
                  </a:lnTo>
                  <a:lnTo>
                    <a:pt x="15822" y="181071"/>
                  </a:lnTo>
                  <a:lnTo>
                    <a:pt x="9409" y="178176"/>
                  </a:lnTo>
                  <a:lnTo>
                    <a:pt x="6217" y="175922"/>
                  </a:lnTo>
                  <a:lnTo>
                    <a:pt x="4089" y="175478"/>
                  </a:lnTo>
                  <a:lnTo>
                    <a:pt x="2671" y="176240"/>
                  </a:lnTo>
                  <a:lnTo>
                    <a:pt x="0" y="180665"/>
                  </a:lnTo>
                  <a:lnTo>
                    <a:pt x="9359" y="1809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182"/>
            <p:cNvSpPr/>
            <p:nvPr>
              <p:custDataLst>
                <p:tags r:id="rId49"/>
              </p:custDataLst>
            </p:nvPr>
          </p:nvSpPr>
          <p:spPr>
            <a:xfrm>
              <a:off x="4181868" y="581025"/>
              <a:ext cx="190108" cy="76085"/>
            </a:xfrm>
            <a:custGeom>
              <a:avLst/>
              <a:gdLst/>
              <a:ahLst/>
              <a:cxnLst/>
              <a:rect l="0" t="0" r="0" b="0"/>
              <a:pathLst>
                <a:path w="190108" h="76085">
                  <a:moveTo>
                    <a:pt x="9132" y="66675"/>
                  </a:moveTo>
                  <a:lnTo>
                    <a:pt x="9132" y="66675"/>
                  </a:lnTo>
                  <a:lnTo>
                    <a:pt x="9132" y="75808"/>
                  </a:lnTo>
                  <a:lnTo>
                    <a:pt x="4075" y="76084"/>
                  </a:lnTo>
                  <a:lnTo>
                    <a:pt x="2586" y="72947"/>
                  </a:lnTo>
                  <a:lnTo>
                    <a:pt x="0" y="51587"/>
                  </a:lnTo>
                  <a:lnTo>
                    <a:pt x="927" y="50266"/>
                  </a:lnTo>
                  <a:lnTo>
                    <a:pt x="7843" y="47973"/>
                  </a:lnTo>
                  <a:lnTo>
                    <a:pt x="31488" y="47634"/>
                  </a:lnTo>
                  <a:lnTo>
                    <a:pt x="37766" y="44807"/>
                  </a:lnTo>
                  <a:lnTo>
                    <a:pt x="40921" y="42571"/>
                  </a:lnTo>
                  <a:lnTo>
                    <a:pt x="85581" y="30735"/>
                  </a:lnTo>
                  <a:lnTo>
                    <a:pt x="104456" y="26393"/>
                  </a:lnTo>
                  <a:lnTo>
                    <a:pt x="123454" y="21226"/>
                  </a:lnTo>
                  <a:lnTo>
                    <a:pt x="161731" y="11732"/>
                  </a:lnTo>
                  <a:lnTo>
                    <a:pt x="1901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SMARTInkShape-Group48"/>
          <p:cNvGrpSpPr/>
          <p:nvPr/>
        </p:nvGrpSpPr>
        <p:grpSpPr>
          <a:xfrm>
            <a:off x="1571625" y="1107357"/>
            <a:ext cx="847726" cy="378495"/>
            <a:chOff x="1571625" y="1107357"/>
            <a:chExt cx="847726" cy="378495"/>
          </a:xfrm>
        </p:grpSpPr>
        <p:sp>
          <p:nvSpPr>
            <p:cNvPr id="27" name="SMARTInkShape-183"/>
            <p:cNvSpPr/>
            <p:nvPr>
              <p:custDataLst>
                <p:tags r:id="rId40"/>
              </p:custDataLst>
            </p:nvPr>
          </p:nvSpPr>
          <p:spPr>
            <a:xfrm>
              <a:off x="1847850" y="1107357"/>
              <a:ext cx="571501" cy="378495"/>
            </a:xfrm>
            <a:custGeom>
              <a:avLst/>
              <a:gdLst/>
              <a:ahLst/>
              <a:cxnLst/>
              <a:rect l="0" t="0" r="0" b="0"/>
              <a:pathLst>
                <a:path w="571501" h="378495">
                  <a:moveTo>
                    <a:pt x="0" y="330918"/>
                  </a:moveTo>
                  <a:lnTo>
                    <a:pt x="0" y="330918"/>
                  </a:lnTo>
                  <a:lnTo>
                    <a:pt x="0" y="348252"/>
                  </a:lnTo>
                  <a:lnTo>
                    <a:pt x="1058" y="348824"/>
                  </a:lnTo>
                  <a:lnTo>
                    <a:pt x="5056" y="349460"/>
                  </a:lnTo>
                  <a:lnTo>
                    <a:pt x="6546" y="348571"/>
                  </a:lnTo>
                  <a:lnTo>
                    <a:pt x="7539" y="346920"/>
                  </a:lnTo>
                  <a:lnTo>
                    <a:pt x="8936" y="339540"/>
                  </a:lnTo>
                  <a:lnTo>
                    <a:pt x="9133" y="336666"/>
                  </a:lnTo>
                  <a:lnTo>
                    <a:pt x="11380" y="334750"/>
                  </a:lnTo>
                  <a:lnTo>
                    <a:pt x="23598" y="332053"/>
                  </a:lnTo>
                  <a:lnTo>
                    <a:pt x="30949" y="331423"/>
                  </a:lnTo>
                  <a:lnTo>
                    <a:pt x="37744" y="328320"/>
                  </a:lnTo>
                  <a:lnTo>
                    <a:pt x="83101" y="299123"/>
                  </a:lnTo>
                  <a:lnTo>
                    <a:pt x="129192" y="267417"/>
                  </a:lnTo>
                  <a:lnTo>
                    <a:pt x="145920" y="251543"/>
                  </a:lnTo>
                  <a:lnTo>
                    <a:pt x="149520" y="245193"/>
                  </a:lnTo>
                  <a:lnTo>
                    <a:pt x="151831" y="232493"/>
                  </a:lnTo>
                  <a:lnTo>
                    <a:pt x="152232" y="222968"/>
                  </a:lnTo>
                  <a:lnTo>
                    <a:pt x="151229" y="220851"/>
                  </a:lnTo>
                  <a:lnTo>
                    <a:pt x="149503" y="219440"/>
                  </a:lnTo>
                  <a:lnTo>
                    <a:pt x="144762" y="217872"/>
                  </a:lnTo>
                  <a:lnTo>
                    <a:pt x="120600" y="216667"/>
                  </a:lnTo>
                  <a:lnTo>
                    <a:pt x="114278" y="219462"/>
                  </a:lnTo>
                  <a:lnTo>
                    <a:pt x="74349" y="248417"/>
                  </a:lnTo>
                  <a:lnTo>
                    <a:pt x="70085" y="257562"/>
                  </a:lnTo>
                  <a:lnTo>
                    <a:pt x="67133" y="267624"/>
                  </a:lnTo>
                  <a:lnTo>
                    <a:pt x="59435" y="282707"/>
                  </a:lnTo>
                  <a:lnTo>
                    <a:pt x="57601" y="300934"/>
                  </a:lnTo>
                  <a:lnTo>
                    <a:pt x="60173" y="309831"/>
                  </a:lnTo>
                  <a:lnTo>
                    <a:pt x="62340" y="313685"/>
                  </a:lnTo>
                  <a:lnTo>
                    <a:pt x="75504" y="324166"/>
                  </a:lnTo>
                  <a:lnTo>
                    <a:pt x="121107" y="344000"/>
                  </a:lnTo>
                  <a:lnTo>
                    <a:pt x="153744" y="348789"/>
                  </a:lnTo>
                  <a:lnTo>
                    <a:pt x="193588" y="349735"/>
                  </a:lnTo>
                  <a:lnTo>
                    <a:pt x="236853" y="349922"/>
                  </a:lnTo>
                  <a:lnTo>
                    <a:pt x="283578" y="348901"/>
                  </a:lnTo>
                  <a:lnTo>
                    <a:pt x="320972" y="343419"/>
                  </a:lnTo>
                  <a:lnTo>
                    <a:pt x="357805" y="340267"/>
                  </a:lnTo>
                  <a:lnTo>
                    <a:pt x="402053" y="330256"/>
                  </a:lnTo>
                  <a:lnTo>
                    <a:pt x="448605" y="321502"/>
                  </a:lnTo>
                  <a:lnTo>
                    <a:pt x="492346" y="304986"/>
                  </a:lnTo>
                  <a:lnTo>
                    <a:pt x="496506" y="304105"/>
                  </a:lnTo>
                  <a:lnTo>
                    <a:pt x="499279" y="302459"/>
                  </a:lnTo>
                  <a:lnTo>
                    <a:pt x="501128" y="300304"/>
                  </a:lnTo>
                  <a:lnTo>
                    <a:pt x="503182" y="295087"/>
                  </a:lnTo>
                  <a:lnTo>
                    <a:pt x="504095" y="289240"/>
                  </a:lnTo>
                  <a:lnTo>
                    <a:pt x="503280" y="287258"/>
                  </a:lnTo>
                  <a:lnTo>
                    <a:pt x="501678" y="285936"/>
                  </a:lnTo>
                  <a:lnTo>
                    <a:pt x="497076" y="284468"/>
                  </a:lnTo>
                  <a:lnTo>
                    <a:pt x="453617" y="283324"/>
                  </a:lnTo>
                  <a:lnTo>
                    <a:pt x="434854" y="284360"/>
                  </a:lnTo>
                  <a:lnTo>
                    <a:pt x="396864" y="294053"/>
                  </a:lnTo>
                  <a:lnTo>
                    <a:pt x="351131" y="324306"/>
                  </a:lnTo>
                  <a:lnTo>
                    <a:pt x="330365" y="343595"/>
                  </a:lnTo>
                  <a:lnTo>
                    <a:pt x="326746" y="349958"/>
                  </a:lnTo>
                  <a:lnTo>
                    <a:pt x="324422" y="362666"/>
                  </a:lnTo>
                  <a:lnTo>
                    <a:pt x="323900" y="376661"/>
                  </a:lnTo>
                  <a:lnTo>
                    <a:pt x="329517" y="377707"/>
                  </a:lnTo>
                  <a:lnTo>
                    <a:pt x="352230" y="378494"/>
                  </a:lnTo>
                  <a:lnTo>
                    <a:pt x="375238" y="370929"/>
                  </a:lnTo>
                  <a:lnTo>
                    <a:pt x="393874" y="361235"/>
                  </a:lnTo>
                  <a:lnTo>
                    <a:pt x="438160" y="328662"/>
                  </a:lnTo>
                  <a:lnTo>
                    <a:pt x="449796" y="316157"/>
                  </a:lnTo>
                  <a:lnTo>
                    <a:pt x="474400" y="273079"/>
                  </a:lnTo>
                  <a:lnTo>
                    <a:pt x="497460" y="226052"/>
                  </a:lnTo>
                  <a:lnTo>
                    <a:pt x="516070" y="182969"/>
                  </a:lnTo>
                  <a:lnTo>
                    <a:pt x="523392" y="140239"/>
                  </a:lnTo>
                  <a:lnTo>
                    <a:pt x="531109" y="94953"/>
                  </a:lnTo>
                  <a:lnTo>
                    <a:pt x="533098" y="53057"/>
                  </a:lnTo>
                  <a:lnTo>
                    <a:pt x="532315" y="14611"/>
                  </a:lnTo>
                  <a:lnTo>
                    <a:pt x="525196" y="0"/>
                  </a:lnTo>
                  <a:lnTo>
                    <a:pt x="523697" y="239"/>
                  </a:lnTo>
                  <a:lnTo>
                    <a:pt x="510733" y="11016"/>
                  </a:lnTo>
                  <a:lnTo>
                    <a:pt x="498388" y="24154"/>
                  </a:lnTo>
                  <a:lnTo>
                    <a:pt x="479417" y="65857"/>
                  </a:lnTo>
                  <a:lnTo>
                    <a:pt x="463549" y="112059"/>
                  </a:lnTo>
                  <a:lnTo>
                    <a:pt x="450497" y="159496"/>
                  </a:lnTo>
                  <a:lnTo>
                    <a:pt x="449987" y="178531"/>
                  </a:lnTo>
                  <a:lnTo>
                    <a:pt x="456041" y="226145"/>
                  </a:lnTo>
                  <a:lnTo>
                    <a:pt x="467408" y="270946"/>
                  </a:lnTo>
                  <a:lnTo>
                    <a:pt x="474437" y="285214"/>
                  </a:lnTo>
                  <a:lnTo>
                    <a:pt x="502247" y="318053"/>
                  </a:lnTo>
                  <a:lnTo>
                    <a:pt x="520877" y="332162"/>
                  </a:lnTo>
                  <a:lnTo>
                    <a:pt x="571500" y="3499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184"/>
            <p:cNvSpPr/>
            <p:nvPr>
              <p:custDataLst>
                <p:tags r:id="rId41"/>
              </p:custDataLst>
            </p:nvPr>
          </p:nvSpPr>
          <p:spPr>
            <a:xfrm>
              <a:off x="1571625" y="1200150"/>
              <a:ext cx="219076" cy="283820"/>
            </a:xfrm>
            <a:custGeom>
              <a:avLst/>
              <a:gdLst/>
              <a:ahLst/>
              <a:cxnLst/>
              <a:rect l="0" t="0" r="0" b="0"/>
              <a:pathLst>
                <a:path w="219076" h="283820">
                  <a:moveTo>
                    <a:pt x="0" y="38100"/>
                  </a:moveTo>
                  <a:lnTo>
                    <a:pt x="0" y="38100"/>
                  </a:lnTo>
                  <a:lnTo>
                    <a:pt x="0" y="23911"/>
                  </a:lnTo>
                  <a:lnTo>
                    <a:pt x="1058" y="22290"/>
                  </a:lnTo>
                  <a:lnTo>
                    <a:pt x="2822" y="21210"/>
                  </a:lnTo>
                  <a:lnTo>
                    <a:pt x="5056" y="20490"/>
                  </a:lnTo>
                  <a:lnTo>
                    <a:pt x="5488" y="20010"/>
                  </a:lnTo>
                  <a:lnTo>
                    <a:pt x="4717" y="19690"/>
                  </a:lnTo>
                  <a:lnTo>
                    <a:pt x="276" y="19087"/>
                  </a:lnTo>
                  <a:lnTo>
                    <a:pt x="7" y="41441"/>
                  </a:lnTo>
                  <a:lnTo>
                    <a:pt x="2825" y="47699"/>
                  </a:lnTo>
                  <a:lnTo>
                    <a:pt x="5059" y="50849"/>
                  </a:lnTo>
                  <a:lnTo>
                    <a:pt x="8202" y="65396"/>
                  </a:lnTo>
                  <a:lnTo>
                    <a:pt x="9409" y="106823"/>
                  </a:lnTo>
                  <a:lnTo>
                    <a:pt x="9510" y="149847"/>
                  </a:lnTo>
                  <a:lnTo>
                    <a:pt x="9523" y="190360"/>
                  </a:lnTo>
                  <a:lnTo>
                    <a:pt x="9525" y="237931"/>
                  </a:lnTo>
                  <a:lnTo>
                    <a:pt x="10583" y="249680"/>
                  </a:lnTo>
                  <a:lnTo>
                    <a:pt x="17726" y="269306"/>
                  </a:lnTo>
                  <a:lnTo>
                    <a:pt x="18657" y="279232"/>
                  </a:lnTo>
                  <a:lnTo>
                    <a:pt x="19847" y="281404"/>
                  </a:lnTo>
                  <a:lnTo>
                    <a:pt x="21698" y="282853"/>
                  </a:lnTo>
                  <a:lnTo>
                    <a:pt x="23990" y="283819"/>
                  </a:lnTo>
                  <a:lnTo>
                    <a:pt x="25519" y="283404"/>
                  </a:lnTo>
                  <a:lnTo>
                    <a:pt x="26537" y="282069"/>
                  </a:lnTo>
                  <a:lnTo>
                    <a:pt x="27217" y="280121"/>
                  </a:lnTo>
                  <a:lnTo>
                    <a:pt x="28728" y="278823"/>
                  </a:lnTo>
                  <a:lnTo>
                    <a:pt x="38757" y="273916"/>
                  </a:lnTo>
                  <a:lnTo>
                    <a:pt x="41713" y="271511"/>
                  </a:lnTo>
                  <a:lnTo>
                    <a:pt x="44998" y="263194"/>
                  </a:lnTo>
                  <a:lnTo>
                    <a:pt x="47516" y="253500"/>
                  </a:lnTo>
                  <a:lnTo>
                    <a:pt x="53825" y="241034"/>
                  </a:lnTo>
                  <a:lnTo>
                    <a:pt x="61769" y="212272"/>
                  </a:lnTo>
                  <a:lnTo>
                    <a:pt x="73568" y="191277"/>
                  </a:lnTo>
                  <a:lnTo>
                    <a:pt x="84247" y="165176"/>
                  </a:lnTo>
                  <a:lnTo>
                    <a:pt x="90344" y="157832"/>
                  </a:lnTo>
                  <a:lnTo>
                    <a:pt x="91979" y="157080"/>
                  </a:lnTo>
                  <a:lnTo>
                    <a:pt x="93069" y="157636"/>
                  </a:lnTo>
                  <a:lnTo>
                    <a:pt x="93796" y="159066"/>
                  </a:lnTo>
                  <a:lnTo>
                    <a:pt x="95339" y="160019"/>
                  </a:lnTo>
                  <a:lnTo>
                    <a:pt x="99876" y="161078"/>
                  </a:lnTo>
                  <a:lnTo>
                    <a:pt x="101509" y="162418"/>
                  </a:lnTo>
                  <a:lnTo>
                    <a:pt x="103323" y="166731"/>
                  </a:lnTo>
                  <a:lnTo>
                    <a:pt x="105547" y="178122"/>
                  </a:lnTo>
                  <a:lnTo>
                    <a:pt x="111236" y="187420"/>
                  </a:lnTo>
                  <a:lnTo>
                    <a:pt x="113392" y="197937"/>
                  </a:lnTo>
                  <a:lnTo>
                    <a:pt x="115089" y="212929"/>
                  </a:lnTo>
                  <a:lnTo>
                    <a:pt x="121825" y="224545"/>
                  </a:lnTo>
                  <a:lnTo>
                    <a:pt x="129465" y="234689"/>
                  </a:lnTo>
                  <a:lnTo>
                    <a:pt x="132199" y="244398"/>
                  </a:lnTo>
                  <a:lnTo>
                    <a:pt x="132838" y="250791"/>
                  </a:lnTo>
                  <a:lnTo>
                    <a:pt x="135945" y="257160"/>
                  </a:lnTo>
                  <a:lnTo>
                    <a:pt x="141506" y="264816"/>
                  </a:lnTo>
                  <a:lnTo>
                    <a:pt x="145089" y="265862"/>
                  </a:lnTo>
                  <a:lnTo>
                    <a:pt x="156012" y="266535"/>
                  </a:lnTo>
                  <a:lnTo>
                    <a:pt x="157983" y="265531"/>
                  </a:lnTo>
                  <a:lnTo>
                    <a:pt x="159297" y="263804"/>
                  </a:lnTo>
                  <a:lnTo>
                    <a:pt x="161816" y="259063"/>
                  </a:lnTo>
                  <a:lnTo>
                    <a:pt x="168125" y="250444"/>
                  </a:lnTo>
                  <a:lnTo>
                    <a:pt x="172582" y="240129"/>
                  </a:lnTo>
                  <a:lnTo>
                    <a:pt x="184250" y="224137"/>
                  </a:lnTo>
                  <a:lnTo>
                    <a:pt x="197673" y="178078"/>
                  </a:lnTo>
                  <a:lnTo>
                    <a:pt x="206261" y="132969"/>
                  </a:lnTo>
                  <a:lnTo>
                    <a:pt x="209117" y="85675"/>
                  </a:lnTo>
                  <a:lnTo>
                    <a:pt x="217032" y="45632"/>
                  </a:lnTo>
                  <a:lnTo>
                    <a:pt x="2190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SMARTInkShape-Group49"/>
          <p:cNvGrpSpPr/>
          <p:nvPr/>
        </p:nvGrpSpPr>
        <p:grpSpPr>
          <a:xfrm>
            <a:off x="3181388" y="1152525"/>
            <a:ext cx="788724" cy="247650"/>
            <a:chOff x="3181388" y="1152525"/>
            <a:chExt cx="788724" cy="247650"/>
          </a:xfrm>
        </p:grpSpPr>
        <p:sp>
          <p:nvSpPr>
            <p:cNvPr id="30" name="SMARTInkShape-185"/>
            <p:cNvSpPr/>
            <p:nvPr>
              <p:custDataLst>
                <p:tags r:id="rId35"/>
              </p:custDataLst>
            </p:nvPr>
          </p:nvSpPr>
          <p:spPr>
            <a:xfrm>
              <a:off x="3772461" y="1200150"/>
              <a:ext cx="197651" cy="189943"/>
            </a:xfrm>
            <a:custGeom>
              <a:avLst/>
              <a:gdLst/>
              <a:ahLst/>
              <a:cxnLst/>
              <a:rect l="0" t="0" r="0" b="0"/>
              <a:pathLst>
                <a:path w="197651" h="189943">
                  <a:moveTo>
                    <a:pt x="85164" y="28575"/>
                  </a:moveTo>
                  <a:lnTo>
                    <a:pt x="85164" y="28575"/>
                  </a:lnTo>
                  <a:lnTo>
                    <a:pt x="85164" y="23519"/>
                  </a:lnTo>
                  <a:lnTo>
                    <a:pt x="87281" y="22029"/>
                  </a:lnTo>
                  <a:lnTo>
                    <a:pt x="98256" y="18874"/>
                  </a:lnTo>
                  <a:lnTo>
                    <a:pt x="100242" y="16816"/>
                  </a:lnTo>
                  <a:lnTo>
                    <a:pt x="104145" y="9651"/>
                  </a:lnTo>
                  <a:lnTo>
                    <a:pt x="99137" y="9562"/>
                  </a:lnTo>
                  <a:lnTo>
                    <a:pt x="93844" y="12364"/>
                  </a:lnTo>
                  <a:lnTo>
                    <a:pt x="87963" y="16078"/>
                  </a:lnTo>
                  <a:lnTo>
                    <a:pt x="78703" y="19228"/>
                  </a:lnTo>
                  <a:lnTo>
                    <a:pt x="43690" y="45596"/>
                  </a:lnTo>
                  <a:lnTo>
                    <a:pt x="12217" y="91991"/>
                  </a:lnTo>
                  <a:lnTo>
                    <a:pt x="2276" y="112088"/>
                  </a:lnTo>
                  <a:lnTo>
                    <a:pt x="0" y="131620"/>
                  </a:lnTo>
                  <a:lnTo>
                    <a:pt x="2511" y="140695"/>
                  </a:lnTo>
                  <a:lnTo>
                    <a:pt x="12746" y="155144"/>
                  </a:lnTo>
                  <a:lnTo>
                    <a:pt x="35458" y="177775"/>
                  </a:lnTo>
                  <a:lnTo>
                    <a:pt x="50446" y="186259"/>
                  </a:lnTo>
                  <a:lnTo>
                    <a:pt x="63118" y="189243"/>
                  </a:lnTo>
                  <a:lnTo>
                    <a:pt x="73954" y="189942"/>
                  </a:lnTo>
                  <a:lnTo>
                    <a:pt x="91956" y="185278"/>
                  </a:lnTo>
                  <a:lnTo>
                    <a:pt x="135990" y="164980"/>
                  </a:lnTo>
                  <a:lnTo>
                    <a:pt x="161369" y="149554"/>
                  </a:lnTo>
                  <a:lnTo>
                    <a:pt x="171950" y="139494"/>
                  </a:lnTo>
                  <a:lnTo>
                    <a:pt x="193342" y="97983"/>
                  </a:lnTo>
                  <a:lnTo>
                    <a:pt x="197650" y="79244"/>
                  </a:lnTo>
                  <a:lnTo>
                    <a:pt x="195836" y="66617"/>
                  </a:lnTo>
                  <a:lnTo>
                    <a:pt x="188864" y="50430"/>
                  </a:lnTo>
                  <a:lnTo>
                    <a:pt x="167652" y="20508"/>
                  </a:lnTo>
                  <a:lnTo>
                    <a:pt x="163439" y="16847"/>
                  </a:lnTo>
                  <a:lnTo>
                    <a:pt x="133375" y="2415"/>
                  </a:lnTo>
                  <a:lnTo>
                    <a:pt x="107412" y="94"/>
                  </a:lnTo>
                  <a:lnTo>
                    <a:pt x="946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186"/>
            <p:cNvSpPr/>
            <p:nvPr>
              <p:custDataLst>
                <p:tags r:id="rId36"/>
              </p:custDataLst>
            </p:nvPr>
          </p:nvSpPr>
          <p:spPr>
            <a:xfrm>
              <a:off x="3614870" y="1162170"/>
              <a:ext cx="137851" cy="199902"/>
            </a:xfrm>
            <a:custGeom>
              <a:avLst/>
              <a:gdLst/>
              <a:ahLst/>
              <a:cxnLst/>
              <a:rect l="0" t="0" r="0" b="0"/>
              <a:pathLst>
                <a:path w="137851" h="199902">
                  <a:moveTo>
                    <a:pt x="23680" y="37980"/>
                  </a:moveTo>
                  <a:lnTo>
                    <a:pt x="23680" y="37980"/>
                  </a:lnTo>
                  <a:lnTo>
                    <a:pt x="15479" y="37980"/>
                  </a:lnTo>
                  <a:lnTo>
                    <a:pt x="0" y="23791"/>
                  </a:lnTo>
                  <a:lnTo>
                    <a:pt x="485" y="22170"/>
                  </a:lnTo>
                  <a:lnTo>
                    <a:pt x="2925" y="21090"/>
                  </a:lnTo>
                  <a:lnTo>
                    <a:pt x="6668" y="20370"/>
                  </a:lnTo>
                  <a:lnTo>
                    <a:pt x="9164" y="18832"/>
                  </a:lnTo>
                  <a:lnTo>
                    <a:pt x="10828" y="16748"/>
                  </a:lnTo>
                  <a:lnTo>
                    <a:pt x="13498" y="10855"/>
                  </a:lnTo>
                  <a:lnTo>
                    <a:pt x="16685" y="10050"/>
                  </a:lnTo>
                  <a:lnTo>
                    <a:pt x="19017" y="9835"/>
                  </a:lnTo>
                  <a:lnTo>
                    <a:pt x="24430" y="6774"/>
                  </a:lnTo>
                  <a:lnTo>
                    <a:pt x="30363" y="2944"/>
                  </a:lnTo>
                  <a:lnTo>
                    <a:pt x="39654" y="788"/>
                  </a:lnTo>
                  <a:lnTo>
                    <a:pt x="55443" y="0"/>
                  </a:lnTo>
                  <a:lnTo>
                    <a:pt x="57555" y="1018"/>
                  </a:lnTo>
                  <a:lnTo>
                    <a:pt x="58964" y="2755"/>
                  </a:lnTo>
                  <a:lnTo>
                    <a:pt x="59903" y="4972"/>
                  </a:lnTo>
                  <a:lnTo>
                    <a:pt x="61587" y="6449"/>
                  </a:lnTo>
                  <a:lnTo>
                    <a:pt x="66280" y="8091"/>
                  </a:lnTo>
                  <a:lnTo>
                    <a:pt x="74873" y="9016"/>
                  </a:lnTo>
                  <a:lnTo>
                    <a:pt x="76859" y="10204"/>
                  </a:lnTo>
                  <a:lnTo>
                    <a:pt x="78182" y="12054"/>
                  </a:lnTo>
                  <a:lnTo>
                    <a:pt x="80307" y="17572"/>
                  </a:lnTo>
                  <a:lnTo>
                    <a:pt x="88985" y="27012"/>
                  </a:lnTo>
                  <a:lnTo>
                    <a:pt x="88383" y="28551"/>
                  </a:lnTo>
                  <a:lnTo>
                    <a:pt x="82034" y="36529"/>
                  </a:lnTo>
                  <a:lnTo>
                    <a:pt x="80936" y="46054"/>
                  </a:lnTo>
                  <a:lnTo>
                    <a:pt x="72638" y="55579"/>
                  </a:lnTo>
                  <a:lnTo>
                    <a:pt x="71422" y="65104"/>
                  </a:lnTo>
                  <a:lnTo>
                    <a:pt x="63114" y="74629"/>
                  </a:lnTo>
                  <a:lnTo>
                    <a:pt x="63728" y="75112"/>
                  </a:lnTo>
                  <a:lnTo>
                    <a:pt x="67231" y="75650"/>
                  </a:lnTo>
                  <a:lnTo>
                    <a:pt x="68589" y="76852"/>
                  </a:lnTo>
                  <a:lnTo>
                    <a:pt x="70947" y="84243"/>
                  </a:lnTo>
                  <a:lnTo>
                    <a:pt x="73968" y="85000"/>
                  </a:lnTo>
                  <a:lnTo>
                    <a:pt x="76255" y="85202"/>
                  </a:lnTo>
                  <a:lnTo>
                    <a:pt x="81619" y="88248"/>
                  </a:lnTo>
                  <a:lnTo>
                    <a:pt x="87531" y="92071"/>
                  </a:lnTo>
                  <a:lnTo>
                    <a:pt x="98044" y="94727"/>
                  </a:lnTo>
                  <a:lnTo>
                    <a:pt x="119106" y="111590"/>
                  </a:lnTo>
                  <a:lnTo>
                    <a:pt x="122222" y="112453"/>
                  </a:lnTo>
                  <a:lnTo>
                    <a:pt x="124300" y="114087"/>
                  </a:lnTo>
                  <a:lnTo>
                    <a:pt x="134636" y="130326"/>
                  </a:lnTo>
                  <a:lnTo>
                    <a:pt x="136989" y="139660"/>
                  </a:lnTo>
                  <a:lnTo>
                    <a:pt x="137850" y="155466"/>
                  </a:lnTo>
                  <a:lnTo>
                    <a:pt x="135100" y="161810"/>
                  </a:lnTo>
                  <a:lnTo>
                    <a:pt x="131408" y="168157"/>
                  </a:lnTo>
                  <a:lnTo>
                    <a:pt x="129768" y="174506"/>
                  </a:lnTo>
                  <a:lnTo>
                    <a:pt x="128272" y="176622"/>
                  </a:lnTo>
                  <a:lnTo>
                    <a:pt x="126216" y="178033"/>
                  </a:lnTo>
                  <a:lnTo>
                    <a:pt x="121110" y="180659"/>
                  </a:lnTo>
                  <a:lnTo>
                    <a:pt x="102968" y="195933"/>
                  </a:lnTo>
                  <a:lnTo>
                    <a:pt x="96667" y="198140"/>
                  </a:lnTo>
                  <a:lnTo>
                    <a:pt x="53123" y="199901"/>
                  </a:lnTo>
                  <a:lnTo>
                    <a:pt x="52512" y="194847"/>
                  </a:lnTo>
                  <a:lnTo>
                    <a:pt x="52255" y="1808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187"/>
            <p:cNvSpPr/>
            <p:nvPr>
              <p:custDataLst>
                <p:tags r:id="rId37"/>
              </p:custDataLst>
            </p:nvPr>
          </p:nvSpPr>
          <p:spPr>
            <a:xfrm>
              <a:off x="3457692" y="1343025"/>
              <a:ext cx="18934" cy="28575"/>
            </a:xfrm>
            <a:custGeom>
              <a:avLst/>
              <a:gdLst/>
              <a:ahLst/>
              <a:cxnLst/>
              <a:rect l="0" t="0" r="0" b="0"/>
              <a:pathLst>
                <a:path w="18934" h="28575">
                  <a:moveTo>
                    <a:pt x="9408" y="0"/>
                  </a:moveTo>
                  <a:lnTo>
                    <a:pt x="9408" y="0"/>
                  </a:lnTo>
                  <a:lnTo>
                    <a:pt x="9408" y="5056"/>
                  </a:lnTo>
                  <a:lnTo>
                    <a:pt x="6586" y="10361"/>
                  </a:lnTo>
                  <a:lnTo>
                    <a:pt x="1207" y="17334"/>
                  </a:lnTo>
                  <a:lnTo>
                    <a:pt x="0" y="27100"/>
                  </a:lnTo>
                  <a:lnTo>
                    <a:pt x="1019" y="27592"/>
                  </a:lnTo>
                  <a:lnTo>
                    <a:pt x="14455" y="28574"/>
                  </a:lnTo>
                  <a:lnTo>
                    <a:pt x="15947" y="27516"/>
                  </a:lnTo>
                  <a:lnTo>
                    <a:pt x="16942" y="25752"/>
                  </a:lnTo>
                  <a:lnTo>
                    <a:pt x="18933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188"/>
            <p:cNvSpPr/>
            <p:nvPr>
              <p:custDataLst>
                <p:tags r:id="rId38"/>
              </p:custDataLst>
            </p:nvPr>
          </p:nvSpPr>
          <p:spPr>
            <a:xfrm>
              <a:off x="3448050" y="1200150"/>
              <a:ext cx="19006" cy="19051"/>
            </a:xfrm>
            <a:custGeom>
              <a:avLst/>
              <a:gdLst/>
              <a:ahLst/>
              <a:cxnLst/>
              <a:rect l="0" t="0" r="0" b="0"/>
              <a:pathLst>
                <a:path w="19006" h="19051">
                  <a:moveTo>
                    <a:pt x="0" y="0"/>
                  </a:moveTo>
                  <a:lnTo>
                    <a:pt x="0" y="0"/>
                  </a:lnTo>
                  <a:lnTo>
                    <a:pt x="19005" y="0"/>
                  </a:lnTo>
                  <a:lnTo>
                    <a:pt x="10845" y="0"/>
                  </a:lnTo>
                  <a:lnTo>
                    <a:pt x="10405" y="1058"/>
                  </a:lnTo>
                  <a:lnTo>
                    <a:pt x="9916" y="5056"/>
                  </a:lnTo>
                  <a:lnTo>
                    <a:pt x="6877" y="10361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189"/>
            <p:cNvSpPr/>
            <p:nvPr>
              <p:custDataLst>
                <p:tags r:id="rId39"/>
              </p:custDataLst>
            </p:nvPr>
          </p:nvSpPr>
          <p:spPr>
            <a:xfrm>
              <a:off x="3181388" y="1152525"/>
              <a:ext cx="161888" cy="247650"/>
            </a:xfrm>
            <a:custGeom>
              <a:avLst/>
              <a:gdLst/>
              <a:ahLst/>
              <a:cxnLst/>
              <a:rect l="0" t="0" r="0" b="0"/>
              <a:pathLst>
                <a:path w="161888" h="247650">
                  <a:moveTo>
                    <a:pt x="161887" y="19050"/>
                  </a:moveTo>
                  <a:lnTo>
                    <a:pt x="161887" y="19050"/>
                  </a:lnTo>
                  <a:lnTo>
                    <a:pt x="161887" y="10849"/>
                  </a:lnTo>
                  <a:lnTo>
                    <a:pt x="160829" y="10408"/>
                  </a:lnTo>
                  <a:lnTo>
                    <a:pt x="153686" y="9641"/>
                  </a:lnTo>
                  <a:lnTo>
                    <a:pt x="144277" y="1334"/>
                  </a:lnTo>
                  <a:lnTo>
                    <a:pt x="138207" y="395"/>
                  </a:lnTo>
                  <a:lnTo>
                    <a:pt x="92034" y="1"/>
                  </a:lnTo>
                  <a:lnTo>
                    <a:pt x="82511" y="0"/>
                  </a:lnTo>
                  <a:lnTo>
                    <a:pt x="41499" y="10322"/>
                  </a:lnTo>
                  <a:lnTo>
                    <a:pt x="28589" y="17012"/>
                  </a:lnTo>
                  <a:lnTo>
                    <a:pt x="25397" y="17692"/>
                  </a:lnTo>
                  <a:lnTo>
                    <a:pt x="23268" y="19203"/>
                  </a:lnTo>
                  <a:lnTo>
                    <a:pt x="21850" y="21268"/>
                  </a:lnTo>
                  <a:lnTo>
                    <a:pt x="19215" y="26386"/>
                  </a:lnTo>
                  <a:lnTo>
                    <a:pt x="12840" y="35217"/>
                  </a:lnTo>
                  <a:lnTo>
                    <a:pt x="10977" y="41405"/>
                  </a:lnTo>
                  <a:lnTo>
                    <a:pt x="9422" y="43478"/>
                  </a:lnTo>
                  <a:lnTo>
                    <a:pt x="7327" y="44860"/>
                  </a:lnTo>
                  <a:lnTo>
                    <a:pt x="4872" y="45782"/>
                  </a:lnTo>
                  <a:lnTo>
                    <a:pt x="3235" y="47454"/>
                  </a:lnTo>
                  <a:lnTo>
                    <a:pt x="1417" y="52135"/>
                  </a:lnTo>
                  <a:lnTo>
                    <a:pt x="0" y="84466"/>
                  </a:lnTo>
                  <a:lnTo>
                    <a:pt x="2801" y="93279"/>
                  </a:lnTo>
                  <a:lnTo>
                    <a:pt x="6515" y="100724"/>
                  </a:lnTo>
                  <a:lnTo>
                    <a:pt x="9226" y="114027"/>
                  </a:lnTo>
                  <a:lnTo>
                    <a:pt x="9487" y="142437"/>
                  </a:lnTo>
                  <a:lnTo>
                    <a:pt x="24034" y="142874"/>
                  </a:lnTo>
                  <a:lnTo>
                    <a:pt x="25535" y="141816"/>
                  </a:lnTo>
                  <a:lnTo>
                    <a:pt x="26536" y="140052"/>
                  </a:lnTo>
                  <a:lnTo>
                    <a:pt x="28141" y="134674"/>
                  </a:lnTo>
                  <a:lnTo>
                    <a:pt x="31183" y="133938"/>
                  </a:lnTo>
                  <a:lnTo>
                    <a:pt x="52132" y="133360"/>
                  </a:lnTo>
                  <a:lnTo>
                    <a:pt x="53792" y="134415"/>
                  </a:lnTo>
                  <a:lnTo>
                    <a:pt x="54898" y="136177"/>
                  </a:lnTo>
                  <a:lnTo>
                    <a:pt x="55636" y="138409"/>
                  </a:lnTo>
                  <a:lnTo>
                    <a:pt x="57186" y="139898"/>
                  </a:lnTo>
                  <a:lnTo>
                    <a:pt x="61731" y="141552"/>
                  </a:lnTo>
                  <a:lnTo>
                    <a:pt x="73272" y="143672"/>
                  </a:lnTo>
                  <a:lnTo>
                    <a:pt x="79464" y="147815"/>
                  </a:lnTo>
                  <a:lnTo>
                    <a:pt x="82921" y="153185"/>
                  </a:lnTo>
                  <a:lnTo>
                    <a:pt x="83843" y="156098"/>
                  </a:lnTo>
                  <a:lnTo>
                    <a:pt x="90512" y="162157"/>
                  </a:lnTo>
                  <a:lnTo>
                    <a:pt x="98415" y="168378"/>
                  </a:lnTo>
                  <a:lnTo>
                    <a:pt x="111118" y="188211"/>
                  </a:lnTo>
                  <a:lnTo>
                    <a:pt x="113331" y="197112"/>
                  </a:lnTo>
                  <a:lnTo>
                    <a:pt x="114139" y="212759"/>
                  </a:lnTo>
                  <a:lnTo>
                    <a:pt x="111385" y="219090"/>
                  </a:lnTo>
                  <a:lnTo>
                    <a:pt x="106050" y="226722"/>
                  </a:lnTo>
                  <a:lnTo>
                    <a:pt x="103938" y="235833"/>
                  </a:lnTo>
                  <a:lnTo>
                    <a:pt x="99796" y="241693"/>
                  </a:lnTo>
                  <a:lnTo>
                    <a:pt x="94427" y="245002"/>
                  </a:lnTo>
                  <a:lnTo>
                    <a:pt x="82357" y="247127"/>
                  </a:lnTo>
                  <a:lnTo>
                    <a:pt x="34886" y="247649"/>
                  </a:lnTo>
                  <a:lnTo>
                    <a:pt x="32770" y="246591"/>
                  </a:lnTo>
                  <a:lnTo>
                    <a:pt x="31359" y="244827"/>
                  </a:lnTo>
                  <a:lnTo>
                    <a:pt x="29095" y="239449"/>
                  </a:lnTo>
                  <a:lnTo>
                    <a:pt x="28537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SMARTInkShape-190"/>
          <p:cNvSpPr/>
          <p:nvPr>
            <p:custDataLst>
              <p:tags r:id="rId1"/>
            </p:custDataLst>
          </p:nvPr>
        </p:nvSpPr>
        <p:spPr>
          <a:xfrm>
            <a:off x="4305300" y="1285875"/>
            <a:ext cx="238126" cy="76085"/>
          </a:xfrm>
          <a:custGeom>
            <a:avLst/>
            <a:gdLst/>
            <a:ahLst/>
            <a:cxnLst/>
            <a:rect l="0" t="0" r="0" b="0"/>
            <a:pathLst>
              <a:path w="238126" h="76085">
                <a:moveTo>
                  <a:pt x="0" y="66675"/>
                </a:moveTo>
                <a:lnTo>
                  <a:pt x="0" y="66675"/>
                </a:lnTo>
                <a:lnTo>
                  <a:pt x="0" y="76084"/>
                </a:lnTo>
                <a:lnTo>
                  <a:pt x="5057" y="71109"/>
                </a:lnTo>
                <a:lnTo>
                  <a:pt x="10361" y="68646"/>
                </a:lnTo>
                <a:lnTo>
                  <a:pt x="13257" y="67989"/>
                </a:lnTo>
                <a:lnTo>
                  <a:pt x="26569" y="60388"/>
                </a:lnTo>
                <a:lnTo>
                  <a:pt x="66929" y="46978"/>
                </a:lnTo>
                <a:lnTo>
                  <a:pt x="106063" y="32723"/>
                </a:lnTo>
                <a:lnTo>
                  <a:pt x="152569" y="24065"/>
                </a:lnTo>
                <a:lnTo>
                  <a:pt x="197079" y="12436"/>
                </a:lnTo>
                <a:lnTo>
                  <a:pt x="23812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SMARTInkShape-Group51"/>
          <p:cNvGrpSpPr/>
          <p:nvPr/>
        </p:nvGrpSpPr>
        <p:grpSpPr>
          <a:xfrm>
            <a:off x="4819650" y="1105135"/>
            <a:ext cx="1323976" cy="371076"/>
            <a:chOff x="4819650" y="1105135"/>
            <a:chExt cx="1323976" cy="371076"/>
          </a:xfrm>
        </p:grpSpPr>
        <p:sp>
          <p:nvSpPr>
            <p:cNvPr id="37" name="SMARTInkShape-191"/>
            <p:cNvSpPr/>
            <p:nvPr>
              <p:custDataLst>
                <p:tags r:id="rId28"/>
              </p:custDataLst>
            </p:nvPr>
          </p:nvSpPr>
          <p:spPr>
            <a:xfrm>
              <a:off x="5981700" y="1200150"/>
              <a:ext cx="161926" cy="114301"/>
            </a:xfrm>
            <a:custGeom>
              <a:avLst/>
              <a:gdLst/>
              <a:ahLst/>
              <a:cxnLst/>
              <a:rect l="0" t="0" r="0" b="0"/>
              <a:pathLst>
                <a:path w="161926" h="114301">
                  <a:moveTo>
                    <a:pt x="9525" y="0"/>
                  </a:moveTo>
                  <a:lnTo>
                    <a:pt x="9525" y="0"/>
                  </a:lnTo>
                  <a:lnTo>
                    <a:pt x="14581" y="0"/>
                  </a:lnTo>
                  <a:lnTo>
                    <a:pt x="16070" y="1058"/>
                  </a:lnTo>
                  <a:lnTo>
                    <a:pt x="17064" y="2822"/>
                  </a:lnTo>
                  <a:lnTo>
                    <a:pt x="18934" y="9132"/>
                  </a:lnTo>
                  <a:lnTo>
                    <a:pt x="12481" y="17052"/>
                  </a:lnTo>
                  <a:lnTo>
                    <a:pt x="9915" y="26848"/>
                  </a:lnTo>
                  <a:lnTo>
                    <a:pt x="8469" y="64582"/>
                  </a:lnTo>
                  <a:lnTo>
                    <a:pt x="883" y="84648"/>
                  </a:lnTo>
                  <a:lnTo>
                    <a:pt x="0" y="104761"/>
                  </a:lnTo>
                  <a:lnTo>
                    <a:pt x="0" y="82385"/>
                  </a:lnTo>
                  <a:lnTo>
                    <a:pt x="2822" y="76126"/>
                  </a:lnTo>
                  <a:lnTo>
                    <a:pt x="6545" y="69817"/>
                  </a:lnTo>
                  <a:lnTo>
                    <a:pt x="9701" y="60315"/>
                  </a:lnTo>
                  <a:lnTo>
                    <a:pt x="15810" y="49739"/>
                  </a:lnTo>
                  <a:lnTo>
                    <a:pt x="19824" y="24166"/>
                  </a:lnTo>
                  <a:lnTo>
                    <a:pt x="21682" y="22461"/>
                  </a:lnTo>
                  <a:lnTo>
                    <a:pt x="23980" y="21324"/>
                  </a:lnTo>
                  <a:lnTo>
                    <a:pt x="25512" y="19508"/>
                  </a:lnTo>
                  <a:lnTo>
                    <a:pt x="27213" y="14667"/>
                  </a:lnTo>
                  <a:lnTo>
                    <a:pt x="28725" y="12953"/>
                  </a:lnTo>
                  <a:lnTo>
                    <a:pt x="36656" y="9976"/>
                  </a:lnTo>
                  <a:lnTo>
                    <a:pt x="37137" y="10884"/>
                  </a:lnTo>
                  <a:lnTo>
                    <a:pt x="37672" y="14715"/>
                  </a:lnTo>
                  <a:lnTo>
                    <a:pt x="38873" y="16160"/>
                  </a:lnTo>
                  <a:lnTo>
                    <a:pt x="43030" y="17766"/>
                  </a:lnTo>
                  <a:lnTo>
                    <a:pt x="44562" y="19252"/>
                  </a:lnTo>
                  <a:lnTo>
                    <a:pt x="46263" y="23726"/>
                  </a:lnTo>
                  <a:lnTo>
                    <a:pt x="47221" y="32195"/>
                  </a:lnTo>
                  <a:lnTo>
                    <a:pt x="48414" y="34163"/>
                  </a:lnTo>
                  <a:lnTo>
                    <a:pt x="50268" y="35475"/>
                  </a:lnTo>
                  <a:lnTo>
                    <a:pt x="52562" y="36350"/>
                  </a:lnTo>
                  <a:lnTo>
                    <a:pt x="54091" y="37992"/>
                  </a:lnTo>
                  <a:lnTo>
                    <a:pt x="59368" y="48231"/>
                  </a:lnTo>
                  <a:lnTo>
                    <a:pt x="61804" y="51204"/>
                  </a:lnTo>
                  <a:lnTo>
                    <a:pt x="62369" y="54244"/>
                  </a:lnTo>
                  <a:lnTo>
                    <a:pt x="61688" y="57329"/>
                  </a:lnTo>
                  <a:lnTo>
                    <a:pt x="60175" y="60445"/>
                  </a:lnTo>
                  <a:lnTo>
                    <a:pt x="60225" y="63580"/>
                  </a:lnTo>
                  <a:lnTo>
                    <a:pt x="66672" y="76196"/>
                  </a:lnTo>
                  <a:lnTo>
                    <a:pt x="66675" y="62011"/>
                  </a:lnTo>
                  <a:lnTo>
                    <a:pt x="69497" y="56488"/>
                  </a:lnTo>
                  <a:lnTo>
                    <a:pt x="73220" y="50506"/>
                  </a:lnTo>
                  <a:lnTo>
                    <a:pt x="76376" y="41188"/>
                  </a:lnTo>
                  <a:lnTo>
                    <a:pt x="80864" y="34886"/>
                  </a:lnTo>
                  <a:lnTo>
                    <a:pt x="86387" y="31380"/>
                  </a:lnTo>
                  <a:lnTo>
                    <a:pt x="89341" y="30445"/>
                  </a:lnTo>
                  <a:lnTo>
                    <a:pt x="91311" y="28763"/>
                  </a:lnTo>
                  <a:lnTo>
                    <a:pt x="93499" y="24073"/>
                  </a:lnTo>
                  <a:lnTo>
                    <a:pt x="95141" y="22398"/>
                  </a:lnTo>
                  <a:lnTo>
                    <a:pt x="99788" y="20538"/>
                  </a:lnTo>
                  <a:lnTo>
                    <a:pt x="112538" y="19181"/>
                  </a:lnTo>
                  <a:lnTo>
                    <a:pt x="124430" y="26606"/>
                  </a:lnTo>
                  <a:lnTo>
                    <a:pt x="127403" y="27262"/>
                  </a:lnTo>
                  <a:lnTo>
                    <a:pt x="141029" y="36661"/>
                  </a:lnTo>
                  <a:lnTo>
                    <a:pt x="155971" y="51231"/>
                  </a:lnTo>
                  <a:lnTo>
                    <a:pt x="159279" y="57342"/>
                  </a:lnTo>
                  <a:lnTo>
                    <a:pt x="161577" y="73050"/>
                  </a:lnTo>
                  <a:lnTo>
                    <a:pt x="161925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192"/>
            <p:cNvSpPr/>
            <p:nvPr>
              <p:custDataLst>
                <p:tags r:id="rId29"/>
              </p:custDataLst>
            </p:nvPr>
          </p:nvSpPr>
          <p:spPr>
            <a:xfrm>
              <a:off x="5810643" y="1181150"/>
              <a:ext cx="132920" cy="295061"/>
            </a:xfrm>
            <a:custGeom>
              <a:avLst/>
              <a:gdLst/>
              <a:ahLst/>
              <a:cxnLst/>
              <a:rect l="0" t="0" r="0" b="0"/>
              <a:pathLst>
                <a:path w="132920" h="295061">
                  <a:moveTo>
                    <a:pt x="9132" y="104725"/>
                  </a:moveTo>
                  <a:lnTo>
                    <a:pt x="9132" y="104725"/>
                  </a:lnTo>
                  <a:lnTo>
                    <a:pt x="9132" y="96524"/>
                  </a:lnTo>
                  <a:lnTo>
                    <a:pt x="9132" y="141571"/>
                  </a:lnTo>
                  <a:lnTo>
                    <a:pt x="9132" y="188649"/>
                  </a:lnTo>
                  <a:lnTo>
                    <a:pt x="9132" y="235328"/>
                  </a:lnTo>
                  <a:lnTo>
                    <a:pt x="9132" y="282494"/>
                  </a:lnTo>
                  <a:lnTo>
                    <a:pt x="9132" y="288862"/>
                  </a:lnTo>
                  <a:lnTo>
                    <a:pt x="8074" y="290983"/>
                  </a:lnTo>
                  <a:lnTo>
                    <a:pt x="6310" y="292397"/>
                  </a:lnTo>
                  <a:lnTo>
                    <a:pt x="0" y="295060"/>
                  </a:lnTo>
                  <a:lnTo>
                    <a:pt x="4780" y="290119"/>
                  </a:lnTo>
                  <a:lnTo>
                    <a:pt x="7198" y="284842"/>
                  </a:lnTo>
                  <a:lnTo>
                    <a:pt x="11785" y="259036"/>
                  </a:lnTo>
                  <a:lnTo>
                    <a:pt x="14075" y="255224"/>
                  </a:lnTo>
                  <a:lnTo>
                    <a:pt x="23311" y="213554"/>
                  </a:lnTo>
                  <a:lnTo>
                    <a:pt x="30363" y="170680"/>
                  </a:lnTo>
                  <a:lnTo>
                    <a:pt x="43286" y="123680"/>
                  </a:lnTo>
                  <a:lnTo>
                    <a:pt x="48179" y="96230"/>
                  </a:lnTo>
                  <a:lnTo>
                    <a:pt x="62079" y="67456"/>
                  </a:lnTo>
                  <a:lnTo>
                    <a:pt x="70508" y="41389"/>
                  </a:lnTo>
                  <a:lnTo>
                    <a:pt x="82648" y="19858"/>
                  </a:lnTo>
                  <a:lnTo>
                    <a:pt x="85198" y="13031"/>
                  </a:lnTo>
                  <a:lnTo>
                    <a:pt x="93376" y="1882"/>
                  </a:lnTo>
                  <a:lnTo>
                    <a:pt x="97021" y="808"/>
                  </a:lnTo>
                  <a:lnTo>
                    <a:pt x="117209" y="0"/>
                  </a:lnTo>
                  <a:lnTo>
                    <a:pt x="119283" y="1042"/>
                  </a:lnTo>
                  <a:lnTo>
                    <a:pt x="120666" y="2794"/>
                  </a:lnTo>
                  <a:lnTo>
                    <a:pt x="123261" y="7564"/>
                  </a:lnTo>
                  <a:lnTo>
                    <a:pt x="129613" y="16200"/>
                  </a:lnTo>
                  <a:lnTo>
                    <a:pt x="131966" y="25461"/>
                  </a:lnTo>
                  <a:lnTo>
                    <a:pt x="132919" y="58955"/>
                  </a:lnTo>
                  <a:lnTo>
                    <a:pt x="130118" y="66039"/>
                  </a:lnTo>
                  <a:lnTo>
                    <a:pt x="110566" y="88816"/>
                  </a:lnTo>
                  <a:lnTo>
                    <a:pt x="91453" y="100485"/>
                  </a:lnTo>
                  <a:lnTo>
                    <a:pt x="79855" y="104527"/>
                  </a:lnTo>
                  <a:lnTo>
                    <a:pt x="69716" y="110899"/>
                  </a:lnTo>
                  <a:lnTo>
                    <a:pt x="63222" y="112761"/>
                  </a:lnTo>
                  <a:lnTo>
                    <a:pt x="60008" y="112199"/>
                  </a:lnTo>
                  <a:lnTo>
                    <a:pt x="47435" y="105521"/>
                  </a:lnTo>
                  <a:lnTo>
                    <a:pt x="37707" y="104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193"/>
            <p:cNvSpPr/>
            <p:nvPr>
              <p:custDataLst>
                <p:tags r:id="rId30"/>
              </p:custDataLst>
            </p:nvPr>
          </p:nvSpPr>
          <p:spPr>
            <a:xfrm>
              <a:off x="5553633" y="1134047"/>
              <a:ext cx="189740" cy="207479"/>
            </a:xfrm>
            <a:custGeom>
              <a:avLst/>
              <a:gdLst/>
              <a:ahLst/>
              <a:cxnLst/>
              <a:rect l="0" t="0" r="0" b="0"/>
              <a:pathLst>
                <a:path w="189740" h="207479">
                  <a:moveTo>
                    <a:pt x="94692" y="47053"/>
                  </a:moveTo>
                  <a:lnTo>
                    <a:pt x="94692" y="47053"/>
                  </a:lnTo>
                  <a:lnTo>
                    <a:pt x="113234" y="28511"/>
                  </a:lnTo>
                  <a:lnTo>
                    <a:pt x="99539" y="28016"/>
                  </a:lnTo>
                  <a:lnTo>
                    <a:pt x="58239" y="42193"/>
                  </a:lnTo>
                  <a:lnTo>
                    <a:pt x="49210" y="50537"/>
                  </a:lnTo>
                  <a:lnTo>
                    <a:pt x="15354" y="93280"/>
                  </a:lnTo>
                  <a:lnTo>
                    <a:pt x="3682" y="117254"/>
                  </a:lnTo>
                  <a:lnTo>
                    <a:pt x="0" y="143643"/>
                  </a:lnTo>
                  <a:lnTo>
                    <a:pt x="2512" y="151012"/>
                  </a:lnTo>
                  <a:lnTo>
                    <a:pt x="21846" y="182206"/>
                  </a:lnTo>
                  <a:lnTo>
                    <a:pt x="36301" y="192696"/>
                  </a:lnTo>
                  <a:lnTo>
                    <a:pt x="70288" y="205603"/>
                  </a:lnTo>
                  <a:lnTo>
                    <a:pt x="82434" y="207478"/>
                  </a:lnTo>
                  <a:lnTo>
                    <a:pt x="126468" y="199189"/>
                  </a:lnTo>
                  <a:lnTo>
                    <a:pt x="144441" y="192084"/>
                  </a:lnTo>
                  <a:lnTo>
                    <a:pt x="169042" y="172037"/>
                  </a:lnTo>
                  <a:lnTo>
                    <a:pt x="182104" y="154406"/>
                  </a:lnTo>
                  <a:lnTo>
                    <a:pt x="187620" y="135776"/>
                  </a:lnTo>
                  <a:lnTo>
                    <a:pt x="189739" y="97837"/>
                  </a:lnTo>
                  <a:lnTo>
                    <a:pt x="182298" y="72450"/>
                  </a:lnTo>
                  <a:lnTo>
                    <a:pt x="161291" y="30825"/>
                  </a:lnTo>
                  <a:lnTo>
                    <a:pt x="153924" y="22907"/>
                  </a:lnTo>
                  <a:lnTo>
                    <a:pt x="139995" y="12500"/>
                  </a:lnTo>
                  <a:lnTo>
                    <a:pt x="133868" y="3772"/>
                  </a:lnTo>
                  <a:lnTo>
                    <a:pt x="124872" y="0"/>
                  </a:lnTo>
                  <a:lnTo>
                    <a:pt x="124337" y="868"/>
                  </a:lnTo>
                  <a:lnTo>
                    <a:pt x="123267" y="89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194"/>
            <p:cNvSpPr/>
            <p:nvPr>
              <p:custDataLst>
                <p:tags r:id="rId31"/>
              </p:custDataLst>
            </p:nvPr>
          </p:nvSpPr>
          <p:spPr>
            <a:xfrm>
              <a:off x="5385740" y="1123950"/>
              <a:ext cx="129071" cy="219038"/>
            </a:xfrm>
            <a:custGeom>
              <a:avLst/>
              <a:gdLst/>
              <a:ahLst/>
              <a:cxnLst/>
              <a:rect l="0" t="0" r="0" b="0"/>
              <a:pathLst>
                <a:path w="129071" h="219038">
                  <a:moveTo>
                    <a:pt x="14935" y="28575"/>
                  </a:moveTo>
                  <a:lnTo>
                    <a:pt x="14935" y="28575"/>
                  </a:lnTo>
                  <a:lnTo>
                    <a:pt x="6734" y="28575"/>
                  </a:lnTo>
                  <a:lnTo>
                    <a:pt x="6293" y="27517"/>
                  </a:lnTo>
                  <a:lnTo>
                    <a:pt x="5802" y="23519"/>
                  </a:lnTo>
                  <a:lnTo>
                    <a:pt x="4614" y="22029"/>
                  </a:lnTo>
                  <a:lnTo>
                    <a:pt x="470" y="20374"/>
                  </a:lnTo>
                  <a:lnTo>
                    <a:pt x="0" y="19933"/>
                  </a:lnTo>
                  <a:lnTo>
                    <a:pt x="745" y="19638"/>
                  </a:lnTo>
                  <a:lnTo>
                    <a:pt x="4489" y="19166"/>
                  </a:lnTo>
                  <a:lnTo>
                    <a:pt x="5329" y="10859"/>
                  </a:lnTo>
                  <a:lnTo>
                    <a:pt x="13604" y="1441"/>
                  </a:lnTo>
                  <a:lnTo>
                    <a:pt x="60392" y="7"/>
                  </a:lnTo>
                  <a:lnTo>
                    <a:pt x="93916" y="0"/>
                  </a:lnTo>
                  <a:lnTo>
                    <a:pt x="100485" y="2823"/>
                  </a:lnTo>
                  <a:lnTo>
                    <a:pt x="124206" y="23598"/>
                  </a:lnTo>
                  <a:lnTo>
                    <a:pt x="124824" y="26315"/>
                  </a:lnTo>
                  <a:lnTo>
                    <a:pt x="124177" y="29185"/>
                  </a:lnTo>
                  <a:lnTo>
                    <a:pt x="121696" y="35196"/>
                  </a:lnTo>
                  <a:lnTo>
                    <a:pt x="119972" y="50836"/>
                  </a:lnTo>
                  <a:lnTo>
                    <a:pt x="117767" y="52941"/>
                  </a:lnTo>
                  <a:lnTo>
                    <a:pt x="106670" y="56961"/>
                  </a:lnTo>
                  <a:lnTo>
                    <a:pt x="104667" y="59141"/>
                  </a:lnTo>
                  <a:lnTo>
                    <a:pt x="99025" y="67265"/>
                  </a:lnTo>
                  <a:lnTo>
                    <a:pt x="96395" y="70243"/>
                  </a:lnTo>
                  <a:lnTo>
                    <a:pt x="90651" y="73552"/>
                  </a:lnTo>
                  <a:lnTo>
                    <a:pt x="84570" y="76082"/>
                  </a:lnTo>
                  <a:lnTo>
                    <a:pt x="62548" y="92606"/>
                  </a:lnTo>
                  <a:lnTo>
                    <a:pt x="49858" y="94728"/>
                  </a:lnTo>
                  <a:lnTo>
                    <a:pt x="47742" y="95960"/>
                  </a:lnTo>
                  <a:lnTo>
                    <a:pt x="46330" y="97840"/>
                  </a:lnTo>
                  <a:lnTo>
                    <a:pt x="43558" y="104655"/>
                  </a:lnTo>
                  <a:lnTo>
                    <a:pt x="51715" y="104764"/>
                  </a:lnTo>
                  <a:lnTo>
                    <a:pt x="60379" y="111319"/>
                  </a:lnTo>
                  <a:lnTo>
                    <a:pt x="69205" y="114475"/>
                  </a:lnTo>
                  <a:lnTo>
                    <a:pt x="78522" y="120584"/>
                  </a:lnTo>
                  <a:lnTo>
                    <a:pt x="87986" y="123923"/>
                  </a:lnTo>
                  <a:lnTo>
                    <a:pt x="110186" y="140244"/>
                  </a:lnTo>
                  <a:lnTo>
                    <a:pt x="116535" y="142764"/>
                  </a:lnTo>
                  <a:lnTo>
                    <a:pt x="122885" y="147412"/>
                  </a:lnTo>
                  <a:lnTo>
                    <a:pt x="126413" y="153005"/>
                  </a:lnTo>
                  <a:lnTo>
                    <a:pt x="128677" y="165220"/>
                  </a:lnTo>
                  <a:lnTo>
                    <a:pt x="129070" y="174660"/>
                  </a:lnTo>
                  <a:lnTo>
                    <a:pt x="126339" y="180991"/>
                  </a:lnTo>
                  <a:lnTo>
                    <a:pt x="124129" y="184161"/>
                  </a:lnTo>
                  <a:lnTo>
                    <a:pt x="118852" y="187682"/>
                  </a:lnTo>
                  <a:lnTo>
                    <a:pt x="112979" y="190306"/>
                  </a:lnTo>
                  <a:lnTo>
                    <a:pt x="94277" y="205578"/>
                  </a:lnTo>
                  <a:lnTo>
                    <a:pt x="81603" y="211588"/>
                  </a:lnTo>
                  <a:lnTo>
                    <a:pt x="75257" y="215747"/>
                  </a:lnTo>
                  <a:lnTo>
                    <a:pt x="65734" y="218089"/>
                  </a:lnTo>
                  <a:lnTo>
                    <a:pt x="45391" y="219037"/>
                  </a:lnTo>
                  <a:lnTo>
                    <a:pt x="44764" y="217991"/>
                  </a:lnTo>
                  <a:lnTo>
                    <a:pt x="43675" y="205814"/>
                  </a:lnTo>
                  <a:lnTo>
                    <a:pt x="46406" y="199776"/>
                  </a:lnTo>
                  <a:lnTo>
                    <a:pt x="53035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195"/>
            <p:cNvSpPr/>
            <p:nvPr>
              <p:custDataLst>
                <p:tags r:id="rId32"/>
              </p:custDataLst>
            </p:nvPr>
          </p:nvSpPr>
          <p:spPr>
            <a:xfrm>
              <a:off x="5153144" y="1304925"/>
              <a:ext cx="18932" cy="19038"/>
            </a:xfrm>
            <a:custGeom>
              <a:avLst/>
              <a:gdLst/>
              <a:ahLst/>
              <a:cxnLst/>
              <a:rect l="0" t="0" r="0" b="0"/>
              <a:pathLst>
                <a:path w="18932" h="19038">
                  <a:moveTo>
                    <a:pt x="18931" y="0"/>
                  </a:moveTo>
                  <a:lnTo>
                    <a:pt x="18931" y="0"/>
                  </a:lnTo>
                  <a:lnTo>
                    <a:pt x="18931" y="5056"/>
                  </a:lnTo>
                  <a:lnTo>
                    <a:pt x="16109" y="10361"/>
                  </a:lnTo>
                  <a:lnTo>
                    <a:pt x="9798" y="18542"/>
                  </a:lnTo>
                  <a:lnTo>
                    <a:pt x="284" y="19037"/>
                  </a:lnTo>
                  <a:lnTo>
                    <a:pt x="0" y="13990"/>
                  </a:lnTo>
                  <a:lnTo>
                    <a:pt x="1019" y="12501"/>
                  </a:lnTo>
                  <a:lnTo>
                    <a:pt x="2756" y="11509"/>
                  </a:lnTo>
                  <a:lnTo>
                    <a:pt x="18931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196"/>
            <p:cNvSpPr/>
            <p:nvPr>
              <p:custDataLst>
                <p:tags r:id="rId33"/>
              </p:custDataLst>
            </p:nvPr>
          </p:nvSpPr>
          <p:spPr>
            <a:xfrm>
              <a:off x="5133975" y="1152525"/>
              <a:ext cx="18659" cy="19051"/>
            </a:xfrm>
            <a:custGeom>
              <a:avLst/>
              <a:gdLst/>
              <a:ahLst/>
              <a:cxnLst/>
              <a:rect l="0" t="0" r="0" b="0"/>
              <a:pathLst>
                <a:path w="18659" h="19051">
                  <a:moveTo>
                    <a:pt x="9525" y="0"/>
                  </a:moveTo>
                  <a:lnTo>
                    <a:pt x="9525" y="0"/>
                  </a:lnTo>
                  <a:lnTo>
                    <a:pt x="18658" y="0"/>
                  </a:lnTo>
                  <a:lnTo>
                    <a:pt x="9558" y="0"/>
                  </a:lnTo>
                  <a:lnTo>
                    <a:pt x="9535" y="5056"/>
                  </a:lnTo>
                  <a:lnTo>
                    <a:pt x="6707" y="10361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197"/>
            <p:cNvSpPr/>
            <p:nvPr>
              <p:custDataLst>
                <p:tags r:id="rId34"/>
              </p:custDataLst>
            </p:nvPr>
          </p:nvSpPr>
          <p:spPr>
            <a:xfrm>
              <a:off x="4819650" y="1105135"/>
              <a:ext cx="180976" cy="294588"/>
            </a:xfrm>
            <a:custGeom>
              <a:avLst/>
              <a:gdLst/>
              <a:ahLst/>
              <a:cxnLst/>
              <a:rect l="0" t="0" r="0" b="0"/>
              <a:pathLst>
                <a:path w="180976" h="294588">
                  <a:moveTo>
                    <a:pt x="180975" y="28340"/>
                  </a:moveTo>
                  <a:lnTo>
                    <a:pt x="180975" y="28340"/>
                  </a:lnTo>
                  <a:lnTo>
                    <a:pt x="180975" y="8818"/>
                  </a:lnTo>
                  <a:lnTo>
                    <a:pt x="179917" y="5801"/>
                  </a:lnTo>
                  <a:lnTo>
                    <a:pt x="178153" y="3788"/>
                  </a:lnTo>
                  <a:lnTo>
                    <a:pt x="172774" y="560"/>
                  </a:lnTo>
                  <a:lnTo>
                    <a:pt x="166786" y="0"/>
                  </a:lnTo>
                  <a:lnTo>
                    <a:pt x="161263" y="2692"/>
                  </a:lnTo>
                  <a:lnTo>
                    <a:pt x="155282" y="6358"/>
                  </a:lnTo>
                  <a:lnTo>
                    <a:pt x="145963" y="9480"/>
                  </a:lnTo>
                  <a:lnTo>
                    <a:pt x="102284" y="41323"/>
                  </a:lnTo>
                  <a:lnTo>
                    <a:pt x="59918" y="82760"/>
                  </a:lnTo>
                  <a:lnTo>
                    <a:pt x="30390" y="128655"/>
                  </a:lnTo>
                  <a:lnTo>
                    <a:pt x="6788" y="176128"/>
                  </a:lnTo>
                  <a:lnTo>
                    <a:pt x="1341" y="202681"/>
                  </a:lnTo>
                  <a:lnTo>
                    <a:pt x="177" y="234678"/>
                  </a:lnTo>
                  <a:lnTo>
                    <a:pt x="2901" y="244576"/>
                  </a:lnTo>
                  <a:lnTo>
                    <a:pt x="22395" y="277675"/>
                  </a:lnTo>
                  <a:lnTo>
                    <a:pt x="28651" y="282031"/>
                  </a:lnTo>
                  <a:lnTo>
                    <a:pt x="34959" y="285025"/>
                  </a:lnTo>
                  <a:lnTo>
                    <a:pt x="44460" y="291602"/>
                  </a:lnTo>
                  <a:lnTo>
                    <a:pt x="50805" y="293512"/>
                  </a:lnTo>
                  <a:lnTo>
                    <a:pt x="65382" y="294587"/>
                  </a:lnTo>
                  <a:lnTo>
                    <a:pt x="74214" y="292017"/>
                  </a:lnTo>
                  <a:lnTo>
                    <a:pt x="78051" y="289849"/>
                  </a:lnTo>
                  <a:lnTo>
                    <a:pt x="80609" y="287346"/>
                  </a:lnTo>
                  <a:lnTo>
                    <a:pt x="85268" y="279825"/>
                  </a:lnTo>
                  <a:lnTo>
                    <a:pt x="90108" y="277694"/>
                  </a:lnTo>
                  <a:lnTo>
                    <a:pt x="91822" y="275010"/>
                  </a:lnTo>
                  <a:lnTo>
                    <a:pt x="94798" y="254681"/>
                  </a:lnTo>
                  <a:lnTo>
                    <a:pt x="95116" y="244512"/>
                  </a:lnTo>
                  <a:lnTo>
                    <a:pt x="92368" y="238011"/>
                  </a:lnTo>
                  <a:lnTo>
                    <a:pt x="72856" y="215672"/>
                  </a:lnTo>
                  <a:lnTo>
                    <a:pt x="53746" y="204025"/>
                  </a:lnTo>
                  <a:lnTo>
                    <a:pt x="42148" y="199986"/>
                  </a:lnTo>
                  <a:lnTo>
                    <a:pt x="32009" y="193616"/>
                  </a:lnTo>
                  <a:lnTo>
                    <a:pt x="22302" y="191258"/>
                  </a:lnTo>
                  <a:lnTo>
                    <a:pt x="15909" y="190706"/>
                  </a:lnTo>
                  <a:lnTo>
                    <a:pt x="9541" y="187639"/>
                  </a:lnTo>
                  <a:lnTo>
                    <a:pt x="0" y="1807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SMARTInkShape-198"/>
          <p:cNvSpPr/>
          <p:nvPr>
            <p:custDataLst>
              <p:tags r:id="rId2"/>
            </p:custDataLst>
          </p:nvPr>
        </p:nvSpPr>
        <p:spPr>
          <a:xfrm>
            <a:off x="6757263" y="238125"/>
            <a:ext cx="1319938" cy="474324"/>
          </a:xfrm>
          <a:custGeom>
            <a:avLst/>
            <a:gdLst/>
            <a:ahLst/>
            <a:cxnLst/>
            <a:rect l="0" t="0" r="0" b="0"/>
            <a:pathLst>
              <a:path w="1319938" h="474324">
                <a:moveTo>
                  <a:pt x="5487" y="304800"/>
                </a:moveTo>
                <a:lnTo>
                  <a:pt x="5487" y="304800"/>
                </a:lnTo>
                <a:lnTo>
                  <a:pt x="431" y="309857"/>
                </a:lnTo>
                <a:lnTo>
                  <a:pt x="0" y="311346"/>
                </a:lnTo>
                <a:lnTo>
                  <a:pt x="770" y="312339"/>
                </a:lnTo>
                <a:lnTo>
                  <a:pt x="5480" y="314322"/>
                </a:lnTo>
                <a:lnTo>
                  <a:pt x="5487" y="359864"/>
                </a:lnTo>
                <a:lnTo>
                  <a:pt x="6545" y="406315"/>
                </a:lnTo>
                <a:lnTo>
                  <a:pt x="21733" y="440538"/>
                </a:lnTo>
                <a:lnTo>
                  <a:pt x="27877" y="449089"/>
                </a:lnTo>
                <a:lnTo>
                  <a:pt x="48049" y="463202"/>
                </a:lnTo>
                <a:lnTo>
                  <a:pt x="67251" y="471914"/>
                </a:lnTo>
                <a:lnTo>
                  <a:pt x="83737" y="474323"/>
                </a:lnTo>
                <a:lnTo>
                  <a:pt x="121250" y="468265"/>
                </a:lnTo>
                <a:lnTo>
                  <a:pt x="157144" y="458832"/>
                </a:lnTo>
                <a:lnTo>
                  <a:pt x="201882" y="442044"/>
                </a:lnTo>
                <a:lnTo>
                  <a:pt x="236706" y="426122"/>
                </a:lnTo>
                <a:lnTo>
                  <a:pt x="273351" y="408463"/>
                </a:lnTo>
                <a:lnTo>
                  <a:pt x="311863" y="390031"/>
                </a:lnTo>
                <a:lnTo>
                  <a:pt x="353673" y="371255"/>
                </a:lnTo>
                <a:lnTo>
                  <a:pt x="396951" y="349505"/>
                </a:lnTo>
                <a:lnTo>
                  <a:pt x="442996" y="325727"/>
                </a:lnTo>
                <a:lnTo>
                  <a:pt x="468610" y="313460"/>
                </a:lnTo>
                <a:lnTo>
                  <a:pt x="495210" y="301048"/>
                </a:lnTo>
                <a:lnTo>
                  <a:pt x="521411" y="289599"/>
                </a:lnTo>
                <a:lnTo>
                  <a:pt x="547345" y="278791"/>
                </a:lnTo>
                <a:lnTo>
                  <a:pt x="573100" y="268411"/>
                </a:lnTo>
                <a:lnTo>
                  <a:pt x="598738" y="257257"/>
                </a:lnTo>
                <a:lnTo>
                  <a:pt x="624296" y="245588"/>
                </a:lnTo>
                <a:lnTo>
                  <a:pt x="649801" y="233575"/>
                </a:lnTo>
                <a:lnTo>
                  <a:pt x="675272" y="221334"/>
                </a:lnTo>
                <a:lnTo>
                  <a:pt x="700718" y="208939"/>
                </a:lnTo>
                <a:lnTo>
                  <a:pt x="726150" y="196443"/>
                </a:lnTo>
                <a:lnTo>
                  <a:pt x="752629" y="184937"/>
                </a:lnTo>
                <a:lnTo>
                  <a:pt x="779806" y="174091"/>
                </a:lnTo>
                <a:lnTo>
                  <a:pt x="807450" y="163686"/>
                </a:lnTo>
                <a:lnTo>
                  <a:pt x="834346" y="154632"/>
                </a:lnTo>
                <a:lnTo>
                  <a:pt x="860743" y="146480"/>
                </a:lnTo>
                <a:lnTo>
                  <a:pt x="886807" y="138928"/>
                </a:lnTo>
                <a:lnTo>
                  <a:pt x="911592" y="130719"/>
                </a:lnTo>
                <a:lnTo>
                  <a:pt x="958887" y="113131"/>
                </a:lnTo>
                <a:lnTo>
                  <a:pt x="1001779" y="97552"/>
                </a:lnTo>
                <a:lnTo>
                  <a:pt x="1042009" y="83573"/>
                </a:lnTo>
                <a:lnTo>
                  <a:pt x="1081055" y="70305"/>
                </a:lnTo>
                <a:lnTo>
                  <a:pt x="1119576" y="60174"/>
                </a:lnTo>
                <a:lnTo>
                  <a:pt x="1155746" y="52144"/>
                </a:lnTo>
                <a:lnTo>
                  <a:pt x="1199909" y="40615"/>
                </a:lnTo>
                <a:lnTo>
                  <a:pt x="1238747" y="25322"/>
                </a:lnTo>
                <a:lnTo>
                  <a:pt x="1285648" y="11814"/>
                </a:lnTo>
                <a:lnTo>
                  <a:pt x="1319937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SMARTInkShape-Group53"/>
          <p:cNvGrpSpPr/>
          <p:nvPr/>
        </p:nvGrpSpPr>
        <p:grpSpPr>
          <a:xfrm>
            <a:off x="6726973" y="1266953"/>
            <a:ext cx="682866" cy="218816"/>
            <a:chOff x="6726973" y="1266953"/>
            <a:chExt cx="682866" cy="218816"/>
          </a:xfrm>
        </p:grpSpPr>
        <p:sp>
          <p:nvSpPr>
            <p:cNvPr id="46" name="SMARTInkShape-199"/>
            <p:cNvSpPr/>
            <p:nvPr>
              <p:custDataLst>
                <p:tags r:id="rId26"/>
              </p:custDataLst>
            </p:nvPr>
          </p:nvSpPr>
          <p:spPr>
            <a:xfrm>
              <a:off x="6726973" y="1266953"/>
              <a:ext cx="226278" cy="218816"/>
            </a:xfrm>
            <a:custGeom>
              <a:avLst/>
              <a:gdLst/>
              <a:ahLst/>
              <a:cxnLst/>
              <a:rect l="0" t="0" r="0" b="0"/>
              <a:pathLst>
                <a:path w="226278" h="218816">
                  <a:moveTo>
                    <a:pt x="131027" y="47497"/>
                  </a:moveTo>
                  <a:lnTo>
                    <a:pt x="131027" y="47497"/>
                  </a:lnTo>
                  <a:lnTo>
                    <a:pt x="131027" y="33308"/>
                  </a:lnTo>
                  <a:lnTo>
                    <a:pt x="133849" y="27785"/>
                  </a:lnTo>
                  <a:lnTo>
                    <a:pt x="136083" y="24831"/>
                  </a:lnTo>
                  <a:lnTo>
                    <a:pt x="141388" y="21548"/>
                  </a:lnTo>
                  <a:lnTo>
                    <a:pt x="147273" y="19031"/>
                  </a:lnTo>
                  <a:lnTo>
                    <a:pt x="166844" y="3143"/>
                  </a:lnTo>
                  <a:lnTo>
                    <a:pt x="176889" y="303"/>
                  </a:lnTo>
                  <a:lnTo>
                    <a:pt x="183186" y="0"/>
                  </a:lnTo>
                  <a:lnTo>
                    <a:pt x="184849" y="1015"/>
                  </a:lnTo>
                  <a:lnTo>
                    <a:pt x="185959" y="2751"/>
                  </a:lnTo>
                  <a:lnTo>
                    <a:pt x="187520" y="10250"/>
                  </a:lnTo>
                  <a:lnTo>
                    <a:pt x="187739" y="13141"/>
                  </a:lnTo>
                  <a:lnTo>
                    <a:pt x="185160" y="19175"/>
                  </a:lnTo>
                  <a:lnTo>
                    <a:pt x="151319" y="55733"/>
                  </a:lnTo>
                  <a:lnTo>
                    <a:pt x="106782" y="92113"/>
                  </a:lnTo>
                  <a:lnTo>
                    <a:pt x="61244" y="136407"/>
                  </a:lnTo>
                  <a:lnTo>
                    <a:pt x="13730" y="183847"/>
                  </a:lnTo>
                  <a:lnTo>
                    <a:pt x="2904" y="195729"/>
                  </a:lnTo>
                  <a:lnTo>
                    <a:pt x="0" y="202631"/>
                  </a:lnTo>
                  <a:lnTo>
                    <a:pt x="285" y="204894"/>
                  </a:lnTo>
                  <a:lnTo>
                    <a:pt x="1532" y="206404"/>
                  </a:lnTo>
                  <a:lnTo>
                    <a:pt x="8344" y="211350"/>
                  </a:lnTo>
                  <a:lnTo>
                    <a:pt x="14060" y="215571"/>
                  </a:lnTo>
                  <a:lnTo>
                    <a:pt x="20128" y="217446"/>
                  </a:lnTo>
                  <a:lnTo>
                    <a:pt x="52229" y="218815"/>
                  </a:lnTo>
                  <a:lnTo>
                    <a:pt x="93839" y="211391"/>
                  </a:lnTo>
                  <a:lnTo>
                    <a:pt x="136263" y="204754"/>
                  </a:lnTo>
                  <a:lnTo>
                    <a:pt x="172912" y="201336"/>
                  </a:lnTo>
                  <a:lnTo>
                    <a:pt x="226277" y="1903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200"/>
            <p:cNvSpPr/>
            <p:nvPr>
              <p:custDataLst>
                <p:tags r:id="rId27"/>
              </p:custDataLst>
            </p:nvPr>
          </p:nvSpPr>
          <p:spPr>
            <a:xfrm>
              <a:off x="6762754" y="1323975"/>
              <a:ext cx="647085" cy="66676"/>
            </a:xfrm>
            <a:custGeom>
              <a:avLst/>
              <a:gdLst/>
              <a:ahLst/>
              <a:cxnLst/>
              <a:rect l="0" t="0" r="0" b="0"/>
              <a:pathLst>
                <a:path w="647085" h="66676">
                  <a:moveTo>
                    <a:pt x="76196" y="66675"/>
                  </a:moveTo>
                  <a:lnTo>
                    <a:pt x="76196" y="66675"/>
                  </a:lnTo>
                  <a:lnTo>
                    <a:pt x="54738" y="66675"/>
                  </a:lnTo>
                  <a:lnTo>
                    <a:pt x="47961" y="63853"/>
                  </a:lnTo>
                  <a:lnTo>
                    <a:pt x="41422" y="60129"/>
                  </a:lnTo>
                  <a:lnTo>
                    <a:pt x="28601" y="57738"/>
                  </a:lnTo>
                  <a:lnTo>
                    <a:pt x="0" y="57150"/>
                  </a:lnTo>
                  <a:lnTo>
                    <a:pt x="42811" y="57150"/>
                  </a:lnTo>
                  <a:lnTo>
                    <a:pt x="86341" y="57150"/>
                  </a:lnTo>
                  <a:lnTo>
                    <a:pt x="132607" y="56092"/>
                  </a:lnTo>
                  <a:lnTo>
                    <a:pt x="175225" y="50604"/>
                  </a:lnTo>
                  <a:lnTo>
                    <a:pt x="216193" y="48508"/>
                  </a:lnTo>
                  <a:lnTo>
                    <a:pt x="261375" y="46828"/>
                  </a:lnTo>
                  <a:lnTo>
                    <a:pt x="308276" y="41156"/>
                  </a:lnTo>
                  <a:lnTo>
                    <a:pt x="354628" y="39006"/>
                  </a:lnTo>
                  <a:lnTo>
                    <a:pt x="396702" y="37310"/>
                  </a:lnTo>
                  <a:lnTo>
                    <a:pt x="441154" y="31633"/>
                  </a:lnTo>
                  <a:lnTo>
                    <a:pt x="480547" y="29481"/>
                  </a:lnTo>
                  <a:lnTo>
                    <a:pt x="525661" y="25932"/>
                  </a:lnTo>
                  <a:lnTo>
                    <a:pt x="569967" y="20409"/>
                  </a:lnTo>
                  <a:lnTo>
                    <a:pt x="608558" y="16407"/>
                  </a:lnTo>
                  <a:lnTo>
                    <a:pt x="633605" y="10431"/>
                  </a:lnTo>
                  <a:lnTo>
                    <a:pt x="647084" y="9560"/>
                  </a:lnTo>
                  <a:lnTo>
                    <a:pt x="633425" y="2986"/>
                  </a:lnTo>
                  <a:lnTo>
                    <a:pt x="6191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SMARTInkShape-Group54"/>
          <p:cNvGrpSpPr/>
          <p:nvPr/>
        </p:nvGrpSpPr>
        <p:grpSpPr>
          <a:xfrm>
            <a:off x="2011260" y="1981200"/>
            <a:ext cx="770041" cy="503167"/>
            <a:chOff x="2011260" y="1981200"/>
            <a:chExt cx="770041" cy="503167"/>
          </a:xfrm>
        </p:grpSpPr>
        <p:sp>
          <p:nvSpPr>
            <p:cNvPr id="49" name="SMARTInkShape-201"/>
            <p:cNvSpPr/>
            <p:nvPr>
              <p:custDataLst>
                <p:tags r:id="rId21"/>
              </p:custDataLst>
            </p:nvPr>
          </p:nvSpPr>
          <p:spPr>
            <a:xfrm>
              <a:off x="2781300" y="2333625"/>
              <a:ext cx="1" cy="19038"/>
            </a:xfrm>
            <a:custGeom>
              <a:avLst/>
              <a:gdLst/>
              <a:ahLst/>
              <a:cxnLst/>
              <a:rect l="0" t="0" r="0" b="0"/>
              <a:pathLst>
                <a:path w="1" h="19038">
                  <a:moveTo>
                    <a:pt x="0" y="0"/>
                  </a:moveTo>
                  <a:lnTo>
                    <a:pt x="0" y="0"/>
                  </a:lnTo>
                  <a:lnTo>
                    <a:pt x="0" y="19037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202"/>
            <p:cNvSpPr/>
            <p:nvPr>
              <p:custDataLst>
                <p:tags r:id="rId22"/>
              </p:custDataLst>
            </p:nvPr>
          </p:nvSpPr>
          <p:spPr>
            <a:xfrm>
              <a:off x="2733675" y="2204312"/>
              <a:ext cx="5489" cy="15014"/>
            </a:xfrm>
            <a:custGeom>
              <a:avLst/>
              <a:gdLst/>
              <a:ahLst/>
              <a:cxnLst/>
              <a:rect l="0" t="0" r="0" b="0"/>
              <a:pathLst>
                <a:path w="5489" h="15014">
                  <a:moveTo>
                    <a:pt x="0" y="5488"/>
                  </a:moveTo>
                  <a:lnTo>
                    <a:pt x="0" y="5488"/>
                  </a:lnTo>
                  <a:lnTo>
                    <a:pt x="0" y="432"/>
                  </a:lnTo>
                  <a:lnTo>
                    <a:pt x="1058" y="0"/>
                  </a:lnTo>
                  <a:lnTo>
                    <a:pt x="5056" y="2343"/>
                  </a:lnTo>
                  <a:lnTo>
                    <a:pt x="5488" y="3391"/>
                  </a:lnTo>
                  <a:lnTo>
                    <a:pt x="4717" y="4090"/>
                  </a:lnTo>
                  <a:lnTo>
                    <a:pt x="3145" y="4556"/>
                  </a:lnTo>
                  <a:lnTo>
                    <a:pt x="2097" y="5925"/>
                  </a:lnTo>
                  <a:lnTo>
                    <a:pt x="0" y="150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203"/>
            <p:cNvSpPr/>
            <p:nvPr>
              <p:custDataLst>
                <p:tags r:id="rId23"/>
              </p:custDataLst>
            </p:nvPr>
          </p:nvSpPr>
          <p:spPr>
            <a:xfrm>
              <a:off x="2428875" y="1981200"/>
              <a:ext cx="180976" cy="380704"/>
            </a:xfrm>
            <a:custGeom>
              <a:avLst/>
              <a:gdLst/>
              <a:ahLst/>
              <a:cxnLst/>
              <a:rect l="0" t="0" r="0" b="0"/>
              <a:pathLst>
                <a:path w="180976" h="380704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7539" y="10361"/>
                  </a:lnTo>
                  <a:lnTo>
                    <a:pt x="12173" y="23932"/>
                  </a:lnTo>
                  <a:lnTo>
                    <a:pt x="17012" y="36724"/>
                  </a:lnTo>
                  <a:lnTo>
                    <a:pt x="27132" y="81703"/>
                  </a:lnTo>
                  <a:lnTo>
                    <a:pt x="33505" y="125632"/>
                  </a:lnTo>
                  <a:lnTo>
                    <a:pt x="37495" y="171688"/>
                  </a:lnTo>
                  <a:lnTo>
                    <a:pt x="38020" y="219106"/>
                  </a:lnTo>
                  <a:lnTo>
                    <a:pt x="35262" y="257181"/>
                  </a:lnTo>
                  <a:lnTo>
                    <a:pt x="29456" y="303743"/>
                  </a:lnTo>
                  <a:lnTo>
                    <a:pt x="28626" y="349355"/>
                  </a:lnTo>
                  <a:lnTo>
                    <a:pt x="28575" y="380703"/>
                  </a:lnTo>
                  <a:lnTo>
                    <a:pt x="28575" y="335338"/>
                  </a:lnTo>
                  <a:lnTo>
                    <a:pt x="28575" y="303064"/>
                  </a:lnTo>
                  <a:lnTo>
                    <a:pt x="31397" y="295914"/>
                  </a:lnTo>
                  <a:lnTo>
                    <a:pt x="35121" y="289209"/>
                  </a:lnTo>
                  <a:lnTo>
                    <a:pt x="38276" y="279484"/>
                  </a:lnTo>
                  <a:lnTo>
                    <a:pt x="51241" y="263536"/>
                  </a:lnTo>
                  <a:lnTo>
                    <a:pt x="57346" y="260002"/>
                  </a:lnTo>
                  <a:lnTo>
                    <a:pt x="69889" y="257734"/>
                  </a:lnTo>
                  <a:lnTo>
                    <a:pt x="98426" y="257190"/>
                  </a:lnTo>
                  <a:lnTo>
                    <a:pt x="104776" y="260004"/>
                  </a:lnTo>
                  <a:lnTo>
                    <a:pt x="111125" y="263724"/>
                  </a:lnTo>
                  <a:lnTo>
                    <a:pt x="120650" y="266877"/>
                  </a:lnTo>
                  <a:lnTo>
                    <a:pt x="155575" y="298489"/>
                  </a:lnTo>
                  <a:lnTo>
                    <a:pt x="167217" y="317704"/>
                  </a:lnTo>
                  <a:lnTo>
                    <a:pt x="171254" y="329319"/>
                  </a:lnTo>
                  <a:lnTo>
                    <a:pt x="177624" y="339464"/>
                  </a:lnTo>
                  <a:lnTo>
                    <a:pt x="179982" y="349173"/>
                  </a:lnTo>
                  <a:lnTo>
                    <a:pt x="180975" y="3714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204"/>
            <p:cNvSpPr/>
            <p:nvPr>
              <p:custDataLst>
                <p:tags r:id="rId24"/>
              </p:custDataLst>
            </p:nvPr>
          </p:nvSpPr>
          <p:spPr>
            <a:xfrm>
              <a:off x="2011260" y="2019300"/>
              <a:ext cx="360466" cy="142876"/>
            </a:xfrm>
            <a:custGeom>
              <a:avLst/>
              <a:gdLst/>
              <a:ahLst/>
              <a:cxnLst/>
              <a:rect l="0" t="0" r="0" b="0"/>
              <a:pathLst>
                <a:path w="360466" h="142876">
                  <a:moveTo>
                    <a:pt x="36615" y="142875"/>
                  </a:moveTo>
                  <a:lnTo>
                    <a:pt x="36615" y="142875"/>
                  </a:lnTo>
                  <a:lnTo>
                    <a:pt x="31559" y="142875"/>
                  </a:lnTo>
                  <a:lnTo>
                    <a:pt x="26254" y="140053"/>
                  </a:lnTo>
                  <a:lnTo>
                    <a:pt x="20368" y="136329"/>
                  </a:lnTo>
                  <a:lnTo>
                    <a:pt x="14225" y="134674"/>
                  </a:lnTo>
                  <a:lnTo>
                    <a:pt x="12163" y="133174"/>
                  </a:lnTo>
                  <a:lnTo>
                    <a:pt x="10789" y="131116"/>
                  </a:lnTo>
                  <a:lnTo>
                    <a:pt x="9872" y="128686"/>
                  </a:lnTo>
                  <a:lnTo>
                    <a:pt x="8203" y="127066"/>
                  </a:lnTo>
                  <a:lnTo>
                    <a:pt x="3527" y="125265"/>
                  </a:lnTo>
                  <a:lnTo>
                    <a:pt x="1856" y="123727"/>
                  </a:lnTo>
                  <a:lnTo>
                    <a:pt x="0" y="119195"/>
                  </a:lnTo>
                  <a:lnTo>
                    <a:pt x="1622" y="116505"/>
                  </a:lnTo>
                  <a:lnTo>
                    <a:pt x="41977" y="87817"/>
                  </a:lnTo>
                  <a:lnTo>
                    <a:pt x="84946" y="64821"/>
                  </a:lnTo>
                  <a:lnTo>
                    <a:pt x="123538" y="51061"/>
                  </a:lnTo>
                  <a:lnTo>
                    <a:pt x="170829" y="38151"/>
                  </a:lnTo>
                  <a:lnTo>
                    <a:pt x="208321" y="28590"/>
                  </a:lnTo>
                  <a:lnTo>
                    <a:pt x="253859" y="15878"/>
                  </a:lnTo>
                  <a:lnTo>
                    <a:pt x="298916" y="4234"/>
                  </a:lnTo>
                  <a:lnTo>
                    <a:pt x="342299" y="558"/>
                  </a:lnTo>
                  <a:lnTo>
                    <a:pt x="36046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205"/>
            <p:cNvSpPr/>
            <p:nvPr>
              <p:custDataLst>
                <p:tags r:id="rId25"/>
              </p:custDataLst>
            </p:nvPr>
          </p:nvSpPr>
          <p:spPr>
            <a:xfrm>
              <a:off x="2190750" y="2038893"/>
              <a:ext cx="19017" cy="445474"/>
            </a:xfrm>
            <a:custGeom>
              <a:avLst/>
              <a:gdLst/>
              <a:ahLst/>
              <a:cxnLst/>
              <a:rect l="0" t="0" r="0" b="0"/>
              <a:pathLst>
                <a:path w="19017" h="445474">
                  <a:moveTo>
                    <a:pt x="0" y="28032"/>
                  </a:moveTo>
                  <a:lnTo>
                    <a:pt x="0" y="28032"/>
                  </a:lnTo>
                  <a:lnTo>
                    <a:pt x="5056" y="22975"/>
                  </a:lnTo>
                  <a:lnTo>
                    <a:pt x="7539" y="17671"/>
                  </a:lnTo>
                  <a:lnTo>
                    <a:pt x="9133" y="5642"/>
                  </a:lnTo>
                  <a:lnTo>
                    <a:pt x="8205" y="3580"/>
                  </a:lnTo>
                  <a:lnTo>
                    <a:pt x="6528" y="2206"/>
                  </a:lnTo>
                  <a:lnTo>
                    <a:pt x="1290" y="0"/>
                  </a:lnTo>
                  <a:lnTo>
                    <a:pt x="860" y="877"/>
                  </a:lnTo>
                  <a:lnTo>
                    <a:pt x="10" y="22128"/>
                  </a:lnTo>
                  <a:lnTo>
                    <a:pt x="2827" y="28230"/>
                  </a:lnTo>
                  <a:lnTo>
                    <a:pt x="5059" y="31339"/>
                  </a:lnTo>
                  <a:lnTo>
                    <a:pt x="8202" y="45828"/>
                  </a:lnTo>
                  <a:lnTo>
                    <a:pt x="9409" y="87232"/>
                  </a:lnTo>
                  <a:lnTo>
                    <a:pt x="9510" y="128360"/>
                  </a:lnTo>
                  <a:lnTo>
                    <a:pt x="14578" y="170029"/>
                  </a:lnTo>
                  <a:lnTo>
                    <a:pt x="18167" y="209892"/>
                  </a:lnTo>
                  <a:lnTo>
                    <a:pt x="18875" y="257434"/>
                  </a:lnTo>
                  <a:lnTo>
                    <a:pt x="19016" y="302534"/>
                  </a:lnTo>
                  <a:lnTo>
                    <a:pt x="17985" y="342017"/>
                  </a:lnTo>
                  <a:lnTo>
                    <a:pt x="10848" y="384881"/>
                  </a:lnTo>
                  <a:lnTo>
                    <a:pt x="9577" y="431887"/>
                  </a:lnTo>
                  <a:lnTo>
                    <a:pt x="9535" y="441534"/>
                  </a:lnTo>
                  <a:lnTo>
                    <a:pt x="8474" y="443400"/>
                  </a:lnTo>
                  <a:lnTo>
                    <a:pt x="6707" y="444644"/>
                  </a:lnTo>
                  <a:lnTo>
                    <a:pt x="4472" y="445473"/>
                  </a:lnTo>
                  <a:lnTo>
                    <a:pt x="2981" y="444968"/>
                  </a:lnTo>
                  <a:lnTo>
                    <a:pt x="1987" y="443572"/>
                  </a:lnTo>
                  <a:lnTo>
                    <a:pt x="0" y="4376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SMARTInkShape-Group55"/>
          <p:cNvGrpSpPr/>
          <p:nvPr/>
        </p:nvGrpSpPr>
        <p:grpSpPr>
          <a:xfrm>
            <a:off x="3354124" y="2143160"/>
            <a:ext cx="1160679" cy="427097"/>
            <a:chOff x="3354124" y="2143160"/>
            <a:chExt cx="1160679" cy="427097"/>
          </a:xfrm>
        </p:grpSpPr>
        <p:sp>
          <p:nvSpPr>
            <p:cNvPr id="55" name="SMARTInkShape-206"/>
            <p:cNvSpPr/>
            <p:nvPr>
              <p:custDataLst>
                <p:tags r:id="rId16"/>
              </p:custDataLst>
            </p:nvPr>
          </p:nvSpPr>
          <p:spPr>
            <a:xfrm>
              <a:off x="4295775" y="2247900"/>
              <a:ext cx="219028" cy="104727"/>
            </a:xfrm>
            <a:custGeom>
              <a:avLst/>
              <a:gdLst/>
              <a:ahLst/>
              <a:cxnLst/>
              <a:rect l="0" t="0" r="0" b="0"/>
              <a:pathLst>
                <a:path w="219028" h="104727">
                  <a:moveTo>
                    <a:pt x="0" y="0"/>
                  </a:moveTo>
                  <a:lnTo>
                    <a:pt x="0" y="0"/>
                  </a:lnTo>
                  <a:lnTo>
                    <a:pt x="14189" y="0"/>
                  </a:lnTo>
                  <a:lnTo>
                    <a:pt x="15809" y="1058"/>
                  </a:lnTo>
                  <a:lnTo>
                    <a:pt x="16890" y="2822"/>
                  </a:lnTo>
                  <a:lnTo>
                    <a:pt x="18766" y="9701"/>
                  </a:lnTo>
                  <a:lnTo>
                    <a:pt x="18924" y="14189"/>
                  </a:lnTo>
                  <a:lnTo>
                    <a:pt x="21816" y="19711"/>
                  </a:lnTo>
                  <a:lnTo>
                    <a:pt x="25571" y="25694"/>
                  </a:lnTo>
                  <a:lnTo>
                    <a:pt x="27982" y="38158"/>
                  </a:lnTo>
                  <a:lnTo>
                    <a:pt x="28541" y="60328"/>
                  </a:lnTo>
                  <a:lnTo>
                    <a:pt x="25738" y="66677"/>
                  </a:lnTo>
                  <a:lnTo>
                    <a:pt x="22022" y="73026"/>
                  </a:lnTo>
                  <a:lnTo>
                    <a:pt x="19637" y="85725"/>
                  </a:lnTo>
                  <a:lnTo>
                    <a:pt x="19050" y="104726"/>
                  </a:lnTo>
                  <a:lnTo>
                    <a:pt x="19050" y="82383"/>
                  </a:lnTo>
                  <a:lnTo>
                    <a:pt x="21872" y="76126"/>
                  </a:lnTo>
                  <a:lnTo>
                    <a:pt x="25596" y="69817"/>
                  </a:lnTo>
                  <a:lnTo>
                    <a:pt x="28751" y="60315"/>
                  </a:lnTo>
                  <a:lnTo>
                    <a:pt x="34859" y="50797"/>
                  </a:lnTo>
                  <a:lnTo>
                    <a:pt x="37140" y="41274"/>
                  </a:lnTo>
                  <a:lnTo>
                    <a:pt x="37674" y="34924"/>
                  </a:lnTo>
                  <a:lnTo>
                    <a:pt x="40733" y="28575"/>
                  </a:lnTo>
                  <a:lnTo>
                    <a:pt x="44562" y="22225"/>
                  </a:lnTo>
                  <a:lnTo>
                    <a:pt x="46264" y="15875"/>
                  </a:lnTo>
                  <a:lnTo>
                    <a:pt x="47775" y="13758"/>
                  </a:lnTo>
                  <a:lnTo>
                    <a:pt x="49842" y="12347"/>
                  </a:lnTo>
                  <a:lnTo>
                    <a:pt x="52278" y="11406"/>
                  </a:lnTo>
                  <a:lnTo>
                    <a:pt x="53902" y="9721"/>
                  </a:lnTo>
                  <a:lnTo>
                    <a:pt x="57023" y="441"/>
                  </a:lnTo>
                  <a:lnTo>
                    <a:pt x="71336" y="14201"/>
                  </a:lnTo>
                  <a:lnTo>
                    <a:pt x="74038" y="19717"/>
                  </a:lnTo>
                  <a:lnTo>
                    <a:pt x="76115" y="35833"/>
                  </a:lnTo>
                  <a:lnTo>
                    <a:pt x="76200" y="57020"/>
                  </a:lnTo>
                  <a:lnTo>
                    <a:pt x="81257" y="57112"/>
                  </a:lnTo>
                  <a:lnTo>
                    <a:pt x="82746" y="56066"/>
                  </a:lnTo>
                  <a:lnTo>
                    <a:pt x="83739" y="54311"/>
                  </a:lnTo>
                  <a:lnTo>
                    <a:pt x="85333" y="48946"/>
                  </a:lnTo>
                  <a:lnTo>
                    <a:pt x="117881" y="15471"/>
                  </a:lnTo>
                  <a:lnTo>
                    <a:pt x="124005" y="12168"/>
                  </a:lnTo>
                  <a:lnTo>
                    <a:pt x="127120" y="11287"/>
                  </a:lnTo>
                  <a:lnTo>
                    <a:pt x="129196" y="9641"/>
                  </a:lnTo>
                  <a:lnTo>
                    <a:pt x="133178" y="3327"/>
                  </a:lnTo>
                  <a:lnTo>
                    <a:pt x="137860" y="1479"/>
                  </a:lnTo>
                  <a:lnTo>
                    <a:pt x="151502" y="438"/>
                  </a:lnTo>
                  <a:lnTo>
                    <a:pt x="160115" y="3017"/>
                  </a:lnTo>
                  <a:lnTo>
                    <a:pt x="167470" y="6632"/>
                  </a:lnTo>
                  <a:lnTo>
                    <a:pt x="177562" y="9726"/>
                  </a:lnTo>
                  <a:lnTo>
                    <a:pt x="212722" y="41314"/>
                  </a:lnTo>
                  <a:lnTo>
                    <a:pt x="216252" y="47642"/>
                  </a:lnTo>
                  <a:lnTo>
                    <a:pt x="218910" y="64794"/>
                  </a:lnTo>
                  <a:lnTo>
                    <a:pt x="219027" y="71175"/>
                  </a:lnTo>
                  <a:lnTo>
                    <a:pt x="216231" y="76789"/>
                  </a:lnTo>
                  <a:lnTo>
                    <a:pt x="20955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207"/>
            <p:cNvSpPr/>
            <p:nvPr>
              <p:custDataLst>
                <p:tags r:id="rId17"/>
              </p:custDataLst>
            </p:nvPr>
          </p:nvSpPr>
          <p:spPr>
            <a:xfrm>
              <a:off x="4105450" y="2257557"/>
              <a:ext cx="123489" cy="312700"/>
            </a:xfrm>
            <a:custGeom>
              <a:avLst/>
              <a:gdLst/>
              <a:ahLst/>
              <a:cxnLst/>
              <a:rect l="0" t="0" r="0" b="0"/>
              <a:pathLst>
                <a:path w="123489" h="312700">
                  <a:moveTo>
                    <a:pt x="9350" y="66543"/>
                  </a:moveTo>
                  <a:lnTo>
                    <a:pt x="9350" y="66543"/>
                  </a:lnTo>
                  <a:lnTo>
                    <a:pt x="14407" y="66543"/>
                  </a:lnTo>
                  <a:lnTo>
                    <a:pt x="15896" y="67601"/>
                  </a:lnTo>
                  <a:lnTo>
                    <a:pt x="16889" y="69365"/>
                  </a:lnTo>
                  <a:lnTo>
                    <a:pt x="17551" y="71599"/>
                  </a:lnTo>
                  <a:lnTo>
                    <a:pt x="26960" y="83877"/>
                  </a:lnTo>
                  <a:lnTo>
                    <a:pt x="26382" y="85507"/>
                  </a:lnTo>
                  <a:lnTo>
                    <a:pt x="20073" y="93643"/>
                  </a:lnTo>
                  <a:lnTo>
                    <a:pt x="19112" y="102431"/>
                  </a:lnTo>
                  <a:lnTo>
                    <a:pt x="18879" y="144993"/>
                  </a:lnTo>
                  <a:lnTo>
                    <a:pt x="18875" y="187325"/>
                  </a:lnTo>
                  <a:lnTo>
                    <a:pt x="18875" y="231651"/>
                  </a:lnTo>
                  <a:lnTo>
                    <a:pt x="18875" y="277387"/>
                  </a:lnTo>
                  <a:lnTo>
                    <a:pt x="16053" y="284782"/>
                  </a:lnTo>
                  <a:lnTo>
                    <a:pt x="12329" y="291597"/>
                  </a:lnTo>
                  <a:lnTo>
                    <a:pt x="9612" y="304439"/>
                  </a:lnTo>
                  <a:lnTo>
                    <a:pt x="9384" y="312699"/>
                  </a:lnTo>
                  <a:lnTo>
                    <a:pt x="9350" y="267843"/>
                  </a:lnTo>
                  <a:lnTo>
                    <a:pt x="1149" y="223275"/>
                  </a:lnTo>
                  <a:lnTo>
                    <a:pt x="0" y="180159"/>
                  </a:lnTo>
                  <a:lnTo>
                    <a:pt x="906" y="139674"/>
                  </a:lnTo>
                  <a:lnTo>
                    <a:pt x="8029" y="99770"/>
                  </a:lnTo>
                  <a:lnTo>
                    <a:pt x="25636" y="57178"/>
                  </a:lnTo>
                  <a:lnTo>
                    <a:pt x="35458" y="35256"/>
                  </a:lnTo>
                  <a:lnTo>
                    <a:pt x="50718" y="16222"/>
                  </a:lnTo>
                  <a:lnTo>
                    <a:pt x="57016" y="12428"/>
                  </a:lnTo>
                  <a:lnTo>
                    <a:pt x="63344" y="9684"/>
                  </a:lnTo>
                  <a:lnTo>
                    <a:pt x="72855" y="3247"/>
                  </a:lnTo>
                  <a:lnTo>
                    <a:pt x="82377" y="869"/>
                  </a:lnTo>
                  <a:lnTo>
                    <a:pt x="93194" y="0"/>
                  </a:lnTo>
                  <a:lnTo>
                    <a:pt x="105189" y="7425"/>
                  </a:lnTo>
                  <a:lnTo>
                    <a:pt x="108168" y="8081"/>
                  </a:lnTo>
                  <a:lnTo>
                    <a:pt x="117416" y="14061"/>
                  </a:lnTo>
                  <a:lnTo>
                    <a:pt x="120880" y="19581"/>
                  </a:lnTo>
                  <a:lnTo>
                    <a:pt x="123488" y="36125"/>
                  </a:lnTo>
                  <a:lnTo>
                    <a:pt x="116090" y="48087"/>
                  </a:lnTo>
                  <a:lnTo>
                    <a:pt x="115435" y="51064"/>
                  </a:lnTo>
                  <a:lnTo>
                    <a:pt x="109457" y="60310"/>
                  </a:lnTo>
                  <a:lnTo>
                    <a:pt x="103936" y="63773"/>
                  </a:lnTo>
                  <a:lnTo>
                    <a:pt x="100983" y="64696"/>
                  </a:lnTo>
                  <a:lnTo>
                    <a:pt x="99014" y="66370"/>
                  </a:lnTo>
                  <a:lnTo>
                    <a:pt x="96826" y="71052"/>
                  </a:lnTo>
                  <a:lnTo>
                    <a:pt x="95184" y="72724"/>
                  </a:lnTo>
                  <a:lnTo>
                    <a:pt x="87027" y="75628"/>
                  </a:lnTo>
                  <a:lnTo>
                    <a:pt x="76025" y="760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208"/>
            <p:cNvSpPr/>
            <p:nvPr>
              <p:custDataLst>
                <p:tags r:id="rId18"/>
              </p:custDataLst>
            </p:nvPr>
          </p:nvSpPr>
          <p:spPr>
            <a:xfrm>
              <a:off x="3867150" y="2143160"/>
              <a:ext cx="171296" cy="233951"/>
            </a:xfrm>
            <a:custGeom>
              <a:avLst/>
              <a:gdLst/>
              <a:ahLst/>
              <a:cxnLst/>
              <a:rect l="0" t="0" r="0" b="0"/>
              <a:pathLst>
                <a:path w="171296" h="233951">
                  <a:moveTo>
                    <a:pt x="0" y="38065"/>
                  </a:moveTo>
                  <a:lnTo>
                    <a:pt x="0" y="38065"/>
                  </a:lnTo>
                  <a:lnTo>
                    <a:pt x="0" y="23876"/>
                  </a:lnTo>
                  <a:lnTo>
                    <a:pt x="1058" y="22256"/>
                  </a:lnTo>
                  <a:lnTo>
                    <a:pt x="2822" y="21175"/>
                  </a:lnTo>
                  <a:lnTo>
                    <a:pt x="5057" y="20455"/>
                  </a:lnTo>
                  <a:lnTo>
                    <a:pt x="6546" y="18917"/>
                  </a:lnTo>
                  <a:lnTo>
                    <a:pt x="8201" y="14385"/>
                  </a:lnTo>
                  <a:lnTo>
                    <a:pt x="10759" y="12754"/>
                  </a:lnTo>
                  <a:lnTo>
                    <a:pt x="34337" y="8718"/>
                  </a:lnTo>
                  <a:lnTo>
                    <a:pt x="47509" y="2008"/>
                  </a:lnTo>
                  <a:lnTo>
                    <a:pt x="82518" y="0"/>
                  </a:lnTo>
                  <a:lnTo>
                    <a:pt x="87122" y="2803"/>
                  </a:lnTo>
                  <a:lnTo>
                    <a:pt x="103310" y="17575"/>
                  </a:lnTo>
                  <a:lnTo>
                    <a:pt x="104341" y="23645"/>
                  </a:lnTo>
                  <a:lnTo>
                    <a:pt x="103427" y="25277"/>
                  </a:lnTo>
                  <a:lnTo>
                    <a:pt x="101760" y="26364"/>
                  </a:lnTo>
                  <a:lnTo>
                    <a:pt x="99590" y="27090"/>
                  </a:lnTo>
                  <a:lnTo>
                    <a:pt x="98143" y="28631"/>
                  </a:lnTo>
                  <a:lnTo>
                    <a:pt x="96536" y="33167"/>
                  </a:lnTo>
                  <a:lnTo>
                    <a:pt x="94446" y="44702"/>
                  </a:lnTo>
                  <a:lnTo>
                    <a:pt x="87083" y="55271"/>
                  </a:lnTo>
                  <a:lnTo>
                    <a:pt x="85844" y="65154"/>
                  </a:lnTo>
                  <a:lnTo>
                    <a:pt x="85728" y="80790"/>
                  </a:lnTo>
                  <a:lnTo>
                    <a:pt x="84668" y="82424"/>
                  </a:lnTo>
                  <a:lnTo>
                    <a:pt x="82904" y="83512"/>
                  </a:lnTo>
                  <a:lnTo>
                    <a:pt x="80669" y="84238"/>
                  </a:lnTo>
                  <a:lnTo>
                    <a:pt x="80237" y="84722"/>
                  </a:lnTo>
                  <a:lnTo>
                    <a:pt x="81009" y="85044"/>
                  </a:lnTo>
                  <a:lnTo>
                    <a:pt x="82581" y="85260"/>
                  </a:lnTo>
                  <a:lnTo>
                    <a:pt x="83629" y="86462"/>
                  </a:lnTo>
                  <a:lnTo>
                    <a:pt x="84793" y="90619"/>
                  </a:lnTo>
                  <a:lnTo>
                    <a:pt x="86162" y="92151"/>
                  </a:lnTo>
                  <a:lnTo>
                    <a:pt x="104986" y="102575"/>
                  </a:lnTo>
                  <a:lnTo>
                    <a:pt x="108091" y="103296"/>
                  </a:lnTo>
                  <a:lnTo>
                    <a:pt x="117516" y="109369"/>
                  </a:lnTo>
                  <a:lnTo>
                    <a:pt x="146051" y="136528"/>
                  </a:lnTo>
                  <a:lnTo>
                    <a:pt x="149578" y="142857"/>
                  </a:lnTo>
                  <a:lnTo>
                    <a:pt x="152204" y="149198"/>
                  </a:lnTo>
                  <a:lnTo>
                    <a:pt x="168802" y="171416"/>
                  </a:lnTo>
                  <a:lnTo>
                    <a:pt x="171102" y="187290"/>
                  </a:lnTo>
                  <a:lnTo>
                    <a:pt x="171295" y="193640"/>
                  </a:lnTo>
                  <a:lnTo>
                    <a:pt x="168559" y="199990"/>
                  </a:lnTo>
                  <a:lnTo>
                    <a:pt x="148783" y="222607"/>
                  </a:lnTo>
                  <a:lnTo>
                    <a:pt x="142679" y="225918"/>
                  </a:lnTo>
                  <a:lnTo>
                    <a:pt x="110922" y="233950"/>
                  </a:lnTo>
                  <a:lnTo>
                    <a:pt x="92466" y="229483"/>
                  </a:lnTo>
                  <a:lnTo>
                    <a:pt x="90219" y="228119"/>
                  </a:lnTo>
                  <a:lnTo>
                    <a:pt x="88721" y="226151"/>
                  </a:lnTo>
                  <a:lnTo>
                    <a:pt x="87723" y="223780"/>
                  </a:lnTo>
                  <a:lnTo>
                    <a:pt x="85998" y="222200"/>
                  </a:lnTo>
                  <a:lnTo>
                    <a:pt x="81260" y="220445"/>
                  </a:lnTo>
                  <a:lnTo>
                    <a:pt x="79573" y="218918"/>
                  </a:lnTo>
                  <a:lnTo>
                    <a:pt x="76200" y="2095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209"/>
            <p:cNvSpPr/>
            <p:nvPr>
              <p:custDataLst>
                <p:tags r:id="rId19"/>
              </p:custDataLst>
            </p:nvPr>
          </p:nvSpPr>
          <p:spPr>
            <a:xfrm>
              <a:off x="3705235" y="2314575"/>
              <a:ext cx="114291" cy="56756"/>
            </a:xfrm>
            <a:custGeom>
              <a:avLst/>
              <a:gdLst/>
              <a:ahLst/>
              <a:cxnLst/>
              <a:rect l="0" t="0" r="0" b="0"/>
              <a:pathLst>
                <a:path w="114291" h="56756">
                  <a:moveTo>
                    <a:pt x="9515" y="38100"/>
                  </a:moveTo>
                  <a:lnTo>
                    <a:pt x="9515" y="38100"/>
                  </a:lnTo>
                  <a:lnTo>
                    <a:pt x="9515" y="43156"/>
                  </a:lnTo>
                  <a:lnTo>
                    <a:pt x="8457" y="44646"/>
                  </a:lnTo>
                  <a:lnTo>
                    <a:pt x="6693" y="45639"/>
                  </a:lnTo>
                  <a:lnTo>
                    <a:pt x="383" y="47509"/>
                  </a:lnTo>
                  <a:lnTo>
                    <a:pt x="0" y="56755"/>
                  </a:lnTo>
                  <a:lnTo>
                    <a:pt x="8192" y="48914"/>
                  </a:lnTo>
                  <a:lnTo>
                    <a:pt x="16858" y="46821"/>
                  </a:lnTo>
                  <a:lnTo>
                    <a:pt x="25684" y="41155"/>
                  </a:lnTo>
                  <a:lnTo>
                    <a:pt x="35002" y="37947"/>
                  </a:lnTo>
                  <a:lnTo>
                    <a:pt x="64551" y="13672"/>
                  </a:lnTo>
                  <a:lnTo>
                    <a:pt x="11429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210"/>
            <p:cNvSpPr/>
            <p:nvPr>
              <p:custDataLst>
                <p:tags r:id="rId20"/>
              </p:custDataLst>
            </p:nvPr>
          </p:nvSpPr>
          <p:spPr>
            <a:xfrm>
              <a:off x="3354124" y="2209835"/>
              <a:ext cx="198702" cy="247185"/>
            </a:xfrm>
            <a:custGeom>
              <a:avLst/>
              <a:gdLst/>
              <a:ahLst/>
              <a:cxnLst/>
              <a:rect l="0" t="0" r="0" b="0"/>
              <a:pathLst>
                <a:path w="198702" h="247185">
                  <a:moveTo>
                    <a:pt x="8201" y="38065"/>
                  </a:moveTo>
                  <a:lnTo>
                    <a:pt x="8201" y="38065"/>
                  </a:lnTo>
                  <a:lnTo>
                    <a:pt x="8201" y="33009"/>
                  </a:lnTo>
                  <a:lnTo>
                    <a:pt x="7143" y="31519"/>
                  </a:lnTo>
                  <a:lnTo>
                    <a:pt x="5379" y="30526"/>
                  </a:lnTo>
                  <a:lnTo>
                    <a:pt x="0" y="28932"/>
                  </a:lnTo>
                  <a:lnTo>
                    <a:pt x="6993" y="28575"/>
                  </a:lnTo>
                  <a:lnTo>
                    <a:pt x="7664" y="25733"/>
                  </a:lnTo>
                  <a:lnTo>
                    <a:pt x="7843" y="23494"/>
                  </a:lnTo>
                  <a:lnTo>
                    <a:pt x="9021" y="22001"/>
                  </a:lnTo>
                  <a:lnTo>
                    <a:pt x="13151" y="20342"/>
                  </a:lnTo>
                  <a:lnTo>
                    <a:pt x="14676" y="18841"/>
                  </a:lnTo>
                  <a:lnTo>
                    <a:pt x="16370" y="14352"/>
                  </a:lnTo>
                  <a:lnTo>
                    <a:pt x="17881" y="12731"/>
                  </a:lnTo>
                  <a:lnTo>
                    <a:pt x="27348" y="8716"/>
                  </a:lnTo>
                  <a:lnTo>
                    <a:pt x="34570" y="3028"/>
                  </a:lnTo>
                  <a:lnTo>
                    <a:pt x="43413" y="873"/>
                  </a:lnTo>
                  <a:lnTo>
                    <a:pt x="68537" y="0"/>
                  </a:lnTo>
                  <a:lnTo>
                    <a:pt x="74881" y="2803"/>
                  </a:lnTo>
                  <a:lnTo>
                    <a:pt x="97122" y="16834"/>
                  </a:lnTo>
                  <a:lnTo>
                    <a:pt x="109441" y="34977"/>
                  </a:lnTo>
                  <a:lnTo>
                    <a:pt x="111929" y="44441"/>
                  </a:lnTo>
                  <a:lnTo>
                    <a:pt x="112838" y="65350"/>
                  </a:lnTo>
                  <a:lnTo>
                    <a:pt x="104763" y="96674"/>
                  </a:lnTo>
                  <a:lnTo>
                    <a:pt x="88546" y="124400"/>
                  </a:lnTo>
                  <a:lnTo>
                    <a:pt x="80163" y="149310"/>
                  </a:lnTo>
                  <a:lnTo>
                    <a:pt x="71582" y="159122"/>
                  </a:lnTo>
                  <a:lnTo>
                    <a:pt x="61770" y="168068"/>
                  </a:lnTo>
                  <a:lnTo>
                    <a:pt x="24108" y="212560"/>
                  </a:lnTo>
                  <a:lnTo>
                    <a:pt x="20562" y="218982"/>
                  </a:lnTo>
                  <a:lnTo>
                    <a:pt x="19617" y="222176"/>
                  </a:lnTo>
                  <a:lnTo>
                    <a:pt x="17928" y="224306"/>
                  </a:lnTo>
                  <a:lnTo>
                    <a:pt x="11554" y="228361"/>
                  </a:lnTo>
                  <a:lnTo>
                    <a:pt x="8642" y="236600"/>
                  </a:lnTo>
                  <a:lnTo>
                    <a:pt x="8332" y="242705"/>
                  </a:lnTo>
                  <a:lnTo>
                    <a:pt x="9347" y="244342"/>
                  </a:lnTo>
                  <a:lnTo>
                    <a:pt x="11081" y="245433"/>
                  </a:lnTo>
                  <a:lnTo>
                    <a:pt x="16413" y="247184"/>
                  </a:lnTo>
                  <a:lnTo>
                    <a:pt x="27914" y="240019"/>
                  </a:lnTo>
                  <a:lnTo>
                    <a:pt x="73202" y="233067"/>
                  </a:lnTo>
                  <a:lnTo>
                    <a:pt x="100826" y="226336"/>
                  </a:lnTo>
                  <a:lnTo>
                    <a:pt x="109693" y="222282"/>
                  </a:lnTo>
                  <a:lnTo>
                    <a:pt x="155972" y="211691"/>
                  </a:lnTo>
                  <a:lnTo>
                    <a:pt x="198701" y="1999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SMARTInkShape-Group56"/>
          <p:cNvGrpSpPr/>
          <p:nvPr/>
        </p:nvGrpSpPr>
        <p:grpSpPr>
          <a:xfrm>
            <a:off x="5038763" y="2238375"/>
            <a:ext cx="304763" cy="161485"/>
            <a:chOff x="5038763" y="2238375"/>
            <a:chExt cx="304763" cy="161485"/>
          </a:xfrm>
        </p:grpSpPr>
        <p:sp>
          <p:nvSpPr>
            <p:cNvPr id="61" name="SMARTInkShape-211"/>
            <p:cNvSpPr/>
            <p:nvPr>
              <p:custDataLst>
                <p:tags r:id="rId14"/>
              </p:custDataLst>
            </p:nvPr>
          </p:nvSpPr>
          <p:spPr>
            <a:xfrm>
              <a:off x="5191125" y="2238375"/>
              <a:ext cx="152401" cy="161485"/>
            </a:xfrm>
            <a:custGeom>
              <a:avLst/>
              <a:gdLst/>
              <a:ahLst/>
              <a:cxnLst/>
              <a:rect l="0" t="0" r="0" b="0"/>
              <a:pathLst>
                <a:path w="152401" h="161485">
                  <a:moveTo>
                    <a:pt x="0" y="47625"/>
                  </a:moveTo>
                  <a:lnTo>
                    <a:pt x="0" y="47625"/>
                  </a:lnTo>
                  <a:lnTo>
                    <a:pt x="17609" y="47625"/>
                  </a:lnTo>
                  <a:lnTo>
                    <a:pt x="28564" y="38110"/>
                  </a:lnTo>
                  <a:lnTo>
                    <a:pt x="36775" y="46302"/>
                  </a:lnTo>
                  <a:lnTo>
                    <a:pt x="45442" y="48422"/>
                  </a:lnTo>
                  <a:lnTo>
                    <a:pt x="54268" y="54094"/>
                  </a:lnTo>
                  <a:lnTo>
                    <a:pt x="63587" y="57303"/>
                  </a:lnTo>
                  <a:lnTo>
                    <a:pt x="88903" y="79505"/>
                  </a:lnTo>
                  <a:lnTo>
                    <a:pt x="92430" y="88605"/>
                  </a:lnTo>
                  <a:lnTo>
                    <a:pt x="95054" y="98646"/>
                  </a:lnTo>
                  <a:lnTo>
                    <a:pt x="102541" y="113717"/>
                  </a:lnTo>
                  <a:lnTo>
                    <a:pt x="104736" y="146040"/>
                  </a:lnTo>
                  <a:lnTo>
                    <a:pt x="103691" y="148160"/>
                  </a:lnTo>
                  <a:lnTo>
                    <a:pt x="101936" y="149573"/>
                  </a:lnTo>
                  <a:lnTo>
                    <a:pt x="99707" y="150516"/>
                  </a:lnTo>
                  <a:lnTo>
                    <a:pt x="98222" y="152202"/>
                  </a:lnTo>
                  <a:lnTo>
                    <a:pt x="95641" y="160436"/>
                  </a:lnTo>
                  <a:lnTo>
                    <a:pt x="92601" y="161263"/>
                  </a:lnTo>
                  <a:lnTo>
                    <a:pt x="90310" y="161484"/>
                  </a:lnTo>
                  <a:lnTo>
                    <a:pt x="88781" y="160572"/>
                  </a:lnTo>
                  <a:lnTo>
                    <a:pt x="87762" y="158907"/>
                  </a:lnTo>
                  <a:lnTo>
                    <a:pt x="87083" y="156738"/>
                  </a:lnTo>
                  <a:lnTo>
                    <a:pt x="85573" y="155292"/>
                  </a:lnTo>
                  <a:lnTo>
                    <a:pt x="81071" y="153685"/>
                  </a:lnTo>
                  <a:lnTo>
                    <a:pt x="79447" y="152198"/>
                  </a:lnTo>
                  <a:lnTo>
                    <a:pt x="77643" y="147724"/>
                  </a:lnTo>
                  <a:lnTo>
                    <a:pt x="76238" y="112410"/>
                  </a:lnTo>
                  <a:lnTo>
                    <a:pt x="93534" y="65250"/>
                  </a:lnTo>
                  <a:lnTo>
                    <a:pt x="109062" y="44600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212"/>
            <p:cNvSpPr/>
            <p:nvPr>
              <p:custDataLst>
                <p:tags r:id="rId15"/>
              </p:custDataLst>
            </p:nvPr>
          </p:nvSpPr>
          <p:spPr>
            <a:xfrm>
              <a:off x="5038763" y="2276475"/>
              <a:ext cx="76163" cy="114252"/>
            </a:xfrm>
            <a:custGeom>
              <a:avLst/>
              <a:gdLst/>
              <a:ahLst/>
              <a:cxnLst/>
              <a:rect l="0" t="0" r="0" b="0"/>
              <a:pathLst>
                <a:path w="76163" h="114252">
                  <a:moveTo>
                    <a:pt x="76162" y="28575"/>
                  </a:moveTo>
                  <a:lnTo>
                    <a:pt x="76162" y="28575"/>
                  </a:lnTo>
                  <a:lnTo>
                    <a:pt x="67029" y="19442"/>
                  </a:lnTo>
                  <a:lnTo>
                    <a:pt x="66753" y="14110"/>
                  </a:lnTo>
                  <a:lnTo>
                    <a:pt x="65656" y="12581"/>
                  </a:lnTo>
                  <a:lnTo>
                    <a:pt x="63867" y="11563"/>
                  </a:lnTo>
                  <a:lnTo>
                    <a:pt x="58446" y="9927"/>
                  </a:lnTo>
                  <a:lnTo>
                    <a:pt x="57705" y="6882"/>
                  </a:lnTo>
                  <a:lnTo>
                    <a:pt x="57507" y="4588"/>
                  </a:lnTo>
                  <a:lnTo>
                    <a:pt x="56317" y="3058"/>
                  </a:lnTo>
                  <a:lnTo>
                    <a:pt x="47990" y="119"/>
                  </a:lnTo>
                  <a:lnTo>
                    <a:pt x="42650" y="35"/>
                  </a:lnTo>
                  <a:lnTo>
                    <a:pt x="37279" y="2838"/>
                  </a:lnTo>
                  <a:lnTo>
                    <a:pt x="31364" y="6553"/>
                  </a:lnTo>
                  <a:lnTo>
                    <a:pt x="25207" y="8204"/>
                  </a:lnTo>
                  <a:lnTo>
                    <a:pt x="23142" y="9703"/>
                  </a:lnTo>
                  <a:lnTo>
                    <a:pt x="21766" y="11760"/>
                  </a:lnTo>
                  <a:lnTo>
                    <a:pt x="19177" y="16869"/>
                  </a:lnTo>
                  <a:lnTo>
                    <a:pt x="12828" y="25694"/>
                  </a:lnTo>
                  <a:lnTo>
                    <a:pt x="9419" y="35012"/>
                  </a:lnTo>
                  <a:lnTo>
                    <a:pt x="3235" y="45534"/>
                  </a:lnTo>
                  <a:lnTo>
                    <a:pt x="0" y="88784"/>
                  </a:lnTo>
                  <a:lnTo>
                    <a:pt x="2801" y="95199"/>
                  </a:lnTo>
                  <a:lnTo>
                    <a:pt x="6515" y="101577"/>
                  </a:lnTo>
                  <a:lnTo>
                    <a:pt x="8167" y="107940"/>
                  </a:lnTo>
                  <a:lnTo>
                    <a:pt x="9665" y="110060"/>
                  </a:lnTo>
                  <a:lnTo>
                    <a:pt x="11723" y="111473"/>
                  </a:lnTo>
                  <a:lnTo>
                    <a:pt x="19674" y="113463"/>
                  </a:lnTo>
                  <a:lnTo>
                    <a:pt x="41276" y="114251"/>
                  </a:lnTo>
                  <a:lnTo>
                    <a:pt x="47604" y="111456"/>
                  </a:lnTo>
                  <a:lnTo>
                    <a:pt x="50773" y="109229"/>
                  </a:lnTo>
                  <a:lnTo>
                    <a:pt x="54295" y="103932"/>
                  </a:lnTo>
                  <a:lnTo>
                    <a:pt x="56918" y="98050"/>
                  </a:lnTo>
                  <a:lnTo>
                    <a:pt x="63287" y="88789"/>
                  </a:lnTo>
                  <a:lnTo>
                    <a:pt x="65645" y="79342"/>
                  </a:lnTo>
                  <a:lnTo>
                    <a:pt x="66626" y="36249"/>
                  </a:lnTo>
                  <a:lnTo>
                    <a:pt x="63810" y="29163"/>
                  </a:lnTo>
                  <a:lnTo>
                    <a:pt x="50827" y="11840"/>
                  </a:lnTo>
                  <a:lnTo>
                    <a:pt x="4758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SMARTInkShape-Group57"/>
          <p:cNvGrpSpPr/>
          <p:nvPr/>
        </p:nvGrpSpPr>
        <p:grpSpPr>
          <a:xfrm>
            <a:off x="6019930" y="2114551"/>
            <a:ext cx="428496" cy="352425"/>
            <a:chOff x="6019930" y="2114551"/>
            <a:chExt cx="428496" cy="352425"/>
          </a:xfrm>
        </p:grpSpPr>
        <p:sp>
          <p:nvSpPr>
            <p:cNvPr id="64" name="SMARTInkShape-213"/>
            <p:cNvSpPr/>
            <p:nvPr>
              <p:custDataLst>
                <p:tags r:id="rId11"/>
              </p:custDataLst>
            </p:nvPr>
          </p:nvSpPr>
          <p:spPr>
            <a:xfrm>
              <a:off x="6315075" y="2324100"/>
              <a:ext cx="133351" cy="19051"/>
            </a:xfrm>
            <a:custGeom>
              <a:avLst/>
              <a:gdLst/>
              <a:ahLst/>
              <a:cxnLst/>
              <a:rect l="0" t="0" r="0" b="0"/>
              <a:pathLst>
                <a:path w="133351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9050"/>
                  </a:lnTo>
                  <a:lnTo>
                    <a:pt x="10361" y="16228"/>
                  </a:lnTo>
                  <a:lnTo>
                    <a:pt x="16247" y="12504"/>
                  </a:lnTo>
                  <a:lnTo>
                    <a:pt x="28648" y="10114"/>
                  </a:lnTo>
                  <a:lnTo>
                    <a:pt x="70225" y="9548"/>
                  </a:lnTo>
                  <a:lnTo>
                    <a:pt x="89012" y="8474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214"/>
            <p:cNvSpPr/>
            <p:nvPr>
              <p:custDataLst>
                <p:tags r:id="rId12"/>
              </p:custDataLst>
            </p:nvPr>
          </p:nvSpPr>
          <p:spPr>
            <a:xfrm>
              <a:off x="6105525" y="2268274"/>
              <a:ext cx="19051" cy="198702"/>
            </a:xfrm>
            <a:custGeom>
              <a:avLst/>
              <a:gdLst/>
              <a:ahLst/>
              <a:cxnLst/>
              <a:rect l="0" t="0" r="0" b="0"/>
              <a:pathLst>
                <a:path w="19051" h="198702">
                  <a:moveTo>
                    <a:pt x="19050" y="8201"/>
                  </a:moveTo>
                  <a:lnTo>
                    <a:pt x="19050" y="8201"/>
                  </a:lnTo>
                  <a:lnTo>
                    <a:pt x="19050" y="0"/>
                  </a:lnTo>
                  <a:lnTo>
                    <a:pt x="19050" y="4125"/>
                  </a:lnTo>
                  <a:lnTo>
                    <a:pt x="16228" y="9211"/>
                  </a:lnTo>
                  <a:lnTo>
                    <a:pt x="13994" y="12050"/>
                  </a:lnTo>
                  <a:lnTo>
                    <a:pt x="13562" y="13942"/>
                  </a:lnTo>
                  <a:lnTo>
                    <a:pt x="14334" y="15203"/>
                  </a:lnTo>
                  <a:lnTo>
                    <a:pt x="15906" y="16044"/>
                  </a:lnTo>
                  <a:lnTo>
                    <a:pt x="16954" y="17663"/>
                  </a:lnTo>
                  <a:lnTo>
                    <a:pt x="18429" y="24998"/>
                  </a:lnTo>
                  <a:lnTo>
                    <a:pt x="19043" y="64068"/>
                  </a:lnTo>
                  <a:lnTo>
                    <a:pt x="16224" y="72895"/>
                  </a:lnTo>
                  <a:lnTo>
                    <a:pt x="12503" y="81404"/>
                  </a:lnTo>
                  <a:lnTo>
                    <a:pt x="9603" y="127684"/>
                  </a:lnTo>
                  <a:lnTo>
                    <a:pt x="9559" y="134682"/>
                  </a:lnTo>
                  <a:lnTo>
                    <a:pt x="175" y="179471"/>
                  </a:lnTo>
                  <a:lnTo>
                    <a:pt x="0" y="1987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215"/>
            <p:cNvSpPr/>
            <p:nvPr>
              <p:custDataLst>
                <p:tags r:id="rId13"/>
              </p:custDataLst>
            </p:nvPr>
          </p:nvSpPr>
          <p:spPr>
            <a:xfrm>
              <a:off x="6019930" y="2114551"/>
              <a:ext cx="123696" cy="238121"/>
            </a:xfrm>
            <a:custGeom>
              <a:avLst/>
              <a:gdLst/>
              <a:ahLst/>
              <a:cxnLst/>
              <a:rect l="0" t="0" r="0" b="0"/>
              <a:pathLst>
                <a:path w="123696" h="238121">
                  <a:moveTo>
                    <a:pt x="66545" y="9524"/>
                  </a:moveTo>
                  <a:lnTo>
                    <a:pt x="66545" y="9524"/>
                  </a:lnTo>
                  <a:lnTo>
                    <a:pt x="66545" y="0"/>
                  </a:lnTo>
                  <a:lnTo>
                    <a:pt x="66545" y="5056"/>
                  </a:lnTo>
                  <a:lnTo>
                    <a:pt x="63723" y="10360"/>
                  </a:lnTo>
                  <a:lnTo>
                    <a:pt x="53288" y="27446"/>
                  </a:lnTo>
                  <a:lnTo>
                    <a:pt x="34388" y="73470"/>
                  </a:lnTo>
                  <a:lnTo>
                    <a:pt x="21188" y="117500"/>
                  </a:lnTo>
                  <a:lnTo>
                    <a:pt x="4861" y="160074"/>
                  </a:lnTo>
                  <a:lnTo>
                    <a:pt x="308" y="191909"/>
                  </a:lnTo>
                  <a:lnTo>
                    <a:pt x="0" y="202676"/>
                  </a:lnTo>
                  <a:lnTo>
                    <a:pt x="2750" y="209316"/>
                  </a:lnTo>
                  <a:lnTo>
                    <a:pt x="6442" y="215796"/>
                  </a:lnTo>
                  <a:lnTo>
                    <a:pt x="9578" y="225393"/>
                  </a:lnTo>
                  <a:lnTo>
                    <a:pt x="14063" y="231761"/>
                  </a:lnTo>
                  <a:lnTo>
                    <a:pt x="19584" y="235296"/>
                  </a:lnTo>
                  <a:lnTo>
                    <a:pt x="31751" y="237565"/>
                  </a:lnTo>
                  <a:lnTo>
                    <a:pt x="74777" y="238120"/>
                  </a:lnTo>
                  <a:lnTo>
                    <a:pt x="83609" y="235300"/>
                  </a:lnTo>
                  <a:lnTo>
                    <a:pt x="87446" y="233066"/>
                  </a:lnTo>
                  <a:lnTo>
                    <a:pt x="90004" y="230519"/>
                  </a:lnTo>
                  <a:lnTo>
                    <a:pt x="95720" y="221877"/>
                  </a:lnTo>
                  <a:lnTo>
                    <a:pt x="107763" y="212614"/>
                  </a:lnTo>
                  <a:lnTo>
                    <a:pt x="113331" y="204225"/>
                  </a:lnTo>
                  <a:lnTo>
                    <a:pt x="123695" y="2000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SMARTInkShape-Group58"/>
          <p:cNvGrpSpPr/>
          <p:nvPr/>
        </p:nvGrpSpPr>
        <p:grpSpPr>
          <a:xfrm>
            <a:off x="6668023" y="2114563"/>
            <a:ext cx="532878" cy="437972"/>
            <a:chOff x="6668023" y="2114563"/>
            <a:chExt cx="532878" cy="437972"/>
          </a:xfrm>
        </p:grpSpPr>
        <p:sp>
          <p:nvSpPr>
            <p:cNvPr id="68" name="SMARTInkShape-216"/>
            <p:cNvSpPr/>
            <p:nvPr>
              <p:custDataLst>
                <p:tags r:id="rId8"/>
              </p:custDataLst>
            </p:nvPr>
          </p:nvSpPr>
          <p:spPr>
            <a:xfrm>
              <a:off x="7000875" y="2248292"/>
              <a:ext cx="200026" cy="132959"/>
            </a:xfrm>
            <a:custGeom>
              <a:avLst/>
              <a:gdLst/>
              <a:ahLst/>
              <a:cxnLst/>
              <a:rect l="0" t="0" r="0" b="0"/>
              <a:pathLst>
                <a:path w="200026" h="132959">
                  <a:moveTo>
                    <a:pt x="0" y="9133"/>
                  </a:moveTo>
                  <a:lnTo>
                    <a:pt x="0" y="9133"/>
                  </a:lnTo>
                  <a:lnTo>
                    <a:pt x="5056" y="4077"/>
                  </a:lnTo>
                  <a:lnTo>
                    <a:pt x="10361" y="1594"/>
                  </a:lnTo>
                  <a:lnTo>
                    <a:pt x="17333" y="0"/>
                  </a:lnTo>
                  <a:lnTo>
                    <a:pt x="28139" y="8751"/>
                  </a:lnTo>
                  <a:lnTo>
                    <a:pt x="28574" y="53592"/>
                  </a:lnTo>
                  <a:lnTo>
                    <a:pt x="28575" y="69459"/>
                  </a:lnTo>
                  <a:lnTo>
                    <a:pt x="19224" y="104797"/>
                  </a:lnTo>
                  <a:lnTo>
                    <a:pt x="19051" y="113861"/>
                  </a:lnTo>
                  <a:lnTo>
                    <a:pt x="19050" y="105703"/>
                  </a:lnTo>
                  <a:lnTo>
                    <a:pt x="26654" y="90493"/>
                  </a:lnTo>
                  <a:lnTo>
                    <a:pt x="34238" y="79571"/>
                  </a:lnTo>
                  <a:lnTo>
                    <a:pt x="40160" y="66399"/>
                  </a:lnTo>
                  <a:lnTo>
                    <a:pt x="44307" y="59985"/>
                  </a:lnTo>
                  <a:lnTo>
                    <a:pt x="47700" y="50423"/>
                  </a:lnTo>
                  <a:lnTo>
                    <a:pt x="64043" y="28184"/>
                  </a:lnTo>
                  <a:lnTo>
                    <a:pt x="64920" y="25009"/>
                  </a:lnTo>
                  <a:lnTo>
                    <a:pt x="66563" y="22892"/>
                  </a:lnTo>
                  <a:lnTo>
                    <a:pt x="74722" y="19216"/>
                  </a:lnTo>
                  <a:lnTo>
                    <a:pt x="84271" y="26908"/>
                  </a:lnTo>
                  <a:lnTo>
                    <a:pt x="85079" y="30438"/>
                  </a:lnTo>
                  <a:lnTo>
                    <a:pt x="85724" y="70785"/>
                  </a:lnTo>
                  <a:lnTo>
                    <a:pt x="84666" y="72460"/>
                  </a:lnTo>
                  <a:lnTo>
                    <a:pt x="82903" y="73576"/>
                  </a:lnTo>
                  <a:lnTo>
                    <a:pt x="80669" y="74320"/>
                  </a:lnTo>
                  <a:lnTo>
                    <a:pt x="79180" y="75874"/>
                  </a:lnTo>
                  <a:lnTo>
                    <a:pt x="76316" y="84902"/>
                  </a:lnTo>
                  <a:lnTo>
                    <a:pt x="81290" y="85205"/>
                  </a:lnTo>
                  <a:lnTo>
                    <a:pt x="82769" y="84189"/>
                  </a:lnTo>
                  <a:lnTo>
                    <a:pt x="83754" y="82454"/>
                  </a:lnTo>
                  <a:lnTo>
                    <a:pt x="85335" y="77121"/>
                  </a:lnTo>
                  <a:lnTo>
                    <a:pt x="92194" y="68463"/>
                  </a:lnTo>
                  <a:lnTo>
                    <a:pt x="95403" y="59638"/>
                  </a:lnTo>
                  <a:lnTo>
                    <a:pt x="112548" y="39578"/>
                  </a:lnTo>
                  <a:lnTo>
                    <a:pt x="130549" y="29671"/>
                  </a:lnTo>
                  <a:lnTo>
                    <a:pt x="146362" y="28314"/>
                  </a:lnTo>
                  <a:lnTo>
                    <a:pt x="152539" y="31063"/>
                  </a:lnTo>
                  <a:lnTo>
                    <a:pt x="158812" y="34755"/>
                  </a:lnTo>
                  <a:lnTo>
                    <a:pt x="165128" y="36395"/>
                  </a:lnTo>
                  <a:lnTo>
                    <a:pt x="167236" y="37892"/>
                  </a:lnTo>
                  <a:lnTo>
                    <a:pt x="168640" y="39947"/>
                  </a:lnTo>
                  <a:lnTo>
                    <a:pt x="171259" y="45053"/>
                  </a:lnTo>
                  <a:lnTo>
                    <a:pt x="186529" y="63195"/>
                  </a:lnTo>
                  <a:lnTo>
                    <a:pt x="189323" y="72659"/>
                  </a:lnTo>
                  <a:lnTo>
                    <a:pt x="191528" y="107755"/>
                  </a:lnTo>
                  <a:lnTo>
                    <a:pt x="200025" y="132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217"/>
            <p:cNvSpPr/>
            <p:nvPr>
              <p:custDataLst>
                <p:tags r:id="rId9"/>
              </p:custDataLst>
            </p:nvPr>
          </p:nvSpPr>
          <p:spPr>
            <a:xfrm>
              <a:off x="6810385" y="2248073"/>
              <a:ext cx="148244" cy="304462"/>
            </a:xfrm>
            <a:custGeom>
              <a:avLst/>
              <a:gdLst/>
              <a:ahLst/>
              <a:cxnLst/>
              <a:rect l="0" t="0" r="0" b="0"/>
              <a:pathLst>
                <a:path w="148244" h="304462">
                  <a:moveTo>
                    <a:pt x="28565" y="114127"/>
                  </a:moveTo>
                  <a:lnTo>
                    <a:pt x="28565" y="114127"/>
                  </a:lnTo>
                  <a:lnTo>
                    <a:pt x="33621" y="114127"/>
                  </a:lnTo>
                  <a:lnTo>
                    <a:pt x="34052" y="115185"/>
                  </a:lnTo>
                  <a:lnTo>
                    <a:pt x="30662" y="122790"/>
                  </a:lnTo>
                  <a:lnTo>
                    <a:pt x="28589" y="167038"/>
                  </a:lnTo>
                  <a:lnTo>
                    <a:pt x="28572" y="180134"/>
                  </a:lnTo>
                  <a:lnTo>
                    <a:pt x="25746" y="188619"/>
                  </a:lnTo>
                  <a:lnTo>
                    <a:pt x="22020" y="195918"/>
                  </a:lnTo>
                  <a:lnTo>
                    <a:pt x="19628" y="212049"/>
                  </a:lnTo>
                  <a:lnTo>
                    <a:pt x="18244" y="222206"/>
                  </a:lnTo>
                  <a:lnTo>
                    <a:pt x="10874" y="240726"/>
                  </a:lnTo>
                  <a:lnTo>
                    <a:pt x="8480" y="282134"/>
                  </a:lnTo>
                  <a:lnTo>
                    <a:pt x="1981" y="295049"/>
                  </a:lnTo>
                  <a:lnTo>
                    <a:pt x="24" y="304461"/>
                  </a:lnTo>
                  <a:lnTo>
                    <a:pt x="0" y="299521"/>
                  </a:lnTo>
                  <a:lnTo>
                    <a:pt x="14180" y="253581"/>
                  </a:lnTo>
                  <a:lnTo>
                    <a:pt x="23670" y="207753"/>
                  </a:lnTo>
                  <a:lnTo>
                    <a:pt x="34145" y="164410"/>
                  </a:lnTo>
                  <a:lnTo>
                    <a:pt x="40133" y="124177"/>
                  </a:lnTo>
                  <a:lnTo>
                    <a:pt x="57319" y="76910"/>
                  </a:lnTo>
                  <a:lnTo>
                    <a:pt x="76206" y="33288"/>
                  </a:lnTo>
                  <a:lnTo>
                    <a:pt x="81489" y="24223"/>
                  </a:lnTo>
                  <a:lnTo>
                    <a:pt x="85521" y="13170"/>
                  </a:lnTo>
                  <a:lnTo>
                    <a:pt x="90215" y="6463"/>
                  </a:lnTo>
                  <a:lnTo>
                    <a:pt x="95829" y="2776"/>
                  </a:lnTo>
                  <a:lnTo>
                    <a:pt x="104939" y="701"/>
                  </a:lnTo>
                  <a:lnTo>
                    <a:pt x="117500" y="0"/>
                  </a:lnTo>
                  <a:lnTo>
                    <a:pt x="123831" y="2726"/>
                  </a:lnTo>
                  <a:lnTo>
                    <a:pt x="130172" y="6407"/>
                  </a:lnTo>
                  <a:lnTo>
                    <a:pt x="136517" y="8043"/>
                  </a:lnTo>
                  <a:lnTo>
                    <a:pt x="138633" y="9538"/>
                  </a:lnTo>
                  <a:lnTo>
                    <a:pt x="140044" y="11593"/>
                  </a:lnTo>
                  <a:lnTo>
                    <a:pt x="142029" y="19541"/>
                  </a:lnTo>
                  <a:lnTo>
                    <a:pt x="143552" y="26580"/>
                  </a:lnTo>
                  <a:lnTo>
                    <a:pt x="147757" y="36764"/>
                  </a:lnTo>
                  <a:lnTo>
                    <a:pt x="148243" y="41386"/>
                  </a:lnTo>
                  <a:lnTo>
                    <a:pt x="142418" y="63073"/>
                  </a:lnTo>
                  <a:lnTo>
                    <a:pt x="126672" y="82355"/>
                  </a:lnTo>
                  <a:lnTo>
                    <a:pt x="107913" y="100367"/>
                  </a:lnTo>
                  <a:lnTo>
                    <a:pt x="95235" y="106588"/>
                  </a:lnTo>
                  <a:lnTo>
                    <a:pt x="92061" y="109101"/>
                  </a:lnTo>
                  <a:lnTo>
                    <a:pt x="82891" y="111893"/>
                  </a:lnTo>
                  <a:lnTo>
                    <a:pt x="64813" y="113686"/>
                  </a:lnTo>
                  <a:lnTo>
                    <a:pt x="62256" y="112774"/>
                  </a:lnTo>
                  <a:lnTo>
                    <a:pt x="60550" y="111109"/>
                  </a:lnTo>
                  <a:lnTo>
                    <a:pt x="57140" y="1046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218"/>
            <p:cNvSpPr/>
            <p:nvPr>
              <p:custDataLst>
                <p:tags r:id="rId10"/>
              </p:custDataLst>
            </p:nvPr>
          </p:nvSpPr>
          <p:spPr>
            <a:xfrm>
              <a:off x="6668023" y="2114563"/>
              <a:ext cx="123303" cy="276082"/>
            </a:xfrm>
            <a:custGeom>
              <a:avLst/>
              <a:gdLst/>
              <a:ahLst/>
              <a:cxnLst/>
              <a:rect l="0" t="0" r="0" b="0"/>
              <a:pathLst>
                <a:path w="123303" h="276082">
                  <a:moveTo>
                    <a:pt x="123302" y="19037"/>
                  </a:moveTo>
                  <a:lnTo>
                    <a:pt x="123302" y="19037"/>
                  </a:lnTo>
                  <a:lnTo>
                    <a:pt x="123302" y="5779"/>
                  </a:lnTo>
                  <a:lnTo>
                    <a:pt x="122244" y="3849"/>
                  </a:lnTo>
                  <a:lnTo>
                    <a:pt x="120480" y="2561"/>
                  </a:lnTo>
                  <a:lnTo>
                    <a:pt x="115102" y="495"/>
                  </a:lnTo>
                  <a:lnTo>
                    <a:pt x="91421" y="0"/>
                  </a:lnTo>
                  <a:lnTo>
                    <a:pt x="85144" y="2815"/>
                  </a:lnTo>
                  <a:lnTo>
                    <a:pt x="78826" y="6535"/>
                  </a:lnTo>
                  <a:lnTo>
                    <a:pt x="66147" y="8924"/>
                  </a:lnTo>
                  <a:lnTo>
                    <a:pt x="62975" y="9120"/>
                  </a:lnTo>
                  <a:lnTo>
                    <a:pt x="56626" y="12160"/>
                  </a:lnTo>
                  <a:lnTo>
                    <a:pt x="50277" y="15980"/>
                  </a:lnTo>
                  <a:lnTo>
                    <a:pt x="39458" y="18635"/>
                  </a:lnTo>
                  <a:lnTo>
                    <a:pt x="29541" y="27203"/>
                  </a:lnTo>
                  <a:lnTo>
                    <a:pt x="20742" y="29352"/>
                  </a:lnTo>
                  <a:lnTo>
                    <a:pt x="10757" y="36728"/>
                  </a:lnTo>
                  <a:lnTo>
                    <a:pt x="9783" y="40305"/>
                  </a:lnTo>
                  <a:lnTo>
                    <a:pt x="9003" y="85765"/>
                  </a:lnTo>
                  <a:lnTo>
                    <a:pt x="9002" y="133207"/>
                  </a:lnTo>
                  <a:lnTo>
                    <a:pt x="18134" y="142466"/>
                  </a:lnTo>
                  <a:lnTo>
                    <a:pt x="51721" y="142862"/>
                  </a:lnTo>
                  <a:lnTo>
                    <a:pt x="57269" y="145684"/>
                  </a:lnTo>
                  <a:lnTo>
                    <a:pt x="60230" y="147918"/>
                  </a:lnTo>
                  <a:lnTo>
                    <a:pt x="63520" y="153223"/>
                  </a:lnTo>
                  <a:lnTo>
                    <a:pt x="64397" y="156120"/>
                  </a:lnTo>
                  <a:lnTo>
                    <a:pt x="66040" y="158050"/>
                  </a:lnTo>
                  <a:lnTo>
                    <a:pt x="70688" y="160196"/>
                  </a:lnTo>
                  <a:lnTo>
                    <a:pt x="72352" y="161826"/>
                  </a:lnTo>
                  <a:lnTo>
                    <a:pt x="83022" y="181143"/>
                  </a:lnTo>
                  <a:lnTo>
                    <a:pt x="83748" y="184257"/>
                  </a:lnTo>
                  <a:lnTo>
                    <a:pt x="92550" y="200028"/>
                  </a:lnTo>
                  <a:lnTo>
                    <a:pt x="93276" y="203198"/>
                  </a:lnTo>
                  <a:lnTo>
                    <a:pt x="92702" y="206369"/>
                  </a:lnTo>
                  <a:lnTo>
                    <a:pt x="87895" y="216948"/>
                  </a:lnTo>
                  <a:lnTo>
                    <a:pt x="85556" y="234907"/>
                  </a:lnTo>
                  <a:lnTo>
                    <a:pt x="80250" y="242219"/>
                  </a:lnTo>
                  <a:lnTo>
                    <a:pt x="62821" y="260419"/>
                  </a:lnTo>
                  <a:lnTo>
                    <a:pt x="56558" y="263901"/>
                  </a:lnTo>
                  <a:lnTo>
                    <a:pt x="50246" y="266507"/>
                  </a:lnTo>
                  <a:lnTo>
                    <a:pt x="40743" y="272866"/>
                  </a:lnTo>
                  <a:lnTo>
                    <a:pt x="31225" y="275221"/>
                  </a:lnTo>
                  <a:lnTo>
                    <a:pt x="20408" y="276081"/>
                  </a:lnTo>
                  <a:lnTo>
                    <a:pt x="8414" y="268656"/>
                  </a:lnTo>
                  <a:lnTo>
                    <a:pt x="5434" y="268000"/>
                  </a:lnTo>
                  <a:lnTo>
                    <a:pt x="3448" y="266503"/>
                  </a:lnTo>
                  <a:lnTo>
                    <a:pt x="0" y="258601"/>
                  </a:lnTo>
                  <a:lnTo>
                    <a:pt x="4689" y="252532"/>
                  </a:lnTo>
                  <a:lnTo>
                    <a:pt x="18527" y="2381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" name="SMARTInkShape-219"/>
          <p:cNvSpPr/>
          <p:nvPr>
            <p:custDataLst>
              <p:tags r:id="rId3"/>
            </p:custDataLst>
          </p:nvPr>
        </p:nvSpPr>
        <p:spPr>
          <a:xfrm>
            <a:off x="8467725" y="333432"/>
            <a:ext cx="262552" cy="1161425"/>
          </a:xfrm>
          <a:custGeom>
            <a:avLst/>
            <a:gdLst/>
            <a:ahLst/>
            <a:cxnLst/>
            <a:rect l="0" t="0" r="0" b="0"/>
            <a:pathLst>
              <a:path w="262552" h="1161425">
                <a:moveTo>
                  <a:pt x="9525" y="28518"/>
                </a:moveTo>
                <a:lnTo>
                  <a:pt x="9525" y="28518"/>
                </a:lnTo>
                <a:lnTo>
                  <a:pt x="14581" y="28518"/>
                </a:lnTo>
                <a:lnTo>
                  <a:pt x="16070" y="27460"/>
                </a:lnTo>
                <a:lnTo>
                  <a:pt x="17063" y="25696"/>
                </a:lnTo>
                <a:lnTo>
                  <a:pt x="17725" y="23461"/>
                </a:lnTo>
                <a:lnTo>
                  <a:pt x="19226" y="21972"/>
                </a:lnTo>
                <a:lnTo>
                  <a:pt x="29236" y="16759"/>
                </a:lnTo>
                <a:lnTo>
                  <a:pt x="35219" y="12709"/>
                </a:lnTo>
                <a:lnTo>
                  <a:pt x="44538" y="9370"/>
                </a:lnTo>
                <a:lnTo>
                  <a:pt x="55059" y="3207"/>
                </a:lnTo>
                <a:lnTo>
                  <a:pt x="102615" y="0"/>
                </a:lnTo>
                <a:lnTo>
                  <a:pt x="112282" y="1027"/>
                </a:lnTo>
                <a:lnTo>
                  <a:pt x="159810" y="14133"/>
                </a:lnTo>
                <a:lnTo>
                  <a:pt x="205358" y="34955"/>
                </a:lnTo>
                <a:lnTo>
                  <a:pt x="221831" y="45477"/>
                </a:lnTo>
                <a:lnTo>
                  <a:pt x="240826" y="73529"/>
                </a:lnTo>
                <a:lnTo>
                  <a:pt x="252847" y="98479"/>
                </a:lnTo>
                <a:lnTo>
                  <a:pt x="255252" y="111117"/>
                </a:lnTo>
                <a:lnTo>
                  <a:pt x="251548" y="135189"/>
                </a:lnTo>
                <a:lnTo>
                  <a:pt x="234735" y="182409"/>
                </a:lnTo>
                <a:lnTo>
                  <a:pt x="211507" y="225917"/>
                </a:lnTo>
                <a:lnTo>
                  <a:pt x="186328" y="267552"/>
                </a:lnTo>
                <a:lnTo>
                  <a:pt x="160500" y="314388"/>
                </a:lnTo>
                <a:lnTo>
                  <a:pt x="135566" y="361909"/>
                </a:lnTo>
                <a:lnTo>
                  <a:pt x="118825" y="402974"/>
                </a:lnTo>
                <a:lnTo>
                  <a:pt x="109839" y="442954"/>
                </a:lnTo>
                <a:lnTo>
                  <a:pt x="106276" y="468108"/>
                </a:lnTo>
                <a:lnTo>
                  <a:pt x="113109" y="510687"/>
                </a:lnTo>
                <a:lnTo>
                  <a:pt x="127453" y="557381"/>
                </a:lnTo>
                <a:lnTo>
                  <a:pt x="146090" y="601780"/>
                </a:lnTo>
                <a:lnTo>
                  <a:pt x="173305" y="644065"/>
                </a:lnTo>
                <a:lnTo>
                  <a:pt x="206816" y="690734"/>
                </a:lnTo>
                <a:lnTo>
                  <a:pt x="224258" y="718283"/>
                </a:lnTo>
                <a:lnTo>
                  <a:pt x="241146" y="762465"/>
                </a:lnTo>
                <a:lnTo>
                  <a:pt x="254333" y="802098"/>
                </a:lnTo>
                <a:lnTo>
                  <a:pt x="257859" y="847939"/>
                </a:lnTo>
                <a:lnTo>
                  <a:pt x="262551" y="876323"/>
                </a:lnTo>
                <a:lnTo>
                  <a:pt x="258092" y="923879"/>
                </a:lnTo>
                <a:lnTo>
                  <a:pt x="254474" y="968672"/>
                </a:lnTo>
                <a:lnTo>
                  <a:pt x="240944" y="1009418"/>
                </a:lnTo>
                <a:lnTo>
                  <a:pt x="225378" y="1049134"/>
                </a:lnTo>
                <a:lnTo>
                  <a:pt x="198170" y="1091712"/>
                </a:lnTo>
                <a:lnTo>
                  <a:pt x="164659" y="1122004"/>
                </a:lnTo>
                <a:lnTo>
                  <a:pt x="118761" y="1145674"/>
                </a:lnTo>
                <a:lnTo>
                  <a:pt x="97817" y="1157672"/>
                </a:lnTo>
                <a:lnTo>
                  <a:pt x="66347" y="1161424"/>
                </a:lnTo>
                <a:lnTo>
                  <a:pt x="37212" y="1154276"/>
                </a:lnTo>
                <a:lnTo>
                  <a:pt x="23242" y="1148686"/>
                </a:lnTo>
                <a:lnTo>
                  <a:pt x="12799" y="1139851"/>
                </a:lnTo>
                <a:lnTo>
                  <a:pt x="0" y="1123893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SMARTInkShape-Group60"/>
          <p:cNvGrpSpPr/>
          <p:nvPr/>
        </p:nvGrpSpPr>
        <p:grpSpPr>
          <a:xfrm>
            <a:off x="3345712" y="2752725"/>
            <a:ext cx="3748740" cy="152401"/>
            <a:chOff x="3345712" y="2752725"/>
            <a:chExt cx="3748740" cy="152401"/>
          </a:xfrm>
        </p:grpSpPr>
        <p:sp>
          <p:nvSpPr>
            <p:cNvPr id="73" name="SMARTInkShape-220"/>
            <p:cNvSpPr/>
            <p:nvPr>
              <p:custDataLst>
                <p:tags r:id="rId6"/>
              </p:custDataLst>
            </p:nvPr>
          </p:nvSpPr>
          <p:spPr>
            <a:xfrm>
              <a:off x="3345712" y="2752725"/>
              <a:ext cx="3748740" cy="114301"/>
            </a:xfrm>
            <a:custGeom>
              <a:avLst/>
              <a:gdLst/>
              <a:ahLst/>
              <a:cxnLst/>
              <a:rect l="0" t="0" r="0" b="0"/>
              <a:pathLst>
                <a:path w="3748740" h="114301">
                  <a:moveTo>
                    <a:pt x="2026388" y="57150"/>
                  </a:moveTo>
                  <a:lnTo>
                    <a:pt x="2026388" y="57150"/>
                  </a:lnTo>
                  <a:lnTo>
                    <a:pt x="2026388" y="62206"/>
                  </a:lnTo>
                  <a:lnTo>
                    <a:pt x="2024271" y="63696"/>
                  </a:lnTo>
                  <a:lnTo>
                    <a:pt x="2009062" y="65792"/>
                  </a:lnTo>
                  <a:lnTo>
                    <a:pt x="1976569" y="66414"/>
                  </a:lnTo>
                  <a:lnTo>
                    <a:pt x="1944979" y="66559"/>
                  </a:lnTo>
                  <a:lnTo>
                    <a:pt x="1906951" y="69445"/>
                  </a:lnTo>
                  <a:lnTo>
                    <a:pt x="1862180" y="73198"/>
                  </a:lnTo>
                  <a:lnTo>
                    <a:pt x="1835424" y="74199"/>
                  </a:lnTo>
                  <a:lnTo>
                    <a:pt x="1807004" y="74866"/>
                  </a:lnTo>
                  <a:lnTo>
                    <a:pt x="1777474" y="75311"/>
                  </a:lnTo>
                  <a:lnTo>
                    <a:pt x="1747203" y="75607"/>
                  </a:lnTo>
                  <a:lnTo>
                    <a:pt x="1716440" y="75804"/>
                  </a:lnTo>
                  <a:lnTo>
                    <a:pt x="1682172" y="76995"/>
                  </a:lnTo>
                  <a:lnTo>
                    <a:pt x="1645569" y="78846"/>
                  </a:lnTo>
                  <a:lnTo>
                    <a:pt x="1607409" y="81139"/>
                  </a:lnTo>
                  <a:lnTo>
                    <a:pt x="1568211" y="82668"/>
                  </a:lnTo>
                  <a:lnTo>
                    <a:pt x="1528320" y="83687"/>
                  </a:lnTo>
                  <a:lnTo>
                    <a:pt x="1487967" y="84366"/>
                  </a:lnTo>
                  <a:lnTo>
                    <a:pt x="1446250" y="85878"/>
                  </a:lnTo>
                  <a:lnTo>
                    <a:pt x="1403621" y="87943"/>
                  </a:lnTo>
                  <a:lnTo>
                    <a:pt x="1360385" y="90378"/>
                  </a:lnTo>
                  <a:lnTo>
                    <a:pt x="1317802" y="92003"/>
                  </a:lnTo>
                  <a:lnTo>
                    <a:pt x="1275656" y="93085"/>
                  </a:lnTo>
                  <a:lnTo>
                    <a:pt x="1233800" y="93806"/>
                  </a:lnTo>
                  <a:lnTo>
                    <a:pt x="1192138" y="95346"/>
                  </a:lnTo>
                  <a:lnTo>
                    <a:pt x="1150604" y="97431"/>
                  </a:lnTo>
                  <a:lnTo>
                    <a:pt x="1109157" y="99879"/>
                  </a:lnTo>
                  <a:lnTo>
                    <a:pt x="1067768" y="101511"/>
                  </a:lnTo>
                  <a:lnTo>
                    <a:pt x="1026416" y="102599"/>
                  </a:lnTo>
                  <a:lnTo>
                    <a:pt x="985090" y="103324"/>
                  </a:lnTo>
                  <a:lnTo>
                    <a:pt x="945898" y="103808"/>
                  </a:lnTo>
                  <a:lnTo>
                    <a:pt x="908128" y="104130"/>
                  </a:lnTo>
                  <a:lnTo>
                    <a:pt x="871306" y="104345"/>
                  </a:lnTo>
                  <a:lnTo>
                    <a:pt x="834058" y="104488"/>
                  </a:lnTo>
                  <a:lnTo>
                    <a:pt x="796527" y="104584"/>
                  </a:lnTo>
                  <a:lnTo>
                    <a:pt x="758805" y="104647"/>
                  </a:lnTo>
                  <a:lnTo>
                    <a:pt x="722016" y="105749"/>
                  </a:lnTo>
                  <a:lnTo>
                    <a:pt x="685849" y="107541"/>
                  </a:lnTo>
                  <a:lnTo>
                    <a:pt x="650095" y="109794"/>
                  </a:lnTo>
                  <a:lnTo>
                    <a:pt x="614618" y="111296"/>
                  </a:lnTo>
                  <a:lnTo>
                    <a:pt x="579324" y="112297"/>
                  </a:lnTo>
                  <a:lnTo>
                    <a:pt x="544154" y="112965"/>
                  </a:lnTo>
                  <a:lnTo>
                    <a:pt x="511182" y="113410"/>
                  </a:lnTo>
                  <a:lnTo>
                    <a:pt x="479675" y="113706"/>
                  </a:lnTo>
                  <a:lnTo>
                    <a:pt x="449146" y="113904"/>
                  </a:lnTo>
                  <a:lnTo>
                    <a:pt x="419268" y="114036"/>
                  </a:lnTo>
                  <a:lnTo>
                    <a:pt x="389825" y="114124"/>
                  </a:lnTo>
                  <a:lnTo>
                    <a:pt x="360671" y="114183"/>
                  </a:lnTo>
                  <a:lnTo>
                    <a:pt x="333827" y="114222"/>
                  </a:lnTo>
                  <a:lnTo>
                    <a:pt x="308522" y="114248"/>
                  </a:lnTo>
                  <a:lnTo>
                    <a:pt x="284244" y="114265"/>
                  </a:lnTo>
                  <a:lnTo>
                    <a:pt x="237513" y="114285"/>
                  </a:lnTo>
                  <a:lnTo>
                    <a:pt x="194166" y="114293"/>
                  </a:lnTo>
                  <a:lnTo>
                    <a:pt x="157261" y="114297"/>
                  </a:lnTo>
                  <a:lnTo>
                    <a:pt x="123220" y="114299"/>
                  </a:lnTo>
                  <a:lnTo>
                    <a:pt x="77128" y="114300"/>
                  </a:lnTo>
                  <a:lnTo>
                    <a:pt x="45127" y="111478"/>
                  </a:lnTo>
                  <a:lnTo>
                    <a:pt x="26120" y="106761"/>
                  </a:lnTo>
                  <a:lnTo>
                    <a:pt x="5791" y="105167"/>
                  </a:lnTo>
                  <a:lnTo>
                    <a:pt x="3048" y="103978"/>
                  </a:lnTo>
                  <a:lnTo>
                    <a:pt x="1220" y="102128"/>
                  </a:lnTo>
                  <a:lnTo>
                    <a:pt x="0" y="99835"/>
                  </a:lnTo>
                  <a:lnTo>
                    <a:pt x="247" y="98306"/>
                  </a:lnTo>
                  <a:lnTo>
                    <a:pt x="1469" y="97288"/>
                  </a:lnTo>
                  <a:lnTo>
                    <a:pt x="46532" y="82112"/>
                  </a:lnTo>
                  <a:lnTo>
                    <a:pt x="86728" y="76309"/>
                  </a:lnTo>
                  <a:lnTo>
                    <a:pt x="117625" y="71662"/>
                  </a:lnTo>
                  <a:lnTo>
                    <a:pt x="152524" y="66069"/>
                  </a:lnTo>
                  <a:lnTo>
                    <a:pt x="190260" y="60056"/>
                  </a:lnTo>
                  <a:lnTo>
                    <a:pt x="231725" y="53855"/>
                  </a:lnTo>
                  <a:lnTo>
                    <a:pt x="277671" y="47572"/>
                  </a:lnTo>
                  <a:lnTo>
                    <a:pt x="301777" y="44414"/>
                  </a:lnTo>
                  <a:lnTo>
                    <a:pt x="328430" y="41251"/>
                  </a:lnTo>
                  <a:lnTo>
                    <a:pt x="356783" y="38084"/>
                  </a:lnTo>
                  <a:lnTo>
                    <a:pt x="386268" y="34914"/>
                  </a:lnTo>
                  <a:lnTo>
                    <a:pt x="415450" y="31743"/>
                  </a:lnTo>
                  <a:lnTo>
                    <a:pt x="444429" y="28570"/>
                  </a:lnTo>
                  <a:lnTo>
                    <a:pt x="473273" y="25396"/>
                  </a:lnTo>
                  <a:lnTo>
                    <a:pt x="504145" y="22223"/>
                  </a:lnTo>
                  <a:lnTo>
                    <a:pt x="536368" y="19048"/>
                  </a:lnTo>
                  <a:lnTo>
                    <a:pt x="569491" y="15874"/>
                  </a:lnTo>
                  <a:lnTo>
                    <a:pt x="604273" y="13757"/>
                  </a:lnTo>
                  <a:lnTo>
                    <a:pt x="640161" y="12347"/>
                  </a:lnTo>
                  <a:lnTo>
                    <a:pt x="676787" y="11406"/>
                  </a:lnTo>
                  <a:lnTo>
                    <a:pt x="712846" y="9721"/>
                  </a:lnTo>
                  <a:lnTo>
                    <a:pt x="748526" y="7539"/>
                  </a:lnTo>
                  <a:lnTo>
                    <a:pt x="783955" y="5025"/>
                  </a:lnTo>
                  <a:lnTo>
                    <a:pt x="821333" y="3350"/>
                  </a:lnTo>
                  <a:lnTo>
                    <a:pt x="860010" y="2233"/>
                  </a:lnTo>
                  <a:lnTo>
                    <a:pt x="899553" y="1489"/>
                  </a:lnTo>
                  <a:lnTo>
                    <a:pt x="939673" y="993"/>
                  </a:lnTo>
                  <a:lnTo>
                    <a:pt x="980178" y="661"/>
                  </a:lnTo>
                  <a:lnTo>
                    <a:pt x="1020940" y="441"/>
                  </a:lnTo>
                  <a:lnTo>
                    <a:pt x="1063989" y="294"/>
                  </a:lnTo>
                  <a:lnTo>
                    <a:pt x="1108564" y="196"/>
                  </a:lnTo>
                  <a:lnTo>
                    <a:pt x="1154155" y="131"/>
                  </a:lnTo>
                  <a:lnTo>
                    <a:pt x="1198308" y="87"/>
                  </a:lnTo>
                  <a:lnTo>
                    <a:pt x="1241501" y="58"/>
                  </a:lnTo>
                  <a:lnTo>
                    <a:pt x="1284055" y="39"/>
                  </a:lnTo>
                  <a:lnTo>
                    <a:pt x="1327241" y="26"/>
                  </a:lnTo>
                  <a:lnTo>
                    <a:pt x="1370849" y="17"/>
                  </a:lnTo>
                  <a:lnTo>
                    <a:pt x="1414737" y="11"/>
                  </a:lnTo>
                  <a:lnTo>
                    <a:pt x="1458812" y="8"/>
                  </a:lnTo>
                  <a:lnTo>
                    <a:pt x="1503013" y="5"/>
                  </a:lnTo>
                  <a:lnTo>
                    <a:pt x="1547296" y="4"/>
                  </a:lnTo>
                  <a:lnTo>
                    <a:pt x="1592694" y="2"/>
                  </a:lnTo>
                  <a:lnTo>
                    <a:pt x="1638833" y="2"/>
                  </a:lnTo>
                  <a:lnTo>
                    <a:pt x="1685468" y="1"/>
                  </a:lnTo>
                  <a:lnTo>
                    <a:pt x="1732433" y="1059"/>
                  </a:lnTo>
                  <a:lnTo>
                    <a:pt x="1779618" y="2823"/>
                  </a:lnTo>
                  <a:lnTo>
                    <a:pt x="1826949" y="5056"/>
                  </a:lnTo>
                  <a:lnTo>
                    <a:pt x="1874379" y="6546"/>
                  </a:lnTo>
                  <a:lnTo>
                    <a:pt x="1921874" y="7539"/>
                  </a:lnTo>
                  <a:lnTo>
                    <a:pt x="1969412" y="8201"/>
                  </a:lnTo>
                  <a:lnTo>
                    <a:pt x="2015920" y="9701"/>
                  </a:lnTo>
                  <a:lnTo>
                    <a:pt x="2061743" y="11758"/>
                  </a:lnTo>
                  <a:lnTo>
                    <a:pt x="2107108" y="14189"/>
                  </a:lnTo>
                  <a:lnTo>
                    <a:pt x="2151109" y="16868"/>
                  </a:lnTo>
                  <a:lnTo>
                    <a:pt x="2194203" y="19711"/>
                  </a:lnTo>
                  <a:lnTo>
                    <a:pt x="2236690" y="22666"/>
                  </a:lnTo>
                  <a:lnTo>
                    <a:pt x="2280889" y="24636"/>
                  </a:lnTo>
                  <a:lnTo>
                    <a:pt x="2326230" y="25949"/>
                  </a:lnTo>
                  <a:lnTo>
                    <a:pt x="2372333" y="26824"/>
                  </a:lnTo>
                  <a:lnTo>
                    <a:pt x="2416826" y="28466"/>
                  </a:lnTo>
                  <a:lnTo>
                    <a:pt x="2460248" y="30619"/>
                  </a:lnTo>
                  <a:lnTo>
                    <a:pt x="2502952" y="33113"/>
                  </a:lnTo>
                  <a:lnTo>
                    <a:pt x="2547297" y="34775"/>
                  </a:lnTo>
                  <a:lnTo>
                    <a:pt x="2592736" y="35884"/>
                  </a:lnTo>
                  <a:lnTo>
                    <a:pt x="2638904" y="36623"/>
                  </a:lnTo>
                  <a:lnTo>
                    <a:pt x="2683440" y="37115"/>
                  </a:lnTo>
                  <a:lnTo>
                    <a:pt x="2726889" y="37443"/>
                  </a:lnTo>
                  <a:lnTo>
                    <a:pt x="2769614" y="37663"/>
                  </a:lnTo>
                  <a:lnTo>
                    <a:pt x="2808680" y="38867"/>
                  </a:lnTo>
                  <a:lnTo>
                    <a:pt x="2845307" y="40728"/>
                  </a:lnTo>
                  <a:lnTo>
                    <a:pt x="2880309" y="43027"/>
                  </a:lnTo>
                  <a:lnTo>
                    <a:pt x="2916344" y="44559"/>
                  </a:lnTo>
                  <a:lnTo>
                    <a:pt x="2953067" y="45581"/>
                  </a:lnTo>
                  <a:lnTo>
                    <a:pt x="2990249" y="46262"/>
                  </a:lnTo>
                  <a:lnTo>
                    <a:pt x="3025620" y="47775"/>
                  </a:lnTo>
                  <a:lnTo>
                    <a:pt x="3059784" y="49841"/>
                  </a:lnTo>
                  <a:lnTo>
                    <a:pt x="3093143" y="52278"/>
                  </a:lnTo>
                  <a:lnTo>
                    <a:pt x="3125967" y="53902"/>
                  </a:lnTo>
                  <a:lnTo>
                    <a:pt x="3158432" y="54984"/>
                  </a:lnTo>
                  <a:lnTo>
                    <a:pt x="3190660" y="55706"/>
                  </a:lnTo>
                  <a:lnTo>
                    <a:pt x="3221669" y="56187"/>
                  </a:lnTo>
                  <a:lnTo>
                    <a:pt x="3251867" y="56508"/>
                  </a:lnTo>
                  <a:lnTo>
                    <a:pt x="3281525" y="56722"/>
                  </a:lnTo>
                  <a:lnTo>
                    <a:pt x="3310820" y="56865"/>
                  </a:lnTo>
                  <a:lnTo>
                    <a:pt x="3339876" y="56960"/>
                  </a:lnTo>
                  <a:lnTo>
                    <a:pt x="3368772" y="57023"/>
                  </a:lnTo>
                  <a:lnTo>
                    <a:pt x="3394386" y="57066"/>
                  </a:lnTo>
                  <a:lnTo>
                    <a:pt x="3439778" y="57113"/>
                  </a:lnTo>
                  <a:lnTo>
                    <a:pt x="3481120" y="57134"/>
                  </a:lnTo>
                  <a:lnTo>
                    <a:pt x="3520660" y="57143"/>
                  </a:lnTo>
                  <a:lnTo>
                    <a:pt x="3559401" y="57146"/>
                  </a:lnTo>
                  <a:lnTo>
                    <a:pt x="3606798" y="57149"/>
                  </a:lnTo>
                  <a:lnTo>
                    <a:pt x="3647653" y="57150"/>
                  </a:lnTo>
                  <a:lnTo>
                    <a:pt x="3690721" y="50604"/>
                  </a:lnTo>
                  <a:lnTo>
                    <a:pt x="3736902" y="47741"/>
                  </a:lnTo>
                  <a:lnTo>
                    <a:pt x="3744764" y="47660"/>
                  </a:lnTo>
                  <a:lnTo>
                    <a:pt x="3746647" y="46590"/>
                  </a:lnTo>
                  <a:lnTo>
                    <a:pt x="3747902" y="44818"/>
                  </a:lnTo>
                  <a:lnTo>
                    <a:pt x="3748739" y="42579"/>
                  </a:lnTo>
                  <a:lnTo>
                    <a:pt x="3748239" y="41086"/>
                  </a:lnTo>
                  <a:lnTo>
                    <a:pt x="3746847" y="40091"/>
                  </a:lnTo>
                  <a:lnTo>
                    <a:pt x="3744861" y="39427"/>
                  </a:lnTo>
                  <a:lnTo>
                    <a:pt x="369326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221"/>
            <p:cNvSpPr/>
            <p:nvPr>
              <p:custDataLst>
                <p:tags r:id="rId7"/>
              </p:custDataLst>
            </p:nvPr>
          </p:nvSpPr>
          <p:spPr>
            <a:xfrm>
              <a:off x="3743325" y="288607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6" name="SMARTInkShape-222"/>
          <p:cNvSpPr/>
          <p:nvPr>
            <p:custDataLst>
              <p:tags r:id="rId4"/>
            </p:custDataLst>
          </p:nvPr>
        </p:nvSpPr>
        <p:spPr>
          <a:xfrm>
            <a:off x="3107085" y="1924170"/>
            <a:ext cx="1517886" cy="904739"/>
          </a:xfrm>
          <a:custGeom>
            <a:avLst/>
            <a:gdLst/>
            <a:ahLst/>
            <a:cxnLst/>
            <a:rect l="0" t="0" r="0" b="0"/>
            <a:pathLst>
              <a:path w="1517886" h="904739">
                <a:moveTo>
                  <a:pt x="1169640" y="104655"/>
                </a:moveTo>
                <a:lnTo>
                  <a:pt x="1169640" y="104655"/>
                </a:lnTo>
                <a:lnTo>
                  <a:pt x="1164583" y="104655"/>
                </a:lnTo>
                <a:lnTo>
                  <a:pt x="1163094" y="103597"/>
                </a:lnTo>
                <a:lnTo>
                  <a:pt x="1162101" y="101833"/>
                </a:lnTo>
                <a:lnTo>
                  <a:pt x="1161439" y="99599"/>
                </a:lnTo>
                <a:lnTo>
                  <a:pt x="1159939" y="98109"/>
                </a:lnTo>
                <a:lnTo>
                  <a:pt x="1155451" y="96454"/>
                </a:lnTo>
                <a:lnTo>
                  <a:pt x="1153831" y="94954"/>
                </a:lnTo>
                <a:lnTo>
                  <a:pt x="1145960" y="81989"/>
                </a:lnTo>
                <a:lnTo>
                  <a:pt x="1140418" y="78706"/>
                </a:lnTo>
                <a:lnTo>
                  <a:pt x="1137459" y="77831"/>
                </a:lnTo>
                <a:lnTo>
                  <a:pt x="1135486" y="76189"/>
                </a:lnTo>
                <a:lnTo>
                  <a:pt x="1127003" y="62976"/>
                </a:lnTo>
                <a:lnTo>
                  <a:pt x="1121410" y="59673"/>
                </a:lnTo>
                <a:lnTo>
                  <a:pt x="1104139" y="52496"/>
                </a:lnTo>
                <a:lnTo>
                  <a:pt x="1076065" y="34686"/>
                </a:lnTo>
                <a:lnTo>
                  <a:pt x="1031132" y="23946"/>
                </a:lnTo>
                <a:lnTo>
                  <a:pt x="987986" y="12051"/>
                </a:lnTo>
                <a:lnTo>
                  <a:pt x="945375" y="9928"/>
                </a:lnTo>
                <a:lnTo>
                  <a:pt x="908693" y="4504"/>
                </a:lnTo>
                <a:lnTo>
                  <a:pt x="871013" y="1250"/>
                </a:lnTo>
                <a:lnTo>
                  <a:pt x="833038" y="286"/>
                </a:lnTo>
                <a:lnTo>
                  <a:pt x="789918" y="0"/>
                </a:lnTo>
                <a:lnTo>
                  <a:pt x="743628" y="4972"/>
                </a:lnTo>
                <a:lnTo>
                  <a:pt x="701455" y="8092"/>
                </a:lnTo>
                <a:lnTo>
                  <a:pt x="657092" y="14072"/>
                </a:lnTo>
                <a:lnTo>
                  <a:pt x="610433" y="22547"/>
                </a:lnTo>
                <a:lnTo>
                  <a:pt x="563094" y="31761"/>
                </a:lnTo>
                <a:lnTo>
                  <a:pt x="520611" y="41194"/>
                </a:lnTo>
                <a:lnTo>
                  <a:pt x="476155" y="50691"/>
                </a:lnTo>
                <a:lnTo>
                  <a:pt x="434526" y="65265"/>
                </a:lnTo>
                <a:lnTo>
                  <a:pt x="395380" y="77932"/>
                </a:lnTo>
                <a:lnTo>
                  <a:pt x="351914" y="93444"/>
                </a:lnTo>
                <a:lnTo>
                  <a:pt x="310578" y="116503"/>
                </a:lnTo>
                <a:lnTo>
                  <a:pt x="271518" y="138387"/>
                </a:lnTo>
                <a:lnTo>
                  <a:pt x="226941" y="172349"/>
                </a:lnTo>
                <a:lnTo>
                  <a:pt x="181289" y="206809"/>
                </a:lnTo>
                <a:lnTo>
                  <a:pt x="141384" y="239369"/>
                </a:lnTo>
                <a:lnTo>
                  <a:pt x="102928" y="276374"/>
                </a:lnTo>
                <a:lnTo>
                  <a:pt x="67579" y="317080"/>
                </a:lnTo>
                <a:lnTo>
                  <a:pt x="39901" y="360516"/>
                </a:lnTo>
                <a:lnTo>
                  <a:pt x="21655" y="400729"/>
                </a:lnTo>
                <a:lnTo>
                  <a:pt x="7860" y="445518"/>
                </a:lnTo>
                <a:lnTo>
                  <a:pt x="0" y="485253"/>
                </a:lnTo>
                <a:lnTo>
                  <a:pt x="4993" y="523676"/>
                </a:lnTo>
                <a:lnTo>
                  <a:pt x="8937" y="552307"/>
                </a:lnTo>
                <a:lnTo>
                  <a:pt x="25338" y="590425"/>
                </a:lnTo>
                <a:lnTo>
                  <a:pt x="39083" y="628529"/>
                </a:lnTo>
                <a:lnTo>
                  <a:pt x="59594" y="666630"/>
                </a:lnTo>
                <a:lnTo>
                  <a:pt x="78855" y="694147"/>
                </a:lnTo>
                <a:lnTo>
                  <a:pt x="122494" y="734629"/>
                </a:lnTo>
                <a:lnTo>
                  <a:pt x="169594" y="770744"/>
                </a:lnTo>
                <a:lnTo>
                  <a:pt x="212687" y="796674"/>
                </a:lnTo>
                <a:lnTo>
                  <a:pt x="249452" y="815816"/>
                </a:lnTo>
                <a:lnTo>
                  <a:pt x="287157" y="834894"/>
                </a:lnTo>
                <a:lnTo>
                  <a:pt x="325140" y="853951"/>
                </a:lnTo>
                <a:lnTo>
                  <a:pt x="368261" y="867948"/>
                </a:lnTo>
                <a:lnTo>
                  <a:pt x="414552" y="878797"/>
                </a:lnTo>
                <a:lnTo>
                  <a:pt x="461782" y="888715"/>
                </a:lnTo>
                <a:lnTo>
                  <a:pt x="496261" y="892334"/>
                </a:lnTo>
                <a:lnTo>
                  <a:pt x="531694" y="895001"/>
                </a:lnTo>
                <a:lnTo>
                  <a:pt x="565080" y="899714"/>
                </a:lnTo>
                <a:lnTo>
                  <a:pt x="600381" y="902514"/>
                </a:lnTo>
                <a:lnTo>
                  <a:pt x="637236" y="903759"/>
                </a:lnTo>
                <a:lnTo>
                  <a:pt x="674782" y="904313"/>
                </a:lnTo>
                <a:lnTo>
                  <a:pt x="712636" y="904559"/>
                </a:lnTo>
                <a:lnTo>
                  <a:pt x="750627" y="904668"/>
                </a:lnTo>
                <a:lnTo>
                  <a:pt x="788679" y="904716"/>
                </a:lnTo>
                <a:lnTo>
                  <a:pt x="823935" y="904738"/>
                </a:lnTo>
                <a:lnTo>
                  <a:pt x="858302" y="903689"/>
                </a:lnTo>
                <a:lnTo>
                  <a:pt x="894742" y="899695"/>
                </a:lnTo>
                <a:lnTo>
                  <a:pt x="932105" y="894392"/>
                </a:lnTo>
                <a:lnTo>
                  <a:pt x="968819" y="888507"/>
                </a:lnTo>
                <a:lnTo>
                  <a:pt x="1002775" y="882365"/>
                </a:lnTo>
                <a:lnTo>
                  <a:pt x="1035506" y="876107"/>
                </a:lnTo>
                <a:lnTo>
                  <a:pt x="1067691" y="869797"/>
                </a:lnTo>
                <a:lnTo>
                  <a:pt x="1099635" y="863465"/>
                </a:lnTo>
                <a:lnTo>
                  <a:pt x="1131471" y="854301"/>
                </a:lnTo>
                <a:lnTo>
                  <a:pt x="1163259" y="843173"/>
                </a:lnTo>
                <a:lnTo>
                  <a:pt x="1209847" y="825007"/>
                </a:lnTo>
                <a:lnTo>
                  <a:pt x="1250933" y="805161"/>
                </a:lnTo>
                <a:lnTo>
                  <a:pt x="1289918" y="780701"/>
                </a:lnTo>
                <a:lnTo>
                  <a:pt x="1327221" y="758520"/>
                </a:lnTo>
                <a:lnTo>
                  <a:pt x="1368807" y="725938"/>
                </a:lnTo>
                <a:lnTo>
                  <a:pt x="1416118" y="684710"/>
                </a:lnTo>
                <a:lnTo>
                  <a:pt x="1451643" y="637927"/>
                </a:lnTo>
                <a:lnTo>
                  <a:pt x="1483889" y="590413"/>
                </a:lnTo>
                <a:lnTo>
                  <a:pt x="1500170" y="559028"/>
                </a:lnTo>
                <a:lnTo>
                  <a:pt x="1510097" y="515553"/>
                </a:lnTo>
                <a:lnTo>
                  <a:pt x="1513116" y="469845"/>
                </a:lnTo>
                <a:lnTo>
                  <a:pt x="1517885" y="437932"/>
                </a:lnTo>
                <a:lnTo>
                  <a:pt x="1514594" y="402135"/>
                </a:lnTo>
                <a:lnTo>
                  <a:pt x="1511032" y="364717"/>
                </a:lnTo>
                <a:lnTo>
                  <a:pt x="1498570" y="326820"/>
                </a:lnTo>
                <a:lnTo>
                  <a:pt x="1486646" y="288780"/>
                </a:lnTo>
                <a:lnTo>
                  <a:pt x="1470178" y="250697"/>
                </a:lnTo>
                <a:lnTo>
                  <a:pt x="1451893" y="213661"/>
                </a:lnTo>
                <a:lnTo>
                  <a:pt x="1423929" y="172166"/>
                </a:lnTo>
                <a:lnTo>
                  <a:pt x="1378810" y="124873"/>
                </a:lnTo>
                <a:lnTo>
                  <a:pt x="1338193" y="95988"/>
                </a:lnTo>
                <a:lnTo>
                  <a:pt x="1302131" y="76334"/>
                </a:lnTo>
                <a:lnTo>
                  <a:pt x="1261813" y="59927"/>
                </a:lnTo>
                <a:lnTo>
                  <a:pt x="1216353" y="48364"/>
                </a:lnTo>
                <a:lnTo>
                  <a:pt x="1172192" y="41057"/>
                </a:lnTo>
                <a:lnTo>
                  <a:pt x="1129474" y="38892"/>
                </a:lnTo>
                <a:lnTo>
                  <a:pt x="1083303" y="41072"/>
                </a:lnTo>
                <a:lnTo>
                  <a:pt x="1036109" y="48421"/>
                </a:lnTo>
                <a:lnTo>
                  <a:pt x="991433" y="54479"/>
                </a:lnTo>
                <a:lnTo>
                  <a:pt x="954207" y="59097"/>
                </a:lnTo>
                <a:lnTo>
                  <a:pt x="921990" y="6655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SMARTInkShape-223"/>
          <p:cNvSpPr/>
          <p:nvPr>
            <p:custDataLst>
              <p:tags r:id="rId5"/>
            </p:custDataLst>
          </p:nvPr>
        </p:nvSpPr>
        <p:spPr>
          <a:xfrm>
            <a:off x="5632173" y="1790700"/>
            <a:ext cx="1824723" cy="952451"/>
          </a:xfrm>
          <a:custGeom>
            <a:avLst/>
            <a:gdLst/>
            <a:ahLst/>
            <a:cxnLst/>
            <a:rect l="0" t="0" r="0" b="0"/>
            <a:pathLst>
              <a:path w="1824723" h="952451">
                <a:moveTo>
                  <a:pt x="1559202" y="142875"/>
                </a:moveTo>
                <a:lnTo>
                  <a:pt x="1559202" y="142875"/>
                </a:lnTo>
                <a:lnTo>
                  <a:pt x="1559202" y="137819"/>
                </a:lnTo>
                <a:lnTo>
                  <a:pt x="1556380" y="132514"/>
                </a:lnTo>
                <a:lnTo>
                  <a:pt x="1550540" y="126628"/>
                </a:lnTo>
                <a:lnTo>
                  <a:pt x="1504222" y="98415"/>
                </a:lnTo>
                <a:lnTo>
                  <a:pt x="1462984" y="82549"/>
                </a:lnTo>
                <a:lnTo>
                  <a:pt x="1418056" y="69850"/>
                </a:lnTo>
                <a:lnTo>
                  <a:pt x="1380974" y="61383"/>
                </a:lnTo>
                <a:lnTo>
                  <a:pt x="1342117" y="57346"/>
                </a:lnTo>
                <a:lnTo>
                  <a:pt x="1297561" y="50976"/>
                </a:lnTo>
                <a:lnTo>
                  <a:pt x="1266528" y="49114"/>
                </a:lnTo>
                <a:lnTo>
                  <a:pt x="1232275" y="45465"/>
                </a:lnTo>
                <a:lnTo>
                  <a:pt x="1196943" y="41373"/>
                </a:lnTo>
                <a:lnTo>
                  <a:pt x="1163601" y="39555"/>
                </a:lnTo>
                <a:lnTo>
                  <a:pt x="1128321" y="38747"/>
                </a:lnTo>
                <a:lnTo>
                  <a:pt x="1090416" y="38387"/>
                </a:lnTo>
                <a:lnTo>
                  <a:pt x="1048874" y="38228"/>
                </a:lnTo>
                <a:lnTo>
                  <a:pt x="1008540" y="38157"/>
                </a:lnTo>
                <a:lnTo>
                  <a:pt x="968388" y="38125"/>
                </a:lnTo>
                <a:lnTo>
                  <a:pt x="925849" y="38111"/>
                </a:lnTo>
                <a:lnTo>
                  <a:pt x="882248" y="40927"/>
                </a:lnTo>
                <a:lnTo>
                  <a:pt x="838175" y="44648"/>
                </a:lnTo>
                <a:lnTo>
                  <a:pt x="793894" y="46302"/>
                </a:lnTo>
                <a:lnTo>
                  <a:pt x="749518" y="49859"/>
                </a:lnTo>
                <a:lnTo>
                  <a:pt x="705101" y="54968"/>
                </a:lnTo>
                <a:lnTo>
                  <a:pt x="660666" y="60766"/>
                </a:lnTo>
                <a:lnTo>
                  <a:pt x="619044" y="69693"/>
                </a:lnTo>
                <a:lnTo>
                  <a:pt x="578321" y="79658"/>
                </a:lnTo>
                <a:lnTo>
                  <a:pt x="535527" y="87615"/>
                </a:lnTo>
                <a:lnTo>
                  <a:pt x="494635" y="97501"/>
                </a:lnTo>
                <a:lnTo>
                  <a:pt x="455294" y="108951"/>
                </a:lnTo>
                <a:lnTo>
                  <a:pt x="416643" y="121095"/>
                </a:lnTo>
                <a:lnTo>
                  <a:pt x="378298" y="136370"/>
                </a:lnTo>
                <a:lnTo>
                  <a:pt x="341148" y="152684"/>
                </a:lnTo>
                <a:lnTo>
                  <a:pt x="306997" y="166990"/>
                </a:lnTo>
                <a:lnTo>
                  <a:pt x="274181" y="183226"/>
                </a:lnTo>
                <a:lnTo>
                  <a:pt x="228777" y="210217"/>
                </a:lnTo>
                <a:lnTo>
                  <a:pt x="188514" y="238322"/>
                </a:lnTo>
                <a:lnTo>
                  <a:pt x="149772" y="266758"/>
                </a:lnTo>
                <a:lnTo>
                  <a:pt x="103812" y="309868"/>
                </a:lnTo>
                <a:lnTo>
                  <a:pt x="71763" y="351545"/>
                </a:lnTo>
                <a:lnTo>
                  <a:pt x="45051" y="393173"/>
                </a:lnTo>
                <a:lnTo>
                  <a:pt x="24447" y="436792"/>
                </a:lnTo>
                <a:lnTo>
                  <a:pt x="10186" y="482528"/>
                </a:lnTo>
                <a:lnTo>
                  <a:pt x="0" y="526056"/>
                </a:lnTo>
                <a:lnTo>
                  <a:pt x="784" y="562621"/>
                </a:lnTo>
                <a:lnTo>
                  <a:pt x="7717" y="600266"/>
                </a:lnTo>
                <a:lnTo>
                  <a:pt x="16476" y="638232"/>
                </a:lnTo>
                <a:lnTo>
                  <a:pt x="28595" y="673470"/>
                </a:lnTo>
                <a:lnTo>
                  <a:pt x="56710" y="718877"/>
                </a:lnTo>
                <a:lnTo>
                  <a:pt x="93896" y="761008"/>
                </a:lnTo>
                <a:lnTo>
                  <a:pt x="140909" y="799904"/>
                </a:lnTo>
                <a:lnTo>
                  <a:pt x="183998" y="828617"/>
                </a:lnTo>
                <a:lnTo>
                  <a:pt x="217749" y="847699"/>
                </a:lnTo>
                <a:lnTo>
                  <a:pt x="250389" y="866764"/>
                </a:lnTo>
                <a:lnTo>
                  <a:pt x="285358" y="882998"/>
                </a:lnTo>
                <a:lnTo>
                  <a:pt x="322065" y="897268"/>
                </a:lnTo>
                <a:lnTo>
                  <a:pt x="359547" y="910666"/>
                </a:lnTo>
                <a:lnTo>
                  <a:pt x="400194" y="920854"/>
                </a:lnTo>
                <a:lnTo>
                  <a:pt x="444013" y="928910"/>
                </a:lnTo>
                <a:lnTo>
                  <a:pt x="467551" y="932540"/>
                </a:lnTo>
                <a:lnTo>
                  <a:pt x="491709" y="936019"/>
                </a:lnTo>
                <a:lnTo>
                  <a:pt x="538308" y="942705"/>
                </a:lnTo>
                <a:lnTo>
                  <a:pt x="584772" y="948147"/>
                </a:lnTo>
                <a:lnTo>
                  <a:pt x="609015" y="949598"/>
                </a:lnTo>
                <a:lnTo>
                  <a:pt x="633644" y="950565"/>
                </a:lnTo>
                <a:lnTo>
                  <a:pt x="658530" y="951210"/>
                </a:lnTo>
                <a:lnTo>
                  <a:pt x="683587" y="951640"/>
                </a:lnTo>
                <a:lnTo>
                  <a:pt x="708759" y="951927"/>
                </a:lnTo>
                <a:lnTo>
                  <a:pt x="735065" y="952118"/>
                </a:lnTo>
                <a:lnTo>
                  <a:pt x="762127" y="952245"/>
                </a:lnTo>
                <a:lnTo>
                  <a:pt x="789694" y="952330"/>
                </a:lnTo>
                <a:lnTo>
                  <a:pt x="816539" y="952387"/>
                </a:lnTo>
                <a:lnTo>
                  <a:pt x="842902" y="952425"/>
                </a:lnTo>
                <a:lnTo>
                  <a:pt x="868943" y="952450"/>
                </a:lnTo>
                <a:lnTo>
                  <a:pt x="895829" y="951408"/>
                </a:lnTo>
                <a:lnTo>
                  <a:pt x="923279" y="949655"/>
                </a:lnTo>
                <a:lnTo>
                  <a:pt x="951103" y="947429"/>
                </a:lnTo>
                <a:lnTo>
                  <a:pt x="978119" y="943828"/>
                </a:lnTo>
                <a:lnTo>
                  <a:pt x="1004596" y="939310"/>
                </a:lnTo>
                <a:lnTo>
                  <a:pt x="1030714" y="934182"/>
                </a:lnTo>
                <a:lnTo>
                  <a:pt x="1057652" y="929704"/>
                </a:lnTo>
                <a:lnTo>
                  <a:pt x="1085136" y="925661"/>
                </a:lnTo>
                <a:lnTo>
                  <a:pt x="1112982" y="921907"/>
                </a:lnTo>
                <a:lnTo>
                  <a:pt x="1138956" y="917288"/>
                </a:lnTo>
                <a:lnTo>
                  <a:pt x="1163680" y="912092"/>
                </a:lnTo>
                <a:lnTo>
                  <a:pt x="1187570" y="906512"/>
                </a:lnTo>
                <a:lnTo>
                  <a:pt x="1211964" y="899616"/>
                </a:lnTo>
                <a:lnTo>
                  <a:pt x="1236694" y="891844"/>
                </a:lnTo>
                <a:lnTo>
                  <a:pt x="1261647" y="883488"/>
                </a:lnTo>
                <a:lnTo>
                  <a:pt x="1286748" y="875800"/>
                </a:lnTo>
                <a:lnTo>
                  <a:pt x="1311950" y="868559"/>
                </a:lnTo>
                <a:lnTo>
                  <a:pt x="1337216" y="861614"/>
                </a:lnTo>
                <a:lnTo>
                  <a:pt x="1361470" y="853809"/>
                </a:lnTo>
                <a:lnTo>
                  <a:pt x="1408174" y="836671"/>
                </a:lnTo>
                <a:lnTo>
                  <a:pt x="1453626" y="818470"/>
                </a:lnTo>
                <a:lnTo>
                  <a:pt x="1497462" y="798740"/>
                </a:lnTo>
                <a:lnTo>
                  <a:pt x="1538113" y="775859"/>
                </a:lnTo>
                <a:lnTo>
                  <a:pt x="1577346" y="754401"/>
                </a:lnTo>
                <a:lnTo>
                  <a:pt x="1614891" y="733223"/>
                </a:lnTo>
                <a:lnTo>
                  <a:pt x="1649217" y="709699"/>
                </a:lnTo>
                <a:lnTo>
                  <a:pt x="1693236" y="667599"/>
                </a:lnTo>
                <a:lnTo>
                  <a:pt x="1733088" y="626667"/>
                </a:lnTo>
                <a:lnTo>
                  <a:pt x="1766652" y="587728"/>
                </a:lnTo>
                <a:lnTo>
                  <a:pt x="1791648" y="544323"/>
                </a:lnTo>
                <a:lnTo>
                  <a:pt x="1812460" y="497948"/>
                </a:lnTo>
                <a:lnTo>
                  <a:pt x="1821920" y="455750"/>
                </a:lnTo>
                <a:lnTo>
                  <a:pt x="1824722" y="411380"/>
                </a:lnTo>
                <a:lnTo>
                  <a:pt x="1815440" y="369775"/>
                </a:lnTo>
                <a:lnTo>
                  <a:pt x="1799284" y="325581"/>
                </a:lnTo>
                <a:lnTo>
                  <a:pt x="1776035" y="284029"/>
                </a:lnTo>
                <a:lnTo>
                  <a:pt x="1749038" y="244906"/>
                </a:lnTo>
                <a:lnTo>
                  <a:pt x="1710412" y="200306"/>
                </a:lnTo>
                <a:lnTo>
                  <a:pt x="1665937" y="154650"/>
                </a:lnTo>
                <a:lnTo>
                  <a:pt x="1621208" y="114745"/>
                </a:lnTo>
                <a:lnTo>
                  <a:pt x="1584159" y="90913"/>
                </a:lnTo>
                <a:lnTo>
                  <a:pt x="1541319" y="57352"/>
                </a:lnTo>
                <a:lnTo>
                  <a:pt x="1502282" y="32064"/>
                </a:lnTo>
                <a:lnTo>
                  <a:pt x="1457632" y="7672"/>
                </a:lnTo>
                <a:lnTo>
                  <a:pt x="1444902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901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MARTInkShape-Group572"/>
          <p:cNvGrpSpPr/>
          <p:nvPr/>
        </p:nvGrpSpPr>
        <p:grpSpPr>
          <a:xfrm>
            <a:off x="476250" y="390564"/>
            <a:ext cx="476251" cy="514312"/>
            <a:chOff x="476250" y="390564"/>
            <a:chExt cx="476251" cy="514312"/>
          </a:xfrm>
        </p:grpSpPr>
        <p:sp>
          <p:nvSpPr>
            <p:cNvPr id="2" name="SMARTInkShape-2746"/>
            <p:cNvSpPr/>
            <p:nvPr>
              <p:custDataLst>
                <p:tags r:id="rId122"/>
              </p:custDataLst>
            </p:nvPr>
          </p:nvSpPr>
          <p:spPr>
            <a:xfrm>
              <a:off x="476250" y="390564"/>
              <a:ext cx="114301" cy="133312"/>
            </a:xfrm>
            <a:custGeom>
              <a:avLst/>
              <a:gdLst/>
              <a:ahLst/>
              <a:cxnLst/>
              <a:rect l="0" t="0" r="0" b="0"/>
              <a:pathLst>
                <a:path w="114301" h="133312">
                  <a:moveTo>
                    <a:pt x="0" y="38061"/>
                  </a:moveTo>
                  <a:lnTo>
                    <a:pt x="0" y="38061"/>
                  </a:lnTo>
                  <a:lnTo>
                    <a:pt x="0" y="19012"/>
                  </a:lnTo>
                  <a:lnTo>
                    <a:pt x="0" y="33200"/>
                  </a:lnTo>
                  <a:lnTo>
                    <a:pt x="2822" y="38723"/>
                  </a:lnTo>
                  <a:lnTo>
                    <a:pt x="6546" y="44705"/>
                  </a:lnTo>
                  <a:lnTo>
                    <a:pt x="8642" y="55081"/>
                  </a:lnTo>
                  <a:lnTo>
                    <a:pt x="10322" y="70033"/>
                  </a:lnTo>
                  <a:lnTo>
                    <a:pt x="17692" y="88472"/>
                  </a:lnTo>
                  <a:lnTo>
                    <a:pt x="19049" y="123345"/>
                  </a:lnTo>
                  <a:lnTo>
                    <a:pt x="27251" y="123747"/>
                  </a:lnTo>
                  <a:lnTo>
                    <a:pt x="27692" y="122702"/>
                  </a:lnTo>
                  <a:lnTo>
                    <a:pt x="28572" y="77440"/>
                  </a:lnTo>
                  <a:lnTo>
                    <a:pt x="29633" y="34767"/>
                  </a:lnTo>
                  <a:lnTo>
                    <a:pt x="36179" y="23092"/>
                  </a:lnTo>
                  <a:lnTo>
                    <a:pt x="55675" y="1461"/>
                  </a:lnTo>
                  <a:lnTo>
                    <a:pt x="61770" y="405"/>
                  </a:lnTo>
                  <a:lnTo>
                    <a:pt x="74445" y="0"/>
                  </a:lnTo>
                  <a:lnTo>
                    <a:pt x="80737" y="5029"/>
                  </a:lnTo>
                  <a:lnTo>
                    <a:pt x="83508" y="10327"/>
                  </a:lnTo>
                  <a:lnTo>
                    <a:pt x="84247" y="13222"/>
                  </a:lnTo>
                  <a:lnTo>
                    <a:pt x="93069" y="28610"/>
                  </a:lnTo>
                  <a:lnTo>
                    <a:pt x="93796" y="31760"/>
                  </a:lnTo>
                  <a:lnTo>
                    <a:pt x="95339" y="33861"/>
                  </a:lnTo>
                  <a:lnTo>
                    <a:pt x="97426" y="35261"/>
                  </a:lnTo>
                  <a:lnTo>
                    <a:pt x="99876" y="36194"/>
                  </a:lnTo>
                  <a:lnTo>
                    <a:pt x="101509" y="38933"/>
                  </a:lnTo>
                  <a:lnTo>
                    <a:pt x="104345" y="59356"/>
                  </a:lnTo>
                  <a:lnTo>
                    <a:pt x="104648" y="69535"/>
                  </a:lnTo>
                  <a:lnTo>
                    <a:pt x="107541" y="76039"/>
                  </a:lnTo>
                  <a:lnTo>
                    <a:pt x="111296" y="82457"/>
                  </a:lnTo>
                  <a:lnTo>
                    <a:pt x="113904" y="93322"/>
                  </a:lnTo>
                  <a:lnTo>
                    <a:pt x="114183" y="104764"/>
                  </a:lnTo>
                  <a:lnTo>
                    <a:pt x="111426" y="112863"/>
                  </a:lnTo>
                  <a:lnTo>
                    <a:pt x="104890" y="123597"/>
                  </a:lnTo>
                  <a:lnTo>
                    <a:pt x="114300" y="1333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2747"/>
            <p:cNvSpPr/>
            <p:nvPr>
              <p:custDataLst>
                <p:tags r:id="rId123"/>
              </p:custDataLst>
            </p:nvPr>
          </p:nvSpPr>
          <p:spPr>
            <a:xfrm>
              <a:off x="590716" y="542928"/>
              <a:ext cx="276060" cy="285726"/>
            </a:xfrm>
            <a:custGeom>
              <a:avLst/>
              <a:gdLst/>
              <a:ahLst/>
              <a:cxnLst/>
              <a:rect l="0" t="0" r="0" b="0"/>
              <a:pathLst>
                <a:path w="276060" h="285726">
                  <a:moveTo>
                    <a:pt x="237959" y="28572"/>
                  </a:moveTo>
                  <a:lnTo>
                    <a:pt x="237959" y="28572"/>
                  </a:lnTo>
                  <a:lnTo>
                    <a:pt x="229758" y="28572"/>
                  </a:lnTo>
                  <a:lnTo>
                    <a:pt x="220349" y="20371"/>
                  </a:lnTo>
                  <a:lnTo>
                    <a:pt x="219336" y="14383"/>
                  </a:lnTo>
                  <a:lnTo>
                    <a:pt x="218135" y="12763"/>
                  </a:lnTo>
                  <a:lnTo>
                    <a:pt x="210745" y="9949"/>
                  </a:lnTo>
                  <a:lnTo>
                    <a:pt x="209989" y="6889"/>
                  </a:lnTo>
                  <a:lnTo>
                    <a:pt x="209787" y="4592"/>
                  </a:lnTo>
                  <a:lnTo>
                    <a:pt x="208595" y="3060"/>
                  </a:lnTo>
                  <a:lnTo>
                    <a:pt x="200262" y="117"/>
                  </a:lnTo>
                  <a:lnTo>
                    <a:pt x="177479" y="0"/>
                  </a:lnTo>
                  <a:lnTo>
                    <a:pt x="175414" y="1057"/>
                  </a:lnTo>
                  <a:lnTo>
                    <a:pt x="174037" y="2821"/>
                  </a:lnTo>
                  <a:lnTo>
                    <a:pt x="173120" y="5054"/>
                  </a:lnTo>
                  <a:lnTo>
                    <a:pt x="140299" y="28645"/>
                  </a:lnTo>
                  <a:lnTo>
                    <a:pt x="129996" y="36013"/>
                  </a:lnTo>
                  <a:lnTo>
                    <a:pt x="111936" y="55167"/>
                  </a:lnTo>
                  <a:lnTo>
                    <a:pt x="101516" y="63676"/>
                  </a:lnTo>
                  <a:lnTo>
                    <a:pt x="71891" y="97658"/>
                  </a:lnTo>
                  <a:lnTo>
                    <a:pt x="54580" y="111013"/>
                  </a:lnTo>
                  <a:lnTo>
                    <a:pt x="28640" y="152576"/>
                  </a:lnTo>
                  <a:lnTo>
                    <a:pt x="6198" y="196858"/>
                  </a:lnTo>
                  <a:lnTo>
                    <a:pt x="1719" y="210844"/>
                  </a:lnTo>
                  <a:lnTo>
                    <a:pt x="0" y="239808"/>
                  </a:lnTo>
                  <a:lnTo>
                    <a:pt x="2730" y="246985"/>
                  </a:lnTo>
                  <a:lnTo>
                    <a:pt x="13106" y="260216"/>
                  </a:lnTo>
                  <a:lnTo>
                    <a:pt x="39835" y="279386"/>
                  </a:lnTo>
                  <a:lnTo>
                    <a:pt x="52537" y="282920"/>
                  </a:lnTo>
                  <a:lnTo>
                    <a:pt x="94694" y="285499"/>
                  </a:lnTo>
                  <a:lnTo>
                    <a:pt x="135972" y="285725"/>
                  </a:lnTo>
                  <a:lnTo>
                    <a:pt x="152415" y="284679"/>
                  </a:lnTo>
                  <a:lnTo>
                    <a:pt x="199792" y="277104"/>
                  </a:lnTo>
                  <a:lnTo>
                    <a:pt x="221123" y="275425"/>
                  </a:lnTo>
                  <a:lnTo>
                    <a:pt x="262962" y="265907"/>
                  </a:lnTo>
                  <a:lnTo>
                    <a:pt x="276059" y="2571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748"/>
            <p:cNvSpPr/>
            <p:nvPr>
              <p:custDataLst>
                <p:tags r:id="rId124"/>
              </p:custDataLst>
            </p:nvPr>
          </p:nvSpPr>
          <p:spPr>
            <a:xfrm>
              <a:off x="933450" y="828675"/>
              <a:ext cx="19051" cy="76201"/>
            </a:xfrm>
            <a:custGeom>
              <a:avLst/>
              <a:gdLst/>
              <a:ahLst/>
              <a:cxnLst/>
              <a:rect l="0" t="0" r="0" b="0"/>
              <a:pathLst>
                <a:path w="19051" h="76201">
                  <a:moveTo>
                    <a:pt x="0" y="0"/>
                  </a:moveTo>
                  <a:lnTo>
                    <a:pt x="0" y="0"/>
                  </a:lnTo>
                  <a:lnTo>
                    <a:pt x="0" y="45418"/>
                  </a:lnTo>
                  <a:lnTo>
                    <a:pt x="0" y="51230"/>
                  </a:lnTo>
                  <a:lnTo>
                    <a:pt x="1058" y="53203"/>
                  </a:lnTo>
                  <a:lnTo>
                    <a:pt x="2822" y="54519"/>
                  </a:lnTo>
                  <a:lnTo>
                    <a:pt x="5057" y="55396"/>
                  </a:lnTo>
                  <a:lnTo>
                    <a:pt x="6546" y="57039"/>
                  </a:lnTo>
                  <a:lnTo>
                    <a:pt x="9409" y="66237"/>
                  </a:lnTo>
                  <a:lnTo>
                    <a:pt x="9491" y="71602"/>
                  </a:lnTo>
                  <a:lnTo>
                    <a:pt x="10560" y="73134"/>
                  </a:lnTo>
                  <a:lnTo>
                    <a:pt x="12332" y="74156"/>
                  </a:lnTo>
                  <a:lnTo>
                    <a:pt x="190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749"/>
            <p:cNvSpPr/>
            <p:nvPr>
              <p:custDataLst>
                <p:tags r:id="rId125"/>
              </p:custDataLst>
            </p:nvPr>
          </p:nvSpPr>
          <p:spPr>
            <a:xfrm>
              <a:off x="914403" y="733425"/>
              <a:ext cx="28562" cy="28566"/>
            </a:xfrm>
            <a:custGeom>
              <a:avLst/>
              <a:gdLst/>
              <a:ahLst/>
              <a:cxnLst/>
              <a:rect l="0" t="0" r="0" b="0"/>
              <a:pathLst>
                <a:path w="28562" h="28566">
                  <a:moveTo>
                    <a:pt x="19047" y="9525"/>
                  </a:moveTo>
                  <a:lnTo>
                    <a:pt x="19047" y="9525"/>
                  </a:lnTo>
                  <a:lnTo>
                    <a:pt x="13990" y="9525"/>
                  </a:lnTo>
                  <a:lnTo>
                    <a:pt x="12501" y="10583"/>
                  </a:lnTo>
                  <a:lnTo>
                    <a:pt x="11508" y="12347"/>
                  </a:lnTo>
                  <a:lnTo>
                    <a:pt x="9638" y="18658"/>
                  </a:lnTo>
                  <a:lnTo>
                    <a:pt x="114" y="19047"/>
                  </a:lnTo>
                  <a:lnTo>
                    <a:pt x="0" y="28183"/>
                  </a:lnTo>
                  <a:lnTo>
                    <a:pt x="14186" y="28565"/>
                  </a:lnTo>
                  <a:lnTo>
                    <a:pt x="15807" y="27510"/>
                  </a:lnTo>
                  <a:lnTo>
                    <a:pt x="16887" y="25748"/>
                  </a:lnTo>
                  <a:lnTo>
                    <a:pt x="17607" y="23515"/>
                  </a:lnTo>
                  <a:lnTo>
                    <a:pt x="19145" y="22027"/>
                  </a:lnTo>
                  <a:lnTo>
                    <a:pt x="23677" y="20373"/>
                  </a:lnTo>
                  <a:lnTo>
                    <a:pt x="25308" y="18874"/>
                  </a:lnTo>
                  <a:lnTo>
                    <a:pt x="28142" y="10965"/>
                  </a:lnTo>
                  <a:lnTo>
                    <a:pt x="28561" y="430"/>
                  </a:lnTo>
                  <a:lnTo>
                    <a:pt x="952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SMARTInkShape-Group573"/>
          <p:cNvGrpSpPr/>
          <p:nvPr/>
        </p:nvGrpSpPr>
        <p:grpSpPr>
          <a:xfrm>
            <a:off x="1314450" y="642212"/>
            <a:ext cx="19051" cy="148364"/>
            <a:chOff x="1314450" y="642212"/>
            <a:chExt cx="19051" cy="148364"/>
          </a:xfrm>
        </p:grpSpPr>
        <p:sp>
          <p:nvSpPr>
            <p:cNvPr id="7" name="SMARTInkShape-2750"/>
            <p:cNvSpPr/>
            <p:nvPr>
              <p:custDataLst>
                <p:tags r:id="rId120"/>
              </p:custDataLst>
            </p:nvPr>
          </p:nvSpPr>
          <p:spPr>
            <a:xfrm>
              <a:off x="1314450" y="642212"/>
              <a:ext cx="1" cy="15014"/>
            </a:xfrm>
            <a:custGeom>
              <a:avLst/>
              <a:gdLst/>
              <a:ahLst/>
              <a:cxnLst/>
              <a:rect l="0" t="0" r="0" b="0"/>
              <a:pathLst>
                <a:path w="1" h="15014">
                  <a:moveTo>
                    <a:pt x="0" y="5488"/>
                  </a:moveTo>
                  <a:lnTo>
                    <a:pt x="0" y="5488"/>
                  </a:lnTo>
                  <a:lnTo>
                    <a:pt x="0" y="0"/>
                  </a:lnTo>
                  <a:lnTo>
                    <a:pt x="0" y="150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751"/>
            <p:cNvSpPr/>
            <p:nvPr>
              <p:custDataLst>
                <p:tags r:id="rId121"/>
              </p:custDataLst>
            </p:nvPr>
          </p:nvSpPr>
          <p:spPr>
            <a:xfrm>
              <a:off x="1323975" y="752475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9525" y="0"/>
                  </a:moveTo>
                  <a:lnTo>
                    <a:pt x="9525" y="0"/>
                  </a:lnTo>
                  <a:lnTo>
                    <a:pt x="9525" y="28032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SMARTInkShape-Group574"/>
          <p:cNvGrpSpPr/>
          <p:nvPr/>
        </p:nvGrpSpPr>
        <p:grpSpPr>
          <a:xfrm>
            <a:off x="1562496" y="542925"/>
            <a:ext cx="1256785" cy="380789"/>
            <a:chOff x="1562496" y="542925"/>
            <a:chExt cx="1256785" cy="380789"/>
          </a:xfrm>
        </p:grpSpPr>
        <p:sp>
          <p:nvSpPr>
            <p:cNvPr id="10" name="SMARTInkShape-2752"/>
            <p:cNvSpPr/>
            <p:nvPr>
              <p:custDataLst>
                <p:tags r:id="rId112"/>
              </p:custDataLst>
            </p:nvPr>
          </p:nvSpPr>
          <p:spPr>
            <a:xfrm>
              <a:off x="2133600" y="657354"/>
              <a:ext cx="27218" cy="76072"/>
            </a:xfrm>
            <a:custGeom>
              <a:avLst/>
              <a:gdLst/>
              <a:ahLst/>
              <a:cxnLst/>
              <a:rect l="0" t="0" r="0" b="0"/>
              <a:pathLst>
                <a:path w="27218" h="76072">
                  <a:moveTo>
                    <a:pt x="0" y="28446"/>
                  </a:moveTo>
                  <a:lnTo>
                    <a:pt x="0" y="28446"/>
                  </a:lnTo>
                  <a:lnTo>
                    <a:pt x="0" y="11112"/>
                  </a:lnTo>
                  <a:lnTo>
                    <a:pt x="9409" y="0"/>
                  </a:lnTo>
                  <a:lnTo>
                    <a:pt x="9522" y="14064"/>
                  </a:lnTo>
                  <a:lnTo>
                    <a:pt x="10581" y="15683"/>
                  </a:lnTo>
                  <a:lnTo>
                    <a:pt x="12346" y="16762"/>
                  </a:lnTo>
                  <a:lnTo>
                    <a:pt x="14581" y="17482"/>
                  </a:lnTo>
                  <a:lnTo>
                    <a:pt x="16070" y="19020"/>
                  </a:lnTo>
                  <a:lnTo>
                    <a:pt x="17726" y="23551"/>
                  </a:lnTo>
                  <a:lnTo>
                    <a:pt x="19847" y="35083"/>
                  </a:lnTo>
                  <a:lnTo>
                    <a:pt x="25518" y="44406"/>
                  </a:lnTo>
                  <a:lnTo>
                    <a:pt x="27217" y="50709"/>
                  </a:lnTo>
                  <a:lnTo>
                    <a:pt x="26611" y="53871"/>
                  </a:lnTo>
                  <a:lnTo>
                    <a:pt x="19853" y="66352"/>
                  </a:lnTo>
                  <a:lnTo>
                    <a:pt x="19050" y="76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2753"/>
            <p:cNvSpPr/>
            <p:nvPr>
              <p:custDataLst>
                <p:tags r:id="rId113"/>
              </p:custDataLst>
            </p:nvPr>
          </p:nvSpPr>
          <p:spPr>
            <a:xfrm>
              <a:off x="2095896" y="542925"/>
              <a:ext cx="37701" cy="38101"/>
            </a:xfrm>
            <a:custGeom>
              <a:avLst/>
              <a:gdLst/>
              <a:ahLst/>
              <a:cxnLst/>
              <a:rect l="0" t="0" r="0" b="0"/>
              <a:pathLst>
                <a:path w="37701" h="38101">
                  <a:moveTo>
                    <a:pt x="28179" y="0"/>
                  </a:moveTo>
                  <a:lnTo>
                    <a:pt x="28179" y="0"/>
                  </a:lnTo>
                  <a:lnTo>
                    <a:pt x="10569" y="0"/>
                  </a:lnTo>
                  <a:lnTo>
                    <a:pt x="10089" y="1058"/>
                  </a:lnTo>
                  <a:lnTo>
                    <a:pt x="9256" y="8201"/>
                  </a:lnTo>
                  <a:lnTo>
                    <a:pt x="0" y="18623"/>
                  </a:lnTo>
                  <a:lnTo>
                    <a:pt x="9016" y="28455"/>
                  </a:lnTo>
                  <a:lnTo>
                    <a:pt x="23315" y="28572"/>
                  </a:lnTo>
                  <a:lnTo>
                    <a:pt x="28840" y="25751"/>
                  </a:lnTo>
                  <a:lnTo>
                    <a:pt x="37691" y="19060"/>
                  </a:lnTo>
                  <a:lnTo>
                    <a:pt x="37700" y="13997"/>
                  </a:lnTo>
                  <a:lnTo>
                    <a:pt x="36643" y="13564"/>
                  </a:lnTo>
                  <a:lnTo>
                    <a:pt x="27342" y="17653"/>
                  </a:lnTo>
                  <a:lnTo>
                    <a:pt x="24446" y="18119"/>
                  </a:lnTo>
                  <a:lnTo>
                    <a:pt x="18406" y="21458"/>
                  </a:lnTo>
                  <a:lnTo>
                    <a:pt x="9672" y="28159"/>
                  </a:lnTo>
                  <a:lnTo>
                    <a:pt x="9129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2754"/>
            <p:cNvSpPr/>
            <p:nvPr>
              <p:custDataLst>
                <p:tags r:id="rId114"/>
              </p:custDataLst>
            </p:nvPr>
          </p:nvSpPr>
          <p:spPr>
            <a:xfrm>
              <a:off x="2390824" y="601409"/>
              <a:ext cx="142827" cy="112967"/>
            </a:xfrm>
            <a:custGeom>
              <a:avLst/>
              <a:gdLst/>
              <a:ahLst/>
              <a:cxnLst/>
              <a:rect l="0" t="0" r="0" b="0"/>
              <a:pathLst>
                <a:path w="142827" h="112967">
                  <a:moveTo>
                    <a:pt x="57101" y="17716"/>
                  </a:moveTo>
                  <a:lnTo>
                    <a:pt x="57101" y="17716"/>
                  </a:lnTo>
                  <a:lnTo>
                    <a:pt x="57101" y="12659"/>
                  </a:lnTo>
                  <a:lnTo>
                    <a:pt x="58159" y="11170"/>
                  </a:lnTo>
                  <a:lnTo>
                    <a:pt x="59923" y="10177"/>
                  </a:lnTo>
                  <a:lnTo>
                    <a:pt x="66802" y="8452"/>
                  </a:lnTo>
                  <a:lnTo>
                    <a:pt x="71290" y="8307"/>
                  </a:lnTo>
                  <a:lnTo>
                    <a:pt x="72910" y="7210"/>
                  </a:lnTo>
                  <a:lnTo>
                    <a:pt x="73991" y="5420"/>
                  </a:lnTo>
                  <a:lnTo>
                    <a:pt x="75724" y="0"/>
                  </a:lnTo>
                  <a:lnTo>
                    <a:pt x="78784" y="2081"/>
                  </a:lnTo>
                  <a:lnTo>
                    <a:pt x="85641" y="8160"/>
                  </a:lnTo>
                  <a:lnTo>
                    <a:pt x="85673" y="16389"/>
                  </a:lnTo>
                  <a:lnTo>
                    <a:pt x="79129" y="25058"/>
                  </a:lnTo>
                  <a:lnTo>
                    <a:pt x="77475" y="30857"/>
                  </a:lnTo>
                  <a:lnTo>
                    <a:pt x="75975" y="32827"/>
                  </a:lnTo>
                  <a:lnTo>
                    <a:pt x="28521" y="72059"/>
                  </a:lnTo>
                  <a:lnTo>
                    <a:pt x="22174" y="74677"/>
                  </a:lnTo>
                  <a:lnTo>
                    <a:pt x="1832" y="92151"/>
                  </a:lnTo>
                  <a:lnTo>
                    <a:pt x="787" y="95954"/>
                  </a:lnTo>
                  <a:lnTo>
                    <a:pt x="0" y="103003"/>
                  </a:lnTo>
                  <a:lnTo>
                    <a:pt x="5022" y="108368"/>
                  </a:lnTo>
                  <a:lnTo>
                    <a:pt x="10319" y="110922"/>
                  </a:lnTo>
                  <a:lnTo>
                    <a:pt x="50097" y="112886"/>
                  </a:lnTo>
                  <a:lnTo>
                    <a:pt x="92434" y="112963"/>
                  </a:lnTo>
                  <a:lnTo>
                    <a:pt x="142826" y="1129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2755"/>
            <p:cNvSpPr/>
            <p:nvPr>
              <p:custDataLst>
                <p:tags r:id="rId115"/>
              </p:custDataLst>
            </p:nvPr>
          </p:nvSpPr>
          <p:spPr>
            <a:xfrm>
              <a:off x="2414124" y="790575"/>
              <a:ext cx="129052" cy="28565"/>
            </a:xfrm>
            <a:custGeom>
              <a:avLst/>
              <a:gdLst/>
              <a:ahLst/>
              <a:cxnLst/>
              <a:rect l="0" t="0" r="0" b="0"/>
              <a:pathLst>
                <a:path w="129052" h="28565">
                  <a:moveTo>
                    <a:pt x="14751" y="9525"/>
                  </a:moveTo>
                  <a:lnTo>
                    <a:pt x="14751" y="9525"/>
                  </a:lnTo>
                  <a:lnTo>
                    <a:pt x="9695" y="9525"/>
                  </a:lnTo>
                  <a:lnTo>
                    <a:pt x="8205" y="10583"/>
                  </a:lnTo>
                  <a:lnTo>
                    <a:pt x="7212" y="12347"/>
                  </a:lnTo>
                  <a:lnTo>
                    <a:pt x="6550" y="14581"/>
                  </a:lnTo>
                  <a:lnTo>
                    <a:pt x="5050" y="16071"/>
                  </a:lnTo>
                  <a:lnTo>
                    <a:pt x="562" y="17726"/>
                  </a:lnTo>
                  <a:lnTo>
                    <a:pt x="0" y="19226"/>
                  </a:lnTo>
                  <a:lnTo>
                    <a:pt x="684" y="21284"/>
                  </a:lnTo>
                  <a:lnTo>
                    <a:pt x="4329" y="27135"/>
                  </a:lnTo>
                  <a:lnTo>
                    <a:pt x="7650" y="27935"/>
                  </a:lnTo>
                  <a:lnTo>
                    <a:pt x="42075" y="28564"/>
                  </a:lnTo>
                  <a:lnTo>
                    <a:pt x="50884" y="25748"/>
                  </a:lnTo>
                  <a:lnTo>
                    <a:pt x="59385" y="22027"/>
                  </a:lnTo>
                  <a:lnTo>
                    <a:pt x="106717" y="9427"/>
                  </a:lnTo>
                  <a:lnTo>
                    <a:pt x="1290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2756"/>
            <p:cNvSpPr/>
            <p:nvPr>
              <p:custDataLst>
                <p:tags r:id="rId116"/>
              </p:custDataLst>
            </p:nvPr>
          </p:nvSpPr>
          <p:spPr>
            <a:xfrm>
              <a:off x="2705100" y="647700"/>
              <a:ext cx="114181" cy="95251"/>
            </a:xfrm>
            <a:custGeom>
              <a:avLst/>
              <a:gdLst/>
              <a:ahLst/>
              <a:cxnLst/>
              <a:rect l="0" t="0" r="0" b="0"/>
              <a:pathLst>
                <a:path w="114181" h="95251">
                  <a:moveTo>
                    <a:pt x="0" y="0"/>
                  </a:moveTo>
                  <a:lnTo>
                    <a:pt x="0" y="0"/>
                  </a:lnTo>
                  <a:lnTo>
                    <a:pt x="9133" y="0"/>
                  </a:lnTo>
                  <a:lnTo>
                    <a:pt x="9525" y="44476"/>
                  </a:lnTo>
                  <a:lnTo>
                    <a:pt x="9525" y="91899"/>
                  </a:lnTo>
                  <a:lnTo>
                    <a:pt x="9525" y="95119"/>
                  </a:lnTo>
                  <a:lnTo>
                    <a:pt x="9525" y="81057"/>
                  </a:lnTo>
                  <a:lnTo>
                    <a:pt x="12347" y="75537"/>
                  </a:lnTo>
                  <a:lnTo>
                    <a:pt x="16071" y="69555"/>
                  </a:lnTo>
                  <a:lnTo>
                    <a:pt x="18461" y="57092"/>
                  </a:lnTo>
                  <a:lnTo>
                    <a:pt x="18658" y="53936"/>
                  </a:lnTo>
                  <a:lnTo>
                    <a:pt x="21697" y="47608"/>
                  </a:lnTo>
                  <a:lnTo>
                    <a:pt x="25519" y="41267"/>
                  </a:lnTo>
                  <a:lnTo>
                    <a:pt x="28728" y="31748"/>
                  </a:lnTo>
                  <a:lnTo>
                    <a:pt x="44997" y="9525"/>
                  </a:lnTo>
                  <a:lnTo>
                    <a:pt x="45873" y="6350"/>
                  </a:lnTo>
                  <a:lnTo>
                    <a:pt x="47516" y="4233"/>
                  </a:lnTo>
                  <a:lnTo>
                    <a:pt x="55673" y="558"/>
                  </a:lnTo>
                  <a:lnTo>
                    <a:pt x="70278" y="49"/>
                  </a:lnTo>
                  <a:lnTo>
                    <a:pt x="76390" y="2844"/>
                  </a:lnTo>
                  <a:lnTo>
                    <a:pt x="98821" y="22667"/>
                  </a:lnTo>
                  <a:lnTo>
                    <a:pt x="102129" y="28771"/>
                  </a:lnTo>
                  <a:lnTo>
                    <a:pt x="105485" y="44476"/>
                  </a:lnTo>
                  <a:lnTo>
                    <a:pt x="112245" y="57155"/>
                  </a:lnTo>
                  <a:lnTo>
                    <a:pt x="114180" y="79375"/>
                  </a:lnTo>
                  <a:lnTo>
                    <a:pt x="111425" y="85725"/>
                  </a:lnTo>
                  <a:lnTo>
                    <a:pt x="104775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757"/>
            <p:cNvSpPr/>
            <p:nvPr>
              <p:custDataLst>
                <p:tags r:id="rId117"/>
              </p:custDataLst>
            </p:nvPr>
          </p:nvSpPr>
          <p:spPr>
            <a:xfrm>
              <a:off x="1857390" y="695325"/>
              <a:ext cx="142861" cy="104776"/>
            </a:xfrm>
            <a:custGeom>
              <a:avLst/>
              <a:gdLst/>
              <a:ahLst/>
              <a:cxnLst/>
              <a:rect l="0" t="0" r="0" b="0"/>
              <a:pathLst>
                <a:path w="142861" h="104776">
                  <a:moveTo>
                    <a:pt x="95235" y="0"/>
                  </a:moveTo>
                  <a:lnTo>
                    <a:pt x="95235" y="0"/>
                  </a:lnTo>
                  <a:lnTo>
                    <a:pt x="104757" y="0"/>
                  </a:lnTo>
                  <a:lnTo>
                    <a:pt x="95627" y="0"/>
                  </a:lnTo>
                  <a:lnTo>
                    <a:pt x="87068" y="8201"/>
                  </a:lnTo>
                  <a:lnTo>
                    <a:pt x="78374" y="10322"/>
                  </a:lnTo>
                  <a:lnTo>
                    <a:pt x="57077" y="25985"/>
                  </a:lnTo>
                  <a:lnTo>
                    <a:pt x="50759" y="28482"/>
                  </a:lnTo>
                  <a:lnTo>
                    <a:pt x="9510" y="63869"/>
                  </a:lnTo>
                  <a:lnTo>
                    <a:pt x="6335" y="64804"/>
                  </a:lnTo>
                  <a:lnTo>
                    <a:pt x="4218" y="66486"/>
                  </a:lnTo>
                  <a:lnTo>
                    <a:pt x="1866" y="71177"/>
                  </a:lnTo>
                  <a:lnTo>
                    <a:pt x="0" y="93771"/>
                  </a:lnTo>
                  <a:lnTo>
                    <a:pt x="1053" y="94264"/>
                  </a:lnTo>
                  <a:lnTo>
                    <a:pt x="5046" y="94812"/>
                  </a:lnTo>
                  <a:lnTo>
                    <a:pt x="10348" y="97878"/>
                  </a:lnTo>
                  <a:lnTo>
                    <a:pt x="16233" y="101709"/>
                  </a:lnTo>
                  <a:lnTo>
                    <a:pt x="26554" y="103867"/>
                  </a:lnTo>
                  <a:lnTo>
                    <a:pt x="74026" y="104759"/>
                  </a:lnTo>
                  <a:lnTo>
                    <a:pt x="116463" y="104774"/>
                  </a:lnTo>
                  <a:lnTo>
                    <a:pt x="14286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2758"/>
            <p:cNvSpPr/>
            <p:nvPr>
              <p:custDataLst>
                <p:tags r:id="rId118"/>
              </p:custDataLst>
            </p:nvPr>
          </p:nvSpPr>
          <p:spPr>
            <a:xfrm>
              <a:off x="1857491" y="876300"/>
              <a:ext cx="123710" cy="19051"/>
            </a:xfrm>
            <a:custGeom>
              <a:avLst/>
              <a:gdLst/>
              <a:ahLst/>
              <a:cxnLst/>
              <a:rect l="0" t="0" r="0" b="0"/>
              <a:pathLst>
                <a:path w="123710" h="19051">
                  <a:moveTo>
                    <a:pt x="9409" y="0"/>
                  </a:moveTo>
                  <a:lnTo>
                    <a:pt x="9409" y="0"/>
                  </a:lnTo>
                  <a:lnTo>
                    <a:pt x="1208" y="8201"/>
                  </a:lnTo>
                  <a:lnTo>
                    <a:pt x="0" y="17610"/>
                  </a:lnTo>
                  <a:lnTo>
                    <a:pt x="1020" y="18090"/>
                  </a:lnTo>
                  <a:lnTo>
                    <a:pt x="46230" y="19047"/>
                  </a:lnTo>
                  <a:lnTo>
                    <a:pt x="87344" y="19050"/>
                  </a:lnTo>
                  <a:lnTo>
                    <a:pt x="94494" y="16228"/>
                  </a:lnTo>
                  <a:lnTo>
                    <a:pt x="97882" y="13993"/>
                  </a:lnTo>
                  <a:lnTo>
                    <a:pt x="123709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2759"/>
            <p:cNvSpPr/>
            <p:nvPr>
              <p:custDataLst>
                <p:tags r:id="rId119"/>
              </p:custDataLst>
            </p:nvPr>
          </p:nvSpPr>
          <p:spPr>
            <a:xfrm>
              <a:off x="1562496" y="781452"/>
              <a:ext cx="151837" cy="142262"/>
            </a:xfrm>
            <a:custGeom>
              <a:avLst/>
              <a:gdLst/>
              <a:ahLst/>
              <a:cxnLst/>
              <a:rect l="0" t="0" r="0" b="0"/>
              <a:pathLst>
                <a:path w="151837" h="142262">
                  <a:moveTo>
                    <a:pt x="56754" y="18648"/>
                  </a:moveTo>
                  <a:lnTo>
                    <a:pt x="56754" y="18648"/>
                  </a:lnTo>
                  <a:lnTo>
                    <a:pt x="43497" y="18648"/>
                  </a:lnTo>
                  <a:lnTo>
                    <a:pt x="41566" y="17590"/>
                  </a:lnTo>
                  <a:lnTo>
                    <a:pt x="40279" y="15826"/>
                  </a:lnTo>
                  <a:lnTo>
                    <a:pt x="39420" y="13592"/>
                  </a:lnTo>
                  <a:lnTo>
                    <a:pt x="37790" y="12102"/>
                  </a:lnTo>
                  <a:lnTo>
                    <a:pt x="29654" y="9515"/>
                  </a:lnTo>
                  <a:lnTo>
                    <a:pt x="31657" y="6475"/>
                  </a:lnTo>
                  <a:lnTo>
                    <a:pt x="33672" y="4183"/>
                  </a:lnTo>
                  <a:lnTo>
                    <a:pt x="33958" y="2655"/>
                  </a:lnTo>
                  <a:lnTo>
                    <a:pt x="33090" y="1636"/>
                  </a:lnTo>
                  <a:lnTo>
                    <a:pt x="29149" y="0"/>
                  </a:lnTo>
                  <a:lnTo>
                    <a:pt x="14015" y="13798"/>
                  </a:lnTo>
                  <a:lnTo>
                    <a:pt x="11300" y="19314"/>
                  </a:lnTo>
                  <a:lnTo>
                    <a:pt x="9320" y="33040"/>
                  </a:lnTo>
                  <a:lnTo>
                    <a:pt x="9256" y="37767"/>
                  </a:lnTo>
                  <a:lnTo>
                    <a:pt x="6363" y="45843"/>
                  </a:lnTo>
                  <a:lnTo>
                    <a:pt x="2608" y="52960"/>
                  </a:lnTo>
                  <a:lnTo>
                    <a:pt x="494" y="63975"/>
                  </a:lnTo>
                  <a:lnTo>
                    <a:pt x="0" y="74424"/>
                  </a:lnTo>
                  <a:lnTo>
                    <a:pt x="2602" y="83301"/>
                  </a:lnTo>
                  <a:lnTo>
                    <a:pt x="6228" y="90774"/>
                  </a:lnTo>
                  <a:lnTo>
                    <a:pt x="10991" y="111702"/>
                  </a:lnTo>
                  <a:lnTo>
                    <a:pt x="23204" y="125712"/>
                  </a:lnTo>
                  <a:lnTo>
                    <a:pt x="44954" y="138859"/>
                  </a:lnTo>
                  <a:lnTo>
                    <a:pt x="78028" y="142261"/>
                  </a:lnTo>
                  <a:lnTo>
                    <a:pt x="88434" y="141321"/>
                  </a:lnTo>
                  <a:lnTo>
                    <a:pt x="116990" y="126218"/>
                  </a:lnTo>
                  <a:lnTo>
                    <a:pt x="145526" y="101183"/>
                  </a:lnTo>
                  <a:lnTo>
                    <a:pt x="149125" y="92019"/>
                  </a:lnTo>
                  <a:lnTo>
                    <a:pt x="151836" y="63490"/>
                  </a:lnTo>
                  <a:lnTo>
                    <a:pt x="149107" y="56922"/>
                  </a:lnTo>
                  <a:lnTo>
                    <a:pt x="129609" y="26332"/>
                  </a:lnTo>
                  <a:lnTo>
                    <a:pt x="120532" y="22063"/>
                  </a:lnTo>
                  <a:lnTo>
                    <a:pt x="75140" y="18737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SMARTInkShape-Group575"/>
          <p:cNvGrpSpPr/>
          <p:nvPr/>
        </p:nvGrpSpPr>
        <p:grpSpPr>
          <a:xfrm>
            <a:off x="3419475" y="171451"/>
            <a:ext cx="4962526" cy="3524239"/>
            <a:chOff x="3419475" y="171451"/>
            <a:chExt cx="4962526" cy="3524239"/>
          </a:xfrm>
        </p:grpSpPr>
        <p:sp>
          <p:nvSpPr>
            <p:cNvPr id="19" name="SMARTInkShape-2760"/>
            <p:cNvSpPr/>
            <p:nvPr>
              <p:custDataLst>
                <p:tags r:id="rId108"/>
              </p:custDataLst>
            </p:nvPr>
          </p:nvSpPr>
          <p:spPr>
            <a:xfrm>
              <a:off x="3419475" y="3190875"/>
              <a:ext cx="4962526" cy="190498"/>
            </a:xfrm>
            <a:custGeom>
              <a:avLst/>
              <a:gdLst/>
              <a:ahLst/>
              <a:cxnLst/>
              <a:rect l="0" t="0" r="0" b="0"/>
              <a:pathLst>
                <a:path w="4962526" h="190498">
                  <a:moveTo>
                    <a:pt x="19050" y="114300"/>
                  </a:moveTo>
                  <a:lnTo>
                    <a:pt x="19050" y="114300"/>
                  </a:lnTo>
                  <a:lnTo>
                    <a:pt x="9642" y="114300"/>
                  </a:lnTo>
                  <a:lnTo>
                    <a:pt x="0" y="123825"/>
                  </a:lnTo>
                  <a:lnTo>
                    <a:pt x="0" y="118768"/>
                  </a:lnTo>
                  <a:lnTo>
                    <a:pt x="1058" y="117279"/>
                  </a:lnTo>
                  <a:lnTo>
                    <a:pt x="2822" y="116286"/>
                  </a:lnTo>
                  <a:lnTo>
                    <a:pt x="5057" y="115624"/>
                  </a:lnTo>
                  <a:lnTo>
                    <a:pt x="6546" y="114124"/>
                  </a:lnTo>
                  <a:lnTo>
                    <a:pt x="10322" y="104677"/>
                  </a:lnTo>
                  <a:lnTo>
                    <a:pt x="14465" y="100145"/>
                  </a:lnTo>
                  <a:lnTo>
                    <a:pt x="19834" y="97425"/>
                  </a:lnTo>
                  <a:lnTo>
                    <a:pt x="22748" y="96701"/>
                  </a:lnTo>
                  <a:lnTo>
                    <a:pt x="38169" y="87902"/>
                  </a:lnTo>
                  <a:lnTo>
                    <a:pt x="41321" y="87176"/>
                  </a:lnTo>
                  <a:lnTo>
                    <a:pt x="55043" y="79465"/>
                  </a:lnTo>
                  <a:lnTo>
                    <a:pt x="99418" y="75226"/>
                  </a:lnTo>
                  <a:lnTo>
                    <a:pt x="136612" y="67565"/>
                  </a:lnTo>
                  <a:lnTo>
                    <a:pt x="182237" y="60207"/>
                  </a:lnTo>
                  <a:lnTo>
                    <a:pt x="223710" y="57552"/>
                  </a:lnTo>
                  <a:lnTo>
                    <a:pt x="267310" y="54381"/>
                  </a:lnTo>
                  <a:lnTo>
                    <a:pt x="314406" y="48514"/>
                  </a:lnTo>
                  <a:lnTo>
                    <a:pt x="361961" y="47742"/>
                  </a:lnTo>
                  <a:lnTo>
                    <a:pt x="409577" y="47640"/>
                  </a:lnTo>
                  <a:lnTo>
                    <a:pt x="452732" y="47628"/>
                  </a:lnTo>
                  <a:lnTo>
                    <a:pt x="495476" y="47626"/>
                  </a:lnTo>
                  <a:lnTo>
                    <a:pt x="531218" y="47625"/>
                  </a:lnTo>
                  <a:lnTo>
                    <a:pt x="568619" y="47625"/>
                  </a:lnTo>
                  <a:lnTo>
                    <a:pt x="606512" y="47625"/>
                  </a:lnTo>
                  <a:lnTo>
                    <a:pt x="644551" y="47625"/>
                  </a:lnTo>
                  <a:lnTo>
                    <a:pt x="683691" y="47625"/>
                  </a:lnTo>
                  <a:lnTo>
                    <a:pt x="727273" y="47625"/>
                  </a:lnTo>
                  <a:lnTo>
                    <a:pt x="768526" y="47625"/>
                  </a:lnTo>
                  <a:lnTo>
                    <a:pt x="812735" y="48683"/>
                  </a:lnTo>
                  <a:lnTo>
                    <a:pt x="854173" y="54171"/>
                  </a:lnTo>
                  <a:lnTo>
                    <a:pt x="899495" y="56267"/>
                  </a:lnTo>
                  <a:lnTo>
                    <a:pt x="946437" y="56889"/>
                  </a:lnTo>
                  <a:lnTo>
                    <a:pt x="993861" y="58131"/>
                  </a:lnTo>
                  <a:lnTo>
                    <a:pt x="1041425" y="63673"/>
                  </a:lnTo>
                  <a:lnTo>
                    <a:pt x="1073161" y="65341"/>
                  </a:lnTo>
                  <a:lnTo>
                    <a:pt x="1107727" y="66082"/>
                  </a:lnTo>
                  <a:lnTo>
                    <a:pt x="1143198" y="67470"/>
                  </a:lnTo>
                  <a:lnTo>
                    <a:pt x="1176602" y="71614"/>
                  </a:lnTo>
                  <a:lnTo>
                    <a:pt x="1209087" y="74162"/>
                  </a:lnTo>
                  <a:lnTo>
                    <a:pt x="1242222" y="75294"/>
                  </a:lnTo>
                  <a:lnTo>
                    <a:pt x="1278115" y="75798"/>
                  </a:lnTo>
                  <a:lnTo>
                    <a:pt x="1315234" y="78844"/>
                  </a:lnTo>
                  <a:lnTo>
                    <a:pt x="1351840" y="82667"/>
                  </a:lnTo>
                  <a:lnTo>
                    <a:pt x="1385748" y="84365"/>
                  </a:lnTo>
                  <a:lnTo>
                    <a:pt x="1421280" y="87943"/>
                  </a:lnTo>
                  <a:lnTo>
                    <a:pt x="1458238" y="92003"/>
                  </a:lnTo>
                  <a:lnTo>
                    <a:pt x="1495831" y="93806"/>
                  </a:lnTo>
                  <a:lnTo>
                    <a:pt x="1533705" y="94609"/>
                  </a:lnTo>
                  <a:lnTo>
                    <a:pt x="1571704" y="96023"/>
                  </a:lnTo>
                  <a:lnTo>
                    <a:pt x="1609761" y="100180"/>
                  </a:lnTo>
                  <a:lnTo>
                    <a:pt x="1647842" y="102733"/>
                  </a:lnTo>
                  <a:lnTo>
                    <a:pt x="1686990" y="104926"/>
                  </a:lnTo>
                  <a:lnTo>
                    <a:pt x="1729085" y="109428"/>
                  </a:lnTo>
                  <a:lnTo>
                    <a:pt x="1769666" y="114957"/>
                  </a:lnTo>
                  <a:lnTo>
                    <a:pt x="1808868" y="120942"/>
                  </a:lnTo>
                  <a:lnTo>
                    <a:pt x="1847458" y="127130"/>
                  </a:lnTo>
                  <a:lnTo>
                    <a:pt x="1888599" y="130585"/>
                  </a:lnTo>
                  <a:lnTo>
                    <a:pt x="1931577" y="133180"/>
                  </a:lnTo>
                  <a:lnTo>
                    <a:pt x="1975373" y="137860"/>
                  </a:lnTo>
                  <a:lnTo>
                    <a:pt x="2016711" y="143468"/>
                  </a:lnTo>
                  <a:lnTo>
                    <a:pt x="2057307" y="149489"/>
                  </a:lnTo>
                  <a:lnTo>
                    <a:pt x="2100044" y="155692"/>
                  </a:lnTo>
                  <a:lnTo>
                    <a:pt x="2143734" y="159155"/>
                  </a:lnTo>
                  <a:lnTo>
                    <a:pt x="2187846" y="161753"/>
                  </a:lnTo>
                  <a:lnTo>
                    <a:pt x="2232145" y="166434"/>
                  </a:lnTo>
                  <a:lnTo>
                    <a:pt x="2276529" y="172043"/>
                  </a:lnTo>
                  <a:lnTo>
                    <a:pt x="2320949" y="177005"/>
                  </a:lnTo>
                  <a:lnTo>
                    <a:pt x="2365386" y="179211"/>
                  </a:lnTo>
                  <a:lnTo>
                    <a:pt x="2409830" y="180191"/>
                  </a:lnTo>
                  <a:lnTo>
                    <a:pt x="2454277" y="181685"/>
                  </a:lnTo>
                  <a:lnTo>
                    <a:pt x="2498726" y="185877"/>
                  </a:lnTo>
                  <a:lnTo>
                    <a:pt x="2543175" y="188445"/>
                  </a:lnTo>
                  <a:lnTo>
                    <a:pt x="2587625" y="189586"/>
                  </a:lnTo>
                  <a:lnTo>
                    <a:pt x="2632075" y="190094"/>
                  </a:lnTo>
                  <a:lnTo>
                    <a:pt x="2676525" y="190320"/>
                  </a:lnTo>
                  <a:lnTo>
                    <a:pt x="2720975" y="190420"/>
                  </a:lnTo>
                  <a:lnTo>
                    <a:pt x="2765425" y="190465"/>
                  </a:lnTo>
                  <a:lnTo>
                    <a:pt x="2809875" y="190484"/>
                  </a:lnTo>
                  <a:lnTo>
                    <a:pt x="2854325" y="190493"/>
                  </a:lnTo>
                  <a:lnTo>
                    <a:pt x="2898775" y="190497"/>
                  </a:lnTo>
                  <a:lnTo>
                    <a:pt x="2943225" y="187676"/>
                  </a:lnTo>
                  <a:lnTo>
                    <a:pt x="2988733" y="183954"/>
                  </a:lnTo>
                  <a:lnTo>
                    <a:pt x="3012722" y="182961"/>
                  </a:lnTo>
                  <a:lnTo>
                    <a:pt x="3037181" y="182299"/>
                  </a:lnTo>
                  <a:lnTo>
                    <a:pt x="3084113" y="181563"/>
                  </a:lnTo>
                  <a:lnTo>
                    <a:pt x="3129667" y="181236"/>
                  </a:lnTo>
                  <a:lnTo>
                    <a:pt x="3174607" y="181091"/>
                  </a:lnTo>
                  <a:lnTo>
                    <a:pt x="3219276" y="181027"/>
                  </a:lnTo>
                  <a:lnTo>
                    <a:pt x="3263822" y="179940"/>
                  </a:lnTo>
                  <a:lnTo>
                    <a:pt x="3308315" y="175928"/>
                  </a:lnTo>
                  <a:lnTo>
                    <a:pt x="3352784" y="173441"/>
                  </a:lnTo>
                  <a:lnTo>
                    <a:pt x="3397243" y="172335"/>
                  </a:lnTo>
                  <a:lnTo>
                    <a:pt x="3441698" y="171843"/>
                  </a:lnTo>
                  <a:lnTo>
                    <a:pt x="3486149" y="171625"/>
                  </a:lnTo>
                  <a:lnTo>
                    <a:pt x="3530599" y="170469"/>
                  </a:lnTo>
                  <a:lnTo>
                    <a:pt x="3575050" y="166428"/>
                  </a:lnTo>
                  <a:lnTo>
                    <a:pt x="3616678" y="163926"/>
                  </a:lnTo>
                  <a:lnTo>
                    <a:pt x="3657404" y="161756"/>
                  </a:lnTo>
                  <a:lnTo>
                    <a:pt x="3700199" y="157264"/>
                  </a:lnTo>
                  <a:lnTo>
                    <a:pt x="3743913" y="154561"/>
                  </a:lnTo>
                  <a:lnTo>
                    <a:pt x="3786979" y="152302"/>
                  </a:lnTo>
                  <a:lnTo>
                    <a:pt x="3827285" y="147770"/>
                  </a:lnTo>
                  <a:lnTo>
                    <a:pt x="3866366" y="145051"/>
                  </a:lnTo>
                  <a:lnTo>
                    <a:pt x="3905960" y="142784"/>
                  </a:lnTo>
                  <a:lnTo>
                    <a:pt x="3948251" y="138248"/>
                  </a:lnTo>
                  <a:lnTo>
                    <a:pt x="3988920" y="135527"/>
                  </a:lnTo>
                  <a:lnTo>
                    <a:pt x="4028162" y="133259"/>
                  </a:lnTo>
                  <a:lnTo>
                    <a:pt x="4066770" y="128723"/>
                  </a:lnTo>
                  <a:lnTo>
                    <a:pt x="4105095" y="126002"/>
                  </a:lnTo>
                  <a:lnTo>
                    <a:pt x="4143295" y="123734"/>
                  </a:lnTo>
                  <a:lnTo>
                    <a:pt x="4181439" y="119198"/>
                  </a:lnTo>
                  <a:lnTo>
                    <a:pt x="4219559" y="116477"/>
                  </a:lnTo>
                  <a:lnTo>
                    <a:pt x="4256609" y="114209"/>
                  </a:lnTo>
                  <a:lnTo>
                    <a:pt x="4290715" y="109673"/>
                  </a:lnTo>
                  <a:lnTo>
                    <a:pt x="4326334" y="104130"/>
                  </a:lnTo>
                  <a:lnTo>
                    <a:pt x="4362274" y="99197"/>
                  </a:lnTo>
                  <a:lnTo>
                    <a:pt x="4395885" y="97004"/>
                  </a:lnTo>
                  <a:lnTo>
                    <a:pt x="4431285" y="93207"/>
                  </a:lnTo>
                  <a:lnTo>
                    <a:pt x="4467127" y="87992"/>
                  </a:lnTo>
                  <a:lnTo>
                    <a:pt x="4500695" y="82147"/>
                  </a:lnTo>
                  <a:lnTo>
                    <a:pt x="4533253" y="76021"/>
                  </a:lnTo>
                  <a:lnTo>
                    <a:pt x="4578511" y="69444"/>
                  </a:lnTo>
                  <a:lnTo>
                    <a:pt x="4621554" y="64673"/>
                  </a:lnTo>
                  <a:lnTo>
                    <a:pt x="4664999" y="56557"/>
                  </a:lnTo>
                  <a:lnTo>
                    <a:pt x="4712549" y="44333"/>
                  </a:lnTo>
                  <a:lnTo>
                    <a:pt x="4760120" y="31727"/>
                  </a:lnTo>
                  <a:lnTo>
                    <a:pt x="4807459" y="19045"/>
                  </a:lnTo>
                  <a:lnTo>
                    <a:pt x="4847699" y="11406"/>
                  </a:lnTo>
                  <a:lnTo>
                    <a:pt x="4888242" y="6951"/>
                  </a:lnTo>
                  <a:lnTo>
                    <a:pt x="4904111" y="4148"/>
                  </a:lnTo>
                  <a:lnTo>
                    <a:pt x="4945029" y="9254"/>
                  </a:lnTo>
                  <a:lnTo>
                    <a:pt x="4952280" y="6582"/>
                  </a:lnTo>
                  <a:lnTo>
                    <a:pt x="4962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761"/>
            <p:cNvSpPr/>
            <p:nvPr>
              <p:custDataLst>
                <p:tags r:id="rId109"/>
              </p:custDataLst>
            </p:nvPr>
          </p:nvSpPr>
          <p:spPr>
            <a:xfrm>
              <a:off x="3619500" y="171451"/>
              <a:ext cx="209551" cy="3524239"/>
            </a:xfrm>
            <a:custGeom>
              <a:avLst/>
              <a:gdLst/>
              <a:ahLst/>
              <a:cxnLst/>
              <a:rect l="0" t="0" r="0" b="0"/>
              <a:pathLst>
                <a:path w="209551" h="3524239">
                  <a:moveTo>
                    <a:pt x="9525" y="3476624"/>
                  </a:moveTo>
                  <a:lnTo>
                    <a:pt x="9525" y="3476624"/>
                  </a:lnTo>
                  <a:lnTo>
                    <a:pt x="9525" y="3500304"/>
                  </a:lnTo>
                  <a:lnTo>
                    <a:pt x="6703" y="3505846"/>
                  </a:lnTo>
                  <a:lnTo>
                    <a:pt x="1324" y="3512970"/>
                  </a:lnTo>
                  <a:lnTo>
                    <a:pt x="3" y="3524210"/>
                  </a:lnTo>
                  <a:lnTo>
                    <a:pt x="5057" y="3524238"/>
                  </a:lnTo>
                  <a:lnTo>
                    <a:pt x="6546" y="3523184"/>
                  </a:lnTo>
                  <a:lnTo>
                    <a:pt x="7539" y="3521422"/>
                  </a:lnTo>
                  <a:lnTo>
                    <a:pt x="9133" y="3510990"/>
                  </a:lnTo>
                  <a:lnTo>
                    <a:pt x="9518" y="3463543"/>
                  </a:lnTo>
                  <a:lnTo>
                    <a:pt x="9525" y="3419244"/>
                  </a:lnTo>
                  <a:lnTo>
                    <a:pt x="9525" y="3374824"/>
                  </a:lnTo>
                  <a:lnTo>
                    <a:pt x="2979" y="3334337"/>
                  </a:lnTo>
                  <a:lnTo>
                    <a:pt x="589" y="3292943"/>
                  </a:lnTo>
                  <a:lnTo>
                    <a:pt x="175" y="3253925"/>
                  </a:lnTo>
                  <a:lnTo>
                    <a:pt x="52" y="3211672"/>
                  </a:lnTo>
                  <a:lnTo>
                    <a:pt x="15" y="3169520"/>
                  </a:lnTo>
                  <a:lnTo>
                    <a:pt x="7" y="3137992"/>
                  </a:lnTo>
                  <a:lnTo>
                    <a:pt x="3" y="3102812"/>
                  </a:lnTo>
                  <a:lnTo>
                    <a:pt x="1" y="3066011"/>
                  </a:lnTo>
                  <a:lnTo>
                    <a:pt x="0" y="3028488"/>
                  </a:lnTo>
                  <a:lnTo>
                    <a:pt x="0" y="2990644"/>
                  </a:lnTo>
                  <a:lnTo>
                    <a:pt x="0" y="2949835"/>
                  </a:lnTo>
                  <a:lnTo>
                    <a:pt x="0" y="2907004"/>
                  </a:lnTo>
                  <a:lnTo>
                    <a:pt x="0" y="2863274"/>
                  </a:lnTo>
                  <a:lnTo>
                    <a:pt x="0" y="2819143"/>
                  </a:lnTo>
                  <a:lnTo>
                    <a:pt x="0" y="2773777"/>
                  </a:lnTo>
                  <a:lnTo>
                    <a:pt x="0" y="2749826"/>
                  </a:lnTo>
                  <a:lnTo>
                    <a:pt x="0" y="2725392"/>
                  </a:lnTo>
                  <a:lnTo>
                    <a:pt x="0" y="2700636"/>
                  </a:lnTo>
                  <a:lnTo>
                    <a:pt x="0" y="2675665"/>
                  </a:lnTo>
                  <a:lnTo>
                    <a:pt x="0" y="2650551"/>
                  </a:lnTo>
                  <a:lnTo>
                    <a:pt x="1058" y="2625342"/>
                  </a:lnTo>
                  <a:lnTo>
                    <a:pt x="2822" y="2600069"/>
                  </a:lnTo>
                  <a:lnTo>
                    <a:pt x="5057" y="2574754"/>
                  </a:lnTo>
                  <a:lnTo>
                    <a:pt x="6546" y="2548353"/>
                  </a:lnTo>
                  <a:lnTo>
                    <a:pt x="7539" y="2521227"/>
                  </a:lnTo>
                  <a:lnTo>
                    <a:pt x="8201" y="2493617"/>
                  </a:lnTo>
                  <a:lnTo>
                    <a:pt x="8642" y="2465686"/>
                  </a:lnTo>
                  <a:lnTo>
                    <a:pt x="8936" y="2437540"/>
                  </a:lnTo>
                  <a:lnTo>
                    <a:pt x="9132" y="2409251"/>
                  </a:lnTo>
                  <a:lnTo>
                    <a:pt x="9263" y="2380867"/>
                  </a:lnTo>
                  <a:lnTo>
                    <a:pt x="9350" y="2352419"/>
                  </a:lnTo>
                  <a:lnTo>
                    <a:pt x="9408" y="2323929"/>
                  </a:lnTo>
                  <a:lnTo>
                    <a:pt x="10506" y="2295411"/>
                  </a:lnTo>
                  <a:lnTo>
                    <a:pt x="12295" y="2266874"/>
                  </a:lnTo>
                  <a:lnTo>
                    <a:pt x="14547" y="2238324"/>
                  </a:lnTo>
                  <a:lnTo>
                    <a:pt x="16048" y="2208707"/>
                  </a:lnTo>
                  <a:lnTo>
                    <a:pt x="17049" y="2178379"/>
                  </a:lnTo>
                  <a:lnTo>
                    <a:pt x="17716" y="2147577"/>
                  </a:lnTo>
                  <a:lnTo>
                    <a:pt x="19219" y="2116460"/>
                  </a:lnTo>
                  <a:lnTo>
                    <a:pt x="21279" y="2085131"/>
                  </a:lnTo>
                  <a:lnTo>
                    <a:pt x="23711" y="2053662"/>
                  </a:lnTo>
                  <a:lnTo>
                    <a:pt x="25333" y="2023158"/>
                  </a:lnTo>
                  <a:lnTo>
                    <a:pt x="26414" y="1993297"/>
                  </a:lnTo>
                  <a:lnTo>
                    <a:pt x="27134" y="1963864"/>
                  </a:lnTo>
                  <a:lnTo>
                    <a:pt x="28673" y="1933659"/>
                  </a:lnTo>
                  <a:lnTo>
                    <a:pt x="30757" y="1902939"/>
                  </a:lnTo>
                  <a:lnTo>
                    <a:pt x="33205" y="1871876"/>
                  </a:lnTo>
                  <a:lnTo>
                    <a:pt x="34836" y="1839525"/>
                  </a:lnTo>
                  <a:lnTo>
                    <a:pt x="35924" y="1806316"/>
                  </a:lnTo>
                  <a:lnTo>
                    <a:pt x="36649" y="1772536"/>
                  </a:lnTo>
                  <a:lnTo>
                    <a:pt x="38191" y="1739432"/>
                  </a:lnTo>
                  <a:lnTo>
                    <a:pt x="40278" y="1706779"/>
                  </a:lnTo>
                  <a:lnTo>
                    <a:pt x="42727" y="1674428"/>
                  </a:lnTo>
                  <a:lnTo>
                    <a:pt x="44360" y="1642276"/>
                  </a:lnTo>
                  <a:lnTo>
                    <a:pt x="45448" y="1610259"/>
                  </a:lnTo>
                  <a:lnTo>
                    <a:pt x="46174" y="1578331"/>
                  </a:lnTo>
                  <a:lnTo>
                    <a:pt x="47716" y="1546462"/>
                  </a:lnTo>
                  <a:lnTo>
                    <a:pt x="49802" y="1514633"/>
                  </a:lnTo>
                  <a:lnTo>
                    <a:pt x="52252" y="1482830"/>
                  </a:lnTo>
                  <a:lnTo>
                    <a:pt x="54943" y="1452103"/>
                  </a:lnTo>
                  <a:lnTo>
                    <a:pt x="57795" y="1422093"/>
                  </a:lnTo>
                  <a:lnTo>
                    <a:pt x="60755" y="1392562"/>
                  </a:lnTo>
                  <a:lnTo>
                    <a:pt x="62728" y="1362291"/>
                  </a:lnTo>
                  <a:lnTo>
                    <a:pt x="64044" y="1331527"/>
                  </a:lnTo>
                  <a:lnTo>
                    <a:pt x="64921" y="1300434"/>
                  </a:lnTo>
                  <a:lnTo>
                    <a:pt x="66564" y="1270181"/>
                  </a:lnTo>
                  <a:lnTo>
                    <a:pt x="68718" y="1240487"/>
                  </a:lnTo>
                  <a:lnTo>
                    <a:pt x="71212" y="1211166"/>
                  </a:lnTo>
                  <a:lnTo>
                    <a:pt x="73933" y="1181035"/>
                  </a:lnTo>
                  <a:lnTo>
                    <a:pt x="76805" y="1150365"/>
                  </a:lnTo>
                  <a:lnTo>
                    <a:pt x="79778" y="1119335"/>
                  </a:lnTo>
                  <a:lnTo>
                    <a:pt x="82819" y="1089123"/>
                  </a:lnTo>
                  <a:lnTo>
                    <a:pt x="85904" y="1059457"/>
                  </a:lnTo>
                  <a:lnTo>
                    <a:pt x="89020" y="1030154"/>
                  </a:lnTo>
                  <a:lnTo>
                    <a:pt x="92155" y="1002152"/>
                  </a:lnTo>
                  <a:lnTo>
                    <a:pt x="95303" y="975018"/>
                  </a:lnTo>
                  <a:lnTo>
                    <a:pt x="98461" y="948462"/>
                  </a:lnTo>
                  <a:lnTo>
                    <a:pt x="101624" y="921232"/>
                  </a:lnTo>
                  <a:lnTo>
                    <a:pt x="104791" y="893555"/>
                  </a:lnTo>
                  <a:lnTo>
                    <a:pt x="107960" y="865578"/>
                  </a:lnTo>
                  <a:lnTo>
                    <a:pt x="110074" y="838460"/>
                  </a:lnTo>
                  <a:lnTo>
                    <a:pt x="111483" y="811915"/>
                  </a:lnTo>
                  <a:lnTo>
                    <a:pt x="112421" y="785751"/>
                  </a:lnTo>
                  <a:lnTo>
                    <a:pt x="114106" y="760900"/>
                  </a:lnTo>
                  <a:lnTo>
                    <a:pt x="118800" y="713533"/>
                  </a:lnTo>
                  <a:lnTo>
                    <a:pt x="122592" y="689472"/>
                  </a:lnTo>
                  <a:lnTo>
                    <a:pt x="127236" y="664964"/>
                  </a:lnTo>
                  <a:lnTo>
                    <a:pt x="132449" y="640159"/>
                  </a:lnTo>
                  <a:lnTo>
                    <a:pt x="138241" y="595665"/>
                  </a:lnTo>
                  <a:lnTo>
                    <a:pt x="141874" y="553664"/>
                  </a:lnTo>
                  <a:lnTo>
                    <a:pt x="147016" y="510303"/>
                  </a:lnTo>
                  <a:lnTo>
                    <a:pt x="150007" y="469159"/>
                  </a:lnTo>
                  <a:lnTo>
                    <a:pt x="152395" y="430765"/>
                  </a:lnTo>
                  <a:lnTo>
                    <a:pt x="156984" y="396061"/>
                  </a:lnTo>
                  <a:lnTo>
                    <a:pt x="162551" y="362999"/>
                  </a:lnTo>
                  <a:lnTo>
                    <a:pt x="168553" y="330666"/>
                  </a:lnTo>
                  <a:lnTo>
                    <a:pt x="176824" y="283771"/>
                  </a:lnTo>
                  <a:lnTo>
                    <a:pt x="180804" y="242594"/>
                  </a:lnTo>
                  <a:lnTo>
                    <a:pt x="187156" y="204641"/>
                  </a:lnTo>
                  <a:lnTo>
                    <a:pt x="189840" y="162836"/>
                  </a:lnTo>
                  <a:lnTo>
                    <a:pt x="193127" y="136441"/>
                  </a:lnTo>
                  <a:lnTo>
                    <a:pt x="197981" y="112393"/>
                  </a:lnTo>
                  <a:lnTo>
                    <a:pt x="199905" y="65826"/>
                  </a:lnTo>
                  <a:lnTo>
                    <a:pt x="200014" y="39597"/>
                  </a:lnTo>
                  <a:lnTo>
                    <a:pt x="201076" y="35923"/>
                  </a:lnTo>
                  <a:lnTo>
                    <a:pt x="202842" y="33473"/>
                  </a:lnTo>
                  <a:lnTo>
                    <a:pt x="205078" y="31840"/>
                  </a:lnTo>
                  <a:lnTo>
                    <a:pt x="206569" y="29693"/>
                  </a:lnTo>
                  <a:lnTo>
                    <a:pt x="209157" y="20660"/>
                  </a:lnTo>
                  <a:lnTo>
                    <a:pt x="209550" y="9"/>
                  </a:lnTo>
                  <a:lnTo>
                    <a:pt x="201349" y="0"/>
                  </a:lnTo>
                  <a:lnTo>
                    <a:pt x="200908" y="1058"/>
                  </a:lnTo>
                  <a:lnTo>
                    <a:pt x="200418" y="5056"/>
                  </a:lnTo>
                  <a:lnTo>
                    <a:pt x="199228" y="6545"/>
                  </a:lnTo>
                  <a:lnTo>
                    <a:pt x="191858" y="9132"/>
                  </a:lnTo>
                  <a:lnTo>
                    <a:pt x="191104" y="12172"/>
                  </a:lnTo>
                  <a:lnTo>
                    <a:pt x="190500" y="190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762"/>
            <p:cNvSpPr/>
            <p:nvPr>
              <p:custDataLst>
                <p:tags r:id="rId110"/>
              </p:custDataLst>
            </p:nvPr>
          </p:nvSpPr>
          <p:spPr>
            <a:xfrm>
              <a:off x="3695710" y="200039"/>
              <a:ext cx="285741" cy="132892"/>
            </a:xfrm>
            <a:custGeom>
              <a:avLst/>
              <a:gdLst/>
              <a:ahLst/>
              <a:cxnLst/>
              <a:rect l="0" t="0" r="0" b="0"/>
              <a:pathLst>
                <a:path w="285741" h="132892">
                  <a:moveTo>
                    <a:pt x="28565" y="95236"/>
                  </a:moveTo>
                  <a:lnTo>
                    <a:pt x="28565" y="95236"/>
                  </a:lnTo>
                  <a:lnTo>
                    <a:pt x="20364" y="95236"/>
                  </a:lnTo>
                  <a:lnTo>
                    <a:pt x="19923" y="96294"/>
                  </a:lnTo>
                  <a:lnTo>
                    <a:pt x="19074" y="109425"/>
                  </a:lnTo>
                  <a:lnTo>
                    <a:pt x="18005" y="111045"/>
                  </a:lnTo>
                  <a:lnTo>
                    <a:pt x="16233" y="112126"/>
                  </a:lnTo>
                  <a:lnTo>
                    <a:pt x="10842" y="113859"/>
                  </a:lnTo>
                  <a:lnTo>
                    <a:pt x="10105" y="116919"/>
                  </a:lnTo>
                  <a:lnTo>
                    <a:pt x="9549" y="123408"/>
                  </a:lnTo>
                  <a:lnTo>
                    <a:pt x="0" y="123811"/>
                  </a:lnTo>
                  <a:lnTo>
                    <a:pt x="8192" y="123811"/>
                  </a:lnTo>
                  <a:lnTo>
                    <a:pt x="54050" y="79276"/>
                  </a:lnTo>
                  <a:lnTo>
                    <a:pt x="62457" y="69811"/>
                  </a:lnTo>
                  <a:lnTo>
                    <a:pt x="64795" y="63475"/>
                  </a:lnTo>
                  <a:lnTo>
                    <a:pt x="71478" y="57131"/>
                  </a:lnTo>
                  <a:lnTo>
                    <a:pt x="87959" y="44435"/>
                  </a:lnTo>
                  <a:lnTo>
                    <a:pt x="92004" y="38086"/>
                  </a:lnTo>
                  <a:lnTo>
                    <a:pt x="93082" y="34911"/>
                  </a:lnTo>
                  <a:lnTo>
                    <a:pt x="95919" y="32794"/>
                  </a:lnTo>
                  <a:lnTo>
                    <a:pt x="107906" y="28757"/>
                  </a:lnTo>
                  <a:lnTo>
                    <a:pt x="110034" y="26575"/>
                  </a:lnTo>
                  <a:lnTo>
                    <a:pt x="118506" y="15469"/>
                  </a:lnTo>
                  <a:lnTo>
                    <a:pt x="127298" y="6220"/>
                  </a:lnTo>
                  <a:lnTo>
                    <a:pt x="133477" y="2757"/>
                  </a:lnTo>
                  <a:lnTo>
                    <a:pt x="146067" y="533"/>
                  </a:lnTo>
                  <a:lnTo>
                    <a:pt x="169559" y="0"/>
                  </a:lnTo>
                  <a:lnTo>
                    <a:pt x="194123" y="17292"/>
                  </a:lnTo>
                  <a:lnTo>
                    <a:pt x="204501" y="32042"/>
                  </a:lnTo>
                  <a:lnTo>
                    <a:pt x="207301" y="39986"/>
                  </a:lnTo>
                  <a:lnTo>
                    <a:pt x="214189" y="47044"/>
                  </a:lnTo>
                  <a:lnTo>
                    <a:pt x="223248" y="54767"/>
                  </a:lnTo>
                  <a:lnTo>
                    <a:pt x="250730" y="93540"/>
                  </a:lnTo>
                  <a:lnTo>
                    <a:pt x="255259" y="106493"/>
                  </a:lnTo>
                  <a:lnTo>
                    <a:pt x="256600" y="117033"/>
                  </a:lnTo>
                  <a:lnTo>
                    <a:pt x="257847" y="119293"/>
                  </a:lnTo>
                  <a:lnTo>
                    <a:pt x="259736" y="120799"/>
                  </a:lnTo>
                  <a:lnTo>
                    <a:pt x="262054" y="121803"/>
                  </a:lnTo>
                  <a:lnTo>
                    <a:pt x="263599" y="123531"/>
                  </a:lnTo>
                  <a:lnTo>
                    <a:pt x="265316" y="128272"/>
                  </a:lnTo>
                  <a:lnTo>
                    <a:pt x="266832" y="129960"/>
                  </a:lnTo>
                  <a:lnTo>
                    <a:pt x="271339" y="131836"/>
                  </a:lnTo>
                  <a:lnTo>
                    <a:pt x="279827" y="132891"/>
                  </a:lnTo>
                  <a:lnTo>
                    <a:pt x="281798" y="131981"/>
                  </a:lnTo>
                  <a:lnTo>
                    <a:pt x="283112" y="130316"/>
                  </a:lnTo>
                  <a:lnTo>
                    <a:pt x="285740" y="1238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763"/>
            <p:cNvSpPr/>
            <p:nvPr>
              <p:custDataLst>
                <p:tags r:id="rId111"/>
              </p:custDataLst>
            </p:nvPr>
          </p:nvSpPr>
          <p:spPr>
            <a:xfrm>
              <a:off x="8143909" y="3057525"/>
              <a:ext cx="219041" cy="378550"/>
            </a:xfrm>
            <a:custGeom>
              <a:avLst/>
              <a:gdLst/>
              <a:ahLst/>
              <a:cxnLst/>
              <a:rect l="0" t="0" r="0" b="0"/>
              <a:pathLst>
                <a:path w="219041" h="378550">
                  <a:moveTo>
                    <a:pt x="19016" y="0"/>
                  </a:moveTo>
                  <a:lnTo>
                    <a:pt x="19016" y="0"/>
                  </a:lnTo>
                  <a:lnTo>
                    <a:pt x="0" y="0"/>
                  </a:lnTo>
                  <a:lnTo>
                    <a:pt x="17657" y="0"/>
                  </a:lnTo>
                  <a:lnTo>
                    <a:pt x="27098" y="8201"/>
                  </a:lnTo>
                  <a:lnTo>
                    <a:pt x="35861" y="10322"/>
                  </a:lnTo>
                  <a:lnTo>
                    <a:pt x="44703" y="15994"/>
                  </a:lnTo>
                  <a:lnTo>
                    <a:pt x="87930" y="30756"/>
                  </a:lnTo>
                  <a:lnTo>
                    <a:pt x="123987" y="44994"/>
                  </a:lnTo>
                  <a:lnTo>
                    <a:pt x="135520" y="47514"/>
                  </a:lnTo>
                  <a:lnTo>
                    <a:pt x="169187" y="66855"/>
                  </a:lnTo>
                  <a:lnTo>
                    <a:pt x="176775" y="72047"/>
                  </a:lnTo>
                  <a:lnTo>
                    <a:pt x="190270" y="78202"/>
                  </a:lnTo>
                  <a:lnTo>
                    <a:pt x="196729" y="82381"/>
                  </a:lnTo>
                  <a:lnTo>
                    <a:pt x="206315" y="85792"/>
                  </a:lnTo>
                  <a:lnTo>
                    <a:pt x="218876" y="95122"/>
                  </a:lnTo>
                  <a:lnTo>
                    <a:pt x="219040" y="104658"/>
                  </a:lnTo>
                  <a:lnTo>
                    <a:pt x="213984" y="109796"/>
                  </a:lnTo>
                  <a:lnTo>
                    <a:pt x="211501" y="115121"/>
                  </a:lnTo>
                  <a:lnTo>
                    <a:pt x="210840" y="118022"/>
                  </a:lnTo>
                  <a:lnTo>
                    <a:pt x="204851" y="127162"/>
                  </a:lnTo>
                  <a:lnTo>
                    <a:pt x="196375" y="136573"/>
                  </a:lnTo>
                  <a:lnTo>
                    <a:pt x="193092" y="145719"/>
                  </a:lnTo>
                  <a:lnTo>
                    <a:pt x="188422" y="162768"/>
                  </a:lnTo>
                  <a:lnTo>
                    <a:pt x="167776" y="201390"/>
                  </a:lnTo>
                  <a:lnTo>
                    <a:pt x="149548" y="247830"/>
                  </a:lnTo>
                  <a:lnTo>
                    <a:pt x="133363" y="287760"/>
                  </a:lnTo>
                  <a:lnTo>
                    <a:pt x="114270" y="332715"/>
                  </a:lnTo>
                  <a:lnTo>
                    <a:pt x="108976" y="345782"/>
                  </a:lnTo>
                  <a:lnTo>
                    <a:pt x="104906" y="378549"/>
                  </a:lnTo>
                  <a:lnTo>
                    <a:pt x="103793" y="378308"/>
                  </a:lnTo>
                  <a:lnTo>
                    <a:pt x="99733" y="375218"/>
                  </a:lnTo>
                  <a:lnTo>
                    <a:pt x="97224" y="370316"/>
                  </a:lnTo>
                  <a:lnTo>
                    <a:pt x="95216" y="361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SMARTInkShape-Group576"/>
          <p:cNvGrpSpPr/>
          <p:nvPr/>
        </p:nvGrpSpPr>
        <p:grpSpPr>
          <a:xfrm>
            <a:off x="2933714" y="2000250"/>
            <a:ext cx="495287" cy="466726"/>
            <a:chOff x="2933714" y="2000250"/>
            <a:chExt cx="495287" cy="466726"/>
          </a:xfrm>
        </p:grpSpPr>
        <p:sp>
          <p:nvSpPr>
            <p:cNvPr id="24" name="SMARTInkShape-2764"/>
            <p:cNvSpPr/>
            <p:nvPr>
              <p:custDataLst>
                <p:tags r:id="rId104"/>
              </p:custDataLst>
            </p:nvPr>
          </p:nvSpPr>
          <p:spPr>
            <a:xfrm>
              <a:off x="2933714" y="2324100"/>
              <a:ext cx="142862" cy="142876"/>
            </a:xfrm>
            <a:custGeom>
              <a:avLst/>
              <a:gdLst/>
              <a:ahLst/>
              <a:cxnLst/>
              <a:rect l="0" t="0" r="0" b="0"/>
              <a:pathLst>
                <a:path w="142862" h="142876">
                  <a:moveTo>
                    <a:pt x="19036" y="133350"/>
                  </a:moveTo>
                  <a:lnTo>
                    <a:pt x="19036" y="133350"/>
                  </a:lnTo>
                  <a:lnTo>
                    <a:pt x="50835" y="133350"/>
                  </a:lnTo>
                  <a:lnTo>
                    <a:pt x="57158" y="136172"/>
                  </a:lnTo>
                  <a:lnTo>
                    <a:pt x="63496" y="139896"/>
                  </a:lnTo>
                  <a:lnTo>
                    <a:pt x="74072" y="141992"/>
                  </a:lnTo>
                  <a:lnTo>
                    <a:pt x="121562" y="142874"/>
                  </a:lnTo>
                  <a:lnTo>
                    <a:pt x="123772" y="142875"/>
                  </a:lnTo>
                  <a:lnTo>
                    <a:pt x="110550" y="142875"/>
                  </a:lnTo>
                  <a:lnTo>
                    <a:pt x="104512" y="140053"/>
                  </a:lnTo>
                  <a:lnTo>
                    <a:pt x="98300" y="136329"/>
                  </a:lnTo>
                  <a:lnTo>
                    <a:pt x="87795" y="134233"/>
                  </a:lnTo>
                  <a:lnTo>
                    <a:pt x="72805" y="132553"/>
                  </a:lnTo>
                  <a:lnTo>
                    <a:pt x="61191" y="125823"/>
                  </a:lnTo>
                  <a:lnTo>
                    <a:pt x="54352" y="120127"/>
                  </a:lnTo>
                  <a:lnTo>
                    <a:pt x="44963" y="116890"/>
                  </a:lnTo>
                  <a:lnTo>
                    <a:pt x="34793" y="114393"/>
                  </a:lnTo>
                  <a:lnTo>
                    <a:pt x="26745" y="109755"/>
                  </a:lnTo>
                  <a:lnTo>
                    <a:pt x="22462" y="104166"/>
                  </a:lnTo>
                  <a:lnTo>
                    <a:pt x="19501" y="98154"/>
                  </a:lnTo>
                  <a:lnTo>
                    <a:pt x="3981" y="79351"/>
                  </a:lnTo>
                  <a:lnTo>
                    <a:pt x="1170" y="69843"/>
                  </a:lnTo>
                  <a:lnTo>
                    <a:pt x="0" y="39981"/>
                  </a:lnTo>
                  <a:lnTo>
                    <a:pt x="6535" y="30867"/>
                  </a:lnTo>
                  <a:lnTo>
                    <a:pt x="8188" y="25008"/>
                  </a:lnTo>
                  <a:lnTo>
                    <a:pt x="9688" y="23022"/>
                  </a:lnTo>
                  <a:lnTo>
                    <a:pt x="25680" y="12853"/>
                  </a:lnTo>
                  <a:lnTo>
                    <a:pt x="34998" y="10511"/>
                  </a:lnTo>
                  <a:lnTo>
                    <a:pt x="80179" y="9533"/>
                  </a:lnTo>
                  <a:lnTo>
                    <a:pt x="125793" y="9525"/>
                  </a:lnTo>
                  <a:lnTo>
                    <a:pt x="138262" y="9525"/>
                  </a:lnTo>
                  <a:lnTo>
                    <a:pt x="139795" y="8467"/>
                  </a:lnTo>
                  <a:lnTo>
                    <a:pt x="140817" y="6703"/>
                  </a:lnTo>
                  <a:lnTo>
                    <a:pt x="14286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765"/>
            <p:cNvSpPr/>
            <p:nvPr>
              <p:custDataLst>
                <p:tags r:id="rId105"/>
              </p:custDataLst>
            </p:nvPr>
          </p:nvSpPr>
          <p:spPr>
            <a:xfrm>
              <a:off x="3076586" y="2114550"/>
              <a:ext cx="285609" cy="199861"/>
            </a:xfrm>
            <a:custGeom>
              <a:avLst/>
              <a:gdLst/>
              <a:ahLst/>
              <a:cxnLst/>
              <a:rect l="0" t="0" r="0" b="0"/>
              <a:pathLst>
                <a:path w="285609" h="199861">
                  <a:moveTo>
                    <a:pt x="38089" y="0"/>
                  </a:moveTo>
                  <a:lnTo>
                    <a:pt x="38089" y="0"/>
                  </a:lnTo>
                  <a:lnTo>
                    <a:pt x="24832" y="0"/>
                  </a:lnTo>
                  <a:lnTo>
                    <a:pt x="22901" y="1058"/>
                  </a:lnTo>
                  <a:lnTo>
                    <a:pt x="21613" y="2822"/>
                  </a:lnTo>
                  <a:lnTo>
                    <a:pt x="20755" y="5057"/>
                  </a:lnTo>
                  <a:lnTo>
                    <a:pt x="19125" y="6546"/>
                  </a:lnTo>
                  <a:lnTo>
                    <a:pt x="14491" y="8201"/>
                  </a:lnTo>
                  <a:lnTo>
                    <a:pt x="12832" y="9701"/>
                  </a:lnTo>
                  <a:lnTo>
                    <a:pt x="8747" y="19148"/>
                  </a:lnTo>
                  <a:lnTo>
                    <a:pt x="3054" y="26370"/>
                  </a:lnTo>
                  <a:lnTo>
                    <a:pt x="393" y="36346"/>
                  </a:lnTo>
                  <a:lnTo>
                    <a:pt x="0" y="60445"/>
                  </a:lnTo>
                  <a:lnTo>
                    <a:pt x="5049" y="74942"/>
                  </a:lnTo>
                  <a:lnTo>
                    <a:pt x="16465" y="94666"/>
                  </a:lnTo>
                  <a:lnTo>
                    <a:pt x="17323" y="98036"/>
                  </a:lnTo>
                  <a:lnTo>
                    <a:pt x="50029" y="135569"/>
                  </a:lnTo>
                  <a:lnTo>
                    <a:pt x="73491" y="154132"/>
                  </a:lnTo>
                  <a:lnTo>
                    <a:pt x="117492" y="177716"/>
                  </a:lnTo>
                  <a:lnTo>
                    <a:pt x="155566" y="195784"/>
                  </a:lnTo>
                  <a:lnTo>
                    <a:pt x="198163" y="199860"/>
                  </a:lnTo>
                  <a:lnTo>
                    <a:pt x="221443" y="198934"/>
                  </a:lnTo>
                  <a:lnTo>
                    <a:pt x="233762" y="192411"/>
                  </a:lnTo>
                  <a:lnTo>
                    <a:pt x="269850" y="158735"/>
                  </a:lnTo>
                  <a:lnTo>
                    <a:pt x="273386" y="149571"/>
                  </a:lnTo>
                  <a:lnTo>
                    <a:pt x="276016" y="139501"/>
                  </a:lnTo>
                  <a:lnTo>
                    <a:pt x="283505" y="124413"/>
                  </a:lnTo>
                  <a:lnTo>
                    <a:pt x="285608" y="93434"/>
                  </a:lnTo>
                  <a:lnTo>
                    <a:pt x="276603" y="46202"/>
                  </a:lnTo>
                  <a:lnTo>
                    <a:pt x="276214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766"/>
            <p:cNvSpPr/>
            <p:nvPr>
              <p:custDataLst>
                <p:tags r:id="rId106"/>
              </p:custDataLst>
            </p:nvPr>
          </p:nvSpPr>
          <p:spPr>
            <a:xfrm>
              <a:off x="3343275" y="2022716"/>
              <a:ext cx="85726" cy="15635"/>
            </a:xfrm>
            <a:custGeom>
              <a:avLst/>
              <a:gdLst/>
              <a:ahLst/>
              <a:cxnLst/>
              <a:rect l="0" t="0" r="0" b="0"/>
              <a:pathLst>
                <a:path w="85726" h="15635">
                  <a:moveTo>
                    <a:pt x="0" y="15634"/>
                  </a:moveTo>
                  <a:lnTo>
                    <a:pt x="0" y="15634"/>
                  </a:lnTo>
                  <a:lnTo>
                    <a:pt x="0" y="6501"/>
                  </a:lnTo>
                  <a:lnTo>
                    <a:pt x="23598" y="6112"/>
                  </a:lnTo>
                  <a:lnTo>
                    <a:pt x="29185" y="3288"/>
                  </a:lnTo>
                  <a:lnTo>
                    <a:pt x="32157" y="1053"/>
                  </a:lnTo>
                  <a:lnTo>
                    <a:pt x="34138" y="622"/>
                  </a:lnTo>
                  <a:lnTo>
                    <a:pt x="35459" y="1393"/>
                  </a:lnTo>
                  <a:lnTo>
                    <a:pt x="36339" y="2965"/>
                  </a:lnTo>
                  <a:lnTo>
                    <a:pt x="37984" y="2955"/>
                  </a:lnTo>
                  <a:lnTo>
                    <a:pt x="42634" y="121"/>
                  </a:lnTo>
                  <a:lnTo>
                    <a:pt x="45356" y="0"/>
                  </a:lnTo>
                  <a:lnTo>
                    <a:pt x="59189" y="5659"/>
                  </a:lnTo>
                  <a:lnTo>
                    <a:pt x="85725" y="61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767"/>
            <p:cNvSpPr/>
            <p:nvPr>
              <p:custDataLst>
                <p:tags r:id="rId107"/>
              </p:custDataLst>
            </p:nvPr>
          </p:nvSpPr>
          <p:spPr>
            <a:xfrm>
              <a:off x="3209925" y="2000250"/>
              <a:ext cx="47223" cy="19051"/>
            </a:xfrm>
            <a:custGeom>
              <a:avLst/>
              <a:gdLst/>
              <a:ahLst/>
              <a:cxnLst/>
              <a:rect l="0" t="0" r="0" b="0"/>
              <a:pathLst>
                <a:path w="47223" h="19051">
                  <a:moveTo>
                    <a:pt x="28575" y="9525"/>
                  </a:moveTo>
                  <a:lnTo>
                    <a:pt x="28575" y="9525"/>
                  </a:lnTo>
                  <a:lnTo>
                    <a:pt x="23519" y="9525"/>
                  </a:lnTo>
                  <a:lnTo>
                    <a:pt x="22029" y="10583"/>
                  </a:lnTo>
                  <a:lnTo>
                    <a:pt x="21036" y="12347"/>
                  </a:lnTo>
                  <a:lnTo>
                    <a:pt x="19053" y="19040"/>
                  </a:lnTo>
                  <a:lnTo>
                    <a:pt x="37698" y="19050"/>
                  </a:lnTo>
                  <a:lnTo>
                    <a:pt x="46265" y="10849"/>
                  </a:lnTo>
                  <a:lnTo>
                    <a:pt x="47222" y="4861"/>
                  </a:lnTo>
                  <a:lnTo>
                    <a:pt x="46298" y="3241"/>
                  </a:lnTo>
                  <a:lnTo>
                    <a:pt x="44624" y="2160"/>
                  </a:lnTo>
                  <a:lnTo>
                    <a:pt x="38482" y="127"/>
                  </a:lnTo>
                  <a:lnTo>
                    <a:pt x="20410" y="0"/>
                  </a:lnTo>
                  <a:lnTo>
                    <a:pt x="10969" y="8201"/>
                  </a:lnTo>
                  <a:lnTo>
                    <a:pt x="9953" y="14189"/>
                  </a:lnTo>
                  <a:lnTo>
                    <a:pt x="8752" y="15809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SMARTInkShape-Group577"/>
          <p:cNvGrpSpPr/>
          <p:nvPr/>
        </p:nvGrpSpPr>
        <p:grpSpPr>
          <a:xfrm>
            <a:off x="3106485" y="1143393"/>
            <a:ext cx="208216" cy="485217"/>
            <a:chOff x="3106485" y="1143393"/>
            <a:chExt cx="208216" cy="485217"/>
          </a:xfrm>
        </p:grpSpPr>
        <p:sp>
          <p:nvSpPr>
            <p:cNvPr id="29" name="SMARTInkShape-2768"/>
            <p:cNvSpPr/>
            <p:nvPr>
              <p:custDataLst>
                <p:tags r:id="rId101"/>
              </p:custDataLst>
            </p:nvPr>
          </p:nvSpPr>
          <p:spPr>
            <a:xfrm>
              <a:off x="3190875" y="1466850"/>
              <a:ext cx="19051" cy="28146"/>
            </a:xfrm>
            <a:custGeom>
              <a:avLst/>
              <a:gdLst/>
              <a:ahLst/>
              <a:cxnLst/>
              <a:rect l="0" t="0" r="0" b="0"/>
              <a:pathLst>
                <a:path w="19051" h="28146">
                  <a:moveTo>
                    <a:pt x="19050" y="0"/>
                  </a:moveTo>
                  <a:lnTo>
                    <a:pt x="19050" y="0"/>
                  </a:lnTo>
                  <a:lnTo>
                    <a:pt x="9917" y="0"/>
                  </a:lnTo>
                  <a:lnTo>
                    <a:pt x="9528" y="17610"/>
                  </a:lnTo>
                  <a:lnTo>
                    <a:pt x="392" y="28145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769"/>
            <p:cNvSpPr/>
            <p:nvPr>
              <p:custDataLst>
                <p:tags r:id="rId102"/>
              </p:custDataLst>
            </p:nvPr>
          </p:nvSpPr>
          <p:spPr>
            <a:xfrm>
              <a:off x="3200400" y="1152562"/>
              <a:ext cx="19051" cy="476048"/>
            </a:xfrm>
            <a:custGeom>
              <a:avLst/>
              <a:gdLst/>
              <a:ahLst/>
              <a:cxnLst/>
              <a:rect l="0" t="0" r="0" b="0"/>
              <a:pathLst>
                <a:path w="19051" h="476048">
                  <a:moveTo>
                    <a:pt x="19050" y="38063"/>
                  </a:moveTo>
                  <a:lnTo>
                    <a:pt x="19050" y="38063"/>
                  </a:lnTo>
                  <a:lnTo>
                    <a:pt x="19050" y="33007"/>
                  </a:lnTo>
                  <a:lnTo>
                    <a:pt x="16228" y="27702"/>
                  </a:lnTo>
                  <a:lnTo>
                    <a:pt x="9917" y="19521"/>
                  </a:lnTo>
                  <a:lnTo>
                    <a:pt x="9525" y="0"/>
                  </a:lnTo>
                  <a:lnTo>
                    <a:pt x="9525" y="45660"/>
                  </a:lnTo>
                  <a:lnTo>
                    <a:pt x="9525" y="88014"/>
                  </a:lnTo>
                  <a:lnTo>
                    <a:pt x="9525" y="134841"/>
                  </a:lnTo>
                  <a:lnTo>
                    <a:pt x="9525" y="181139"/>
                  </a:lnTo>
                  <a:lnTo>
                    <a:pt x="9525" y="222044"/>
                  </a:lnTo>
                  <a:lnTo>
                    <a:pt x="9525" y="267059"/>
                  </a:lnTo>
                  <a:lnTo>
                    <a:pt x="9525" y="311518"/>
                  </a:lnTo>
                  <a:lnTo>
                    <a:pt x="6703" y="335340"/>
                  </a:lnTo>
                  <a:lnTo>
                    <a:pt x="589" y="380302"/>
                  </a:lnTo>
                  <a:lnTo>
                    <a:pt x="35" y="425374"/>
                  </a:lnTo>
                  <a:lnTo>
                    <a:pt x="0" y="471947"/>
                  </a:lnTo>
                  <a:lnTo>
                    <a:pt x="0" y="476047"/>
                  </a:lnTo>
                  <a:lnTo>
                    <a:pt x="5056" y="471107"/>
                  </a:lnTo>
                  <a:lnTo>
                    <a:pt x="7539" y="465830"/>
                  </a:lnTo>
                  <a:lnTo>
                    <a:pt x="9525" y="4285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770"/>
            <p:cNvSpPr/>
            <p:nvPr>
              <p:custDataLst>
                <p:tags r:id="rId103"/>
              </p:custDataLst>
            </p:nvPr>
          </p:nvSpPr>
          <p:spPr>
            <a:xfrm>
              <a:off x="3106485" y="1143393"/>
              <a:ext cx="208216" cy="132958"/>
            </a:xfrm>
            <a:custGeom>
              <a:avLst/>
              <a:gdLst/>
              <a:ahLst/>
              <a:cxnLst/>
              <a:rect l="0" t="0" r="0" b="0"/>
              <a:pathLst>
                <a:path w="208216" h="132958">
                  <a:moveTo>
                    <a:pt x="84390" y="9132"/>
                  </a:moveTo>
                  <a:lnTo>
                    <a:pt x="84390" y="9132"/>
                  </a:lnTo>
                  <a:lnTo>
                    <a:pt x="84390" y="931"/>
                  </a:lnTo>
                  <a:lnTo>
                    <a:pt x="83332" y="490"/>
                  </a:lnTo>
                  <a:lnTo>
                    <a:pt x="79334" y="0"/>
                  </a:lnTo>
                  <a:lnTo>
                    <a:pt x="77844" y="927"/>
                  </a:lnTo>
                  <a:lnTo>
                    <a:pt x="76851" y="2604"/>
                  </a:lnTo>
                  <a:lnTo>
                    <a:pt x="75257" y="7843"/>
                  </a:lnTo>
                  <a:lnTo>
                    <a:pt x="72218" y="8559"/>
                  </a:lnTo>
                  <a:lnTo>
                    <a:pt x="66698" y="9019"/>
                  </a:lnTo>
                  <a:lnTo>
                    <a:pt x="66245" y="10115"/>
                  </a:lnTo>
                  <a:lnTo>
                    <a:pt x="65742" y="14155"/>
                  </a:lnTo>
                  <a:lnTo>
                    <a:pt x="64550" y="15656"/>
                  </a:lnTo>
                  <a:lnTo>
                    <a:pt x="60403" y="17323"/>
                  </a:lnTo>
                  <a:lnTo>
                    <a:pt x="58873" y="18826"/>
                  </a:lnTo>
                  <a:lnTo>
                    <a:pt x="53597" y="28843"/>
                  </a:lnTo>
                  <a:lnTo>
                    <a:pt x="49537" y="34825"/>
                  </a:lnTo>
                  <a:lnTo>
                    <a:pt x="46194" y="44144"/>
                  </a:lnTo>
                  <a:lnTo>
                    <a:pt x="40029" y="53608"/>
                  </a:lnTo>
                  <a:lnTo>
                    <a:pt x="38216" y="59943"/>
                  </a:lnTo>
                  <a:lnTo>
                    <a:pt x="36674" y="62056"/>
                  </a:lnTo>
                  <a:lnTo>
                    <a:pt x="34588" y="63465"/>
                  </a:lnTo>
                  <a:lnTo>
                    <a:pt x="29447" y="66088"/>
                  </a:lnTo>
                  <a:lnTo>
                    <a:pt x="23635" y="70782"/>
                  </a:lnTo>
                  <a:lnTo>
                    <a:pt x="20346" y="76396"/>
                  </a:lnTo>
                  <a:lnTo>
                    <a:pt x="17826" y="82419"/>
                  </a:lnTo>
                  <a:lnTo>
                    <a:pt x="11516" y="91760"/>
                  </a:lnTo>
                  <a:lnTo>
                    <a:pt x="9175" y="101230"/>
                  </a:lnTo>
                  <a:lnTo>
                    <a:pt x="8320" y="112029"/>
                  </a:lnTo>
                  <a:lnTo>
                    <a:pt x="7218" y="112655"/>
                  </a:lnTo>
                  <a:lnTo>
                    <a:pt x="0" y="113742"/>
                  </a:lnTo>
                  <a:lnTo>
                    <a:pt x="4117" y="108802"/>
                  </a:lnTo>
                  <a:lnTo>
                    <a:pt x="9202" y="106347"/>
                  </a:lnTo>
                  <a:lnTo>
                    <a:pt x="12039" y="105692"/>
                  </a:lnTo>
                  <a:lnTo>
                    <a:pt x="13932" y="104197"/>
                  </a:lnTo>
                  <a:lnTo>
                    <a:pt x="33863" y="78895"/>
                  </a:lnTo>
                  <a:lnTo>
                    <a:pt x="58653" y="56752"/>
                  </a:lnTo>
                  <a:lnTo>
                    <a:pt x="83803" y="40529"/>
                  </a:lnTo>
                  <a:lnTo>
                    <a:pt x="90479" y="37903"/>
                  </a:lnTo>
                  <a:lnTo>
                    <a:pt x="100188" y="31533"/>
                  </a:lnTo>
                  <a:lnTo>
                    <a:pt x="109767" y="28116"/>
                  </a:lnTo>
                  <a:lnTo>
                    <a:pt x="120606" y="20112"/>
                  </a:lnTo>
                  <a:lnTo>
                    <a:pt x="126988" y="19088"/>
                  </a:lnTo>
                  <a:lnTo>
                    <a:pt x="132603" y="21671"/>
                  </a:lnTo>
                  <a:lnTo>
                    <a:pt x="138626" y="25288"/>
                  </a:lnTo>
                  <a:lnTo>
                    <a:pt x="144831" y="26896"/>
                  </a:lnTo>
                  <a:lnTo>
                    <a:pt x="146909" y="28383"/>
                  </a:lnTo>
                  <a:lnTo>
                    <a:pt x="148294" y="30433"/>
                  </a:lnTo>
                  <a:lnTo>
                    <a:pt x="150892" y="35532"/>
                  </a:lnTo>
                  <a:lnTo>
                    <a:pt x="175485" y="63133"/>
                  </a:lnTo>
                  <a:lnTo>
                    <a:pt x="178409" y="72640"/>
                  </a:lnTo>
                  <a:lnTo>
                    <a:pt x="182390" y="97680"/>
                  </a:lnTo>
                  <a:lnTo>
                    <a:pt x="189331" y="118316"/>
                  </a:lnTo>
                  <a:lnTo>
                    <a:pt x="191392" y="120021"/>
                  </a:lnTo>
                  <a:lnTo>
                    <a:pt x="196505" y="122974"/>
                  </a:lnTo>
                  <a:lnTo>
                    <a:pt x="208215" y="1329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SMARTInkShape-Group578"/>
          <p:cNvGrpSpPr/>
          <p:nvPr/>
        </p:nvGrpSpPr>
        <p:grpSpPr>
          <a:xfrm>
            <a:off x="4895886" y="3648075"/>
            <a:ext cx="47552" cy="304801"/>
            <a:chOff x="4895886" y="3648075"/>
            <a:chExt cx="47552" cy="304801"/>
          </a:xfrm>
        </p:grpSpPr>
        <p:sp>
          <p:nvSpPr>
            <p:cNvPr id="33" name="SMARTInkShape-2771"/>
            <p:cNvSpPr/>
            <p:nvPr>
              <p:custDataLst>
                <p:tags r:id="rId99"/>
              </p:custDataLst>
            </p:nvPr>
          </p:nvSpPr>
          <p:spPr>
            <a:xfrm>
              <a:off x="4914900" y="3819525"/>
              <a:ext cx="9526" cy="133351"/>
            </a:xfrm>
            <a:custGeom>
              <a:avLst/>
              <a:gdLst/>
              <a:ahLst/>
              <a:cxnLst/>
              <a:rect l="0" t="0" r="0" b="0"/>
              <a:pathLst>
                <a:path w="9526" h="133351">
                  <a:moveTo>
                    <a:pt x="0" y="0"/>
                  </a:moveTo>
                  <a:lnTo>
                    <a:pt x="0" y="0"/>
                  </a:lnTo>
                  <a:lnTo>
                    <a:pt x="0" y="45518"/>
                  </a:lnTo>
                  <a:lnTo>
                    <a:pt x="0" y="78983"/>
                  </a:lnTo>
                  <a:lnTo>
                    <a:pt x="2822" y="85551"/>
                  </a:lnTo>
                  <a:lnTo>
                    <a:pt x="6545" y="91998"/>
                  </a:lnTo>
                  <a:lnTo>
                    <a:pt x="8937" y="104760"/>
                  </a:lnTo>
                  <a:lnTo>
                    <a:pt x="9525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772"/>
            <p:cNvSpPr/>
            <p:nvPr>
              <p:custDataLst>
                <p:tags r:id="rId100"/>
              </p:custDataLst>
            </p:nvPr>
          </p:nvSpPr>
          <p:spPr>
            <a:xfrm>
              <a:off x="4895886" y="3648075"/>
              <a:ext cx="47552" cy="28573"/>
            </a:xfrm>
            <a:custGeom>
              <a:avLst/>
              <a:gdLst/>
              <a:ahLst/>
              <a:cxnLst/>
              <a:rect l="0" t="0" r="0" b="0"/>
              <a:pathLst>
                <a:path w="47552" h="28573">
                  <a:moveTo>
                    <a:pt x="19014" y="0"/>
                  </a:moveTo>
                  <a:lnTo>
                    <a:pt x="19014" y="0"/>
                  </a:lnTo>
                  <a:lnTo>
                    <a:pt x="10813" y="0"/>
                  </a:lnTo>
                  <a:lnTo>
                    <a:pt x="10372" y="1058"/>
                  </a:lnTo>
                  <a:lnTo>
                    <a:pt x="9881" y="5057"/>
                  </a:lnTo>
                  <a:lnTo>
                    <a:pt x="8693" y="6546"/>
                  </a:lnTo>
                  <a:lnTo>
                    <a:pt x="1322" y="9132"/>
                  </a:lnTo>
                  <a:lnTo>
                    <a:pt x="568" y="12173"/>
                  </a:lnTo>
                  <a:lnTo>
                    <a:pt x="0" y="18648"/>
                  </a:lnTo>
                  <a:lnTo>
                    <a:pt x="8168" y="27215"/>
                  </a:lnTo>
                  <a:lnTo>
                    <a:pt x="17574" y="28456"/>
                  </a:lnTo>
                  <a:lnTo>
                    <a:pt x="33166" y="28572"/>
                  </a:lnTo>
                  <a:lnTo>
                    <a:pt x="34799" y="27515"/>
                  </a:lnTo>
                  <a:lnTo>
                    <a:pt x="35887" y="25752"/>
                  </a:lnTo>
                  <a:lnTo>
                    <a:pt x="36613" y="23518"/>
                  </a:lnTo>
                  <a:lnTo>
                    <a:pt x="38155" y="22029"/>
                  </a:lnTo>
                  <a:lnTo>
                    <a:pt x="42690" y="20374"/>
                  </a:lnTo>
                  <a:lnTo>
                    <a:pt x="44323" y="18874"/>
                  </a:lnTo>
                  <a:lnTo>
                    <a:pt x="47159" y="10965"/>
                  </a:lnTo>
                  <a:lnTo>
                    <a:pt x="47551" y="1451"/>
                  </a:lnTo>
                  <a:lnTo>
                    <a:pt x="46505" y="967"/>
                  </a:lnTo>
                  <a:lnTo>
                    <a:pt x="20764" y="3"/>
                  </a:lnTo>
                  <a:lnTo>
                    <a:pt x="9489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SMARTInkShape-Group579"/>
          <p:cNvGrpSpPr/>
          <p:nvPr/>
        </p:nvGrpSpPr>
        <p:grpSpPr>
          <a:xfrm>
            <a:off x="5400805" y="3829167"/>
            <a:ext cx="695028" cy="209434"/>
            <a:chOff x="5400805" y="3829167"/>
            <a:chExt cx="695028" cy="209434"/>
          </a:xfrm>
        </p:grpSpPr>
        <p:sp>
          <p:nvSpPr>
            <p:cNvPr id="36" name="SMARTInkShape-2773"/>
            <p:cNvSpPr/>
            <p:nvPr>
              <p:custDataLst>
                <p:tags r:id="rId97"/>
              </p:custDataLst>
            </p:nvPr>
          </p:nvSpPr>
          <p:spPr>
            <a:xfrm>
              <a:off x="5400805" y="3924300"/>
              <a:ext cx="638046" cy="28576"/>
            </a:xfrm>
            <a:custGeom>
              <a:avLst/>
              <a:gdLst/>
              <a:ahLst/>
              <a:cxnLst/>
              <a:rect l="0" t="0" r="0" b="0"/>
              <a:pathLst>
                <a:path w="638046" h="28576">
                  <a:moveTo>
                    <a:pt x="28445" y="28575"/>
                  </a:moveTo>
                  <a:lnTo>
                    <a:pt x="28445" y="28575"/>
                  </a:lnTo>
                  <a:lnTo>
                    <a:pt x="0" y="28575"/>
                  </a:lnTo>
                  <a:lnTo>
                    <a:pt x="43101" y="28575"/>
                  </a:lnTo>
                  <a:lnTo>
                    <a:pt x="87329" y="28575"/>
                  </a:lnTo>
                  <a:lnTo>
                    <a:pt x="123033" y="27517"/>
                  </a:lnTo>
                  <a:lnTo>
                    <a:pt x="166656" y="22029"/>
                  </a:lnTo>
                  <a:lnTo>
                    <a:pt x="213095" y="19933"/>
                  </a:lnTo>
                  <a:lnTo>
                    <a:pt x="244567" y="19443"/>
                  </a:lnTo>
                  <a:lnTo>
                    <a:pt x="279016" y="19225"/>
                  </a:lnTo>
                  <a:lnTo>
                    <a:pt x="315493" y="19128"/>
                  </a:lnTo>
                  <a:lnTo>
                    <a:pt x="352872" y="19084"/>
                  </a:lnTo>
                  <a:lnTo>
                    <a:pt x="387829" y="16243"/>
                  </a:lnTo>
                  <a:lnTo>
                    <a:pt x="421005" y="12511"/>
                  </a:lnTo>
                  <a:lnTo>
                    <a:pt x="467315" y="10410"/>
                  </a:lnTo>
                  <a:lnTo>
                    <a:pt x="503145" y="9787"/>
                  </a:lnTo>
                  <a:lnTo>
                    <a:pt x="549819" y="9577"/>
                  </a:lnTo>
                  <a:lnTo>
                    <a:pt x="592011" y="9532"/>
                  </a:lnTo>
                  <a:lnTo>
                    <a:pt x="611117" y="8468"/>
                  </a:lnTo>
                  <a:lnTo>
                    <a:pt x="63804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2774"/>
            <p:cNvSpPr/>
            <p:nvPr>
              <p:custDataLst>
                <p:tags r:id="rId98"/>
              </p:custDataLst>
            </p:nvPr>
          </p:nvSpPr>
          <p:spPr>
            <a:xfrm>
              <a:off x="5972209" y="3829167"/>
              <a:ext cx="123624" cy="209434"/>
            </a:xfrm>
            <a:custGeom>
              <a:avLst/>
              <a:gdLst/>
              <a:ahLst/>
              <a:cxnLst/>
              <a:rect l="0" t="0" r="0" b="0"/>
              <a:pathLst>
                <a:path w="123624" h="209434">
                  <a:moveTo>
                    <a:pt x="9491" y="9408"/>
                  </a:moveTo>
                  <a:lnTo>
                    <a:pt x="9491" y="9408"/>
                  </a:lnTo>
                  <a:lnTo>
                    <a:pt x="359" y="9408"/>
                  </a:lnTo>
                  <a:lnTo>
                    <a:pt x="0" y="1207"/>
                  </a:lnTo>
                  <a:lnTo>
                    <a:pt x="1047" y="766"/>
                  </a:lnTo>
                  <a:lnTo>
                    <a:pt x="13227" y="0"/>
                  </a:lnTo>
                  <a:lnTo>
                    <a:pt x="19265" y="2757"/>
                  </a:lnTo>
                  <a:lnTo>
                    <a:pt x="25476" y="6452"/>
                  </a:lnTo>
                  <a:lnTo>
                    <a:pt x="38088" y="8824"/>
                  </a:lnTo>
                  <a:lnTo>
                    <a:pt x="45484" y="10207"/>
                  </a:lnTo>
                  <a:lnTo>
                    <a:pt x="60489" y="16935"/>
                  </a:lnTo>
                  <a:lnTo>
                    <a:pt x="88801" y="33853"/>
                  </a:lnTo>
                  <a:lnTo>
                    <a:pt x="100606" y="37818"/>
                  </a:lnTo>
                  <a:lnTo>
                    <a:pt x="117314" y="51079"/>
                  </a:lnTo>
                  <a:lnTo>
                    <a:pt x="120912" y="60031"/>
                  </a:lnTo>
                  <a:lnTo>
                    <a:pt x="123623" y="88401"/>
                  </a:lnTo>
                  <a:lnTo>
                    <a:pt x="120894" y="94963"/>
                  </a:lnTo>
                  <a:lnTo>
                    <a:pt x="106476" y="117532"/>
                  </a:lnTo>
                  <a:lnTo>
                    <a:pt x="87602" y="135462"/>
                  </a:lnTo>
                  <a:lnTo>
                    <a:pt x="68312" y="159073"/>
                  </a:lnTo>
                  <a:lnTo>
                    <a:pt x="40689" y="182902"/>
                  </a:lnTo>
                  <a:lnTo>
                    <a:pt x="19016" y="2094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SMARTInkShape-Group580"/>
          <p:cNvGrpSpPr/>
          <p:nvPr/>
        </p:nvGrpSpPr>
        <p:grpSpPr>
          <a:xfrm>
            <a:off x="3562753" y="3209926"/>
            <a:ext cx="247234" cy="333210"/>
            <a:chOff x="3562753" y="3209926"/>
            <a:chExt cx="247234" cy="333210"/>
          </a:xfrm>
        </p:grpSpPr>
        <p:sp>
          <p:nvSpPr>
            <p:cNvPr id="39" name="SMARTInkShape-2775"/>
            <p:cNvSpPr/>
            <p:nvPr>
              <p:custDataLst>
                <p:tags r:id="rId95"/>
              </p:custDataLst>
            </p:nvPr>
          </p:nvSpPr>
          <p:spPr>
            <a:xfrm>
              <a:off x="3715188" y="3409951"/>
              <a:ext cx="94799" cy="133185"/>
            </a:xfrm>
            <a:custGeom>
              <a:avLst/>
              <a:gdLst/>
              <a:ahLst/>
              <a:cxnLst/>
              <a:rect l="0" t="0" r="0" b="0"/>
              <a:pathLst>
                <a:path w="94799" h="133185">
                  <a:moveTo>
                    <a:pt x="56712" y="28574"/>
                  </a:moveTo>
                  <a:lnTo>
                    <a:pt x="56712" y="28574"/>
                  </a:lnTo>
                  <a:lnTo>
                    <a:pt x="56712" y="2"/>
                  </a:lnTo>
                  <a:lnTo>
                    <a:pt x="51655" y="0"/>
                  </a:lnTo>
                  <a:lnTo>
                    <a:pt x="50166" y="1058"/>
                  </a:lnTo>
                  <a:lnTo>
                    <a:pt x="49173" y="2822"/>
                  </a:lnTo>
                  <a:lnTo>
                    <a:pt x="48511" y="5056"/>
                  </a:lnTo>
                  <a:lnTo>
                    <a:pt x="47011" y="6545"/>
                  </a:lnTo>
                  <a:lnTo>
                    <a:pt x="37000" y="11758"/>
                  </a:lnTo>
                  <a:lnTo>
                    <a:pt x="34046" y="14188"/>
                  </a:lnTo>
                  <a:lnTo>
                    <a:pt x="30763" y="19711"/>
                  </a:lnTo>
                  <a:lnTo>
                    <a:pt x="23599" y="36936"/>
                  </a:lnTo>
                  <a:lnTo>
                    <a:pt x="13051" y="54175"/>
                  </a:lnTo>
                  <a:lnTo>
                    <a:pt x="7048" y="74044"/>
                  </a:lnTo>
                  <a:lnTo>
                    <a:pt x="2889" y="81591"/>
                  </a:lnTo>
                  <a:lnTo>
                    <a:pt x="219" y="95060"/>
                  </a:lnTo>
                  <a:lnTo>
                    <a:pt x="0" y="98298"/>
                  </a:lnTo>
                  <a:lnTo>
                    <a:pt x="2579" y="104718"/>
                  </a:lnTo>
                  <a:lnTo>
                    <a:pt x="6195" y="111099"/>
                  </a:lnTo>
                  <a:lnTo>
                    <a:pt x="9288" y="120642"/>
                  </a:lnTo>
                  <a:lnTo>
                    <a:pt x="13763" y="126996"/>
                  </a:lnTo>
                  <a:lnTo>
                    <a:pt x="19279" y="130525"/>
                  </a:lnTo>
                  <a:lnTo>
                    <a:pt x="31443" y="132791"/>
                  </a:lnTo>
                  <a:lnTo>
                    <a:pt x="40876" y="133184"/>
                  </a:lnTo>
                  <a:lnTo>
                    <a:pt x="47204" y="130453"/>
                  </a:lnTo>
                  <a:lnTo>
                    <a:pt x="88462" y="92059"/>
                  </a:lnTo>
                  <a:lnTo>
                    <a:pt x="91990" y="85717"/>
                  </a:lnTo>
                  <a:lnTo>
                    <a:pt x="93976" y="73375"/>
                  </a:lnTo>
                  <a:lnTo>
                    <a:pt x="94798" y="25907"/>
                  </a:lnTo>
                  <a:lnTo>
                    <a:pt x="91983" y="19275"/>
                  </a:lnTo>
                  <a:lnTo>
                    <a:pt x="88263" y="12800"/>
                  </a:lnTo>
                  <a:lnTo>
                    <a:pt x="85679" y="1894"/>
                  </a:lnTo>
                  <a:lnTo>
                    <a:pt x="84490" y="1262"/>
                  </a:lnTo>
                  <a:lnTo>
                    <a:pt x="62907" y="49"/>
                  </a:lnTo>
                  <a:lnTo>
                    <a:pt x="56643" y="2843"/>
                  </a:lnTo>
                  <a:lnTo>
                    <a:pt x="47187" y="95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2776"/>
            <p:cNvSpPr/>
            <p:nvPr>
              <p:custDataLst>
                <p:tags r:id="rId96"/>
              </p:custDataLst>
            </p:nvPr>
          </p:nvSpPr>
          <p:spPr>
            <a:xfrm>
              <a:off x="3562753" y="3209926"/>
              <a:ext cx="94800" cy="104775"/>
            </a:xfrm>
            <a:custGeom>
              <a:avLst/>
              <a:gdLst/>
              <a:ahLst/>
              <a:cxnLst/>
              <a:rect l="0" t="0" r="0" b="0"/>
              <a:pathLst>
                <a:path w="94800" h="104775">
                  <a:moveTo>
                    <a:pt x="56747" y="19049"/>
                  </a:moveTo>
                  <a:lnTo>
                    <a:pt x="56747" y="19049"/>
                  </a:lnTo>
                  <a:lnTo>
                    <a:pt x="56747" y="10848"/>
                  </a:lnTo>
                  <a:lnTo>
                    <a:pt x="47256" y="36"/>
                  </a:lnTo>
                  <a:lnTo>
                    <a:pt x="33034" y="0"/>
                  </a:lnTo>
                  <a:lnTo>
                    <a:pt x="31413" y="1058"/>
                  </a:lnTo>
                  <a:lnTo>
                    <a:pt x="30333" y="2822"/>
                  </a:lnTo>
                  <a:lnTo>
                    <a:pt x="29613" y="5055"/>
                  </a:lnTo>
                  <a:lnTo>
                    <a:pt x="20823" y="19296"/>
                  </a:lnTo>
                  <a:lnTo>
                    <a:pt x="20098" y="22389"/>
                  </a:lnTo>
                  <a:lnTo>
                    <a:pt x="11299" y="38121"/>
                  </a:lnTo>
                  <a:lnTo>
                    <a:pt x="8350" y="53977"/>
                  </a:lnTo>
                  <a:lnTo>
                    <a:pt x="959" y="64793"/>
                  </a:lnTo>
                  <a:lnTo>
                    <a:pt x="0" y="71173"/>
                  </a:lnTo>
                  <a:lnTo>
                    <a:pt x="2599" y="76788"/>
                  </a:lnTo>
                  <a:lnTo>
                    <a:pt x="14065" y="90626"/>
                  </a:lnTo>
                  <a:lnTo>
                    <a:pt x="16651" y="91109"/>
                  </a:lnTo>
                  <a:lnTo>
                    <a:pt x="19433" y="90372"/>
                  </a:lnTo>
                  <a:lnTo>
                    <a:pt x="26446" y="86642"/>
                  </a:lnTo>
                  <a:lnTo>
                    <a:pt x="35435" y="84847"/>
                  </a:lnTo>
                  <a:lnTo>
                    <a:pt x="54901" y="68397"/>
                  </a:lnTo>
                  <a:lnTo>
                    <a:pt x="55927" y="64618"/>
                  </a:lnTo>
                  <a:lnTo>
                    <a:pt x="56200" y="62128"/>
                  </a:lnTo>
                  <a:lnTo>
                    <a:pt x="59326" y="56539"/>
                  </a:lnTo>
                  <a:lnTo>
                    <a:pt x="64900" y="49385"/>
                  </a:lnTo>
                  <a:lnTo>
                    <a:pt x="66001" y="40368"/>
                  </a:lnTo>
                  <a:lnTo>
                    <a:pt x="66151" y="34522"/>
                  </a:lnTo>
                  <a:lnTo>
                    <a:pt x="65133" y="32539"/>
                  </a:lnTo>
                  <a:lnTo>
                    <a:pt x="63396" y="31217"/>
                  </a:lnTo>
                  <a:lnTo>
                    <a:pt x="61180" y="30336"/>
                  </a:lnTo>
                  <a:lnTo>
                    <a:pt x="59702" y="28690"/>
                  </a:lnTo>
                  <a:lnTo>
                    <a:pt x="57136" y="20528"/>
                  </a:lnTo>
                  <a:lnTo>
                    <a:pt x="54098" y="19706"/>
                  </a:lnTo>
                  <a:lnTo>
                    <a:pt x="51806" y="19487"/>
                  </a:lnTo>
                  <a:lnTo>
                    <a:pt x="50278" y="20399"/>
                  </a:lnTo>
                  <a:lnTo>
                    <a:pt x="49259" y="22066"/>
                  </a:lnTo>
                  <a:lnTo>
                    <a:pt x="48580" y="24235"/>
                  </a:lnTo>
                  <a:lnTo>
                    <a:pt x="47069" y="25681"/>
                  </a:lnTo>
                  <a:lnTo>
                    <a:pt x="37039" y="30825"/>
                  </a:lnTo>
                  <a:lnTo>
                    <a:pt x="24867" y="41719"/>
                  </a:lnTo>
                  <a:lnTo>
                    <a:pt x="21412" y="47821"/>
                  </a:lnTo>
                  <a:lnTo>
                    <a:pt x="20490" y="50930"/>
                  </a:lnTo>
                  <a:lnTo>
                    <a:pt x="18817" y="53003"/>
                  </a:lnTo>
                  <a:lnTo>
                    <a:pt x="12465" y="56979"/>
                  </a:lnTo>
                  <a:lnTo>
                    <a:pt x="10608" y="61659"/>
                  </a:lnTo>
                  <a:lnTo>
                    <a:pt x="9161" y="83877"/>
                  </a:lnTo>
                  <a:lnTo>
                    <a:pt x="14190" y="90233"/>
                  </a:lnTo>
                  <a:lnTo>
                    <a:pt x="19488" y="93020"/>
                  </a:lnTo>
                  <a:lnTo>
                    <a:pt x="30232" y="95053"/>
                  </a:lnTo>
                  <a:lnTo>
                    <a:pt x="50518" y="95238"/>
                  </a:lnTo>
                  <a:lnTo>
                    <a:pt x="52594" y="94183"/>
                  </a:lnTo>
                  <a:lnTo>
                    <a:pt x="53979" y="92422"/>
                  </a:lnTo>
                  <a:lnTo>
                    <a:pt x="54901" y="90189"/>
                  </a:lnTo>
                  <a:lnTo>
                    <a:pt x="56575" y="88701"/>
                  </a:lnTo>
                  <a:lnTo>
                    <a:pt x="66865" y="83490"/>
                  </a:lnTo>
                  <a:lnTo>
                    <a:pt x="69842" y="81060"/>
                  </a:lnTo>
                  <a:lnTo>
                    <a:pt x="73151" y="75537"/>
                  </a:lnTo>
                  <a:lnTo>
                    <a:pt x="75449" y="66783"/>
                  </a:lnTo>
                  <a:lnTo>
                    <a:pt x="75783" y="52530"/>
                  </a:lnTo>
                  <a:lnTo>
                    <a:pt x="74730" y="50895"/>
                  </a:lnTo>
                  <a:lnTo>
                    <a:pt x="72969" y="49804"/>
                  </a:lnTo>
                  <a:lnTo>
                    <a:pt x="66096" y="47911"/>
                  </a:lnTo>
                  <a:lnTo>
                    <a:pt x="53131" y="47662"/>
                  </a:lnTo>
                  <a:lnTo>
                    <a:pt x="51161" y="48708"/>
                  </a:lnTo>
                  <a:lnTo>
                    <a:pt x="49848" y="50463"/>
                  </a:lnTo>
                  <a:lnTo>
                    <a:pt x="48973" y="52692"/>
                  </a:lnTo>
                  <a:lnTo>
                    <a:pt x="47331" y="54177"/>
                  </a:lnTo>
                  <a:lnTo>
                    <a:pt x="42684" y="55828"/>
                  </a:lnTo>
                  <a:lnTo>
                    <a:pt x="31078" y="57946"/>
                  </a:lnTo>
                  <a:lnTo>
                    <a:pt x="24877" y="62089"/>
                  </a:lnTo>
                  <a:lnTo>
                    <a:pt x="21416" y="67458"/>
                  </a:lnTo>
                  <a:lnTo>
                    <a:pt x="18809" y="83888"/>
                  </a:lnTo>
                  <a:lnTo>
                    <a:pt x="18695" y="90237"/>
                  </a:lnTo>
                  <a:lnTo>
                    <a:pt x="19738" y="91907"/>
                  </a:lnTo>
                  <a:lnTo>
                    <a:pt x="21491" y="93021"/>
                  </a:lnTo>
                  <a:lnTo>
                    <a:pt x="23718" y="93764"/>
                  </a:lnTo>
                  <a:lnTo>
                    <a:pt x="25202" y="95317"/>
                  </a:lnTo>
                  <a:lnTo>
                    <a:pt x="26853" y="99865"/>
                  </a:lnTo>
                  <a:lnTo>
                    <a:pt x="29409" y="101502"/>
                  </a:lnTo>
                  <a:lnTo>
                    <a:pt x="54604" y="104646"/>
                  </a:lnTo>
                  <a:lnTo>
                    <a:pt x="61168" y="104736"/>
                  </a:lnTo>
                  <a:lnTo>
                    <a:pt x="66826" y="101935"/>
                  </a:lnTo>
                  <a:lnTo>
                    <a:pt x="72868" y="98221"/>
                  </a:lnTo>
                  <a:lnTo>
                    <a:pt x="82220" y="95071"/>
                  </a:lnTo>
                  <a:lnTo>
                    <a:pt x="92975" y="87164"/>
                  </a:lnTo>
                  <a:lnTo>
                    <a:pt x="94015" y="83542"/>
                  </a:lnTo>
                  <a:lnTo>
                    <a:pt x="94799" y="76629"/>
                  </a:lnTo>
                  <a:lnTo>
                    <a:pt x="86641" y="68036"/>
                  </a:lnTo>
                  <a:lnTo>
                    <a:pt x="80657" y="67077"/>
                  </a:lnTo>
                  <a:lnTo>
                    <a:pt x="75135" y="69676"/>
                  </a:lnTo>
                  <a:lnTo>
                    <a:pt x="69153" y="73300"/>
                  </a:lnTo>
                  <a:lnTo>
                    <a:pt x="56689" y="75627"/>
                  </a:lnTo>
                  <a:lnTo>
                    <a:pt x="53534" y="75817"/>
                  </a:lnTo>
                  <a:lnTo>
                    <a:pt x="51429" y="77003"/>
                  </a:lnTo>
                  <a:lnTo>
                    <a:pt x="50027" y="78852"/>
                  </a:lnTo>
                  <a:lnTo>
                    <a:pt x="49092" y="81142"/>
                  </a:lnTo>
                  <a:lnTo>
                    <a:pt x="47410" y="82670"/>
                  </a:lnTo>
                  <a:lnTo>
                    <a:pt x="37107" y="87943"/>
                  </a:lnTo>
                  <a:lnTo>
                    <a:pt x="28695" y="94822"/>
                  </a:lnTo>
                  <a:lnTo>
                    <a:pt x="33383" y="100179"/>
                  </a:lnTo>
                  <a:lnTo>
                    <a:pt x="35880" y="100652"/>
                  </a:lnTo>
                  <a:lnTo>
                    <a:pt x="38602" y="99910"/>
                  </a:lnTo>
                  <a:lnTo>
                    <a:pt x="44450" y="97320"/>
                  </a:lnTo>
                  <a:lnTo>
                    <a:pt x="54918" y="95522"/>
                  </a:lnTo>
                  <a:lnTo>
                    <a:pt x="63990" y="88757"/>
                  </a:lnTo>
                  <a:lnTo>
                    <a:pt x="72887" y="85564"/>
                  </a:lnTo>
                  <a:lnTo>
                    <a:pt x="82226" y="79444"/>
                  </a:lnTo>
                  <a:lnTo>
                    <a:pt x="88532" y="77641"/>
                  </a:lnTo>
                  <a:lnTo>
                    <a:pt x="90637" y="76102"/>
                  </a:lnTo>
                  <a:lnTo>
                    <a:pt x="92041" y="74018"/>
                  </a:lnTo>
                  <a:lnTo>
                    <a:pt x="94799" y="66802"/>
                  </a:lnTo>
                  <a:lnTo>
                    <a:pt x="86641" y="66685"/>
                  </a:lnTo>
                  <a:lnTo>
                    <a:pt x="77979" y="73222"/>
                  </a:lnTo>
                  <a:lnTo>
                    <a:pt x="69153" y="76375"/>
                  </a:lnTo>
                  <a:lnTo>
                    <a:pt x="51852" y="90654"/>
                  </a:lnTo>
                  <a:lnTo>
                    <a:pt x="51367" y="92186"/>
                  </a:lnTo>
                  <a:lnTo>
                    <a:pt x="52102" y="93207"/>
                  </a:lnTo>
                  <a:lnTo>
                    <a:pt x="53651" y="93887"/>
                  </a:lnTo>
                  <a:lnTo>
                    <a:pt x="54682" y="95400"/>
                  </a:lnTo>
                  <a:lnTo>
                    <a:pt x="55830" y="99902"/>
                  </a:lnTo>
                  <a:lnTo>
                    <a:pt x="57194" y="101526"/>
                  </a:lnTo>
                  <a:lnTo>
                    <a:pt x="66272" y="1047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SMARTInkShape-Group581"/>
          <p:cNvGrpSpPr/>
          <p:nvPr/>
        </p:nvGrpSpPr>
        <p:grpSpPr>
          <a:xfrm>
            <a:off x="7715288" y="3267076"/>
            <a:ext cx="138513" cy="371475"/>
            <a:chOff x="7715288" y="3267076"/>
            <a:chExt cx="138513" cy="371475"/>
          </a:xfrm>
        </p:grpSpPr>
        <p:sp>
          <p:nvSpPr>
            <p:cNvPr id="42" name="SMARTInkShape-2777"/>
            <p:cNvSpPr/>
            <p:nvPr>
              <p:custDataLst>
                <p:tags r:id="rId93"/>
              </p:custDataLst>
            </p:nvPr>
          </p:nvSpPr>
          <p:spPr>
            <a:xfrm>
              <a:off x="7715288" y="3267076"/>
              <a:ext cx="76034" cy="66675"/>
            </a:xfrm>
            <a:custGeom>
              <a:avLst/>
              <a:gdLst/>
              <a:ahLst/>
              <a:cxnLst/>
              <a:rect l="0" t="0" r="0" b="0"/>
              <a:pathLst>
                <a:path w="76034" h="66675">
                  <a:moveTo>
                    <a:pt x="47587" y="28574"/>
                  </a:moveTo>
                  <a:lnTo>
                    <a:pt x="47587" y="28574"/>
                  </a:lnTo>
                  <a:lnTo>
                    <a:pt x="39387" y="20373"/>
                  </a:lnTo>
                  <a:lnTo>
                    <a:pt x="40003" y="19932"/>
                  </a:lnTo>
                  <a:lnTo>
                    <a:pt x="47230" y="19083"/>
                  </a:lnTo>
                  <a:lnTo>
                    <a:pt x="47587" y="2"/>
                  </a:lnTo>
                  <a:lnTo>
                    <a:pt x="42531" y="0"/>
                  </a:lnTo>
                  <a:lnTo>
                    <a:pt x="41042" y="1058"/>
                  </a:lnTo>
                  <a:lnTo>
                    <a:pt x="40049" y="2822"/>
                  </a:lnTo>
                  <a:lnTo>
                    <a:pt x="38455" y="8200"/>
                  </a:lnTo>
                  <a:lnTo>
                    <a:pt x="31593" y="16867"/>
                  </a:lnTo>
                  <a:lnTo>
                    <a:pt x="29896" y="22665"/>
                  </a:lnTo>
                  <a:lnTo>
                    <a:pt x="28384" y="24635"/>
                  </a:lnTo>
                  <a:lnTo>
                    <a:pt x="23883" y="26823"/>
                  </a:lnTo>
                  <a:lnTo>
                    <a:pt x="22259" y="28465"/>
                  </a:lnTo>
                  <a:lnTo>
                    <a:pt x="19440" y="36622"/>
                  </a:lnTo>
                  <a:lnTo>
                    <a:pt x="19049" y="46170"/>
                  </a:lnTo>
                  <a:lnTo>
                    <a:pt x="27216" y="55698"/>
                  </a:lnTo>
                  <a:lnTo>
                    <a:pt x="28715" y="55123"/>
                  </a:lnTo>
                  <a:lnTo>
                    <a:pt x="35881" y="50316"/>
                  </a:lnTo>
                  <a:lnTo>
                    <a:pt x="45836" y="47978"/>
                  </a:lnTo>
                  <a:lnTo>
                    <a:pt x="54846" y="41148"/>
                  </a:lnTo>
                  <a:lnTo>
                    <a:pt x="60691" y="39454"/>
                  </a:lnTo>
                  <a:lnTo>
                    <a:pt x="62673" y="37944"/>
                  </a:lnTo>
                  <a:lnTo>
                    <a:pt x="66522" y="31821"/>
                  </a:lnTo>
                  <a:lnTo>
                    <a:pt x="71172" y="30017"/>
                  </a:lnTo>
                  <a:lnTo>
                    <a:pt x="72836" y="28477"/>
                  </a:lnTo>
                  <a:lnTo>
                    <a:pt x="75724" y="20500"/>
                  </a:lnTo>
                  <a:lnTo>
                    <a:pt x="76033" y="14422"/>
                  </a:lnTo>
                  <a:lnTo>
                    <a:pt x="75017" y="12789"/>
                  </a:lnTo>
                  <a:lnTo>
                    <a:pt x="73282" y="11701"/>
                  </a:lnTo>
                  <a:lnTo>
                    <a:pt x="71068" y="10975"/>
                  </a:lnTo>
                  <a:lnTo>
                    <a:pt x="69590" y="9433"/>
                  </a:lnTo>
                  <a:lnTo>
                    <a:pt x="67949" y="4897"/>
                  </a:lnTo>
                  <a:lnTo>
                    <a:pt x="66453" y="3264"/>
                  </a:lnTo>
                  <a:lnTo>
                    <a:pt x="61970" y="1450"/>
                  </a:lnTo>
                  <a:lnTo>
                    <a:pt x="34848" y="37"/>
                  </a:lnTo>
                  <a:lnTo>
                    <a:pt x="28520" y="2838"/>
                  </a:lnTo>
                  <a:lnTo>
                    <a:pt x="22180" y="6552"/>
                  </a:lnTo>
                  <a:lnTo>
                    <a:pt x="11368" y="9133"/>
                  </a:lnTo>
                  <a:lnTo>
                    <a:pt x="1451" y="17691"/>
                  </a:lnTo>
                  <a:lnTo>
                    <a:pt x="623" y="21267"/>
                  </a:lnTo>
                  <a:lnTo>
                    <a:pt x="0" y="33203"/>
                  </a:lnTo>
                  <a:lnTo>
                    <a:pt x="1046" y="34835"/>
                  </a:lnTo>
                  <a:lnTo>
                    <a:pt x="2801" y="35923"/>
                  </a:lnTo>
                  <a:lnTo>
                    <a:pt x="5031" y="36648"/>
                  </a:lnTo>
                  <a:lnTo>
                    <a:pt x="6516" y="38190"/>
                  </a:lnTo>
                  <a:lnTo>
                    <a:pt x="8167" y="42726"/>
                  </a:lnTo>
                  <a:lnTo>
                    <a:pt x="9665" y="44359"/>
                  </a:lnTo>
                  <a:lnTo>
                    <a:pt x="14153" y="46173"/>
                  </a:lnTo>
                  <a:lnTo>
                    <a:pt x="15773" y="47715"/>
                  </a:lnTo>
                  <a:lnTo>
                    <a:pt x="17572" y="52251"/>
                  </a:lnTo>
                  <a:lnTo>
                    <a:pt x="19110" y="53884"/>
                  </a:lnTo>
                  <a:lnTo>
                    <a:pt x="38253" y="64497"/>
                  </a:lnTo>
                  <a:lnTo>
                    <a:pt x="47539" y="66663"/>
                  </a:lnTo>
                  <a:lnTo>
                    <a:pt x="56717" y="57541"/>
                  </a:lnTo>
                  <a:lnTo>
                    <a:pt x="57109" y="33554"/>
                  </a:lnTo>
                  <a:lnTo>
                    <a:pt x="56052" y="31894"/>
                  </a:lnTo>
                  <a:lnTo>
                    <a:pt x="54288" y="30787"/>
                  </a:lnTo>
                  <a:lnTo>
                    <a:pt x="52055" y="30050"/>
                  </a:lnTo>
                  <a:lnTo>
                    <a:pt x="50565" y="28500"/>
                  </a:lnTo>
                  <a:lnTo>
                    <a:pt x="48911" y="23955"/>
                  </a:lnTo>
                  <a:lnTo>
                    <a:pt x="47411" y="22319"/>
                  </a:lnTo>
                  <a:lnTo>
                    <a:pt x="39502" y="19480"/>
                  </a:lnTo>
                  <a:lnTo>
                    <a:pt x="24931" y="19087"/>
                  </a:lnTo>
                  <a:lnTo>
                    <a:pt x="22957" y="20133"/>
                  </a:lnTo>
                  <a:lnTo>
                    <a:pt x="21642" y="21888"/>
                  </a:lnTo>
                  <a:lnTo>
                    <a:pt x="20765" y="24117"/>
                  </a:lnTo>
                  <a:lnTo>
                    <a:pt x="19123" y="25602"/>
                  </a:lnTo>
                  <a:lnTo>
                    <a:pt x="14475" y="27253"/>
                  </a:lnTo>
                  <a:lnTo>
                    <a:pt x="12812" y="28752"/>
                  </a:lnTo>
                  <a:lnTo>
                    <a:pt x="10965" y="33239"/>
                  </a:lnTo>
                  <a:lnTo>
                    <a:pt x="9487" y="666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2778"/>
            <p:cNvSpPr/>
            <p:nvPr>
              <p:custDataLst>
                <p:tags r:id="rId94"/>
              </p:custDataLst>
            </p:nvPr>
          </p:nvSpPr>
          <p:spPr>
            <a:xfrm>
              <a:off x="7734300" y="3467276"/>
              <a:ext cx="119501" cy="171275"/>
            </a:xfrm>
            <a:custGeom>
              <a:avLst/>
              <a:gdLst/>
              <a:ahLst/>
              <a:cxnLst/>
              <a:rect l="0" t="0" r="0" b="0"/>
              <a:pathLst>
                <a:path w="119501" h="171275">
                  <a:moveTo>
                    <a:pt x="0" y="37924"/>
                  </a:moveTo>
                  <a:lnTo>
                    <a:pt x="0" y="37924"/>
                  </a:lnTo>
                  <a:lnTo>
                    <a:pt x="5056" y="27811"/>
                  </a:lnTo>
                  <a:lnTo>
                    <a:pt x="5487" y="25890"/>
                  </a:lnTo>
                  <a:lnTo>
                    <a:pt x="4717" y="25669"/>
                  </a:lnTo>
                  <a:lnTo>
                    <a:pt x="3145" y="26579"/>
                  </a:lnTo>
                  <a:lnTo>
                    <a:pt x="3155" y="27186"/>
                  </a:lnTo>
                  <a:lnTo>
                    <a:pt x="5988" y="27859"/>
                  </a:lnTo>
                  <a:lnTo>
                    <a:pt x="7168" y="29098"/>
                  </a:lnTo>
                  <a:lnTo>
                    <a:pt x="9215" y="36553"/>
                  </a:lnTo>
                  <a:lnTo>
                    <a:pt x="9524" y="83580"/>
                  </a:lnTo>
                  <a:lnTo>
                    <a:pt x="9525" y="130939"/>
                  </a:lnTo>
                  <a:lnTo>
                    <a:pt x="9525" y="132733"/>
                  </a:lnTo>
                  <a:lnTo>
                    <a:pt x="9525" y="115829"/>
                  </a:lnTo>
                  <a:lnTo>
                    <a:pt x="17725" y="92816"/>
                  </a:lnTo>
                  <a:lnTo>
                    <a:pt x="21698" y="65784"/>
                  </a:lnTo>
                  <a:lnTo>
                    <a:pt x="35935" y="21089"/>
                  </a:lnTo>
                  <a:lnTo>
                    <a:pt x="36657" y="17176"/>
                  </a:lnTo>
                  <a:lnTo>
                    <a:pt x="43103" y="10006"/>
                  </a:lnTo>
                  <a:lnTo>
                    <a:pt x="54374" y="1835"/>
                  </a:lnTo>
                  <a:lnTo>
                    <a:pt x="61384" y="420"/>
                  </a:lnTo>
                  <a:lnTo>
                    <a:pt x="70164" y="0"/>
                  </a:lnTo>
                  <a:lnTo>
                    <a:pt x="76340" y="2725"/>
                  </a:lnTo>
                  <a:lnTo>
                    <a:pt x="88928" y="13097"/>
                  </a:lnTo>
                  <a:lnTo>
                    <a:pt x="92440" y="19129"/>
                  </a:lnTo>
                  <a:lnTo>
                    <a:pt x="95059" y="25337"/>
                  </a:lnTo>
                  <a:lnTo>
                    <a:pt x="101426" y="34783"/>
                  </a:lnTo>
                  <a:lnTo>
                    <a:pt x="114388" y="79571"/>
                  </a:lnTo>
                  <a:lnTo>
                    <a:pt x="119500" y="97301"/>
                  </a:lnTo>
                  <a:lnTo>
                    <a:pt x="114564" y="139920"/>
                  </a:lnTo>
                  <a:lnTo>
                    <a:pt x="114300" y="1712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SMARTInkShape-Group582"/>
          <p:cNvGrpSpPr/>
          <p:nvPr/>
        </p:nvGrpSpPr>
        <p:grpSpPr>
          <a:xfrm>
            <a:off x="3371967" y="2638435"/>
            <a:ext cx="323734" cy="200016"/>
            <a:chOff x="3371967" y="2638435"/>
            <a:chExt cx="323734" cy="200016"/>
          </a:xfrm>
        </p:grpSpPr>
        <p:sp>
          <p:nvSpPr>
            <p:cNvPr id="45" name="SMARTInkShape-2779"/>
            <p:cNvSpPr/>
            <p:nvPr>
              <p:custDataLst>
                <p:tags r:id="rId89"/>
              </p:custDataLst>
            </p:nvPr>
          </p:nvSpPr>
          <p:spPr>
            <a:xfrm>
              <a:off x="3552945" y="2714625"/>
              <a:ext cx="142756" cy="9526"/>
            </a:xfrm>
            <a:custGeom>
              <a:avLst/>
              <a:gdLst/>
              <a:ahLst/>
              <a:cxnLst/>
              <a:rect l="0" t="0" r="0" b="0"/>
              <a:pathLst>
                <a:path w="142756" h="9526">
                  <a:moveTo>
                    <a:pt x="28455" y="0"/>
                  </a:moveTo>
                  <a:lnTo>
                    <a:pt x="28455" y="0"/>
                  </a:lnTo>
                  <a:lnTo>
                    <a:pt x="23398" y="0"/>
                  </a:lnTo>
                  <a:lnTo>
                    <a:pt x="21909" y="1058"/>
                  </a:lnTo>
                  <a:lnTo>
                    <a:pt x="20916" y="2822"/>
                  </a:lnTo>
                  <a:lnTo>
                    <a:pt x="20254" y="5056"/>
                  </a:lnTo>
                  <a:lnTo>
                    <a:pt x="18754" y="6546"/>
                  </a:lnTo>
                  <a:lnTo>
                    <a:pt x="14266" y="8201"/>
                  </a:lnTo>
                  <a:lnTo>
                    <a:pt x="12646" y="7584"/>
                  </a:lnTo>
                  <a:lnTo>
                    <a:pt x="11565" y="6114"/>
                  </a:lnTo>
                  <a:lnTo>
                    <a:pt x="9831" y="1208"/>
                  </a:lnTo>
                  <a:lnTo>
                    <a:pt x="6772" y="537"/>
                  </a:lnTo>
                  <a:lnTo>
                    <a:pt x="283" y="32"/>
                  </a:lnTo>
                  <a:lnTo>
                    <a:pt x="0" y="5066"/>
                  </a:lnTo>
                  <a:lnTo>
                    <a:pt x="1018" y="6552"/>
                  </a:lnTo>
                  <a:lnTo>
                    <a:pt x="2755" y="7543"/>
                  </a:lnTo>
                  <a:lnTo>
                    <a:pt x="9588" y="9264"/>
                  </a:lnTo>
                  <a:lnTo>
                    <a:pt x="57035" y="9525"/>
                  </a:lnTo>
                  <a:lnTo>
                    <a:pt x="98305" y="9525"/>
                  </a:lnTo>
                  <a:lnTo>
                    <a:pt x="104655" y="6703"/>
                  </a:lnTo>
                  <a:lnTo>
                    <a:pt x="114178" y="1"/>
                  </a:lnTo>
                  <a:lnTo>
                    <a:pt x="69720" y="0"/>
                  </a:lnTo>
                  <a:lnTo>
                    <a:pt x="28586" y="0"/>
                  </a:lnTo>
                  <a:lnTo>
                    <a:pt x="75514" y="0"/>
                  </a:lnTo>
                  <a:lnTo>
                    <a:pt x="121320" y="0"/>
                  </a:lnTo>
                  <a:lnTo>
                    <a:pt x="14275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2780"/>
            <p:cNvSpPr/>
            <p:nvPr>
              <p:custDataLst>
                <p:tags r:id="rId90"/>
              </p:custDataLst>
            </p:nvPr>
          </p:nvSpPr>
          <p:spPr>
            <a:xfrm>
              <a:off x="3371967" y="2667000"/>
              <a:ext cx="18934" cy="114301"/>
            </a:xfrm>
            <a:custGeom>
              <a:avLst/>
              <a:gdLst/>
              <a:ahLst/>
              <a:cxnLst/>
              <a:rect l="0" t="0" r="0" b="0"/>
              <a:pathLst>
                <a:path w="18934" h="114301">
                  <a:moveTo>
                    <a:pt x="9408" y="0"/>
                  </a:moveTo>
                  <a:lnTo>
                    <a:pt x="9408" y="0"/>
                  </a:lnTo>
                  <a:lnTo>
                    <a:pt x="1207" y="0"/>
                  </a:lnTo>
                  <a:lnTo>
                    <a:pt x="766" y="1058"/>
                  </a:lnTo>
                  <a:lnTo>
                    <a:pt x="0" y="13257"/>
                  </a:lnTo>
                  <a:lnTo>
                    <a:pt x="2757" y="19297"/>
                  </a:lnTo>
                  <a:lnTo>
                    <a:pt x="6452" y="25510"/>
                  </a:lnTo>
                  <a:lnTo>
                    <a:pt x="8532" y="36016"/>
                  </a:lnTo>
                  <a:lnTo>
                    <a:pt x="9393" y="78848"/>
                  </a:lnTo>
                  <a:lnTo>
                    <a:pt x="9405" y="97066"/>
                  </a:lnTo>
                  <a:lnTo>
                    <a:pt x="12229" y="104171"/>
                  </a:lnTo>
                  <a:lnTo>
                    <a:pt x="18933" y="114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2781"/>
            <p:cNvSpPr/>
            <p:nvPr>
              <p:custDataLst>
                <p:tags r:id="rId91"/>
              </p:custDataLst>
            </p:nvPr>
          </p:nvSpPr>
          <p:spPr>
            <a:xfrm>
              <a:off x="3533775" y="2667000"/>
              <a:ext cx="133234" cy="141541"/>
            </a:xfrm>
            <a:custGeom>
              <a:avLst/>
              <a:gdLst/>
              <a:ahLst/>
              <a:cxnLst/>
              <a:rect l="0" t="0" r="0" b="0"/>
              <a:pathLst>
                <a:path w="133234" h="141541">
                  <a:moveTo>
                    <a:pt x="28575" y="28575"/>
                  </a:moveTo>
                  <a:lnTo>
                    <a:pt x="28575" y="28575"/>
                  </a:lnTo>
                  <a:lnTo>
                    <a:pt x="13997" y="28575"/>
                  </a:lnTo>
                  <a:lnTo>
                    <a:pt x="12506" y="27517"/>
                  </a:lnTo>
                  <a:lnTo>
                    <a:pt x="11512" y="25753"/>
                  </a:lnTo>
                  <a:lnTo>
                    <a:pt x="9642" y="19442"/>
                  </a:lnTo>
                  <a:lnTo>
                    <a:pt x="9559" y="14110"/>
                  </a:lnTo>
                  <a:lnTo>
                    <a:pt x="8490" y="12581"/>
                  </a:lnTo>
                  <a:lnTo>
                    <a:pt x="6718" y="11563"/>
                  </a:lnTo>
                  <a:lnTo>
                    <a:pt x="117" y="9560"/>
                  </a:lnTo>
                  <a:lnTo>
                    <a:pt x="0" y="0"/>
                  </a:lnTo>
                  <a:lnTo>
                    <a:pt x="9132" y="0"/>
                  </a:lnTo>
                  <a:lnTo>
                    <a:pt x="23704" y="14189"/>
                  </a:lnTo>
                  <a:lnTo>
                    <a:pt x="26410" y="19711"/>
                  </a:lnTo>
                  <a:lnTo>
                    <a:pt x="27131" y="22666"/>
                  </a:lnTo>
                  <a:lnTo>
                    <a:pt x="33204" y="31881"/>
                  </a:lnTo>
                  <a:lnTo>
                    <a:pt x="41706" y="41314"/>
                  </a:lnTo>
                  <a:lnTo>
                    <a:pt x="47816" y="44820"/>
                  </a:lnTo>
                  <a:lnTo>
                    <a:pt x="50928" y="45755"/>
                  </a:lnTo>
                  <a:lnTo>
                    <a:pt x="53002" y="48495"/>
                  </a:lnTo>
                  <a:lnTo>
                    <a:pt x="55306" y="57184"/>
                  </a:lnTo>
                  <a:lnTo>
                    <a:pt x="61975" y="65279"/>
                  </a:lnTo>
                  <a:lnTo>
                    <a:pt x="69878" y="72404"/>
                  </a:lnTo>
                  <a:lnTo>
                    <a:pt x="101994" y="114297"/>
                  </a:lnTo>
                  <a:lnTo>
                    <a:pt x="102921" y="117473"/>
                  </a:lnTo>
                  <a:lnTo>
                    <a:pt x="104597" y="119590"/>
                  </a:lnTo>
                  <a:lnTo>
                    <a:pt x="132012" y="141540"/>
                  </a:lnTo>
                  <a:lnTo>
                    <a:pt x="132459" y="140926"/>
                  </a:lnTo>
                  <a:lnTo>
                    <a:pt x="133233" y="134557"/>
                  </a:lnTo>
                  <a:lnTo>
                    <a:pt x="126781" y="125984"/>
                  </a:lnTo>
                  <a:lnTo>
                    <a:pt x="123825" y="114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2782"/>
            <p:cNvSpPr/>
            <p:nvPr>
              <p:custDataLst>
                <p:tags r:id="rId92"/>
              </p:custDataLst>
            </p:nvPr>
          </p:nvSpPr>
          <p:spPr>
            <a:xfrm>
              <a:off x="3505200" y="2638435"/>
              <a:ext cx="171451" cy="200016"/>
            </a:xfrm>
            <a:custGeom>
              <a:avLst/>
              <a:gdLst/>
              <a:ahLst/>
              <a:cxnLst/>
              <a:rect l="0" t="0" r="0" b="0"/>
              <a:pathLst>
                <a:path w="171451" h="200016">
                  <a:moveTo>
                    <a:pt x="161925" y="9515"/>
                  </a:moveTo>
                  <a:lnTo>
                    <a:pt x="161925" y="9515"/>
                  </a:lnTo>
                  <a:lnTo>
                    <a:pt x="166982" y="9515"/>
                  </a:lnTo>
                  <a:lnTo>
                    <a:pt x="168471" y="8457"/>
                  </a:lnTo>
                  <a:lnTo>
                    <a:pt x="169464" y="6693"/>
                  </a:lnTo>
                  <a:lnTo>
                    <a:pt x="171447" y="0"/>
                  </a:lnTo>
                  <a:lnTo>
                    <a:pt x="171450" y="8192"/>
                  </a:lnTo>
                  <a:lnTo>
                    <a:pt x="164904" y="16858"/>
                  </a:lnTo>
                  <a:lnTo>
                    <a:pt x="161749" y="25684"/>
                  </a:lnTo>
                  <a:lnTo>
                    <a:pt x="157261" y="31871"/>
                  </a:lnTo>
                  <a:lnTo>
                    <a:pt x="135140" y="50454"/>
                  </a:lnTo>
                  <a:lnTo>
                    <a:pt x="94460" y="95903"/>
                  </a:lnTo>
                  <a:lnTo>
                    <a:pt x="58955" y="139729"/>
                  </a:lnTo>
                  <a:lnTo>
                    <a:pt x="17011" y="182952"/>
                  </a:lnTo>
                  <a:lnTo>
                    <a:pt x="0" y="20001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SMARTInkShape-Group583"/>
          <p:cNvGrpSpPr/>
          <p:nvPr/>
        </p:nvGrpSpPr>
        <p:grpSpPr>
          <a:xfrm>
            <a:off x="7620000" y="2714741"/>
            <a:ext cx="152006" cy="123710"/>
            <a:chOff x="7620000" y="2714741"/>
            <a:chExt cx="152006" cy="123710"/>
          </a:xfrm>
        </p:grpSpPr>
        <p:sp>
          <p:nvSpPr>
            <p:cNvPr id="50" name="SMARTInkShape-2783"/>
            <p:cNvSpPr/>
            <p:nvPr>
              <p:custDataLst>
                <p:tags r:id="rId87"/>
              </p:custDataLst>
            </p:nvPr>
          </p:nvSpPr>
          <p:spPr>
            <a:xfrm>
              <a:off x="7648575" y="2724150"/>
              <a:ext cx="123431" cy="114301"/>
            </a:xfrm>
            <a:custGeom>
              <a:avLst/>
              <a:gdLst/>
              <a:ahLst/>
              <a:cxnLst/>
              <a:rect l="0" t="0" r="0" b="0"/>
              <a:pathLst>
                <a:path w="123431" h="114301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  <a:lnTo>
                    <a:pt x="9132" y="0"/>
                  </a:lnTo>
                  <a:lnTo>
                    <a:pt x="17691" y="8201"/>
                  </a:lnTo>
                  <a:lnTo>
                    <a:pt x="19840" y="16868"/>
                  </a:lnTo>
                  <a:lnTo>
                    <a:pt x="23988" y="22666"/>
                  </a:lnTo>
                  <a:lnTo>
                    <a:pt x="59979" y="50811"/>
                  </a:lnTo>
                  <a:lnTo>
                    <a:pt x="63699" y="57155"/>
                  </a:lnTo>
                  <a:lnTo>
                    <a:pt x="64691" y="60329"/>
                  </a:lnTo>
                  <a:lnTo>
                    <a:pt x="67469" y="62444"/>
                  </a:lnTo>
                  <a:lnTo>
                    <a:pt x="84313" y="68662"/>
                  </a:lnTo>
                  <a:lnTo>
                    <a:pt x="107867" y="89016"/>
                  </a:lnTo>
                  <a:lnTo>
                    <a:pt x="111441" y="95302"/>
                  </a:lnTo>
                  <a:lnTo>
                    <a:pt x="113923" y="104586"/>
                  </a:lnTo>
                  <a:lnTo>
                    <a:pt x="114250" y="112812"/>
                  </a:lnTo>
                  <a:lnTo>
                    <a:pt x="115326" y="113308"/>
                  </a:lnTo>
                  <a:lnTo>
                    <a:pt x="123430" y="114261"/>
                  </a:lnTo>
                  <a:lnTo>
                    <a:pt x="114300" y="114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2784"/>
            <p:cNvSpPr/>
            <p:nvPr>
              <p:custDataLst>
                <p:tags r:id="rId88"/>
              </p:custDataLst>
            </p:nvPr>
          </p:nvSpPr>
          <p:spPr>
            <a:xfrm>
              <a:off x="7620000" y="2714741"/>
              <a:ext cx="148363" cy="123710"/>
            </a:xfrm>
            <a:custGeom>
              <a:avLst/>
              <a:gdLst/>
              <a:ahLst/>
              <a:cxnLst/>
              <a:rect l="0" t="0" r="0" b="0"/>
              <a:pathLst>
                <a:path w="148363" h="123710">
                  <a:moveTo>
                    <a:pt x="142875" y="9409"/>
                  </a:moveTo>
                  <a:lnTo>
                    <a:pt x="142875" y="9409"/>
                  </a:lnTo>
                  <a:lnTo>
                    <a:pt x="142875" y="276"/>
                  </a:lnTo>
                  <a:lnTo>
                    <a:pt x="147931" y="0"/>
                  </a:lnTo>
                  <a:lnTo>
                    <a:pt x="148362" y="1020"/>
                  </a:lnTo>
                  <a:lnTo>
                    <a:pt x="143806" y="8095"/>
                  </a:lnTo>
                  <a:lnTo>
                    <a:pt x="101376" y="54061"/>
                  </a:lnTo>
                  <a:lnTo>
                    <a:pt x="83486" y="73929"/>
                  </a:lnTo>
                  <a:lnTo>
                    <a:pt x="35896" y="101400"/>
                  </a:lnTo>
                  <a:lnTo>
                    <a:pt x="9768" y="120882"/>
                  </a:lnTo>
                  <a:lnTo>
                    <a:pt x="0" y="12370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SMARTInkShape-Group584"/>
          <p:cNvGrpSpPr/>
          <p:nvPr/>
        </p:nvGrpSpPr>
        <p:grpSpPr>
          <a:xfrm>
            <a:off x="3476625" y="1743205"/>
            <a:ext cx="247651" cy="85468"/>
            <a:chOff x="3476625" y="1743205"/>
            <a:chExt cx="247651" cy="85468"/>
          </a:xfrm>
        </p:grpSpPr>
        <p:sp>
          <p:nvSpPr>
            <p:cNvPr id="53" name="SMARTInkShape-2785"/>
            <p:cNvSpPr/>
            <p:nvPr>
              <p:custDataLst>
                <p:tags r:id="rId85"/>
              </p:custDataLst>
            </p:nvPr>
          </p:nvSpPr>
          <p:spPr>
            <a:xfrm>
              <a:off x="3619500" y="1771650"/>
              <a:ext cx="104776" cy="47626"/>
            </a:xfrm>
            <a:custGeom>
              <a:avLst/>
              <a:gdLst/>
              <a:ahLst/>
              <a:cxnLst/>
              <a:rect l="0" t="0" r="0" b="0"/>
              <a:pathLst>
                <a:path w="104776" h="47626">
                  <a:moveTo>
                    <a:pt x="0" y="47625"/>
                  </a:moveTo>
                  <a:lnTo>
                    <a:pt x="0" y="47625"/>
                  </a:lnTo>
                  <a:lnTo>
                    <a:pt x="0" y="29899"/>
                  </a:lnTo>
                  <a:lnTo>
                    <a:pt x="1058" y="29458"/>
                  </a:lnTo>
                  <a:lnTo>
                    <a:pt x="16247" y="27594"/>
                  </a:lnTo>
                  <a:lnTo>
                    <a:pt x="28648" y="21051"/>
                  </a:lnTo>
                  <a:lnTo>
                    <a:pt x="44460" y="18255"/>
                  </a:lnTo>
                  <a:lnTo>
                    <a:pt x="55036" y="12582"/>
                  </a:lnTo>
                  <a:lnTo>
                    <a:pt x="70047" y="9372"/>
                  </a:lnTo>
                  <a:lnTo>
                    <a:pt x="85137" y="2165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2786"/>
            <p:cNvSpPr/>
            <p:nvPr>
              <p:custDataLst>
                <p:tags r:id="rId86"/>
              </p:custDataLst>
            </p:nvPr>
          </p:nvSpPr>
          <p:spPr>
            <a:xfrm>
              <a:off x="3476625" y="1743205"/>
              <a:ext cx="95251" cy="85468"/>
            </a:xfrm>
            <a:custGeom>
              <a:avLst/>
              <a:gdLst/>
              <a:ahLst/>
              <a:cxnLst/>
              <a:rect l="0" t="0" r="0" b="0"/>
              <a:pathLst>
                <a:path w="95251" h="85468">
                  <a:moveTo>
                    <a:pt x="0" y="37970"/>
                  </a:moveTo>
                  <a:lnTo>
                    <a:pt x="0" y="37970"/>
                  </a:lnTo>
                  <a:lnTo>
                    <a:pt x="0" y="28837"/>
                  </a:lnTo>
                  <a:lnTo>
                    <a:pt x="0" y="42644"/>
                  </a:lnTo>
                  <a:lnTo>
                    <a:pt x="1058" y="44261"/>
                  </a:lnTo>
                  <a:lnTo>
                    <a:pt x="2822" y="45339"/>
                  </a:lnTo>
                  <a:lnTo>
                    <a:pt x="5057" y="46058"/>
                  </a:lnTo>
                  <a:lnTo>
                    <a:pt x="6546" y="47595"/>
                  </a:lnTo>
                  <a:lnTo>
                    <a:pt x="8201" y="52126"/>
                  </a:lnTo>
                  <a:lnTo>
                    <a:pt x="9525" y="85164"/>
                  </a:lnTo>
                  <a:lnTo>
                    <a:pt x="14582" y="85467"/>
                  </a:lnTo>
                  <a:lnTo>
                    <a:pt x="16071" y="84452"/>
                  </a:lnTo>
                  <a:lnTo>
                    <a:pt x="17064" y="82716"/>
                  </a:lnTo>
                  <a:lnTo>
                    <a:pt x="18933" y="68258"/>
                  </a:lnTo>
                  <a:lnTo>
                    <a:pt x="19050" y="34759"/>
                  </a:lnTo>
                  <a:lnTo>
                    <a:pt x="21872" y="28429"/>
                  </a:lnTo>
                  <a:lnTo>
                    <a:pt x="25596" y="22088"/>
                  </a:lnTo>
                  <a:lnTo>
                    <a:pt x="27251" y="15742"/>
                  </a:lnTo>
                  <a:lnTo>
                    <a:pt x="28751" y="13626"/>
                  </a:lnTo>
                  <a:lnTo>
                    <a:pt x="30809" y="12216"/>
                  </a:lnTo>
                  <a:lnTo>
                    <a:pt x="33239" y="11276"/>
                  </a:lnTo>
                  <a:lnTo>
                    <a:pt x="34859" y="9591"/>
                  </a:lnTo>
                  <a:lnTo>
                    <a:pt x="37674" y="1359"/>
                  </a:lnTo>
                  <a:lnTo>
                    <a:pt x="40733" y="532"/>
                  </a:lnTo>
                  <a:lnTo>
                    <a:pt x="46263" y="0"/>
                  </a:lnTo>
                  <a:lnTo>
                    <a:pt x="66870" y="16351"/>
                  </a:lnTo>
                  <a:lnTo>
                    <a:pt x="69980" y="17207"/>
                  </a:lnTo>
                  <a:lnTo>
                    <a:pt x="72053" y="18836"/>
                  </a:lnTo>
                  <a:lnTo>
                    <a:pt x="92604" y="47548"/>
                  </a:lnTo>
                  <a:lnTo>
                    <a:pt x="95250" y="570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SMARTInkShape-Group585"/>
          <p:cNvGrpSpPr/>
          <p:nvPr/>
        </p:nvGrpSpPr>
        <p:grpSpPr>
          <a:xfrm>
            <a:off x="4200564" y="3242617"/>
            <a:ext cx="76148" cy="300684"/>
            <a:chOff x="4200564" y="3242617"/>
            <a:chExt cx="76148" cy="300684"/>
          </a:xfrm>
        </p:grpSpPr>
        <p:sp>
          <p:nvSpPr>
            <p:cNvPr id="56" name="SMARTInkShape-2787"/>
            <p:cNvSpPr/>
            <p:nvPr>
              <p:custDataLst>
                <p:tags r:id="rId83"/>
              </p:custDataLst>
            </p:nvPr>
          </p:nvSpPr>
          <p:spPr>
            <a:xfrm>
              <a:off x="4200564" y="3242617"/>
              <a:ext cx="76148" cy="43509"/>
            </a:xfrm>
            <a:custGeom>
              <a:avLst/>
              <a:gdLst/>
              <a:ahLst/>
              <a:cxnLst/>
              <a:rect l="0" t="0" r="0" b="0"/>
              <a:pathLst>
                <a:path w="76148" h="43509">
                  <a:moveTo>
                    <a:pt x="19011" y="14933"/>
                  </a:moveTo>
                  <a:lnTo>
                    <a:pt x="19011" y="14933"/>
                  </a:lnTo>
                  <a:lnTo>
                    <a:pt x="19011" y="23134"/>
                  </a:lnTo>
                  <a:lnTo>
                    <a:pt x="17953" y="23575"/>
                  </a:lnTo>
                  <a:lnTo>
                    <a:pt x="10810" y="24341"/>
                  </a:lnTo>
                  <a:lnTo>
                    <a:pt x="10075" y="27228"/>
                  </a:lnTo>
                  <a:lnTo>
                    <a:pt x="9496" y="42067"/>
                  </a:lnTo>
                  <a:lnTo>
                    <a:pt x="10551" y="42547"/>
                  </a:lnTo>
                  <a:lnTo>
                    <a:pt x="55241" y="43508"/>
                  </a:lnTo>
                  <a:lnTo>
                    <a:pt x="64346" y="36962"/>
                  </a:lnTo>
                  <a:lnTo>
                    <a:pt x="70204" y="35307"/>
                  </a:lnTo>
                  <a:lnTo>
                    <a:pt x="72190" y="33807"/>
                  </a:lnTo>
                  <a:lnTo>
                    <a:pt x="75638" y="25898"/>
                  </a:lnTo>
                  <a:lnTo>
                    <a:pt x="76147" y="10306"/>
                  </a:lnTo>
                  <a:lnTo>
                    <a:pt x="75094" y="8673"/>
                  </a:lnTo>
                  <a:lnTo>
                    <a:pt x="73333" y="7585"/>
                  </a:lnTo>
                  <a:lnTo>
                    <a:pt x="65798" y="6053"/>
                  </a:lnTo>
                  <a:lnTo>
                    <a:pt x="44004" y="5419"/>
                  </a:lnTo>
                  <a:lnTo>
                    <a:pt x="42023" y="6474"/>
                  </a:lnTo>
                  <a:lnTo>
                    <a:pt x="40702" y="8235"/>
                  </a:lnTo>
                  <a:lnTo>
                    <a:pt x="39822" y="10468"/>
                  </a:lnTo>
                  <a:lnTo>
                    <a:pt x="38177" y="11956"/>
                  </a:lnTo>
                  <a:lnTo>
                    <a:pt x="33527" y="13610"/>
                  </a:lnTo>
                  <a:lnTo>
                    <a:pt x="31863" y="15109"/>
                  </a:lnTo>
                  <a:lnTo>
                    <a:pt x="30015" y="19597"/>
                  </a:lnTo>
                  <a:lnTo>
                    <a:pt x="28464" y="21218"/>
                  </a:lnTo>
                  <a:lnTo>
                    <a:pt x="19139" y="24420"/>
                  </a:lnTo>
                  <a:lnTo>
                    <a:pt x="19049" y="29504"/>
                  </a:lnTo>
                  <a:lnTo>
                    <a:pt x="20095" y="30997"/>
                  </a:lnTo>
                  <a:lnTo>
                    <a:pt x="21850" y="31992"/>
                  </a:lnTo>
                  <a:lnTo>
                    <a:pt x="28714" y="33721"/>
                  </a:lnTo>
                  <a:lnTo>
                    <a:pt x="42691" y="33973"/>
                  </a:lnTo>
                  <a:lnTo>
                    <a:pt x="44323" y="32918"/>
                  </a:lnTo>
                  <a:lnTo>
                    <a:pt x="45411" y="31156"/>
                  </a:lnTo>
                  <a:lnTo>
                    <a:pt x="46135" y="28923"/>
                  </a:lnTo>
                  <a:lnTo>
                    <a:pt x="47677" y="27435"/>
                  </a:lnTo>
                  <a:lnTo>
                    <a:pt x="56681" y="24574"/>
                  </a:lnTo>
                  <a:lnTo>
                    <a:pt x="65274" y="16267"/>
                  </a:lnTo>
                  <a:lnTo>
                    <a:pt x="64670" y="15822"/>
                  </a:lnTo>
                  <a:lnTo>
                    <a:pt x="61176" y="15329"/>
                  </a:lnTo>
                  <a:lnTo>
                    <a:pt x="59821" y="14138"/>
                  </a:lnTo>
                  <a:lnTo>
                    <a:pt x="57468" y="6767"/>
                  </a:lnTo>
                  <a:lnTo>
                    <a:pt x="54447" y="6012"/>
                  </a:lnTo>
                  <a:lnTo>
                    <a:pt x="52161" y="5810"/>
                  </a:lnTo>
                  <a:lnTo>
                    <a:pt x="46797" y="2765"/>
                  </a:lnTo>
                  <a:lnTo>
                    <a:pt x="43885" y="471"/>
                  </a:lnTo>
                  <a:lnTo>
                    <a:pt x="41943" y="0"/>
                  </a:lnTo>
                  <a:lnTo>
                    <a:pt x="40649" y="744"/>
                  </a:lnTo>
                  <a:lnTo>
                    <a:pt x="39786" y="2299"/>
                  </a:lnTo>
                  <a:lnTo>
                    <a:pt x="38153" y="3335"/>
                  </a:lnTo>
                  <a:lnTo>
                    <a:pt x="30797" y="4794"/>
                  </a:lnTo>
                  <a:lnTo>
                    <a:pt x="11332" y="5384"/>
                  </a:lnTo>
                  <a:lnTo>
                    <a:pt x="401" y="14540"/>
                  </a:lnTo>
                  <a:lnTo>
                    <a:pt x="0" y="23100"/>
                  </a:lnTo>
                  <a:lnTo>
                    <a:pt x="5029" y="29112"/>
                  </a:lnTo>
                  <a:lnTo>
                    <a:pt x="10327" y="31818"/>
                  </a:lnTo>
                  <a:lnTo>
                    <a:pt x="13222" y="32539"/>
                  </a:lnTo>
                  <a:lnTo>
                    <a:pt x="15152" y="34079"/>
                  </a:lnTo>
                  <a:lnTo>
                    <a:pt x="19011" y="435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2788"/>
            <p:cNvSpPr/>
            <p:nvPr>
              <p:custDataLst>
                <p:tags r:id="rId84"/>
              </p:custDataLst>
            </p:nvPr>
          </p:nvSpPr>
          <p:spPr>
            <a:xfrm>
              <a:off x="4238625" y="3429000"/>
              <a:ext cx="19051" cy="114301"/>
            </a:xfrm>
            <a:custGeom>
              <a:avLst/>
              <a:gdLst/>
              <a:ahLst/>
              <a:cxnLst/>
              <a:rect l="0" t="0" r="0" b="0"/>
              <a:pathLst>
                <a:path w="19051" h="114301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2822" y="10361"/>
                  </a:lnTo>
                  <a:lnTo>
                    <a:pt x="9132" y="18542"/>
                  </a:lnTo>
                  <a:lnTo>
                    <a:pt x="10560" y="41813"/>
                  </a:lnTo>
                  <a:lnTo>
                    <a:pt x="17059" y="59451"/>
                  </a:lnTo>
                  <a:lnTo>
                    <a:pt x="19035" y="104719"/>
                  </a:lnTo>
                  <a:lnTo>
                    <a:pt x="1905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SMARTInkShape-Group586"/>
          <p:cNvGrpSpPr/>
          <p:nvPr/>
        </p:nvGrpSpPr>
        <p:grpSpPr>
          <a:xfrm>
            <a:off x="6810375" y="3333750"/>
            <a:ext cx="542857" cy="304801"/>
            <a:chOff x="6810375" y="3333750"/>
            <a:chExt cx="542857" cy="304801"/>
          </a:xfrm>
        </p:grpSpPr>
        <p:sp>
          <p:nvSpPr>
            <p:cNvPr id="59" name="SMARTInkShape-2789"/>
            <p:cNvSpPr/>
            <p:nvPr>
              <p:custDataLst>
                <p:tags r:id="rId77"/>
              </p:custDataLst>
            </p:nvPr>
          </p:nvSpPr>
          <p:spPr>
            <a:xfrm>
              <a:off x="6810375" y="3333750"/>
              <a:ext cx="400040" cy="47626"/>
            </a:xfrm>
            <a:custGeom>
              <a:avLst/>
              <a:gdLst/>
              <a:ahLst/>
              <a:cxnLst/>
              <a:rect l="0" t="0" r="0" b="0"/>
              <a:pathLst>
                <a:path w="400040" h="47626">
                  <a:moveTo>
                    <a:pt x="0" y="0"/>
                  </a:moveTo>
                  <a:lnTo>
                    <a:pt x="0" y="0"/>
                  </a:lnTo>
                  <a:lnTo>
                    <a:pt x="38022" y="0"/>
                  </a:lnTo>
                  <a:lnTo>
                    <a:pt x="81233" y="0"/>
                  </a:lnTo>
                  <a:lnTo>
                    <a:pt x="127551" y="0"/>
                  </a:lnTo>
                  <a:lnTo>
                    <a:pt x="173730" y="0"/>
                  </a:lnTo>
                  <a:lnTo>
                    <a:pt x="215753" y="1058"/>
                  </a:lnTo>
                  <a:lnTo>
                    <a:pt x="260189" y="6546"/>
                  </a:lnTo>
                  <a:lnTo>
                    <a:pt x="301695" y="8642"/>
                  </a:lnTo>
                  <a:lnTo>
                    <a:pt x="348480" y="9350"/>
                  </a:lnTo>
                  <a:lnTo>
                    <a:pt x="355136" y="9473"/>
                  </a:lnTo>
                  <a:lnTo>
                    <a:pt x="352961" y="9515"/>
                  </a:lnTo>
                  <a:lnTo>
                    <a:pt x="352425" y="28179"/>
                  </a:lnTo>
                  <a:lnTo>
                    <a:pt x="361557" y="28565"/>
                  </a:lnTo>
                  <a:lnTo>
                    <a:pt x="369477" y="22027"/>
                  </a:lnTo>
                  <a:lnTo>
                    <a:pt x="379274" y="19442"/>
                  </a:lnTo>
                  <a:lnTo>
                    <a:pt x="399646" y="403"/>
                  </a:lnTo>
                  <a:lnTo>
                    <a:pt x="394874" y="119"/>
                  </a:lnTo>
                  <a:lnTo>
                    <a:pt x="393424" y="1138"/>
                  </a:lnTo>
                  <a:lnTo>
                    <a:pt x="392457" y="2875"/>
                  </a:lnTo>
                  <a:lnTo>
                    <a:pt x="391813" y="5092"/>
                  </a:lnTo>
                  <a:lnTo>
                    <a:pt x="390326" y="6570"/>
                  </a:lnTo>
                  <a:lnTo>
                    <a:pt x="381426" y="9410"/>
                  </a:lnTo>
                  <a:lnTo>
                    <a:pt x="371595" y="18933"/>
                  </a:lnTo>
                  <a:lnTo>
                    <a:pt x="371486" y="27241"/>
                  </a:lnTo>
                  <a:lnTo>
                    <a:pt x="372541" y="27686"/>
                  </a:lnTo>
                  <a:lnTo>
                    <a:pt x="376535" y="28179"/>
                  </a:lnTo>
                  <a:lnTo>
                    <a:pt x="378023" y="27253"/>
                  </a:lnTo>
                  <a:lnTo>
                    <a:pt x="379016" y="25577"/>
                  </a:lnTo>
                  <a:lnTo>
                    <a:pt x="379677" y="23401"/>
                  </a:lnTo>
                  <a:lnTo>
                    <a:pt x="381176" y="21951"/>
                  </a:lnTo>
                  <a:lnTo>
                    <a:pt x="389085" y="19432"/>
                  </a:lnTo>
                  <a:lnTo>
                    <a:pt x="399923" y="19053"/>
                  </a:lnTo>
                  <a:lnTo>
                    <a:pt x="400039" y="27251"/>
                  </a:lnTo>
                  <a:lnTo>
                    <a:pt x="391848" y="36660"/>
                  </a:lnTo>
                  <a:lnTo>
                    <a:pt x="390525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2790"/>
            <p:cNvSpPr/>
            <p:nvPr>
              <p:custDataLst>
                <p:tags r:id="rId78"/>
              </p:custDataLst>
            </p:nvPr>
          </p:nvSpPr>
          <p:spPr>
            <a:xfrm>
              <a:off x="6972728" y="3496999"/>
              <a:ext cx="66248" cy="141552"/>
            </a:xfrm>
            <a:custGeom>
              <a:avLst/>
              <a:gdLst/>
              <a:ahLst/>
              <a:cxnLst/>
              <a:rect l="0" t="0" r="0" b="0"/>
              <a:pathLst>
                <a:path w="66248" h="141552">
                  <a:moveTo>
                    <a:pt x="66247" y="8201"/>
                  </a:moveTo>
                  <a:lnTo>
                    <a:pt x="66247" y="8201"/>
                  </a:lnTo>
                  <a:lnTo>
                    <a:pt x="52058" y="8201"/>
                  </a:lnTo>
                  <a:lnTo>
                    <a:pt x="50438" y="7143"/>
                  </a:lnTo>
                  <a:lnTo>
                    <a:pt x="49357" y="5379"/>
                  </a:lnTo>
                  <a:lnTo>
                    <a:pt x="47624" y="0"/>
                  </a:lnTo>
                  <a:lnTo>
                    <a:pt x="44565" y="2087"/>
                  </a:lnTo>
                  <a:lnTo>
                    <a:pt x="39034" y="6993"/>
                  </a:lnTo>
                  <a:lnTo>
                    <a:pt x="29591" y="8095"/>
                  </a:lnTo>
                  <a:lnTo>
                    <a:pt x="29110" y="9189"/>
                  </a:lnTo>
                  <a:lnTo>
                    <a:pt x="28575" y="13226"/>
                  </a:lnTo>
                  <a:lnTo>
                    <a:pt x="27374" y="14726"/>
                  </a:lnTo>
                  <a:lnTo>
                    <a:pt x="23217" y="16393"/>
                  </a:lnTo>
                  <a:lnTo>
                    <a:pt x="21685" y="17895"/>
                  </a:lnTo>
                  <a:lnTo>
                    <a:pt x="19984" y="22387"/>
                  </a:lnTo>
                  <a:lnTo>
                    <a:pt x="15980" y="39794"/>
                  </a:lnTo>
                  <a:lnTo>
                    <a:pt x="11136" y="53898"/>
                  </a:lnTo>
                  <a:lnTo>
                    <a:pt x="8945" y="61319"/>
                  </a:lnTo>
                  <a:lnTo>
                    <a:pt x="1737" y="74707"/>
                  </a:lnTo>
                  <a:lnTo>
                    <a:pt x="0" y="87543"/>
                  </a:lnTo>
                  <a:lnTo>
                    <a:pt x="7809" y="114824"/>
                  </a:lnTo>
                  <a:lnTo>
                    <a:pt x="9297" y="117383"/>
                  </a:lnTo>
                  <a:lnTo>
                    <a:pt x="11347" y="119089"/>
                  </a:lnTo>
                  <a:lnTo>
                    <a:pt x="13772" y="120226"/>
                  </a:lnTo>
                  <a:lnTo>
                    <a:pt x="15389" y="122043"/>
                  </a:lnTo>
                  <a:lnTo>
                    <a:pt x="20806" y="132562"/>
                  </a:lnTo>
                  <a:lnTo>
                    <a:pt x="23252" y="135559"/>
                  </a:lnTo>
                  <a:lnTo>
                    <a:pt x="28794" y="138888"/>
                  </a:lnTo>
                  <a:lnTo>
                    <a:pt x="40975" y="141025"/>
                  </a:lnTo>
                  <a:lnTo>
                    <a:pt x="66247" y="1415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2791"/>
            <p:cNvSpPr/>
            <p:nvPr>
              <p:custDataLst>
                <p:tags r:id="rId79"/>
              </p:custDataLst>
            </p:nvPr>
          </p:nvSpPr>
          <p:spPr>
            <a:xfrm>
              <a:off x="7077075" y="3533814"/>
              <a:ext cx="47626" cy="85559"/>
            </a:xfrm>
            <a:custGeom>
              <a:avLst/>
              <a:gdLst/>
              <a:ahLst/>
              <a:cxnLst/>
              <a:rect l="0" t="0" r="0" b="0"/>
              <a:pathLst>
                <a:path w="47626" h="85559">
                  <a:moveTo>
                    <a:pt x="9525" y="9486"/>
                  </a:moveTo>
                  <a:lnTo>
                    <a:pt x="9525" y="9486"/>
                  </a:lnTo>
                  <a:lnTo>
                    <a:pt x="1325" y="9486"/>
                  </a:lnTo>
                  <a:lnTo>
                    <a:pt x="883" y="10544"/>
                  </a:lnTo>
                  <a:lnTo>
                    <a:pt x="0" y="57164"/>
                  </a:lnTo>
                  <a:lnTo>
                    <a:pt x="0" y="85558"/>
                  </a:lnTo>
                  <a:lnTo>
                    <a:pt x="5056" y="80591"/>
                  </a:lnTo>
                  <a:lnTo>
                    <a:pt x="5487" y="79115"/>
                  </a:lnTo>
                  <a:lnTo>
                    <a:pt x="4717" y="78130"/>
                  </a:lnTo>
                  <a:lnTo>
                    <a:pt x="3145" y="77474"/>
                  </a:lnTo>
                  <a:lnTo>
                    <a:pt x="3155" y="75978"/>
                  </a:lnTo>
                  <a:lnTo>
                    <a:pt x="7954" y="65973"/>
                  </a:lnTo>
                  <a:lnTo>
                    <a:pt x="9521" y="19009"/>
                  </a:lnTo>
                  <a:lnTo>
                    <a:pt x="9525" y="1450"/>
                  </a:lnTo>
                  <a:lnTo>
                    <a:pt x="10583" y="954"/>
                  </a:lnTo>
                  <a:lnTo>
                    <a:pt x="18657" y="0"/>
                  </a:lnTo>
                  <a:lnTo>
                    <a:pt x="18934" y="5029"/>
                  </a:lnTo>
                  <a:lnTo>
                    <a:pt x="20031" y="6514"/>
                  </a:lnTo>
                  <a:lnTo>
                    <a:pt x="24072" y="8165"/>
                  </a:lnTo>
                  <a:lnTo>
                    <a:pt x="25574" y="9664"/>
                  </a:lnTo>
                  <a:lnTo>
                    <a:pt x="30804" y="19673"/>
                  </a:lnTo>
                  <a:lnTo>
                    <a:pt x="36659" y="26785"/>
                  </a:lnTo>
                  <a:lnTo>
                    <a:pt x="37974" y="36584"/>
                  </a:lnTo>
                  <a:lnTo>
                    <a:pt x="47625" y="475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2792"/>
            <p:cNvSpPr/>
            <p:nvPr>
              <p:custDataLst>
                <p:tags r:id="rId80"/>
              </p:custDataLst>
            </p:nvPr>
          </p:nvSpPr>
          <p:spPr>
            <a:xfrm>
              <a:off x="7153275" y="3571875"/>
              <a:ext cx="57151" cy="9526"/>
            </a:xfrm>
            <a:custGeom>
              <a:avLst/>
              <a:gdLst/>
              <a:ahLst/>
              <a:cxnLst/>
              <a:rect l="0" t="0" r="0" b="0"/>
              <a:pathLst>
                <a:path w="57151" h="9526">
                  <a:moveTo>
                    <a:pt x="0" y="9525"/>
                  </a:moveTo>
                  <a:lnTo>
                    <a:pt x="0" y="9525"/>
                  </a:lnTo>
                  <a:lnTo>
                    <a:pt x="18623" y="9525"/>
                  </a:lnTo>
                  <a:lnTo>
                    <a:pt x="27213" y="1324"/>
                  </a:lnTo>
                  <a:lnTo>
                    <a:pt x="33228" y="393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2793"/>
            <p:cNvSpPr/>
            <p:nvPr>
              <p:custDataLst>
                <p:tags r:id="rId81"/>
              </p:custDataLst>
            </p:nvPr>
          </p:nvSpPr>
          <p:spPr>
            <a:xfrm>
              <a:off x="7267575" y="3524250"/>
              <a:ext cx="9526" cy="57151"/>
            </a:xfrm>
            <a:custGeom>
              <a:avLst/>
              <a:gdLst/>
              <a:ahLst/>
              <a:cxnLst/>
              <a:rect l="0" t="0" r="0" b="0"/>
              <a:pathLst>
                <a:path w="9526" h="57151">
                  <a:moveTo>
                    <a:pt x="0" y="0"/>
                  </a:moveTo>
                  <a:lnTo>
                    <a:pt x="0" y="0"/>
                  </a:lnTo>
                  <a:lnTo>
                    <a:pt x="0" y="32181"/>
                  </a:lnTo>
                  <a:lnTo>
                    <a:pt x="1058" y="34154"/>
                  </a:lnTo>
                  <a:lnTo>
                    <a:pt x="2822" y="35470"/>
                  </a:lnTo>
                  <a:lnTo>
                    <a:pt x="5056" y="36346"/>
                  </a:lnTo>
                  <a:lnTo>
                    <a:pt x="6545" y="37989"/>
                  </a:lnTo>
                  <a:lnTo>
                    <a:pt x="8200" y="42637"/>
                  </a:lnTo>
                  <a:lnTo>
                    <a:pt x="9525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2794"/>
            <p:cNvSpPr/>
            <p:nvPr>
              <p:custDataLst>
                <p:tags r:id="rId82"/>
              </p:custDataLst>
            </p:nvPr>
          </p:nvSpPr>
          <p:spPr>
            <a:xfrm>
              <a:off x="7315200" y="3477018"/>
              <a:ext cx="38032" cy="161533"/>
            </a:xfrm>
            <a:custGeom>
              <a:avLst/>
              <a:gdLst/>
              <a:ahLst/>
              <a:cxnLst/>
              <a:rect l="0" t="0" r="0" b="0"/>
              <a:pathLst>
                <a:path w="38032" h="161533">
                  <a:moveTo>
                    <a:pt x="0" y="9132"/>
                  </a:moveTo>
                  <a:lnTo>
                    <a:pt x="0" y="9132"/>
                  </a:lnTo>
                  <a:lnTo>
                    <a:pt x="0" y="931"/>
                  </a:lnTo>
                  <a:lnTo>
                    <a:pt x="1058" y="490"/>
                  </a:lnTo>
                  <a:lnTo>
                    <a:pt x="5056" y="0"/>
                  </a:lnTo>
                  <a:lnTo>
                    <a:pt x="6545" y="927"/>
                  </a:lnTo>
                  <a:lnTo>
                    <a:pt x="7538" y="2604"/>
                  </a:lnTo>
                  <a:lnTo>
                    <a:pt x="8200" y="4780"/>
                  </a:lnTo>
                  <a:lnTo>
                    <a:pt x="9701" y="6231"/>
                  </a:lnTo>
                  <a:lnTo>
                    <a:pt x="14189" y="7843"/>
                  </a:lnTo>
                  <a:lnTo>
                    <a:pt x="15809" y="9330"/>
                  </a:lnTo>
                  <a:lnTo>
                    <a:pt x="23680" y="22277"/>
                  </a:lnTo>
                  <a:lnTo>
                    <a:pt x="34155" y="34620"/>
                  </a:lnTo>
                  <a:lnTo>
                    <a:pt x="36347" y="40921"/>
                  </a:lnTo>
                  <a:lnTo>
                    <a:pt x="38031" y="85581"/>
                  </a:lnTo>
                  <a:lnTo>
                    <a:pt x="37011" y="97084"/>
                  </a:lnTo>
                  <a:lnTo>
                    <a:pt x="21623" y="133552"/>
                  </a:lnTo>
                  <a:lnTo>
                    <a:pt x="19134" y="144863"/>
                  </a:lnTo>
                  <a:lnTo>
                    <a:pt x="9525" y="1615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SMARTInkShape-Group587"/>
          <p:cNvGrpSpPr/>
          <p:nvPr/>
        </p:nvGrpSpPr>
        <p:grpSpPr>
          <a:xfrm>
            <a:off x="4171950" y="1704975"/>
            <a:ext cx="142876" cy="142876"/>
            <a:chOff x="4171950" y="1704975"/>
            <a:chExt cx="142876" cy="142876"/>
          </a:xfrm>
        </p:grpSpPr>
        <p:sp>
          <p:nvSpPr>
            <p:cNvPr id="66" name="SMARTInkShape-2795"/>
            <p:cNvSpPr/>
            <p:nvPr>
              <p:custDataLst>
                <p:tags r:id="rId75"/>
              </p:custDataLst>
            </p:nvPr>
          </p:nvSpPr>
          <p:spPr>
            <a:xfrm>
              <a:off x="4200525" y="1704975"/>
              <a:ext cx="104776" cy="114301"/>
            </a:xfrm>
            <a:custGeom>
              <a:avLst/>
              <a:gdLst/>
              <a:ahLst/>
              <a:cxnLst/>
              <a:rect l="0" t="0" r="0" b="0"/>
              <a:pathLst>
                <a:path w="104776" h="114301">
                  <a:moveTo>
                    <a:pt x="9525" y="9525"/>
                  </a:moveTo>
                  <a:lnTo>
                    <a:pt x="9525" y="9525"/>
                  </a:lnTo>
                  <a:lnTo>
                    <a:pt x="9525" y="1324"/>
                  </a:lnTo>
                  <a:lnTo>
                    <a:pt x="8467" y="883"/>
                  </a:lnTo>
                  <a:lnTo>
                    <a:pt x="0" y="0"/>
                  </a:lnTo>
                  <a:lnTo>
                    <a:pt x="8201" y="8201"/>
                  </a:lnTo>
                  <a:lnTo>
                    <a:pt x="14189" y="9133"/>
                  </a:lnTo>
                  <a:lnTo>
                    <a:pt x="15809" y="10322"/>
                  </a:lnTo>
                  <a:lnTo>
                    <a:pt x="23680" y="22748"/>
                  </a:lnTo>
                  <a:lnTo>
                    <a:pt x="29222" y="25985"/>
                  </a:lnTo>
                  <a:lnTo>
                    <a:pt x="35213" y="28482"/>
                  </a:lnTo>
                  <a:lnTo>
                    <a:pt x="66680" y="54381"/>
                  </a:lnTo>
                  <a:lnTo>
                    <a:pt x="69853" y="55304"/>
                  </a:lnTo>
                  <a:lnTo>
                    <a:pt x="76202" y="61974"/>
                  </a:lnTo>
                  <a:lnTo>
                    <a:pt x="92428" y="85312"/>
                  </a:lnTo>
                  <a:lnTo>
                    <a:pt x="93368" y="88625"/>
                  </a:lnTo>
                  <a:lnTo>
                    <a:pt x="95054" y="90833"/>
                  </a:lnTo>
                  <a:lnTo>
                    <a:pt x="101424" y="95000"/>
                  </a:lnTo>
                  <a:lnTo>
                    <a:pt x="103286" y="99725"/>
                  </a:lnTo>
                  <a:lnTo>
                    <a:pt x="104775" y="114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2796"/>
            <p:cNvSpPr/>
            <p:nvPr>
              <p:custDataLst>
                <p:tags r:id="rId76"/>
              </p:custDataLst>
            </p:nvPr>
          </p:nvSpPr>
          <p:spPr>
            <a:xfrm>
              <a:off x="4171950" y="1704975"/>
              <a:ext cx="142876" cy="142876"/>
            </a:xfrm>
            <a:custGeom>
              <a:avLst/>
              <a:gdLst/>
              <a:ahLst/>
              <a:cxnLst/>
              <a:rect l="0" t="0" r="0" b="0"/>
              <a:pathLst>
                <a:path w="142876" h="142876">
                  <a:moveTo>
                    <a:pt x="142875" y="0"/>
                  </a:moveTo>
                  <a:lnTo>
                    <a:pt x="142875" y="0"/>
                  </a:lnTo>
                  <a:lnTo>
                    <a:pt x="132762" y="0"/>
                  </a:lnTo>
                  <a:lnTo>
                    <a:pt x="129783" y="1058"/>
                  </a:lnTo>
                  <a:lnTo>
                    <a:pt x="127797" y="2822"/>
                  </a:lnTo>
                  <a:lnTo>
                    <a:pt x="116744" y="16247"/>
                  </a:lnTo>
                  <a:lnTo>
                    <a:pt x="104630" y="31471"/>
                  </a:lnTo>
                  <a:lnTo>
                    <a:pt x="87822" y="54160"/>
                  </a:lnTo>
                  <a:lnTo>
                    <a:pt x="46166" y="101731"/>
                  </a:lnTo>
                  <a:lnTo>
                    <a:pt x="24485" y="125968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SMARTInkShape-Group589"/>
          <p:cNvGrpSpPr/>
          <p:nvPr/>
        </p:nvGrpSpPr>
        <p:grpSpPr>
          <a:xfrm>
            <a:off x="3943350" y="1752600"/>
            <a:ext cx="238126" cy="1038226"/>
            <a:chOff x="3943350" y="1752600"/>
            <a:chExt cx="238126" cy="1038226"/>
          </a:xfrm>
        </p:grpSpPr>
        <p:sp>
          <p:nvSpPr>
            <p:cNvPr id="69" name="SMARTInkShape-2797"/>
            <p:cNvSpPr/>
            <p:nvPr>
              <p:custDataLst>
                <p:tags r:id="rId69"/>
              </p:custDataLst>
            </p:nvPr>
          </p:nvSpPr>
          <p:spPr>
            <a:xfrm>
              <a:off x="3943350" y="1752600"/>
              <a:ext cx="190501" cy="38101"/>
            </a:xfrm>
            <a:custGeom>
              <a:avLst/>
              <a:gdLst/>
              <a:ahLst/>
              <a:cxnLst/>
              <a:rect l="0" t="0" r="0" b="0"/>
              <a:pathLst>
                <a:path w="190501" h="38101">
                  <a:moveTo>
                    <a:pt x="0" y="38100"/>
                  </a:moveTo>
                  <a:lnTo>
                    <a:pt x="0" y="38100"/>
                  </a:lnTo>
                  <a:lnTo>
                    <a:pt x="0" y="28578"/>
                  </a:lnTo>
                  <a:lnTo>
                    <a:pt x="44713" y="28575"/>
                  </a:lnTo>
                  <a:lnTo>
                    <a:pt x="61344" y="27517"/>
                  </a:lnTo>
                  <a:lnTo>
                    <a:pt x="102012" y="19639"/>
                  </a:lnTo>
                  <a:lnTo>
                    <a:pt x="110956" y="18253"/>
                  </a:lnTo>
                  <a:lnTo>
                    <a:pt x="140096" y="10883"/>
                  </a:lnTo>
                  <a:lnTo>
                    <a:pt x="164578" y="9644"/>
                  </a:lnTo>
                  <a:lnTo>
                    <a:pt x="171218" y="6756"/>
                  </a:lnTo>
                  <a:lnTo>
                    <a:pt x="177697" y="3003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2798"/>
            <p:cNvSpPr/>
            <p:nvPr>
              <p:custDataLst>
                <p:tags r:id="rId70"/>
              </p:custDataLst>
            </p:nvPr>
          </p:nvSpPr>
          <p:spPr>
            <a:xfrm>
              <a:off x="3962435" y="1781305"/>
              <a:ext cx="142841" cy="85468"/>
            </a:xfrm>
            <a:custGeom>
              <a:avLst/>
              <a:gdLst/>
              <a:ahLst/>
              <a:cxnLst/>
              <a:rect l="0" t="0" r="0" b="0"/>
              <a:pathLst>
                <a:path w="142841" h="85468">
                  <a:moveTo>
                    <a:pt x="47590" y="9395"/>
                  </a:moveTo>
                  <a:lnTo>
                    <a:pt x="47590" y="9395"/>
                  </a:lnTo>
                  <a:lnTo>
                    <a:pt x="38458" y="9395"/>
                  </a:lnTo>
                  <a:lnTo>
                    <a:pt x="38099" y="17596"/>
                  </a:lnTo>
                  <a:lnTo>
                    <a:pt x="29867" y="27005"/>
                  </a:lnTo>
                  <a:lnTo>
                    <a:pt x="28933" y="33075"/>
                  </a:lnTo>
                  <a:lnTo>
                    <a:pt x="28657" y="41576"/>
                  </a:lnTo>
                  <a:lnTo>
                    <a:pt x="25770" y="47687"/>
                  </a:lnTo>
                  <a:lnTo>
                    <a:pt x="20349" y="55176"/>
                  </a:lnTo>
                  <a:lnTo>
                    <a:pt x="19411" y="61530"/>
                  </a:lnTo>
                  <a:lnTo>
                    <a:pt x="18220" y="63202"/>
                  </a:lnTo>
                  <a:lnTo>
                    <a:pt x="16369" y="64316"/>
                  </a:lnTo>
                  <a:lnTo>
                    <a:pt x="14076" y="65059"/>
                  </a:lnTo>
                  <a:lnTo>
                    <a:pt x="12548" y="66613"/>
                  </a:lnTo>
                  <a:lnTo>
                    <a:pt x="8700" y="76159"/>
                  </a:lnTo>
                  <a:lnTo>
                    <a:pt x="84" y="85467"/>
                  </a:lnTo>
                  <a:lnTo>
                    <a:pt x="0" y="80501"/>
                  </a:lnTo>
                  <a:lnTo>
                    <a:pt x="1047" y="79024"/>
                  </a:lnTo>
                  <a:lnTo>
                    <a:pt x="2803" y="78039"/>
                  </a:lnTo>
                  <a:lnTo>
                    <a:pt x="5032" y="77383"/>
                  </a:lnTo>
                  <a:lnTo>
                    <a:pt x="6518" y="75887"/>
                  </a:lnTo>
                  <a:lnTo>
                    <a:pt x="10287" y="66446"/>
                  </a:lnTo>
                  <a:lnTo>
                    <a:pt x="15959" y="59225"/>
                  </a:lnTo>
                  <a:lnTo>
                    <a:pt x="19168" y="50382"/>
                  </a:lnTo>
                  <a:lnTo>
                    <a:pt x="25293" y="41060"/>
                  </a:lnTo>
                  <a:lnTo>
                    <a:pt x="28636" y="31595"/>
                  </a:lnTo>
                  <a:lnTo>
                    <a:pt x="41671" y="15742"/>
                  </a:lnTo>
                  <a:lnTo>
                    <a:pt x="47781" y="12216"/>
                  </a:lnTo>
                  <a:lnTo>
                    <a:pt x="50893" y="11276"/>
                  </a:lnTo>
                  <a:lnTo>
                    <a:pt x="52967" y="9590"/>
                  </a:lnTo>
                  <a:lnTo>
                    <a:pt x="55271" y="4896"/>
                  </a:lnTo>
                  <a:lnTo>
                    <a:pt x="58003" y="3221"/>
                  </a:lnTo>
                  <a:lnTo>
                    <a:pt x="75350" y="164"/>
                  </a:lnTo>
                  <a:lnTo>
                    <a:pt x="80388" y="0"/>
                  </a:lnTo>
                  <a:lnTo>
                    <a:pt x="86156" y="2750"/>
                  </a:lnTo>
                  <a:lnTo>
                    <a:pt x="92247" y="6442"/>
                  </a:lnTo>
                  <a:lnTo>
                    <a:pt x="101627" y="9578"/>
                  </a:lnTo>
                  <a:lnTo>
                    <a:pt x="107943" y="14063"/>
                  </a:lnTo>
                  <a:lnTo>
                    <a:pt x="111455" y="19583"/>
                  </a:lnTo>
                  <a:lnTo>
                    <a:pt x="112391" y="22537"/>
                  </a:lnTo>
                  <a:lnTo>
                    <a:pt x="114074" y="24507"/>
                  </a:lnTo>
                  <a:lnTo>
                    <a:pt x="127358" y="32983"/>
                  </a:lnTo>
                  <a:lnTo>
                    <a:pt x="130667" y="38576"/>
                  </a:lnTo>
                  <a:lnTo>
                    <a:pt x="133160" y="55174"/>
                  </a:lnTo>
                  <a:lnTo>
                    <a:pt x="142840" y="6654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2799"/>
            <p:cNvSpPr/>
            <p:nvPr>
              <p:custDataLst>
                <p:tags r:id="rId71"/>
              </p:custDataLst>
            </p:nvPr>
          </p:nvSpPr>
          <p:spPr>
            <a:xfrm>
              <a:off x="4019553" y="1809760"/>
              <a:ext cx="28573" cy="914391"/>
            </a:xfrm>
            <a:custGeom>
              <a:avLst/>
              <a:gdLst/>
              <a:ahLst/>
              <a:cxnLst/>
              <a:rect l="0" t="0" r="0" b="0"/>
              <a:pathLst>
                <a:path w="28573" h="914391">
                  <a:moveTo>
                    <a:pt x="19047" y="9515"/>
                  </a:moveTo>
                  <a:lnTo>
                    <a:pt x="19047" y="9515"/>
                  </a:lnTo>
                  <a:lnTo>
                    <a:pt x="19047" y="382"/>
                  </a:lnTo>
                  <a:lnTo>
                    <a:pt x="9915" y="0"/>
                  </a:lnTo>
                  <a:lnTo>
                    <a:pt x="1355" y="8192"/>
                  </a:lnTo>
                  <a:lnTo>
                    <a:pt x="116" y="17600"/>
                  </a:lnTo>
                  <a:lnTo>
                    <a:pt x="0" y="33192"/>
                  </a:lnTo>
                  <a:lnTo>
                    <a:pt x="2820" y="38735"/>
                  </a:lnTo>
                  <a:lnTo>
                    <a:pt x="6543" y="44727"/>
                  </a:lnTo>
                  <a:lnTo>
                    <a:pt x="8934" y="57197"/>
                  </a:lnTo>
                  <a:lnTo>
                    <a:pt x="9517" y="104177"/>
                  </a:lnTo>
                  <a:lnTo>
                    <a:pt x="9519" y="107548"/>
                  </a:lnTo>
                  <a:lnTo>
                    <a:pt x="18654" y="150694"/>
                  </a:lnTo>
                  <a:lnTo>
                    <a:pt x="19037" y="197271"/>
                  </a:lnTo>
                  <a:lnTo>
                    <a:pt x="19047" y="244869"/>
                  </a:lnTo>
                  <a:lnTo>
                    <a:pt x="19047" y="288939"/>
                  </a:lnTo>
                  <a:lnTo>
                    <a:pt x="19047" y="333366"/>
                  </a:lnTo>
                  <a:lnTo>
                    <a:pt x="20105" y="346065"/>
                  </a:lnTo>
                  <a:lnTo>
                    <a:pt x="27689" y="384165"/>
                  </a:lnTo>
                  <a:lnTo>
                    <a:pt x="28520" y="428615"/>
                  </a:lnTo>
                  <a:lnTo>
                    <a:pt x="28570" y="470773"/>
                  </a:lnTo>
                  <a:lnTo>
                    <a:pt x="28572" y="514392"/>
                  </a:lnTo>
                  <a:lnTo>
                    <a:pt x="28572" y="558596"/>
                  </a:lnTo>
                  <a:lnTo>
                    <a:pt x="28572" y="605238"/>
                  </a:lnTo>
                  <a:lnTo>
                    <a:pt x="28572" y="649904"/>
                  </a:lnTo>
                  <a:lnTo>
                    <a:pt x="28572" y="695259"/>
                  </a:lnTo>
                  <a:lnTo>
                    <a:pt x="28572" y="742765"/>
                  </a:lnTo>
                  <a:lnTo>
                    <a:pt x="28572" y="765155"/>
                  </a:lnTo>
                  <a:lnTo>
                    <a:pt x="25750" y="771510"/>
                  </a:lnTo>
                  <a:lnTo>
                    <a:pt x="23515" y="774687"/>
                  </a:lnTo>
                  <a:lnTo>
                    <a:pt x="20371" y="789271"/>
                  </a:lnTo>
                  <a:lnTo>
                    <a:pt x="19047" y="835919"/>
                  </a:lnTo>
                  <a:lnTo>
                    <a:pt x="19047" y="882544"/>
                  </a:lnTo>
                  <a:lnTo>
                    <a:pt x="19047" y="91439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2800"/>
            <p:cNvSpPr/>
            <p:nvPr>
              <p:custDataLst>
                <p:tags r:id="rId72"/>
              </p:custDataLst>
            </p:nvPr>
          </p:nvSpPr>
          <p:spPr>
            <a:xfrm>
              <a:off x="3962400" y="2676528"/>
              <a:ext cx="76201" cy="38098"/>
            </a:xfrm>
            <a:custGeom>
              <a:avLst/>
              <a:gdLst/>
              <a:ahLst/>
              <a:cxnLst/>
              <a:rect l="0" t="0" r="0" b="0"/>
              <a:pathLst>
                <a:path w="76201" h="38098">
                  <a:moveTo>
                    <a:pt x="9525" y="9522"/>
                  </a:moveTo>
                  <a:lnTo>
                    <a:pt x="9525" y="9522"/>
                  </a:lnTo>
                  <a:lnTo>
                    <a:pt x="1324" y="9522"/>
                  </a:lnTo>
                  <a:lnTo>
                    <a:pt x="883" y="8464"/>
                  </a:lnTo>
                  <a:lnTo>
                    <a:pt x="0" y="7"/>
                  </a:lnTo>
                  <a:lnTo>
                    <a:pt x="5057" y="0"/>
                  </a:lnTo>
                  <a:lnTo>
                    <a:pt x="6546" y="1057"/>
                  </a:lnTo>
                  <a:lnTo>
                    <a:pt x="7539" y="2820"/>
                  </a:lnTo>
                  <a:lnTo>
                    <a:pt x="9132" y="8199"/>
                  </a:lnTo>
                  <a:lnTo>
                    <a:pt x="12173" y="8934"/>
                  </a:lnTo>
                  <a:lnTo>
                    <a:pt x="14465" y="9130"/>
                  </a:lnTo>
                  <a:lnTo>
                    <a:pt x="15994" y="10319"/>
                  </a:lnTo>
                  <a:lnTo>
                    <a:pt x="17692" y="14462"/>
                  </a:lnTo>
                  <a:lnTo>
                    <a:pt x="19203" y="15991"/>
                  </a:lnTo>
                  <a:lnTo>
                    <a:pt x="29232" y="21265"/>
                  </a:lnTo>
                  <a:lnTo>
                    <a:pt x="45602" y="35034"/>
                  </a:lnTo>
                  <a:lnTo>
                    <a:pt x="56637" y="37977"/>
                  </a:lnTo>
                  <a:lnTo>
                    <a:pt x="76200" y="3809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2801"/>
            <p:cNvSpPr/>
            <p:nvPr>
              <p:custDataLst>
                <p:tags r:id="rId73"/>
              </p:custDataLst>
            </p:nvPr>
          </p:nvSpPr>
          <p:spPr>
            <a:xfrm>
              <a:off x="4038600" y="2658799"/>
              <a:ext cx="57151" cy="84402"/>
            </a:xfrm>
            <a:custGeom>
              <a:avLst/>
              <a:gdLst/>
              <a:ahLst/>
              <a:cxnLst/>
              <a:rect l="0" t="0" r="0" b="0"/>
              <a:pathLst>
                <a:path w="57151" h="84402">
                  <a:moveTo>
                    <a:pt x="57150" y="8201"/>
                  </a:moveTo>
                  <a:lnTo>
                    <a:pt x="57150" y="8201"/>
                  </a:lnTo>
                  <a:lnTo>
                    <a:pt x="57150" y="0"/>
                  </a:lnTo>
                  <a:lnTo>
                    <a:pt x="57150" y="16044"/>
                  </a:lnTo>
                  <a:lnTo>
                    <a:pt x="56092" y="16605"/>
                  </a:lnTo>
                  <a:lnTo>
                    <a:pt x="52093" y="17228"/>
                  </a:lnTo>
                  <a:lnTo>
                    <a:pt x="46789" y="20327"/>
                  </a:lnTo>
                  <a:lnTo>
                    <a:pt x="40903" y="24174"/>
                  </a:lnTo>
                  <a:lnTo>
                    <a:pt x="34760" y="25883"/>
                  </a:lnTo>
                  <a:lnTo>
                    <a:pt x="32698" y="27398"/>
                  </a:lnTo>
                  <a:lnTo>
                    <a:pt x="31324" y="29465"/>
                  </a:lnTo>
                  <a:lnTo>
                    <a:pt x="28739" y="34585"/>
                  </a:lnTo>
                  <a:lnTo>
                    <a:pt x="22391" y="43418"/>
                  </a:lnTo>
                  <a:lnTo>
                    <a:pt x="20535" y="49605"/>
                  </a:lnTo>
                  <a:lnTo>
                    <a:pt x="18982" y="51679"/>
                  </a:lnTo>
                  <a:lnTo>
                    <a:pt x="16888" y="53061"/>
                  </a:lnTo>
                  <a:lnTo>
                    <a:pt x="14434" y="53983"/>
                  </a:lnTo>
                  <a:lnTo>
                    <a:pt x="12797" y="55656"/>
                  </a:lnTo>
                  <a:lnTo>
                    <a:pt x="2178" y="75052"/>
                  </a:lnTo>
                  <a:lnTo>
                    <a:pt x="0" y="8440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2802"/>
            <p:cNvSpPr/>
            <p:nvPr>
              <p:custDataLst>
                <p:tags r:id="rId74"/>
              </p:custDataLst>
            </p:nvPr>
          </p:nvSpPr>
          <p:spPr>
            <a:xfrm>
              <a:off x="3943361" y="2762250"/>
              <a:ext cx="238115" cy="28576"/>
            </a:xfrm>
            <a:custGeom>
              <a:avLst/>
              <a:gdLst/>
              <a:ahLst/>
              <a:cxnLst/>
              <a:rect l="0" t="0" r="0" b="0"/>
              <a:pathLst>
                <a:path w="238115" h="28576">
                  <a:moveTo>
                    <a:pt x="19039" y="19050"/>
                  </a:moveTo>
                  <a:lnTo>
                    <a:pt x="19039" y="19050"/>
                  </a:lnTo>
                  <a:lnTo>
                    <a:pt x="4850" y="19050"/>
                  </a:lnTo>
                  <a:lnTo>
                    <a:pt x="3230" y="20108"/>
                  </a:lnTo>
                  <a:lnTo>
                    <a:pt x="2149" y="21872"/>
                  </a:lnTo>
                  <a:lnTo>
                    <a:pt x="0" y="28540"/>
                  </a:lnTo>
                  <a:lnTo>
                    <a:pt x="45686" y="28575"/>
                  </a:lnTo>
                  <a:lnTo>
                    <a:pt x="89185" y="28575"/>
                  </a:lnTo>
                  <a:lnTo>
                    <a:pt x="132502" y="28575"/>
                  </a:lnTo>
                  <a:lnTo>
                    <a:pt x="148143" y="27517"/>
                  </a:lnTo>
                  <a:lnTo>
                    <a:pt x="178066" y="20374"/>
                  </a:lnTo>
                  <a:lnTo>
                    <a:pt x="214651" y="18069"/>
                  </a:lnTo>
                  <a:lnTo>
                    <a:pt x="225047" y="11469"/>
                  </a:lnTo>
                  <a:lnTo>
                    <a:pt x="23811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SMARTInkShape-Group590"/>
          <p:cNvGrpSpPr/>
          <p:nvPr/>
        </p:nvGrpSpPr>
        <p:grpSpPr>
          <a:xfrm>
            <a:off x="3371850" y="962155"/>
            <a:ext cx="476251" cy="417516"/>
            <a:chOff x="3371850" y="962155"/>
            <a:chExt cx="476251" cy="417516"/>
          </a:xfrm>
        </p:grpSpPr>
        <p:sp>
          <p:nvSpPr>
            <p:cNvPr id="76" name="SMARTInkShape-2803"/>
            <p:cNvSpPr/>
            <p:nvPr>
              <p:custDataLst>
                <p:tags r:id="rId60"/>
              </p:custDataLst>
            </p:nvPr>
          </p:nvSpPr>
          <p:spPr>
            <a:xfrm>
              <a:off x="3676664" y="1133475"/>
              <a:ext cx="171437" cy="38066"/>
            </a:xfrm>
            <a:custGeom>
              <a:avLst/>
              <a:gdLst/>
              <a:ahLst/>
              <a:cxnLst/>
              <a:rect l="0" t="0" r="0" b="0"/>
              <a:pathLst>
                <a:path w="171437" h="38066">
                  <a:moveTo>
                    <a:pt x="9511" y="19050"/>
                  </a:moveTo>
                  <a:lnTo>
                    <a:pt x="9511" y="19050"/>
                  </a:lnTo>
                  <a:lnTo>
                    <a:pt x="41416" y="19050"/>
                  </a:lnTo>
                  <a:lnTo>
                    <a:pt x="47680" y="16228"/>
                  </a:lnTo>
                  <a:lnTo>
                    <a:pt x="50832" y="13994"/>
                  </a:lnTo>
                  <a:lnTo>
                    <a:pt x="65381" y="10849"/>
                  </a:lnTo>
                  <a:lnTo>
                    <a:pt x="93238" y="9559"/>
                  </a:lnTo>
                  <a:lnTo>
                    <a:pt x="104629" y="116"/>
                  </a:lnTo>
                  <a:lnTo>
                    <a:pt x="99666" y="5091"/>
                  </a:lnTo>
                  <a:lnTo>
                    <a:pt x="94383" y="7554"/>
                  </a:lnTo>
                  <a:lnTo>
                    <a:pt x="79249" y="10324"/>
                  </a:lnTo>
                  <a:lnTo>
                    <a:pt x="66639" y="17013"/>
                  </a:lnTo>
                  <a:lnTo>
                    <a:pt x="40070" y="21694"/>
                  </a:lnTo>
                  <a:lnTo>
                    <a:pt x="32618" y="25517"/>
                  </a:lnTo>
                  <a:lnTo>
                    <a:pt x="15977" y="28172"/>
                  </a:lnTo>
                  <a:lnTo>
                    <a:pt x="6370" y="28456"/>
                  </a:lnTo>
                  <a:lnTo>
                    <a:pt x="4242" y="29554"/>
                  </a:lnTo>
                  <a:lnTo>
                    <a:pt x="2823" y="31344"/>
                  </a:lnTo>
                  <a:lnTo>
                    <a:pt x="0" y="38065"/>
                  </a:lnTo>
                  <a:lnTo>
                    <a:pt x="5047" y="33033"/>
                  </a:lnTo>
                  <a:lnTo>
                    <a:pt x="10349" y="30556"/>
                  </a:lnTo>
                  <a:lnTo>
                    <a:pt x="52050" y="22052"/>
                  </a:lnTo>
                  <a:lnTo>
                    <a:pt x="95310" y="16403"/>
                  </a:lnTo>
                  <a:lnTo>
                    <a:pt x="114308" y="11563"/>
                  </a:lnTo>
                  <a:lnTo>
                    <a:pt x="138435" y="8735"/>
                  </a:lnTo>
                  <a:lnTo>
                    <a:pt x="149899" y="3058"/>
                  </a:lnTo>
                  <a:lnTo>
                    <a:pt x="17143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2804"/>
            <p:cNvSpPr/>
            <p:nvPr>
              <p:custDataLst>
                <p:tags r:id="rId61"/>
              </p:custDataLst>
            </p:nvPr>
          </p:nvSpPr>
          <p:spPr>
            <a:xfrm>
              <a:off x="3371850" y="1049074"/>
              <a:ext cx="76201" cy="93772"/>
            </a:xfrm>
            <a:custGeom>
              <a:avLst/>
              <a:gdLst/>
              <a:ahLst/>
              <a:cxnLst/>
              <a:rect l="0" t="0" r="0" b="0"/>
              <a:pathLst>
                <a:path w="76201" h="93772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0" y="8170"/>
                  </a:lnTo>
                  <a:lnTo>
                    <a:pt x="8201" y="8198"/>
                  </a:lnTo>
                  <a:lnTo>
                    <a:pt x="8642" y="9257"/>
                  </a:lnTo>
                  <a:lnTo>
                    <a:pt x="10576" y="34516"/>
                  </a:lnTo>
                  <a:lnTo>
                    <a:pt x="16069" y="43397"/>
                  </a:lnTo>
                  <a:lnTo>
                    <a:pt x="18461" y="55880"/>
                  </a:lnTo>
                  <a:lnTo>
                    <a:pt x="19050" y="93771"/>
                  </a:lnTo>
                  <a:lnTo>
                    <a:pt x="19050" y="61769"/>
                  </a:lnTo>
                  <a:lnTo>
                    <a:pt x="21872" y="55645"/>
                  </a:lnTo>
                  <a:lnTo>
                    <a:pt x="25596" y="49396"/>
                  </a:lnTo>
                  <a:lnTo>
                    <a:pt x="27986" y="36760"/>
                  </a:lnTo>
                  <a:lnTo>
                    <a:pt x="28182" y="33590"/>
                  </a:lnTo>
                  <a:lnTo>
                    <a:pt x="31223" y="27246"/>
                  </a:lnTo>
                  <a:lnTo>
                    <a:pt x="37698" y="18283"/>
                  </a:lnTo>
                  <a:lnTo>
                    <a:pt x="55706" y="17730"/>
                  </a:lnTo>
                  <a:lnTo>
                    <a:pt x="56188" y="18787"/>
                  </a:lnTo>
                  <a:lnTo>
                    <a:pt x="56722" y="22784"/>
                  </a:lnTo>
                  <a:lnTo>
                    <a:pt x="57923" y="24273"/>
                  </a:lnTo>
                  <a:lnTo>
                    <a:pt x="62080" y="25927"/>
                  </a:lnTo>
                  <a:lnTo>
                    <a:pt x="63612" y="27427"/>
                  </a:lnTo>
                  <a:lnTo>
                    <a:pt x="67464" y="36874"/>
                  </a:lnTo>
                  <a:lnTo>
                    <a:pt x="74840" y="44851"/>
                  </a:lnTo>
                  <a:lnTo>
                    <a:pt x="75797" y="50928"/>
                  </a:lnTo>
                  <a:lnTo>
                    <a:pt x="76200" y="6535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2805"/>
            <p:cNvSpPr/>
            <p:nvPr>
              <p:custDataLst>
                <p:tags r:id="rId62"/>
              </p:custDataLst>
            </p:nvPr>
          </p:nvSpPr>
          <p:spPr>
            <a:xfrm>
              <a:off x="3486185" y="1000531"/>
              <a:ext cx="57116" cy="132945"/>
            </a:xfrm>
            <a:custGeom>
              <a:avLst/>
              <a:gdLst/>
              <a:ahLst/>
              <a:cxnLst/>
              <a:rect l="0" t="0" r="0" b="0"/>
              <a:pathLst>
                <a:path w="57116" h="132945">
                  <a:moveTo>
                    <a:pt x="28540" y="28169"/>
                  </a:moveTo>
                  <a:lnTo>
                    <a:pt x="28540" y="28169"/>
                  </a:lnTo>
                  <a:lnTo>
                    <a:pt x="28540" y="23112"/>
                  </a:lnTo>
                  <a:lnTo>
                    <a:pt x="31362" y="17808"/>
                  </a:lnTo>
                  <a:lnTo>
                    <a:pt x="33597" y="14912"/>
                  </a:lnTo>
                  <a:lnTo>
                    <a:pt x="34028" y="12981"/>
                  </a:lnTo>
                  <a:lnTo>
                    <a:pt x="33257" y="11694"/>
                  </a:lnTo>
                  <a:lnTo>
                    <a:pt x="29472" y="9628"/>
                  </a:lnTo>
                  <a:lnTo>
                    <a:pt x="33872" y="4213"/>
                  </a:lnTo>
                  <a:lnTo>
                    <a:pt x="34211" y="2673"/>
                  </a:lnTo>
                  <a:lnTo>
                    <a:pt x="33379" y="1647"/>
                  </a:lnTo>
                  <a:lnTo>
                    <a:pt x="29496" y="0"/>
                  </a:lnTo>
                  <a:lnTo>
                    <a:pt x="28965" y="2596"/>
                  </a:lnTo>
                  <a:lnTo>
                    <a:pt x="28823" y="4771"/>
                  </a:lnTo>
                  <a:lnTo>
                    <a:pt x="27671" y="6220"/>
                  </a:lnTo>
                  <a:lnTo>
                    <a:pt x="15307" y="13794"/>
                  </a:lnTo>
                  <a:lnTo>
                    <a:pt x="12076" y="19311"/>
                  </a:lnTo>
                  <a:lnTo>
                    <a:pt x="8772" y="34607"/>
                  </a:lnTo>
                  <a:lnTo>
                    <a:pt x="3045" y="44070"/>
                  </a:lnTo>
                  <a:lnTo>
                    <a:pt x="573" y="56749"/>
                  </a:lnTo>
                  <a:lnTo>
                    <a:pt x="0" y="84026"/>
                  </a:lnTo>
                  <a:lnTo>
                    <a:pt x="2803" y="92858"/>
                  </a:lnTo>
                  <a:lnTo>
                    <a:pt x="6518" y="100311"/>
                  </a:lnTo>
                  <a:lnTo>
                    <a:pt x="9099" y="116953"/>
                  </a:lnTo>
                  <a:lnTo>
                    <a:pt x="11346" y="120166"/>
                  </a:lnTo>
                  <a:lnTo>
                    <a:pt x="25858" y="131052"/>
                  </a:lnTo>
                  <a:lnTo>
                    <a:pt x="32802" y="132383"/>
                  </a:lnTo>
                  <a:lnTo>
                    <a:pt x="57115" y="1329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2806"/>
            <p:cNvSpPr/>
            <p:nvPr>
              <p:custDataLst>
                <p:tags r:id="rId63"/>
              </p:custDataLst>
            </p:nvPr>
          </p:nvSpPr>
          <p:spPr>
            <a:xfrm>
              <a:off x="3562360" y="1038263"/>
              <a:ext cx="66666" cy="75759"/>
            </a:xfrm>
            <a:custGeom>
              <a:avLst/>
              <a:gdLst/>
              <a:ahLst/>
              <a:cxnLst/>
              <a:rect l="0" t="0" r="0" b="0"/>
              <a:pathLst>
                <a:path w="66666" h="75759">
                  <a:moveTo>
                    <a:pt x="9515" y="9487"/>
                  </a:moveTo>
                  <a:lnTo>
                    <a:pt x="9515" y="9487"/>
                  </a:lnTo>
                  <a:lnTo>
                    <a:pt x="9515" y="14544"/>
                  </a:lnTo>
                  <a:lnTo>
                    <a:pt x="8457" y="16033"/>
                  </a:lnTo>
                  <a:lnTo>
                    <a:pt x="6693" y="17026"/>
                  </a:lnTo>
                  <a:lnTo>
                    <a:pt x="4458" y="17688"/>
                  </a:lnTo>
                  <a:lnTo>
                    <a:pt x="2969" y="19188"/>
                  </a:lnTo>
                  <a:lnTo>
                    <a:pt x="383" y="27097"/>
                  </a:lnTo>
                  <a:lnTo>
                    <a:pt x="0" y="42689"/>
                  </a:lnTo>
                  <a:lnTo>
                    <a:pt x="2817" y="48232"/>
                  </a:lnTo>
                  <a:lnTo>
                    <a:pt x="8192" y="55358"/>
                  </a:lnTo>
                  <a:lnTo>
                    <a:pt x="9481" y="66199"/>
                  </a:lnTo>
                  <a:lnTo>
                    <a:pt x="9515" y="75758"/>
                  </a:lnTo>
                  <a:lnTo>
                    <a:pt x="9515" y="53493"/>
                  </a:lnTo>
                  <a:lnTo>
                    <a:pt x="12337" y="47389"/>
                  </a:lnTo>
                  <a:lnTo>
                    <a:pt x="16061" y="41149"/>
                  </a:lnTo>
                  <a:lnTo>
                    <a:pt x="18451" y="28520"/>
                  </a:lnTo>
                  <a:lnTo>
                    <a:pt x="18647" y="25350"/>
                  </a:lnTo>
                  <a:lnTo>
                    <a:pt x="19837" y="23238"/>
                  </a:lnTo>
                  <a:lnTo>
                    <a:pt x="21688" y="21829"/>
                  </a:lnTo>
                  <a:lnTo>
                    <a:pt x="23980" y="20890"/>
                  </a:lnTo>
                  <a:lnTo>
                    <a:pt x="25509" y="19206"/>
                  </a:lnTo>
                  <a:lnTo>
                    <a:pt x="28163" y="10976"/>
                  </a:lnTo>
                  <a:lnTo>
                    <a:pt x="28446" y="4872"/>
                  </a:lnTo>
                  <a:lnTo>
                    <a:pt x="29544" y="3235"/>
                  </a:lnTo>
                  <a:lnTo>
                    <a:pt x="31334" y="2144"/>
                  </a:lnTo>
                  <a:lnTo>
                    <a:pt x="38259" y="249"/>
                  </a:lnTo>
                  <a:lnTo>
                    <a:pt x="46174" y="0"/>
                  </a:lnTo>
                  <a:lnTo>
                    <a:pt x="46654" y="1046"/>
                  </a:lnTo>
                  <a:lnTo>
                    <a:pt x="47188" y="5030"/>
                  </a:lnTo>
                  <a:lnTo>
                    <a:pt x="48389" y="6516"/>
                  </a:lnTo>
                  <a:lnTo>
                    <a:pt x="52545" y="8166"/>
                  </a:lnTo>
                  <a:lnTo>
                    <a:pt x="54077" y="9665"/>
                  </a:lnTo>
                  <a:lnTo>
                    <a:pt x="55778" y="14152"/>
                  </a:lnTo>
                  <a:lnTo>
                    <a:pt x="56737" y="22629"/>
                  </a:lnTo>
                  <a:lnTo>
                    <a:pt x="57929" y="24598"/>
                  </a:lnTo>
                  <a:lnTo>
                    <a:pt x="59783" y="25911"/>
                  </a:lnTo>
                  <a:lnTo>
                    <a:pt x="62077" y="26786"/>
                  </a:lnTo>
                  <a:lnTo>
                    <a:pt x="63606" y="28428"/>
                  </a:lnTo>
                  <a:lnTo>
                    <a:pt x="66665" y="3806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2807"/>
            <p:cNvSpPr/>
            <p:nvPr>
              <p:custDataLst>
                <p:tags r:id="rId64"/>
              </p:custDataLst>
            </p:nvPr>
          </p:nvSpPr>
          <p:spPr>
            <a:xfrm>
              <a:off x="3667125" y="1038225"/>
              <a:ext cx="47626" cy="19051"/>
            </a:xfrm>
            <a:custGeom>
              <a:avLst/>
              <a:gdLst/>
              <a:ahLst/>
              <a:cxnLst/>
              <a:rect l="0" t="0" r="0" b="0"/>
              <a:pathLst>
                <a:path w="47626" h="19051">
                  <a:moveTo>
                    <a:pt x="0" y="19050"/>
                  </a:moveTo>
                  <a:lnTo>
                    <a:pt x="0" y="19050"/>
                  </a:lnTo>
                  <a:lnTo>
                    <a:pt x="22666" y="19050"/>
                  </a:lnTo>
                  <a:lnTo>
                    <a:pt x="28771" y="16228"/>
                  </a:lnTo>
                  <a:lnTo>
                    <a:pt x="36258" y="10849"/>
                  </a:lnTo>
                  <a:lnTo>
                    <a:pt x="42610" y="9917"/>
                  </a:lnTo>
                  <a:lnTo>
                    <a:pt x="44282" y="8728"/>
                  </a:lnTo>
                  <a:lnTo>
                    <a:pt x="45396" y="6877"/>
                  </a:lnTo>
                  <a:lnTo>
                    <a:pt x="476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2808"/>
            <p:cNvSpPr/>
            <p:nvPr>
              <p:custDataLst>
                <p:tags r:id="rId65"/>
              </p:custDataLst>
            </p:nvPr>
          </p:nvSpPr>
          <p:spPr>
            <a:xfrm>
              <a:off x="3743325" y="1009650"/>
              <a:ext cx="19051" cy="38101"/>
            </a:xfrm>
            <a:custGeom>
              <a:avLst/>
              <a:gdLst/>
              <a:ahLst/>
              <a:cxnLst/>
              <a:rect l="0" t="0" r="0" b="0"/>
              <a:pathLst>
                <a:path w="19051" h="38101">
                  <a:moveTo>
                    <a:pt x="0" y="0"/>
                  </a:moveTo>
                  <a:lnTo>
                    <a:pt x="0" y="0"/>
                  </a:lnTo>
                  <a:lnTo>
                    <a:pt x="0" y="17334"/>
                  </a:lnTo>
                  <a:lnTo>
                    <a:pt x="19050" y="38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2809"/>
            <p:cNvSpPr/>
            <p:nvPr>
              <p:custDataLst>
                <p:tags r:id="rId66"/>
              </p:custDataLst>
            </p:nvPr>
          </p:nvSpPr>
          <p:spPr>
            <a:xfrm>
              <a:off x="3781425" y="962155"/>
              <a:ext cx="28541" cy="133221"/>
            </a:xfrm>
            <a:custGeom>
              <a:avLst/>
              <a:gdLst/>
              <a:ahLst/>
              <a:cxnLst/>
              <a:rect l="0" t="0" r="0" b="0"/>
              <a:pathLst>
                <a:path w="28541" h="133221">
                  <a:moveTo>
                    <a:pt x="0" y="28445"/>
                  </a:moveTo>
                  <a:lnTo>
                    <a:pt x="0" y="28445"/>
                  </a:lnTo>
                  <a:lnTo>
                    <a:pt x="0" y="11111"/>
                  </a:lnTo>
                  <a:lnTo>
                    <a:pt x="9408" y="0"/>
                  </a:lnTo>
                  <a:lnTo>
                    <a:pt x="17716" y="8082"/>
                  </a:lnTo>
                  <a:lnTo>
                    <a:pt x="19845" y="16740"/>
                  </a:lnTo>
                  <a:lnTo>
                    <a:pt x="25518" y="25565"/>
                  </a:lnTo>
                  <a:lnTo>
                    <a:pt x="27971" y="38028"/>
                  </a:lnTo>
                  <a:lnTo>
                    <a:pt x="28540" y="65255"/>
                  </a:lnTo>
                  <a:lnTo>
                    <a:pt x="25737" y="74086"/>
                  </a:lnTo>
                  <a:lnTo>
                    <a:pt x="22022" y="82596"/>
                  </a:lnTo>
                  <a:lnTo>
                    <a:pt x="18872" y="98230"/>
                  </a:lnTo>
                  <a:lnTo>
                    <a:pt x="11685" y="113530"/>
                  </a:lnTo>
                  <a:lnTo>
                    <a:pt x="10965" y="116918"/>
                  </a:lnTo>
                  <a:lnTo>
                    <a:pt x="0" y="1332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2810"/>
            <p:cNvSpPr/>
            <p:nvPr>
              <p:custDataLst>
                <p:tags r:id="rId67"/>
              </p:custDataLst>
            </p:nvPr>
          </p:nvSpPr>
          <p:spPr>
            <a:xfrm>
              <a:off x="3449767" y="1133475"/>
              <a:ext cx="360234" cy="122502"/>
            </a:xfrm>
            <a:custGeom>
              <a:avLst/>
              <a:gdLst/>
              <a:ahLst/>
              <a:cxnLst/>
              <a:rect l="0" t="0" r="0" b="0"/>
              <a:pathLst>
                <a:path w="360234" h="122502">
                  <a:moveTo>
                    <a:pt x="17333" y="114300"/>
                  </a:moveTo>
                  <a:lnTo>
                    <a:pt x="17333" y="114300"/>
                  </a:lnTo>
                  <a:lnTo>
                    <a:pt x="12276" y="114300"/>
                  </a:lnTo>
                  <a:lnTo>
                    <a:pt x="6972" y="117122"/>
                  </a:lnTo>
                  <a:lnTo>
                    <a:pt x="0" y="122501"/>
                  </a:lnTo>
                  <a:lnTo>
                    <a:pt x="11691" y="110451"/>
                  </a:lnTo>
                  <a:lnTo>
                    <a:pt x="32486" y="98292"/>
                  </a:lnTo>
                  <a:lnTo>
                    <a:pt x="75224" y="82532"/>
                  </a:lnTo>
                  <a:lnTo>
                    <a:pt x="120334" y="69847"/>
                  </a:lnTo>
                  <a:lnTo>
                    <a:pt x="157448" y="60324"/>
                  </a:lnTo>
                  <a:lnTo>
                    <a:pt x="194198" y="50800"/>
                  </a:lnTo>
                  <a:lnTo>
                    <a:pt x="238418" y="38100"/>
                  </a:lnTo>
                  <a:lnTo>
                    <a:pt x="282549" y="25400"/>
                  </a:lnTo>
                  <a:lnTo>
                    <a:pt x="328640" y="9525"/>
                  </a:lnTo>
                  <a:lnTo>
                    <a:pt x="36023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2811"/>
            <p:cNvSpPr/>
            <p:nvPr>
              <p:custDataLst>
                <p:tags r:id="rId68"/>
              </p:custDataLst>
            </p:nvPr>
          </p:nvSpPr>
          <p:spPr>
            <a:xfrm>
              <a:off x="3533892" y="1257310"/>
              <a:ext cx="228484" cy="122361"/>
            </a:xfrm>
            <a:custGeom>
              <a:avLst/>
              <a:gdLst/>
              <a:ahLst/>
              <a:cxnLst/>
              <a:rect l="0" t="0" r="0" b="0"/>
              <a:pathLst>
                <a:path w="228484" h="122361">
                  <a:moveTo>
                    <a:pt x="9408" y="9515"/>
                  </a:moveTo>
                  <a:lnTo>
                    <a:pt x="9408" y="9515"/>
                  </a:lnTo>
                  <a:lnTo>
                    <a:pt x="0" y="9515"/>
                  </a:lnTo>
                  <a:lnTo>
                    <a:pt x="14076" y="9515"/>
                  </a:lnTo>
                  <a:lnTo>
                    <a:pt x="49800" y="578"/>
                  </a:lnTo>
                  <a:lnTo>
                    <a:pt x="88657" y="0"/>
                  </a:lnTo>
                  <a:lnTo>
                    <a:pt x="95077" y="2817"/>
                  </a:lnTo>
                  <a:lnTo>
                    <a:pt x="102765" y="8192"/>
                  </a:lnTo>
                  <a:lnTo>
                    <a:pt x="103817" y="11749"/>
                  </a:lnTo>
                  <a:lnTo>
                    <a:pt x="104097" y="14180"/>
                  </a:lnTo>
                  <a:lnTo>
                    <a:pt x="101586" y="19702"/>
                  </a:lnTo>
                  <a:lnTo>
                    <a:pt x="58311" y="65375"/>
                  </a:lnTo>
                  <a:lnTo>
                    <a:pt x="43096" y="81658"/>
                  </a:lnTo>
                  <a:lnTo>
                    <a:pt x="40255" y="88498"/>
                  </a:lnTo>
                  <a:lnTo>
                    <a:pt x="33348" y="95066"/>
                  </a:lnTo>
                  <a:lnTo>
                    <a:pt x="21781" y="102849"/>
                  </a:lnTo>
                  <a:lnTo>
                    <a:pt x="20831" y="104546"/>
                  </a:lnTo>
                  <a:lnTo>
                    <a:pt x="19183" y="112798"/>
                  </a:lnTo>
                  <a:lnTo>
                    <a:pt x="24063" y="118904"/>
                  </a:lnTo>
                  <a:lnTo>
                    <a:pt x="29327" y="121632"/>
                  </a:lnTo>
                  <a:lnTo>
                    <a:pt x="32212" y="122360"/>
                  </a:lnTo>
                  <a:lnTo>
                    <a:pt x="52052" y="118040"/>
                  </a:lnTo>
                  <a:lnTo>
                    <a:pt x="71197" y="120575"/>
                  </a:lnTo>
                  <a:lnTo>
                    <a:pt x="114794" y="115327"/>
                  </a:lnTo>
                  <a:lnTo>
                    <a:pt x="161888" y="106888"/>
                  </a:lnTo>
                  <a:lnTo>
                    <a:pt x="204981" y="100128"/>
                  </a:lnTo>
                  <a:lnTo>
                    <a:pt x="228483" y="952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SMARTInkShape-Group591"/>
          <p:cNvGrpSpPr/>
          <p:nvPr/>
        </p:nvGrpSpPr>
        <p:grpSpPr>
          <a:xfrm>
            <a:off x="4714875" y="3267468"/>
            <a:ext cx="171451" cy="294477"/>
            <a:chOff x="4714875" y="3267468"/>
            <a:chExt cx="171451" cy="294477"/>
          </a:xfrm>
        </p:grpSpPr>
        <p:sp>
          <p:nvSpPr>
            <p:cNvPr id="86" name="SMARTInkShape-2812"/>
            <p:cNvSpPr/>
            <p:nvPr>
              <p:custDataLst>
                <p:tags r:id="rId58"/>
              </p:custDataLst>
            </p:nvPr>
          </p:nvSpPr>
          <p:spPr>
            <a:xfrm>
              <a:off x="4743845" y="3267468"/>
              <a:ext cx="47217" cy="47112"/>
            </a:xfrm>
            <a:custGeom>
              <a:avLst/>
              <a:gdLst/>
              <a:ahLst/>
              <a:cxnLst/>
              <a:rect l="0" t="0" r="0" b="0"/>
              <a:pathLst>
                <a:path w="47217" h="47112">
                  <a:moveTo>
                    <a:pt x="28180" y="9132"/>
                  </a:moveTo>
                  <a:lnTo>
                    <a:pt x="28180" y="9132"/>
                  </a:lnTo>
                  <a:lnTo>
                    <a:pt x="19979" y="9132"/>
                  </a:lnTo>
                  <a:lnTo>
                    <a:pt x="19538" y="10190"/>
                  </a:lnTo>
                  <a:lnTo>
                    <a:pt x="18772" y="17333"/>
                  </a:lnTo>
                  <a:lnTo>
                    <a:pt x="9247" y="28056"/>
                  </a:lnTo>
                  <a:lnTo>
                    <a:pt x="0" y="28179"/>
                  </a:lnTo>
                  <a:lnTo>
                    <a:pt x="16949" y="28182"/>
                  </a:lnTo>
                  <a:lnTo>
                    <a:pt x="17517" y="27124"/>
                  </a:lnTo>
                  <a:lnTo>
                    <a:pt x="18505" y="19981"/>
                  </a:lnTo>
                  <a:lnTo>
                    <a:pt x="26842" y="10572"/>
                  </a:lnTo>
                  <a:lnTo>
                    <a:pt x="37278" y="9170"/>
                  </a:lnTo>
                  <a:lnTo>
                    <a:pt x="45868" y="934"/>
                  </a:lnTo>
                  <a:lnTo>
                    <a:pt x="45264" y="492"/>
                  </a:lnTo>
                  <a:lnTo>
                    <a:pt x="41770" y="0"/>
                  </a:lnTo>
                  <a:lnTo>
                    <a:pt x="40415" y="927"/>
                  </a:lnTo>
                  <a:lnTo>
                    <a:pt x="39511" y="2604"/>
                  </a:lnTo>
                  <a:lnTo>
                    <a:pt x="38909" y="4780"/>
                  </a:lnTo>
                  <a:lnTo>
                    <a:pt x="37450" y="6231"/>
                  </a:lnTo>
                  <a:lnTo>
                    <a:pt x="28076" y="9935"/>
                  </a:lnTo>
                  <a:lnTo>
                    <a:pt x="20105" y="17299"/>
                  </a:lnTo>
                  <a:lnTo>
                    <a:pt x="17883" y="25993"/>
                  </a:lnTo>
                  <a:lnTo>
                    <a:pt x="9533" y="37188"/>
                  </a:lnTo>
                  <a:lnTo>
                    <a:pt x="9133" y="47111"/>
                  </a:lnTo>
                  <a:lnTo>
                    <a:pt x="35500" y="21920"/>
                  </a:lnTo>
                  <a:lnTo>
                    <a:pt x="41311" y="20108"/>
                  </a:lnTo>
                  <a:lnTo>
                    <a:pt x="43285" y="18566"/>
                  </a:lnTo>
                  <a:lnTo>
                    <a:pt x="47216" y="9170"/>
                  </a:lnTo>
                  <a:lnTo>
                    <a:pt x="13728" y="9132"/>
                  </a:lnTo>
                  <a:lnTo>
                    <a:pt x="13254" y="10190"/>
                  </a:lnTo>
                  <a:lnTo>
                    <a:pt x="18655" y="186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2813"/>
            <p:cNvSpPr/>
            <p:nvPr>
              <p:custDataLst>
                <p:tags r:id="rId59"/>
              </p:custDataLst>
            </p:nvPr>
          </p:nvSpPr>
          <p:spPr>
            <a:xfrm>
              <a:off x="4714875" y="3448443"/>
              <a:ext cx="171451" cy="113502"/>
            </a:xfrm>
            <a:custGeom>
              <a:avLst/>
              <a:gdLst/>
              <a:ahLst/>
              <a:cxnLst/>
              <a:rect l="0" t="0" r="0" b="0"/>
              <a:pathLst>
                <a:path w="171451" h="113502">
                  <a:moveTo>
                    <a:pt x="0" y="9132"/>
                  </a:moveTo>
                  <a:lnTo>
                    <a:pt x="0" y="9132"/>
                  </a:lnTo>
                  <a:lnTo>
                    <a:pt x="0" y="4075"/>
                  </a:lnTo>
                  <a:lnTo>
                    <a:pt x="1058" y="2586"/>
                  </a:lnTo>
                  <a:lnTo>
                    <a:pt x="2822" y="1593"/>
                  </a:lnTo>
                  <a:lnTo>
                    <a:pt x="13257" y="0"/>
                  </a:lnTo>
                  <a:lnTo>
                    <a:pt x="19298" y="2604"/>
                  </a:lnTo>
                  <a:lnTo>
                    <a:pt x="26743" y="7843"/>
                  </a:lnTo>
                  <a:lnTo>
                    <a:pt x="51850" y="9099"/>
                  </a:lnTo>
                  <a:lnTo>
                    <a:pt x="53616" y="10168"/>
                  </a:lnTo>
                  <a:lnTo>
                    <a:pt x="54794" y="11940"/>
                  </a:lnTo>
                  <a:lnTo>
                    <a:pt x="55580" y="14179"/>
                  </a:lnTo>
                  <a:lnTo>
                    <a:pt x="57161" y="15672"/>
                  </a:lnTo>
                  <a:lnTo>
                    <a:pt x="61741" y="17330"/>
                  </a:lnTo>
                  <a:lnTo>
                    <a:pt x="63386" y="18831"/>
                  </a:lnTo>
                  <a:lnTo>
                    <a:pt x="66242" y="26741"/>
                  </a:lnTo>
                  <a:lnTo>
                    <a:pt x="66637" y="41313"/>
                  </a:lnTo>
                  <a:lnTo>
                    <a:pt x="63836" y="47424"/>
                  </a:lnTo>
                  <a:lnTo>
                    <a:pt x="60122" y="53667"/>
                  </a:lnTo>
                  <a:lnTo>
                    <a:pt x="56972" y="63132"/>
                  </a:lnTo>
                  <a:lnTo>
                    <a:pt x="50865" y="72639"/>
                  </a:lnTo>
                  <a:lnTo>
                    <a:pt x="49065" y="78985"/>
                  </a:lnTo>
                  <a:lnTo>
                    <a:pt x="47527" y="81101"/>
                  </a:lnTo>
                  <a:lnTo>
                    <a:pt x="45443" y="82511"/>
                  </a:lnTo>
                  <a:lnTo>
                    <a:pt x="40305" y="85137"/>
                  </a:lnTo>
                  <a:lnTo>
                    <a:pt x="34494" y="89831"/>
                  </a:lnTo>
                  <a:lnTo>
                    <a:pt x="31205" y="95446"/>
                  </a:lnTo>
                  <a:lnTo>
                    <a:pt x="30329" y="98425"/>
                  </a:lnTo>
                  <a:lnTo>
                    <a:pt x="28685" y="100411"/>
                  </a:lnTo>
                  <a:lnTo>
                    <a:pt x="20528" y="103859"/>
                  </a:lnTo>
                  <a:lnTo>
                    <a:pt x="19707" y="106972"/>
                  </a:lnTo>
                  <a:lnTo>
                    <a:pt x="19180" y="112537"/>
                  </a:lnTo>
                  <a:lnTo>
                    <a:pt x="20195" y="112993"/>
                  </a:lnTo>
                  <a:lnTo>
                    <a:pt x="24145" y="113501"/>
                  </a:lnTo>
                  <a:lnTo>
                    <a:pt x="29428" y="110904"/>
                  </a:lnTo>
                  <a:lnTo>
                    <a:pt x="35304" y="107281"/>
                  </a:lnTo>
                  <a:lnTo>
                    <a:pt x="47700" y="104954"/>
                  </a:lnTo>
                  <a:lnTo>
                    <a:pt x="89275" y="104404"/>
                  </a:lnTo>
                  <a:lnTo>
                    <a:pt x="117196" y="101564"/>
                  </a:lnTo>
                  <a:lnTo>
                    <a:pt x="163607" y="88573"/>
                  </a:lnTo>
                  <a:lnTo>
                    <a:pt x="171450" y="853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SMARTInkShape-Group592"/>
          <p:cNvGrpSpPr/>
          <p:nvPr/>
        </p:nvGrpSpPr>
        <p:grpSpPr>
          <a:xfrm>
            <a:off x="6248403" y="3371850"/>
            <a:ext cx="538729" cy="323851"/>
            <a:chOff x="6248403" y="3371850"/>
            <a:chExt cx="538729" cy="323851"/>
          </a:xfrm>
        </p:grpSpPr>
        <p:sp>
          <p:nvSpPr>
            <p:cNvPr id="89" name="SMARTInkShape-2814"/>
            <p:cNvSpPr/>
            <p:nvPr>
              <p:custDataLst>
                <p:tags r:id="rId52"/>
              </p:custDataLst>
            </p:nvPr>
          </p:nvSpPr>
          <p:spPr>
            <a:xfrm>
              <a:off x="6381750" y="3371850"/>
              <a:ext cx="66639" cy="47626"/>
            </a:xfrm>
            <a:custGeom>
              <a:avLst/>
              <a:gdLst/>
              <a:ahLst/>
              <a:cxnLst/>
              <a:rect l="0" t="0" r="0" b="0"/>
              <a:pathLst>
                <a:path w="66639" h="47626">
                  <a:moveTo>
                    <a:pt x="0" y="0"/>
                  </a:moveTo>
                  <a:lnTo>
                    <a:pt x="0" y="0"/>
                  </a:lnTo>
                  <a:lnTo>
                    <a:pt x="0" y="9132"/>
                  </a:lnTo>
                  <a:lnTo>
                    <a:pt x="33204" y="9525"/>
                  </a:lnTo>
                  <a:lnTo>
                    <a:pt x="34835" y="8467"/>
                  </a:lnTo>
                  <a:lnTo>
                    <a:pt x="35924" y="6703"/>
                  </a:lnTo>
                  <a:lnTo>
                    <a:pt x="37670" y="1324"/>
                  </a:lnTo>
                  <a:lnTo>
                    <a:pt x="40731" y="589"/>
                  </a:lnTo>
                  <a:lnTo>
                    <a:pt x="47614" y="0"/>
                  </a:lnTo>
                  <a:lnTo>
                    <a:pt x="39423" y="0"/>
                  </a:lnTo>
                  <a:lnTo>
                    <a:pt x="38982" y="1058"/>
                  </a:lnTo>
                  <a:lnTo>
                    <a:pt x="38134" y="14189"/>
                  </a:lnTo>
                  <a:lnTo>
                    <a:pt x="37064" y="15809"/>
                  </a:lnTo>
                  <a:lnTo>
                    <a:pt x="35293" y="16890"/>
                  </a:lnTo>
                  <a:lnTo>
                    <a:pt x="29902" y="18624"/>
                  </a:lnTo>
                  <a:lnTo>
                    <a:pt x="38920" y="19043"/>
                  </a:lnTo>
                  <a:lnTo>
                    <a:pt x="47223" y="19050"/>
                  </a:lnTo>
                  <a:lnTo>
                    <a:pt x="55792" y="10849"/>
                  </a:lnTo>
                  <a:lnTo>
                    <a:pt x="66548" y="9535"/>
                  </a:lnTo>
                  <a:lnTo>
                    <a:pt x="66638" y="14585"/>
                  </a:lnTo>
                  <a:lnTo>
                    <a:pt x="65592" y="16073"/>
                  </a:lnTo>
                  <a:lnTo>
                    <a:pt x="63836" y="17065"/>
                  </a:lnTo>
                  <a:lnTo>
                    <a:pt x="58471" y="18658"/>
                  </a:lnTo>
                  <a:lnTo>
                    <a:pt x="57736" y="21698"/>
                  </a:lnTo>
                  <a:lnTo>
                    <a:pt x="57266" y="27217"/>
                  </a:lnTo>
                  <a:lnTo>
                    <a:pt x="56169" y="27670"/>
                  </a:lnTo>
                  <a:lnTo>
                    <a:pt x="48959" y="28456"/>
                  </a:lnTo>
                  <a:lnTo>
                    <a:pt x="48218" y="31344"/>
                  </a:lnTo>
                  <a:lnTo>
                    <a:pt x="47659" y="37704"/>
                  </a:lnTo>
                  <a:lnTo>
                    <a:pt x="57034" y="28688"/>
                  </a:lnTo>
                  <a:lnTo>
                    <a:pt x="57150" y="19167"/>
                  </a:lnTo>
                  <a:lnTo>
                    <a:pt x="52094" y="19084"/>
                  </a:lnTo>
                  <a:lnTo>
                    <a:pt x="50605" y="20131"/>
                  </a:lnTo>
                  <a:lnTo>
                    <a:pt x="49611" y="21887"/>
                  </a:lnTo>
                  <a:lnTo>
                    <a:pt x="47887" y="28753"/>
                  </a:lnTo>
                  <a:lnTo>
                    <a:pt x="47625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2815"/>
            <p:cNvSpPr/>
            <p:nvPr>
              <p:custDataLst>
                <p:tags r:id="rId53"/>
              </p:custDataLst>
            </p:nvPr>
          </p:nvSpPr>
          <p:spPr>
            <a:xfrm>
              <a:off x="6248403" y="3487474"/>
              <a:ext cx="57148" cy="160602"/>
            </a:xfrm>
            <a:custGeom>
              <a:avLst/>
              <a:gdLst/>
              <a:ahLst/>
              <a:cxnLst/>
              <a:rect l="0" t="0" r="0" b="0"/>
              <a:pathLst>
                <a:path w="57148" h="160602">
                  <a:moveTo>
                    <a:pt x="57147" y="8201"/>
                  </a:moveTo>
                  <a:lnTo>
                    <a:pt x="57147" y="8201"/>
                  </a:lnTo>
                  <a:lnTo>
                    <a:pt x="52091" y="8201"/>
                  </a:lnTo>
                  <a:lnTo>
                    <a:pt x="50602" y="7143"/>
                  </a:lnTo>
                  <a:lnTo>
                    <a:pt x="49608" y="5379"/>
                  </a:lnTo>
                  <a:lnTo>
                    <a:pt x="48946" y="3144"/>
                  </a:lnTo>
                  <a:lnTo>
                    <a:pt x="47446" y="1655"/>
                  </a:lnTo>
                  <a:lnTo>
                    <a:pt x="42958" y="0"/>
                  </a:lnTo>
                  <a:lnTo>
                    <a:pt x="41337" y="1675"/>
                  </a:lnTo>
                  <a:lnTo>
                    <a:pt x="38524" y="15194"/>
                  </a:lnTo>
                  <a:lnTo>
                    <a:pt x="37323" y="16038"/>
                  </a:lnTo>
                  <a:lnTo>
                    <a:pt x="33167" y="16976"/>
                  </a:lnTo>
                  <a:lnTo>
                    <a:pt x="31635" y="18284"/>
                  </a:lnTo>
                  <a:lnTo>
                    <a:pt x="23919" y="30918"/>
                  </a:lnTo>
                  <a:lnTo>
                    <a:pt x="13463" y="43223"/>
                  </a:lnTo>
                  <a:lnTo>
                    <a:pt x="7478" y="55845"/>
                  </a:lnTo>
                  <a:lnTo>
                    <a:pt x="3322" y="62185"/>
                  </a:lnTo>
                  <a:lnTo>
                    <a:pt x="982" y="72762"/>
                  </a:lnTo>
                  <a:lnTo>
                    <a:pt x="14" y="115624"/>
                  </a:lnTo>
                  <a:lnTo>
                    <a:pt x="0" y="133843"/>
                  </a:lnTo>
                  <a:lnTo>
                    <a:pt x="2820" y="140947"/>
                  </a:lnTo>
                  <a:lnTo>
                    <a:pt x="6544" y="147632"/>
                  </a:lnTo>
                  <a:lnTo>
                    <a:pt x="8198" y="154132"/>
                  </a:lnTo>
                  <a:lnTo>
                    <a:pt x="9698" y="156288"/>
                  </a:lnTo>
                  <a:lnTo>
                    <a:pt x="11756" y="157726"/>
                  </a:lnTo>
                  <a:lnTo>
                    <a:pt x="16865" y="159323"/>
                  </a:lnTo>
                  <a:lnTo>
                    <a:pt x="57147" y="1606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2816"/>
            <p:cNvSpPr/>
            <p:nvPr>
              <p:custDataLst>
                <p:tags r:id="rId54"/>
              </p:custDataLst>
            </p:nvPr>
          </p:nvSpPr>
          <p:spPr>
            <a:xfrm>
              <a:off x="6334125" y="3534308"/>
              <a:ext cx="76201" cy="102764"/>
            </a:xfrm>
            <a:custGeom>
              <a:avLst/>
              <a:gdLst/>
              <a:ahLst/>
              <a:cxnLst/>
              <a:rect l="0" t="0" r="0" b="0"/>
              <a:pathLst>
                <a:path w="76201" h="102764">
                  <a:moveTo>
                    <a:pt x="19050" y="18517"/>
                  </a:moveTo>
                  <a:lnTo>
                    <a:pt x="19050" y="18517"/>
                  </a:lnTo>
                  <a:lnTo>
                    <a:pt x="9918" y="18517"/>
                  </a:lnTo>
                  <a:lnTo>
                    <a:pt x="9641" y="28630"/>
                  </a:lnTo>
                  <a:lnTo>
                    <a:pt x="8544" y="31609"/>
                  </a:lnTo>
                  <a:lnTo>
                    <a:pt x="6754" y="33595"/>
                  </a:lnTo>
                  <a:lnTo>
                    <a:pt x="4502" y="34919"/>
                  </a:lnTo>
                  <a:lnTo>
                    <a:pt x="3001" y="36860"/>
                  </a:lnTo>
                  <a:lnTo>
                    <a:pt x="1334" y="41839"/>
                  </a:lnTo>
                  <a:lnTo>
                    <a:pt x="0" y="88760"/>
                  </a:lnTo>
                  <a:lnTo>
                    <a:pt x="0" y="102763"/>
                  </a:lnTo>
                  <a:lnTo>
                    <a:pt x="0" y="98747"/>
                  </a:lnTo>
                  <a:lnTo>
                    <a:pt x="1058" y="97404"/>
                  </a:lnTo>
                  <a:lnTo>
                    <a:pt x="5056" y="95911"/>
                  </a:lnTo>
                  <a:lnTo>
                    <a:pt x="6545" y="94455"/>
                  </a:lnTo>
                  <a:lnTo>
                    <a:pt x="8201" y="90015"/>
                  </a:lnTo>
                  <a:lnTo>
                    <a:pt x="10561" y="59765"/>
                  </a:lnTo>
                  <a:lnTo>
                    <a:pt x="17059" y="47087"/>
                  </a:lnTo>
                  <a:lnTo>
                    <a:pt x="29349" y="11546"/>
                  </a:lnTo>
                  <a:lnTo>
                    <a:pt x="36738" y="1267"/>
                  </a:lnTo>
                  <a:lnTo>
                    <a:pt x="40317" y="267"/>
                  </a:lnTo>
                  <a:lnTo>
                    <a:pt x="42753" y="0"/>
                  </a:lnTo>
                  <a:lnTo>
                    <a:pt x="44377" y="881"/>
                  </a:lnTo>
                  <a:lnTo>
                    <a:pt x="45459" y="2526"/>
                  </a:lnTo>
                  <a:lnTo>
                    <a:pt x="47197" y="7715"/>
                  </a:lnTo>
                  <a:lnTo>
                    <a:pt x="54087" y="16344"/>
                  </a:lnTo>
                  <a:lnTo>
                    <a:pt x="57300" y="25163"/>
                  </a:lnTo>
                  <a:lnTo>
                    <a:pt x="63427" y="34480"/>
                  </a:lnTo>
                  <a:lnTo>
                    <a:pt x="65712" y="43943"/>
                  </a:lnTo>
                  <a:lnTo>
                    <a:pt x="66247" y="50279"/>
                  </a:lnTo>
                  <a:lnTo>
                    <a:pt x="69307" y="56622"/>
                  </a:lnTo>
                  <a:lnTo>
                    <a:pt x="73137" y="62969"/>
                  </a:lnTo>
                  <a:lnTo>
                    <a:pt x="76200" y="75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2817"/>
            <p:cNvSpPr/>
            <p:nvPr>
              <p:custDataLst>
                <p:tags r:id="rId55"/>
              </p:custDataLst>
            </p:nvPr>
          </p:nvSpPr>
          <p:spPr>
            <a:xfrm>
              <a:off x="6467475" y="3581400"/>
              <a:ext cx="57151" cy="19051"/>
            </a:xfrm>
            <a:custGeom>
              <a:avLst/>
              <a:gdLst/>
              <a:ahLst/>
              <a:cxnLst/>
              <a:rect l="0" t="0" r="0" b="0"/>
              <a:pathLst>
                <a:path w="57151" h="19051">
                  <a:moveTo>
                    <a:pt x="0" y="19050"/>
                  </a:moveTo>
                  <a:lnTo>
                    <a:pt x="0" y="19050"/>
                  </a:lnTo>
                  <a:lnTo>
                    <a:pt x="8201" y="19050"/>
                  </a:lnTo>
                  <a:lnTo>
                    <a:pt x="8642" y="17992"/>
                  </a:lnTo>
                  <a:lnTo>
                    <a:pt x="9132" y="13993"/>
                  </a:lnTo>
                  <a:lnTo>
                    <a:pt x="10321" y="12504"/>
                  </a:lnTo>
                  <a:lnTo>
                    <a:pt x="14465" y="10849"/>
                  </a:lnTo>
                  <a:lnTo>
                    <a:pt x="35028" y="8544"/>
                  </a:lnTo>
                  <a:lnTo>
                    <a:pt x="45757" y="1334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2818"/>
            <p:cNvSpPr/>
            <p:nvPr>
              <p:custDataLst>
                <p:tags r:id="rId56"/>
              </p:custDataLst>
            </p:nvPr>
          </p:nvSpPr>
          <p:spPr>
            <a:xfrm>
              <a:off x="6581775" y="3506527"/>
              <a:ext cx="104776" cy="103448"/>
            </a:xfrm>
            <a:custGeom>
              <a:avLst/>
              <a:gdLst/>
              <a:ahLst/>
              <a:cxnLst/>
              <a:rect l="0" t="0" r="0" b="0"/>
              <a:pathLst>
                <a:path w="104776" h="103448">
                  <a:moveTo>
                    <a:pt x="0" y="27248"/>
                  </a:moveTo>
                  <a:lnTo>
                    <a:pt x="0" y="27248"/>
                  </a:lnTo>
                  <a:lnTo>
                    <a:pt x="0" y="17840"/>
                  </a:lnTo>
                  <a:lnTo>
                    <a:pt x="8200" y="9532"/>
                  </a:lnTo>
                  <a:lnTo>
                    <a:pt x="17610" y="8315"/>
                  </a:lnTo>
                  <a:lnTo>
                    <a:pt x="23680" y="8232"/>
                  </a:lnTo>
                  <a:lnTo>
                    <a:pt x="25312" y="7163"/>
                  </a:lnTo>
                  <a:lnTo>
                    <a:pt x="26399" y="5391"/>
                  </a:lnTo>
                  <a:lnTo>
                    <a:pt x="27125" y="3151"/>
                  </a:lnTo>
                  <a:lnTo>
                    <a:pt x="28666" y="1659"/>
                  </a:lnTo>
                  <a:lnTo>
                    <a:pt x="33203" y="0"/>
                  </a:lnTo>
                  <a:lnTo>
                    <a:pt x="35893" y="616"/>
                  </a:lnTo>
                  <a:lnTo>
                    <a:pt x="45871" y="6991"/>
                  </a:lnTo>
                  <a:lnTo>
                    <a:pt x="52161" y="7840"/>
                  </a:lnTo>
                  <a:lnTo>
                    <a:pt x="53825" y="9018"/>
                  </a:lnTo>
                  <a:lnTo>
                    <a:pt x="54933" y="10861"/>
                  </a:lnTo>
                  <a:lnTo>
                    <a:pt x="55672" y="13148"/>
                  </a:lnTo>
                  <a:lnTo>
                    <a:pt x="65221" y="25523"/>
                  </a:lnTo>
                  <a:lnTo>
                    <a:pt x="66244" y="31793"/>
                  </a:lnTo>
                  <a:lnTo>
                    <a:pt x="66548" y="40354"/>
                  </a:lnTo>
                  <a:lnTo>
                    <a:pt x="63797" y="46478"/>
                  </a:lnTo>
                  <a:lnTo>
                    <a:pt x="60104" y="52728"/>
                  </a:lnTo>
                  <a:lnTo>
                    <a:pt x="56968" y="62197"/>
                  </a:lnTo>
                  <a:lnTo>
                    <a:pt x="52483" y="68533"/>
                  </a:lnTo>
                  <a:lnTo>
                    <a:pt x="46961" y="72056"/>
                  </a:lnTo>
                  <a:lnTo>
                    <a:pt x="44007" y="72994"/>
                  </a:lnTo>
                  <a:lnTo>
                    <a:pt x="42039" y="74679"/>
                  </a:lnTo>
                  <a:lnTo>
                    <a:pt x="39850" y="79373"/>
                  </a:lnTo>
                  <a:lnTo>
                    <a:pt x="38618" y="87966"/>
                  </a:lnTo>
                  <a:lnTo>
                    <a:pt x="37388" y="89952"/>
                  </a:lnTo>
                  <a:lnTo>
                    <a:pt x="35508" y="91275"/>
                  </a:lnTo>
                  <a:lnTo>
                    <a:pt x="33197" y="92158"/>
                  </a:lnTo>
                  <a:lnTo>
                    <a:pt x="31656" y="93804"/>
                  </a:lnTo>
                  <a:lnTo>
                    <a:pt x="28611" y="103318"/>
                  </a:lnTo>
                  <a:lnTo>
                    <a:pt x="51242" y="103447"/>
                  </a:lnTo>
                  <a:lnTo>
                    <a:pt x="57346" y="100625"/>
                  </a:lnTo>
                  <a:lnTo>
                    <a:pt x="63588" y="96902"/>
                  </a:lnTo>
                  <a:lnTo>
                    <a:pt x="73051" y="93747"/>
                  </a:lnTo>
                  <a:lnTo>
                    <a:pt x="82557" y="87639"/>
                  </a:lnTo>
                  <a:lnTo>
                    <a:pt x="92077" y="84300"/>
                  </a:lnTo>
                  <a:lnTo>
                    <a:pt x="104775" y="748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2819"/>
            <p:cNvSpPr/>
            <p:nvPr>
              <p:custDataLst>
                <p:tags r:id="rId57"/>
              </p:custDataLst>
            </p:nvPr>
          </p:nvSpPr>
          <p:spPr>
            <a:xfrm>
              <a:off x="6715125" y="3457575"/>
              <a:ext cx="72007" cy="238126"/>
            </a:xfrm>
            <a:custGeom>
              <a:avLst/>
              <a:gdLst/>
              <a:ahLst/>
              <a:cxnLst/>
              <a:rect l="0" t="0" r="0" b="0"/>
              <a:pathLst>
                <a:path w="72007" h="238126">
                  <a:moveTo>
                    <a:pt x="28575" y="0"/>
                  </a:moveTo>
                  <a:lnTo>
                    <a:pt x="28575" y="0"/>
                  </a:lnTo>
                  <a:lnTo>
                    <a:pt x="28575" y="17610"/>
                  </a:lnTo>
                  <a:lnTo>
                    <a:pt x="33631" y="23680"/>
                  </a:lnTo>
                  <a:lnTo>
                    <a:pt x="36113" y="32044"/>
                  </a:lnTo>
                  <a:lnTo>
                    <a:pt x="36775" y="37238"/>
                  </a:lnTo>
                  <a:lnTo>
                    <a:pt x="38276" y="40700"/>
                  </a:lnTo>
                  <a:lnTo>
                    <a:pt x="40333" y="43008"/>
                  </a:lnTo>
                  <a:lnTo>
                    <a:pt x="42764" y="44547"/>
                  </a:lnTo>
                  <a:lnTo>
                    <a:pt x="44384" y="46632"/>
                  </a:lnTo>
                  <a:lnTo>
                    <a:pt x="46185" y="51769"/>
                  </a:lnTo>
                  <a:lnTo>
                    <a:pt x="47198" y="60612"/>
                  </a:lnTo>
                  <a:lnTo>
                    <a:pt x="62647" y="86599"/>
                  </a:lnTo>
                  <a:lnTo>
                    <a:pt x="72006" y="127917"/>
                  </a:lnTo>
                  <a:lnTo>
                    <a:pt x="67080" y="171504"/>
                  </a:lnTo>
                  <a:lnTo>
                    <a:pt x="66946" y="177836"/>
                  </a:lnTo>
                  <a:lnTo>
                    <a:pt x="64739" y="183116"/>
                  </a:lnTo>
                  <a:lnTo>
                    <a:pt x="53636" y="196661"/>
                  </a:lnTo>
                  <a:lnTo>
                    <a:pt x="47289" y="212551"/>
                  </a:lnTo>
                  <a:lnTo>
                    <a:pt x="38304" y="220762"/>
                  </a:lnTo>
                  <a:lnTo>
                    <a:pt x="27255" y="225116"/>
                  </a:lnTo>
                  <a:lnTo>
                    <a:pt x="16346" y="228110"/>
                  </a:lnTo>
                  <a:lnTo>
                    <a:pt x="0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" name="SMARTInkShape-Group593"/>
          <p:cNvGrpSpPr/>
          <p:nvPr/>
        </p:nvGrpSpPr>
        <p:grpSpPr>
          <a:xfrm>
            <a:off x="4391025" y="1038235"/>
            <a:ext cx="752349" cy="761991"/>
            <a:chOff x="4391025" y="1038235"/>
            <a:chExt cx="752349" cy="761991"/>
          </a:xfrm>
        </p:grpSpPr>
        <p:sp>
          <p:nvSpPr>
            <p:cNvPr id="96" name="SMARTInkShape-2820"/>
            <p:cNvSpPr/>
            <p:nvPr>
              <p:custDataLst>
                <p:tags r:id="rId38"/>
              </p:custDataLst>
            </p:nvPr>
          </p:nvSpPr>
          <p:spPr>
            <a:xfrm>
              <a:off x="4695828" y="1038235"/>
              <a:ext cx="161923" cy="133292"/>
            </a:xfrm>
            <a:custGeom>
              <a:avLst/>
              <a:gdLst/>
              <a:ahLst/>
              <a:cxnLst/>
              <a:rect l="0" t="0" r="0" b="0"/>
              <a:pathLst>
                <a:path w="161923" h="133292">
                  <a:moveTo>
                    <a:pt x="9522" y="19040"/>
                  </a:moveTo>
                  <a:lnTo>
                    <a:pt x="9522" y="19040"/>
                  </a:lnTo>
                  <a:lnTo>
                    <a:pt x="389" y="9907"/>
                  </a:lnTo>
                  <a:lnTo>
                    <a:pt x="0" y="109"/>
                  </a:lnTo>
                  <a:lnTo>
                    <a:pt x="8198" y="0"/>
                  </a:lnTo>
                  <a:lnTo>
                    <a:pt x="17607" y="8192"/>
                  </a:lnTo>
                  <a:lnTo>
                    <a:pt x="26367" y="10312"/>
                  </a:lnTo>
                  <a:lnTo>
                    <a:pt x="69850" y="50804"/>
                  </a:lnTo>
                  <a:lnTo>
                    <a:pt x="89093" y="64551"/>
                  </a:lnTo>
                  <a:lnTo>
                    <a:pt x="111919" y="91182"/>
                  </a:lnTo>
                  <a:lnTo>
                    <a:pt x="145644" y="117431"/>
                  </a:lnTo>
                  <a:lnTo>
                    <a:pt x="149396" y="123800"/>
                  </a:lnTo>
                  <a:lnTo>
                    <a:pt x="150397" y="126980"/>
                  </a:lnTo>
                  <a:lnTo>
                    <a:pt x="152121" y="129100"/>
                  </a:lnTo>
                  <a:lnTo>
                    <a:pt x="161790" y="133291"/>
                  </a:lnTo>
                  <a:lnTo>
                    <a:pt x="161922" y="12381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2821"/>
            <p:cNvSpPr/>
            <p:nvPr>
              <p:custDataLst>
                <p:tags r:id="rId39"/>
              </p:custDataLst>
            </p:nvPr>
          </p:nvSpPr>
          <p:spPr>
            <a:xfrm>
              <a:off x="4695825" y="1047866"/>
              <a:ext cx="152401" cy="180860"/>
            </a:xfrm>
            <a:custGeom>
              <a:avLst/>
              <a:gdLst/>
              <a:ahLst/>
              <a:cxnLst/>
              <a:rect l="0" t="0" r="0" b="0"/>
              <a:pathLst>
                <a:path w="152401" h="180860">
                  <a:moveTo>
                    <a:pt x="152400" y="9409"/>
                  </a:moveTo>
                  <a:lnTo>
                    <a:pt x="152400" y="9409"/>
                  </a:lnTo>
                  <a:lnTo>
                    <a:pt x="152400" y="0"/>
                  </a:lnTo>
                  <a:lnTo>
                    <a:pt x="147343" y="4975"/>
                  </a:lnTo>
                  <a:lnTo>
                    <a:pt x="142039" y="7438"/>
                  </a:lnTo>
                  <a:lnTo>
                    <a:pt x="139143" y="8095"/>
                  </a:lnTo>
                  <a:lnTo>
                    <a:pt x="130010" y="14076"/>
                  </a:lnTo>
                  <a:lnTo>
                    <a:pt x="117442" y="26637"/>
                  </a:lnTo>
                  <a:lnTo>
                    <a:pt x="97363" y="59548"/>
                  </a:lnTo>
                  <a:lnTo>
                    <a:pt x="78186" y="78149"/>
                  </a:lnTo>
                  <a:lnTo>
                    <a:pt x="45890" y="120655"/>
                  </a:lnTo>
                  <a:lnTo>
                    <a:pt x="26547" y="139412"/>
                  </a:lnTo>
                  <a:lnTo>
                    <a:pt x="14981" y="163498"/>
                  </a:lnTo>
                  <a:lnTo>
                    <a:pt x="0" y="18085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2822"/>
            <p:cNvSpPr/>
            <p:nvPr>
              <p:custDataLst>
                <p:tags r:id="rId40"/>
              </p:custDataLst>
            </p:nvPr>
          </p:nvSpPr>
          <p:spPr>
            <a:xfrm>
              <a:off x="4391025" y="1123950"/>
              <a:ext cx="276226" cy="19051"/>
            </a:xfrm>
            <a:custGeom>
              <a:avLst/>
              <a:gdLst/>
              <a:ahLst/>
              <a:cxnLst/>
              <a:rect l="0" t="0" r="0" b="0"/>
              <a:pathLst>
                <a:path w="276226" h="19051">
                  <a:moveTo>
                    <a:pt x="0" y="19050"/>
                  </a:moveTo>
                  <a:lnTo>
                    <a:pt x="0" y="19050"/>
                  </a:lnTo>
                  <a:lnTo>
                    <a:pt x="46070" y="19050"/>
                  </a:lnTo>
                  <a:lnTo>
                    <a:pt x="70170" y="17992"/>
                  </a:lnTo>
                  <a:lnTo>
                    <a:pt x="107978" y="10408"/>
                  </a:lnTo>
                  <a:lnTo>
                    <a:pt x="152598" y="3056"/>
                  </a:lnTo>
                  <a:lnTo>
                    <a:pt x="199960" y="268"/>
                  </a:lnTo>
                  <a:lnTo>
                    <a:pt x="245672" y="10"/>
                  </a:lnTo>
                  <a:lnTo>
                    <a:pt x="2762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2823"/>
            <p:cNvSpPr/>
            <p:nvPr>
              <p:custDataLst>
                <p:tags r:id="rId41"/>
              </p:custDataLst>
            </p:nvPr>
          </p:nvSpPr>
          <p:spPr>
            <a:xfrm>
              <a:off x="4476750" y="1162050"/>
              <a:ext cx="114301" cy="66676"/>
            </a:xfrm>
            <a:custGeom>
              <a:avLst/>
              <a:gdLst/>
              <a:ahLst/>
              <a:cxnLst/>
              <a:rect l="0" t="0" r="0" b="0"/>
              <a:pathLst>
                <a:path w="114301" h="66676">
                  <a:moveTo>
                    <a:pt x="47625" y="0"/>
                  </a:moveTo>
                  <a:lnTo>
                    <a:pt x="47625" y="0"/>
                  </a:lnTo>
                  <a:lnTo>
                    <a:pt x="47625" y="8201"/>
                  </a:lnTo>
                  <a:lnTo>
                    <a:pt x="46567" y="8642"/>
                  </a:lnTo>
                  <a:lnTo>
                    <a:pt x="42568" y="9132"/>
                  </a:lnTo>
                  <a:lnTo>
                    <a:pt x="41079" y="10322"/>
                  </a:lnTo>
                  <a:lnTo>
                    <a:pt x="39424" y="14465"/>
                  </a:lnTo>
                  <a:lnTo>
                    <a:pt x="37924" y="15994"/>
                  </a:lnTo>
                  <a:lnTo>
                    <a:pt x="33436" y="17692"/>
                  </a:lnTo>
                  <a:lnTo>
                    <a:pt x="31815" y="19203"/>
                  </a:lnTo>
                  <a:lnTo>
                    <a:pt x="20501" y="36348"/>
                  </a:lnTo>
                  <a:lnTo>
                    <a:pt x="12790" y="45358"/>
                  </a:lnTo>
                  <a:lnTo>
                    <a:pt x="10976" y="51204"/>
                  </a:lnTo>
                  <a:lnTo>
                    <a:pt x="9434" y="53186"/>
                  </a:lnTo>
                  <a:lnTo>
                    <a:pt x="4899" y="55388"/>
                  </a:lnTo>
                  <a:lnTo>
                    <a:pt x="3266" y="57034"/>
                  </a:lnTo>
                  <a:lnTo>
                    <a:pt x="3" y="66664"/>
                  </a:lnTo>
                  <a:lnTo>
                    <a:pt x="0" y="61615"/>
                  </a:lnTo>
                  <a:lnTo>
                    <a:pt x="1059" y="60127"/>
                  </a:lnTo>
                  <a:lnTo>
                    <a:pt x="2823" y="59134"/>
                  </a:lnTo>
                  <a:lnTo>
                    <a:pt x="5057" y="58473"/>
                  </a:lnTo>
                  <a:lnTo>
                    <a:pt x="6546" y="56974"/>
                  </a:lnTo>
                  <a:lnTo>
                    <a:pt x="8201" y="52485"/>
                  </a:lnTo>
                  <a:lnTo>
                    <a:pt x="9701" y="50865"/>
                  </a:lnTo>
                  <a:lnTo>
                    <a:pt x="22666" y="42995"/>
                  </a:lnTo>
                  <a:lnTo>
                    <a:pt x="25949" y="37453"/>
                  </a:lnTo>
                  <a:lnTo>
                    <a:pt x="28466" y="31463"/>
                  </a:lnTo>
                  <a:lnTo>
                    <a:pt x="33113" y="25272"/>
                  </a:lnTo>
                  <a:lnTo>
                    <a:pt x="38706" y="21815"/>
                  </a:lnTo>
                  <a:lnTo>
                    <a:pt x="41679" y="20894"/>
                  </a:lnTo>
                  <a:lnTo>
                    <a:pt x="43661" y="19221"/>
                  </a:lnTo>
                  <a:lnTo>
                    <a:pt x="45863" y="14540"/>
                  </a:lnTo>
                  <a:lnTo>
                    <a:pt x="47509" y="12868"/>
                  </a:lnTo>
                  <a:lnTo>
                    <a:pt x="66854" y="2182"/>
                  </a:lnTo>
                  <a:lnTo>
                    <a:pt x="93762" y="11"/>
                  </a:lnTo>
                  <a:lnTo>
                    <a:pt x="94258" y="1066"/>
                  </a:lnTo>
                  <a:lnTo>
                    <a:pt x="94809" y="5060"/>
                  </a:lnTo>
                  <a:lnTo>
                    <a:pt x="96014" y="6548"/>
                  </a:lnTo>
                  <a:lnTo>
                    <a:pt x="100176" y="8202"/>
                  </a:lnTo>
                  <a:lnTo>
                    <a:pt x="101709" y="9701"/>
                  </a:lnTo>
                  <a:lnTo>
                    <a:pt x="106992" y="19712"/>
                  </a:lnTo>
                  <a:lnTo>
                    <a:pt x="111052" y="25694"/>
                  </a:lnTo>
                  <a:lnTo>
                    <a:pt x="113872" y="36257"/>
                  </a:lnTo>
                  <a:lnTo>
                    <a:pt x="114300" y="666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2824"/>
            <p:cNvSpPr/>
            <p:nvPr>
              <p:custDataLst>
                <p:tags r:id="rId42"/>
              </p:custDataLst>
            </p:nvPr>
          </p:nvSpPr>
          <p:spPr>
            <a:xfrm>
              <a:off x="4543425" y="1190744"/>
              <a:ext cx="66676" cy="571382"/>
            </a:xfrm>
            <a:custGeom>
              <a:avLst/>
              <a:gdLst/>
              <a:ahLst/>
              <a:cxnLst/>
              <a:rect l="0" t="0" r="0" b="0"/>
              <a:pathLst>
                <a:path w="66676" h="571382">
                  <a:moveTo>
                    <a:pt x="0" y="18931"/>
                  </a:moveTo>
                  <a:lnTo>
                    <a:pt x="0" y="18931"/>
                  </a:lnTo>
                  <a:lnTo>
                    <a:pt x="0" y="0"/>
                  </a:lnTo>
                  <a:lnTo>
                    <a:pt x="0" y="13149"/>
                  </a:lnTo>
                  <a:lnTo>
                    <a:pt x="2822" y="19183"/>
                  </a:lnTo>
                  <a:lnTo>
                    <a:pt x="6546" y="25393"/>
                  </a:lnTo>
                  <a:lnTo>
                    <a:pt x="8642" y="35898"/>
                  </a:lnTo>
                  <a:lnTo>
                    <a:pt x="10561" y="79191"/>
                  </a:lnTo>
                  <a:lnTo>
                    <a:pt x="17059" y="97313"/>
                  </a:lnTo>
                  <a:lnTo>
                    <a:pt x="21698" y="133423"/>
                  </a:lnTo>
                  <a:lnTo>
                    <a:pt x="26538" y="152338"/>
                  </a:lnTo>
                  <a:lnTo>
                    <a:pt x="28396" y="197925"/>
                  </a:lnTo>
                  <a:lnTo>
                    <a:pt x="29609" y="237941"/>
                  </a:lnTo>
                  <a:lnTo>
                    <a:pt x="37215" y="280055"/>
                  </a:lnTo>
                  <a:lnTo>
                    <a:pt x="38022" y="325998"/>
                  </a:lnTo>
                  <a:lnTo>
                    <a:pt x="38095" y="371303"/>
                  </a:lnTo>
                  <a:lnTo>
                    <a:pt x="38100" y="415803"/>
                  </a:lnTo>
                  <a:lnTo>
                    <a:pt x="38100" y="459197"/>
                  </a:lnTo>
                  <a:lnTo>
                    <a:pt x="39158" y="498442"/>
                  </a:lnTo>
                  <a:lnTo>
                    <a:pt x="46301" y="516999"/>
                  </a:lnTo>
                  <a:lnTo>
                    <a:pt x="47508" y="536420"/>
                  </a:lnTo>
                  <a:lnTo>
                    <a:pt x="48606" y="538549"/>
                  </a:lnTo>
                  <a:lnTo>
                    <a:pt x="50395" y="539968"/>
                  </a:lnTo>
                  <a:lnTo>
                    <a:pt x="52647" y="540914"/>
                  </a:lnTo>
                  <a:lnTo>
                    <a:pt x="54147" y="542603"/>
                  </a:lnTo>
                  <a:lnTo>
                    <a:pt x="55816" y="547302"/>
                  </a:lnTo>
                  <a:lnTo>
                    <a:pt x="56755" y="555897"/>
                  </a:lnTo>
                  <a:lnTo>
                    <a:pt x="57945" y="557884"/>
                  </a:lnTo>
                  <a:lnTo>
                    <a:pt x="59796" y="559208"/>
                  </a:lnTo>
                  <a:lnTo>
                    <a:pt x="62089" y="560090"/>
                  </a:lnTo>
                  <a:lnTo>
                    <a:pt x="63618" y="561737"/>
                  </a:lnTo>
                  <a:lnTo>
                    <a:pt x="66675" y="571378"/>
                  </a:lnTo>
                  <a:lnTo>
                    <a:pt x="57150" y="57138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2825"/>
            <p:cNvSpPr/>
            <p:nvPr>
              <p:custDataLst>
                <p:tags r:id="rId43"/>
              </p:custDataLst>
            </p:nvPr>
          </p:nvSpPr>
          <p:spPr>
            <a:xfrm>
              <a:off x="4524375" y="1762125"/>
              <a:ext cx="66676" cy="18656"/>
            </a:xfrm>
            <a:custGeom>
              <a:avLst/>
              <a:gdLst/>
              <a:ahLst/>
              <a:cxnLst/>
              <a:rect l="0" t="0" r="0" b="0"/>
              <a:pathLst>
                <a:path w="66676" h="18656">
                  <a:moveTo>
                    <a:pt x="0" y="0"/>
                  </a:moveTo>
                  <a:lnTo>
                    <a:pt x="0" y="0"/>
                  </a:lnTo>
                  <a:lnTo>
                    <a:pt x="5057" y="5056"/>
                  </a:lnTo>
                  <a:lnTo>
                    <a:pt x="10361" y="7539"/>
                  </a:lnTo>
                  <a:lnTo>
                    <a:pt x="26743" y="9409"/>
                  </a:lnTo>
                  <a:lnTo>
                    <a:pt x="35817" y="16048"/>
                  </a:lnTo>
                  <a:lnTo>
                    <a:pt x="44715" y="18161"/>
                  </a:lnTo>
                  <a:lnTo>
                    <a:pt x="50917" y="18655"/>
                  </a:lnTo>
                  <a:lnTo>
                    <a:pt x="57202" y="16052"/>
                  </a:lnTo>
                  <a:lnTo>
                    <a:pt x="66675" y="95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2826"/>
            <p:cNvSpPr/>
            <p:nvPr>
              <p:custDataLst>
                <p:tags r:id="rId44"/>
              </p:custDataLst>
            </p:nvPr>
          </p:nvSpPr>
          <p:spPr>
            <a:xfrm>
              <a:off x="4581525" y="1752600"/>
              <a:ext cx="76201" cy="47626"/>
            </a:xfrm>
            <a:custGeom>
              <a:avLst/>
              <a:gdLst/>
              <a:ahLst/>
              <a:cxnLst/>
              <a:rect l="0" t="0" r="0" b="0"/>
              <a:pathLst>
                <a:path w="76201" h="47626">
                  <a:moveTo>
                    <a:pt x="76200" y="0"/>
                  </a:moveTo>
                  <a:lnTo>
                    <a:pt x="76200" y="0"/>
                  </a:lnTo>
                  <a:lnTo>
                    <a:pt x="76200" y="9133"/>
                  </a:lnTo>
                  <a:lnTo>
                    <a:pt x="71143" y="14465"/>
                  </a:lnTo>
                  <a:lnTo>
                    <a:pt x="69654" y="14935"/>
                  </a:lnTo>
                  <a:lnTo>
                    <a:pt x="68661" y="14190"/>
                  </a:lnTo>
                  <a:lnTo>
                    <a:pt x="67999" y="12635"/>
                  </a:lnTo>
                  <a:lnTo>
                    <a:pt x="66499" y="12657"/>
                  </a:lnTo>
                  <a:lnTo>
                    <a:pt x="56488" y="17474"/>
                  </a:lnTo>
                  <a:lnTo>
                    <a:pt x="53534" y="17999"/>
                  </a:lnTo>
                  <a:lnTo>
                    <a:pt x="21019" y="38307"/>
                  </a:lnTo>
                  <a:lnTo>
                    <a:pt x="11795" y="45784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2827"/>
            <p:cNvSpPr/>
            <p:nvPr>
              <p:custDataLst>
                <p:tags r:id="rId45"/>
              </p:custDataLst>
            </p:nvPr>
          </p:nvSpPr>
          <p:spPr>
            <a:xfrm>
              <a:off x="4772025" y="1432865"/>
              <a:ext cx="38101" cy="119711"/>
            </a:xfrm>
            <a:custGeom>
              <a:avLst/>
              <a:gdLst/>
              <a:ahLst/>
              <a:cxnLst/>
              <a:rect l="0" t="0" r="0" b="0"/>
              <a:pathLst>
                <a:path w="38101" h="119711">
                  <a:moveTo>
                    <a:pt x="28575" y="14935"/>
                  </a:moveTo>
                  <a:lnTo>
                    <a:pt x="28575" y="14935"/>
                  </a:lnTo>
                  <a:lnTo>
                    <a:pt x="28575" y="0"/>
                  </a:lnTo>
                  <a:lnTo>
                    <a:pt x="28575" y="5329"/>
                  </a:lnTo>
                  <a:lnTo>
                    <a:pt x="10965" y="5409"/>
                  </a:lnTo>
                  <a:lnTo>
                    <a:pt x="10485" y="6468"/>
                  </a:lnTo>
                  <a:lnTo>
                    <a:pt x="9952" y="10466"/>
                  </a:lnTo>
                  <a:lnTo>
                    <a:pt x="6893" y="15771"/>
                  </a:lnTo>
                  <a:lnTo>
                    <a:pt x="3063" y="21657"/>
                  </a:lnTo>
                  <a:lnTo>
                    <a:pt x="908" y="30920"/>
                  </a:lnTo>
                  <a:lnTo>
                    <a:pt x="2" y="78435"/>
                  </a:lnTo>
                  <a:lnTo>
                    <a:pt x="0" y="94310"/>
                  </a:lnTo>
                  <a:lnTo>
                    <a:pt x="2822" y="100660"/>
                  </a:lnTo>
                  <a:lnTo>
                    <a:pt x="6546" y="107010"/>
                  </a:lnTo>
                  <a:lnTo>
                    <a:pt x="8201" y="113360"/>
                  </a:lnTo>
                  <a:lnTo>
                    <a:pt x="9701" y="115477"/>
                  </a:lnTo>
                  <a:lnTo>
                    <a:pt x="11759" y="116888"/>
                  </a:lnTo>
                  <a:lnTo>
                    <a:pt x="17610" y="119153"/>
                  </a:lnTo>
                  <a:lnTo>
                    <a:pt x="38100" y="11971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2828"/>
            <p:cNvSpPr/>
            <p:nvPr>
              <p:custDataLst>
                <p:tags r:id="rId46"/>
              </p:custDataLst>
            </p:nvPr>
          </p:nvSpPr>
          <p:spPr>
            <a:xfrm>
              <a:off x="4838710" y="1458698"/>
              <a:ext cx="57141" cy="74817"/>
            </a:xfrm>
            <a:custGeom>
              <a:avLst/>
              <a:gdLst/>
              <a:ahLst/>
              <a:cxnLst/>
              <a:rect l="0" t="0" r="0" b="0"/>
              <a:pathLst>
                <a:path w="57141" h="74817">
                  <a:moveTo>
                    <a:pt x="9515" y="27202"/>
                  </a:moveTo>
                  <a:lnTo>
                    <a:pt x="9515" y="27202"/>
                  </a:lnTo>
                  <a:lnTo>
                    <a:pt x="9515" y="41391"/>
                  </a:lnTo>
                  <a:lnTo>
                    <a:pt x="6693" y="46914"/>
                  </a:lnTo>
                  <a:lnTo>
                    <a:pt x="1314" y="54026"/>
                  </a:lnTo>
                  <a:lnTo>
                    <a:pt x="107" y="63824"/>
                  </a:lnTo>
                  <a:lnTo>
                    <a:pt x="0" y="73373"/>
                  </a:lnTo>
                  <a:lnTo>
                    <a:pt x="1055" y="73858"/>
                  </a:lnTo>
                  <a:lnTo>
                    <a:pt x="9399" y="74816"/>
                  </a:lnTo>
                  <a:lnTo>
                    <a:pt x="9515" y="48003"/>
                  </a:lnTo>
                  <a:lnTo>
                    <a:pt x="16061" y="38994"/>
                  </a:lnTo>
                  <a:lnTo>
                    <a:pt x="18157" y="30108"/>
                  </a:lnTo>
                  <a:lnTo>
                    <a:pt x="19006" y="10023"/>
                  </a:lnTo>
                  <a:lnTo>
                    <a:pt x="20076" y="9399"/>
                  </a:lnTo>
                  <a:lnTo>
                    <a:pt x="24087" y="8706"/>
                  </a:lnTo>
                  <a:lnTo>
                    <a:pt x="25579" y="7463"/>
                  </a:lnTo>
                  <a:lnTo>
                    <a:pt x="28172" y="0"/>
                  </a:lnTo>
                  <a:lnTo>
                    <a:pt x="31213" y="2059"/>
                  </a:lnTo>
                  <a:lnTo>
                    <a:pt x="36732" y="6949"/>
                  </a:lnTo>
                  <a:lnTo>
                    <a:pt x="42744" y="7795"/>
                  </a:lnTo>
                  <a:lnTo>
                    <a:pt x="44368" y="8973"/>
                  </a:lnTo>
                  <a:lnTo>
                    <a:pt x="45450" y="10816"/>
                  </a:lnTo>
                  <a:lnTo>
                    <a:pt x="46974" y="18466"/>
                  </a:lnTo>
                  <a:lnTo>
                    <a:pt x="47489" y="25477"/>
                  </a:lnTo>
                  <a:lnTo>
                    <a:pt x="54136" y="34466"/>
                  </a:lnTo>
                  <a:lnTo>
                    <a:pt x="56250" y="43348"/>
                  </a:lnTo>
                  <a:lnTo>
                    <a:pt x="57140" y="6530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2829"/>
            <p:cNvSpPr/>
            <p:nvPr>
              <p:custDataLst>
                <p:tags r:id="rId47"/>
              </p:custDataLst>
            </p:nvPr>
          </p:nvSpPr>
          <p:spPr>
            <a:xfrm>
              <a:off x="4962525" y="1495425"/>
              <a:ext cx="38101" cy="9526"/>
            </a:xfrm>
            <a:custGeom>
              <a:avLst/>
              <a:gdLst/>
              <a:ahLst/>
              <a:cxnLst/>
              <a:rect l="0" t="0" r="0" b="0"/>
              <a:pathLst>
                <a:path w="38101" h="9526">
                  <a:moveTo>
                    <a:pt x="0" y="9525"/>
                  </a:moveTo>
                  <a:lnTo>
                    <a:pt x="0" y="9525"/>
                  </a:lnTo>
                  <a:lnTo>
                    <a:pt x="0" y="393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2830"/>
            <p:cNvSpPr/>
            <p:nvPr>
              <p:custDataLst>
                <p:tags r:id="rId48"/>
              </p:custDataLst>
            </p:nvPr>
          </p:nvSpPr>
          <p:spPr>
            <a:xfrm>
              <a:off x="5048250" y="1438275"/>
              <a:ext cx="19051" cy="57151"/>
            </a:xfrm>
            <a:custGeom>
              <a:avLst/>
              <a:gdLst/>
              <a:ahLst/>
              <a:cxnLst/>
              <a:rect l="0" t="0" r="0" b="0"/>
              <a:pathLst>
                <a:path w="19051" h="57151">
                  <a:moveTo>
                    <a:pt x="0" y="0"/>
                  </a:moveTo>
                  <a:lnTo>
                    <a:pt x="0" y="0"/>
                  </a:lnTo>
                  <a:lnTo>
                    <a:pt x="0" y="33204"/>
                  </a:lnTo>
                  <a:lnTo>
                    <a:pt x="1058" y="34836"/>
                  </a:lnTo>
                  <a:lnTo>
                    <a:pt x="2822" y="35924"/>
                  </a:lnTo>
                  <a:lnTo>
                    <a:pt x="5056" y="36649"/>
                  </a:lnTo>
                  <a:lnTo>
                    <a:pt x="6545" y="38191"/>
                  </a:lnTo>
                  <a:lnTo>
                    <a:pt x="8201" y="42727"/>
                  </a:lnTo>
                  <a:lnTo>
                    <a:pt x="9133" y="51230"/>
                  </a:lnTo>
                  <a:lnTo>
                    <a:pt x="10321" y="53203"/>
                  </a:lnTo>
                  <a:lnTo>
                    <a:pt x="12173" y="54519"/>
                  </a:lnTo>
                  <a:lnTo>
                    <a:pt x="19050" y="571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2831"/>
            <p:cNvSpPr/>
            <p:nvPr>
              <p:custDataLst>
                <p:tags r:id="rId49"/>
              </p:custDataLst>
            </p:nvPr>
          </p:nvSpPr>
          <p:spPr>
            <a:xfrm>
              <a:off x="5095875" y="1391974"/>
              <a:ext cx="47499" cy="141552"/>
            </a:xfrm>
            <a:custGeom>
              <a:avLst/>
              <a:gdLst/>
              <a:ahLst/>
              <a:cxnLst/>
              <a:rect l="0" t="0" r="0" b="0"/>
              <a:pathLst>
                <a:path w="47499" h="141552">
                  <a:moveTo>
                    <a:pt x="0" y="8201"/>
                  </a:moveTo>
                  <a:lnTo>
                    <a:pt x="0" y="8201"/>
                  </a:lnTo>
                  <a:lnTo>
                    <a:pt x="0" y="3145"/>
                  </a:lnTo>
                  <a:lnTo>
                    <a:pt x="1058" y="1655"/>
                  </a:lnTo>
                  <a:lnTo>
                    <a:pt x="2822" y="662"/>
                  </a:lnTo>
                  <a:lnTo>
                    <a:pt x="5056" y="0"/>
                  </a:lnTo>
                  <a:lnTo>
                    <a:pt x="6545" y="617"/>
                  </a:lnTo>
                  <a:lnTo>
                    <a:pt x="7539" y="2087"/>
                  </a:lnTo>
                  <a:lnTo>
                    <a:pt x="8201" y="4125"/>
                  </a:lnTo>
                  <a:lnTo>
                    <a:pt x="9701" y="5484"/>
                  </a:lnTo>
                  <a:lnTo>
                    <a:pt x="17609" y="7843"/>
                  </a:lnTo>
                  <a:lnTo>
                    <a:pt x="23680" y="13151"/>
                  </a:lnTo>
                  <a:lnTo>
                    <a:pt x="26400" y="18515"/>
                  </a:lnTo>
                  <a:lnTo>
                    <a:pt x="27124" y="21427"/>
                  </a:lnTo>
                  <a:lnTo>
                    <a:pt x="35923" y="36845"/>
                  </a:lnTo>
                  <a:lnTo>
                    <a:pt x="36649" y="39997"/>
                  </a:lnTo>
                  <a:lnTo>
                    <a:pt x="44359" y="53719"/>
                  </a:lnTo>
                  <a:lnTo>
                    <a:pt x="47498" y="87184"/>
                  </a:lnTo>
                  <a:lnTo>
                    <a:pt x="37300" y="128583"/>
                  </a:lnTo>
                  <a:lnTo>
                    <a:pt x="28575" y="14155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2832"/>
            <p:cNvSpPr/>
            <p:nvPr>
              <p:custDataLst>
                <p:tags r:id="rId50"/>
              </p:custDataLst>
            </p:nvPr>
          </p:nvSpPr>
          <p:spPr>
            <a:xfrm>
              <a:off x="4791583" y="1600200"/>
              <a:ext cx="313818" cy="38101"/>
            </a:xfrm>
            <a:custGeom>
              <a:avLst/>
              <a:gdLst/>
              <a:ahLst/>
              <a:cxnLst/>
              <a:rect l="0" t="0" r="0" b="0"/>
              <a:pathLst>
                <a:path w="313818" h="38101">
                  <a:moveTo>
                    <a:pt x="18542" y="38100"/>
                  </a:moveTo>
                  <a:lnTo>
                    <a:pt x="18542" y="38100"/>
                  </a:lnTo>
                  <a:lnTo>
                    <a:pt x="0" y="38100"/>
                  </a:lnTo>
                  <a:lnTo>
                    <a:pt x="42057" y="37042"/>
                  </a:lnTo>
                  <a:lnTo>
                    <a:pt x="88114" y="26341"/>
                  </a:lnTo>
                  <a:lnTo>
                    <a:pt x="123889" y="20490"/>
                  </a:lnTo>
                  <a:lnTo>
                    <a:pt x="168076" y="18276"/>
                  </a:lnTo>
                  <a:lnTo>
                    <a:pt x="211298" y="11567"/>
                  </a:lnTo>
                  <a:lnTo>
                    <a:pt x="242166" y="7308"/>
                  </a:lnTo>
                  <a:lnTo>
                    <a:pt x="276616" y="1444"/>
                  </a:lnTo>
                  <a:lnTo>
                    <a:pt x="31381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2833"/>
            <p:cNvSpPr/>
            <p:nvPr>
              <p:custDataLst>
                <p:tags r:id="rId51"/>
              </p:custDataLst>
            </p:nvPr>
          </p:nvSpPr>
          <p:spPr>
            <a:xfrm>
              <a:off x="4924425" y="1676400"/>
              <a:ext cx="142876" cy="85725"/>
            </a:xfrm>
            <a:custGeom>
              <a:avLst/>
              <a:gdLst/>
              <a:ahLst/>
              <a:cxnLst/>
              <a:rect l="0" t="0" r="0" b="0"/>
              <a:pathLst>
                <a:path w="142876" h="85725">
                  <a:moveTo>
                    <a:pt x="0" y="0"/>
                  </a:moveTo>
                  <a:lnTo>
                    <a:pt x="0" y="0"/>
                  </a:lnTo>
                  <a:lnTo>
                    <a:pt x="0" y="18648"/>
                  </a:lnTo>
                  <a:lnTo>
                    <a:pt x="5056" y="18931"/>
                  </a:lnTo>
                  <a:lnTo>
                    <a:pt x="6545" y="17912"/>
                  </a:lnTo>
                  <a:lnTo>
                    <a:pt x="7539" y="16175"/>
                  </a:lnTo>
                  <a:lnTo>
                    <a:pt x="8201" y="13958"/>
                  </a:lnTo>
                  <a:lnTo>
                    <a:pt x="9701" y="12480"/>
                  </a:lnTo>
                  <a:lnTo>
                    <a:pt x="17609" y="9914"/>
                  </a:lnTo>
                  <a:lnTo>
                    <a:pt x="52135" y="9526"/>
                  </a:lnTo>
                  <a:lnTo>
                    <a:pt x="57743" y="12348"/>
                  </a:lnTo>
                  <a:lnTo>
                    <a:pt x="64911" y="17726"/>
                  </a:lnTo>
                  <a:lnTo>
                    <a:pt x="65892" y="21284"/>
                  </a:lnTo>
                  <a:lnTo>
                    <a:pt x="66629" y="36349"/>
                  </a:lnTo>
                  <a:lnTo>
                    <a:pt x="40312" y="67279"/>
                  </a:lnTo>
                  <a:lnTo>
                    <a:pt x="39574" y="70253"/>
                  </a:lnTo>
                  <a:lnTo>
                    <a:pt x="38024" y="72235"/>
                  </a:lnTo>
                  <a:lnTo>
                    <a:pt x="33481" y="74438"/>
                  </a:lnTo>
                  <a:lnTo>
                    <a:pt x="31846" y="76084"/>
                  </a:lnTo>
                  <a:lnTo>
                    <a:pt x="30028" y="80734"/>
                  </a:lnTo>
                  <a:lnTo>
                    <a:pt x="28486" y="82398"/>
                  </a:lnTo>
                  <a:lnTo>
                    <a:pt x="23374" y="84739"/>
                  </a:lnTo>
                  <a:lnTo>
                    <a:pt x="24050" y="85068"/>
                  </a:lnTo>
                  <a:lnTo>
                    <a:pt x="65424" y="85724"/>
                  </a:lnTo>
                  <a:lnTo>
                    <a:pt x="106826" y="72467"/>
                  </a:lnTo>
                  <a:lnTo>
                    <a:pt x="142875" y="571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SMARTInkShape-Group594"/>
          <p:cNvGrpSpPr/>
          <p:nvPr/>
        </p:nvGrpSpPr>
        <p:grpSpPr>
          <a:xfrm>
            <a:off x="6515134" y="1038617"/>
            <a:ext cx="133317" cy="142484"/>
            <a:chOff x="6515134" y="1038617"/>
            <a:chExt cx="133317" cy="142484"/>
          </a:xfrm>
        </p:grpSpPr>
        <p:sp>
          <p:nvSpPr>
            <p:cNvPr id="111" name="SMARTInkShape-2834"/>
            <p:cNvSpPr/>
            <p:nvPr>
              <p:custDataLst>
                <p:tags r:id="rId36"/>
              </p:custDataLst>
            </p:nvPr>
          </p:nvSpPr>
          <p:spPr>
            <a:xfrm>
              <a:off x="6515134" y="1038617"/>
              <a:ext cx="127715" cy="122113"/>
            </a:xfrm>
            <a:custGeom>
              <a:avLst/>
              <a:gdLst/>
              <a:ahLst/>
              <a:cxnLst/>
              <a:rect l="0" t="0" r="0" b="0"/>
              <a:pathLst>
                <a:path w="127715" h="122113">
                  <a:moveTo>
                    <a:pt x="9491" y="9133"/>
                  </a:moveTo>
                  <a:lnTo>
                    <a:pt x="9491" y="9133"/>
                  </a:lnTo>
                  <a:lnTo>
                    <a:pt x="1291" y="9133"/>
                  </a:lnTo>
                  <a:lnTo>
                    <a:pt x="849" y="8075"/>
                  </a:lnTo>
                  <a:lnTo>
                    <a:pt x="0" y="0"/>
                  </a:lnTo>
                  <a:lnTo>
                    <a:pt x="8170" y="7844"/>
                  </a:lnTo>
                  <a:lnTo>
                    <a:pt x="16835" y="9937"/>
                  </a:lnTo>
                  <a:lnTo>
                    <a:pt x="50777" y="40929"/>
                  </a:lnTo>
                  <a:lnTo>
                    <a:pt x="54298" y="47254"/>
                  </a:lnTo>
                  <a:lnTo>
                    <a:pt x="55238" y="50422"/>
                  </a:lnTo>
                  <a:lnTo>
                    <a:pt x="61926" y="56764"/>
                  </a:lnTo>
                  <a:lnTo>
                    <a:pt x="78409" y="69459"/>
                  </a:lnTo>
                  <a:lnTo>
                    <a:pt x="82455" y="75808"/>
                  </a:lnTo>
                  <a:lnTo>
                    <a:pt x="85310" y="82158"/>
                  </a:lnTo>
                  <a:lnTo>
                    <a:pt x="90108" y="88508"/>
                  </a:lnTo>
                  <a:lnTo>
                    <a:pt x="107298" y="101208"/>
                  </a:lnTo>
                  <a:lnTo>
                    <a:pt x="118405" y="117083"/>
                  </a:lnTo>
                  <a:lnTo>
                    <a:pt x="124220" y="120611"/>
                  </a:lnTo>
                  <a:lnTo>
                    <a:pt x="127714" y="12211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2835"/>
            <p:cNvSpPr/>
            <p:nvPr>
              <p:custDataLst>
                <p:tags r:id="rId37"/>
              </p:custDataLst>
            </p:nvPr>
          </p:nvSpPr>
          <p:spPr>
            <a:xfrm>
              <a:off x="6534150" y="1076325"/>
              <a:ext cx="114301" cy="104776"/>
            </a:xfrm>
            <a:custGeom>
              <a:avLst/>
              <a:gdLst/>
              <a:ahLst/>
              <a:cxnLst/>
              <a:rect l="0" t="0" r="0" b="0"/>
              <a:pathLst>
                <a:path w="114301" h="104776">
                  <a:moveTo>
                    <a:pt x="114300" y="0"/>
                  </a:moveTo>
                  <a:lnTo>
                    <a:pt x="114300" y="0"/>
                  </a:lnTo>
                  <a:lnTo>
                    <a:pt x="106100" y="0"/>
                  </a:lnTo>
                  <a:lnTo>
                    <a:pt x="105658" y="1058"/>
                  </a:lnTo>
                  <a:lnTo>
                    <a:pt x="105168" y="5056"/>
                  </a:lnTo>
                  <a:lnTo>
                    <a:pt x="102127" y="10361"/>
                  </a:lnTo>
                  <a:lnTo>
                    <a:pt x="99835" y="13257"/>
                  </a:lnTo>
                  <a:lnTo>
                    <a:pt x="94466" y="16475"/>
                  </a:lnTo>
                  <a:lnTo>
                    <a:pt x="91552" y="17334"/>
                  </a:lnTo>
                  <a:lnTo>
                    <a:pt x="85492" y="23932"/>
                  </a:lnTo>
                  <a:lnTo>
                    <a:pt x="44252" y="69992"/>
                  </a:lnTo>
                  <a:lnTo>
                    <a:pt x="12777" y="100463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SMARTInkShape-Group595"/>
          <p:cNvGrpSpPr/>
          <p:nvPr/>
        </p:nvGrpSpPr>
        <p:grpSpPr>
          <a:xfrm>
            <a:off x="3600450" y="866775"/>
            <a:ext cx="4238626" cy="2112980"/>
            <a:chOff x="3600450" y="866775"/>
            <a:chExt cx="4238626" cy="2112980"/>
          </a:xfrm>
        </p:grpSpPr>
        <p:sp>
          <p:nvSpPr>
            <p:cNvPr id="114" name="SMARTInkShape-2836"/>
            <p:cNvSpPr/>
            <p:nvPr>
              <p:custDataLst>
                <p:tags r:id="rId34"/>
              </p:custDataLst>
            </p:nvPr>
          </p:nvSpPr>
          <p:spPr>
            <a:xfrm>
              <a:off x="7772653" y="2523910"/>
              <a:ext cx="66423" cy="455845"/>
            </a:xfrm>
            <a:custGeom>
              <a:avLst/>
              <a:gdLst/>
              <a:ahLst/>
              <a:cxnLst/>
              <a:rect l="0" t="0" r="0" b="0"/>
              <a:pathLst>
                <a:path w="66423" h="455845">
                  <a:moveTo>
                    <a:pt x="0" y="0"/>
                  </a:moveTo>
                  <a:lnTo>
                    <a:pt x="0" y="0"/>
                  </a:lnTo>
                  <a:lnTo>
                    <a:pt x="2379" y="16496"/>
                  </a:lnTo>
                  <a:lnTo>
                    <a:pt x="6209" y="25442"/>
                  </a:lnTo>
                  <a:lnTo>
                    <a:pt x="11914" y="67066"/>
                  </a:lnTo>
                  <a:lnTo>
                    <a:pt x="26157" y="112286"/>
                  </a:lnTo>
                  <a:lnTo>
                    <a:pt x="35805" y="159508"/>
                  </a:lnTo>
                  <a:lnTo>
                    <a:pt x="40616" y="207122"/>
                  </a:lnTo>
                  <a:lnTo>
                    <a:pt x="44370" y="215999"/>
                  </a:lnTo>
                  <a:lnTo>
                    <a:pt x="47294" y="260469"/>
                  </a:lnTo>
                  <a:lnTo>
                    <a:pt x="47362" y="279184"/>
                  </a:lnTo>
                  <a:lnTo>
                    <a:pt x="56723" y="326708"/>
                  </a:lnTo>
                  <a:lnTo>
                    <a:pt x="56895" y="369494"/>
                  </a:lnTo>
                  <a:lnTo>
                    <a:pt x="56897" y="412848"/>
                  </a:lnTo>
                  <a:lnTo>
                    <a:pt x="59719" y="419263"/>
                  </a:lnTo>
                  <a:lnTo>
                    <a:pt x="65097" y="426948"/>
                  </a:lnTo>
                  <a:lnTo>
                    <a:pt x="60673" y="441558"/>
                  </a:lnTo>
                  <a:lnTo>
                    <a:pt x="61531" y="443669"/>
                  </a:lnTo>
                  <a:lnTo>
                    <a:pt x="63162" y="445076"/>
                  </a:lnTo>
                  <a:lnTo>
                    <a:pt x="64973" y="449461"/>
                  </a:lnTo>
                  <a:lnTo>
                    <a:pt x="66135" y="455844"/>
                  </a:lnTo>
                  <a:lnTo>
                    <a:pt x="66422" y="44789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2837"/>
            <p:cNvSpPr/>
            <p:nvPr>
              <p:custDataLst>
                <p:tags r:id="rId35"/>
              </p:custDataLst>
            </p:nvPr>
          </p:nvSpPr>
          <p:spPr>
            <a:xfrm>
              <a:off x="3600450" y="866775"/>
              <a:ext cx="3050843" cy="1905001"/>
            </a:xfrm>
            <a:custGeom>
              <a:avLst/>
              <a:gdLst/>
              <a:ahLst/>
              <a:cxnLst/>
              <a:rect l="0" t="0" r="0" b="0"/>
              <a:pathLst>
                <a:path w="3050843" h="1905001">
                  <a:moveTo>
                    <a:pt x="0" y="1905000"/>
                  </a:moveTo>
                  <a:lnTo>
                    <a:pt x="0" y="1905000"/>
                  </a:lnTo>
                  <a:lnTo>
                    <a:pt x="0" y="1899512"/>
                  </a:lnTo>
                  <a:lnTo>
                    <a:pt x="0" y="1904998"/>
                  </a:lnTo>
                  <a:lnTo>
                    <a:pt x="0" y="1899943"/>
                  </a:lnTo>
                  <a:lnTo>
                    <a:pt x="1058" y="1898454"/>
                  </a:lnTo>
                  <a:lnTo>
                    <a:pt x="2822" y="1897461"/>
                  </a:lnTo>
                  <a:lnTo>
                    <a:pt x="8201" y="1895867"/>
                  </a:lnTo>
                  <a:lnTo>
                    <a:pt x="8936" y="1892827"/>
                  </a:lnTo>
                  <a:lnTo>
                    <a:pt x="9132" y="1890535"/>
                  </a:lnTo>
                  <a:lnTo>
                    <a:pt x="10322" y="1889006"/>
                  </a:lnTo>
                  <a:lnTo>
                    <a:pt x="17692" y="1886352"/>
                  </a:lnTo>
                  <a:lnTo>
                    <a:pt x="18446" y="1883307"/>
                  </a:lnTo>
                  <a:lnTo>
                    <a:pt x="18648" y="1881013"/>
                  </a:lnTo>
                  <a:lnTo>
                    <a:pt x="19840" y="1879483"/>
                  </a:lnTo>
                  <a:lnTo>
                    <a:pt x="23987" y="1877785"/>
                  </a:lnTo>
                  <a:lnTo>
                    <a:pt x="25517" y="1876273"/>
                  </a:lnTo>
                  <a:lnTo>
                    <a:pt x="27215" y="1871772"/>
                  </a:lnTo>
                  <a:lnTo>
                    <a:pt x="28727" y="1870147"/>
                  </a:lnTo>
                  <a:lnTo>
                    <a:pt x="33229" y="1868344"/>
                  </a:lnTo>
                  <a:lnTo>
                    <a:pt x="34853" y="1866804"/>
                  </a:lnTo>
                  <a:lnTo>
                    <a:pt x="45449" y="1847659"/>
                  </a:lnTo>
                  <a:lnTo>
                    <a:pt x="46174" y="1844548"/>
                  </a:lnTo>
                  <a:lnTo>
                    <a:pt x="47716" y="1842473"/>
                  </a:lnTo>
                  <a:lnTo>
                    <a:pt x="49802" y="1841091"/>
                  </a:lnTo>
                  <a:lnTo>
                    <a:pt x="52252" y="1840169"/>
                  </a:lnTo>
                  <a:lnTo>
                    <a:pt x="53885" y="1838496"/>
                  </a:lnTo>
                  <a:lnTo>
                    <a:pt x="59327" y="1828206"/>
                  </a:lnTo>
                  <a:lnTo>
                    <a:pt x="63410" y="1822186"/>
                  </a:lnTo>
                  <a:lnTo>
                    <a:pt x="65708" y="1812847"/>
                  </a:lnTo>
                  <a:lnTo>
                    <a:pt x="66245" y="1806541"/>
                  </a:lnTo>
                  <a:lnTo>
                    <a:pt x="67447" y="1804436"/>
                  </a:lnTo>
                  <a:lnTo>
                    <a:pt x="69306" y="1803032"/>
                  </a:lnTo>
                  <a:lnTo>
                    <a:pt x="71605" y="1802096"/>
                  </a:lnTo>
                  <a:lnTo>
                    <a:pt x="73136" y="1800414"/>
                  </a:lnTo>
                  <a:lnTo>
                    <a:pt x="74838" y="1795723"/>
                  </a:lnTo>
                  <a:lnTo>
                    <a:pt x="75797" y="1787132"/>
                  </a:lnTo>
                  <a:lnTo>
                    <a:pt x="76989" y="1785146"/>
                  </a:lnTo>
                  <a:lnTo>
                    <a:pt x="78843" y="1783822"/>
                  </a:lnTo>
                  <a:lnTo>
                    <a:pt x="83725" y="1781293"/>
                  </a:lnTo>
                  <a:lnTo>
                    <a:pt x="89422" y="1776641"/>
                  </a:lnTo>
                  <a:lnTo>
                    <a:pt x="92660" y="1771046"/>
                  </a:lnTo>
                  <a:lnTo>
                    <a:pt x="93523" y="1768073"/>
                  </a:lnTo>
                  <a:lnTo>
                    <a:pt x="95157" y="1766090"/>
                  </a:lnTo>
                  <a:lnTo>
                    <a:pt x="99795" y="1763887"/>
                  </a:lnTo>
                  <a:lnTo>
                    <a:pt x="101455" y="1762241"/>
                  </a:lnTo>
                  <a:lnTo>
                    <a:pt x="112120" y="1742896"/>
                  </a:lnTo>
                  <a:lnTo>
                    <a:pt x="123915" y="1709026"/>
                  </a:lnTo>
                  <a:lnTo>
                    <a:pt x="139986" y="1689177"/>
                  </a:lnTo>
                  <a:lnTo>
                    <a:pt x="152457" y="1673593"/>
                  </a:lnTo>
                  <a:lnTo>
                    <a:pt x="159120" y="1659341"/>
                  </a:lnTo>
                  <a:lnTo>
                    <a:pt x="161737" y="1651885"/>
                  </a:lnTo>
                  <a:lnTo>
                    <a:pt x="203210" y="1606553"/>
                  </a:lnTo>
                  <a:lnTo>
                    <a:pt x="206732" y="1597379"/>
                  </a:lnTo>
                  <a:lnTo>
                    <a:pt x="207671" y="1591969"/>
                  </a:lnTo>
                  <a:lnTo>
                    <a:pt x="209356" y="1588363"/>
                  </a:lnTo>
                  <a:lnTo>
                    <a:pt x="211537" y="1585958"/>
                  </a:lnTo>
                  <a:lnTo>
                    <a:pt x="214050" y="1584355"/>
                  </a:lnTo>
                  <a:lnTo>
                    <a:pt x="215725" y="1582229"/>
                  </a:lnTo>
                  <a:lnTo>
                    <a:pt x="221235" y="1571211"/>
                  </a:lnTo>
                  <a:lnTo>
                    <a:pt x="225327" y="1565091"/>
                  </a:lnTo>
                  <a:lnTo>
                    <a:pt x="228688" y="1555696"/>
                  </a:lnTo>
                  <a:lnTo>
                    <a:pt x="234859" y="1546209"/>
                  </a:lnTo>
                  <a:lnTo>
                    <a:pt x="249827" y="1505538"/>
                  </a:lnTo>
                  <a:lnTo>
                    <a:pt x="262753" y="1489153"/>
                  </a:lnTo>
                  <a:lnTo>
                    <a:pt x="278390" y="1448390"/>
                  </a:lnTo>
                  <a:lnTo>
                    <a:pt x="302034" y="1419240"/>
                  </a:lnTo>
                  <a:lnTo>
                    <a:pt x="305494" y="1403352"/>
                  </a:lnTo>
                  <a:lnTo>
                    <a:pt x="321015" y="1384300"/>
                  </a:lnTo>
                  <a:lnTo>
                    <a:pt x="327176" y="1377950"/>
                  </a:lnTo>
                  <a:lnTo>
                    <a:pt x="330620" y="1368778"/>
                  </a:lnTo>
                  <a:lnTo>
                    <a:pt x="331538" y="1363369"/>
                  </a:lnTo>
                  <a:lnTo>
                    <a:pt x="334267" y="1358704"/>
                  </a:lnTo>
                  <a:lnTo>
                    <a:pt x="348211" y="1343614"/>
                  </a:lnTo>
                  <a:lnTo>
                    <a:pt x="362416" y="1316488"/>
                  </a:lnTo>
                  <a:lnTo>
                    <a:pt x="395822" y="1269227"/>
                  </a:lnTo>
                  <a:lnTo>
                    <a:pt x="402037" y="1249817"/>
                  </a:lnTo>
                  <a:lnTo>
                    <a:pt x="433939" y="1204231"/>
                  </a:lnTo>
                  <a:lnTo>
                    <a:pt x="448265" y="1173614"/>
                  </a:lnTo>
                  <a:lnTo>
                    <a:pt x="476265" y="1126578"/>
                  </a:lnTo>
                  <a:lnTo>
                    <a:pt x="504825" y="1078968"/>
                  </a:lnTo>
                  <a:lnTo>
                    <a:pt x="542336" y="1036060"/>
                  </a:lnTo>
                  <a:lnTo>
                    <a:pt x="550071" y="1025621"/>
                  </a:lnTo>
                  <a:lnTo>
                    <a:pt x="569463" y="1007474"/>
                  </a:lnTo>
                  <a:lnTo>
                    <a:pt x="588165" y="978672"/>
                  </a:lnTo>
                  <a:lnTo>
                    <a:pt x="607561" y="959982"/>
                  </a:lnTo>
                  <a:lnTo>
                    <a:pt x="616102" y="949476"/>
                  </a:lnTo>
                  <a:lnTo>
                    <a:pt x="636010" y="931285"/>
                  </a:lnTo>
                  <a:lnTo>
                    <a:pt x="669516" y="883783"/>
                  </a:lnTo>
                  <a:lnTo>
                    <a:pt x="712964" y="836479"/>
                  </a:lnTo>
                  <a:lnTo>
                    <a:pt x="754207" y="789154"/>
                  </a:lnTo>
                  <a:lnTo>
                    <a:pt x="773552" y="767442"/>
                  </a:lnTo>
                  <a:lnTo>
                    <a:pt x="780946" y="750089"/>
                  </a:lnTo>
                  <a:lnTo>
                    <a:pt x="826550" y="702685"/>
                  </a:lnTo>
                  <a:lnTo>
                    <a:pt x="835139" y="692246"/>
                  </a:lnTo>
                  <a:lnTo>
                    <a:pt x="855078" y="674099"/>
                  </a:lnTo>
                  <a:lnTo>
                    <a:pt x="873897" y="645297"/>
                  </a:lnTo>
                  <a:lnTo>
                    <a:pt x="893307" y="626607"/>
                  </a:lnTo>
                  <a:lnTo>
                    <a:pt x="901851" y="616101"/>
                  </a:lnTo>
                  <a:lnTo>
                    <a:pt x="921760" y="597910"/>
                  </a:lnTo>
                  <a:lnTo>
                    <a:pt x="955266" y="551805"/>
                  </a:lnTo>
                  <a:lnTo>
                    <a:pt x="978069" y="528219"/>
                  </a:lnTo>
                  <a:lnTo>
                    <a:pt x="993707" y="516813"/>
                  </a:lnTo>
                  <a:lnTo>
                    <a:pt x="1016774" y="489863"/>
                  </a:lnTo>
                  <a:lnTo>
                    <a:pt x="1031987" y="478637"/>
                  </a:lnTo>
                  <a:lnTo>
                    <a:pt x="1049967" y="459240"/>
                  </a:lnTo>
                  <a:lnTo>
                    <a:pt x="1093955" y="425486"/>
                  </a:lnTo>
                  <a:lnTo>
                    <a:pt x="1138863" y="384437"/>
                  </a:lnTo>
                  <a:lnTo>
                    <a:pt x="1184464" y="346077"/>
                  </a:lnTo>
                  <a:lnTo>
                    <a:pt x="1232072" y="307975"/>
                  </a:lnTo>
                  <a:lnTo>
                    <a:pt x="1243711" y="299508"/>
                  </a:lnTo>
                  <a:lnTo>
                    <a:pt x="1271176" y="286984"/>
                  </a:lnTo>
                  <a:lnTo>
                    <a:pt x="1317045" y="247809"/>
                  </a:lnTo>
                  <a:lnTo>
                    <a:pt x="1364129" y="219079"/>
                  </a:lnTo>
                  <a:lnTo>
                    <a:pt x="1387880" y="201319"/>
                  </a:lnTo>
                  <a:lnTo>
                    <a:pt x="1401588" y="188649"/>
                  </a:lnTo>
                  <a:lnTo>
                    <a:pt x="1411739" y="184386"/>
                  </a:lnTo>
                  <a:lnTo>
                    <a:pt x="1435503" y="176592"/>
                  </a:lnTo>
                  <a:lnTo>
                    <a:pt x="1470930" y="156563"/>
                  </a:lnTo>
                  <a:lnTo>
                    <a:pt x="1488285" y="152575"/>
                  </a:lnTo>
                  <a:lnTo>
                    <a:pt x="1500600" y="145161"/>
                  </a:lnTo>
                  <a:lnTo>
                    <a:pt x="1507603" y="139305"/>
                  </a:lnTo>
                  <a:lnTo>
                    <a:pt x="1517065" y="135997"/>
                  </a:lnTo>
                  <a:lnTo>
                    <a:pt x="1527268" y="133468"/>
                  </a:lnTo>
                  <a:lnTo>
                    <a:pt x="1540020" y="127153"/>
                  </a:lnTo>
                  <a:lnTo>
                    <a:pt x="1568887" y="119207"/>
                  </a:lnTo>
                  <a:lnTo>
                    <a:pt x="1587390" y="108723"/>
                  </a:lnTo>
                  <a:lnTo>
                    <a:pt x="1631854" y="98332"/>
                  </a:lnTo>
                  <a:lnTo>
                    <a:pt x="1678803" y="80142"/>
                  </a:lnTo>
                  <a:lnTo>
                    <a:pt x="1726411" y="61114"/>
                  </a:lnTo>
                  <a:lnTo>
                    <a:pt x="1768878" y="49104"/>
                  </a:lnTo>
                  <a:lnTo>
                    <a:pt x="1816468" y="35924"/>
                  </a:lnTo>
                  <a:lnTo>
                    <a:pt x="1825436" y="31841"/>
                  </a:lnTo>
                  <a:lnTo>
                    <a:pt x="1867075" y="25944"/>
                  </a:lnTo>
                  <a:lnTo>
                    <a:pt x="1887278" y="20412"/>
                  </a:lnTo>
                  <a:lnTo>
                    <a:pt x="1915118" y="16407"/>
                  </a:lnTo>
                  <a:lnTo>
                    <a:pt x="1934986" y="10884"/>
                  </a:lnTo>
                  <a:lnTo>
                    <a:pt x="1981379" y="9578"/>
                  </a:lnTo>
                  <a:lnTo>
                    <a:pt x="2026596" y="9526"/>
                  </a:lnTo>
                  <a:lnTo>
                    <a:pt x="2035243" y="8467"/>
                  </a:lnTo>
                  <a:lnTo>
                    <a:pt x="2059120" y="1324"/>
                  </a:lnTo>
                  <a:lnTo>
                    <a:pt x="2106446" y="34"/>
                  </a:lnTo>
                  <a:lnTo>
                    <a:pt x="2154063" y="1"/>
                  </a:lnTo>
                  <a:lnTo>
                    <a:pt x="2201688" y="0"/>
                  </a:lnTo>
                  <a:lnTo>
                    <a:pt x="2212453" y="0"/>
                  </a:lnTo>
                  <a:lnTo>
                    <a:pt x="2257245" y="9351"/>
                  </a:lnTo>
                  <a:lnTo>
                    <a:pt x="2279822" y="10560"/>
                  </a:lnTo>
                  <a:lnTo>
                    <a:pt x="2297754" y="17060"/>
                  </a:lnTo>
                  <a:lnTo>
                    <a:pt x="2344875" y="19015"/>
                  </a:lnTo>
                  <a:lnTo>
                    <a:pt x="2352031" y="21857"/>
                  </a:lnTo>
                  <a:lnTo>
                    <a:pt x="2355420" y="24096"/>
                  </a:lnTo>
                  <a:lnTo>
                    <a:pt x="2370304" y="27248"/>
                  </a:lnTo>
                  <a:lnTo>
                    <a:pt x="2393547" y="28459"/>
                  </a:lnTo>
                  <a:lnTo>
                    <a:pt x="2400121" y="31345"/>
                  </a:lnTo>
                  <a:lnTo>
                    <a:pt x="2403355" y="33597"/>
                  </a:lnTo>
                  <a:lnTo>
                    <a:pt x="2418021" y="36766"/>
                  </a:lnTo>
                  <a:lnTo>
                    <a:pt x="2455255" y="39135"/>
                  </a:lnTo>
                  <a:lnTo>
                    <a:pt x="2485432" y="49857"/>
                  </a:lnTo>
                  <a:lnTo>
                    <a:pt x="2488805" y="52288"/>
                  </a:lnTo>
                  <a:lnTo>
                    <a:pt x="2498196" y="54989"/>
                  </a:lnTo>
                  <a:lnTo>
                    <a:pt x="2545230" y="59916"/>
                  </a:lnTo>
                  <a:lnTo>
                    <a:pt x="2563924" y="65340"/>
                  </a:lnTo>
                  <a:lnTo>
                    <a:pt x="2584354" y="67470"/>
                  </a:lnTo>
                  <a:lnTo>
                    <a:pt x="2603069" y="74841"/>
                  </a:lnTo>
                  <a:lnTo>
                    <a:pt x="2622662" y="76990"/>
                  </a:lnTo>
                  <a:lnTo>
                    <a:pt x="2641197" y="84366"/>
                  </a:lnTo>
                  <a:lnTo>
                    <a:pt x="2660766" y="86515"/>
                  </a:lnTo>
                  <a:lnTo>
                    <a:pt x="2699925" y="101527"/>
                  </a:lnTo>
                  <a:lnTo>
                    <a:pt x="2717090" y="104871"/>
                  </a:lnTo>
                  <a:lnTo>
                    <a:pt x="2732908" y="112124"/>
                  </a:lnTo>
                  <a:lnTo>
                    <a:pt x="2774234" y="123916"/>
                  </a:lnTo>
                  <a:lnTo>
                    <a:pt x="2790056" y="131173"/>
                  </a:lnTo>
                  <a:lnTo>
                    <a:pt x="2808429" y="137976"/>
                  </a:lnTo>
                  <a:lnTo>
                    <a:pt x="2828316" y="152591"/>
                  </a:lnTo>
                  <a:lnTo>
                    <a:pt x="2831694" y="155702"/>
                  </a:lnTo>
                  <a:lnTo>
                    <a:pt x="2841092" y="159159"/>
                  </a:lnTo>
                  <a:lnTo>
                    <a:pt x="2864372" y="166435"/>
                  </a:lnTo>
                  <a:lnTo>
                    <a:pt x="2899688" y="186345"/>
                  </a:lnTo>
                  <a:lnTo>
                    <a:pt x="2917037" y="190327"/>
                  </a:lnTo>
                  <a:lnTo>
                    <a:pt x="2964440" y="219127"/>
                  </a:lnTo>
                  <a:lnTo>
                    <a:pt x="2979145" y="225793"/>
                  </a:lnTo>
                  <a:lnTo>
                    <a:pt x="2998651" y="233102"/>
                  </a:lnTo>
                  <a:lnTo>
                    <a:pt x="3045255" y="260384"/>
                  </a:lnTo>
                  <a:lnTo>
                    <a:pt x="3050842" y="26413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7" name="SMARTInkShape-2838"/>
          <p:cNvSpPr/>
          <p:nvPr>
            <p:custDataLst>
              <p:tags r:id="rId1"/>
            </p:custDataLst>
          </p:nvPr>
        </p:nvSpPr>
        <p:spPr>
          <a:xfrm>
            <a:off x="4181475" y="1819275"/>
            <a:ext cx="9526" cy="1"/>
          </a:xfrm>
          <a:custGeom>
            <a:avLst/>
            <a:gdLst/>
            <a:ahLst/>
            <a:cxnLst/>
            <a:rect l="0" t="0" r="0" b="0"/>
            <a:pathLst>
              <a:path w="9526" h="1">
                <a:moveTo>
                  <a:pt x="0" y="0"/>
                </a:moveTo>
                <a:lnTo>
                  <a:pt x="0" y="0"/>
                </a:lnTo>
                <a:lnTo>
                  <a:pt x="9525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1" name="SMARTInkShape-Group597"/>
          <p:cNvGrpSpPr/>
          <p:nvPr/>
        </p:nvGrpSpPr>
        <p:grpSpPr>
          <a:xfrm>
            <a:off x="6600825" y="1143000"/>
            <a:ext cx="1152526" cy="1733551"/>
            <a:chOff x="6600825" y="1143000"/>
            <a:chExt cx="1152526" cy="1733551"/>
          </a:xfrm>
        </p:grpSpPr>
        <p:sp>
          <p:nvSpPr>
            <p:cNvPr id="118" name="SMARTInkShape-2839"/>
            <p:cNvSpPr/>
            <p:nvPr>
              <p:custDataLst>
                <p:tags r:id="rId31"/>
              </p:custDataLst>
            </p:nvPr>
          </p:nvSpPr>
          <p:spPr>
            <a:xfrm>
              <a:off x="7077075" y="1743075"/>
              <a:ext cx="200026" cy="57031"/>
            </a:xfrm>
            <a:custGeom>
              <a:avLst/>
              <a:gdLst/>
              <a:ahLst/>
              <a:cxnLst/>
              <a:rect l="0" t="0" r="0" b="0"/>
              <a:pathLst>
                <a:path w="200026" h="57031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5" y="1058"/>
                  </a:lnTo>
                  <a:lnTo>
                    <a:pt x="7538" y="2822"/>
                  </a:lnTo>
                  <a:lnTo>
                    <a:pt x="8200" y="5056"/>
                  </a:lnTo>
                  <a:lnTo>
                    <a:pt x="9701" y="6546"/>
                  </a:lnTo>
                  <a:lnTo>
                    <a:pt x="14189" y="8201"/>
                  </a:lnTo>
                  <a:lnTo>
                    <a:pt x="25694" y="10322"/>
                  </a:lnTo>
                  <a:lnTo>
                    <a:pt x="35013" y="15993"/>
                  </a:lnTo>
                  <a:lnTo>
                    <a:pt x="44476" y="19203"/>
                  </a:lnTo>
                  <a:lnTo>
                    <a:pt x="70048" y="34159"/>
                  </a:lnTo>
                  <a:lnTo>
                    <a:pt x="111566" y="46147"/>
                  </a:lnTo>
                  <a:lnTo>
                    <a:pt x="135554" y="48391"/>
                  </a:lnTo>
                  <a:lnTo>
                    <a:pt x="154404" y="55106"/>
                  </a:lnTo>
                  <a:lnTo>
                    <a:pt x="183710" y="57030"/>
                  </a:lnTo>
                  <a:lnTo>
                    <a:pt x="190304" y="54274"/>
                  </a:lnTo>
                  <a:lnTo>
                    <a:pt x="200025" y="476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2840"/>
            <p:cNvSpPr/>
            <p:nvPr>
              <p:custDataLst>
                <p:tags r:id="rId32"/>
              </p:custDataLst>
            </p:nvPr>
          </p:nvSpPr>
          <p:spPr>
            <a:xfrm>
              <a:off x="7124700" y="1724025"/>
              <a:ext cx="152401" cy="142876"/>
            </a:xfrm>
            <a:custGeom>
              <a:avLst/>
              <a:gdLst/>
              <a:ahLst/>
              <a:cxnLst/>
              <a:rect l="0" t="0" r="0" b="0"/>
              <a:pathLst>
                <a:path w="152401" h="142876">
                  <a:moveTo>
                    <a:pt x="152400" y="0"/>
                  </a:moveTo>
                  <a:lnTo>
                    <a:pt x="152400" y="0"/>
                  </a:lnTo>
                  <a:lnTo>
                    <a:pt x="147344" y="0"/>
                  </a:lnTo>
                  <a:lnTo>
                    <a:pt x="142039" y="2822"/>
                  </a:lnTo>
                  <a:lnTo>
                    <a:pt x="96539" y="46346"/>
                  </a:lnTo>
                  <a:lnTo>
                    <a:pt x="69249" y="68911"/>
                  </a:lnTo>
                  <a:lnTo>
                    <a:pt x="29230" y="116344"/>
                  </a:lnTo>
                  <a:lnTo>
                    <a:pt x="21458" y="126850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2841"/>
            <p:cNvSpPr/>
            <p:nvPr>
              <p:custDataLst>
                <p:tags r:id="rId33"/>
              </p:custDataLst>
            </p:nvPr>
          </p:nvSpPr>
          <p:spPr>
            <a:xfrm>
              <a:off x="6600825" y="1143000"/>
              <a:ext cx="1152526" cy="1733551"/>
            </a:xfrm>
            <a:custGeom>
              <a:avLst/>
              <a:gdLst/>
              <a:ahLst/>
              <a:cxnLst/>
              <a:rect l="0" t="0" r="0" b="0"/>
              <a:pathLst>
                <a:path w="1152526" h="1733551">
                  <a:moveTo>
                    <a:pt x="0" y="0"/>
                  </a:moveTo>
                  <a:lnTo>
                    <a:pt x="0" y="0"/>
                  </a:lnTo>
                  <a:lnTo>
                    <a:pt x="14547" y="0"/>
                  </a:lnTo>
                  <a:lnTo>
                    <a:pt x="16049" y="1058"/>
                  </a:lnTo>
                  <a:lnTo>
                    <a:pt x="17049" y="2822"/>
                  </a:lnTo>
                  <a:lnTo>
                    <a:pt x="17716" y="5056"/>
                  </a:lnTo>
                  <a:lnTo>
                    <a:pt x="19219" y="6546"/>
                  </a:lnTo>
                  <a:lnTo>
                    <a:pt x="28673" y="10322"/>
                  </a:lnTo>
                  <a:lnTo>
                    <a:pt x="73931" y="54882"/>
                  </a:lnTo>
                  <a:lnTo>
                    <a:pt x="92154" y="72046"/>
                  </a:lnTo>
                  <a:lnTo>
                    <a:pt x="104791" y="78202"/>
                  </a:lnTo>
                  <a:lnTo>
                    <a:pt x="152400" y="123830"/>
                  </a:lnTo>
                  <a:lnTo>
                    <a:pt x="167217" y="139701"/>
                  </a:lnTo>
                  <a:lnTo>
                    <a:pt x="169569" y="146050"/>
                  </a:lnTo>
                  <a:lnTo>
                    <a:pt x="172313" y="148167"/>
                  </a:lnTo>
                  <a:lnTo>
                    <a:pt x="184170" y="152204"/>
                  </a:lnTo>
                  <a:lnTo>
                    <a:pt x="186280" y="154386"/>
                  </a:lnTo>
                  <a:lnTo>
                    <a:pt x="216294" y="199452"/>
                  </a:lnTo>
                  <a:lnTo>
                    <a:pt x="218897" y="206120"/>
                  </a:lnTo>
                  <a:lnTo>
                    <a:pt x="235478" y="228585"/>
                  </a:lnTo>
                  <a:lnTo>
                    <a:pt x="238007" y="234943"/>
                  </a:lnTo>
                  <a:lnTo>
                    <a:pt x="254532" y="257175"/>
                  </a:lnTo>
                  <a:lnTo>
                    <a:pt x="266773" y="291217"/>
                  </a:lnTo>
                  <a:lnTo>
                    <a:pt x="285940" y="314273"/>
                  </a:lnTo>
                  <a:lnTo>
                    <a:pt x="300592" y="330193"/>
                  </a:lnTo>
                  <a:lnTo>
                    <a:pt x="306791" y="342899"/>
                  </a:lnTo>
                  <a:lnTo>
                    <a:pt x="338690" y="386467"/>
                  </a:lnTo>
                  <a:lnTo>
                    <a:pt x="344891" y="399876"/>
                  </a:lnTo>
                  <a:lnTo>
                    <a:pt x="381016" y="445688"/>
                  </a:lnTo>
                  <a:lnTo>
                    <a:pt x="395818" y="463288"/>
                  </a:lnTo>
                  <a:lnTo>
                    <a:pt x="402037" y="476198"/>
                  </a:lnTo>
                  <a:lnTo>
                    <a:pt x="408342" y="482577"/>
                  </a:lnTo>
                  <a:lnTo>
                    <a:pt x="421674" y="492118"/>
                  </a:lnTo>
                  <a:lnTo>
                    <a:pt x="460400" y="536575"/>
                  </a:lnTo>
                  <a:lnTo>
                    <a:pt x="466736" y="540103"/>
                  </a:lnTo>
                  <a:lnTo>
                    <a:pt x="469907" y="541044"/>
                  </a:lnTo>
                  <a:lnTo>
                    <a:pt x="472022" y="542729"/>
                  </a:lnTo>
                  <a:lnTo>
                    <a:pt x="492652" y="571552"/>
                  </a:lnTo>
                  <a:lnTo>
                    <a:pt x="495181" y="577873"/>
                  </a:lnTo>
                  <a:lnTo>
                    <a:pt x="501497" y="587382"/>
                  </a:lnTo>
                  <a:lnTo>
                    <a:pt x="504898" y="596902"/>
                  </a:lnTo>
                  <a:lnTo>
                    <a:pt x="511080" y="606426"/>
                  </a:lnTo>
                  <a:lnTo>
                    <a:pt x="514439" y="615950"/>
                  </a:lnTo>
                  <a:lnTo>
                    <a:pt x="518976" y="622300"/>
                  </a:lnTo>
                  <a:lnTo>
                    <a:pt x="524520" y="625828"/>
                  </a:lnTo>
                  <a:lnTo>
                    <a:pt x="527480" y="626769"/>
                  </a:lnTo>
                  <a:lnTo>
                    <a:pt x="529453" y="628454"/>
                  </a:lnTo>
                  <a:lnTo>
                    <a:pt x="546504" y="650991"/>
                  </a:lnTo>
                  <a:lnTo>
                    <a:pt x="567290" y="673107"/>
                  </a:lnTo>
                  <a:lnTo>
                    <a:pt x="569629" y="679453"/>
                  </a:lnTo>
                  <a:lnTo>
                    <a:pt x="576313" y="685801"/>
                  </a:lnTo>
                  <a:lnTo>
                    <a:pt x="584222" y="692151"/>
                  </a:lnTo>
                  <a:lnTo>
                    <a:pt x="589733" y="700617"/>
                  </a:lnTo>
                  <a:lnTo>
                    <a:pt x="631460" y="727191"/>
                  </a:lnTo>
                  <a:lnTo>
                    <a:pt x="635191" y="733477"/>
                  </a:lnTo>
                  <a:lnTo>
                    <a:pt x="636185" y="736634"/>
                  </a:lnTo>
                  <a:lnTo>
                    <a:pt x="638965" y="738740"/>
                  </a:lnTo>
                  <a:lnTo>
                    <a:pt x="655813" y="744941"/>
                  </a:lnTo>
                  <a:lnTo>
                    <a:pt x="701670" y="787407"/>
                  </a:lnTo>
                  <a:lnTo>
                    <a:pt x="742950" y="831497"/>
                  </a:lnTo>
                  <a:lnTo>
                    <a:pt x="762000" y="856662"/>
                  </a:lnTo>
                  <a:lnTo>
                    <a:pt x="771525" y="869423"/>
                  </a:lnTo>
                  <a:lnTo>
                    <a:pt x="790575" y="894746"/>
                  </a:lnTo>
                  <a:lnTo>
                    <a:pt x="821000" y="925741"/>
                  </a:lnTo>
                  <a:lnTo>
                    <a:pt x="825264" y="935668"/>
                  </a:lnTo>
                  <a:lnTo>
                    <a:pt x="828218" y="946077"/>
                  </a:lnTo>
                  <a:lnTo>
                    <a:pt x="838736" y="961383"/>
                  </a:lnTo>
                  <a:lnTo>
                    <a:pt x="862563" y="996042"/>
                  </a:lnTo>
                  <a:lnTo>
                    <a:pt x="876890" y="1026661"/>
                  </a:lnTo>
                  <a:lnTo>
                    <a:pt x="898560" y="1055862"/>
                  </a:lnTo>
                  <a:lnTo>
                    <a:pt x="905744" y="1073302"/>
                  </a:lnTo>
                  <a:lnTo>
                    <a:pt x="919706" y="1093210"/>
                  </a:lnTo>
                  <a:lnTo>
                    <a:pt x="923108" y="1100763"/>
                  </a:lnTo>
                  <a:lnTo>
                    <a:pt x="955703" y="1145772"/>
                  </a:lnTo>
                  <a:lnTo>
                    <a:pt x="959215" y="1155168"/>
                  </a:lnTo>
                  <a:lnTo>
                    <a:pt x="961834" y="1165341"/>
                  </a:lnTo>
                  <a:lnTo>
                    <a:pt x="972139" y="1180496"/>
                  </a:lnTo>
                  <a:lnTo>
                    <a:pt x="975118" y="1183872"/>
                  </a:lnTo>
                  <a:lnTo>
                    <a:pt x="978427" y="1193268"/>
                  </a:lnTo>
                  <a:lnTo>
                    <a:pt x="980956" y="1203442"/>
                  </a:lnTo>
                  <a:lnTo>
                    <a:pt x="987272" y="1216177"/>
                  </a:lnTo>
                  <a:lnTo>
                    <a:pt x="990673" y="1231827"/>
                  </a:lnTo>
                  <a:lnTo>
                    <a:pt x="997912" y="1243638"/>
                  </a:lnTo>
                  <a:lnTo>
                    <a:pt x="1005702" y="1253840"/>
                  </a:lnTo>
                  <a:lnTo>
                    <a:pt x="1011692" y="1266769"/>
                  </a:lnTo>
                  <a:lnTo>
                    <a:pt x="1014186" y="1269962"/>
                  </a:lnTo>
                  <a:lnTo>
                    <a:pt x="1016958" y="1279155"/>
                  </a:lnTo>
                  <a:lnTo>
                    <a:pt x="1019942" y="1300865"/>
                  </a:lnTo>
                  <a:lnTo>
                    <a:pt x="1026656" y="1314275"/>
                  </a:lnTo>
                  <a:lnTo>
                    <a:pt x="1029678" y="1339843"/>
                  </a:lnTo>
                  <a:lnTo>
                    <a:pt x="1036224" y="1352549"/>
                  </a:lnTo>
                  <a:lnTo>
                    <a:pt x="1039206" y="1377950"/>
                  </a:lnTo>
                  <a:lnTo>
                    <a:pt x="1044748" y="1388533"/>
                  </a:lnTo>
                  <a:lnTo>
                    <a:pt x="1048545" y="1415167"/>
                  </a:lnTo>
                  <a:lnTo>
                    <a:pt x="1055237" y="1428575"/>
                  </a:lnTo>
                  <a:lnTo>
                    <a:pt x="1058310" y="1463673"/>
                  </a:lnTo>
                  <a:lnTo>
                    <a:pt x="1064809" y="1476375"/>
                  </a:lnTo>
                  <a:lnTo>
                    <a:pt x="1066793" y="1520825"/>
                  </a:lnTo>
                  <a:lnTo>
                    <a:pt x="1066800" y="1554426"/>
                  </a:lnTo>
                  <a:lnTo>
                    <a:pt x="1069622" y="1561511"/>
                  </a:lnTo>
                  <a:lnTo>
                    <a:pt x="1073345" y="1568188"/>
                  </a:lnTo>
                  <a:lnTo>
                    <a:pt x="1075737" y="1581098"/>
                  </a:lnTo>
                  <a:lnTo>
                    <a:pt x="1076291" y="1603372"/>
                  </a:lnTo>
                  <a:lnTo>
                    <a:pt x="1079132" y="1609724"/>
                  </a:lnTo>
                  <a:lnTo>
                    <a:pt x="1082864" y="1616074"/>
                  </a:lnTo>
                  <a:lnTo>
                    <a:pt x="1085260" y="1628775"/>
                  </a:lnTo>
                  <a:lnTo>
                    <a:pt x="1085816" y="1651000"/>
                  </a:lnTo>
                  <a:lnTo>
                    <a:pt x="1088657" y="1657350"/>
                  </a:lnTo>
                  <a:lnTo>
                    <a:pt x="1092389" y="1663700"/>
                  </a:lnTo>
                  <a:lnTo>
                    <a:pt x="1094982" y="1674519"/>
                  </a:lnTo>
                  <a:lnTo>
                    <a:pt x="1101844" y="1683633"/>
                  </a:lnTo>
                  <a:lnTo>
                    <a:pt x="1104498" y="1693685"/>
                  </a:lnTo>
                  <a:lnTo>
                    <a:pt x="1104889" y="1704537"/>
                  </a:lnTo>
                  <a:lnTo>
                    <a:pt x="1127648" y="1727722"/>
                  </a:lnTo>
                  <a:lnTo>
                    <a:pt x="1133708" y="1730960"/>
                  </a:lnTo>
                  <a:lnTo>
                    <a:pt x="1145007" y="1733323"/>
                  </a:lnTo>
                  <a:lnTo>
                    <a:pt x="1152525" y="17335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" name="SMARTInkShape-Group598"/>
          <p:cNvGrpSpPr/>
          <p:nvPr/>
        </p:nvGrpSpPr>
        <p:grpSpPr>
          <a:xfrm>
            <a:off x="2610294" y="5000625"/>
            <a:ext cx="494857" cy="398158"/>
            <a:chOff x="2610294" y="5000625"/>
            <a:chExt cx="494857" cy="398158"/>
          </a:xfrm>
        </p:grpSpPr>
        <p:sp>
          <p:nvSpPr>
            <p:cNvPr id="122" name="SMARTInkShape-2842"/>
            <p:cNvSpPr/>
            <p:nvPr>
              <p:custDataLst>
                <p:tags r:id="rId29"/>
              </p:custDataLst>
            </p:nvPr>
          </p:nvSpPr>
          <p:spPr>
            <a:xfrm>
              <a:off x="2610294" y="5000625"/>
              <a:ext cx="161482" cy="398158"/>
            </a:xfrm>
            <a:custGeom>
              <a:avLst/>
              <a:gdLst/>
              <a:ahLst/>
              <a:cxnLst/>
              <a:rect l="0" t="0" r="0" b="0"/>
              <a:pathLst>
                <a:path w="161482" h="398158">
                  <a:moveTo>
                    <a:pt x="161481" y="9525"/>
                  </a:moveTo>
                  <a:lnTo>
                    <a:pt x="161481" y="9525"/>
                  </a:lnTo>
                  <a:lnTo>
                    <a:pt x="151991" y="34"/>
                  </a:lnTo>
                  <a:lnTo>
                    <a:pt x="129290" y="0"/>
                  </a:lnTo>
                  <a:lnTo>
                    <a:pt x="127320" y="1058"/>
                  </a:lnTo>
                  <a:lnTo>
                    <a:pt x="126007" y="2822"/>
                  </a:lnTo>
                  <a:lnTo>
                    <a:pt x="123490" y="7604"/>
                  </a:lnTo>
                  <a:lnTo>
                    <a:pt x="81886" y="52064"/>
                  </a:lnTo>
                  <a:lnTo>
                    <a:pt x="60141" y="90069"/>
                  </a:lnTo>
                  <a:lnTo>
                    <a:pt x="38984" y="133922"/>
                  </a:lnTo>
                  <a:lnTo>
                    <a:pt x="19199" y="181051"/>
                  </a:lnTo>
                  <a:lnTo>
                    <a:pt x="12079" y="209572"/>
                  </a:lnTo>
                  <a:lnTo>
                    <a:pt x="2930" y="256119"/>
                  </a:lnTo>
                  <a:lnTo>
                    <a:pt x="0" y="291543"/>
                  </a:lnTo>
                  <a:lnTo>
                    <a:pt x="9283" y="338613"/>
                  </a:lnTo>
                  <a:lnTo>
                    <a:pt x="16432" y="355154"/>
                  </a:lnTo>
                  <a:lnTo>
                    <a:pt x="22225" y="363516"/>
                  </a:lnTo>
                  <a:lnTo>
                    <a:pt x="64557" y="393659"/>
                  </a:lnTo>
                  <a:lnTo>
                    <a:pt x="82551" y="398157"/>
                  </a:lnTo>
                  <a:lnTo>
                    <a:pt x="95003" y="396386"/>
                  </a:lnTo>
                  <a:lnTo>
                    <a:pt x="132906" y="390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2843"/>
            <p:cNvSpPr/>
            <p:nvPr>
              <p:custDataLst>
                <p:tags r:id="rId30"/>
              </p:custDataLst>
            </p:nvPr>
          </p:nvSpPr>
          <p:spPr>
            <a:xfrm>
              <a:off x="2886479" y="5153063"/>
              <a:ext cx="218672" cy="180938"/>
            </a:xfrm>
            <a:custGeom>
              <a:avLst/>
              <a:gdLst/>
              <a:ahLst/>
              <a:cxnLst/>
              <a:rect l="0" t="0" r="0" b="0"/>
              <a:pathLst>
                <a:path w="218672" h="180938">
                  <a:moveTo>
                    <a:pt x="113896" y="66637"/>
                  </a:moveTo>
                  <a:lnTo>
                    <a:pt x="113896" y="66637"/>
                  </a:lnTo>
                  <a:lnTo>
                    <a:pt x="113896" y="33159"/>
                  </a:lnTo>
                  <a:lnTo>
                    <a:pt x="111074" y="27769"/>
                  </a:lnTo>
                  <a:lnTo>
                    <a:pt x="90193" y="4837"/>
                  </a:lnTo>
                  <a:lnTo>
                    <a:pt x="84664" y="2128"/>
                  </a:lnTo>
                  <a:lnTo>
                    <a:pt x="71258" y="88"/>
                  </a:lnTo>
                  <a:lnTo>
                    <a:pt x="62692" y="0"/>
                  </a:lnTo>
                  <a:lnTo>
                    <a:pt x="56566" y="2801"/>
                  </a:lnTo>
                  <a:lnTo>
                    <a:pt x="40847" y="15152"/>
                  </a:lnTo>
                  <a:lnTo>
                    <a:pt x="34510" y="17296"/>
                  </a:lnTo>
                  <a:lnTo>
                    <a:pt x="28166" y="23894"/>
                  </a:lnTo>
                  <a:lnTo>
                    <a:pt x="22877" y="32824"/>
                  </a:lnTo>
                  <a:lnTo>
                    <a:pt x="11354" y="67352"/>
                  </a:lnTo>
                  <a:lnTo>
                    <a:pt x="6495" y="97260"/>
                  </a:lnTo>
                  <a:lnTo>
                    <a:pt x="1640" y="114869"/>
                  </a:lnTo>
                  <a:lnTo>
                    <a:pt x="0" y="134725"/>
                  </a:lnTo>
                  <a:lnTo>
                    <a:pt x="9320" y="167251"/>
                  </a:lnTo>
                  <a:lnTo>
                    <a:pt x="13796" y="174149"/>
                  </a:lnTo>
                  <a:lnTo>
                    <a:pt x="19312" y="177920"/>
                  </a:lnTo>
                  <a:lnTo>
                    <a:pt x="28368" y="180043"/>
                  </a:lnTo>
                  <a:lnTo>
                    <a:pt x="40910" y="180761"/>
                  </a:lnTo>
                  <a:lnTo>
                    <a:pt x="68125" y="172720"/>
                  </a:lnTo>
                  <a:lnTo>
                    <a:pt x="75209" y="166350"/>
                  </a:lnTo>
                  <a:lnTo>
                    <a:pt x="109656" y="120468"/>
                  </a:lnTo>
                  <a:lnTo>
                    <a:pt x="113698" y="108810"/>
                  </a:lnTo>
                  <a:lnTo>
                    <a:pt x="120070" y="97595"/>
                  </a:lnTo>
                  <a:lnTo>
                    <a:pt x="123417" y="66778"/>
                  </a:lnTo>
                  <a:lnTo>
                    <a:pt x="115219" y="74850"/>
                  </a:lnTo>
                  <a:lnTo>
                    <a:pt x="114288" y="85887"/>
                  </a:lnTo>
                  <a:lnTo>
                    <a:pt x="116892" y="93889"/>
                  </a:lnTo>
                  <a:lnTo>
                    <a:pt x="120519" y="100974"/>
                  </a:lnTo>
                  <a:lnTo>
                    <a:pt x="123619" y="110912"/>
                  </a:lnTo>
                  <a:lnTo>
                    <a:pt x="129712" y="120560"/>
                  </a:lnTo>
                  <a:lnTo>
                    <a:pt x="137577" y="141537"/>
                  </a:lnTo>
                  <a:lnTo>
                    <a:pt x="145940" y="150373"/>
                  </a:lnTo>
                  <a:lnTo>
                    <a:pt x="168132" y="166917"/>
                  </a:lnTo>
                  <a:lnTo>
                    <a:pt x="187953" y="173346"/>
                  </a:lnTo>
                  <a:lnTo>
                    <a:pt x="191842" y="175876"/>
                  </a:lnTo>
                  <a:lnTo>
                    <a:pt x="218671" y="1809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SMARTInkShape-Group599"/>
          <p:cNvGrpSpPr/>
          <p:nvPr/>
        </p:nvGrpSpPr>
        <p:grpSpPr>
          <a:xfrm>
            <a:off x="3381375" y="5153025"/>
            <a:ext cx="171451" cy="209551"/>
            <a:chOff x="3381375" y="5153025"/>
            <a:chExt cx="171451" cy="209551"/>
          </a:xfrm>
        </p:grpSpPr>
        <p:sp>
          <p:nvSpPr>
            <p:cNvPr id="125" name="SMARTInkShape-2844"/>
            <p:cNvSpPr/>
            <p:nvPr>
              <p:custDataLst>
                <p:tags r:id="rId27"/>
              </p:custDataLst>
            </p:nvPr>
          </p:nvSpPr>
          <p:spPr>
            <a:xfrm>
              <a:off x="3381375" y="5238750"/>
              <a:ext cx="171451" cy="9526"/>
            </a:xfrm>
            <a:custGeom>
              <a:avLst/>
              <a:gdLst/>
              <a:ahLst/>
              <a:cxnLst/>
              <a:rect l="0" t="0" r="0" b="0"/>
              <a:pathLst>
                <a:path w="171451" h="9526">
                  <a:moveTo>
                    <a:pt x="0" y="9525"/>
                  </a:moveTo>
                  <a:lnTo>
                    <a:pt x="0" y="9525"/>
                  </a:lnTo>
                  <a:lnTo>
                    <a:pt x="44658" y="8467"/>
                  </a:lnTo>
                  <a:lnTo>
                    <a:pt x="73470" y="1324"/>
                  </a:lnTo>
                  <a:lnTo>
                    <a:pt x="97455" y="5749"/>
                  </a:lnTo>
                  <a:lnTo>
                    <a:pt x="142215" y="128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2845"/>
            <p:cNvSpPr/>
            <p:nvPr>
              <p:custDataLst>
                <p:tags r:id="rId28"/>
              </p:custDataLst>
            </p:nvPr>
          </p:nvSpPr>
          <p:spPr>
            <a:xfrm>
              <a:off x="3457575" y="5153025"/>
              <a:ext cx="38101" cy="209551"/>
            </a:xfrm>
            <a:custGeom>
              <a:avLst/>
              <a:gdLst/>
              <a:ahLst/>
              <a:cxnLst/>
              <a:rect l="0" t="0" r="0" b="0"/>
              <a:pathLst>
                <a:path w="38101" h="209551">
                  <a:moveTo>
                    <a:pt x="0" y="0"/>
                  </a:moveTo>
                  <a:lnTo>
                    <a:pt x="0" y="0"/>
                  </a:lnTo>
                  <a:lnTo>
                    <a:pt x="0" y="14189"/>
                  </a:lnTo>
                  <a:lnTo>
                    <a:pt x="2822" y="19712"/>
                  </a:lnTo>
                  <a:lnTo>
                    <a:pt x="6546" y="25693"/>
                  </a:lnTo>
                  <a:lnTo>
                    <a:pt x="18090" y="63684"/>
                  </a:lnTo>
                  <a:lnTo>
                    <a:pt x="19025" y="111016"/>
                  </a:lnTo>
                  <a:lnTo>
                    <a:pt x="19048" y="152579"/>
                  </a:lnTo>
                  <a:lnTo>
                    <a:pt x="20108" y="164121"/>
                  </a:lnTo>
                  <a:lnTo>
                    <a:pt x="3810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SMARTInkShape-Group600"/>
          <p:cNvGrpSpPr/>
          <p:nvPr/>
        </p:nvGrpSpPr>
        <p:grpSpPr>
          <a:xfrm>
            <a:off x="3905250" y="4859250"/>
            <a:ext cx="552451" cy="560476"/>
            <a:chOff x="3905250" y="4859250"/>
            <a:chExt cx="552451" cy="560476"/>
          </a:xfrm>
        </p:grpSpPr>
        <p:sp>
          <p:nvSpPr>
            <p:cNvPr id="128" name="SMARTInkShape-2846"/>
            <p:cNvSpPr/>
            <p:nvPr>
              <p:custDataLst>
                <p:tags r:id="rId24"/>
              </p:custDataLst>
            </p:nvPr>
          </p:nvSpPr>
          <p:spPr>
            <a:xfrm>
              <a:off x="3905250" y="5029204"/>
              <a:ext cx="141421" cy="361897"/>
            </a:xfrm>
            <a:custGeom>
              <a:avLst/>
              <a:gdLst/>
              <a:ahLst/>
              <a:cxnLst/>
              <a:rect l="0" t="0" r="0" b="0"/>
              <a:pathLst>
                <a:path w="141421" h="361897">
                  <a:moveTo>
                    <a:pt x="0" y="28571"/>
                  </a:moveTo>
                  <a:lnTo>
                    <a:pt x="0" y="28571"/>
                  </a:lnTo>
                  <a:lnTo>
                    <a:pt x="5057" y="23515"/>
                  </a:lnTo>
                  <a:lnTo>
                    <a:pt x="7539" y="18210"/>
                  </a:lnTo>
                  <a:lnTo>
                    <a:pt x="9525" y="10"/>
                  </a:lnTo>
                  <a:lnTo>
                    <a:pt x="9525" y="0"/>
                  </a:lnTo>
                  <a:lnTo>
                    <a:pt x="9525" y="13254"/>
                  </a:lnTo>
                  <a:lnTo>
                    <a:pt x="12347" y="19294"/>
                  </a:lnTo>
                  <a:lnTo>
                    <a:pt x="14582" y="22386"/>
                  </a:lnTo>
                  <a:lnTo>
                    <a:pt x="17726" y="36852"/>
                  </a:lnTo>
                  <a:lnTo>
                    <a:pt x="18972" y="80542"/>
                  </a:lnTo>
                  <a:lnTo>
                    <a:pt x="19040" y="124393"/>
                  </a:lnTo>
                  <a:lnTo>
                    <a:pt x="19049" y="171522"/>
                  </a:lnTo>
                  <a:lnTo>
                    <a:pt x="19050" y="218023"/>
                  </a:lnTo>
                  <a:lnTo>
                    <a:pt x="19050" y="258497"/>
                  </a:lnTo>
                  <a:lnTo>
                    <a:pt x="19050" y="301180"/>
                  </a:lnTo>
                  <a:lnTo>
                    <a:pt x="19050" y="348774"/>
                  </a:lnTo>
                  <a:lnTo>
                    <a:pt x="19050" y="350801"/>
                  </a:lnTo>
                  <a:lnTo>
                    <a:pt x="19050" y="306754"/>
                  </a:lnTo>
                  <a:lnTo>
                    <a:pt x="20108" y="298258"/>
                  </a:lnTo>
                  <a:lnTo>
                    <a:pt x="27251" y="269429"/>
                  </a:lnTo>
                  <a:lnTo>
                    <a:pt x="29371" y="245442"/>
                  </a:lnTo>
                  <a:lnTo>
                    <a:pt x="36102" y="232999"/>
                  </a:lnTo>
                  <a:lnTo>
                    <a:pt x="61663" y="195929"/>
                  </a:lnTo>
                  <a:lnTo>
                    <a:pt x="70091" y="192910"/>
                  </a:lnTo>
                  <a:lnTo>
                    <a:pt x="99643" y="190538"/>
                  </a:lnTo>
                  <a:lnTo>
                    <a:pt x="105316" y="193337"/>
                  </a:lnTo>
                  <a:lnTo>
                    <a:pt x="117582" y="203757"/>
                  </a:lnTo>
                  <a:lnTo>
                    <a:pt x="121050" y="209795"/>
                  </a:lnTo>
                  <a:lnTo>
                    <a:pt x="123650" y="216006"/>
                  </a:lnTo>
                  <a:lnTo>
                    <a:pt x="128333" y="222294"/>
                  </a:lnTo>
                  <a:lnTo>
                    <a:pt x="131120" y="231440"/>
                  </a:lnTo>
                  <a:lnTo>
                    <a:pt x="133417" y="241502"/>
                  </a:lnTo>
                  <a:lnTo>
                    <a:pt x="139603" y="254174"/>
                  </a:lnTo>
                  <a:lnTo>
                    <a:pt x="141420" y="265011"/>
                  </a:lnTo>
                  <a:lnTo>
                    <a:pt x="139406" y="274061"/>
                  </a:lnTo>
                  <a:lnTo>
                    <a:pt x="136042" y="282669"/>
                  </a:lnTo>
                  <a:lnTo>
                    <a:pt x="128648" y="311577"/>
                  </a:lnTo>
                  <a:lnTo>
                    <a:pt x="116921" y="332592"/>
                  </a:lnTo>
                  <a:lnTo>
                    <a:pt x="116047" y="336027"/>
                  </a:lnTo>
                  <a:lnTo>
                    <a:pt x="109432" y="342665"/>
                  </a:lnTo>
                  <a:lnTo>
                    <a:pt x="86134" y="359104"/>
                  </a:lnTo>
                  <a:lnTo>
                    <a:pt x="73499" y="361104"/>
                  </a:lnTo>
                  <a:lnTo>
                    <a:pt x="44849" y="361896"/>
                  </a:lnTo>
                  <a:lnTo>
                    <a:pt x="38278" y="359102"/>
                  </a:lnTo>
                  <a:lnTo>
                    <a:pt x="30492" y="353741"/>
                  </a:lnTo>
                  <a:lnTo>
                    <a:pt x="29427" y="350185"/>
                  </a:lnTo>
                  <a:lnTo>
                    <a:pt x="28625" y="325009"/>
                  </a:lnTo>
                  <a:lnTo>
                    <a:pt x="31419" y="316248"/>
                  </a:lnTo>
                  <a:lnTo>
                    <a:pt x="38100" y="3047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2847"/>
            <p:cNvSpPr/>
            <p:nvPr>
              <p:custDataLst>
                <p:tags r:id="rId25"/>
              </p:custDataLst>
            </p:nvPr>
          </p:nvSpPr>
          <p:spPr>
            <a:xfrm>
              <a:off x="4143375" y="5086384"/>
              <a:ext cx="94704" cy="333342"/>
            </a:xfrm>
            <a:custGeom>
              <a:avLst/>
              <a:gdLst/>
              <a:ahLst/>
              <a:cxnLst/>
              <a:rect l="0" t="0" r="0" b="0"/>
              <a:pathLst>
                <a:path w="94704" h="333342">
                  <a:moveTo>
                    <a:pt x="19050" y="9491"/>
                  </a:moveTo>
                  <a:lnTo>
                    <a:pt x="19050" y="9491"/>
                  </a:lnTo>
                  <a:lnTo>
                    <a:pt x="28182" y="358"/>
                  </a:lnTo>
                  <a:lnTo>
                    <a:pt x="36742" y="0"/>
                  </a:lnTo>
                  <a:lnTo>
                    <a:pt x="51238" y="13226"/>
                  </a:lnTo>
                  <a:lnTo>
                    <a:pt x="60455" y="27414"/>
                  </a:lnTo>
                  <a:lnTo>
                    <a:pt x="73915" y="69935"/>
                  </a:lnTo>
                  <a:lnTo>
                    <a:pt x="91095" y="115531"/>
                  </a:lnTo>
                  <a:lnTo>
                    <a:pt x="94703" y="162058"/>
                  </a:lnTo>
                  <a:lnTo>
                    <a:pt x="92356" y="209538"/>
                  </a:lnTo>
                  <a:lnTo>
                    <a:pt x="86556" y="227518"/>
                  </a:lnTo>
                  <a:lnTo>
                    <a:pt x="64655" y="267992"/>
                  </a:lnTo>
                  <a:lnTo>
                    <a:pt x="36351" y="310675"/>
                  </a:lnTo>
                  <a:lnTo>
                    <a:pt x="31642" y="315055"/>
                  </a:lnTo>
                  <a:lnTo>
                    <a:pt x="0" y="3333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2848"/>
            <p:cNvSpPr/>
            <p:nvPr>
              <p:custDataLst>
                <p:tags r:id="rId26"/>
              </p:custDataLst>
            </p:nvPr>
          </p:nvSpPr>
          <p:spPr>
            <a:xfrm>
              <a:off x="4324350" y="4859250"/>
              <a:ext cx="133351" cy="141376"/>
            </a:xfrm>
            <a:custGeom>
              <a:avLst/>
              <a:gdLst/>
              <a:ahLst/>
              <a:cxnLst/>
              <a:rect l="0" t="0" r="0" b="0"/>
              <a:pathLst>
                <a:path w="133351" h="141376">
                  <a:moveTo>
                    <a:pt x="0" y="65175"/>
                  </a:moveTo>
                  <a:lnTo>
                    <a:pt x="0" y="65175"/>
                  </a:lnTo>
                  <a:lnTo>
                    <a:pt x="0" y="55766"/>
                  </a:lnTo>
                  <a:lnTo>
                    <a:pt x="0" y="87531"/>
                  </a:lnTo>
                  <a:lnTo>
                    <a:pt x="2822" y="93808"/>
                  </a:lnTo>
                  <a:lnTo>
                    <a:pt x="6546" y="100126"/>
                  </a:lnTo>
                  <a:lnTo>
                    <a:pt x="8936" y="112805"/>
                  </a:lnTo>
                  <a:lnTo>
                    <a:pt x="9525" y="141336"/>
                  </a:lnTo>
                  <a:lnTo>
                    <a:pt x="9525" y="95714"/>
                  </a:lnTo>
                  <a:lnTo>
                    <a:pt x="9525" y="52901"/>
                  </a:lnTo>
                  <a:lnTo>
                    <a:pt x="14582" y="38020"/>
                  </a:lnTo>
                  <a:lnTo>
                    <a:pt x="26000" y="18155"/>
                  </a:lnTo>
                  <a:lnTo>
                    <a:pt x="26858" y="14778"/>
                  </a:lnTo>
                  <a:lnTo>
                    <a:pt x="28489" y="12527"/>
                  </a:lnTo>
                  <a:lnTo>
                    <a:pt x="30634" y="11028"/>
                  </a:lnTo>
                  <a:lnTo>
                    <a:pt x="35840" y="8301"/>
                  </a:lnTo>
                  <a:lnTo>
                    <a:pt x="44721" y="1875"/>
                  </a:lnTo>
                  <a:lnTo>
                    <a:pt x="50921" y="0"/>
                  </a:lnTo>
                  <a:lnTo>
                    <a:pt x="54056" y="558"/>
                  </a:lnTo>
                  <a:lnTo>
                    <a:pt x="66691" y="6237"/>
                  </a:lnTo>
                  <a:lnTo>
                    <a:pt x="79027" y="10317"/>
                  </a:lnTo>
                  <a:lnTo>
                    <a:pt x="88040" y="15394"/>
                  </a:lnTo>
                  <a:lnTo>
                    <a:pt x="94173" y="25260"/>
                  </a:lnTo>
                  <a:lnTo>
                    <a:pt x="102367" y="44198"/>
                  </a:lnTo>
                  <a:lnTo>
                    <a:pt x="109356" y="63501"/>
                  </a:lnTo>
                  <a:lnTo>
                    <a:pt x="119869" y="81150"/>
                  </a:lnTo>
                  <a:lnTo>
                    <a:pt x="123594" y="119695"/>
                  </a:lnTo>
                  <a:lnTo>
                    <a:pt x="123670" y="123747"/>
                  </a:lnTo>
                  <a:lnTo>
                    <a:pt x="126579" y="131071"/>
                  </a:lnTo>
                  <a:lnTo>
                    <a:pt x="133350" y="141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" name="SMARTInkShape-Group601"/>
          <p:cNvGrpSpPr/>
          <p:nvPr/>
        </p:nvGrpSpPr>
        <p:grpSpPr>
          <a:xfrm>
            <a:off x="5048253" y="5248275"/>
            <a:ext cx="180973" cy="123826"/>
            <a:chOff x="5048253" y="5248275"/>
            <a:chExt cx="180973" cy="123826"/>
          </a:xfrm>
        </p:grpSpPr>
        <p:sp>
          <p:nvSpPr>
            <p:cNvPr id="132" name="SMARTInkShape-2849"/>
            <p:cNvSpPr/>
            <p:nvPr>
              <p:custDataLst>
                <p:tags r:id="rId22"/>
              </p:custDataLst>
            </p:nvPr>
          </p:nvSpPr>
          <p:spPr>
            <a:xfrm>
              <a:off x="5048253" y="5248275"/>
              <a:ext cx="142873" cy="19051"/>
            </a:xfrm>
            <a:custGeom>
              <a:avLst/>
              <a:gdLst/>
              <a:ahLst/>
              <a:cxnLst/>
              <a:rect l="0" t="0" r="0" b="0"/>
              <a:pathLst>
                <a:path w="142873" h="19051">
                  <a:moveTo>
                    <a:pt x="9522" y="0"/>
                  </a:moveTo>
                  <a:lnTo>
                    <a:pt x="9522" y="0"/>
                  </a:lnTo>
                  <a:lnTo>
                    <a:pt x="389" y="0"/>
                  </a:lnTo>
                  <a:lnTo>
                    <a:pt x="0" y="9409"/>
                  </a:lnTo>
                  <a:lnTo>
                    <a:pt x="22387" y="9522"/>
                  </a:lnTo>
                  <a:lnTo>
                    <a:pt x="64990" y="392"/>
                  </a:lnTo>
                  <a:lnTo>
                    <a:pt x="96671" y="34"/>
                  </a:lnTo>
                  <a:lnTo>
                    <a:pt x="103994" y="2837"/>
                  </a:lnTo>
                  <a:lnTo>
                    <a:pt x="110776" y="6553"/>
                  </a:lnTo>
                  <a:lnTo>
                    <a:pt x="123753" y="8939"/>
                  </a:lnTo>
                  <a:lnTo>
                    <a:pt x="126952" y="9134"/>
                  </a:lnTo>
                  <a:lnTo>
                    <a:pt x="133327" y="12174"/>
                  </a:lnTo>
                  <a:lnTo>
                    <a:pt x="142872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2850"/>
            <p:cNvSpPr/>
            <p:nvPr>
              <p:custDataLst>
                <p:tags r:id="rId23"/>
              </p:custDataLst>
            </p:nvPr>
          </p:nvSpPr>
          <p:spPr>
            <a:xfrm>
              <a:off x="5076835" y="5362575"/>
              <a:ext cx="152391" cy="9526"/>
            </a:xfrm>
            <a:custGeom>
              <a:avLst/>
              <a:gdLst/>
              <a:ahLst/>
              <a:cxnLst/>
              <a:rect l="0" t="0" r="0" b="0"/>
              <a:pathLst>
                <a:path w="152391" h="9526">
                  <a:moveTo>
                    <a:pt x="9515" y="0"/>
                  </a:moveTo>
                  <a:lnTo>
                    <a:pt x="9515" y="0"/>
                  </a:lnTo>
                  <a:lnTo>
                    <a:pt x="4459" y="0"/>
                  </a:lnTo>
                  <a:lnTo>
                    <a:pt x="2970" y="1058"/>
                  </a:lnTo>
                  <a:lnTo>
                    <a:pt x="1976" y="2822"/>
                  </a:lnTo>
                  <a:lnTo>
                    <a:pt x="0" y="9491"/>
                  </a:lnTo>
                  <a:lnTo>
                    <a:pt x="45978" y="9525"/>
                  </a:lnTo>
                  <a:lnTo>
                    <a:pt x="87732" y="1324"/>
                  </a:lnTo>
                  <a:lnTo>
                    <a:pt x="135203" y="78"/>
                  </a:lnTo>
                  <a:lnTo>
                    <a:pt x="15239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5" name="SMARTInkShape-2851"/>
          <p:cNvSpPr/>
          <p:nvPr>
            <p:custDataLst>
              <p:tags r:id="rId2"/>
            </p:custDataLst>
          </p:nvPr>
        </p:nvSpPr>
        <p:spPr>
          <a:xfrm>
            <a:off x="5745661" y="4981575"/>
            <a:ext cx="588465" cy="513024"/>
          </a:xfrm>
          <a:custGeom>
            <a:avLst/>
            <a:gdLst/>
            <a:ahLst/>
            <a:cxnLst/>
            <a:rect l="0" t="0" r="0" b="0"/>
            <a:pathLst>
              <a:path w="588465" h="513024">
                <a:moveTo>
                  <a:pt x="397964" y="0"/>
                </a:moveTo>
                <a:lnTo>
                  <a:pt x="397964" y="0"/>
                </a:lnTo>
                <a:lnTo>
                  <a:pt x="407489" y="0"/>
                </a:lnTo>
                <a:lnTo>
                  <a:pt x="407489" y="5056"/>
                </a:lnTo>
                <a:lnTo>
                  <a:pt x="406431" y="6545"/>
                </a:lnTo>
                <a:lnTo>
                  <a:pt x="404667" y="7539"/>
                </a:lnTo>
                <a:lnTo>
                  <a:pt x="399288" y="9133"/>
                </a:lnTo>
                <a:lnTo>
                  <a:pt x="390621" y="15994"/>
                </a:lnTo>
                <a:lnTo>
                  <a:pt x="381796" y="19202"/>
                </a:lnTo>
                <a:lnTo>
                  <a:pt x="372477" y="25328"/>
                </a:lnTo>
                <a:lnTo>
                  <a:pt x="363013" y="28671"/>
                </a:lnTo>
                <a:lnTo>
                  <a:pt x="318217" y="54060"/>
                </a:lnTo>
                <a:lnTo>
                  <a:pt x="274117" y="76205"/>
                </a:lnTo>
                <a:lnTo>
                  <a:pt x="236037" y="98072"/>
                </a:lnTo>
                <a:lnTo>
                  <a:pt x="210639" y="116151"/>
                </a:lnTo>
                <a:lnTo>
                  <a:pt x="164338" y="136409"/>
                </a:lnTo>
                <a:lnTo>
                  <a:pt x="131439" y="155207"/>
                </a:lnTo>
                <a:lnTo>
                  <a:pt x="106083" y="175857"/>
                </a:lnTo>
                <a:lnTo>
                  <a:pt x="85877" y="182787"/>
                </a:lnTo>
                <a:lnTo>
                  <a:pt x="81957" y="185357"/>
                </a:lnTo>
                <a:lnTo>
                  <a:pt x="77600" y="191036"/>
                </a:lnTo>
                <a:lnTo>
                  <a:pt x="76438" y="194033"/>
                </a:lnTo>
                <a:lnTo>
                  <a:pt x="74605" y="196030"/>
                </a:lnTo>
                <a:lnTo>
                  <a:pt x="69746" y="198250"/>
                </a:lnTo>
                <a:lnTo>
                  <a:pt x="69085" y="199900"/>
                </a:lnTo>
                <a:lnTo>
                  <a:pt x="69703" y="202059"/>
                </a:lnTo>
                <a:lnTo>
                  <a:pt x="73243" y="208071"/>
                </a:lnTo>
                <a:lnTo>
                  <a:pt x="88093" y="215804"/>
                </a:lnTo>
                <a:lnTo>
                  <a:pt x="105137" y="218429"/>
                </a:lnTo>
                <a:lnTo>
                  <a:pt x="116476" y="219847"/>
                </a:lnTo>
                <a:lnTo>
                  <a:pt x="147282" y="227238"/>
                </a:lnTo>
                <a:lnTo>
                  <a:pt x="189269" y="228421"/>
                </a:lnTo>
                <a:lnTo>
                  <a:pt x="236152" y="229634"/>
                </a:lnTo>
                <a:lnTo>
                  <a:pt x="283679" y="236798"/>
                </a:lnTo>
                <a:lnTo>
                  <a:pt x="307616" y="238921"/>
                </a:lnTo>
                <a:lnTo>
                  <a:pt x="340079" y="249868"/>
                </a:lnTo>
                <a:lnTo>
                  <a:pt x="348312" y="255732"/>
                </a:lnTo>
                <a:lnTo>
                  <a:pt x="349438" y="259355"/>
                </a:lnTo>
                <a:lnTo>
                  <a:pt x="349739" y="261803"/>
                </a:lnTo>
                <a:lnTo>
                  <a:pt x="347250" y="267346"/>
                </a:lnTo>
                <a:lnTo>
                  <a:pt x="337029" y="279528"/>
                </a:lnTo>
                <a:lnTo>
                  <a:pt x="294859" y="313035"/>
                </a:lnTo>
                <a:lnTo>
                  <a:pt x="263062" y="335864"/>
                </a:lnTo>
                <a:lnTo>
                  <a:pt x="221841" y="360149"/>
                </a:lnTo>
                <a:lnTo>
                  <a:pt x="175452" y="383167"/>
                </a:lnTo>
                <a:lnTo>
                  <a:pt x="132466" y="406828"/>
                </a:lnTo>
                <a:lnTo>
                  <a:pt x="86619" y="430667"/>
                </a:lnTo>
                <a:lnTo>
                  <a:pt x="62650" y="445458"/>
                </a:lnTo>
                <a:lnTo>
                  <a:pt x="38262" y="459366"/>
                </a:lnTo>
                <a:lnTo>
                  <a:pt x="0" y="493291"/>
                </a:lnTo>
                <a:lnTo>
                  <a:pt x="362" y="495019"/>
                </a:lnTo>
                <a:lnTo>
                  <a:pt x="3588" y="499761"/>
                </a:lnTo>
                <a:lnTo>
                  <a:pt x="8550" y="502574"/>
                </a:lnTo>
                <a:lnTo>
                  <a:pt x="49227" y="512306"/>
                </a:lnTo>
                <a:lnTo>
                  <a:pt x="93649" y="513023"/>
                </a:lnTo>
                <a:lnTo>
                  <a:pt x="137004" y="506758"/>
                </a:lnTo>
                <a:lnTo>
                  <a:pt x="177768" y="505397"/>
                </a:lnTo>
                <a:lnTo>
                  <a:pt x="216657" y="502172"/>
                </a:lnTo>
                <a:lnTo>
                  <a:pt x="257813" y="497337"/>
                </a:lnTo>
                <a:lnTo>
                  <a:pt x="303521" y="493081"/>
                </a:lnTo>
                <a:lnTo>
                  <a:pt x="350578" y="487939"/>
                </a:lnTo>
                <a:lnTo>
                  <a:pt x="398035" y="486416"/>
                </a:lnTo>
                <a:lnTo>
                  <a:pt x="442788" y="485965"/>
                </a:lnTo>
                <a:lnTo>
                  <a:pt x="482859" y="483009"/>
                </a:lnTo>
                <a:lnTo>
                  <a:pt x="507662" y="480313"/>
                </a:lnTo>
                <a:lnTo>
                  <a:pt x="554226" y="484846"/>
                </a:lnTo>
                <a:lnTo>
                  <a:pt x="588464" y="4857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0" name="SMARTInkShape-Group603"/>
          <p:cNvGrpSpPr/>
          <p:nvPr/>
        </p:nvGrpSpPr>
        <p:grpSpPr>
          <a:xfrm>
            <a:off x="6591300" y="4933964"/>
            <a:ext cx="570174" cy="609587"/>
            <a:chOff x="6591300" y="4933964"/>
            <a:chExt cx="570174" cy="609587"/>
          </a:xfrm>
        </p:grpSpPr>
        <p:sp>
          <p:nvSpPr>
            <p:cNvPr id="136" name="SMARTInkShape-2852"/>
            <p:cNvSpPr/>
            <p:nvPr>
              <p:custDataLst>
                <p:tags r:id="rId18"/>
              </p:custDataLst>
            </p:nvPr>
          </p:nvSpPr>
          <p:spPr>
            <a:xfrm>
              <a:off x="7126143" y="5324475"/>
              <a:ext cx="35331" cy="37708"/>
            </a:xfrm>
            <a:custGeom>
              <a:avLst/>
              <a:gdLst/>
              <a:ahLst/>
              <a:cxnLst/>
              <a:rect l="0" t="0" r="0" b="0"/>
              <a:pathLst>
                <a:path w="35331" h="37708">
                  <a:moveTo>
                    <a:pt x="27132" y="0"/>
                  </a:moveTo>
                  <a:lnTo>
                    <a:pt x="27132" y="0"/>
                  </a:lnTo>
                  <a:lnTo>
                    <a:pt x="22076" y="0"/>
                  </a:lnTo>
                  <a:lnTo>
                    <a:pt x="20587" y="1058"/>
                  </a:lnTo>
                  <a:lnTo>
                    <a:pt x="19594" y="2822"/>
                  </a:lnTo>
                  <a:lnTo>
                    <a:pt x="17723" y="9133"/>
                  </a:lnTo>
                  <a:lnTo>
                    <a:pt x="8477" y="18647"/>
                  </a:lnTo>
                  <a:lnTo>
                    <a:pt x="8116" y="27216"/>
                  </a:lnTo>
                  <a:lnTo>
                    <a:pt x="9163" y="27669"/>
                  </a:lnTo>
                  <a:lnTo>
                    <a:pt x="17216" y="28540"/>
                  </a:lnTo>
                  <a:lnTo>
                    <a:pt x="17573" y="36773"/>
                  </a:lnTo>
                  <a:lnTo>
                    <a:pt x="18643" y="37215"/>
                  </a:lnTo>
                  <a:lnTo>
                    <a:pt x="22653" y="37707"/>
                  </a:lnTo>
                  <a:lnTo>
                    <a:pt x="24146" y="36780"/>
                  </a:lnTo>
                  <a:lnTo>
                    <a:pt x="25141" y="35103"/>
                  </a:lnTo>
                  <a:lnTo>
                    <a:pt x="27016" y="28957"/>
                  </a:lnTo>
                  <a:lnTo>
                    <a:pt x="27098" y="23632"/>
                  </a:lnTo>
                  <a:lnTo>
                    <a:pt x="28168" y="22104"/>
                  </a:lnTo>
                  <a:lnTo>
                    <a:pt x="29939" y="21087"/>
                  </a:lnTo>
                  <a:lnTo>
                    <a:pt x="35330" y="19452"/>
                  </a:lnTo>
                  <a:lnTo>
                    <a:pt x="33245" y="16407"/>
                  </a:lnTo>
                  <a:lnTo>
                    <a:pt x="27489" y="9928"/>
                  </a:lnTo>
                  <a:lnTo>
                    <a:pt x="0" y="9525"/>
                  </a:lnTo>
                  <a:lnTo>
                    <a:pt x="12784" y="9525"/>
                  </a:lnTo>
                  <a:lnTo>
                    <a:pt x="14392" y="10583"/>
                  </a:lnTo>
                  <a:lnTo>
                    <a:pt x="15464" y="12347"/>
                  </a:lnTo>
                  <a:lnTo>
                    <a:pt x="17607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2853"/>
            <p:cNvSpPr/>
            <p:nvPr>
              <p:custDataLst>
                <p:tags r:id="rId19"/>
              </p:custDataLst>
            </p:nvPr>
          </p:nvSpPr>
          <p:spPr>
            <a:xfrm>
              <a:off x="7143750" y="5476875"/>
              <a:ext cx="9526" cy="66676"/>
            </a:xfrm>
            <a:custGeom>
              <a:avLst/>
              <a:gdLst/>
              <a:ahLst/>
              <a:cxnLst/>
              <a:rect l="0" t="0" r="0" b="0"/>
              <a:pathLst>
                <a:path w="9526" h="66676">
                  <a:moveTo>
                    <a:pt x="0" y="0"/>
                  </a:moveTo>
                  <a:lnTo>
                    <a:pt x="0" y="0"/>
                  </a:lnTo>
                  <a:lnTo>
                    <a:pt x="9409" y="0"/>
                  </a:lnTo>
                  <a:lnTo>
                    <a:pt x="9525" y="44536"/>
                  </a:lnTo>
                  <a:lnTo>
                    <a:pt x="9525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2854"/>
            <p:cNvSpPr/>
            <p:nvPr>
              <p:custDataLst>
                <p:tags r:id="rId20"/>
              </p:custDataLst>
            </p:nvPr>
          </p:nvSpPr>
          <p:spPr>
            <a:xfrm>
              <a:off x="6591300" y="4933964"/>
              <a:ext cx="142876" cy="133337"/>
            </a:xfrm>
            <a:custGeom>
              <a:avLst/>
              <a:gdLst/>
              <a:ahLst/>
              <a:cxnLst/>
              <a:rect l="0" t="0" r="0" b="0"/>
              <a:pathLst>
                <a:path w="142876" h="133337">
                  <a:moveTo>
                    <a:pt x="0" y="19036"/>
                  </a:moveTo>
                  <a:lnTo>
                    <a:pt x="0" y="19036"/>
                  </a:lnTo>
                  <a:lnTo>
                    <a:pt x="8200" y="10835"/>
                  </a:lnTo>
                  <a:lnTo>
                    <a:pt x="7584" y="10394"/>
                  </a:lnTo>
                  <a:lnTo>
                    <a:pt x="10" y="9511"/>
                  </a:lnTo>
                  <a:lnTo>
                    <a:pt x="0" y="55963"/>
                  </a:lnTo>
                  <a:lnTo>
                    <a:pt x="0" y="103268"/>
                  </a:lnTo>
                  <a:lnTo>
                    <a:pt x="0" y="104722"/>
                  </a:lnTo>
                  <a:lnTo>
                    <a:pt x="0" y="99693"/>
                  </a:lnTo>
                  <a:lnTo>
                    <a:pt x="2822" y="94395"/>
                  </a:lnTo>
                  <a:lnTo>
                    <a:pt x="6545" y="88512"/>
                  </a:lnTo>
                  <a:lnTo>
                    <a:pt x="8937" y="76113"/>
                  </a:lnTo>
                  <a:lnTo>
                    <a:pt x="9132" y="72963"/>
                  </a:lnTo>
                  <a:lnTo>
                    <a:pt x="12173" y="66639"/>
                  </a:lnTo>
                  <a:lnTo>
                    <a:pt x="15994" y="60301"/>
                  </a:lnTo>
                  <a:lnTo>
                    <a:pt x="28671" y="23093"/>
                  </a:lnTo>
                  <a:lnTo>
                    <a:pt x="41705" y="6452"/>
                  </a:lnTo>
                  <a:lnTo>
                    <a:pt x="47816" y="2860"/>
                  </a:lnTo>
                  <a:lnTo>
                    <a:pt x="60362" y="553"/>
                  </a:lnTo>
                  <a:lnTo>
                    <a:pt x="97102" y="0"/>
                  </a:lnTo>
                  <a:lnTo>
                    <a:pt x="104187" y="2815"/>
                  </a:lnTo>
                  <a:lnTo>
                    <a:pt x="107558" y="5047"/>
                  </a:lnTo>
                  <a:lnTo>
                    <a:pt x="136515" y="40918"/>
                  </a:lnTo>
                  <a:lnTo>
                    <a:pt x="140048" y="50281"/>
                  </a:lnTo>
                  <a:lnTo>
                    <a:pt x="142853" y="95183"/>
                  </a:lnTo>
                  <a:lnTo>
                    <a:pt x="142875" y="1333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2855"/>
            <p:cNvSpPr/>
            <p:nvPr>
              <p:custDataLst>
                <p:tags r:id="rId21"/>
              </p:custDataLst>
            </p:nvPr>
          </p:nvSpPr>
          <p:spPr>
            <a:xfrm>
              <a:off x="6848606" y="5096270"/>
              <a:ext cx="209420" cy="294881"/>
            </a:xfrm>
            <a:custGeom>
              <a:avLst/>
              <a:gdLst/>
              <a:ahLst/>
              <a:cxnLst/>
              <a:rect l="0" t="0" r="0" b="0"/>
              <a:pathLst>
                <a:path w="209420" h="294881">
                  <a:moveTo>
                    <a:pt x="123694" y="28180"/>
                  </a:moveTo>
                  <a:lnTo>
                    <a:pt x="123694" y="28180"/>
                  </a:lnTo>
                  <a:lnTo>
                    <a:pt x="131894" y="28180"/>
                  </a:lnTo>
                  <a:lnTo>
                    <a:pt x="141304" y="19979"/>
                  </a:lnTo>
                  <a:lnTo>
                    <a:pt x="152142" y="18665"/>
                  </a:lnTo>
                  <a:lnTo>
                    <a:pt x="161399" y="9523"/>
                  </a:lnTo>
                  <a:lnTo>
                    <a:pt x="156621" y="9246"/>
                  </a:lnTo>
                  <a:lnTo>
                    <a:pt x="155170" y="8149"/>
                  </a:lnTo>
                  <a:lnTo>
                    <a:pt x="152651" y="939"/>
                  </a:lnTo>
                  <a:lnTo>
                    <a:pt x="149616" y="198"/>
                  </a:lnTo>
                  <a:lnTo>
                    <a:pt x="147326" y="0"/>
                  </a:lnTo>
                  <a:lnTo>
                    <a:pt x="141958" y="2602"/>
                  </a:lnTo>
                  <a:lnTo>
                    <a:pt x="139046" y="4778"/>
                  </a:lnTo>
                  <a:lnTo>
                    <a:pt x="112272" y="13804"/>
                  </a:lnTo>
                  <a:lnTo>
                    <a:pt x="82297" y="35676"/>
                  </a:lnTo>
                  <a:lnTo>
                    <a:pt x="64325" y="54787"/>
                  </a:lnTo>
                  <a:lnTo>
                    <a:pt x="53916" y="63289"/>
                  </a:lnTo>
                  <a:lnTo>
                    <a:pt x="22178" y="108525"/>
                  </a:lnTo>
                  <a:lnTo>
                    <a:pt x="13652" y="126892"/>
                  </a:lnTo>
                  <a:lnTo>
                    <a:pt x="2105" y="171072"/>
                  </a:lnTo>
                  <a:lnTo>
                    <a:pt x="0" y="210449"/>
                  </a:lnTo>
                  <a:lnTo>
                    <a:pt x="4964" y="226354"/>
                  </a:lnTo>
                  <a:lnTo>
                    <a:pt x="31669" y="268025"/>
                  </a:lnTo>
                  <a:lnTo>
                    <a:pt x="40813" y="272361"/>
                  </a:lnTo>
                  <a:lnTo>
                    <a:pt x="50874" y="275347"/>
                  </a:lnTo>
                  <a:lnTo>
                    <a:pt x="63547" y="281919"/>
                  </a:lnTo>
                  <a:lnTo>
                    <a:pt x="106068" y="285221"/>
                  </a:lnTo>
                  <a:lnTo>
                    <a:pt x="148284" y="285347"/>
                  </a:lnTo>
                  <a:lnTo>
                    <a:pt x="194468" y="285355"/>
                  </a:lnTo>
                  <a:lnTo>
                    <a:pt x="197483" y="285355"/>
                  </a:lnTo>
                  <a:lnTo>
                    <a:pt x="209419" y="2948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4" name="SMARTInkShape-Group604"/>
          <p:cNvGrpSpPr/>
          <p:nvPr/>
        </p:nvGrpSpPr>
        <p:grpSpPr>
          <a:xfrm>
            <a:off x="7572495" y="4762500"/>
            <a:ext cx="199906" cy="590119"/>
            <a:chOff x="7572495" y="4762500"/>
            <a:chExt cx="199906" cy="590119"/>
          </a:xfrm>
        </p:grpSpPr>
        <p:sp>
          <p:nvSpPr>
            <p:cNvPr id="141" name="SMARTInkShape-2856"/>
            <p:cNvSpPr/>
            <p:nvPr>
              <p:custDataLst>
                <p:tags r:id="rId15"/>
              </p:custDataLst>
            </p:nvPr>
          </p:nvSpPr>
          <p:spPr>
            <a:xfrm>
              <a:off x="7572495" y="5162550"/>
              <a:ext cx="199906" cy="190069"/>
            </a:xfrm>
            <a:custGeom>
              <a:avLst/>
              <a:gdLst/>
              <a:ahLst/>
              <a:cxnLst/>
              <a:rect l="0" t="0" r="0" b="0"/>
              <a:pathLst>
                <a:path w="199906" h="190069">
                  <a:moveTo>
                    <a:pt x="114180" y="47625"/>
                  </a:moveTo>
                  <a:lnTo>
                    <a:pt x="114180" y="47625"/>
                  </a:lnTo>
                  <a:lnTo>
                    <a:pt x="114180" y="42569"/>
                  </a:lnTo>
                  <a:lnTo>
                    <a:pt x="113122" y="41080"/>
                  </a:lnTo>
                  <a:lnTo>
                    <a:pt x="111358" y="40086"/>
                  </a:lnTo>
                  <a:lnTo>
                    <a:pt x="109124" y="39424"/>
                  </a:lnTo>
                  <a:lnTo>
                    <a:pt x="108693" y="37924"/>
                  </a:lnTo>
                  <a:lnTo>
                    <a:pt x="111035" y="33436"/>
                  </a:lnTo>
                  <a:lnTo>
                    <a:pt x="111025" y="31815"/>
                  </a:lnTo>
                  <a:lnTo>
                    <a:pt x="109960" y="30735"/>
                  </a:lnTo>
                  <a:lnTo>
                    <a:pt x="104965" y="28701"/>
                  </a:lnTo>
                  <a:lnTo>
                    <a:pt x="104656" y="10883"/>
                  </a:lnTo>
                  <a:lnTo>
                    <a:pt x="103597" y="10431"/>
                  </a:lnTo>
                  <a:lnTo>
                    <a:pt x="99599" y="9928"/>
                  </a:lnTo>
                  <a:lnTo>
                    <a:pt x="98110" y="8735"/>
                  </a:lnTo>
                  <a:lnTo>
                    <a:pt x="95523" y="1359"/>
                  </a:lnTo>
                  <a:lnTo>
                    <a:pt x="92482" y="604"/>
                  </a:lnTo>
                  <a:lnTo>
                    <a:pt x="53427" y="0"/>
                  </a:lnTo>
                  <a:lnTo>
                    <a:pt x="51453" y="1058"/>
                  </a:lnTo>
                  <a:lnTo>
                    <a:pt x="50137" y="2822"/>
                  </a:lnTo>
                  <a:lnTo>
                    <a:pt x="47617" y="7604"/>
                  </a:lnTo>
                  <a:lnTo>
                    <a:pt x="41305" y="16247"/>
                  </a:lnTo>
                  <a:lnTo>
                    <a:pt x="37906" y="25510"/>
                  </a:lnTo>
                  <a:lnTo>
                    <a:pt x="13554" y="55037"/>
                  </a:lnTo>
                  <a:lnTo>
                    <a:pt x="1938" y="102615"/>
                  </a:lnTo>
                  <a:lnTo>
                    <a:pt x="0" y="135075"/>
                  </a:lnTo>
                  <a:lnTo>
                    <a:pt x="8092" y="163649"/>
                  </a:lnTo>
                  <a:lnTo>
                    <a:pt x="9587" y="166249"/>
                  </a:lnTo>
                  <a:lnTo>
                    <a:pt x="11644" y="167982"/>
                  </a:lnTo>
                  <a:lnTo>
                    <a:pt x="14072" y="169139"/>
                  </a:lnTo>
                  <a:lnTo>
                    <a:pt x="15692" y="170967"/>
                  </a:lnTo>
                  <a:lnTo>
                    <a:pt x="17491" y="175822"/>
                  </a:lnTo>
                  <a:lnTo>
                    <a:pt x="19028" y="177540"/>
                  </a:lnTo>
                  <a:lnTo>
                    <a:pt x="38171" y="188313"/>
                  </a:lnTo>
                  <a:lnTo>
                    <a:pt x="45661" y="190068"/>
                  </a:lnTo>
                  <a:lnTo>
                    <a:pt x="57623" y="182904"/>
                  </a:lnTo>
                  <a:lnTo>
                    <a:pt x="60601" y="182261"/>
                  </a:lnTo>
                  <a:lnTo>
                    <a:pt x="69847" y="176299"/>
                  </a:lnTo>
                  <a:lnTo>
                    <a:pt x="79290" y="167830"/>
                  </a:lnTo>
                  <a:lnTo>
                    <a:pt x="82798" y="161728"/>
                  </a:lnTo>
                  <a:lnTo>
                    <a:pt x="85415" y="155487"/>
                  </a:lnTo>
                  <a:lnTo>
                    <a:pt x="90107" y="149186"/>
                  </a:lnTo>
                  <a:lnTo>
                    <a:pt x="92898" y="140036"/>
                  </a:lnTo>
                  <a:lnTo>
                    <a:pt x="95196" y="129972"/>
                  </a:lnTo>
                  <a:lnTo>
                    <a:pt x="101382" y="117297"/>
                  </a:lnTo>
                  <a:lnTo>
                    <a:pt x="104617" y="73151"/>
                  </a:lnTo>
                  <a:lnTo>
                    <a:pt x="104655" y="38142"/>
                  </a:lnTo>
                  <a:lnTo>
                    <a:pt x="109711" y="38112"/>
                  </a:lnTo>
                  <a:lnTo>
                    <a:pt x="111200" y="39167"/>
                  </a:lnTo>
                  <a:lnTo>
                    <a:pt x="112193" y="40928"/>
                  </a:lnTo>
                  <a:lnTo>
                    <a:pt x="113919" y="47801"/>
                  </a:lnTo>
                  <a:lnTo>
                    <a:pt x="114064" y="52290"/>
                  </a:lnTo>
                  <a:lnTo>
                    <a:pt x="116951" y="57812"/>
                  </a:lnTo>
                  <a:lnTo>
                    <a:pt x="129361" y="73112"/>
                  </a:lnTo>
                  <a:lnTo>
                    <a:pt x="131510" y="79414"/>
                  </a:lnTo>
                  <a:lnTo>
                    <a:pt x="133142" y="81517"/>
                  </a:lnTo>
                  <a:lnTo>
                    <a:pt x="161858" y="102127"/>
                  </a:lnTo>
                  <a:lnTo>
                    <a:pt x="174516" y="104252"/>
                  </a:lnTo>
                  <a:lnTo>
                    <a:pt x="199905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2857"/>
            <p:cNvSpPr/>
            <p:nvPr>
              <p:custDataLst>
                <p:tags r:id="rId16"/>
              </p:custDataLst>
            </p:nvPr>
          </p:nvSpPr>
          <p:spPr>
            <a:xfrm>
              <a:off x="7743825" y="4886325"/>
              <a:ext cx="19051" cy="95251"/>
            </a:xfrm>
            <a:custGeom>
              <a:avLst/>
              <a:gdLst/>
              <a:ahLst/>
              <a:cxnLst/>
              <a:rect l="0" t="0" r="0" b="0"/>
              <a:pathLst>
                <a:path w="19051" h="95251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1058" y="8642"/>
                  </a:lnTo>
                  <a:lnTo>
                    <a:pt x="5056" y="9133"/>
                  </a:lnTo>
                  <a:lnTo>
                    <a:pt x="6545" y="10321"/>
                  </a:lnTo>
                  <a:lnTo>
                    <a:pt x="8200" y="14465"/>
                  </a:lnTo>
                  <a:lnTo>
                    <a:pt x="10561" y="44481"/>
                  </a:lnTo>
                  <a:lnTo>
                    <a:pt x="17059" y="57156"/>
                  </a:lnTo>
                  <a:lnTo>
                    <a:pt x="190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2858"/>
            <p:cNvSpPr/>
            <p:nvPr>
              <p:custDataLst>
                <p:tags r:id="rId17"/>
              </p:custDataLst>
            </p:nvPr>
          </p:nvSpPr>
          <p:spPr>
            <a:xfrm>
              <a:off x="7705728" y="4762500"/>
              <a:ext cx="37695" cy="28566"/>
            </a:xfrm>
            <a:custGeom>
              <a:avLst/>
              <a:gdLst/>
              <a:ahLst/>
              <a:cxnLst/>
              <a:rect l="0" t="0" r="0" b="0"/>
              <a:pathLst>
                <a:path w="37695" h="28566">
                  <a:moveTo>
                    <a:pt x="9522" y="0"/>
                  </a:moveTo>
                  <a:lnTo>
                    <a:pt x="9522" y="0"/>
                  </a:lnTo>
                  <a:lnTo>
                    <a:pt x="9522" y="5056"/>
                  </a:lnTo>
                  <a:lnTo>
                    <a:pt x="8464" y="6545"/>
                  </a:lnTo>
                  <a:lnTo>
                    <a:pt x="6700" y="7539"/>
                  </a:lnTo>
                  <a:lnTo>
                    <a:pt x="390" y="9409"/>
                  </a:lnTo>
                  <a:lnTo>
                    <a:pt x="0" y="23989"/>
                  </a:lnTo>
                  <a:lnTo>
                    <a:pt x="1057" y="25518"/>
                  </a:lnTo>
                  <a:lnTo>
                    <a:pt x="2821" y="26537"/>
                  </a:lnTo>
                  <a:lnTo>
                    <a:pt x="9698" y="28307"/>
                  </a:lnTo>
                  <a:lnTo>
                    <a:pt x="18620" y="28565"/>
                  </a:lnTo>
                  <a:lnTo>
                    <a:pt x="37694" y="9928"/>
                  </a:lnTo>
                  <a:lnTo>
                    <a:pt x="28684" y="119"/>
                  </a:lnTo>
                  <a:lnTo>
                    <a:pt x="1904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0" name="SMARTInkShape-Group605"/>
          <p:cNvGrpSpPr/>
          <p:nvPr/>
        </p:nvGrpSpPr>
        <p:grpSpPr>
          <a:xfrm>
            <a:off x="8181975" y="4648630"/>
            <a:ext cx="457167" cy="694776"/>
            <a:chOff x="8181975" y="4648630"/>
            <a:chExt cx="457167" cy="694776"/>
          </a:xfrm>
        </p:grpSpPr>
        <p:sp>
          <p:nvSpPr>
            <p:cNvPr id="145" name="SMARTInkShape-2859"/>
            <p:cNvSpPr/>
            <p:nvPr>
              <p:custDataLst>
                <p:tags r:id="rId10"/>
              </p:custDataLst>
            </p:nvPr>
          </p:nvSpPr>
          <p:spPr>
            <a:xfrm>
              <a:off x="8181975" y="5038728"/>
              <a:ext cx="133347" cy="304678"/>
            </a:xfrm>
            <a:custGeom>
              <a:avLst/>
              <a:gdLst/>
              <a:ahLst/>
              <a:cxnLst/>
              <a:rect l="0" t="0" r="0" b="0"/>
              <a:pathLst>
                <a:path w="133347" h="304678">
                  <a:moveTo>
                    <a:pt x="0" y="28572"/>
                  </a:moveTo>
                  <a:lnTo>
                    <a:pt x="0" y="28572"/>
                  </a:lnTo>
                  <a:lnTo>
                    <a:pt x="8200" y="20371"/>
                  </a:lnTo>
                  <a:lnTo>
                    <a:pt x="9409" y="10963"/>
                  </a:lnTo>
                  <a:lnTo>
                    <a:pt x="9525" y="0"/>
                  </a:lnTo>
                  <a:lnTo>
                    <a:pt x="9525" y="45658"/>
                  </a:lnTo>
                  <a:lnTo>
                    <a:pt x="9525" y="90250"/>
                  </a:lnTo>
                  <a:lnTo>
                    <a:pt x="10583" y="135665"/>
                  </a:lnTo>
                  <a:lnTo>
                    <a:pt x="18462" y="180922"/>
                  </a:lnTo>
                  <a:lnTo>
                    <a:pt x="20031" y="211657"/>
                  </a:lnTo>
                  <a:lnTo>
                    <a:pt x="26574" y="230581"/>
                  </a:lnTo>
                  <a:lnTo>
                    <a:pt x="28559" y="277561"/>
                  </a:lnTo>
                  <a:lnTo>
                    <a:pt x="28575" y="294738"/>
                  </a:lnTo>
                  <a:lnTo>
                    <a:pt x="28575" y="263390"/>
                  </a:lnTo>
                  <a:lnTo>
                    <a:pt x="31397" y="257113"/>
                  </a:lnTo>
                  <a:lnTo>
                    <a:pt x="35120" y="250796"/>
                  </a:lnTo>
                  <a:lnTo>
                    <a:pt x="37217" y="240232"/>
                  </a:lnTo>
                  <a:lnTo>
                    <a:pt x="38896" y="225224"/>
                  </a:lnTo>
                  <a:lnTo>
                    <a:pt x="49843" y="200197"/>
                  </a:lnTo>
                  <a:lnTo>
                    <a:pt x="65224" y="182465"/>
                  </a:lnTo>
                  <a:lnTo>
                    <a:pt x="71301" y="181414"/>
                  </a:lnTo>
                  <a:lnTo>
                    <a:pt x="79805" y="181103"/>
                  </a:lnTo>
                  <a:lnTo>
                    <a:pt x="85916" y="183852"/>
                  </a:lnTo>
                  <a:lnTo>
                    <a:pt x="127402" y="222651"/>
                  </a:lnTo>
                  <a:lnTo>
                    <a:pt x="130707" y="228776"/>
                  </a:lnTo>
                  <a:lnTo>
                    <a:pt x="133002" y="244496"/>
                  </a:lnTo>
                  <a:lnTo>
                    <a:pt x="133346" y="274341"/>
                  </a:lnTo>
                  <a:lnTo>
                    <a:pt x="126803" y="283455"/>
                  </a:lnTo>
                  <a:lnTo>
                    <a:pt x="125149" y="289314"/>
                  </a:lnTo>
                  <a:lnTo>
                    <a:pt x="123649" y="291301"/>
                  </a:lnTo>
                  <a:lnTo>
                    <a:pt x="119160" y="293507"/>
                  </a:lnTo>
                  <a:lnTo>
                    <a:pt x="107656" y="295982"/>
                  </a:lnTo>
                  <a:lnTo>
                    <a:pt x="98337" y="301715"/>
                  </a:lnTo>
                  <a:lnTo>
                    <a:pt x="87816" y="303884"/>
                  </a:lnTo>
                  <a:lnTo>
                    <a:pt x="64820" y="304677"/>
                  </a:lnTo>
                  <a:lnTo>
                    <a:pt x="57737" y="301922"/>
                  </a:lnTo>
                  <a:lnTo>
                    <a:pt x="51061" y="298228"/>
                  </a:lnTo>
                  <a:lnTo>
                    <a:pt x="38152" y="295856"/>
                  </a:lnTo>
                  <a:lnTo>
                    <a:pt x="15877" y="295306"/>
                  </a:lnTo>
                  <a:lnTo>
                    <a:pt x="13760" y="294236"/>
                  </a:lnTo>
                  <a:lnTo>
                    <a:pt x="12349" y="292465"/>
                  </a:lnTo>
                  <a:lnTo>
                    <a:pt x="10083" y="287074"/>
                  </a:lnTo>
                  <a:lnTo>
                    <a:pt x="9525" y="2762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2860"/>
            <p:cNvSpPr/>
            <p:nvPr>
              <p:custDataLst>
                <p:tags r:id="rId11"/>
              </p:custDataLst>
            </p:nvPr>
          </p:nvSpPr>
          <p:spPr>
            <a:xfrm>
              <a:off x="8324850" y="4810125"/>
              <a:ext cx="66676" cy="104772"/>
            </a:xfrm>
            <a:custGeom>
              <a:avLst/>
              <a:gdLst/>
              <a:ahLst/>
              <a:cxnLst/>
              <a:rect l="0" t="0" r="0" b="0"/>
              <a:pathLst>
                <a:path w="66676" h="104772">
                  <a:moveTo>
                    <a:pt x="0" y="28575"/>
                  </a:moveTo>
                  <a:lnTo>
                    <a:pt x="0" y="28575"/>
                  </a:lnTo>
                  <a:lnTo>
                    <a:pt x="0" y="60845"/>
                  </a:lnTo>
                  <a:lnTo>
                    <a:pt x="2822" y="66906"/>
                  </a:lnTo>
                  <a:lnTo>
                    <a:pt x="6545" y="73128"/>
                  </a:lnTo>
                  <a:lnTo>
                    <a:pt x="9132" y="83857"/>
                  </a:lnTo>
                  <a:lnTo>
                    <a:pt x="9525" y="104771"/>
                  </a:lnTo>
                  <a:lnTo>
                    <a:pt x="1325" y="96574"/>
                  </a:lnTo>
                  <a:lnTo>
                    <a:pt x="393" y="90585"/>
                  </a:lnTo>
                  <a:lnTo>
                    <a:pt x="3" y="44831"/>
                  </a:lnTo>
                  <a:lnTo>
                    <a:pt x="1" y="35038"/>
                  </a:lnTo>
                  <a:lnTo>
                    <a:pt x="2822" y="28625"/>
                  </a:lnTo>
                  <a:lnTo>
                    <a:pt x="6545" y="22247"/>
                  </a:lnTo>
                  <a:lnTo>
                    <a:pt x="9132" y="11409"/>
                  </a:lnTo>
                  <a:lnTo>
                    <a:pt x="9409" y="5027"/>
                  </a:lnTo>
                  <a:lnTo>
                    <a:pt x="10506" y="3352"/>
                  </a:lnTo>
                  <a:lnTo>
                    <a:pt x="12296" y="2234"/>
                  </a:lnTo>
                  <a:lnTo>
                    <a:pt x="18655" y="131"/>
                  </a:lnTo>
                  <a:lnTo>
                    <a:pt x="33513" y="0"/>
                  </a:lnTo>
                  <a:lnTo>
                    <a:pt x="38884" y="2822"/>
                  </a:lnTo>
                  <a:lnTo>
                    <a:pt x="52170" y="14189"/>
                  </a:lnTo>
                  <a:lnTo>
                    <a:pt x="54937" y="19712"/>
                  </a:lnTo>
                  <a:lnTo>
                    <a:pt x="57917" y="35012"/>
                  </a:lnTo>
                  <a:lnTo>
                    <a:pt x="64632" y="47642"/>
                  </a:lnTo>
                  <a:lnTo>
                    <a:pt x="66673" y="92958"/>
                  </a:lnTo>
                  <a:lnTo>
                    <a:pt x="66675" y="104729"/>
                  </a:lnTo>
                  <a:lnTo>
                    <a:pt x="66675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2861"/>
            <p:cNvSpPr/>
            <p:nvPr>
              <p:custDataLst>
                <p:tags r:id="rId12"/>
              </p:custDataLst>
            </p:nvPr>
          </p:nvSpPr>
          <p:spPr>
            <a:xfrm>
              <a:off x="8477250" y="4857750"/>
              <a:ext cx="66676" cy="9526"/>
            </a:xfrm>
            <a:custGeom>
              <a:avLst/>
              <a:gdLst/>
              <a:ahLst/>
              <a:cxnLst/>
              <a:rect l="0" t="0" r="0" b="0"/>
              <a:pathLst>
                <a:path w="66676" h="9526">
                  <a:moveTo>
                    <a:pt x="0" y="9525"/>
                  </a:moveTo>
                  <a:lnTo>
                    <a:pt x="0" y="9525"/>
                  </a:lnTo>
                  <a:lnTo>
                    <a:pt x="8200" y="9525"/>
                  </a:lnTo>
                  <a:lnTo>
                    <a:pt x="16867" y="2980"/>
                  </a:lnTo>
                  <a:lnTo>
                    <a:pt x="26824" y="392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2862"/>
            <p:cNvSpPr/>
            <p:nvPr>
              <p:custDataLst>
                <p:tags r:id="rId13"/>
              </p:custDataLst>
            </p:nvPr>
          </p:nvSpPr>
          <p:spPr>
            <a:xfrm>
              <a:off x="8629650" y="4800600"/>
              <a:ext cx="9492" cy="104776"/>
            </a:xfrm>
            <a:custGeom>
              <a:avLst/>
              <a:gdLst/>
              <a:ahLst/>
              <a:cxnLst/>
              <a:rect l="0" t="0" r="0" b="0"/>
              <a:pathLst>
                <a:path w="9492" h="104776">
                  <a:moveTo>
                    <a:pt x="0" y="0"/>
                  </a:moveTo>
                  <a:lnTo>
                    <a:pt x="0" y="0"/>
                  </a:lnTo>
                  <a:lnTo>
                    <a:pt x="0" y="27100"/>
                  </a:lnTo>
                  <a:lnTo>
                    <a:pt x="6545" y="35888"/>
                  </a:lnTo>
                  <a:lnTo>
                    <a:pt x="8642" y="44735"/>
                  </a:lnTo>
                  <a:lnTo>
                    <a:pt x="9491" y="69861"/>
                  </a:lnTo>
                  <a:lnTo>
                    <a:pt x="6687" y="76205"/>
                  </a:lnTo>
                  <a:lnTo>
                    <a:pt x="2972" y="82552"/>
                  </a:lnTo>
                  <a:lnTo>
                    <a:pt x="587" y="95250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2863"/>
            <p:cNvSpPr/>
            <p:nvPr>
              <p:custDataLst>
                <p:tags r:id="rId14"/>
              </p:custDataLst>
            </p:nvPr>
          </p:nvSpPr>
          <p:spPr>
            <a:xfrm>
              <a:off x="8582025" y="4648630"/>
              <a:ext cx="38064" cy="47196"/>
            </a:xfrm>
            <a:custGeom>
              <a:avLst/>
              <a:gdLst/>
              <a:ahLst/>
              <a:cxnLst/>
              <a:rect l="0" t="0" r="0" b="0"/>
              <a:pathLst>
                <a:path w="38064" h="47196">
                  <a:moveTo>
                    <a:pt x="19050" y="9095"/>
                  </a:moveTo>
                  <a:lnTo>
                    <a:pt x="19050" y="9095"/>
                  </a:lnTo>
                  <a:lnTo>
                    <a:pt x="9918" y="9095"/>
                  </a:lnTo>
                  <a:lnTo>
                    <a:pt x="9535" y="23284"/>
                  </a:lnTo>
                  <a:lnTo>
                    <a:pt x="8474" y="24905"/>
                  </a:lnTo>
                  <a:lnTo>
                    <a:pt x="6707" y="25985"/>
                  </a:lnTo>
                  <a:lnTo>
                    <a:pt x="4472" y="26704"/>
                  </a:lnTo>
                  <a:lnTo>
                    <a:pt x="2981" y="28243"/>
                  </a:lnTo>
                  <a:lnTo>
                    <a:pt x="393" y="36219"/>
                  </a:lnTo>
                  <a:lnTo>
                    <a:pt x="116" y="42297"/>
                  </a:lnTo>
                  <a:lnTo>
                    <a:pt x="1136" y="43930"/>
                  </a:lnTo>
                  <a:lnTo>
                    <a:pt x="2873" y="45018"/>
                  </a:lnTo>
                  <a:lnTo>
                    <a:pt x="9491" y="47184"/>
                  </a:lnTo>
                  <a:lnTo>
                    <a:pt x="17723" y="47195"/>
                  </a:lnTo>
                  <a:lnTo>
                    <a:pt x="36650" y="29586"/>
                  </a:lnTo>
                  <a:lnTo>
                    <a:pt x="37973" y="20071"/>
                  </a:lnTo>
                  <a:lnTo>
                    <a:pt x="38063" y="13993"/>
                  </a:lnTo>
                  <a:lnTo>
                    <a:pt x="37017" y="12360"/>
                  </a:lnTo>
                  <a:lnTo>
                    <a:pt x="35261" y="11272"/>
                  </a:lnTo>
                  <a:lnTo>
                    <a:pt x="33033" y="10546"/>
                  </a:lnTo>
                  <a:lnTo>
                    <a:pt x="31547" y="9004"/>
                  </a:lnTo>
                  <a:lnTo>
                    <a:pt x="29896" y="4469"/>
                  </a:lnTo>
                  <a:lnTo>
                    <a:pt x="28397" y="2836"/>
                  </a:lnTo>
                  <a:lnTo>
                    <a:pt x="20490" y="0"/>
                  </a:lnTo>
                  <a:lnTo>
                    <a:pt x="8878" y="7166"/>
                  </a:lnTo>
                  <a:lnTo>
                    <a:pt x="0" y="90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SMARTInkShape-Group606"/>
          <p:cNvGrpSpPr/>
          <p:nvPr/>
        </p:nvGrpSpPr>
        <p:grpSpPr>
          <a:xfrm>
            <a:off x="5667413" y="5676900"/>
            <a:ext cx="466687" cy="285747"/>
            <a:chOff x="5667413" y="5676900"/>
            <a:chExt cx="466687" cy="285747"/>
          </a:xfrm>
        </p:grpSpPr>
        <p:sp>
          <p:nvSpPr>
            <p:cNvPr id="151" name="SMARTInkShape-2864"/>
            <p:cNvSpPr/>
            <p:nvPr>
              <p:custDataLst>
                <p:tags r:id="rId5"/>
              </p:custDataLst>
            </p:nvPr>
          </p:nvSpPr>
          <p:spPr>
            <a:xfrm>
              <a:off x="5695950" y="5819775"/>
              <a:ext cx="28576" cy="114301"/>
            </a:xfrm>
            <a:custGeom>
              <a:avLst/>
              <a:gdLst/>
              <a:ahLst/>
              <a:cxnLst/>
              <a:rect l="0" t="0" r="0" b="0"/>
              <a:pathLst>
                <a:path w="28576" h="114301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6545" y="16868"/>
                  </a:lnTo>
                  <a:lnTo>
                    <a:pt x="8642" y="25693"/>
                  </a:lnTo>
                  <a:lnTo>
                    <a:pt x="9409" y="41314"/>
                  </a:lnTo>
                  <a:lnTo>
                    <a:pt x="12296" y="47642"/>
                  </a:lnTo>
                  <a:lnTo>
                    <a:pt x="16049" y="53982"/>
                  </a:lnTo>
                  <a:lnTo>
                    <a:pt x="18457" y="66676"/>
                  </a:lnTo>
                  <a:lnTo>
                    <a:pt x="18933" y="79375"/>
                  </a:lnTo>
                  <a:lnTo>
                    <a:pt x="21820" y="85725"/>
                  </a:lnTo>
                  <a:lnTo>
                    <a:pt x="25572" y="92075"/>
                  </a:lnTo>
                  <a:lnTo>
                    <a:pt x="27982" y="104775"/>
                  </a:lnTo>
                  <a:lnTo>
                    <a:pt x="28575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2865"/>
            <p:cNvSpPr/>
            <p:nvPr>
              <p:custDataLst>
                <p:tags r:id="rId6"/>
              </p:custDataLst>
            </p:nvPr>
          </p:nvSpPr>
          <p:spPr>
            <a:xfrm>
              <a:off x="5667413" y="5676900"/>
              <a:ext cx="28538" cy="19051"/>
            </a:xfrm>
            <a:custGeom>
              <a:avLst/>
              <a:gdLst/>
              <a:ahLst/>
              <a:cxnLst/>
              <a:rect l="0" t="0" r="0" b="0"/>
              <a:pathLst>
                <a:path w="28538" h="19051">
                  <a:moveTo>
                    <a:pt x="28537" y="19050"/>
                  </a:moveTo>
                  <a:lnTo>
                    <a:pt x="28537" y="19050"/>
                  </a:lnTo>
                  <a:lnTo>
                    <a:pt x="28537" y="13994"/>
                  </a:lnTo>
                  <a:lnTo>
                    <a:pt x="27479" y="12505"/>
                  </a:lnTo>
                  <a:lnTo>
                    <a:pt x="25715" y="11511"/>
                  </a:lnTo>
                  <a:lnTo>
                    <a:pt x="23481" y="10849"/>
                  </a:lnTo>
                  <a:lnTo>
                    <a:pt x="21992" y="9349"/>
                  </a:lnTo>
                  <a:lnTo>
                    <a:pt x="20336" y="4861"/>
                  </a:lnTo>
                  <a:lnTo>
                    <a:pt x="18836" y="3240"/>
                  </a:lnTo>
                  <a:lnTo>
                    <a:pt x="10928" y="427"/>
                  </a:lnTo>
                  <a:lnTo>
                    <a:pt x="0" y="0"/>
                  </a:lnTo>
                  <a:lnTo>
                    <a:pt x="8166" y="8201"/>
                  </a:lnTo>
                  <a:lnTo>
                    <a:pt x="14152" y="9132"/>
                  </a:lnTo>
                  <a:lnTo>
                    <a:pt x="15772" y="10321"/>
                  </a:lnTo>
                  <a:lnTo>
                    <a:pt x="19012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2866"/>
            <p:cNvSpPr/>
            <p:nvPr>
              <p:custDataLst>
                <p:tags r:id="rId7"/>
              </p:custDataLst>
            </p:nvPr>
          </p:nvSpPr>
          <p:spPr>
            <a:xfrm>
              <a:off x="5762625" y="5829300"/>
              <a:ext cx="95251" cy="5489"/>
            </a:xfrm>
            <a:custGeom>
              <a:avLst/>
              <a:gdLst/>
              <a:ahLst/>
              <a:cxnLst/>
              <a:rect l="0" t="0" r="0" b="0"/>
              <a:pathLst>
                <a:path w="95251" h="5489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14189" y="5056"/>
                  </a:lnTo>
                  <a:lnTo>
                    <a:pt x="15810" y="5488"/>
                  </a:lnTo>
                  <a:lnTo>
                    <a:pt x="16890" y="4716"/>
                  </a:lnTo>
                  <a:lnTo>
                    <a:pt x="17610" y="3144"/>
                  </a:lnTo>
                  <a:lnTo>
                    <a:pt x="24054" y="1397"/>
                  </a:lnTo>
                  <a:lnTo>
                    <a:pt x="68895" y="7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2867"/>
            <p:cNvSpPr/>
            <p:nvPr>
              <p:custDataLst>
                <p:tags r:id="rId8"/>
              </p:custDataLst>
            </p:nvPr>
          </p:nvSpPr>
          <p:spPr>
            <a:xfrm>
              <a:off x="5800725" y="5905500"/>
              <a:ext cx="95251" cy="28576"/>
            </a:xfrm>
            <a:custGeom>
              <a:avLst/>
              <a:gdLst/>
              <a:ahLst/>
              <a:cxnLst/>
              <a:rect l="0" t="0" r="0" b="0"/>
              <a:pathLst>
                <a:path w="95251" h="28576">
                  <a:moveTo>
                    <a:pt x="9525" y="0"/>
                  </a:moveTo>
                  <a:lnTo>
                    <a:pt x="9525" y="0"/>
                  </a:lnTo>
                  <a:lnTo>
                    <a:pt x="1324" y="8201"/>
                  </a:lnTo>
                  <a:lnTo>
                    <a:pt x="116" y="17610"/>
                  </a:lnTo>
                  <a:lnTo>
                    <a:pt x="0" y="28538"/>
                  </a:lnTo>
                  <a:lnTo>
                    <a:pt x="44536" y="28575"/>
                  </a:lnTo>
                  <a:lnTo>
                    <a:pt x="69853" y="28575"/>
                  </a:lnTo>
                  <a:lnTo>
                    <a:pt x="76201" y="25753"/>
                  </a:lnTo>
                  <a:lnTo>
                    <a:pt x="82550" y="22030"/>
                  </a:lnTo>
                  <a:lnTo>
                    <a:pt x="952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2868"/>
            <p:cNvSpPr/>
            <p:nvPr>
              <p:custDataLst>
                <p:tags r:id="rId9"/>
              </p:custDataLst>
            </p:nvPr>
          </p:nvSpPr>
          <p:spPr>
            <a:xfrm>
              <a:off x="6019801" y="5810250"/>
              <a:ext cx="114299" cy="152397"/>
            </a:xfrm>
            <a:custGeom>
              <a:avLst/>
              <a:gdLst/>
              <a:ahLst/>
              <a:cxnLst/>
              <a:rect l="0" t="0" r="0" b="0"/>
              <a:pathLst>
                <a:path w="114299" h="152397">
                  <a:moveTo>
                    <a:pt x="104774" y="9525"/>
                  </a:moveTo>
                  <a:lnTo>
                    <a:pt x="104774" y="9525"/>
                  </a:lnTo>
                  <a:lnTo>
                    <a:pt x="95642" y="393"/>
                  </a:lnTo>
                  <a:lnTo>
                    <a:pt x="63370" y="0"/>
                  </a:lnTo>
                  <a:lnTo>
                    <a:pt x="57092" y="2822"/>
                  </a:lnTo>
                  <a:lnTo>
                    <a:pt x="50773" y="6545"/>
                  </a:lnTo>
                  <a:lnTo>
                    <a:pt x="41267" y="9701"/>
                  </a:lnTo>
                  <a:lnTo>
                    <a:pt x="15854" y="26370"/>
                  </a:lnTo>
                  <a:lnTo>
                    <a:pt x="3534" y="44536"/>
                  </a:lnTo>
                  <a:lnTo>
                    <a:pt x="1570" y="50838"/>
                  </a:lnTo>
                  <a:lnTo>
                    <a:pt x="11" y="98309"/>
                  </a:lnTo>
                  <a:lnTo>
                    <a:pt x="0" y="117465"/>
                  </a:lnTo>
                  <a:lnTo>
                    <a:pt x="2822" y="123820"/>
                  </a:lnTo>
                  <a:lnTo>
                    <a:pt x="26741" y="150519"/>
                  </a:lnTo>
                  <a:lnTo>
                    <a:pt x="30582" y="151564"/>
                  </a:lnTo>
                  <a:lnTo>
                    <a:pt x="69859" y="152396"/>
                  </a:lnTo>
                  <a:lnTo>
                    <a:pt x="76204" y="149576"/>
                  </a:lnTo>
                  <a:lnTo>
                    <a:pt x="82551" y="145853"/>
                  </a:lnTo>
                  <a:lnTo>
                    <a:pt x="88900" y="144199"/>
                  </a:lnTo>
                  <a:lnTo>
                    <a:pt x="91016" y="142699"/>
                  </a:lnTo>
                  <a:lnTo>
                    <a:pt x="92427" y="140641"/>
                  </a:lnTo>
                  <a:lnTo>
                    <a:pt x="95053" y="135532"/>
                  </a:lnTo>
                  <a:lnTo>
                    <a:pt x="110328" y="116329"/>
                  </a:lnTo>
                  <a:lnTo>
                    <a:pt x="113950" y="89775"/>
                  </a:lnTo>
                  <a:lnTo>
                    <a:pt x="114298" y="44453"/>
                  </a:lnTo>
                  <a:lnTo>
                    <a:pt x="111476" y="38101"/>
                  </a:lnTo>
                  <a:lnTo>
                    <a:pt x="107752" y="31750"/>
                  </a:lnTo>
                  <a:lnTo>
                    <a:pt x="106098" y="25400"/>
                  </a:lnTo>
                  <a:lnTo>
                    <a:pt x="104598" y="23283"/>
                  </a:lnTo>
                  <a:lnTo>
                    <a:pt x="102540" y="21872"/>
                  </a:lnTo>
                  <a:lnTo>
                    <a:pt x="97431" y="19246"/>
                  </a:lnTo>
                  <a:lnTo>
                    <a:pt x="88606" y="12875"/>
                  </a:lnTo>
                  <a:lnTo>
                    <a:pt x="82418" y="11014"/>
                  </a:lnTo>
                  <a:lnTo>
                    <a:pt x="80346" y="9460"/>
                  </a:lnTo>
                  <a:lnTo>
                    <a:pt x="76368" y="3273"/>
                  </a:lnTo>
                  <a:lnTo>
                    <a:pt x="6667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7" name="SMARTInkShape-2869"/>
          <p:cNvSpPr/>
          <p:nvPr>
            <p:custDataLst>
              <p:tags r:id="rId3"/>
            </p:custDataLst>
          </p:nvPr>
        </p:nvSpPr>
        <p:spPr>
          <a:xfrm>
            <a:off x="5819775" y="4829178"/>
            <a:ext cx="114301" cy="104773"/>
          </a:xfrm>
          <a:custGeom>
            <a:avLst/>
            <a:gdLst/>
            <a:ahLst/>
            <a:cxnLst/>
            <a:rect l="0" t="0" r="0" b="0"/>
            <a:pathLst>
              <a:path w="114301" h="104773">
                <a:moveTo>
                  <a:pt x="0" y="9522"/>
                </a:moveTo>
                <a:lnTo>
                  <a:pt x="0" y="9522"/>
                </a:lnTo>
                <a:lnTo>
                  <a:pt x="0" y="41710"/>
                </a:lnTo>
                <a:lnTo>
                  <a:pt x="2822" y="47817"/>
                </a:lnTo>
                <a:lnTo>
                  <a:pt x="6545" y="54058"/>
                </a:lnTo>
                <a:lnTo>
                  <a:pt x="8937" y="66689"/>
                </a:lnTo>
                <a:lnTo>
                  <a:pt x="9525" y="104641"/>
                </a:lnTo>
                <a:lnTo>
                  <a:pt x="1324" y="96559"/>
                </a:lnTo>
                <a:lnTo>
                  <a:pt x="393" y="90579"/>
                </a:lnTo>
                <a:lnTo>
                  <a:pt x="3" y="44828"/>
                </a:lnTo>
                <a:lnTo>
                  <a:pt x="2823" y="38266"/>
                </a:lnTo>
                <a:lnTo>
                  <a:pt x="6547" y="31823"/>
                </a:lnTo>
                <a:lnTo>
                  <a:pt x="9701" y="22244"/>
                </a:lnTo>
                <a:lnTo>
                  <a:pt x="23680" y="5024"/>
                </a:lnTo>
                <a:lnTo>
                  <a:pt x="29222" y="2231"/>
                </a:lnTo>
                <a:lnTo>
                  <a:pt x="42637" y="128"/>
                </a:lnTo>
                <a:lnTo>
                  <a:pt x="69886" y="0"/>
                </a:lnTo>
                <a:lnTo>
                  <a:pt x="76217" y="2820"/>
                </a:lnTo>
                <a:lnTo>
                  <a:pt x="88903" y="13255"/>
                </a:lnTo>
                <a:lnTo>
                  <a:pt x="92430" y="19295"/>
                </a:lnTo>
                <a:lnTo>
                  <a:pt x="95054" y="25507"/>
                </a:lnTo>
                <a:lnTo>
                  <a:pt x="110329" y="45515"/>
                </a:lnTo>
                <a:lnTo>
                  <a:pt x="113777" y="68524"/>
                </a:lnTo>
                <a:lnTo>
                  <a:pt x="114300" y="10477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SMARTInkShape-2870"/>
          <p:cNvSpPr/>
          <p:nvPr>
            <p:custDataLst>
              <p:tags r:id="rId4"/>
            </p:custDataLst>
          </p:nvPr>
        </p:nvSpPr>
        <p:spPr>
          <a:xfrm>
            <a:off x="2085975" y="4429125"/>
            <a:ext cx="7200848" cy="2076373"/>
          </a:xfrm>
          <a:custGeom>
            <a:avLst/>
            <a:gdLst/>
            <a:ahLst/>
            <a:cxnLst/>
            <a:rect l="0" t="0" r="0" b="0"/>
            <a:pathLst>
              <a:path w="7200848" h="2076373">
                <a:moveTo>
                  <a:pt x="0" y="247650"/>
                </a:moveTo>
                <a:lnTo>
                  <a:pt x="0" y="247650"/>
                </a:lnTo>
                <a:lnTo>
                  <a:pt x="40098" y="247650"/>
                </a:lnTo>
                <a:lnTo>
                  <a:pt x="76595" y="250472"/>
                </a:lnTo>
                <a:lnTo>
                  <a:pt x="123877" y="256292"/>
                </a:lnTo>
                <a:lnTo>
                  <a:pt x="164757" y="254178"/>
                </a:lnTo>
                <a:lnTo>
                  <a:pt x="200864" y="249584"/>
                </a:lnTo>
                <a:lnTo>
                  <a:pt x="238374" y="248223"/>
                </a:lnTo>
                <a:lnTo>
                  <a:pt x="276299" y="247819"/>
                </a:lnTo>
                <a:lnTo>
                  <a:pt x="317169" y="247700"/>
                </a:lnTo>
                <a:lnTo>
                  <a:pt x="359970" y="244842"/>
                </a:lnTo>
                <a:lnTo>
                  <a:pt x="402286" y="240116"/>
                </a:lnTo>
                <a:lnTo>
                  <a:pt x="448338" y="235893"/>
                </a:lnTo>
                <a:lnTo>
                  <a:pt x="495496" y="230760"/>
                </a:lnTo>
                <a:lnTo>
                  <a:pt x="542983" y="226418"/>
                </a:lnTo>
                <a:lnTo>
                  <a:pt x="575759" y="222338"/>
                </a:lnTo>
                <a:lnTo>
                  <a:pt x="611493" y="220526"/>
                </a:lnTo>
                <a:lnTo>
                  <a:pt x="648541" y="216897"/>
                </a:lnTo>
                <a:lnTo>
                  <a:pt x="686174" y="211758"/>
                </a:lnTo>
                <a:lnTo>
                  <a:pt x="724066" y="205945"/>
                </a:lnTo>
                <a:lnTo>
                  <a:pt x="762074" y="202656"/>
                </a:lnTo>
                <a:lnTo>
                  <a:pt x="801191" y="200136"/>
                </a:lnTo>
                <a:lnTo>
                  <a:pt x="843271" y="195488"/>
                </a:lnTo>
                <a:lnTo>
                  <a:pt x="886668" y="192717"/>
                </a:lnTo>
                <a:lnTo>
                  <a:pt x="930650" y="190427"/>
                </a:lnTo>
                <a:lnTo>
                  <a:pt x="974892" y="185882"/>
                </a:lnTo>
                <a:lnTo>
                  <a:pt x="1022072" y="180334"/>
                </a:lnTo>
                <a:lnTo>
                  <a:pt x="1046506" y="177372"/>
                </a:lnTo>
                <a:lnTo>
                  <a:pt x="1071262" y="175399"/>
                </a:lnTo>
                <a:lnTo>
                  <a:pt x="1096233" y="174082"/>
                </a:lnTo>
                <a:lnTo>
                  <a:pt x="1121347" y="173205"/>
                </a:lnTo>
                <a:lnTo>
                  <a:pt x="1146556" y="171562"/>
                </a:lnTo>
                <a:lnTo>
                  <a:pt x="1171829" y="169408"/>
                </a:lnTo>
                <a:lnTo>
                  <a:pt x="1197144" y="166914"/>
                </a:lnTo>
                <a:lnTo>
                  <a:pt x="1223546" y="164193"/>
                </a:lnTo>
                <a:lnTo>
                  <a:pt x="1250672" y="161320"/>
                </a:lnTo>
                <a:lnTo>
                  <a:pt x="1278282" y="158347"/>
                </a:lnTo>
                <a:lnTo>
                  <a:pt x="1305154" y="155306"/>
                </a:lnTo>
                <a:lnTo>
                  <a:pt x="1331537" y="152221"/>
                </a:lnTo>
                <a:lnTo>
                  <a:pt x="1357591" y="149106"/>
                </a:lnTo>
                <a:lnTo>
                  <a:pt x="1384486" y="147028"/>
                </a:lnTo>
                <a:lnTo>
                  <a:pt x="1411941" y="145644"/>
                </a:lnTo>
                <a:lnTo>
                  <a:pt x="1439769" y="144721"/>
                </a:lnTo>
                <a:lnTo>
                  <a:pt x="1467846" y="143047"/>
                </a:lnTo>
                <a:lnTo>
                  <a:pt x="1496089" y="140873"/>
                </a:lnTo>
                <a:lnTo>
                  <a:pt x="1524442" y="138365"/>
                </a:lnTo>
                <a:lnTo>
                  <a:pt x="1552870" y="136694"/>
                </a:lnTo>
                <a:lnTo>
                  <a:pt x="1581346" y="135579"/>
                </a:lnTo>
                <a:lnTo>
                  <a:pt x="1609856" y="134836"/>
                </a:lnTo>
                <a:lnTo>
                  <a:pt x="1639446" y="133282"/>
                </a:lnTo>
                <a:lnTo>
                  <a:pt x="1669755" y="131188"/>
                </a:lnTo>
                <a:lnTo>
                  <a:pt x="1700545" y="128733"/>
                </a:lnTo>
                <a:lnTo>
                  <a:pt x="1730597" y="126039"/>
                </a:lnTo>
                <a:lnTo>
                  <a:pt x="1760156" y="123184"/>
                </a:lnTo>
                <a:lnTo>
                  <a:pt x="1789387" y="120223"/>
                </a:lnTo>
                <a:lnTo>
                  <a:pt x="1819458" y="118249"/>
                </a:lnTo>
                <a:lnTo>
                  <a:pt x="1850089" y="116932"/>
                </a:lnTo>
                <a:lnTo>
                  <a:pt x="1881093" y="116055"/>
                </a:lnTo>
                <a:lnTo>
                  <a:pt x="1912345" y="114412"/>
                </a:lnTo>
                <a:lnTo>
                  <a:pt x="1943763" y="112258"/>
                </a:lnTo>
                <a:lnTo>
                  <a:pt x="1975292" y="109764"/>
                </a:lnTo>
                <a:lnTo>
                  <a:pt x="2006895" y="107043"/>
                </a:lnTo>
                <a:lnTo>
                  <a:pt x="2038546" y="104170"/>
                </a:lnTo>
                <a:lnTo>
                  <a:pt x="2070231" y="101197"/>
                </a:lnTo>
                <a:lnTo>
                  <a:pt x="2101937" y="98156"/>
                </a:lnTo>
                <a:lnTo>
                  <a:pt x="2133658" y="95071"/>
                </a:lnTo>
                <a:lnTo>
                  <a:pt x="2165388" y="91956"/>
                </a:lnTo>
                <a:lnTo>
                  <a:pt x="2198184" y="89878"/>
                </a:lnTo>
                <a:lnTo>
                  <a:pt x="2231689" y="88494"/>
                </a:lnTo>
                <a:lnTo>
                  <a:pt x="2265668" y="87571"/>
                </a:lnTo>
                <a:lnTo>
                  <a:pt x="2299962" y="85897"/>
                </a:lnTo>
                <a:lnTo>
                  <a:pt x="2334466" y="83723"/>
                </a:lnTo>
                <a:lnTo>
                  <a:pt x="2369111" y="81215"/>
                </a:lnTo>
                <a:lnTo>
                  <a:pt x="2402791" y="78485"/>
                </a:lnTo>
                <a:lnTo>
                  <a:pt x="2435827" y="75607"/>
                </a:lnTo>
                <a:lnTo>
                  <a:pt x="2468435" y="72629"/>
                </a:lnTo>
                <a:lnTo>
                  <a:pt x="2502872" y="69586"/>
                </a:lnTo>
                <a:lnTo>
                  <a:pt x="2538532" y="66499"/>
                </a:lnTo>
                <a:lnTo>
                  <a:pt x="2575004" y="63383"/>
                </a:lnTo>
                <a:lnTo>
                  <a:pt x="2609903" y="60247"/>
                </a:lnTo>
                <a:lnTo>
                  <a:pt x="2643752" y="57098"/>
                </a:lnTo>
                <a:lnTo>
                  <a:pt x="2676901" y="53941"/>
                </a:lnTo>
                <a:lnTo>
                  <a:pt x="2711701" y="51836"/>
                </a:lnTo>
                <a:lnTo>
                  <a:pt x="2747601" y="50432"/>
                </a:lnTo>
                <a:lnTo>
                  <a:pt x="2784234" y="49496"/>
                </a:lnTo>
                <a:lnTo>
                  <a:pt x="2820298" y="47814"/>
                </a:lnTo>
                <a:lnTo>
                  <a:pt x="2855982" y="45634"/>
                </a:lnTo>
                <a:lnTo>
                  <a:pt x="2891413" y="43123"/>
                </a:lnTo>
                <a:lnTo>
                  <a:pt x="2926676" y="41449"/>
                </a:lnTo>
                <a:lnTo>
                  <a:pt x="2961825" y="40332"/>
                </a:lnTo>
                <a:lnTo>
                  <a:pt x="2996900" y="39588"/>
                </a:lnTo>
                <a:lnTo>
                  <a:pt x="3032983" y="38034"/>
                </a:lnTo>
                <a:lnTo>
                  <a:pt x="3069739" y="35939"/>
                </a:lnTo>
                <a:lnTo>
                  <a:pt x="3106942" y="33485"/>
                </a:lnTo>
                <a:lnTo>
                  <a:pt x="3144445" y="31848"/>
                </a:lnTo>
                <a:lnTo>
                  <a:pt x="3182147" y="30757"/>
                </a:lnTo>
                <a:lnTo>
                  <a:pt x="3219981" y="30030"/>
                </a:lnTo>
                <a:lnTo>
                  <a:pt x="3256846" y="29545"/>
                </a:lnTo>
                <a:lnTo>
                  <a:pt x="3293064" y="29222"/>
                </a:lnTo>
                <a:lnTo>
                  <a:pt x="3328851" y="29006"/>
                </a:lnTo>
                <a:lnTo>
                  <a:pt x="3364351" y="28862"/>
                </a:lnTo>
                <a:lnTo>
                  <a:pt x="3399659" y="28767"/>
                </a:lnTo>
                <a:lnTo>
                  <a:pt x="3434840" y="28703"/>
                </a:lnTo>
                <a:lnTo>
                  <a:pt x="3470993" y="27602"/>
                </a:lnTo>
                <a:lnTo>
                  <a:pt x="3507795" y="25810"/>
                </a:lnTo>
                <a:lnTo>
                  <a:pt x="3545030" y="23556"/>
                </a:lnTo>
                <a:lnTo>
                  <a:pt x="3581495" y="22054"/>
                </a:lnTo>
                <a:lnTo>
                  <a:pt x="3617446" y="21053"/>
                </a:lnTo>
                <a:lnTo>
                  <a:pt x="3653056" y="20385"/>
                </a:lnTo>
                <a:lnTo>
                  <a:pt x="3690555" y="19940"/>
                </a:lnTo>
                <a:lnTo>
                  <a:pt x="3729312" y="19643"/>
                </a:lnTo>
                <a:lnTo>
                  <a:pt x="3768908" y="19446"/>
                </a:lnTo>
                <a:lnTo>
                  <a:pt x="3806947" y="19314"/>
                </a:lnTo>
                <a:lnTo>
                  <a:pt x="3843947" y="19226"/>
                </a:lnTo>
                <a:lnTo>
                  <a:pt x="3880257" y="19167"/>
                </a:lnTo>
                <a:lnTo>
                  <a:pt x="3917162" y="19128"/>
                </a:lnTo>
                <a:lnTo>
                  <a:pt x="3954467" y="19102"/>
                </a:lnTo>
                <a:lnTo>
                  <a:pt x="3992036" y="19085"/>
                </a:lnTo>
                <a:lnTo>
                  <a:pt x="4028723" y="18014"/>
                </a:lnTo>
                <a:lnTo>
                  <a:pt x="4064824" y="16243"/>
                </a:lnTo>
                <a:lnTo>
                  <a:pt x="4100533" y="14003"/>
                </a:lnTo>
                <a:lnTo>
                  <a:pt x="4137039" y="12511"/>
                </a:lnTo>
                <a:lnTo>
                  <a:pt x="4174076" y="11516"/>
                </a:lnTo>
                <a:lnTo>
                  <a:pt x="4211467" y="10852"/>
                </a:lnTo>
                <a:lnTo>
                  <a:pt x="4249095" y="10410"/>
                </a:lnTo>
                <a:lnTo>
                  <a:pt x="4286879" y="10114"/>
                </a:lnTo>
                <a:lnTo>
                  <a:pt x="4324770" y="9918"/>
                </a:lnTo>
                <a:lnTo>
                  <a:pt x="4362729" y="9787"/>
                </a:lnTo>
                <a:lnTo>
                  <a:pt x="4400736" y="9700"/>
                </a:lnTo>
                <a:lnTo>
                  <a:pt x="4438774" y="9642"/>
                </a:lnTo>
                <a:lnTo>
                  <a:pt x="4476833" y="8544"/>
                </a:lnTo>
                <a:lnTo>
                  <a:pt x="4514905" y="6755"/>
                </a:lnTo>
                <a:lnTo>
                  <a:pt x="4552987" y="4503"/>
                </a:lnTo>
                <a:lnTo>
                  <a:pt x="4590017" y="3003"/>
                </a:lnTo>
                <a:lnTo>
                  <a:pt x="4626345" y="2001"/>
                </a:lnTo>
                <a:lnTo>
                  <a:pt x="4662205" y="1334"/>
                </a:lnTo>
                <a:lnTo>
                  <a:pt x="4698812" y="889"/>
                </a:lnTo>
                <a:lnTo>
                  <a:pt x="4735916" y="593"/>
                </a:lnTo>
                <a:lnTo>
                  <a:pt x="4773352" y="395"/>
                </a:lnTo>
                <a:lnTo>
                  <a:pt x="4811009" y="264"/>
                </a:lnTo>
                <a:lnTo>
                  <a:pt x="4848815" y="176"/>
                </a:lnTo>
                <a:lnTo>
                  <a:pt x="4886718" y="117"/>
                </a:lnTo>
                <a:lnTo>
                  <a:pt x="4922570" y="78"/>
                </a:lnTo>
                <a:lnTo>
                  <a:pt x="4957055" y="52"/>
                </a:lnTo>
                <a:lnTo>
                  <a:pt x="4990629" y="35"/>
                </a:lnTo>
                <a:lnTo>
                  <a:pt x="5024652" y="23"/>
                </a:lnTo>
                <a:lnTo>
                  <a:pt x="5058976" y="16"/>
                </a:lnTo>
                <a:lnTo>
                  <a:pt x="5093501" y="10"/>
                </a:lnTo>
                <a:lnTo>
                  <a:pt x="5130275" y="7"/>
                </a:lnTo>
                <a:lnTo>
                  <a:pt x="5168550" y="5"/>
                </a:lnTo>
                <a:lnTo>
                  <a:pt x="5207826" y="3"/>
                </a:lnTo>
                <a:lnTo>
                  <a:pt x="5245650" y="2"/>
                </a:lnTo>
                <a:lnTo>
                  <a:pt x="5282509" y="1"/>
                </a:lnTo>
                <a:lnTo>
                  <a:pt x="5318723" y="0"/>
                </a:lnTo>
                <a:lnTo>
                  <a:pt x="5354507" y="0"/>
                </a:lnTo>
                <a:lnTo>
                  <a:pt x="5390005" y="0"/>
                </a:lnTo>
                <a:lnTo>
                  <a:pt x="5425311" y="0"/>
                </a:lnTo>
                <a:lnTo>
                  <a:pt x="5459433" y="0"/>
                </a:lnTo>
                <a:lnTo>
                  <a:pt x="5492763" y="0"/>
                </a:lnTo>
                <a:lnTo>
                  <a:pt x="5525567" y="0"/>
                </a:lnTo>
                <a:lnTo>
                  <a:pt x="5558020" y="0"/>
                </a:lnTo>
                <a:lnTo>
                  <a:pt x="5590238" y="0"/>
                </a:lnTo>
                <a:lnTo>
                  <a:pt x="5622301" y="0"/>
                </a:lnTo>
                <a:lnTo>
                  <a:pt x="5654259" y="0"/>
                </a:lnTo>
                <a:lnTo>
                  <a:pt x="5686147" y="0"/>
                </a:lnTo>
                <a:lnTo>
                  <a:pt x="5717991" y="0"/>
                </a:lnTo>
                <a:lnTo>
                  <a:pt x="5750860" y="0"/>
                </a:lnTo>
                <a:lnTo>
                  <a:pt x="5784415" y="0"/>
                </a:lnTo>
                <a:lnTo>
                  <a:pt x="5818427" y="0"/>
                </a:lnTo>
                <a:lnTo>
                  <a:pt x="5850627" y="1058"/>
                </a:lnTo>
                <a:lnTo>
                  <a:pt x="5881618" y="2822"/>
                </a:lnTo>
                <a:lnTo>
                  <a:pt x="5911803" y="5057"/>
                </a:lnTo>
                <a:lnTo>
                  <a:pt x="5941452" y="6546"/>
                </a:lnTo>
                <a:lnTo>
                  <a:pt x="5970743" y="7539"/>
                </a:lnTo>
                <a:lnTo>
                  <a:pt x="5999795" y="8201"/>
                </a:lnTo>
                <a:lnTo>
                  <a:pt x="6028689" y="8642"/>
                </a:lnTo>
                <a:lnTo>
                  <a:pt x="6057476" y="8936"/>
                </a:lnTo>
                <a:lnTo>
                  <a:pt x="6086192" y="9133"/>
                </a:lnTo>
                <a:lnTo>
                  <a:pt x="6114862" y="9263"/>
                </a:lnTo>
                <a:lnTo>
                  <a:pt x="6143499" y="9350"/>
                </a:lnTo>
                <a:lnTo>
                  <a:pt x="6172116" y="9408"/>
                </a:lnTo>
                <a:lnTo>
                  <a:pt x="6199660" y="10506"/>
                </a:lnTo>
                <a:lnTo>
                  <a:pt x="6226490" y="12295"/>
                </a:lnTo>
                <a:lnTo>
                  <a:pt x="6252843" y="14547"/>
                </a:lnTo>
                <a:lnTo>
                  <a:pt x="6278878" y="16047"/>
                </a:lnTo>
                <a:lnTo>
                  <a:pt x="6304703" y="17049"/>
                </a:lnTo>
                <a:lnTo>
                  <a:pt x="6330385" y="17716"/>
                </a:lnTo>
                <a:lnTo>
                  <a:pt x="6355973" y="18161"/>
                </a:lnTo>
                <a:lnTo>
                  <a:pt x="6381499" y="18457"/>
                </a:lnTo>
                <a:lnTo>
                  <a:pt x="6406983" y="18655"/>
                </a:lnTo>
                <a:lnTo>
                  <a:pt x="6431380" y="18786"/>
                </a:lnTo>
                <a:lnTo>
                  <a:pt x="6478243" y="18933"/>
                </a:lnTo>
                <a:lnTo>
                  <a:pt x="6520944" y="18998"/>
                </a:lnTo>
                <a:lnTo>
                  <a:pt x="6562148" y="19027"/>
                </a:lnTo>
                <a:lnTo>
                  <a:pt x="6605156" y="19040"/>
                </a:lnTo>
                <a:lnTo>
                  <a:pt x="6646141" y="21867"/>
                </a:lnTo>
                <a:lnTo>
                  <a:pt x="6684466" y="25594"/>
                </a:lnTo>
                <a:lnTo>
                  <a:pt x="6719137" y="27250"/>
                </a:lnTo>
                <a:lnTo>
                  <a:pt x="6755009" y="27986"/>
                </a:lnTo>
                <a:lnTo>
                  <a:pt x="6790001" y="28313"/>
                </a:lnTo>
                <a:lnTo>
                  <a:pt x="6833501" y="28497"/>
                </a:lnTo>
                <a:lnTo>
                  <a:pt x="6873201" y="29611"/>
                </a:lnTo>
                <a:lnTo>
                  <a:pt x="6910716" y="35114"/>
                </a:lnTo>
                <a:lnTo>
                  <a:pt x="6952375" y="40332"/>
                </a:lnTo>
                <a:lnTo>
                  <a:pt x="6991177" y="46185"/>
                </a:lnTo>
                <a:lnTo>
                  <a:pt x="7036129" y="50257"/>
                </a:lnTo>
                <a:lnTo>
                  <a:pt x="7083258" y="61803"/>
                </a:lnTo>
                <a:lnTo>
                  <a:pt x="7102246" y="72259"/>
                </a:lnTo>
                <a:lnTo>
                  <a:pt x="7118164" y="76090"/>
                </a:lnTo>
                <a:lnTo>
                  <a:pt x="7145768" y="92344"/>
                </a:lnTo>
                <a:lnTo>
                  <a:pt x="7177668" y="130177"/>
                </a:lnTo>
                <a:lnTo>
                  <a:pt x="7189887" y="163776"/>
                </a:lnTo>
                <a:lnTo>
                  <a:pt x="7194001" y="191162"/>
                </a:lnTo>
                <a:lnTo>
                  <a:pt x="7197834" y="204552"/>
                </a:lnTo>
                <a:lnTo>
                  <a:pt x="7200496" y="248246"/>
                </a:lnTo>
                <a:lnTo>
                  <a:pt x="7200847" y="290637"/>
                </a:lnTo>
                <a:lnTo>
                  <a:pt x="7195833" y="332459"/>
                </a:lnTo>
                <a:lnTo>
                  <a:pt x="7192256" y="378898"/>
                </a:lnTo>
                <a:lnTo>
                  <a:pt x="7190577" y="416243"/>
                </a:lnTo>
                <a:lnTo>
                  <a:pt x="7184906" y="455177"/>
                </a:lnTo>
                <a:lnTo>
                  <a:pt x="7181698" y="499757"/>
                </a:lnTo>
                <a:lnTo>
                  <a:pt x="7175572" y="545422"/>
                </a:lnTo>
                <a:lnTo>
                  <a:pt x="7173289" y="587291"/>
                </a:lnTo>
                <a:lnTo>
                  <a:pt x="7171551" y="632741"/>
                </a:lnTo>
                <a:lnTo>
                  <a:pt x="7165863" y="679721"/>
                </a:lnTo>
                <a:lnTo>
                  <a:pt x="7162649" y="727156"/>
                </a:lnTo>
                <a:lnTo>
                  <a:pt x="7156524" y="774724"/>
                </a:lnTo>
                <a:lnTo>
                  <a:pt x="7153180" y="822332"/>
                </a:lnTo>
                <a:lnTo>
                  <a:pt x="7145955" y="869952"/>
                </a:lnTo>
                <a:lnTo>
                  <a:pt x="7138172" y="917575"/>
                </a:lnTo>
                <a:lnTo>
                  <a:pt x="7134336" y="964142"/>
                </a:lnTo>
                <a:lnTo>
                  <a:pt x="7126967" y="1006279"/>
                </a:lnTo>
                <a:lnTo>
                  <a:pt x="7118081" y="1050750"/>
                </a:lnTo>
                <a:lnTo>
                  <a:pt x="7108745" y="1092266"/>
                </a:lnTo>
                <a:lnTo>
                  <a:pt x="7099276" y="1136552"/>
                </a:lnTo>
                <a:lnTo>
                  <a:pt x="7089768" y="1175896"/>
                </a:lnTo>
                <a:lnTo>
                  <a:pt x="7077074" y="1220995"/>
                </a:lnTo>
                <a:lnTo>
                  <a:pt x="7064375" y="1265298"/>
                </a:lnTo>
                <a:lnTo>
                  <a:pt x="7051675" y="1304624"/>
                </a:lnTo>
                <a:lnTo>
                  <a:pt x="7038975" y="1342966"/>
                </a:lnTo>
                <a:lnTo>
                  <a:pt x="7031567" y="1360990"/>
                </a:lnTo>
                <a:lnTo>
                  <a:pt x="7017612" y="1384097"/>
                </a:lnTo>
                <a:lnTo>
                  <a:pt x="7006292" y="1424085"/>
                </a:lnTo>
                <a:lnTo>
                  <a:pt x="6976304" y="1468879"/>
                </a:lnTo>
                <a:lnTo>
                  <a:pt x="6954652" y="1493562"/>
                </a:lnTo>
                <a:lnTo>
                  <a:pt x="6911872" y="1520530"/>
                </a:lnTo>
                <a:lnTo>
                  <a:pt x="6866261" y="1539849"/>
                </a:lnTo>
                <a:lnTo>
                  <a:pt x="6829175" y="1549748"/>
                </a:lnTo>
                <a:lnTo>
                  <a:pt x="6791275" y="1557073"/>
                </a:lnTo>
                <a:lnTo>
                  <a:pt x="6745611" y="1567653"/>
                </a:lnTo>
                <a:lnTo>
                  <a:pt x="6707342" y="1571506"/>
                </a:lnTo>
                <a:lnTo>
                  <a:pt x="6662960" y="1577822"/>
                </a:lnTo>
                <a:lnTo>
                  <a:pt x="6616296" y="1581223"/>
                </a:lnTo>
                <a:lnTo>
                  <a:pt x="6568956" y="1587404"/>
                </a:lnTo>
                <a:lnTo>
                  <a:pt x="6537272" y="1589221"/>
                </a:lnTo>
                <a:lnTo>
                  <a:pt x="6502729" y="1592851"/>
                </a:lnTo>
                <a:lnTo>
                  <a:pt x="6466211" y="1596934"/>
                </a:lnTo>
                <a:lnTo>
                  <a:pt x="6428813" y="1598749"/>
                </a:lnTo>
                <a:lnTo>
                  <a:pt x="6388203" y="1602377"/>
                </a:lnTo>
                <a:lnTo>
                  <a:pt x="6344402" y="1607517"/>
                </a:lnTo>
                <a:lnTo>
                  <a:pt x="6320868" y="1610370"/>
                </a:lnTo>
                <a:lnTo>
                  <a:pt x="6296711" y="1613330"/>
                </a:lnTo>
                <a:lnTo>
                  <a:pt x="6250116" y="1616619"/>
                </a:lnTo>
                <a:lnTo>
                  <a:pt x="6203654" y="1619139"/>
                </a:lnTo>
                <a:lnTo>
                  <a:pt x="6179411" y="1621293"/>
                </a:lnTo>
                <a:lnTo>
                  <a:pt x="6154782" y="1623786"/>
                </a:lnTo>
                <a:lnTo>
                  <a:pt x="6107661" y="1626558"/>
                </a:lnTo>
                <a:lnTo>
                  <a:pt x="6060966" y="1628848"/>
                </a:lnTo>
                <a:lnTo>
                  <a:pt x="6036661" y="1630941"/>
                </a:lnTo>
                <a:lnTo>
                  <a:pt x="6011990" y="1633394"/>
                </a:lnTo>
                <a:lnTo>
                  <a:pt x="5986019" y="1636088"/>
                </a:lnTo>
                <a:lnTo>
                  <a:pt x="5959180" y="1638942"/>
                </a:lnTo>
                <a:lnTo>
                  <a:pt x="5931761" y="1641903"/>
                </a:lnTo>
                <a:lnTo>
                  <a:pt x="5903957" y="1643877"/>
                </a:lnTo>
                <a:lnTo>
                  <a:pt x="5875896" y="1645193"/>
                </a:lnTo>
                <a:lnTo>
                  <a:pt x="5847665" y="1646070"/>
                </a:lnTo>
                <a:lnTo>
                  <a:pt x="5819318" y="1647713"/>
                </a:lnTo>
                <a:lnTo>
                  <a:pt x="5790895" y="1649867"/>
                </a:lnTo>
                <a:lnTo>
                  <a:pt x="5762421" y="1652361"/>
                </a:lnTo>
                <a:lnTo>
                  <a:pt x="5733914" y="1655082"/>
                </a:lnTo>
                <a:lnTo>
                  <a:pt x="5705384" y="1657955"/>
                </a:lnTo>
                <a:lnTo>
                  <a:pt x="5676840" y="1660929"/>
                </a:lnTo>
                <a:lnTo>
                  <a:pt x="5648284" y="1662911"/>
                </a:lnTo>
                <a:lnTo>
                  <a:pt x="5619723" y="1664232"/>
                </a:lnTo>
                <a:lnTo>
                  <a:pt x="5591157" y="1665113"/>
                </a:lnTo>
                <a:lnTo>
                  <a:pt x="5561530" y="1666759"/>
                </a:lnTo>
                <a:lnTo>
                  <a:pt x="5531195" y="1668914"/>
                </a:lnTo>
                <a:lnTo>
                  <a:pt x="5500389" y="1671410"/>
                </a:lnTo>
                <a:lnTo>
                  <a:pt x="5469267" y="1674132"/>
                </a:lnTo>
                <a:lnTo>
                  <a:pt x="5437936" y="1677005"/>
                </a:lnTo>
                <a:lnTo>
                  <a:pt x="5406465" y="1679978"/>
                </a:lnTo>
                <a:lnTo>
                  <a:pt x="5374902" y="1683019"/>
                </a:lnTo>
                <a:lnTo>
                  <a:pt x="5343276" y="1686104"/>
                </a:lnTo>
                <a:lnTo>
                  <a:pt x="5311610" y="1689219"/>
                </a:lnTo>
                <a:lnTo>
                  <a:pt x="5278856" y="1692354"/>
                </a:lnTo>
                <a:lnTo>
                  <a:pt x="5245379" y="1695503"/>
                </a:lnTo>
                <a:lnTo>
                  <a:pt x="5211419" y="1698660"/>
                </a:lnTo>
                <a:lnTo>
                  <a:pt x="5177138" y="1701823"/>
                </a:lnTo>
                <a:lnTo>
                  <a:pt x="5142642" y="1704992"/>
                </a:lnTo>
                <a:lnTo>
                  <a:pt x="5108004" y="1708161"/>
                </a:lnTo>
                <a:lnTo>
                  <a:pt x="5074327" y="1711332"/>
                </a:lnTo>
                <a:lnTo>
                  <a:pt x="5041293" y="1714505"/>
                </a:lnTo>
                <a:lnTo>
                  <a:pt x="5008687" y="1717678"/>
                </a:lnTo>
                <a:lnTo>
                  <a:pt x="4974249" y="1720852"/>
                </a:lnTo>
                <a:lnTo>
                  <a:pt x="4938591" y="1724026"/>
                </a:lnTo>
                <a:lnTo>
                  <a:pt x="4902119" y="1727201"/>
                </a:lnTo>
                <a:lnTo>
                  <a:pt x="4866163" y="1730375"/>
                </a:lnTo>
                <a:lnTo>
                  <a:pt x="4830550" y="1733550"/>
                </a:lnTo>
                <a:lnTo>
                  <a:pt x="4795167" y="1736725"/>
                </a:lnTo>
                <a:lnTo>
                  <a:pt x="4760994" y="1739900"/>
                </a:lnTo>
                <a:lnTo>
                  <a:pt x="4727629" y="1743075"/>
                </a:lnTo>
                <a:lnTo>
                  <a:pt x="4694803" y="1746250"/>
                </a:lnTo>
                <a:lnTo>
                  <a:pt x="4660219" y="1750483"/>
                </a:lnTo>
                <a:lnTo>
                  <a:pt x="4624463" y="1755422"/>
                </a:lnTo>
                <a:lnTo>
                  <a:pt x="4587925" y="1760831"/>
                </a:lnTo>
                <a:lnTo>
                  <a:pt x="4551924" y="1765496"/>
                </a:lnTo>
                <a:lnTo>
                  <a:pt x="4516283" y="1769664"/>
                </a:lnTo>
                <a:lnTo>
                  <a:pt x="4480880" y="1773501"/>
                </a:lnTo>
                <a:lnTo>
                  <a:pt x="4444578" y="1777117"/>
                </a:lnTo>
                <a:lnTo>
                  <a:pt x="4407677" y="1780587"/>
                </a:lnTo>
                <a:lnTo>
                  <a:pt x="4370376" y="1783957"/>
                </a:lnTo>
                <a:lnTo>
                  <a:pt x="4333867" y="1787263"/>
                </a:lnTo>
                <a:lnTo>
                  <a:pt x="4297887" y="1790525"/>
                </a:lnTo>
                <a:lnTo>
                  <a:pt x="4262259" y="1793759"/>
                </a:lnTo>
                <a:lnTo>
                  <a:pt x="4226864" y="1796972"/>
                </a:lnTo>
                <a:lnTo>
                  <a:pt x="4191625" y="1800173"/>
                </a:lnTo>
                <a:lnTo>
                  <a:pt x="4156492" y="1803366"/>
                </a:lnTo>
                <a:lnTo>
                  <a:pt x="4120370" y="1806552"/>
                </a:lnTo>
                <a:lnTo>
                  <a:pt x="4083588" y="1809734"/>
                </a:lnTo>
                <a:lnTo>
                  <a:pt x="4046367" y="1812915"/>
                </a:lnTo>
                <a:lnTo>
                  <a:pt x="4009912" y="1816093"/>
                </a:lnTo>
                <a:lnTo>
                  <a:pt x="3973966" y="1819270"/>
                </a:lnTo>
                <a:lnTo>
                  <a:pt x="3938360" y="1822447"/>
                </a:lnTo>
                <a:lnTo>
                  <a:pt x="3901923" y="1825623"/>
                </a:lnTo>
                <a:lnTo>
                  <a:pt x="3864932" y="1828799"/>
                </a:lnTo>
                <a:lnTo>
                  <a:pt x="3827571" y="1831974"/>
                </a:lnTo>
                <a:lnTo>
                  <a:pt x="3791023" y="1835150"/>
                </a:lnTo>
                <a:lnTo>
                  <a:pt x="3755015" y="1838325"/>
                </a:lnTo>
                <a:lnTo>
                  <a:pt x="3719368" y="1841500"/>
                </a:lnTo>
                <a:lnTo>
                  <a:pt x="3683962" y="1843617"/>
                </a:lnTo>
                <a:lnTo>
                  <a:pt x="3648717" y="1845028"/>
                </a:lnTo>
                <a:lnTo>
                  <a:pt x="3613578" y="1845969"/>
                </a:lnTo>
                <a:lnTo>
                  <a:pt x="3578510" y="1847654"/>
                </a:lnTo>
                <a:lnTo>
                  <a:pt x="3543490" y="1849836"/>
                </a:lnTo>
                <a:lnTo>
                  <a:pt x="3508502" y="1852349"/>
                </a:lnTo>
                <a:lnTo>
                  <a:pt x="3473535" y="1855083"/>
                </a:lnTo>
                <a:lnTo>
                  <a:pt x="3438581" y="1857963"/>
                </a:lnTo>
                <a:lnTo>
                  <a:pt x="3403638" y="1860943"/>
                </a:lnTo>
                <a:lnTo>
                  <a:pt x="3367641" y="1862929"/>
                </a:lnTo>
                <a:lnTo>
                  <a:pt x="3330944" y="1864252"/>
                </a:lnTo>
                <a:lnTo>
                  <a:pt x="3293780" y="1865135"/>
                </a:lnTo>
                <a:lnTo>
                  <a:pt x="3257362" y="1866781"/>
                </a:lnTo>
                <a:lnTo>
                  <a:pt x="3221441" y="1868937"/>
                </a:lnTo>
                <a:lnTo>
                  <a:pt x="3185852" y="1871434"/>
                </a:lnTo>
                <a:lnTo>
                  <a:pt x="3150485" y="1874156"/>
                </a:lnTo>
                <a:lnTo>
                  <a:pt x="3115264" y="1877029"/>
                </a:lnTo>
                <a:lnTo>
                  <a:pt x="3080143" y="1880002"/>
                </a:lnTo>
                <a:lnTo>
                  <a:pt x="3045087" y="1883043"/>
                </a:lnTo>
                <a:lnTo>
                  <a:pt x="3010075" y="1886129"/>
                </a:lnTo>
                <a:lnTo>
                  <a:pt x="2975092" y="1889244"/>
                </a:lnTo>
                <a:lnTo>
                  <a:pt x="2940128" y="1892379"/>
                </a:lnTo>
                <a:lnTo>
                  <a:pt x="2905177" y="1895528"/>
                </a:lnTo>
                <a:lnTo>
                  <a:pt x="2870234" y="1898685"/>
                </a:lnTo>
                <a:lnTo>
                  <a:pt x="2835298" y="1901848"/>
                </a:lnTo>
                <a:lnTo>
                  <a:pt x="2800366" y="1905017"/>
                </a:lnTo>
                <a:lnTo>
                  <a:pt x="2765435" y="1908186"/>
                </a:lnTo>
                <a:lnTo>
                  <a:pt x="2731565" y="1911357"/>
                </a:lnTo>
                <a:lnTo>
                  <a:pt x="2698402" y="1914530"/>
                </a:lnTo>
                <a:lnTo>
                  <a:pt x="2665709" y="1917703"/>
                </a:lnTo>
                <a:lnTo>
                  <a:pt x="2632273" y="1920877"/>
                </a:lnTo>
                <a:lnTo>
                  <a:pt x="2598340" y="1924051"/>
                </a:lnTo>
                <a:lnTo>
                  <a:pt x="2564076" y="1927226"/>
                </a:lnTo>
                <a:lnTo>
                  <a:pt x="2530651" y="1929342"/>
                </a:lnTo>
                <a:lnTo>
                  <a:pt x="2497784" y="1930753"/>
                </a:lnTo>
                <a:lnTo>
                  <a:pt x="2465290" y="1931694"/>
                </a:lnTo>
                <a:lnTo>
                  <a:pt x="2431985" y="1934438"/>
                </a:lnTo>
                <a:lnTo>
                  <a:pt x="2398140" y="1938384"/>
                </a:lnTo>
                <a:lnTo>
                  <a:pt x="2363935" y="1943130"/>
                </a:lnTo>
                <a:lnTo>
                  <a:pt x="2330548" y="1947354"/>
                </a:lnTo>
                <a:lnTo>
                  <a:pt x="2297707" y="1951228"/>
                </a:lnTo>
                <a:lnTo>
                  <a:pt x="2265230" y="1954868"/>
                </a:lnTo>
                <a:lnTo>
                  <a:pt x="2232995" y="1958354"/>
                </a:lnTo>
                <a:lnTo>
                  <a:pt x="2200922" y="1961736"/>
                </a:lnTo>
                <a:lnTo>
                  <a:pt x="2168956" y="1965049"/>
                </a:lnTo>
                <a:lnTo>
                  <a:pt x="2138121" y="1968317"/>
                </a:lnTo>
                <a:lnTo>
                  <a:pt x="2108039" y="1971553"/>
                </a:lnTo>
                <a:lnTo>
                  <a:pt x="2078459" y="1974768"/>
                </a:lnTo>
                <a:lnTo>
                  <a:pt x="2048156" y="1977971"/>
                </a:lnTo>
                <a:lnTo>
                  <a:pt x="2017371" y="1981164"/>
                </a:lnTo>
                <a:lnTo>
                  <a:pt x="1986264" y="1984351"/>
                </a:lnTo>
                <a:lnTo>
                  <a:pt x="1956001" y="1987534"/>
                </a:lnTo>
                <a:lnTo>
                  <a:pt x="1926301" y="1990714"/>
                </a:lnTo>
                <a:lnTo>
                  <a:pt x="1896975" y="1993893"/>
                </a:lnTo>
                <a:lnTo>
                  <a:pt x="1867900" y="1997070"/>
                </a:lnTo>
                <a:lnTo>
                  <a:pt x="1838992" y="2000247"/>
                </a:lnTo>
                <a:lnTo>
                  <a:pt x="1810195" y="2003423"/>
                </a:lnTo>
                <a:lnTo>
                  <a:pt x="1782530" y="2006598"/>
                </a:lnTo>
                <a:lnTo>
                  <a:pt x="1755620" y="2009774"/>
                </a:lnTo>
                <a:lnTo>
                  <a:pt x="1729213" y="2012949"/>
                </a:lnTo>
                <a:lnTo>
                  <a:pt x="1703142" y="2015066"/>
                </a:lnTo>
                <a:lnTo>
                  <a:pt x="1677295" y="2016478"/>
                </a:lnTo>
                <a:lnTo>
                  <a:pt x="1651596" y="2017419"/>
                </a:lnTo>
                <a:lnTo>
                  <a:pt x="1625998" y="2019104"/>
                </a:lnTo>
                <a:lnTo>
                  <a:pt x="1600465" y="2021286"/>
                </a:lnTo>
                <a:lnTo>
                  <a:pt x="1574977" y="2023799"/>
                </a:lnTo>
                <a:lnTo>
                  <a:pt x="1549518" y="2026533"/>
                </a:lnTo>
                <a:lnTo>
                  <a:pt x="1524078" y="2029413"/>
                </a:lnTo>
                <a:lnTo>
                  <a:pt x="1498652" y="2032393"/>
                </a:lnTo>
                <a:lnTo>
                  <a:pt x="1474293" y="2035437"/>
                </a:lnTo>
                <a:lnTo>
                  <a:pt x="1427472" y="2041642"/>
                </a:lnTo>
                <a:lnTo>
                  <a:pt x="1384790" y="2045104"/>
                </a:lnTo>
                <a:lnTo>
                  <a:pt x="1343596" y="2047702"/>
                </a:lnTo>
                <a:lnTo>
                  <a:pt x="1300592" y="2052384"/>
                </a:lnTo>
                <a:lnTo>
                  <a:pt x="1259608" y="2055171"/>
                </a:lnTo>
                <a:lnTo>
                  <a:pt x="1220226" y="2056409"/>
                </a:lnTo>
                <a:lnTo>
                  <a:pt x="1181556" y="2056960"/>
                </a:lnTo>
                <a:lnTo>
                  <a:pt x="1143203" y="2060026"/>
                </a:lnTo>
                <a:lnTo>
                  <a:pt x="1106049" y="2063859"/>
                </a:lnTo>
                <a:lnTo>
                  <a:pt x="1071897" y="2065562"/>
                </a:lnTo>
                <a:lnTo>
                  <a:pt x="1039079" y="2066319"/>
                </a:lnTo>
                <a:lnTo>
                  <a:pt x="1006855" y="2066656"/>
                </a:lnTo>
                <a:lnTo>
                  <a:pt x="960021" y="2066846"/>
                </a:lnTo>
                <a:lnTo>
                  <a:pt x="918863" y="2067959"/>
                </a:lnTo>
                <a:lnTo>
                  <a:pt x="879856" y="2073464"/>
                </a:lnTo>
                <a:lnTo>
                  <a:pt x="841488" y="2075566"/>
                </a:lnTo>
                <a:lnTo>
                  <a:pt x="803309" y="2076189"/>
                </a:lnTo>
                <a:lnTo>
                  <a:pt x="766243" y="2076372"/>
                </a:lnTo>
                <a:lnTo>
                  <a:pt x="724738" y="2073612"/>
                </a:lnTo>
                <a:lnTo>
                  <a:pt x="677443" y="2067806"/>
                </a:lnTo>
                <a:lnTo>
                  <a:pt x="636866" y="2061985"/>
                </a:lnTo>
                <a:lnTo>
                  <a:pt x="594168" y="2052746"/>
                </a:lnTo>
                <a:lnTo>
                  <a:pt x="567354" y="2042291"/>
                </a:lnTo>
                <a:lnTo>
                  <a:pt x="521590" y="2031091"/>
                </a:lnTo>
                <a:lnTo>
                  <a:pt x="478136" y="2014765"/>
                </a:lnTo>
                <a:lnTo>
                  <a:pt x="436114" y="1995389"/>
                </a:lnTo>
                <a:lnTo>
                  <a:pt x="393817" y="1964449"/>
                </a:lnTo>
                <a:lnTo>
                  <a:pt x="355068" y="1923813"/>
                </a:lnTo>
                <a:lnTo>
                  <a:pt x="330785" y="1883107"/>
                </a:lnTo>
                <a:lnTo>
                  <a:pt x="305409" y="1836089"/>
                </a:lnTo>
                <a:lnTo>
                  <a:pt x="287947" y="1790406"/>
                </a:lnTo>
                <a:lnTo>
                  <a:pt x="264860" y="1743037"/>
                </a:lnTo>
                <a:lnTo>
                  <a:pt x="251089" y="1697363"/>
                </a:lnTo>
                <a:lnTo>
                  <a:pt x="241378" y="1660151"/>
                </a:lnTo>
                <a:lnTo>
                  <a:pt x="230740" y="1621256"/>
                </a:lnTo>
                <a:lnTo>
                  <a:pt x="215711" y="1576688"/>
                </a:lnTo>
                <a:lnTo>
                  <a:pt x="205143" y="1529969"/>
                </a:lnTo>
                <a:lnTo>
                  <a:pt x="200483" y="1482612"/>
                </a:lnTo>
                <a:lnTo>
                  <a:pt x="192870" y="1435066"/>
                </a:lnTo>
                <a:lnTo>
                  <a:pt x="186967" y="1403334"/>
                </a:lnTo>
                <a:lnTo>
                  <a:pt x="180816" y="1368771"/>
                </a:lnTo>
                <a:lnTo>
                  <a:pt x="175613" y="1332243"/>
                </a:lnTo>
                <a:lnTo>
                  <a:pt x="173300" y="1294842"/>
                </a:lnTo>
                <a:lnTo>
                  <a:pt x="172272" y="1257052"/>
                </a:lnTo>
                <a:lnTo>
                  <a:pt x="170757" y="1218031"/>
                </a:lnTo>
                <a:lnTo>
                  <a:pt x="166556" y="1175994"/>
                </a:lnTo>
                <a:lnTo>
                  <a:pt x="163983" y="1135439"/>
                </a:lnTo>
                <a:lnTo>
                  <a:pt x="162840" y="1095189"/>
                </a:lnTo>
                <a:lnTo>
                  <a:pt x="162331" y="1052606"/>
                </a:lnTo>
                <a:lnTo>
                  <a:pt x="162106" y="1011808"/>
                </a:lnTo>
                <a:lnTo>
                  <a:pt x="162005" y="971451"/>
                </a:lnTo>
                <a:lnTo>
                  <a:pt x="161961" y="928820"/>
                </a:lnTo>
                <a:lnTo>
                  <a:pt x="161941" y="888000"/>
                </a:lnTo>
                <a:lnTo>
                  <a:pt x="161932" y="848692"/>
                </a:lnTo>
                <a:lnTo>
                  <a:pt x="161928" y="810054"/>
                </a:lnTo>
                <a:lnTo>
                  <a:pt x="164749" y="771716"/>
                </a:lnTo>
                <a:lnTo>
                  <a:pt x="168472" y="733510"/>
                </a:lnTo>
                <a:lnTo>
                  <a:pt x="170126" y="695363"/>
                </a:lnTo>
                <a:lnTo>
                  <a:pt x="173684" y="657242"/>
                </a:lnTo>
                <a:lnTo>
                  <a:pt x="178793" y="620190"/>
                </a:lnTo>
                <a:lnTo>
                  <a:pt x="184591" y="586085"/>
                </a:lnTo>
                <a:lnTo>
                  <a:pt x="190696" y="553288"/>
                </a:lnTo>
                <a:lnTo>
                  <a:pt x="200083" y="507895"/>
                </a:lnTo>
                <a:lnTo>
                  <a:pt x="209567" y="467635"/>
                </a:lnTo>
                <a:lnTo>
                  <a:pt x="219080" y="428894"/>
                </a:lnTo>
                <a:lnTo>
                  <a:pt x="231776" y="382934"/>
                </a:lnTo>
                <a:lnTo>
                  <a:pt x="243417" y="343282"/>
                </a:lnTo>
                <a:lnTo>
                  <a:pt x="247650" y="3048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518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SMARTInkShape-Group609"/>
          <p:cNvGrpSpPr/>
          <p:nvPr/>
        </p:nvGrpSpPr>
        <p:grpSpPr>
          <a:xfrm>
            <a:off x="485775" y="371509"/>
            <a:ext cx="1400176" cy="426707"/>
            <a:chOff x="485775" y="371509"/>
            <a:chExt cx="1400176" cy="426707"/>
          </a:xfrm>
        </p:grpSpPr>
        <p:sp>
          <p:nvSpPr>
            <p:cNvPr id="2" name="SMARTInkShape-2871"/>
            <p:cNvSpPr/>
            <p:nvPr>
              <p:custDataLst>
                <p:tags r:id="rId323"/>
              </p:custDataLst>
            </p:nvPr>
          </p:nvSpPr>
          <p:spPr>
            <a:xfrm>
              <a:off x="1876425" y="590550"/>
              <a:ext cx="9526" cy="14991"/>
            </a:xfrm>
            <a:custGeom>
              <a:avLst/>
              <a:gdLst/>
              <a:ahLst/>
              <a:cxnLst/>
              <a:rect l="0" t="0" r="0" b="0"/>
              <a:pathLst>
                <a:path w="9526" h="14991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1058" y="8642"/>
                  </a:lnTo>
                  <a:lnTo>
                    <a:pt x="8201" y="9409"/>
                  </a:lnTo>
                  <a:lnTo>
                    <a:pt x="8936" y="12296"/>
                  </a:lnTo>
                  <a:lnTo>
                    <a:pt x="9263" y="14990"/>
                  </a:lnTo>
                  <a:lnTo>
                    <a:pt x="95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2872"/>
            <p:cNvSpPr/>
            <p:nvPr>
              <p:custDataLst>
                <p:tags r:id="rId324"/>
              </p:custDataLst>
            </p:nvPr>
          </p:nvSpPr>
          <p:spPr>
            <a:xfrm>
              <a:off x="1647825" y="371509"/>
              <a:ext cx="113991" cy="266667"/>
            </a:xfrm>
            <a:custGeom>
              <a:avLst/>
              <a:gdLst/>
              <a:ahLst/>
              <a:cxnLst/>
              <a:rect l="0" t="0" r="0" b="0"/>
              <a:pathLst>
                <a:path w="113991" h="266667">
                  <a:moveTo>
                    <a:pt x="0" y="9491"/>
                  </a:moveTo>
                  <a:lnTo>
                    <a:pt x="0" y="9491"/>
                  </a:lnTo>
                  <a:lnTo>
                    <a:pt x="5056" y="4434"/>
                  </a:lnTo>
                  <a:lnTo>
                    <a:pt x="10361" y="1952"/>
                  </a:lnTo>
                  <a:lnTo>
                    <a:pt x="27100" y="0"/>
                  </a:lnTo>
                  <a:lnTo>
                    <a:pt x="42434" y="7577"/>
                  </a:lnTo>
                  <a:lnTo>
                    <a:pt x="79352" y="41256"/>
                  </a:lnTo>
                  <a:lnTo>
                    <a:pt x="82892" y="50420"/>
                  </a:lnTo>
                  <a:lnTo>
                    <a:pt x="83837" y="55827"/>
                  </a:lnTo>
                  <a:lnTo>
                    <a:pt x="100554" y="88762"/>
                  </a:lnTo>
                  <a:lnTo>
                    <a:pt x="103957" y="103989"/>
                  </a:lnTo>
                  <a:lnTo>
                    <a:pt x="110765" y="120628"/>
                  </a:lnTo>
                  <a:lnTo>
                    <a:pt x="113990" y="164370"/>
                  </a:lnTo>
                  <a:lnTo>
                    <a:pt x="113150" y="183910"/>
                  </a:lnTo>
                  <a:lnTo>
                    <a:pt x="94997" y="228554"/>
                  </a:lnTo>
                  <a:lnTo>
                    <a:pt x="82500" y="248907"/>
                  </a:lnTo>
                  <a:lnTo>
                    <a:pt x="66675" y="2666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873"/>
            <p:cNvSpPr/>
            <p:nvPr>
              <p:custDataLst>
                <p:tags r:id="rId325"/>
              </p:custDataLst>
            </p:nvPr>
          </p:nvSpPr>
          <p:spPr>
            <a:xfrm>
              <a:off x="1571625" y="490895"/>
              <a:ext cx="74829" cy="298146"/>
            </a:xfrm>
            <a:custGeom>
              <a:avLst/>
              <a:gdLst/>
              <a:ahLst/>
              <a:cxnLst/>
              <a:rect l="0" t="0" r="0" b="0"/>
              <a:pathLst>
                <a:path w="74829" h="298146">
                  <a:moveTo>
                    <a:pt x="0" y="61555"/>
                  </a:moveTo>
                  <a:lnTo>
                    <a:pt x="0" y="61555"/>
                  </a:lnTo>
                  <a:lnTo>
                    <a:pt x="0" y="107148"/>
                  </a:lnTo>
                  <a:lnTo>
                    <a:pt x="1058" y="140251"/>
                  </a:lnTo>
                  <a:lnTo>
                    <a:pt x="7539" y="158866"/>
                  </a:lnTo>
                  <a:lnTo>
                    <a:pt x="9409" y="201376"/>
                  </a:lnTo>
                  <a:lnTo>
                    <a:pt x="18457" y="244521"/>
                  </a:lnTo>
                  <a:lnTo>
                    <a:pt x="19045" y="291909"/>
                  </a:lnTo>
                  <a:lnTo>
                    <a:pt x="19049" y="298145"/>
                  </a:lnTo>
                  <a:lnTo>
                    <a:pt x="19050" y="277250"/>
                  </a:lnTo>
                  <a:lnTo>
                    <a:pt x="16228" y="271014"/>
                  </a:lnTo>
                  <a:lnTo>
                    <a:pt x="13994" y="267869"/>
                  </a:lnTo>
                  <a:lnTo>
                    <a:pt x="2160" y="220408"/>
                  </a:lnTo>
                  <a:lnTo>
                    <a:pt x="284" y="175450"/>
                  </a:lnTo>
                  <a:lnTo>
                    <a:pt x="37" y="128177"/>
                  </a:lnTo>
                  <a:lnTo>
                    <a:pt x="5" y="88137"/>
                  </a:lnTo>
                  <a:lnTo>
                    <a:pt x="1059" y="50905"/>
                  </a:lnTo>
                  <a:lnTo>
                    <a:pt x="7539" y="31190"/>
                  </a:lnTo>
                  <a:lnTo>
                    <a:pt x="8201" y="25437"/>
                  </a:lnTo>
                  <a:lnTo>
                    <a:pt x="9701" y="21601"/>
                  </a:lnTo>
                  <a:lnTo>
                    <a:pt x="11759" y="19044"/>
                  </a:lnTo>
                  <a:lnTo>
                    <a:pt x="14189" y="17339"/>
                  </a:lnTo>
                  <a:lnTo>
                    <a:pt x="15810" y="15145"/>
                  </a:lnTo>
                  <a:lnTo>
                    <a:pt x="17610" y="9884"/>
                  </a:lnTo>
                  <a:lnTo>
                    <a:pt x="24054" y="4018"/>
                  </a:lnTo>
                  <a:lnTo>
                    <a:pt x="28736" y="972"/>
                  </a:lnTo>
                  <a:lnTo>
                    <a:pt x="31857" y="0"/>
                  </a:lnTo>
                  <a:lnTo>
                    <a:pt x="33938" y="410"/>
                  </a:lnTo>
                  <a:lnTo>
                    <a:pt x="35326" y="1741"/>
                  </a:lnTo>
                  <a:lnTo>
                    <a:pt x="39689" y="3221"/>
                  </a:lnTo>
                  <a:lnTo>
                    <a:pt x="54184" y="5307"/>
                  </a:lnTo>
                  <a:lnTo>
                    <a:pt x="60418" y="9392"/>
                  </a:lnTo>
                  <a:lnTo>
                    <a:pt x="63894" y="14735"/>
                  </a:lnTo>
                  <a:lnTo>
                    <a:pt x="65851" y="26516"/>
                  </a:lnTo>
                  <a:lnTo>
                    <a:pt x="67367" y="36457"/>
                  </a:lnTo>
                  <a:lnTo>
                    <a:pt x="73113" y="49062"/>
                  </a:lnTo>
                  <a:lnTo>
                    <a:pt x="74828" y="59883"/>
                  </a:lnTo>
                  <a:lnTo>
                    <a:pt x="72768" y="68926"/>
                  </a:lnTo>
                  <a:lnTo>
                    <a:pt x="69383" y="76473"/>
                  </a:lnTo>
                  <a:lnTo>
                    <a:pt x="64011" y="107138"/>
                  </a:lnTo>
                  <a:lnTo>
                    <a:pt x="50449" y="130274"/>
                  </a:lnTo>
                  <a:lnTo>
                    <a:pt x="33587" y="142520"/>
                  </a:lnTo>
                  <a:lnTo>
                    <a:pt x="30858" y="143048"/>
                  </a:lnTo>
                  <a:lnTo>
                    <a:pt x="27980" y="142342"/>
                  </a:lnTo>
                  <a:lnTo>
                    <a:pt x="18874" y="136292"/>
                  </a:lnTo>
                  <a:lnTo>
                    <a:pt x="9525" y="1282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874"/>
            <p:cNvSpPr/>
            <p:nvPr>
              <p:custDataLst>
                <p:tags r:id="rId326"/>
              </p:custDataLst>
            </p:nvPr>
          </p:nvSpPr>
          <p:spPr>
            <a:xfrm>
              <a:off x="1419225" y="619125"/>
              <a:ext cx="9523" cy="57151"/>
            </a:xfrm>
            <a:custGeom>
              <a:avLst/>
              <a:gdLst/>
              <a:ahLst/>
              <a:cxnLst/>
              <a:rect l="0" t="0" r="0" b="0"/>
              <a:pathLst>
                <a:path w="9523" h="57151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6546" y="1058"/>
                  </a:lnTo>
                  <a:lnTo>
                    <a:pt x="7539" y="2822"/>
                  </a:lnTo>
                  <a:lnTo>
                    <a:pt x="9263" y="9701"/>
                  </a:lnTo>
                  <a:lnTo>
                    <a:pt x="9522" y="27125"/>
                  </a:lnTo>
                  <a:lnTo>
                    <a:pt x="2979" y="35893"/>
                  </a:lnTo>
                  <a:lnTo>
                    <a:pt x="392" y="45871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875"/>
            <p:cNvSpPr/>
            <p:nvPr>
              <p:custDataLst>
                <p:tags r:id="rId327"/>
              </p:custDataLst>
            </p:nvPr>
          </p:nvSpPr>
          <p:spPr>
            <a:xfrm>
              <a:off x="1219201" y="533531"/>
              <a:ext cx="104775" cy="123656"/>
            </a:xfrm>
            <a:custGeom>
              <a:avLst/>
              <a:gdLst/>
              <a:ahLst/>
              <a:cxnLst/>
              <a:rect l="0" t="0" r="0" b="0"/>
              <a:pathLst>
                <a:path w="104775" h="123656">
                  <a:moveTo>
                    <a:pt x="9524" y="28444"/>
                  </a:moveTo>
                  <a:lnTo>
                    <a:pt x="9524" y="28444"/>
                  </a:lnTo>
                  <a:lnTo>
                    <a:pt x="4467" y="33501"/>
                  </a:lnTo>
                  <a:lnTo>
                    <a:pt x="1985" y="38805"/>
                  </a:lnTo>
                  <a:lnTo>
                    <a:pt x="4" y="85596"/>
                  </a:lnTo>
                  <a:lnTo>
                    <a:pt x="0" y="98294"/>
                  </a:lnTo>
                  <a:lnTo>
                    <a:pt x="2822" y="104644"/>
                  </a:lnTo>
                  <a:lnTo>
                    <a:pt x="8200" y="112287"/>
                  </a:lnTo>
                  <a:lnTo>
                    <a:pt x="9408" y="122205"/>
                  </a:lnTo>
                  <a:lnTo>
                    <a:pt x="10505" y="122701"/>
                  </a:lnTo>
                  <a:lnTo>
                    <a:pt x="18654" y="123655"/>
                  </a:lnTo>
                  <a:lnTo>
                    <a:pt x="19014" y="110433"/>
                  </a:lnTo>
                  <a:lnTo>
                    <a:pt x="16211" y="104395"/>
                  </a:lnTo>
                  <a:lnTo>
                    <a:pt x="12496" y="98183"/>
                  </a:lnTo>
                  <a:lnTo>
                    <a:pt x="959" y="54528"/>
                  </a:lnTo>
                  <a:lnTo>
                    <a:pt x="36" y="25420"/>
                  </a:lnTo>
                  <a:lnTo>
                    <a:pt x="2838" y="18986"/>
                  </a:lnTo>
                  <a:lnTo>
                    <a:pt x="17609" y="1359"/>
                  </a:lnTo>
                  <a:lnTo>
                    <a:pt x="23679" y="311"/>
                  </a:lnTo>
                  <a:lnTo>
                    <a:pt x="32180" y="0"/>
                  </a:lnTo>
                  <a:lnTo>
                    <a:pt x="38291" y="2749"/>
                  </a:lnTo>
                  <a:lnTo>
                    <a:pt x="53999" y="15065"/>
                  </a:lnTo>
                  <a:lnTo>
                    <a:pt x="66679" y="20980"/>
                  </a:lnTo>
                  <a:lnTo>
                    <a:pt x="69852" y="23468"/>
                  </a:lnTo>
                  <a:lnTo>
                    <a:pt x="73378" y="31877"/>
                  </a:lnTo>
                  <a:lnTo>
                    <a:pt x="76004" y="41611"/>
                  </a:lnTo>
                  <a:lnTo>
                    <a:pt x="86313" y="56484"/>
                  </a:lnTo>
                  <a:lnTo>
                    <a:pt x="91277" y="63131"/>
                  </a:lnTo>
                  <a:lnTo>
                    <a:pt x="97287" y="76022"/>
                  </a:lnTo>
                  <a:lnTo>
                    <a:pt x="104774" y="85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876"/>
            <p:cNvSpPr/>
            <p:nvPr>
              <p:custDataLst>
                <p:tags r:id="rId328"/>
              </p:custDataLst>
            </p:nvPr>
          </p:nvSpPr>
          <p:spPr>
            <a:xfrm>
              <a:off x="1067087" y="457203"/>
              <a:ext cx="123539" cy="256601"/>
            </a:xfrm>
            <a:custGeom>
              <a:avLst/>
              <a:gdLst/>
              <a:ahLst/>
              <a:cxnLst/>
              <a:rect l="0" t="0" r="0" b="0"/>
              <a:pathLst>
                <a:path w="123539" h="256601">
                  <a:moveTo>
                    <a:pt x="47338" y="28572"/>
                  </a:moveTo>
                  <a:lnTo>
                    <a:pt x="47338" y="28572"/>
                  </a:lnTo>
                  <a:lnTo>
                    <a:pt x="47338" y="9949"/>
                  </a:lnTo>
                  <a:lnTo>
                    <a:pt x="52394" y="9648"/>
                  </a:lnTo>
                  <a:lnTo>
                    <a:pt x="52826" y="8548"/>
                  </a:lnTo>
                  <a:lnTo>
                    <a:pt x="47362" y="32"/>
                  </a:lnTo>
                  <a:lnTo>
                    <a:pt x="39139" y="0"/>
                  </a:lnTo>
                  <a:lnTo>
                    <a:pt x="33149" y="5054"/>
                  </a:lnTo>
                  <a:lnTo>
                    <a:pt x="30449" y="10359"/>
                  </a:lnTo>
                  <a:lnTo>
                    <a:pt x="29728" y="13255"/>
                  </a:lnTo>
                  <a:lnTo>
                    <a:pt x="22026" y="26565"/>
                  </a:lnTo>
                  <a:lnTo>
                    <a:pt x="18672" y="41501"/>
                  </a:lnTo>
                  <a:lnTo>
                    <a:pt x="12503" y="55216"/>
                  </a:lnTo>
                  <a:lnTo>
                    <a:pt x="2979" y="98893"/>
                  </a:lnTo>
                  <a:lnTo>
                    <a:pt x="0" y="145113"/>
                  </a:lnTo>
                  <a:lnTo>
                    <a:pt x="797" y="184065"/>
                  </a:lnTo>
                  <a:lnTo>
                    <a:pt x="12974" y="215886"/>
                  </a:lnTo>
                  <a:lnTo>
                    <a:pt x="25540" y="237284"/>
                  </a:lnTo>
                  <a:lnTo>
                    <a:pt x="26456" y="240739"/>
                  </a:lnTo>
                  <a:lnTo>
                    <a:pt x="33118" y="247399"/>
                  </a:lnTo>
                  <a:lnTo>
                    <a:pt x="43135" y="252828"/>
                  </a:lnTo>
                  <a:lnTo>
                    <a:pt x="67964" y="256600"/>
                  </a:lnTo>
                  <a:lnTo>
                    <a:pt x="106659" y="245391"/>
                  </a:lnTo>
                  <a:lnTo>
                    <a:pt x="123538" y="2381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877"/>
            <p:cNvSpPr/>
            <p:nvPr>
              <p:custDataLst>
                <p:tags r:id="rId329"/>
              </p:custDataLst>
            </p:nvPr>
          </p:nvSpPr>
          <p:spPr>
            <a:xfrm>
              <a:off x="771525" y="590550"/>
              <a:ext cx="142876" cy="123695"/>
            </a:xfrm>
            <a:custGeom>
              <a:avLst/>
              <a:gdLst/>
              <a:ahLst/>
              <a:cxnLst/>
              <a:rect l="0" t="0" r="0" b="0"/>
              <a:pathLst>
                <a:path w="142876" h="123695">
                  <a:moveTo>
                    <a:pt x="0" y="0"/>
                  </a:moveTo>
                  <a:lnTo>
                    <a:pt x="0" y="0"/>
                  </a:lnTo>
                  <a:lnTo>
                    <a:pt x="9133" y="9133"/>
                  </a:lnTo>
                  <a:lnTo>
                    <a:pt x="9515" y="23704"/>
                  </a:lnTo>
                  <a:lnTo>
                    <a:pt x="12343" y="29232"/>
                  </a:lnTo>
                  <a:lnTo>
                    <a:pt x="16069" y="35217"/>
                  </a:lnTo>
                  <a:lnTo>
                    <a:pt x="18461" y="47683"/>
                  </a:lnTo>
                  <a:lnTo>
                    <a:pt x="18657" y="50839"/>
                  </a:lnTo>
                  <a:lnTo>
                    <a:pt x="21698" y="57167"/>
                  </a:lnTo>
                  <a:lnTo>
                    <a:pt x="25518" y="63508"/>
                  </a:lnTo>
                  <a:lnTo>
                    <a:pt x="27971" y="76202"/>
                  </a:lnTo>
                  <a:lnTo>
                    <a:pt x="28173" y="79376"/>
                  </a:lnTo>
                  <a:lnTo>
                    <a:pt x="31218" y="85725"/>
                  </a:lnTo>
                  <a:lnTo>
                    <a:pt x="35041" y="92075"/>
                  </a:lnTo>
                  <a:lnTo>
                    <a:pt x="37496" y="104775"/>
                  </a:lnTo>
                  <a:lnTo>
                    <a:pt x="38089" y="122336"/>
                  </a:lnTo>
                  <a:lnTo>
                    <a:pt x="37035" y="122832"/>
                  </a:lnTo>
                  <a:lnTo>
                    <a:pt x="29898" y="123694"/>
                  </a:lnTo>
                  <a:lnTo>
                    <a:pt x="29457" y="122680"/>
                  </a:lnTo>
                  <a:lnTo>
                    <a:pt x="28585" y="86969"/>
                  </a:lnTo>
                  <a:lnTo>
                    <a:pt x="31402" y="78164"/>
                  </a:lnTo>
                  <a:lnTo>
                    <a:pt x="35123" y="69664"/>
                  </a:lnTo>
                  <a:lnTo>
                    <a:pt x="43040" y="30295"/>
                  </a:lnTo>
                  <a:lnTo>
                    <a:pt x="45627" y="26547"/>
                  </a:lnTo>
                  <a:lnTo>
                    <a:pt x="63603" y="13162"/>
                  </a:lnTo>
                  <a:lnTo>
                    <a:pt x="73056" y="10603"/>
                  </a:lnTo>
                  <a:lnTo>
                    <a:pt x="88904" y="9667"/>
                  </a:lnTo>
                  <a:lnTo>
                    <a:pt x="95252" y="12410"/>
                  </a:lnTo>
                  <a:lnTo>
                    <a:pt x="127000" y="41325"/>
                  </a:lnTo>
                  <a:lnTo>
                    <a:pt x="130528" y="47647"/>
                  </a:lnTo>
                  <a:lnTo>
                    <a:pt x="142265" y="94662"/>
                  </a:lnTo>
                  <a:lnTo>
                    <a:pt x="142875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878"/>
            <p:cNvSpPr/>
            <p:nvPr>
              <p:custDataLst>
                <p:tags r:id="rId330"/>
              </p:custDataLst>
            </p:nvPr>
          </p:nvSpPr>
          <p:spPr>
            <a:xfrm>
              <a:off x="704850" y="581025"/>
              <a:ext cx="28576" cy="85726"/>
            </a:xfrm>
            <a:custGeom>
              <a:avLst/>
              <a:gdLst/>
              <a:ahLst/>
              <a:cxnLst/>
              <a:rect l="0" t="0" r="0" b="0"/>
              <a:pathLst>
                <a:path w="28576" h="85726">
                  <a:moveTo>
                    <a:pt x="28575" y="85725"/>
                  </a:moveTo>
                  <a:lnTo>
                    <a:pt x="28575" y="85725"/>
                  </a:lnTo>
                  <a:lnTo>
                    <a:pt x="12099" y="54669"/>
                  </a:lnTo>
                  <a:lnTo>
                    <a:pt x="7466" y="37365"/>
                  </a:lnTo>
                  <a:lnTo>
                    <a:pt x="129" y="1023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2879"/>
            <p:cNvSpPr/>
            <p:nvPr>
              <p:custDataLst>
                <p:tags r:id="rId331"/>
              </p:custDataLst>
            </p:nvPr>
          </p:nvSpPr>
          <p:spPr>
            <a:xfrm>
              <a:off x="733425" y="676275"/>
              <a:ext cx="19051" cy="95251"/>
            </a:xfrm>
            <a:custGeom>
              <a:avLst/>
              <a:gdLst/>
              <a:ahLst/>
              <a:cxnLst/>
              <a:rect l="0" t="0" r="0" b="0"/>
              <a:pathLst>
                <a:path w="19051" h="95251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8642" y="1058"/>
                  </a:lnTo>
                  <a:lnTo>
                    <a:pt x="9525" y="47437"/>
                  </a:lnTo>
                  <a:lnTo>
                    <a:pt x="9525" y="52127"/>
                  </a:lnTo>
                  <a:lnTo>
                    <a:pt x="18789" y="85290"/>
                  </a:lnTo>
                  <a:lnTo>
                    <a:pt x="190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2880"/>
            <p:cNvSpPr/>
            <p:nvPr>
              <p:custDataLst>
                <p:tags r:id="rId332"/>
              </p:custDataLst>
            </p:nvPr>
          </p:nvSpPr>
          <p:spPr>
            <a:xfrm>
              <a:off x="485775" y="438202"/>
              <a:ext cx="180924" cy="360014"/>
            </a:xfrm>
            <a:custGeom>
              <a:avLst/>
              <a:gdLst/>
              <a:ahLst/>
              <a:cxnLst/>
              <a:rect l="0" t="0" r="0" b="0"/>
              <a:pathLst>
                <a:path w="180924" h="360014">
                  <a:moveTo>
                    <a:pt x="0" y="85673"/>
                  </a:moveTo>
                  <a:lnTo>
                    <a:pt x="0" y="85673"/>
                  </a:lnTo>
                  <a:lnTo>
                    <a:pt x="9409" y="85673"/>
                  </a:lnTo>
                  <a:lnTo>
                    <a:pt x="9515" y="98930"/>
                  </a:lnTo>
                  <a:lnTo>
                    <a:pt x="12343" y="104971"/>
                  </a:lnTo>
                  <a:lnTo>
                    <a:pt x="14578" y="108063"/>
                  </a:lnTo>
                  <a:lnTo>
                    <a:pt x="26415" y="152602"/>
                  </a:lnTo>
                  <a:lnTo>
                    <a:pt x="31208" y="190470"/>
                  </a:lnTo>
                  <a:lnTo>
                    <a:pt x="36058" y="212327"/>
                  </a:lnTo>
                  <a:lnTo>
                    <a:pt x="40317" y="236089"/>
                  </a:lnTo>
                  <a:lnTo>
                    <a:pt x="45460" y="256535"/>
                  </a:lnTo>
                  <a:lnTo>
                    <a:pt x="49806" y="275999"/>
                  </a:lnTo>
                  <a:lnTo>
                    <a:pt x="55699" y="296482"/>
                  </a:lnTo>
                  <a:lnTo>
                    <a:pt x="57922" y="317266"/>
                  </a:lnTo>
                  <a:lnTo>
                    <a:pt x="65313" y="336056"/>
                  </a:lnTo>
                  <a:lnTo>
                    <a:pt x="66640" y="351804"/>
                  </a:lnTo>
                  <a:lnTo>
                    <a:pt x="66674" y="329968"/>
                  </a:lnTo>
                  <a:lnTo>
                    <a:pt x="50428" y="285120"/>
                  </a:lnTo>
                  <a:lnTo>
                    <a:pt x="34876" y="246059"/>
                  </a:lnTo>
                  <a:lnTo>
                    <a:pt x="26583" y="199770"/>
                  </a:lnTo>
                  <a:lnTo>
                    <a:pt x="12438" y="152321"/>
                  </a:lnTo>
                  <a:lnTo>
                    <a:pt x="1847" y="104719"/>
                  </a:lnTo>
                  <a:lnTo>
                    <a:pt x="1423" y="74227"/>
                  </a:lnTo>
                  <a:lnTo>
                    <a:pt x="9147" y="30423"/>
                  </a:lnTo>
                  <a:lnTo>
                    <a:pt x="12179" y="21254"/>
                  </a:lnTo>
                  <a:lnTo>
                    <a:pt x="22749" y="6744"/>
                  </a:lnTo>
                  <a:lnTo>
                    <a:pt x="28808" y="2968"/>
                  </a:lnTo>
                  <a:lnTo>
                    <a:pt x="41321" y="545"/>
                  </a:lnTo>
                  <a:lnTo>
                    <a:pt x="60329" y="0"/>
                  </a:lnTo>
                  <a:lnTo>
                    <a:pt x="66677" y="2793"/>
                  </a:lnTo>
                  <a:lnTo>
                    <a:pt x="69851" y="5020"/>
                  </a:lnTo>
                  <a:lnTo>
                    <a:pt x="79375" y="18267"/>
                  </a:lnTo>
                  <a:lnTo>
                    <a:pt x="83844" y="35597"/>
                  </a:lnTo>
                  <a:lnTo>
                    <a:pt x="85676" y="82909"/>
                  </a:lnTo>
                  <a:lnTo>
                    <a:pt x="85723" y="130492"/>
                  </a:lnTo>
                  <a:lnTo>
                    <a:pt x="85725" y="155359"/>
                  </a:lnTo>
                  <a:lnTo>
                    <a:pt x="84667" y="157530"/>
                  </a:lnTo>
                  <a:lnTo>
                    <a:pt x="82903" y="158978"/>
                  </a:lnTo>
                  <a:lnTo>
                    <a:pt x="80669" y="159943"/>
                  </a:lnTo>
                  <a:lnTo>
                    <a:pt x="79179" y="161645"/>
                  </a:lnTo>
                  <a:lnTo>
                    <a:pt x="76316" y="170956"/>
                  </a:lnTo>
                  <a:lnTo>
                    <a:pt x="76234" y="176323"/>
                  </a:lnTo>
                  <a:lnTo>
                    <a:pt x="77281" y="177857"/>
                  </a:lnTo>
                  <a:lnTo>
                    <a:pt x="79038" y="178879"/>
                  </a:lnTo>
                  <a:lnTo>
                    <a:pt x="85903" y="180654"/>
                  </a:lnTo>
                  <a:lnTo>
                    <a:pt x="90390" y="180803"/>
                  </a:lnTo>
                  <a:lnTo>
                    <a:pt x="95912" y="183692"/>
                  </a:lnTo>
                  <a:lnTo>
                    <a:pt x="103024" y="189114"/>
                  </a:lnTo>
                  <a:lnTo>
                    <a:pt x="122935" y="195387"/>
                  </a:lnTo>
                  <a:lnTo>
                    <a:pt x="126407" y="197974"/>
                  </a:lnTo>
                  <a:lnTo>
                    <a:pt x="137492" y="212828"/>
                  </a:lnTo>
                  <a:lnTo>
                    <a:pt x="146127" y="216270"/>
                  </a:lnTo>
                  <a:lnTo>
                    <a:pt x="151393" y="217187"/>
                  </a:lnTo>
                  <a:lnTo>
                    <a:pt x="155962" y="219916"/>
                  </a:lnTo>
                  <a:lnTo>
                    <a:pt x="174258" y="240320"/>
                  </a:lnTo>
                  <a:lnTo>
                    <a:pt x="177990" y="247186"/>
                  </a:lnTo>
                  <a:lnTo>
                    <a:pt x="180385" y="260216"/>
                  </a:lnTo>
                  <a:lnTo>
                    <a:pt x="180923" y="287542"/>
                  </a:lnTo>
                  <a:lnTo>
                    <a:pt x="175903" y="303060"/>
                  </a:lnTo>
                  <a:lnTo>
                    <a:pt x="164725" y="319662"/>
                  </a:lnTo>
                  <a:lnTo>
                    <a:pt x="154406" y="329863"/>
                  </a:lnTo>
                  <a:lnTo>
                    <a:pt x="111188" y="357657"/>
                  </a:lnTo>
                  <a:lnTo>
                    <a:pt x="103039" y="360013"/>
                  </a:lnTo>
                  <a:lnTo>
                    <a:pt x="99384" y="359583"/>
                  </a:lnTo>
                  <a:lnTo>
                    <a:pt x="82676" y="353532"/>
                  </a:lnTo>
                  <a:lnTo>
                    <a:pt x="64387" y="351544"/>
                  </a:lnTo>
                  <a:lnTo>
                    <a:pt x="61975" y="349703"/>
                  </a:lnTo>
                  <a:lnTo>
                    <a:pt x="60367" y="347418"/>
                  </a:lnTo>
                  <a:lnTo>
                    <a:pt x="58236" y="345895"/>
                  </a:lnTo>
                  <a:lnTo>
                    <a:pt x="53047" y="344202"/>
                  </a:lnTo>
                  <a:lnTo>
                    <a:pt x="51239" y="342692"/>
                  </a:lnTo>
                  <a:lnTo>
                    <a:pt x="49231" y="338193"/>
                  </a:lnTo>
                  <a:lnTo>
                    <a:pt x="49754" y="335511"/>
                  </a:lnTo>
                  <a:lnTo>
                    <a:pt x="57150" y="3237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SMARTInkShape-Group610"/>
          <p:cNvGrpSpPr/>
          <p:nvPr/>
        </p:nvGrpSpPr>
        <p:grpSpPr>
          <a:xfrm>
            <a:off x="3095625" y="342900"/>
            <a:ext cx="752427" cy="455712"/>
            <a:chOff x="3095625" y="342900"/>
            <a:chExt cx="752427" cy="455712"/>
          </a:xfrm>
        </p:grpSpPr>
        <p:sp>
          <p:nvSpPr>
            <p:cNvPr id="13" name="SMARTInkShape-2881"/>
            <p:cNvSpPr/>
            <p:nvPr>
              <p:custDataLst>
                <p:tags r:id="rId316"/>
              </p:custDataLst>
            </p:nvPr>
          </p:nvSpPr>
          <p:spPr>
            <a:xfrm>
              <a:off x="3667135" y="504825"/>
              <a:ext cx="19041" cy="104776"/>
            </a:xfrm>
            <a:custGeom>
              <a:avLst/>
              <a:gdLst/>
              <a:ahLst/>
              <a:cxnLst/>
              <a:rect l="0" t="0" r="0" b="0"/>
              <a:pathLst>
                <a:path w="19041" h="104776">
                  <a:moveTo>
                    <a:pt x="9515" y="0"/>
                  </a:moveTo>
                  <a:lnTo>
                    <a:pt x="9515" y="0"/>
                  </a:lnTo>
                  <a:lnTo>
                    <a:pt x="9515" y="5057"/>
                  </a:lnTo>
                  <a:lnTo>
                    <a:pt x="6693" y="10361"/>
                  </a:lnTo>
                  <a:lnTo>
                    <a:pt x="1314" y="17334"/>
                  </a:lnTo>
                  <a:lnTo>
                    <a:pt x="252" y="26315"/>
                  </a:lnTo>
                  <a:lnTo>
                    <a:pt x="0" y="50836"/>
                  </a:lnTo>
                  <a:lnTo>
                    <a:pt x="10312" y="88659"/>
                  </a:lnTo>
                  <a:lnTo>
                    <a:pt x="12163" y="90856"/>
                  </a:lnTo>
                  <a:lnTo>
                    <a:pt x="14455" y="92321"/>
                  </a:lnTo>
                  <a:lnTo>
                    <a:pt x="15984" y="94355"/>
                  </a:lnTo>
                  <a:lnTo>
                    <a:pt x="1904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2882"/>
            <p:cNvSpPr/>
            <p:nvPr>
              <p:custDataLst>
                <p:tags r:id="rId317"/>
              </p:custDataLst>
            </p:nvPr>
          </p:nvSpPr>
          <p:spPr>
            <a:xfrm>
              <a:off x="3507228" y="342900"/>
              <a:ext cx="74173" cy="257176"/>
            </a:xfrm>
            <a:custGeom>
              <a:avLst/>
              <a:gdLst/>
              <a:ahLst/>
              <a:cxnLst/>
              <a:rect l="0" t="0" r="0" b="0"/>
              <a:pathLst>
                <a:path w="74173" h="257176">
                  <a:moveTo>
                    <a:pt x="74172" y="0"/>
                  </a:moveTo>
                  <a:lnTo>
                    <a:pt x="74172" y="0"/>
                  </a:lnTo>
                  <a:lnTo>
                    <a:pt x="64764" y="0"/>
                  </a:lnTo>
                  <a:lnTo>
                    <a:pt x="64657" y="8201"/>
                  </a:lnTo>
                  <a:lnTo>
                    <a:pt x="58103" y="16868"/>
                  </a:lnTo>
                  <a:lnTo>
                    <a:pt x="38953" y="60722"/>
                  </a:lnTo>
                  <a:lnTo>
                    <a:pt x="21229" y="98460"/>
                  </a:lnTo>
                  <a:lnTo>
                    <a:pt x="10845" y="143074"/>
                  </a:lnTo>
                  <a:lnTo>
                    <a:pt x="154" y="190326"/>
                  </a:lnTo>
                  <a:lnTo>
                    <a:pt x="0" y="203123"/>
                  </a:lnTo>
                  <a:lnTo>
                    <a:pt x="7758" y="233689"/>
                  </a:lnTo>
                  <a:lnTo>
                    <a:pt x="20649" y="250659"/>
                  </a:lnTo>
                  <a:lnTo>
                    <a:pt x="26748" y="254279"/>
                  </a:lnTo>
                  <a:lnTo>
                    <a:pt x="39287" y="256603"/>
                  </a:lnTo>
                  <a:lnTo>
                    <a:pt x="74172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883"/>
            <p:cNvSpPr/>
            <p:nvPr>
              <p:custDataLst>
                <p:tags r:id="rId318"/>
              </p:custDataLst>
            </p:nvPr>
          </p:nvSpPr>
          <p:spPr>
            <a:xfrm>
              <a:off x="3276600" y="590550"/>
              <a:ext cx="95251" cy="161926"/>
            </a:xfrm>
            <a:custGeom>
              <a:avLst/>
              <a:gdLst/>
              <a:ahLst/>
              <a:cxnLst/>
              <a:rect l="0" t="0" r="0" b="0"/>
              <a:pathLst>
                <a:path w="95251" h="161926">
                  <a:moveTo>
                    <a:pt x="95250" y="0"/>
                  </a:moveTo>
                  <a:lnTo>
                    <a:pt x="95250" y="0"/>
                  </a:lnTo>
                  <a:lnTo>
                    <a:pt x="95250" y="5057"/>
                  </a:lnTo>
                  <a:lnTo>
                    <a:pt x="92428" y="10361"/>
                  </a:lnTo>
                  <a:lnTo>
                    <a:pt x="80062" y="25510"/>
                  </a:lnTo>
                  <a:lnTo>
                    <a:pt x="74141" y="38122"/>
                  </a:lnTo>
                  <a:lnTo>
                    <a:pt x="44414" y="83108"/>
                  </a:lnTo>
                  <a:lnTo>
                    <a:pt x="26255" y="108060"/>
                  </a:lnTo>
                  <a:lnTo>
                    <a:pt x="7416" y="152154"/>
                  </a:lnTo>
                  <a:lnTo>
                    <a:pt x="0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2884"/>
            <p:cNvSpPr/>
            <p:nvPr>
              <p:custDataLst>
                <p:tags r:id="rId319"/>
              </p:custDataLst>
            </p:nvPr>
          </p:nvSpPr>
          <p:spPr>
            <a:xfrm>
              <a:off x="3276600" y="590550"/>
              <a:ext cx="95251" cy="123826"/>
            </a:xfrm>
            <a:custGeom>
              <a:avLst/>
              <a:gdLst/>
              <a:ahLst/>
              <a:cxnLst/>
              <a:rect l="0" t="0" r="0" b="0"/>
              <a:pathLst>
                <a:path w="95251" h="123826">
                  <a:moveTo>
                    <a:pt x="9525" y="0"/>
                  </a:moveTo>
                  <a:lnTo>
                    <a:pt x="9525" y="0"/>
                  </a:lnTo>
                  <a:lnTo>
                    <a:pt x="0" y="0"/>
                  </a:lnTo>
                  <a:lnTo>
                    <a:pt x="9408" y="9409"/>
                  </a:lnTo>
                  <a:lnTo>
                    <a:pt x="9491" y="14547"/>
                  </a:lnTo>
                  <a:lnTo>
                    <a:pt x="12332" y="19871"/>
                  </a:lnTo>
                  <a:lnTo>
                    <a:pt x="22780" y="31912"/>
                  </a:lnTo>
                  <a:lnTo>
                    <a:pt x="28821" y="35350"/>
                  </a:lnTo>
                  <a:lnTo>
                    <a:pt x="35035" y="37936"/>
                  </a:lnTo>
                  <a:lnTo>
                    <a:pt x="41323" y="42613"/>
                  </a:lnTo>
                  <a:lnTo>
                    <a:pt x="44824" y="48220"/>
                  </a:lnTo>
                  <a:lnTo>
                    <a:pt x="47439" y="54239"/>
                  </a:lnTo>
                  <a:lnTo>
                    <a:pt x="81514" y="101340"/>
                  </a:lnTo>
                  <a:lnTo>
                    <a:pt x="87716" y="114249"/>
                  </a:lnTo>
                  <a:lnTo>
                    <a:pt x="9525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2885"/>
            <p:cNvSpPr/>
            <p:nvPr>
              <p:custDataLst>
                <p:tags r:id="rId320"/>
              </p:custDataLst>
            </p:nvPr>
          </p:nvSpPr>
          <p:spPr>
            <a:xfrm>
              <a:off x="3095625" y="381205"/>
              <a:ext cx="142827" cy="417407"/>
            </a:xfrm>
            <a:custGeom>
              <a:avLst/>
              <a:gdLst/>
              <a:ahLst/>
              <a:cxnLst/>
              <a:rect l="0" t="0" r="0" b="0"/>
              <a:pathLst>
                <a:path w="142827" h="417407">
                  <a:moveTo>
                    <a:pt x="57150" y="352220"/>
                  </a:moveTo>
                  <a:lnTo>
                    <a:pt x="57150" y="352220"/>
                  </a:lnTo>
                  <a:lnTo>
                    <a:pt x="57150" y="396680"/>
                  </a:lnTo>
                  <a:lnTo>
                    <a:pt x="57150" y="417406"/>
                  </a:lnTo>
                  <a:lnTo>
                    <a:pt x="57150" y="405507"/>
                  </a:lnTo>
                  <a:lnTo>
                    <a:pt x="48214" y="361470"/>
                  </a:lnTo>
                  <a:lnTo>
                    <a:pt x="44978" y="339791"/>
                  </a:lnTo>
                  <a:lnTo>
                    <a:pt x="39458" y="298965"/>
                  </a:lnTo>
                  <a:lnTo>
                    <a:pt x="31822" y="256681"/>
                  </a:lnTo>
                  <a:lnTo>
                    <a:pt x="26394" y="211483"/>
                  </a:lnTo>
                  <a:lnTo>
                    <a:pt x="20501" y="166611"/>
                  </a:lnTo>
                  <a:lnTo>
                    <a:pt x="20395" y="123528"/>
                  </a:lnTo>
                  <a:lnTo>
                    <a:pt x="26646" y="80994"/>
                  </a:lnTo>
                  <a:lnTo>
                    <a:pt x="29379" y="45962"/>
                  </a:lnTo>
                  <a:lnTo>
                    <a:pt x="47533" y="5038"/>
                  </a:lnTo>
                  <a:lnTo>
                    <a:pt x="49680" y="3290"/>
                  </a:lnTo>
                  <a:lnTo>
                    <a:pt x="54888" y="1349"/>
                  </a:lnTo>
                  <a:lnTo>
                    <a:pt x="69970" y="0"/>
                  </a:lnTo>
                  <a:lnTo>
                    <a:pt x="84467" y="4912"/>
                  </a:lnTo>
                  <a:lnTo>
                    <a:pt x="104191" y="19101"/>
                  </a:lnTo>
                  <a:lnTo>
                    <a:pt x="120573" y="35812"/>
                  </a:lnTo>
                  <a:lnTo>
                    <a:pt x="136515" y="63857"/>
                  </a:lnTo>
                  <a:lnTo>
                    <a:pt x="141619" y="87748"/>
                  </a:lnTo>
                  <a:lnTo>
                    <a:pt x="142826" y="130367"/>
                  </a:lnTo>
                  <a:lnTo>
                    <a:pt x="140726" y="135526"/>
                  </a:lnTo>
                  <a:lnTo>
                    <a:pt x="111816" y="169027"/>
                  </a:lnTo>
                  <a:lnTo>
                    <a:pt x="69705" y="193340"/>
                  </a:lnTo>
                  <a:lnTo>
                    <a:pt x="45479" y="198540"/>
                  </a:lnTo>
                  <a:lnTo>
                    <a:pt x="20897" y="199652"/>
                  </a:lnTo>
                  <a:lnTo>
                    <a:pt x="11757" y="196923"/>
                  </a:lnTo>
                  <a:lnTo>
                    <a:pt x="0" y="1902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2886"/>
            <p:cNvSpPr/>
            <p:nvPr>
              <p:custDataLst>
                <p:tags r:id="rId321"/>
              </p:custDataLst>
            </p:nvPr>
          </p:nvSpPr>
          <p:spPr>
            <a:xfrm>
              <a:off x="3667125" y="40005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0"/>
                  </a:moveTo>
                  <a:lnTo>
                    <a:pt x="9525" y="0"/>
                  </a:lnTo>
                  <a:lnTo>
                    <a:pt x="393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887"/>
            <p:cNvSpPr/>
            <p:nvPr>
              <p:custDataLst>
                <p:tags r:id="rId322"/>
              </p:custDataLst>
            </p:nvPr>
          </p:nvSpPr>
          <p:spPr>
            <a:xfrm>
              <a:off x="3771900" y="361950"/>
              <a:ext cx="76152" cy="266701"/>
            </a:xfrm>
            <a:custGeom>
              <a:avLst/>
              <a:gdLst/>
              <a:ahLst/>
              <a:cxnLst/>
              <a:rect l="0" t="0" r="0" b="0"/>
              <a:pathLst>
                <a:path w="76152" h="266701">
                  <a:moveTo>
                    <a:pt x="0" y="0"/>
                  </a:moveTo>
                  <a:lnTo>
                    <a:pt x="0" y="0"/>
                  </a:lnTo>
                  <a:lnTo>
                    <a:pt x="14189" y="0"/>
                  </a:lnTo>
                  <a:lnTo>
                    <a:pt x="15809" y="1058"/>
                  </a:lnTo>
                  <a:lnTo>
                    <a:pt x="16890" y="2822"/>
                  </a:lnTo>
                  <a:lnTo>
                    <a:pt x="17610" y="5057"/>
                  </a:lnTo>
                  <a:lnTo>
                    <a:pt x="47682" y="48483"/>
                  </a:lnTo>
                  <a:lnTo>
                    <a:pt x="69853" y="92125"/>
                  </a:lnTo>
                  <a:lnTo>
                    <a:pt x="75364" y="131371"/>
                  </a:lnTo>
                  <a:lnTo>
                    <a:pt x="76090" y="172444"/>
                  </a:lnTo>
                  <a:lnTo>
                    <a:pt x="76151" y="190942"/>
                  </a:lnTo>
                  <a:lnTo>
                    <a:pt x="70534" y="206924"/>
                  </a:lnTo>
                  <a:lnTo>
                    <a:pt x="44676" y="253846"/>
                  </a:lnTo>
                  <a:lnTo>
                    <a:pt x="3810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SMARTInkShape-Group611"/>
          <p:cNvGrpSpPr/>
          <p:nvPr/>
        </p:nvGrpSpPr>
        <p:grpSpPr>
          <a:xfrm>
            <a:off x="4143492" y="514350"/>
            <a:ext cx="133234" cy="104728"/>
            <a:chOff x="4143492" y="514350"/>
            <a:chExt cx="133234" cy="104728"/>
          </a:xfrm>
        </p:grpSpPr>
        <p:sp>
          <p:nvSpPr>
            <p:cNvPr id="21" name="SMARTInkShape-2888"/>
            <p:cNvSpPr/>
            <p:nvPr>
              <p:custDataLst>
                <p:tags r:id="rId314"/>
              </p:custDataLst>
            </p:nvPr>
          </p:nvSpPr>
          <p:spPr>
            <a:xfrm>
              <a:off x="4144733" y="581025"/>
              <a:ext cx="131993" cy="38053"/>
            </a:xfrm>
            <a:custGeom>
              <a:avLst/>
              <a:gdLst/>
              <a:ahLst/>
              <a:cxnLst/>
              <a:rect l="0" t="0" r="0" b="0"/>
              <a:pathLst>
                <a:path w="131993" h="38053">
                  <a:moveTo>
                    <a:pt x="17692" y="9525"/>
                  </a:moveTo>
                  <a:lnTo>
                    <a:pt x="17692" y="9525"/>
                  </a:lnTo>
                  <a:lnTo>
                    <a:pt x="12635" y="14582"/>
                  </a:lnTo>
                  <a:lnTo>
                    <a:pt x="10153" y="19886"/>
                  </a:lnTo>
                  <a:lnTo>
                    <a:pt x="8560" y="31915"/>
                  </a:lnTo>
                  <a:lnTo>
                    <a:pt x="7371" y="33977"/>
                  </a:lnTo>
                  <a:lnTo>
                    <a:pt x="5519" y="35351"/>
                  </a:lnTo>
                  <a:lnTo>
                    <a:pt x="0" y="37557"/>
                  </a:lnTo>
                  <a:lnTo>
                    <a:pt x="20220" y="38052"/>
                  </a:lnTo>
                  <a:lnTo>
                    <a:pt x="67377" y="27777"/>
                  </a:lnTo>
                  <a:lnTo>
                    <a:pt x="112877" y="9293"/>
                  </a:lnTo>
                  <a:lnTo>
                    <a:pt x="1319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889"/>
            <p:cNvSpPr/>
            <p:nvPr>
              <p:custDataLst>
                <p:tags r:id="rId315"/>
              </p:custDataLst>
            </p:nvPr>
          </p:nvSpPr>
          <p:spPr>
            <a:xfrm>
              <a:off x="4143492" y="514350"/>
              <a:ext cx="104659" cy="28542"/>
            </a:xfrm>
            <a:custGeom>
              <a:avLst/>
              <a:gdLst/>
              <a:ahLst/>
              <a:cxnLst/>
              <a:rect l="0" t="0" r="0" b="0"/>
              <a:pathLst>
                <a:path w="104659" h="28542">
                  <a:moveTo>
                    <a:pt x="9408" y="19050"/>
                  </a:moveTo>
                  <a:lnTo>
                    <a:pt x="9408" y="19050"/>
                  </a:lnTo>
                  <a:lnTo>
                    <a:pt x="9408" y="28541"/>
                  </a:lnTo>
                  <a:lnTo>
                    <a:pt x="0" y="19166"/>
                  </a:lnTo>
                  <a:lnTo>
                    <a:pt x="22550" y="19051"/>
                  </a:lnTo>
                  <a:lnTo>
                    <a:pt x="28654" y="16228"/>
                  </a:lnTo>
                  <a:lnTo>
                    <a:pt x="34895" y="12504"/>
                  </a:lnTo>
                  <a:lnTo>
                    <a:pt x="45417" y="10408"/>
                  </a:lnTo>
                  <a:lnTo>
                    <a:pt x="73086" y="8544"/>
                  </a:lnTo>
                  <a:lnTo>
                    <a:pt x="96479" y="593"/>
                  </a:lnTo>
                  <a:lnTo>
                    <a:pt x="1046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SMARTInkShape-Group612"/>
          <p:cNvGrpSpPr/>
          <p:nvPr/>
        </p:nvGrpSpPr>
        <p:grpSpPr>
          <a:xfrm>
            <a:off x="4657725" y="248246"/>
            <a:ext cx="514351" cy="599480"/>
            <a:chOff x="4657725" y="248246"/>
            <a:chExt cx="514351" cy="599480"/>
          </a:xfrm>
        </p:grpSpPr>
        <p:sp>
          <p:nvSpPr>
            <p:cNvPr id="24" name="SMARTInkShape-2890"/>
            <p:cNvSpPr/>
            <p:nvPr>
              <p:custDataLst>
                <p:tags r:id="rId310"/>
              </p:custDataLst>
            </p:nvPr>
          </p:nvSpPr>
          <p:spPr>
            <a:xfrm>
              <a:off x="5133975" y="619135"/>
              <a:ext cx="9526" cy="9516"/>
            </a:xfrm>
            <a:custGeom>
              <a:avLst/>
              <a:gdLst/>
              <a:ahLst/>
              <a:cxnLst/>
              <a:rect l="0" t="0" r="0" b="0"/>
              <a:pathLst>
                <a:path w="9526" h="9516">
                  <a:moveTo>
                    <a:pt x="0" y="9515"/>
                  </a:moveTo>
                  <a:lnTo>
                    <a:pt x="0" y="9515"/>
                  </a:lnTo>
                  <a:lnTo>
                    <a:pt x="0" y="0"/>
                  </a:lnTo>
                  <a:lnTo>
                    <a:pt x="0" y="9512"/>
                  </a:lnTo>
                  <a:lnTo>
                    <a:pt x="9525" y="9515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891"/>
            <p:cNvSpPr/>
            <p:nvPr>
              <p:custDataLst>
                <p:tags r:id="rId311"/>
              </p:custDataLst>
            </p:nvPr>
          </p:nvSpPr>
          <p:spPr>
            <a:xfrm>
              <a:off x="5143500" y="762000"/>
              <a:ext cx="28576" cy="85726"/>
            </a:xfrm>
            <a:custGeom>
              <a:avLst/>
              <a:gdLst/>
              <a:ahLst/>
              <a:cxnLst/>
              <a:rect l="0" t="0" r="0" b="0"/>
              <a:pathLst>
                <a:path w="28576" h="85726">
                  <a:moveTo>
                    <a:pt x="0" y="0"/>
                  </a:moveTo>
                  <a:lnTo>
                    <a:pt x="0" y="0"/>
                  </a:lnTo>
                  <a:lnTo>
                    <a:pt x="0" y="9133"/>
                  </a:lnTo>
                  <a:lnTo>
                    <a:pt x="6545" y="17052"/>
                  </a:lnTo>
                  <a:lnTo>
                    <a:pt x="8642" y="25749"/>
                  </a:lnTo>
                  <a:lnTo>
                    <a:pt x="9491" y="50814"/>
                  </a:lnTo>
                  <a:lnTo>
                    <a:pt x="10561" y="52926"/>
                  </a:lnTo>
                  <a:lnTo>
                    <a:pt x="12332" y="54334"/>
                  </a:lnTo>
                  <a:lnTo>
                    <a:pt x="14571" y="55272"/>
                  </a:lnTo>
                  <a:lnTo>
                    <a:pt x="16064" y="56957"/>
                  </a:lnTo>
                  <a:lnTo>
                    <a:pt x="17723" y="61650"/>
                  </a:lnTo>
                  <a:lnTo>
                    <a:pt x="18934" y="79491"/>
                  </a:lnTo>
                  <a:lnTo>
                    <a:pt x="20031" y="81569"/>
                  </a:lnTo>
                  <a:lnTo>
                    <a:pt x="21821" y="82955"/>
                  </a:lnTo>
                  <a:lnTo>
                    <a:pt x="28575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892"/>
            <p:cNvSpPr/>
            <p:nvPr>
              <p:custDataLst>
                <p:tags r:id="rId312"/>
              </p:custDataLst>
            </p:nvPr>
          </p:nvSpPr>
          <p:spPr>
            <a:xfrm>
              <a:off x="4810718" y="457238"/>
              <a:ext cx="189908" cy="237850"/>
            </a:xfrm>
            <a:custGeom>
              <a:avLst/>
              <a:gdLst/>
              <a:ahLst/>
              <a:cxnLst/>
              <a:rect l="0" t="0" r="0" b="0"/>
              <a:pathLst>
                <a:path w="189908" h="237850">
                  <a:moveTo>
                    <a:pt x="142282" y="28537"/>
                  </a:moveTo>
                  <a:lnTo>
                    <a:pt x="142282" y="28537"/>
                  </a:lnTo>
                  <a:lnTo>
                    <a:pt x="142282" y="19404"/>
                  </a:lnTo>
                  <a:lnTo>
                    <a:pt x="134081" y="10845"/>
                  </a:lnTo>
                  <a:lnTo>
                    <a:pt x="132873" y="1405"/>
                  </a:lnTo>
                  <a:lnTo>
                    <a:pt x="131776" y="924"/>
                  </a:lnTo>
                  <a:lnTo>
                    <a:pt x="110370" y="0"/>
                  </a:lnTo>
                  <a:lnTo>
                    <a:pt x="104110" y="2801"/>
                  </a:lnTo>
                  <a:lnTo>
                    <a:pt x="62711" y="35978"/>
                  </a:lnTo>
                  <a:lnTo>
                    <a:pt x="29392" y="82678"/>
                  </a:lnTo>
                  <a:lnTo>
                    <a:pt x="6160" y="120627"/>
                  </a:lnTo>
                  <a:lnTo>
                    <a:pt x="1407" y="139666"/>
                  </a:lnTo>
                  <a:lnTo>
                    <a:pt x="0" y="158713"/>
                  </a:lnTo>
                  <a:lnTo>
                    <a:pt x="4639" y="177762"/>
                  </a:lnTo>
                  <a:lnTo>
                    <a:pt x="21813" y="207661"/>
                  </a:lnTo>
                  <a:lnTo>
                    <a:pt x="25986" y="211453"/>
                  </a:lnTo>
                  <a:lnTo>
                    <a:pt x="70253" y="234028"/>
                  </a:lnTo>
                  <a:lnTo>
                    <a:pt x="116587" y="237849"/>
                  </a:lnTo>
                  <a:lnTo>
                    <a:pt x="132979" y="236923"/>
                  </a:lnTo>
                  <a:lnTo>
                    <a:pt x="178202" y="229435"/>
                  </a:lnTo>
                  <a:lnTo>
                    <a:pt x="189907" y="2285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893"/>
            <p:cNvSpPr/>
            <p:nvPr>
              <p:custDataLst>
                <p:tags r:id="rId313"/>
              </p:custDataLst>
            </p:nvPr>
          </p:nvSpPr>
          <p:spPr>
            <a:xfrm>
              <a:off x="4657725" y="248246"/>
              <a:ext cx="142876" cy="151805"/>
            </a:xfrm>
            <a:custGeom>
              <a:avLst/>
              <a:gdLst/>
              <a:ahLst/>
              <a:cxnLst/>
              <a:rect l="0" t="0" r="0" b="0"/>
              <a:pathLst>
                <a:path w="142876" h="151805">
                  <a:moveTo>
                    <a:pt x="0" y="27979"/>
                  </a:moveTo>
                  <a:lnTo>
                    <a:pt x="0" y="27979"/>
                  </a:lnTo>
                  <a:lnTo>
                    <a:pt x="9133" y="27979"/>
                  </a:lnTo>
                  <a:lnTo>
                    <a:pt x="14465" y="33036"/>
                  </a:lnTo>
                  <a:lnTo>
                    <a:pt x="17013" y="38340"/>
                  </a:lnTo>
                  <a:lnTo>
                    <a:pt x="19840" y="53489"/>
                  </a:lnTo>
                  <a:lnTo>
                    <a:pt x="25517" y="63995"/>
                  </a:lnTo>
                  <a:lnTo>
                    <a:pt x="28727" y="78985"/>
                  </a:lnTo>
                  <a:lnTo>
                    <a:pt x="35935" y="94067"/>
                  </a:lnTo>
                  <a:lnTo>
                    <a:pt x="47540" y="139907"/>
                  </a:lnTo>
                  <a:lnTo>
                    <a:pt x="47625" y="151648"/>
                  </a:lnTo>
                  <a:lnTo>
                    <a:pt x="47625" y="109241"/>
                  </a:lnTo>
                  <a:lnTo>
                    <a:pt x="47625" y="66004"/>
                  </a:lnTo>
                  <a:lnTo>
                    <a:pt x="47625" y="20686"/>
                  </a:lnTo>
                  <a:lnTo>
                    <a:pt x="47625" y="6195"/>
                  </a:lnTo>
                  <a:lnTo>
                    <a:pt x="48683" y="3931"/>
                  </a:lnTo>
                  <a:lnTo>
                    <a:pt x="50447" y="2422"/>
                  </a:lnTo>
                  <a:lnTo>
                    <a:pt x="55826" y="0"/>
                  </a:lnTo>
                  <a:lnTo>
                    <a:pt x="65235" y="7657"/>
                  </a:lnTo>
                  <a:lnTo>
                    <a:pt x="82838" y="26160"/>
                  </a:lnTo>
                  <a:lnTo>
                    <a:pt x="91102" y="40963"/>
                  </a:lnTo>
                  <a:lnTo>
                    <a:pt x="106937" y="87313"/>
                  </a:lnTo>
                  <a:lnTo>
                    <a:pt x="114941" y="102004"/>
                  </a:lnTo>
                  <a:lnTo>
                    <a:pt x="127127" y="121506"/>
                  </a:lnTo>
                  <a:lnTo>
                    <a:pt x="135353" y="141634"/>
                  </a:lnTo>
                  <a:lnTo>
                    <a:pt x="142875" y="1518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SMARTInkShape-Group613"/>
          <p:cNvGrpSpPr/>
          <p:nvPr/>
        </p:nvGrpSpPr>
        <p:grpSpPr>
          <a:xfrm>
            <a:off x="5629275" y="190500"/>
            <a:ext cx="190501" cy="704371"/>
            <a:chOff x="5629275" y="190500"/>
            <a:chExt cx="190501" cy="704371"/>
          </a:xfrm>
        </p:grpSpPr>
        <p:sp>
          <p:nvSpPr>
            <p:cNvPr id="29" name="SMARTInkShape-2894"/>
            <p:cNvSpPr/>
            <p:nvPr>
              <p:custDataLst>
                <p:tags r:id="rId307"/>
              </p:custDataLst>
            </p:nvPr>
          </p:nvSpPr>
          <p:spPr>
            <a:xfrm>
              <a:off x="5800725" y="190500"/>
              <a:ext cx="1" cy="28576"/>
            </a:xfrm>
            <a:custGeom>
              <a:avLst/>
              <a:gdLst/>
              <a:ahLst/>
              <a:cxnLst/>
              <a:rect l="0" t="0" r="0" b="0"/>
              <a:pathLst>
                <a:path w="1" h="28576">
                  <a:moveTo>
                    <a:pt x="0" y="28575"/>
                  </a:moveTo>
                  <a:lnTo>
                    <a:pt x="0" y="2857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895"/>
            <p:cNvSpPr/>
            <p:nvPr>
              <p:custDataLst>
                <p:tags r:id="rId308"/>
              </p:custDataLst>
            </p:nvPr>
          </p:nvSpPr>
          <p:spPr>
            <a:xfrm>
              <a:off x="5800725" y="333375"/>
              <a:ext cx="19051" cy="76201"/>
            </a:xfrm>
            <a:custGeom>
              <a:avLst/>
              <a:gdLst/>
              <a:ahLst/>
              <a:cxnLst/>
              <a:rect l="0" t="0" r="0" b="0"/>
              <a:pathLst>
                <a:path w="19051" h="76201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5" y="1058"/>
                  </a:lnTo>
                  <a:lnTo>
                    <a:pt x="7539" y="2822"/>
                  </a:lnTo>
                  <a:lnTo>
                    <a:pt x="9132" y="13257"/>
                  </a:lnTo>
                  <a:lnTo>
                    <a:pt x="9409" y="22390"/>
                  </a:lnTo>
                  <a:lnTo>
                    <a:pt x="12296" y="28648"/>
                  </a:lnTo>
                  <a:lnTo>
                    <a:pt x="17716" y="36233"/>
                  </a:lnTo>
                  <a:lnTo>
                    <a:pt x="18786" y="46394"/>
                  </a:lnTo>
                  <a:lnTo>
                    <a:pt x="190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896"/>
            <p:cNvSpPr/>
            <p:nvPr>
              <p:custDataLst>
                <p:tags r:id="rId309"/>
              </p:custDataLst>
            </p:nvPr>
          </p:nvSpPr>
          <p:spPr>
            <a:xfrm>
              <a:off x="5629275" y="523925"/>
              <a:ext cx="122337" cy="370946"/>
            </a:xfrm>
            <a:custGeom>
              <a:avLst/>
              <a:gdLst/>
              <a:ahLst/>
              <a:cxnLst/>
              <a:rect l="0" t="0" r="0" b="0"/>
              <a:pathLst>
                <a:path w="122337" h="370946">
                  <a:moveTo>
                    <a:pt x="0" y="95200"/>
                  </a:moveTo>
                  <a:lnTo>
                    <a:pt x="0" y="95200"/>
                  </a:lnTo>
                  <a:lnTo>
                    <a:pt x="0" y="86999"/>
                  </a:lnTo>
                  <a:lnTo>
                    <a:pt x="0" y="93992"/>
                  </a:lnTo>
                  <a:lnTo>
                    <a:pt x="6545" y="102566"/>
                  </a:lnTo>
                  <a:lnTo>
                    <a:pt x="8642" y="111376"/>
                  </a:lnTo>
                  <a:lnTo>
                    <a:pt x="9409" y="126990"/>
                  </a:lnTo>
                  <a:lnTo>
                    <a:pt x="12296" y="133318"/>
                  </a:lnTo>
                  <a:lnTo>
                    <a:pt x="14548" y="136487"/>
                  </a:lnTo>
                  <a:lnTo>
                    <a:pt x="25333" y="181493"/>
                  </a:lnTo>
                  <a:lnTo>
                    <a:pt x="28290" y="223029"/>
                  </a:lnTo>
                  <a:lnTo>
                    <a:pt x="28550" y="268922"/>
                  </a:lnTo>
                  <a:lnTo>
                    <a:pt x="28574" y="314222"/>
                  </a:lnTo>
                  <a:lnTo>
                    <a:pt x="28575" y="360711"/>
                  </a:lnTo>
                  <a:lnTo>
                    <a:pt x="28575" y="370945"/>
                  </a:lnTo>
                  <a:lnTo>
                    <a:pt x="23519" y="366226"/>
                  </a:lnTo>
                  <a:lnTo>
                    <a:pt x="21036" y="361001"/>
                  </a:lnTo>
                  <a:lnTo>
                    <a:pt x="19128" y="319160"/>
                  </a:lnTo>
                  <a:lnTo>
                    <a:pt x="19057" y="271730"/>
                  </a:lnTo>
                  <a:lnTo>
                    <a:pt x="19051" y="227045"/>
                  </a:lnTo>
                  <a:lnTo>
                    <a:pt x="19050" y="182509"/>
                  </a:lnTo>
                  <a:lnTo>
                    <a:pt x="19050" y="136592"/>
                  </a:lnTo>
                  <a:lnTo>
                    <a:pt x="21872" y="95850"/>
                  </a:lnTo>
                  <a:lnTo>
                    <a:pt x="30809" y="48468"/>
                  </a:lnTo>
                  <a:lnTo>
                    <a:pt x="40282" y="19915"/>
                  </a:lnTo>
                  <a:lnTo>
                    <a:pt x="51231" y="6481"/>
                  </a:lnTo>
                  <a:lnTo>
                    <a:pt x="57342" y="2852"/>
                  </a:lnTo>
                  <a:lnTo>
                    <a:pt x="66504" y="332"/>
                  </a:lnTo>
                  <a:lnTo>
                    <a:pt x="79771" y="0"/>
                  </a:lnTo>
                  <a:lnTo>
                    <a:pt x="85901" y="2795"/>
                  </a:lnTo>
                  <a:lnTo>
                    <a:pt x="98459" y="13212"/>
                  </a:lnTo>
                  <a:lnTo>
                    <a:pt x="107960" y="27398"/>
                  </a:lnTo>
                  <a:lnTo>
                    <a:pt x="121592" y="64471"/>
                  </a:lnTo>
                  <a:lnTo>
                    <a:pt x="122336" y="68364"/>
                  </a:lnTo>
                  <a:lnTo>
                    <a:pt x="120341" y="78334"/>
                  </a:lnTo>
                  <a:lnTo>
                    <a:pt x="109598" y="112527"/>
                  </a:lnTo>
                  <a:lnTo>
                    <a:pt x="106931" y="116276"/>
                  </a:lnTo>
                  <a:lnTo>
                    <a:pt x="88811" y="131779"/>
                  </a:lnTo>
                  <a:lnTo>
                    <a:pt x="79349" y="145314"/>
                  </a:lnTo>
                  <a:lnTo>
                    <a:pt x="73014" y="149223"/>
                  </a:lnTo>
                  <a:lnTo>
                    <a:pt x="45773" y="152075"/>
                  </a:lnTo>
                  <a:lnTo>
                    <a:pt x="38688" y="149406"/>
                  </a:lnTo>
                  <a:lnTo>
                    <a:pt x="28575" y="142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SMARTInkShape-Group614"/>
          <p:cNvGrpSpPr/>
          <p:nvPr/>
        </p:nvGrpSpPr>
        <p:grpSpPr>
          <a:xfrm>
            <a:off x="6229781" y="134674"/>
            <a:ext cx="1085420" cy="664856"/>
            <a:chOff x="6229781" y="134674"/>
            <a:chExt cx="1085420" cy="664856"/>
          </a:xfrm>
        </p:grpSpPr>
        <p:sp>
          <p:nvSpPr>
            <p:cNvPr id="33" name="SMARTInkShape-2897"/>
            <p:cNvSpPr/>
            <p:nvPr>
              <p:custDataLst>
                <p:tags r:id="rId298"/>
              </p:custDataLst>
            </p:nvPr>
          </p:nvSpPr>
          <p:spPr>
            <a:xfrm>
              <a:off x="7297475" y="134674"/>
              <a:ext cx="17726" cy="17727"/>
            </a:xfrm>
            <a:custGeom>
              <a:avLst/>
              <a:gdLst/>
              <a:ahLst/>
              <a:cxnLst/>
              <a:rect l="0" t="0" r="0" b="0"/>
              <a:pathLst>
                <a:path w="17726" h="17727">
                  <a:moveTo>
                    <a:pt x="8200" y="8201"/>
                  </a:moveTo>
                  <a:lnTo>
                    <a:pt x="8200" y="8201"/>
                  </a:lnTo>
                  <a:lnTo>
                    <a:pt x="0" y="0"/>
                  </a:lnTo>
                  <a:lnTo>
                    <a:pt x="6992" y="6993"/>
                  </a:lnTo>
                  <a:lnTo>
                    <a:pt x="7843" y="12900"/>
                  </a:lnTo>
                  <a:lnTo>
                    <a:pt x="9019" y="14508"/>
                  </a:lnTo>
                  <a:lnTo>
                    <a:pt x="13149" y="16296"/>
                  </a:lnTo>
                  <a:lnTo>
                    <a:pt x="17725" y="177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898"/>
            <p:cNvSpPr/>
            <p:nvPr>
              <p:custDataLst>
                <p:tags r:id="rId299"/>
              </p:custDataLst>
            </p:nvPr>
          </p:nvSpPr>
          <p:spPr>
            <a:xfrm>
              <a:off x="7153275" y="304800"/>
              <a:ext cx="76201" cy="9526"/>
            </a:xfrm>
            <a:custGeom>
              <a:avLst/>
              <a:gdLst/>
              <a:ahLst/>
              <a:cxnLst/>
              <a:rect l="0" t="0" r="0" b="0"/>
              <a:pathLst>
                <a:path w="76201" h="9526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1058" y="6546"/>
                  </a:lnTo>
                  <a:lnTo>
                    <a:pt x="2822" y="7539"/>
                  </a:lnTo>
                  <a:lnTo>
                    <a:pt x="9522" y="9524"/>
                  </a:lnTo>
                  <a:lnTo>
                    <a:pt x="50839" y="9525"/>
                  </a:lnTo>
                  <a:lnTo>
                    <a:pt x="57167" y="6703"/>
                  </a:lnTo>
                  <a:lnTo>
                    <a:pt x="63507" y="2979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2899"/>
            <p:cNvSpPr/>
            <p:nvPr>
              <p:custDataLst>
                <p:tags r:id="rId300"/>
              </p:custDataLst>
            </p:nvPr>
          </p:nvSpPr>
          <p:spPr>
            <a:xfrm>
              <a:off x="7286625" y="266700"/>
              <a:ext cx="9410" cy="66676"/>
            </a:xfrm>
            <a:custGeom>
              <a:avLst/>
              <a:gdLst/>
              <a:ahLst/>
              <a:cxnLst/>
              <a:rect l="0" t="0" r="0" b="0"/>
              <a:pathLst>
                <a:path w="9410" h="66676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1058" y="5488"/>
                  </a:lnTo>
                  <a:lnTo>
                    <a:pt x="8200" y="932"/>
                  </a:lnTo>
                  <a:lnTo>
                    <a:pt x="8642" y="1679"/>
                  </a:lnTo>
                  <a:lnTo>
                    <a:pt x="9409" y="13339"/>
                  </a:lnTo>
                  <a:lnTo>
                    <a:pt x="6652" y="19334"/>
                  </a:lnTo>
                  <a:lnTo>
                    <a:pt x="2956" y="25526"/>
                  </a:lnTo>
                  <a:lnTo>
                    <a:pt x="584" y="38125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2900"/>
            <p:cNvSpPr/>
            <p:nvPr>
              <p:custDataLst>
                <p:tags r:id="rId301"/>
              </p:custDataLst>
            </p:nvPr>
          </p:nvSpPr>
          <p:spPr>
            <a:xfrm>
              <a:off x="6972300" y="266739"/>
              <a:ext cx="95251" cy="85687"/>
            </a:xfrm>
            <a:custGeom>
              <a:avLst/>
              <a:gdLst/>
              <a:ahLst/>
              <a:cxnLst/>
              <a:rect l="0" t="0" r="0" b="0"/>
              <a:pathLst>
                <a:path w="95251" h="85687">
                  <a:moveTo>
                    <a:pt x="0" y="19011"/>
                  </a:moveTo>
                  <a:lnTo>
                    <a:pt x="0" y="19011"/>
                  </a:lnTo>
                  <a:lnTo>
                    <a:pt x="9491" y="19011"/>
                  </a:lnTo>
                  <a:lnTo>
                    <a:pt x="9525" y="66196"/>
                  </a:lnTo>
                  <a:lnTo>
                    <a:pt x="9525" y="75757"/>
                  </a:lnTo>
                  <a:lnTo>
                    <a:pt x="17725" y="67925"/>
                  </a:lnTo>
                  <a:lnTo>
                    <a:pt x="18657" y="61961"/>
                  </a:lnTo>
                  <a:lnTo>
                    <a:pt x="19846" y="60345"/>
                  </a:lnTo>
                  <a:lnTo>
                    <a:pt x="23990" y="58548"/>
                  </a:lnTo>
                  <a:lnTo>
                    <a:pt x="25519" y="57011"/>
                  </a:lnTo>
                  <a:lnTo>
                    <a:pt x="27216" y="52480"/>
                  </a:lnTo>
                  <a:lnTo>
                    <a:pt x="29365" y="40948"/>
                  </a:lnTo>
                  <a:lnTo>
                    <a:pt x="35041" y="31626"/>
                  </a:lnTo>
                  <a:lnTo>
                    <a:pt x="38253" y="22161"/>
                  </a:lnTo>
                  <a:lnTo>
                    <a:pt x="42754" y="15825"/>
                  </a:lnTo>
                  <a:lnTo>
                    <a:pt x="48282" y="12303"/>
                  </a:lnTo>
                  <a:lnTo>
                    <a:pt x="51238" y="11364"/>
                  </a:lnTo>
                  <a:lnTo>
                    <a:pt x="53209" y="9680"/>
                  </a:lnTo>
                  <a:lnTo>
                    <a:pt x="56631" y="1450"/>
                  </a:lnTo>
                  <a:lnTo>
                    <a:pt x="59742" y="623"/>
                  </a:lnTo>
                  <a:lnTo>
                    <a:pt x="71326" y="0"/>
                  </a:lnTo>
                  <a:lnTo>
                    <a:pt x="72951" y="1045"/>
                  </a:lnTo>
                  <a:lnTo>
                    <a:pt x="74033" y="2800"/>
                  </a:lnTo>
                  <a:lnTo>
                    <a:pt x="74756" y="5029"/>
                  </a:lnTo>
                  <a:lnTo>
                    <a:pt x="76295" y="6515"/>
                  </a:lnTo>
                  <a:lnTo>
                    <a:pt x="80828" y="8165"/>
                  </a:lnTo>
                  <a:lnTo>
                    <a:pt x="82461" y="9664"/>
                  </a:lnTo>
                  <a:lnTo>
                    <a:pt x="84274" y="14151"/>
                  </a:lnTo>
                  <a:lnTo>
                    <a:pt x="86496" y="25655"/>
                  </a:lnTo>
                  <a:lnTo>
                    <a:pt x="92186" y="34973"/>
                  </a:lnTo>
                  <a:lnTo>
                    <a:pt x="94645" y="47603"/>
                  </a:lnTo>
                  <a:lnTo>
                    <a:pt x="95250" y="856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2901"/>
            <p:cNvSpPr/>
            <p:nvPr>
              <p:custDataLst>
                <p:tags r:id="rId302"/>
              </p:custDataLst>
            </p:nvPr>
          </p:nvSpPr>
          <p:spPr>
            <a:xfrm>
              <a:off x="6858000" y="457200"/>
              <a:ext cx="66588" cy="190501"/>
            </a:xfrm>
            <a:custGeom>
              <a:avLst/>
              <a:gdLst/>
              <a:ahLst/>
              <a:cxnLst/>
              <a:rect l="0" t="0" r="0" b="0"/>
              <a:pathLst>
                <a:path w="66588" h="190501">
                  <a:moveTo>
                    <a:pt x="28575" y="0"/>
                  </a:moveTo>
                  <a:lnTo>
                    <a:pt x="28575" y="0"/>
                  </a:lnTo>
                  <a:lnTo>
                    <a:pt x="53027" y="25510"/>
                  </a:lnTo>
                  <a:lnTo>
                    <a:pt x="59158" y="38122"/>
                  </a:lnTo>
                  <a:lnTo>
                    <a:pt x="61663" y="41289"/>
                  </a:lnTo>
                  <a:lnTo>
                    <a:pt x="64447" y="50454"/>
                  </a:lnTo>
                  <a:lnTo>
                    <a:pt x="66587" y="97477"/>
                  </a:lnTo>
                  <a:lnTo>
                    <a:pt x="65591" y="110962"/>
                  </a:lnTo>
                  <a:lnTo>
                    <a:pt x="50198" y="152576"/>
                  </a:lnTo>
                  <a:lnTo>
                    <a:pt x="49340" y="158867"/>
                  </a:lnTo>
                  <a:lnTo>
                    <a:pt x="46652" y="164120"/>
                  </a:lnTo>
                  <a:lnTo>
                    <a:pt x="26317" y="183603"/>
                  </a:lnTo>
                  <a:lnTo>
                    <a:pt x="16635" y="187435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2902"/>
            <p:cNvSpPr/>
            <p:nvPr>
              <p:custDataLst>
                <p:tags r:id="rId303"/>
              </p:custDataLst>
            </p:nvPr>
          </p:nvSpPr>
          <p:spPr>
            <a:xfrm>
              <a:off x="6667503" y="485839"/>
              <a:ext cx="110173" cy="313691"/>
            </a:xfrm>
            <a:custGeom>
              <a:avLst/>
              <a:gdLst/>
              <a:ahLst/>
              <a:cxnLst/>
              <a:rect l="0" t="0" r="0" b="0"/>
              <a:pathLst>
                <a:path w="110173" h="313691">
                  <a:moveTo>
                    <a:pt x="47622" y="76136"/>
                  </a:moveTo>
                  <a:lnTo>
                    <a:pt x="47622" y="76136"/>
                  </a:lnTo>
                  <a:lnTo>
                    <a:pt x="47622" y="81193"/>
                  </a:lnTo>
                  <a:lnTo>
                    <a:pt x="46564" y="82682"/>
                  </a:lnTo>
                  <a:lnTo>
                    <a:pt x="44800" y="83675"/>
                  </a:lnTo>
                  <a:lnTo>
                    <a:pt x="42566" y="84337"/>
                  </a:lnTo>
                  <a:lnTo>
                    <a:pt x="41077" y="85837"/>
                  </a:lnTo>
                  <a:lnTo>
                    <a:pt x="39422" y="90325"/>
                  </a:lnTo>
                  <a:lnTo>
                    <a:pt x="37301" y="101830"/>
                  </a:lnTo>
                  <a:lnTo>
                    <a:pt x="31628" y="112206"/>
                  </a:lnTo>
                  <a:lnTo>
                    <a:pt x="27593" y="156506"/>
                  </a:lnTo>
                  <a:lnTo>
                    <a:pt x="19936" y="192640"/>
                  </a:lnTo>
                  <a:lnTo>
                    <a:pt x="19081" y="238426"/>
                  </a:lnTo>
                  <a:lnTo>
                    <a:pt x="17995" y="260985"/>
                  </a:lnTo>
                  <a:lnTo>
                    <a:pt x="10111" y="294416"/>
                  </a:lnTo>
                  <a:lnTo>
                    <a:pt x="9915" y="297856"/>
                  </a:lnTo>
                  <a:lnTo>
                    <a:pt x="6874" y="304500"/>
                  </a:lnTo>
                  <a:lnTo>
                    <a:pt x="399" y="313690"/>
                  </a:lnTo>
                  <a:lnTo>
                    <a:pt x="0" y="283389"/>
                  </a:lnTo>
                  <a:lnTo>
                    <a:pt x="9698" y="237545"/>
                  </a:lnTo>
                  <a:lnTo>
                    <a:pt x="17607" y="198430"/>
                  </a:lnTo>
                  <a:lnTo>
                    <a:pt x="25309" y="160500"/>
                  </a:lnTo>
                  <a:lnTo>
                    <a:pt x="30750" y="116162"/>
                  </a:lnTo>
                  <a:lnTo>
                    <a:pt x="43675" y="74469"/>
                  </a:lnTo>
                  <a:lnTo>
                    <a:pt x="54880" y="34993"/>
                  </a:lnTo>
                  <a:lnTo>
                    <a:pt x="66150" y="2380"/>
                  </a:lnTo>
                  <a:lnTo>
                    <a:pt x="67383" y="1565"/>
                  </a:lnTo>
                  <a:lnTo>
                    <a:pt x="74827" y="151"/>
                  </a:lnTo>
                  <a:lnTo>
                    <a:pt x="80848" y="0"/>
                  </a:lnTo>
                  <a:lnTo>
                    <a:pt x="86378" y="2786"/>
                  </a:lnTo>
                  <a:lnTo>
                    <a:pt x="89334" y="5011"/>
                  </a:lnTo>
                  <a:lnTo>
                    <a:pt x="92618" y="10306"/>
                  </a:lnTo>
                  <a:lnTo>
                    <a:pt x="95137" y="16186"/>
                  </a:lnTo>
                  <a:lnTo>
                    <a:pt x="101447" y="25447"/>
                  </a:lnTo>
                  <a:lnTo>
                    <a:pt x="103787" y="35952"/>
                  </a:lnTo>
                  <a:lnTo>
                    <a:pt x="105539" y="52000"/>
                  </a:lnTo>
                  <a:lnTo>
                    <a:pt x="110172" y="69102"/>
                  </a:lnTo>
                  <a:lnTo>
                    <a:pt x="102071" y="116403"/>
                  </a:lnTo>
                  <a:lnTo>
                    <a:pt x="94446" y="131106"/>
                  </a:lnTo>
                  <a:lnTo>
                    <a:pt x="88541" y="137609"/>
                  </a:lnTo>
                  <a:lnTo>
                    <a:pt x="66651" y="150046"/>
                  </a:lnTo>
                  <a:lnTo>
                    <a:pt x="53968" y="151884"/>
                  </a:lnTo>
                  <a:lnTo>
                    <a:pt x="51853" y="150976"/>
                  </a:lnTo>
                  <a:lnTo>
                    <a:pt x="50443" y="149313"/>
                  </a:lnTo>
                  <a:lnTo>
                    <a:pt x="47622" y="1428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2903"/>
            <p:cNvSpPr/>
            <p:nvPr>
              <p:custDataLst>
                <p:tags r:id="rId304"/>
              </p:custDataLst>
            </p:nvPr>
          </p:nvSpPr>
          <p:spPr>
            <a:xfrm>
              <a:off x="6486525" y="590550"/>
              <a:ext cx="104776" cy="9526"/>
            </a:xfrm>
            <a:custGeom>
              <a:avLst/>
              <a:gdLst/>
              <a:ahLst/>
              <a:cxnLst/>
              <a:rect l="0" t="0" r="0" b="0"/>
              <a:pathLst>
                <a:path w="104776" h="9526">
                  <a:moveTo>
                    <a:pt x="0" y="9525"/>
                  </a:moveTo>
                  <a:lnTo>
                    <a:pt x="0" y="9525"/>
                  </a:lnTo>
                  <a:lnTo>
                    <a:pt x="9132" y="9525"/>
                  </a:lnTo>
                  <a:lnTo>
                    <a:pt x="17691" y="1324"/>
                  </a:lnTo>
                  <a:lnTo>
                    <a:pt x="23704" y="392"/>
                  </a:lnTo>
                  <a:lnTo>
                    <a:pt x="69852" y="1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2904"/>
            <p:cNvSpPr/>
            <p:nvPr>
              <p:custDataLst>
                <p:tags r:id="rId305"/>
              </p:custDataLst>
            </p:nvPr>
          </p:nvSpPr>
          <p:spPr>
            <a:xfrm>
              <a:off x="6395314" y="523875"/>
              <a:ext cx="15012" cy="123826"/>
            </a:xfrm>
            <a:custGeom>
              <a:avLst/>
              <a:gdLst/>
              <a:ahLst/>
              <a:cxnLst/>
              <a:rect l="0" t="0" r="0" b="0"/>
              <a:pathLst>
                <a:path w="15012" h="123826">
                  <a:moveTo>
                    <a:pt x="15011" y="0"/>
                  </a:moveTo>
                  <a:lnTo>
                    <a:pt x="15011" y="0"/>
                  </a:lnTo>
                  <a:lnTo>
                    <a:pt x="15011" y="5057"/>
                  </a:lnTo>
                  <a:lnTo>
                    <a:pt x="13953" y="6546"/>
                  </a:lnTo>
                  <a:lnTo>
                    <a:pt x="12189" y="7539"/>
                  </a:lnTo>
                  <a:lnTo>
                    <a:pt x="9955" y="8201"/>
                  </a:lnTo>
                  <a:lnTo>
                    <a:pt x="8466" y="9701"/>
                  </a:lnTo>
                  <a:lnTo>
                    <a:pt x="6810" y="14189"/>
                  </a:lnTo>
                  <a:lnTo>
                    <a:pt x="2669" y="59977"/>
                  </a:lnTo>
                  <a:lnTo>
                    <a:pt x="433" y="65385"/>
                  </a:lnTo>
                  <a:lnTo>
                    <a:pt x="0" y="70048"/>
                  </a:lnTo>
                  <a:lnTo>
                    <a:pt x="5404" y="116117"/>
                  </a:lnTo>
                  <a:lnTo>
                    <a:pt x="6490" y="118686"/>
                  </a:lnTo>
                  <a:lnTo>
                    <a:pt x="8272" y="120399"/>
                  </a:lnTo>
                  <a:lnTo>
                    <a:pt x="15011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2905"/>
            <p:cNvSpPr/>
            <p:nvPr>
              <p:custDataLst>
                <p:tags r:id="rId306"/>
              </p:custDataLst>
            </p:nvPr>
          </p:nvSpPr>
          <p:spPr>
            <a:xfrm>
              <a:off x="6229781" y="447801"/>
              <a:ext cx="94820" cy="218925"/>
            </a:xfrm>
            <a:custGeom>
              <a:avLst/>
              <a:gdLst/>
              <a:ahLst/>
              <a:cxnLst/>
              <a:rect l="0" t="0" r="0" b="0"/>
              <a:pathLst>
                <a:path w="94820" h="218925">
                  <a:moveTo>
                    <a:pt x="94819" y="18924"/>
                  </a:moveTo>
                  <a:lnTo>
                    <a:pt x="94819" y="18924"/>
                  </a:lnTo>
                  <a:lnTo>
                    <a:pt x="94819" y="10723"/>
                  </a:lnTo>
                  <a:lnTo>
                    <a:pt x="86618" y="1314"/>
                  </a:lnTo>
                  <a:lnTo>
                    <a:pt x="77209" y="0"/>
                  </a:lnTo>
                  <a:lnTo>
                    <a:pt x="68449" y="6445"/>
                  </a:lnTo>
                  <a:lnTo>
                    <a:pt x="62638" y="8086"/>
                  </a:lnTo>
                  <a:lnTo>
                    <a:pt x="60664" y="9582"/>
                  </a:lnTo>
                  <a:lnTo>
                    <a:pt x="34374" y="55377"/>
                  </a:lnTo>
                  <a:lnTo>
                    <a:pt x="22828" y="79551"/>
                  </a:lnTo>
                  <a:lnTo>
                    <a:pt x="11326" y="123717"/>
                  </a:lnTo>
                  <a:lnTo>
                    <a:pt x="6934" y="142754"/>
                  </a:lnTo>
                  <a:lnTo>
                    <a:pt x="1751" y="161801"/>
                  </a:lnTo>
                  <a:lnTo>
                    <a:pt x="0" y="182143"/>
                  </a:lnTo>
                  <a:lnTo>
                    <a:pt x="2583" y="189538"/>
                  </a:lnTo>
                  <a:lnTo>
                    <a:pt x="16915" y="215695"/>
                  </a:lnTo>
                  <a:lnTo>
                    <a:pt x="23506" y="217503"/>
                  </a:lnTo>
                  <a:lnTo>
                    <a:pt x="64870" y="218924"/>
                  </a:lnTo>
                  <a:lnTo>
                    <a:pt x="94819" y="2094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SMARTInkShape-Group615"/>
          <p:cNvGrpSpPr/>
          <p:nvPr/>
        </p:nvGrpSpPr>
        <p:grpSpPr>
          <a:xfrm>
            <a:off x="668768" y="1467017"/>
            <a:ext cx="321833" cy="256880"/>
            <a:chOff x="668768" y="1467017"/>
            <a:chExt cx="321833" cy="256880"/>
          </a:xfrm>
        </p:grpSpPr>
        <p:sp>
          <p:nvSpPr>
            <p:cNvPr id="43" name="SMARTInkShape-2906"/>
            <p:cNvSpPr/>
            <p:nvPr>
              <p:custDataLst>
                <p:tags r:id="rId294"/>
              </p:custDataLst>
            </p:nvPr>
          </p:nvSpPr>
          <p:spPr>
            <a:xfrm>
              <a:off x="668768" y="1619250"/>
              <a:ext cx="321833" cy="104647"/>
            </a:xfrm>
            <a:custGeom>
              <a:avLst/>
              <a:gdLst/>
              <a:ahLst/>
              <a:cxnLst/>
              <a:rect l="0" t="0" r="0" b="0"/>
              <a:pathLst>
                <a:path w="321833" h="104647">
                  <a:moveTo>
                    <a:pt x="55132" y="76200"/>
                  </a:moveTo>
                  <a:lnTo>
                    <a:pt x="55132" y="76200"/>
                  </a:lnTo>
                  <a:lnTo>
                    <a:pt x="19359" y="92676"/>
                  </a:lnTo>
                  <a:lnTo>
                    <a:pt x="11716" y="95164"/>
                  </a:lnTo>
                  <a:lnTo>
                    <a:pt x="0" y="103300"/>
                  </a:lnTo>
                  <a:lnTo>
                    <a:pt x="385" y="103792"/>
                  </a:lnTo>
                  <a:lnTo>
                    <a:pt x="11417" y="104646"/>
                  </a:lnTo>
                  <a:lnTo>
                    <a:pt x="17358" y="101895"/>
                  </a:lnTo>
                  <a:lnTo>
                    <a:pt x="20425" y="99680"/>
                  </a:lnTo>
                  <a:lnTo>
                    <a:pt x="43650" y="93011"/>
                  </a:lnTo>
                  <a:lnTo>
                    <a:pt x="76433" y="79080"/>
                  </a:lnTo>
                  <a:lnTo>
                    <a:pt x="122103" y="63461"/>
                  </a:lnTo>
                  <a:lnTo>
                    <a:pt x="167570" y="50792"/>
                  </a:lnTo>
                  <a:lnTo>
                    <a:pt x="214494" y="38098"/>
                  </a:lnTo>
                  <a:lnTo>
                    <a:pt x="259707" y="25400"/>
                  </a:lnTo>
                  <a:lnTo>
                    <a:pt x="305170" y="7212"/>
                  </a:lnTo>
                  <a:lnTo>
                    <a:pt x="3218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2907"/>
            <p:cNvSpPr/>
            <p:nvPr>
              <p:custDataLst>
                <p:tags r:id="rId295"/>
              </p:custDataLst>
            </p:nvPr>
          </p:nvSpPr>
          <p:spPr>
            <a:xfrm>
              <a:off x="705242" y="1590675"/>
              <a:ext cx="199634" cy="28576"/>
            </a:xfrm>
            <a:custGeom>
              <a:avLst/>
              <a:gdLst/>
              <a:ahLst/>
              <a:cxnLst/>
              <a:rect l="0" t="0" r="0" b="0"/>
              <a:pathLst>
                <a:path w="199634" h="28576">
                  <a:moveTo>
                    <a:pt x="9133" y="28575"/>
                  </a:moveTo>
                  <a:lnTo>
                    <a:pt x="9133" y="28575"/>
                  </a:lnTo>
                  <a:lnTo>
                    <a:pt x="0" y="28575"/>
                  </a:lnTo>
                  <a:lnTo>
                    <a:pt x="13807" y="28575"/>
                  </a:lnTo>
                  <a:lnTo>
                    <a:pt x="57064" y="16816"/>
                  </a:lnTo>
                  <a:lnTo>
                    <a:pt x="75899" y="11685"/>
                  </a:lnTo>
                  <a:lnTo>
                    <a:pt x="94885" y="7343"/>
                  </a:lnTo>
                  <a:lnTo>
                    <a:pt x="108628" y="3263"/>
                  </a:lnTo>
                  <a:lnTo>
                    <a:pt x="153406" y="191"/>
                  </a:lnTo>
                  <a:lnTo>
                    <a:pt x="1996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2908"/>
            <p:cNvSpPr/>
            <p:nvPr>
              <p:custDataLst>
                <p:tags r:id="rId296"/>
              </p:custDataLst>
            </p:nvPr>
          </p:nvSpPr>
          <p:spPr>
            <a:xfrm>
              <a:off x="819150" y="1467017"/>
              <a:ext cx="76201" cy="237959"/>
            </a:xfrm>
            <a:custGeom>
              <a:avLst/>
              <a:gdLst/>
              <a:ahLst/>
              <a:cxnLst/>
              <a:rect l="0" t="0" r="0" b="0"/>
              <a:pathLst>
                <a:path w="76201" h="237959">
                  <a:moveTo>
                    <a:pt x="0" y="47458"/>
                  </a:moveTo>
                  <a:lnTo>
                    <a:pt x="0" y="47458"/>
                  </a:lnTo>
                  <a:lnTo>
                    <a:pt x="28446" y="0"/>
                  </a:lnTo>
                  <a:lnTo>
                    <a:pt x="28564" y="13105"/>
                  </a:lnTo>
                  <a:lnTo>
                    <a:pt x="31392" y="19137"/>
                  </a:lnTo>
                  <a:lnTo>
                    <a:pt x="33628" y="22227"/>
                  </a:lnTo>
                  <a:lnTo>
                    <a:pt x="36775" y="36690"/>
                  </a:lnTo>
                  <a:lnTo>
                    <a:pt x="38066" y="82826"/>
                  </a:lnTo>
                  <a:lnTo>
                    <a:pt x="46298" y="128723"/>
                  </a:lnTo>
                  <a:lnTo>
                    <a:pt x="47547" y="174383"/>
                  </a:lnTo>
                  <a:lnTo>
                    <a:pt x="48660" y="192427"/>
                  </a:lnTo>
                  <a:lnTo>
                    <a:pt x="66588" y="232731"/>
                  </a:lnTo>
                  <a:lnTo>
                    <a:pt x="68734" y="234474"/>
                  </a:lnTo>
                  <a:lnTo>
                    <a:pt x="76200" y="237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2909"/>
            <p:cNvSpPr/>
            <p:nvPr>
              <p:custDataLst>
                <p:tags r:id="rId297"/>
              </p:custDataLst>
            </p:nvPr>
          </p:nvSpPr>
          <p:spPr>
            <a:xfrm>
              <a:off x="723900" y="1485900"/>
              <a:ext cx="38101" cy="228601"/>
            </a:xfrm>
            <a:custGeom>
              <a:avLst/>
              <a:gdLst/>
              <a:ahLst/>
              <a:cxnLst/>
              <a:rect l="0" t="0" r="0" b="0"/>
              <a:pathLst>
                <a:path w="38101" h="228601">
                  <a:moveTo>
                    <a:pt x="0" y="9525"/>
                  </a:moveTo>
                  <a:lnTo>
                    <a:pt x="0" y="9525"/>
                  </a:lnTo>
                  <a:lnTo>
                    <a:pt x="0" y="3"/>
                  </a:lnTo>
                  <a:lnTo>
                    <a:pt x="8201" y="0"/>
                  </a:lnTo>
                  <a:lnTo>
                    <a:pt x="8642" y="1058"/>
                  </a:lnTo>
                  <a:lnTo>
                    <a:pt x="12332" y="31471"/>
                  </a:lnTo>
                  <a:lnTo>
                    <a:pt x="16064" y="42562"/>
                  </a:lnTo>
                  <a:lnTo>
                    <a:pt x="21697" y="85800"/>
                  </a:lnTo>
                  <a:lnTo>
                    <a:pt x="26537" y="104797"/>
                  </a:lnTo>
                  <a:lnTo>
                    <a:pt x="28456" y="149226"/>
                  </a:lnTo>
                  <a:lnTo>
                    <a:pt x="29626" y="187129"/>
                  </a:lnTo>
                  <a:lnTo>
                    <a:pt x="37217" y="214907"/>
                  </a:lnTo>
                  <a:lnTo>
                    <a:pt x="3810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SMARTInkShape-Group616"/>
          <p:cNvGrpSpPr/>
          <p:nvPr/>
        </p:nvGrpSpPr>
        <p:grpSpPr>
          <a:xfrm>
            <a:off x="1219210" y="1419225"/>
            <a:ext cx="285579" cy="361951"/>
            <a:chOff x="1219210" y="1419225"/>
            <a:chExt cx="285579" cy="361951"/>
          </a:xfrm>
        </p:grpSpPr>
        <p:sp>
          <p:nvSpPr>
            <p:cNvPr id="48" name="SMARTInkShape-2910"/>
            <p:cNvSpPr/>
            <p:nvPr>
              <p:custDataLst>
                <p:tags r:id="rId292"/>
              </p:custDataLst>
            </p:nvPr>
          </p:nvSpPr>
          <p:spPr>
            <a:xfrm>
              <a:off x="1428750" y="1419225"/>
              <a:ext cx="76039" cy="361951"/>
            </a:xfrm>
            <a:custGeom>
              <a:avLst/>
              <a:gdLst/>
              <a:ahLst/>
              <a:cxnLst/>
              <a:rect l="0" t="0" r="0" b="0"/>
              <a:pathLst>
                <a:path w="76039" h="361951">
                  <a:moveTo>
                    <a:pt x="0" y="0"/>
                  </a:moveTo>
                  <a:lnTo>
                    <a:pt x="0" y="0"/>
                  </a:lnTo>
                  <a:lnTo>
                    <a:pt x="5057" y="5056"/>
                  </a:lnTo>
                  <a:lnTo>
                    <a:pt x="10361" y="7539"/>
                  </a:lnTo>
                  <a:lnTo>
                    <a:pt x="13257" y="8201"/>
                  </a:lnTo>
                  <a:lnTo>
                    <a:pt x="22390" y="14189"/>
                  </a:lnTo>
                  <a:lnTo>
                    <a:pt x="41289" y="40082"/>
                  </a:lnTo>
                  <a:lnTo>
                    <a:pt x="44809" y="49917"/>
                  </a:lnTo>
                  <a:lnTo>
                    <a:pt x="57739" y="93465"/>
                  </a:lnTo>
                  <a:lnTo>
                    <a:pt x="72044" y="135428"/>
                  </a:lnTo>
                  <a:lnTo>
                    <a:pt x="75379" y="179190"/>
                  </a:lnTo>
                  <a:lnTo>
                    <a:pt x="76038" y="218723"/>
                  </a:lnTo>
                  <a:lnTo>
                    <a:pt x="69622" y="257105"/>
                  </a:lnTo>
                  <a:lnTo>
                    <a:pt x="62007" y="299734"/>
                  </a:lnTo>
                  <a:lnTo>
                    <a:pt x="39889" y="337843"/>
                  </a:lnTo>
                  <a:lnTo>
                    <a:pt x="31487" y="347002"/>
                  </a:lnTo>
                  <a:lnTo>
                    <a:pt x="9525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2911"/>
            <p:cNvSpPr/>
            <p:nvPr>
              <p:custDataLst>
                <p:tags r:id="rId293"/>
              </p:custDataLst>
            </p:nvPr>
          </p:nvSpPr>
          <p:spPr>
            <a:xfrm>
              <a:off x="1219210" y="1495425"/>
              <a:ext cx="28566" cy="171451"/>
            </a:xfrm>
            <a:custGeom>
              <a:avLst/>
              <a:gdLst/>
              <a:ahLst/>
              <a:cxnLst/>
              <a:rect l="0" t="0" r="0" b="0"/>
              <a:pathLst>
                <a:path w="28566" h="171451">
                  <a:moveTo>
                    <a:pt x="9515" y="0"/>
                  </a:moveTo>
                  <a:lnTo>
                    <a:pt x="9515" y="0"/>
                  </a:lnTo>
                  <a:lnTo>
                    <a:pt x="4458" y="0"/>
                  </a:lnTo>
                  <a:lnTo>
                    <a:pt x="2969" y="1058"/>
                  </a:lnTo>
                  <a:lnTo>
                    <a:pt x="1976" y="2822"/>
                  </a:lnTo>
                  <a:lnTo>
                    <a:pt x="106" y="9132"/>
                  </a:lnTo>
                  <a:lnTo>
                    <a:pt x="0" y="22748"/>
                  </a:lnTo>
                  <a:lnTo>
                    <a:pt x="2817" y="28807"/>
                  </a:lnTo>
                  <a:lnTo>
                    <a:pt x="5050" y="31905"/>
                  </a:lnTo>
                  <a:lnTo>
                    <a:pt x="8192" y="46377"/>
                  </a:lnTo>
                  <a:lnTo>
                    <a:pt x="10312" y="63685"/>
                  </a:lnTo>
                  <a:lnTo>
                    <a:pt x="17002" y="86389"/>
                  </a:lnTo>
                  <a:lnTo>
                    <a:pt x="18987" y="133956"/>
                  </a:lnTo>
                  <a:lnTo>
                    <a:pt x="20075" y="145261"/>
                  </a:lnTo>
                  <a:lnTo>
                    <a:pt x="28565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SMARTInkShape-Group617"/>
          <p:cNvGrpSpPr/>
          <p:nvPr/>
        </p:nvGrpSpPr>
        <p:grpSpPr>
          <a:xfrm>
            <a:off x="1933575" y="1410431"/>
            <a:ext cx="1352551" cy="589259"/>
            <a:chOff x="1933575" y="1410431"/>
            <a:chExt cx="1352551" cy="589259"/>
          </a:xfrm>
        </p:grpSpPr>
        <p:sp>
          <p:nvSpPr>
            <p:cNvPr id="51" name="SMARTInkShape-2912"/>
            <p:cNvSpPr/>
            <p:nvPr>
              <p:custDataLst>
                <p:tags r:id="rId279"/>
              </p:custDataLst>
            </p:nvPr>
          </p:nvSpPr>
          <p:spPr>
            <a:xfrm>
              <a:off x="3286125" y="179070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0"/>
                  </a:moveTo>
                  <a:lnTo>
                    <a:pt x="0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2913"/>
            <p:cNvSpPr/>
            <p:nvPr>
              <p:custDataLst>
                <p:tags r:id="rId280"/>
              </p:custDataLst>
            </p:nvPr>
          </p:nvSpPr>
          <p:spPr>
            <a:xfrm>
              <a:off x="3276600" y="1628775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0" y="0"/>
                  </a:moveTo>
                  <a:lnTo>
                    <a:pt x="0" y="0"/>
                  </a:lnTo>
                  <a:lnTo>
                    <a:pt x="0" y="9133"/>
                  </a:lnTo>
                  <a:lnTo>
                    <a:pt x="5057" y="9409"/>
                  </a:lnTo>
                  <a:lnTo>
                    <a:pt x="6546" y="10506"/>
                  </a:lnTo>
                  <a:lnTo>
                    <a:pt x="8201" y="14547"/>
                  </a:lnTo>
                  <a:lnTo>
                    <a:pt x="9525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2914"/>
            <p:cNvSpPr/>
            <p:nvPr>
              <p:custDataLst>
                <p:tags r:id="rId281"/>
              </p:custDataLst>
            </p:nvPr>
          </p:nvSpPr>
          <p:spPr>
            <a:xfrm>
              <a:off x="3086104" y="1590675"/>
              <a:ext cx="85717" cy="409015"/>
            </a:xfrm>
            <a:custGeom>
              <a:avLst/>
              <a:gdLst/>
              <a:ahLst/>
              <a:cxnLst/>
              <a:rect l="0" t="0" r="0" b="0"/>
              <a:pathLst>
                <a:path w="85717" h="409015">
                  <a:moveTo>
                    <a:pt x="19046" y="0"/>
                  </a:moveTo>
                  <a:lnTo>
                    <a:pt x="19046" y="0"/>
                  </a:lnTo>
                  <a:lnTo>
                    <a:pt x="4857" y="14189"/>
                  </a:lnTo>
                  <a:lnTo>
                    <a:pt x="2156" y="22534"/>
                  </a:lnTo>
                  <a:lnTo>
                    <a:pt x="7" y="69819"/>
                  </a:lnTo>
                  <a:lnTo>
                    <a:pt x="0" y="79366"/>
                  </a:lnTo>
                  <a:lnTo>
                    <a:pt x="2820" y="85721"/>
                  </a:lnTo>
                  <a:lnTo>
                    <a:pt x="6543" y="92073"/>
                  </a:lnTo>
                  <a:lnTo>
                    <a:pt x="8933" y="104775"/>
                  </a:lnTo>
                  <a:lnTo>
                    <a:pt x="9129" y="107950"/>
                  </a:lnTo>
                  <a:lnTo>
                    <a:pt x="10318" y="110067"/>
                  </a:lnTo>
                  <a:lnTo>
                    <a:pt x="12169" y="111478"/>
                  </a:lnTo>
                  <a:lnTo>
                    <a:pt x="14461" y="112419"/>
                  </a:lnTo>
                  <a:lnTo>
                    <a:pt x="15990" y="114104"/>
                  </a:lnTo>
                  <a:lnTo>
                    <a:pt x="17688" y="118799"/>
                  </a:lnTo>
                  <a:lnTo>
                    <a:pt x="19199" y="120474"/>
                  </a:lnTo>
                  <a:lnTo>
                    <a:pt x="27127" y="123384"/>
                  </a:lnTo>
                  <a:lnTo>
                    <a:pt x="33200" y="123694"/>
                  </a:lnTo>
                  <a:lnTo>
                    <a:pt x="38742" y="120945"/>
                  </a:lnTo>
                  <a:lnTo>
                    <a:pt x="44733" y="117253"/>
                  </a:lnTo>
                  <a:lnTo>
                    <a:pt x="50923" y="115613"/>
                  </a:lnTo>
                  <a:lnTo>
                    <a:pt x="52998" y="114117"/>
                  </a:lnTo>
                  <a:lnTo>
                    <a:pt x="54380" y="112061"/>
                  </a:lnTo>
                  <a:lnTo>
                    <a:pt x="56326" y="104112"/>
                  </a:lnTo>
                  <a:lnTo>
                    <a:pt x="56600" y="101158"/>
                  </a:lnTo>
                  <a:lnTo>
                    <a:pt x="59725" y="95053"/>
                  </a:lnTo>
                  <a:lnTo>
                    <a:pt x="62041" y="91944"/>
                  </a:lnTo>
                  <a:lnTo>
                    <a:pt x="67435" y="88489"/>
                  </a:lnTo>
                  <a:lnTo>
                    <a:pt x="70355" y="87568"/>
                  </a:lnTo>
                  <a:lnTo>
                    <a:pt x="72302" y="85895"/>
                  </a:lnTo>
                  <a:lnTo>
                    <a:pt x="74466" y="81215"/>
                  </a:lnTo>
                  <a:lnTo>
                    <a:pt x="76194" y="66689"/>
                  </a:lnTo>
                  <a:lnTo>
                    <a:pt x="76196" y="112193"/>
                  </a:lnTo>
                  <a:lnTo>
                    <a:pt x="76196" y="158916"/>
                  </a:lnTo>
                  <a:lnTo>
                    <a:pt x="77254" y="204268"/>
                  </a:lnTo>
                  <a:lnTo>
                    <a:pt x="84838" y="249943"/>
                  </a:lnTo>
                  <a:lnTo>
                    <a:pt x="85643" y="295393"/>
                  </a:lnTo>
                  <a:lnTo>
                    <a:pt x="85716" y="339899"/>
                  </a:lnTo>
                  <a:lnTo>
                    <a:pt x="84662" y="364926"/>
                  </a:lnTo>
                  <a:lnTo>
                    <a:pt x="73963" y="390328"/>
                  </a:lnTo>
                  <a:lnTo>
                    <a:pt x="57665" y="409014"/>
                  </a:lnTo>
                  <a:lnTo>
                    <a:pt x="52243" y="404352"/>
                  </a:lnTo>
                  <a:lnTo>
                    <a:pt x="49675" y="399140"/>
                  </a:lnTo>
                  <a:lnTo>
                    <a:pt x="48990" y="396268"/>
                  </a:lnTo>
                  <a:lnTo>
                    <a:pt x="41345" y="382997"/>
                  </a:lnTo>
                  <a:lnTo>
                    <a:pt x="38223" y="336380"/>
                  </a:lnTo>
                  <a:lnTo>
                    <a:pt x="38096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2915"/>
            <p:cNvSpPr/>
            <p:nvPr>
              <p:custDataLst>
                <p:tags r:id="rId282"/>
              </p:custDataLst>
            </p:nvPr>
          </p:nvSpPr>
          <p:spPr>
            <a:xfrm>
              <a:off x="2921464" y="1619250"/>
              <a:ext cx="88437" cy="9526"/>
            </a:xfrm>
            <a:custGeom>
              <a:avLst/>
              <a:gdLst/>
              <a:ahLst/>
              <a:cxnLst/>
              <a:rect l="0" t="0" r="0" b="0"/>
              <a:pathLst>
                <a:path w="88437" h="9526">
                  <a:moveTo>
                    <a:pt x="31286" y="0"/>
                  </a:moveTo>
                  <a:lnTo>
                    <a:pt x="31286" y="0"/>
                  </a:lnTo>
                  <a:lnTo>
                    <a:pt x="18029" y="0"/>
                  </a:lnTo>
                  <a:lnTo>
                    <a:pt x="16098" y="1058"/>
                  </a:lnTo>
                  <a:lnTo>
                    <a:pt x="14810" y="2822"/>
                  </a:lnTo>
                  <a:lnTo>
                    <a:pt x="12387" y="9133"/>
                  </a:lnTo>
                  <a:lnTo>
                    <a:pt x="0" y="9473"/>
                  </a:lnTo>
                  <a:lnTo>
                    <a:pt x="43649" y="9525"/>
                  </a:lnTo>
                  <a:lnTo>
                    <a:pt x="71877" y="8467"/>
                  </a:lnTo>
                  <a:lnTo>
                    <a:pt x="8843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2916"/>
            <p:cNvSpPr/>
            <p:nvPr>
              <p:custDataLst>
                <p:tags r:id="rId283"/>
              </p:custDataLst>
            </p:nvPr>
          </p:nvSpPr>
          <p:spPr>
            <a:xfrm>
              <a:off x="2943617" y="1428784"/>
              <a:ext cx="56759" cy="332861"/>
            </a:xfrm>
            <a:custGeom>
              <a:avLst/>
              <a:gdLst/>
              <a:ahLst/>
              <a:cxnLst/>
              <a:rect l="0" t="0" r="0" b="0"/>
              <a:pathLst>
                <a:path w="56759" h="332861">
                  <a:moveTo>
                    <a:pt x="18658" y="9491"/>
                  </a:moveTo>
                  <a:lnTo>
                    <a:pt x="18658" y="9491"/>
                  </a:lnTo>
                  <a:lnTo>
                    <a:pt x="18658" y="0"/>
                  </a:lnTo>
                  <a:lnTo>
                    <a:pt x="18658" y="45104"/>
                  </a:lnTo>
                  <a:lnTo>
                    <a:pt x="17600" y="69952"/>
                  </a:lnTo>
                  <a:lnTo>
                    <a:pt x="10016" y="108986"/>
                  </a:lnTo>
                  <a:lnTo>
                    <a:pt x="9249" y="152925"/>
                  </a:lnTo>
                  <a:lnTo>
                    <a:pt x="9148" y="200065"/>
                  </a:lnTo>
                  <a:lnTo>
                    <a:pt x="8077" y="241080"/>
                  </a:lnTo>
                  <a:lnTo>
                    <a:pt x="491" y="286841"/>
                  </a:lnTo>
                  <a:lnTo>
                    <a:pt x="0" y="296094"/>
                  </a:lnTo>
                  <a:lnTo>
                    <a:pt x="7844" y="320407"/>
                  </a:lnTo>
                  <a:lnTo>
                    <a:pt x="13807" y="327862"/>
                  </a:lnTo>
                  <a:lnTo>
                    <a:pt x="19324" y="330906"/>
                  </a:lnTo>
                  <a:lnTo>
                    <a:pt x="26433" y="332860"/>
                  </a:lnTo>
                  <a:lnTo>
                    <a:pt x="32721" y="328142"/>
                  </a:lnTo>
                  <a:lnTo>
                    <a:pt x="50528" y="310938"/>
                  </a:lnTo>
                  <a:lnTo>
                    <a:pt x="53989" y="304687"/>
                  </a:lnTo>
                  <a:lnTo>
                    <a:pt x="56758" y="2952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2917"/>
            <p:cNvSpPr/>
            <p:nvPr>
              <p:custDataLst>
                <p:tags r:id="rId284"/>
              </p:custDataLst>
            </p:nvPr>
          </p:nvSpPr>
          <p:spPr>
            <a:xfrm>
              <a:off x="2847975" y="1524000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9525" y="38100"/>
                  </a:moveTo>
                  <a:lnTo>
                    <a:pt x="9525" y="38100"/>
                  </a:lnTo>
                  <a:lnTo>
                    <a:pt x="9525" y="24843"/>
                  </a:lnTo>
                  <a:lnTo>
                    <a:pt x="6703" y="18802"/>
                  </a:lnTo>
                  <a:lnTo>
                    <a:pt x="1324" y="1135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2918"/>
            <p:cNvSpPr/>
            <p:nvPr>
              <p:custDataLst>
                <p:tags r:id="rId285"/>
              </p:custDataLst>
            </p:nvPr>
          </p:nvSpPr>
          <p:spPr>
            <a:xfrm>
              <a:off x="2838485" y="1649149"/>
              <a:ext cx="9491" cy="84402"/>
            </a:xfrm>
            <a:custGeom>
              <a:avLst/>
              <a:gdLst/>
              <a:ahLst/>
              <a:cxnLst/>
              <a:rect l="0" t="0" r="0" b="0"/>
              <a:pathLst>
                <a:path w="9491" h="84402">
                  <a:moveTo>
                    <a:pt x="9490" y="8201"/>
                  </a:moveTo>
                  <a:lnTo>
                    <a:pt x="9490" y="8201"/>
                  </a:lnTo>
                  <a:lnTo>
                    <a:pt x="9490" y="0"/>
                  </a:lnTo>
                  <a:lnTo>
                    <a:pt x="9490" y="16044"/>
                  </a:lnTo>
                  <a:lnTo>
                    <a:pt x="2944" y="24998"/>
                  </a:lnTo>
                  <a:lnTo>
                    <a:pt x="848" y="33874"/>
                  </a:lnTo>
                  <a:lnTo>
                    <a:pt x="0" y="59012"/>
                  </a:lnTo>
                  <a:lnTo>
                    <a:pt x="2803" y="65356"/>
                  </a:lnTo>
                  <a:lnTo>
                    <a:pt x="6518" y="71703"/>
                  </a:lnTo>
                  <a:lnTo>
                    <a:pt x="9490" y="844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2919"/>
            <p:cNvSpPr/>
            <p:nvPr>
              <p:custDataLst>
                <p:tags r:id="rId286"/>
              </p:custDataLst>
            </p:nvPr>
          </p:nvSpPr>
          <p:spPr>
            <a:xfrm>
              <a:off x="2648081" y="1467020"/>
              <a:ext cx="123695" cy="266365"/>
            </a:xfrm>
            <a:custGeom>
              <a:avLst/>
              <a:gdLst/>
              <a:ahLst/>
              <a:cxnLst/>
              <a:rect l="0" t="0" r="0" b="0"/>
              <a:pathLst>
                <a:path w="123695" h="266365">
                  <a:moveTo>
                    <a:pt x="114169" y="199855"/>
                  </a:moveTo>
                  <a:lnTo>
                    <a:pt x="114169" y="199855"/>
                  </a:lnTo>
                  <a:lnTo>
                    <a:pt x="114169" y="194799"/>
                  </a:lnTo>
                  <a:lnTo>
                    <a:pt x="111347" y="189494"/>
                  </a:lnTo>
                  <a:lnTo>
                    <a:pt x="90571" y="166767"/>
                  </a:lnTo>
                  <a:lnTo>
                    <a:pt x="84984" y="163982"/>
                  </a:lnTo>
                  <a:lnTo>
                    <a:pt x="66491" y="161951"/>
                  </a:lnTo>
                  <a:lnTo>
                    <a:pt x="44316" y="161766"/>
                  </a:lnTo>
                  <a:lnTo>
                    <a:pt x="37967" y="164582"/>
                  </a:lnTo>
                  <a:lnTo>
                    <a:pt x="15744" y="184145"/>
                  </a:lnTo>
                  <a:lnTo>
                    <a:pt x="12216" y="190403"/>
                  </a:lnTo>
                  <a:lnTo>
                    <a:pt x="9590" y="196713"/>
                  </a:lnTo>
                  <a:lnTo>
                    <a:pt x="4895" y="203045"/>
                  </a:lnTo>
                  <a:lnTo>
                    <a:pt x="2102" y="212209"/>
                  </a:lnTo>
                  <a:lnTo>
                    <a:pt x="0" y="240738"/>
                  </a:lnTo>
                  <a:lnTo>
                    <a:pt x="2749" y="247306"/>
                  </a:lnTo>
                  <a:lnTo>
                    <a:pt x="6441" y="253753"/>
                  </a:lnTo>
                  <a:lnTo>
                    <a:pt x="8081" y="260146"/>
                  </a:lnTo>
                  <a:lnTo>
                    <a:pt x="9578" y="262274"/>
                  </a:lnTo>
                  <a:lnTo>
                    <a:pt x="11633" y="263692"/>
                  </a:lnTo>
                  <a:lnTo>
                    <a:pt x="16739" y="265269"/>
                  </a:lnTo>
                  <a:lnTo>
                    <a:pt x="36806" y="266364"/>
                  </a:lnTo>
                  <a:lnTo>
                    <a:pt x="45566" y="263634"/>
                  </a:lnTo>
                  <a:lnTo>
                    <a:pt x="63115" y="250274"/>
                  </a:lnTo>
                  <a:lnTo>
                    <a:pt x="72819" y="239959"/>
                  </a:lnTo>
                  <a:lnTo>
                    <a:pt x="88759" y="211983"/>
                  </a:lnTo>
                  <a:lnTo>
                    <a:pt x="101293" y="167013"/>
                  </a:lnTo>
                  <a:lnTo>
                    <a:pt x="104350" y="121360"/>
                  </a:lnTo>
                  <a:lnTo>
                    <a:pt x="103560" y="75911"/>
                  </a:lnTo>
                  <a:lnTo>
                    <a:pt x="95706" y="31406"/>
                  </a:lnTo>
                  <a:lnTo>
                    <a:pt x="95510" y="27231"/>
                  </a:lnTo>
                  <a:lnTo>
                    <a:pt x="92471" y="19769"/>
                  </a:lnTo>
                  <a:lnTo>
                    <a:pt x="88650" y="12925"/>
                  </a:lnTo>
                  <a:lnTo>
                    <a:pt x="85713" y="403"/>
                  </a:lnTo>
                  <a:lnTo>
                    <a:pt x="80573" y="0"/>
                  </a:lnTo>
                  <a:lnTo>
                    <a:pt x="79071" y="1002"/>
                  </a:lnTo>
                  <a:lnTo>
                    <a:pt x="78070" y="2728"/>
                  </a:lnTo>
                  <a:lnTo>
                    <a:pt x="77403" y="4937"/>
                  </a:lnTo>
                  <a:lnTo>
                    <a:pt x="69786" y="17145"/>
                  </a:lnTo>
                  <a:lnTo>
                    <a:pt x="66734" y="60072"/>
                  </a:lnTo>
                  <a:lnTo>
                    <a:pt x="67627" y="103954"/>
                  </a:lnTo>
                  <a:lnTo>
                    <a:pt x="79805" y="144083"/>
                  </a:lnTo>
                  <a:lnTo>
                    <a:pt x="87654" y="182973"/>
                  </a:lnTo>
                  <a:lnTo>
                    <a:pt x="101740" y="220053"/>
                  </a:lnTo>
                  <a:lnTo>
                    <a:pt x="123694" y="2570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2920"/>
            <p:cNvSpPr/>
            <p:nvPr>
              <p:custDataLst>
                <p:tags r:id="rId287"/>
              </p:custDataLst>
            </p:nvPr>
          </p:nvSpPr>
          <p:spPr>
            <a:xfrm>
              <a:off x="2514600" y="1600200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9525"/>
                  </a:moveTo>
                  <a:lnTo>
                    <a:pt x="0" y="9525"/>
                  </a:lnTo>
                  <a:lnTo>
                    <a:pt x="0" y="3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2921"/>
            <p:cNvSpPr/>
            <p:nvPr>
              <p:custDataLst>
                <p:tags r:id="rId288"/>
              </p:custDataLst>
            </p:nvPr>
          </p:nvSpPr>
          <p:spPr>
            <a:xfrm>
              <a:off x="2495550" y="1686317"/>
              <a:ext cx="19051" cy="56759"/>
            </a:xfrm>
            <a:custGeom>
              <a:avLst/>
              <a:gdLst/>
              <a:ahLst/>
              <a:cxnLst/>
              <a:rect l="0" t="0" r="0" b="0"/>
              <a:pathLst>
                <a:path w="19051" h="56759">
                  <a:moveTo>
                    <a:pt x="0" y="9133"/>
                  </a:moveTo>
                  <a:lnTo>
                    <a:pt x="0" y="9133"/>
                  </a:lnTo>
                  <a:lnTo>
                    <a:pt x="9133" y="0"/>
                  </a:lnTo>
                  <a:lnTo>
                    <a:pt x="10560" y="15878"/>
                  </a:lnTo>
                  <a:lnTo>
                    <a:pt x="17059" y="28261"/>
                  </a:lnTo>
                  <a:lnTo>
                    <a:pt x="19050" y="567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2922"/>
            <p:cNvSpPr/>
            <p:nvPr>
              <p:custDataLst>
                <p:tags r:id="rId289"/>
              </p:custDataLst>
            </p:nvPr>
          </p:nvSpPr>
          <p:spPr>
            <a:xfrm>
              <a:off x="2419350" y="1428795"/>
              <a:ext cx="9526" cy="276181"/>
            </a:xfrm>
            <a:custGeom>
              <a:avLst/>
              <a:gdLst/>
              <a:ahLst/>
              <a:cxnLst/>
              <a:rect l="0" t="0" r="0" b="0"/>
              <a:pathLst>
                <a:path w="9526" h="276181">
                  <a:moveTo>
                    <a:pt x="0" y="19005"/>
                  </a:moveTo>
                  <a:lnTo>
                    <a:pt x="0" y="19005"/>
                  </a:lnTo>
                  <a:lnTo>
                    <a:pt x="0" y="5748"/>
                  </a:lnTo>
                  <a:lnTo>
                    <a:pt x="1058" y="3817"/>
                  </a:lnTo>
                  <a:lnTo>
                    <a:pt x="2822" y="2530"/>
                  </a:lnTo>
                  <a:lnTo>
                    <a:pt x="9409" y="0"/>
                  </a:lnTo>
                  <a:lnTo>
                    <a:pt x="9522" y="44736"/>
                  </a:lnTo>
                  <a:lnTo>
                    <a:pt x="9525" y="87591"/>
                  </a:lnTo>
                  <a:lnTo>
                    <a:pt x="9525" y="130734"/>
                  </a:lnTo>
                  <a:lnTo>
                    <a:pt x="9525" y="172321"/>
                  </a:lnTo>
                  <a:lnTo>
                    <a:pt x="9525" y="214094"/>
                  </a:lnTo>
                  <a:lnTo>
                    <a:pt x="9525" y="258857"/>
                  </a:lnTo>
                  <a:lnTo>
                    <a:pt x="9525" y="2761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2923"/>
            <p:cNvSpPr/>
            <p:nvPr>
              <p:custDataLst>
                <p:tags r:id="rId290"/>
              </p:custDataLst>
            </p:nvPr>
          </p:nvSpPr>
          <p:spPr>
            <a:xfrm>
              <a:off x="2209920" y="1619691"/>
              <a:ext cx="123706" cy="132910"/>
            </a:xfrm>
            <a:custGeom>
              <a:avLst/>
              <a:gdLst/>
              <a:ahLst/>
              <a:cxnLst/>
              <a:rect l="0" t="0" r="0" b="0"/>
              <a:pathLst>
                <a:path w="123706" h="132910">
                  <a:moveTo>
                    <a:pt x="66555" y="85284"/>
                  </a:moveTo>
                  <a:lnTo>
                    <a:pt x="66555" y="85284"/>
                  </a:lnTo>
                  <a:lnTo>
                    <a:pt x="66555" y="62894"/>
                  </a:lnTo>
                  <a:lnTo>
                    <a:pt x="63733" y="56636"/>
                  </a:lnTo>
                  <a:lnTo>
                    <a:pt x="60009" y="50326"/>
                  </a:lnTo>
                  <a:lnTo>
                    <a:pt x="56854" y="40824"/>
                  </a:lnTo>
                  <a:lnTo>
                    <a:pt x="50746" y="31306"/>
                  </a:lnTo>
                  <a:lnTo>
                    <a:pt x="47407" y="21783"/>
                  </a:lnTo>
                  <a:lnTo>
                    <a:pt x="29906" y="1048"/>
                  </a:lnTo>
                  <a:lnTo>
                    <a:pt x="23828" y="0"/>
                  </a:lnTo>
                  <a:lnTo>
                    <a:pt x="18285" y="2577"/>
                  </a:lnTo>
                  <a:lnTo>
                    <a:pt x="15325" y="4746"/>
                  </a:lnTo>
                  <a:lnTo>
                    <a:pt x="12036" y="9978"/>
                  </a:lnTo>
                  <a:lnTo>
                    <a:pt x="8693" y="25077"/>
                  </a:lnTo>
                  <a:lnTo>
                    <a:pt x="2962" y="35577"/>
                  </a:lnTo>
                  <a:lnTo>
                    <a:pt x="0" y="74074"/>
                  </a:lnTo>
                  <a:lnTo>
                    <a:pt x="2756" y="83124"/>
                  </a:lnTo>
                  <a:lnTo>
                    <a:pt x="6450" y="90674"/>
                  </a:lnTo>
                  <a:lnTo>
                    <a:pt x="9588" y="100875"/>
                  </a:lnTo>
                  <a:lnTo>
                    <a:pt x="27005" y="121892"/>
                  </a:lnTo>
                  <a:lnTo>
                    <a:pt x="28546" y="121331"/>
                  </a:lnTo>
                  <a:lnTo>
                    <a:pt x="45298" y="107549"/>
                  </a:lnTo>
                  <a:lnTo>
                    <a:pt x="51110" y="105763"/>
                  </a:lnTo>
                  <a:lnTo>
                    <a:pt x="53083" y="104228"/>
                  </a:lnTo>
                  <a:lnTo>
                    <a:pt x="55276" y="99701"/>
                  </a:lnTo>
                  <a:lnTo>
                    <a:pt x="56510" y="91202"/>
                  </a:lnTo>
                  <a:lnTo>
                    <a:pt x="57742" y="89229"/>
                  </a:lnTo>
                  <a:lnTo>
                    <a:pt x="59621" y="87914"/>
                  </a:lnTo>
                  <a:lnTo>
                    <a:pt x="61933" y="87038"/>
                  </a:lnTo>
                  <a:lnTo>
                    <a:pt x="63473" y="85395"/>
                  </a:lnTo>
                  <a:lnTo>
                    <a:pt x="66435" y="76197"/>
                  </a:lnTo>
                  <a:lnTo>
                    <a:pt x="66544" y="83998"/>
                  </a:lnTo>
                  <a:lnTo>
                    <a:pt x="69372" y="84713"/>
                  </a:lnTo>
                  <a:lnTo>
                    <a:pt x="71608" y="84903"/>
                  </a:lnTo>
                  <a:lnTo>
                    <a:pt x="73099" y="86088"/>
                  </a:lnTo>
                  <a:lnTo>
                    <a:pt x="83445" y="104567"/>
                  </a:lnTo>
                  <a:lnTo>
                    <a:pt x="84165" y="107664"/>
                  </a:lnTo>
                  <a:lnTo>
                    <a:pt x="85703" y="109729"/>
                  </a:lnTo>
                  <a:lnTo>
                    <a:pt x="87787" y="111106"/>
                  </a:lnTo>
                  <a:lnTo>
                    <a:pt x="92925" y="113694"/>
                  </a:lnTo>
                  <a:lnTo>
                    <a:pt x="111913" y="129637"/>
                  </a:lnTo>
                  <a:lnTo>
                    <a:pt x="123705" y="1329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2924"/>
            <p:cNvSpPr/>
            <p:nvPr>
              <p:custDataLst>
                <p:tags r:id="rId291"/>
              </p:custDataLst>
            </p:nvPr>
          </p:nvSpPr>
          <p:spPr>
            <a:xfrm>
              <a:off x="1933575" y="1410431"/>
              <a:ext cx="200026" cy="360609"/>
            </a:xfrm>
            <a:custGeom>
              <a:avLst/>
              <a:gdLst/>
              <a:ahLst/>
              <a:cxnLst/>
              <a:rect l="0" t="0" r="0" b="0"/>
              <a:pathLst>
                <a:path w="200026" h="360609">
                  <a:moveTo>
                    <a:pt x="0" y="65944"/>
                  </a:moveTo>
                  <a:lnTo>
                    <a:pt x="0" y="65944"/>
                  </a:lnTo>
                  <a:lnTo>
                    <a:pt x="0" y="57743"/>
                  </a:lnTo>
                  <a:lnTo>
                    <a:pt x="1058" y="57302"/>
                  </a:lnTo>
                  <a:lnTo>
                    <a:pt x="5056" y="56812"/>
                  </a:lnTo>
                  <a:lnTo>
                    <a:pt x="6546" y="57739"/>
                  </a:lnTo>
                  <a:lnTo>
                    <a:pt x="7539" y="59416"/>
                  </a:lnTo>
                  <a:lnTo>
                    <a:pt x="9133" y="64655"/>
                  </a:lnTo>
                  <a:lnTo>
                    <a:pt x="14465" y="70618"/>
                  </a:lnTo>
                  <a:lnTo>
                    <a:pt x="17012" y="78958"/>
                  </a:lnTo>
                  <a:lnTo>
                    <a:pt x="21268" y="95553"/>
                  </a:lnTo>
                  <a:lnTo>
                    <a:pt x="38295" y="135532"/>
                  </a:lnTo>
                  <a:lnTo>
                    <a:pt x="54001" y="180628"/>
                  </a:lnTo>
                  <a:lnTo>
                    <a:pt x="74910" y="227920"/>
                  </a:lnTo>
                  <a:lnTo>
                    <a:pt x="94662" y="275501"/>
                  </a:lnTo>
                  <a:lnTo>
                    <a:pt x="114248" y="322283"/>
                  </a:lnTo>
                  <a:lnTo>
                    <a:pt x="133152" y="356581"/>
                  </a:lnTo>
                  <a:lnTo>
                    <a:pt x="135335" y="358127"/>
                  </a:lnTo>
                  <a:lnTo>
                    <a:pt x="141386" y="360608"/>
                  </a:lnTo>
                  <a:lnTo>
                    <a:pt x="147490" y="355981"/>
                  </a:lnTo>
                  <a:lnTo>
                    <a:pt x="156002" y="347908"/>
                  </a:lnTo>
                  <a:lnTo>
                    <a:pt x="159292" y="336253"/>
                  </a:lnTo>
                  <a:lnTo>
                    <a:pt x="161578" y="293765"/>
                  </a:lnTo>
                  <a:lnTo>
                    <a:pt x="161857" y="253468"/>
                  </a:lnTo>
                  <a:lnTo>
                    <a:pt x="164727" y="217462"/>
                  </a:lnTo>
                  <a:lnTo>
                    <a:pt x="169458" y="179983"/>
                  </a:lnTo>
                  <a:lnTo>
                    <a:pt x="173682" y="142066"/>
                  </a:lnTo>
                  <a:lnTo>
                    <a:pt x="178814" y="104021"/>
                  </a:lnTo>
                  <a:lnTo>
                    <a:pt x="180548" y="63353"/>
                  </a:lnTo>
                  <a:lnTo>
                    <a:pt x="189138" y="21824"/>
                  </a:lnTo>
                  <a:lnTo>
                    <a:pt x="187073" y="11763"/>
                  </a:lnTo>
                  <a:lnTo>
                    <a:pt x="185040" y="7598"/>
                  </a:lnTo>
                  <a:lnTo>
                    <a:pt x="184744" y="4822"/>
                  </a:lnTo>
                  <a:lnTo>
                    <a:pt x="185604" y="2971"/>
                  </a:lnTo>
                  <a:lnTo>
                    <a:pt x="189533" y="0"/>
                  </a:lnTo>
                  <a:lnTo>
                    <a:pt x="195270" y="4542"/>
                  </a:lnTo>
                  <a:lnTo>
                    <a:pt x="197912" y="9727"/>
                  </a:lnTo>
                  <a:lnTo>
                    <a:pt x="200025" y="183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SMARTInkShape-Group618"/>
          <p:cNvGrpSpPr/>
          <p:nvPr/>
        </p:nvGrpSpPr>
        <p:grpSpPr>
          <a:xfrm>
            <a:off x="3990975" y="1486639"/>
            <a:ext cx="1476376" cy="980337"/>
            <a:chOff x="3990975" y="1486639"/>
            <a:chExt cx="1476376" cy="980337"/>
          </a:xfrm>
        </p:grpSpPr>
        <p:sp>
          <p:nvSpPr>
            <p:cNvPr id="65" name="SMARTInkShape-2925"/>
            <p:cNvSpPr/>
            <p:nvPr>
              <p:custDataLst>
                <p:tags r:id="rId269"/>
              </p:custDataLst>
            </p:nvPr>
          </p:nvSpPr>
          <p:spPr>
            <a:xfrm>
              <a:off x="5353050" y="1733550"/>
              <a:ext cx="114301" cy="152401"/>
            </a:xfrm>
            <a:custGeom>
              <a:avLst/>
              <a:gdLst/>
              <a:ahLst/>
              <a:cxnLst/>
              <a:rect l="0" t="0" r="0" b="0"/>
              <a:pathLst>
                <a:path w="114301" h="152401">
                  <a:moveTo>
                    <a:pt x="114300" y="0"/>
                  </a:moveTo>
                  <a:lnTo>
                    <a:pt x="114300" y="0"/>
                  </a:lnTo>
                  <a:lnTo>
                    <a:pt x="105167" y="0"/>
                  </a:lnTo>
                  <a:lnTo>
                    <a:pt x="97248" y="6546"/>
                  </a:lnTo>
                  <a:lnTo>
                    <a:pt x="88552" y="9701"/>
                  </a:lnTo>
                  <a:lnTo>
                    <a:pt x="82395" y="14189"/>
                  </a:lnTo>
                  <a:lnTo>
                    <a:pt x="78954" y="22534"/>
                  </a:lnTo>
                  <a:lnTo>
                    <a:pt x="78036" y="27723"/>
                  </a:lnTo>
                  <a:lnTo>
                    <a:pt x="75307" y="32240"/>
                  </a:lnTo>
                  <a:lnTo>
                    <a:pt x="54903" y="55503"/>
                  </a:lnTo>
                  <a:lnTo>
                    <a:pt x="28611" y="102012"/>
                  </a:lnTo>
                  <a:lnTo>
                    <a:pt x="4234" y="138710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2926"/>
            <p:cNvSpPr/>
            <p:nvPr>
              <p:custDataLst>
                <p:tags r:id="rId270"/>
              </p:custDataLst>
            </p:nvPr>
          </p:nvSpPr>
          <p:spPr>
            <a:xfrm>
              <a:off x="5305425" y="1743075"/>
              <a:ext cx="152401" cy="109969"/>
            </a:xfrm>
            <a:custGeom>
              <a:avLst/>
              <a:gdLst/>
              <a:ahLst/>
              <a:cxnLst/>
              <a:rect l="0" t="0" r="0" b="0"/>
              <a:pathLst>
                <a:path w="152401" h="109969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5" y="1058"/>
                  </a:lnTo>
                  <a:lnTo>
                    <a:pt x="7539" y="2822"/>
                  </a:lnTo>
                  <a:lnTo>
                    <a:pt x="8201" y="5056"/>
                  </a:lnTo>
                  <a:lnTo>
                    <a:pt x="17609" y="17334"/>
                  </a:lnTo>
                  <a:lnTo>
                    <a:pt x="25312" y="26315"/>
                  </a:lnTo>
                  <a:lnTo>
                    <a:pt x="27608" y="35196"/>
                  </a:lnTo>
                  <a:lnTo>
                    <a:pt x="28146" y="41396"/>
                  </a:lnTo>
                  <a:lnTo>
                    <a:pt x="31206" y="47678"/>
                  </a:lnTo>
                  <a:lnTo>
                    <a:pt x="41795" y="60336"/>
                  </a:lnTo>
                  <a:lnTo>
                    <a:pt x="83356" y="91017"/>
                  </a:lnTo>
                  <a:lnTo>
                    <a:pt x="102739" y="97236"/>
                  </a:lnTo>
                  <a:lnTo>
                    <a:pt x="110220" y="101424"/>
                  </a:lnTo>
                  <a:lnTo>
                    <a:pt x="120382" y="104841"/>
                  </a:lnTo>
                  <a:lnTo>
                    <a:pt x="126881" y="109390"/>
                  </a:lnTo>
                  <a:lnTo>
                    <a:pt x="131154" y="109968"/>
                  </a:lnTo>
                  <a:lnTo>
                    <a:pt x="15240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2927"/>
            <p:cNvSpPr/>
            <p:nvPr>
              <p:custDataLst>
                <p:tags r:id="rId271"/>
              </p:custDataLst>
            </p:nvPr>
          </p:nvSpPr>
          <p:spPr>
            <a:xfrm>
              <a:off x="5105400" y="1486639"/>
              <a:ext cx="151960" cy="473461"/>
            </a:xfrm>
            <a:custGeom>
              <a:avLst/>
              <a:gdLst/>
              <a:ahLst/>
              <a:cxnLst/>
              <a:rect l="0" t="0" r="0" b="0"/>
              <a:pathLst>
                <a:path w="151960" h="473461">
                  <a:moveTo>
                    <a:pt x="0" y="208811"/>
                  </a:moveTo>
                  <a:lnTo>
                    <a:pt x="0" y="208811"/>
                  </a:lnTo>
                  <a:lnTo>
                    <a:pt x="0" y="190188"/>
                  </a:lnTo>
                  <a:lnTo>
                    <a:pt x="0" y="235832"/>
                  </a:lnTo>
                  <a:lnTo>
                    <a:pt x="0" y="277510"/>
                  </a:lnTo>
                  <a:lnTo>
                    <a:pt x="8201" y="324613"/>
                  </a:lnTo>
                  <a:lnTo>
                    <a:pt x="16890" y="370934"/>
                  </a:lnTo>
                  <a:lnTo>
                    <a:pt x="21682" y="417542"/>
                  </a:lnTo>
                  <a:lnTo>
                    <a:pt x="26533" y="437168"/>
                  </a:lnTo>
                  <a:lnTo>
                    <a:pt x="28725" y="448945"/>
                  </a:lnTo>
                  <a:lnTo>
                    <a:pt x="37672" y="473460"/>
                  </a:lnTo>
                  <a:lnTo>
                    <a:pt x="37815" y="473085"/>
                  </a:lnTo>
                  <a:lnTo>
                    <a:pt x="38098" y="431880"/>
                  </a:lnTo>
                  <a:lnTo>
                    <a:pt x="38100" y="389058"/>
                  </a:lnTo>
                  <a:lnTo>
                    <a:pt x="38100" y="350484"/>
                  </a:lnTo>
                  <a:lnTo>
                    <a:pt x="38100" y="303197"/>
                  </a:lnTo>
                  <a:lnTo>
                    <a:pt x="38100" y="265705"/>
                  </a:lnTo>
                  <a:lnTo>
                    <a:pt x="38100" y="227785"/>
                  </a:lnTo>
                  <a:lnTo>
                    <a:pt x="38100" y="186916"/>
                  </a:lnTo>
                  <a:lnTo>
                    <a:pt x="40922" y="144115"/>
                  </a:lnTo>
                  <a:lnTo>
                    <a:pt x="46301" y="96783"/>
                  </a:lnTo>
                  <a:lnTo>
                    <a:pt x="54990" y="50007"/>
                  </a:lnTo>
                  <a:lnTo>
                    <a:pt x="59332" y="28761"/>
                  </a:lnTo>
                  <a:lnTo>
                    <a:pt x="67322" y="11882"/>
                  </a:lnTo>
                  <a:lnTo>
                    <a:pt x="73312" y="4870"/>
                  </a:lnTo>
                  <a:lnTo>
                    <a:pt x="79503" y="1754"/>
                  </a:lnTo>
                  <a:lnTo>
                    <a:pt x="88938" y="0"/>
                  </a:lnTo>
                  <a:lnTo>
                    <a:pt x="95267" y="2411"/>
                  </a:lnTo>
                  <a:lnTo>
                    <a:pt x="117476" y="21670"/>
                  </a:lnTo>
                  <a:lnTo>
                    <a:pt x="136525" y="53810"/>
                  </a:lnTo>
                  <a:lnTo>
                    <a:pt x="147374" y="99587"/>
                  </a:lnTo>
                  <a:lnTo>
                    <a:pt x="151959" y="147050"/>
                  </a:lnTo>
                  <a:lnTo>
                    <a:pt x="144709" y="180148"/>
                  </a:lnTo>
                  <a:lnTo>
                    <a:pt x="125824" y="221225"/>
                  </a:lnTo>
                  <a:lnTo>
                    <a:pt x="102909" y="248167"/>
                  </a:lnTo>
                  <a:lnTo>
                    <a:pt x="69408" y="268968"/>
                  </a:lnTo>
                  <a:lnTo>
                    <a:pt x="45421" y="274198"/>
                  </a:lnTo>
                  <a:lnTo>
                    <a:pt x="36768" y="274914"/>
                  </a:lnTo>
                  <a:lnTo>
                    <a:pt x="34037" y="274046"/>
                  </a:lnTo>
                  <a:lnTo>
                    <a:pt x="32216" y="272409"/>
                  </a:lnTo>
                  <a:lnTo>
                    <a:pt x="31002" y="270260"/>
                  </a:lnTo>
                  <a:lnTo>
                    <a:pt x="28077" y="268827"/>
                  </a:lnTo>
                  <a:lnTo>
                    <a:pt x="15962" y="265752"/>
                  </a:lnTo>
                  <a:lnTo>
                    <a:pt x="13817" y="263705"/>
                  </a:lnTo>
                  <a:lnTo>
                    <a:pt x="11432" y="258608"/>
                  </a:lnTo>
                  <a:lnTo>
                    <a:pt x="9525" y="2469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2928"/>
            <p:cNvSpPr/>
            <p:nvPr>
              <p:custDataLst>
                <p:tags r:id="rId272"/>
              </p:custDataLst>
            </p:nvPr>
          </p:nvSpPr>
          <p:spPr>
            <a:xfrm>
              <a:off x="4953000" y="2306374"/>
              <a:ext cx="142876" cy="160602"/>
            </a:xfrm>
            <a:custGeom>
              <a:avLst/>
              <a:gdLst/>
              <a:ahLst/>
              <a:cxnLst/>
              <a:rect l="0" t="0" r="0" b="0"/>
              <a:pathLst>
                <a:path w="142876" h="160602">
                  <a:moveTo>
                    <a:pt x="142875" y="8201"/>
                  </a:moveTo>
                  <a:lnTo>
                    <a:pt x="142875" y="8201"/>
                  </a:lnTo>
                  <a:lnTo>
                    <a:pt x="134674" y="0"/>
                  </a:lnTo>
                  <a:lnTo>
                    <a:pt x="134233" y="617"/>
                  </a:lnTo>
                  <a:lnTo>
                    <a:pt x="133742" y="4125"/>
                  </a:lnTo>
                  <a:lnTo>
                    <a:pt x="132554" y="5483"/>
                  </a:lnTo>
                  <a:lnTo>
                    <a:pt x="102769" y="21352"/>
                  </a:lnTo>
                  <a:lnTo>
                    <a:pt x="85878" y="47197"/>
                  </a:lnTo>
                  <a:lnTo>
                    <a:pt x="78385" y="58341"/>
                  </a:lnTo>
                  <a:lnTo>
                    <a:pt x="59149" y="76941"/>
                  </a:lnTo>
                  <a:lnTo>
                    <a:pt x="29985" y="119447"/>
                  </a:lnTo>
                  <a:lnTo>
                    <a:pt x="0" y="1606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2929"/>
            <p:cNvSpPr/>
            <p:nvPr>
              <p:custDataLst>
                <p:tags r:id="rId273"/>
              </p:custDataLst>
            </p:nvPr>
          </p:nvSpPr>
          <p:spPr>
            <a:xfrm>
              <a:off x="4944799" y="2295526"/>
              <a:ext cx="132027" cy="161925"/>
            </a:xfrm>
            <a:custGeom>
              <a:avLst/>
              <a:gdLst/>
              <a:ahLst/>
              <a:cxnLst/>
              <a:rect l="0" t="0" r="0" b="0"/>
              <a:pathLst>
                <a:path w="132027" h="161925">
                  <a:moveTo>
                    <a:pt x="8201" y="9524"/>
                  </a:moveTo>
                  <a:lnTo>
                    <a:pt x="8201" y="9524"/>
                  </a:lnTo>
                  <a:lnTo>
                    <a:pt x="8201" y="34"/>
                  </a:lnTo>
                  <a:lnTo>
                    <a:pt x="0" y="2"/>
                  </a:lnTo>
                  <a:lnTo>
                    <a:pt x="4125" y="0"/>
                  </a:lnTo>
                  <a:lnTo>
                    <a:pt x="5484" y="1058"/>
                  </a:lnTo>
                  <a:lnTo>
                    <a:pt x="12900" y="13257"/>
                  </a:lnTo>
                  <a:lnTo>
                    <a:pt x="46318" y="59390"/>
                  </a:lnTo>
                  <a:lnTo>
                    <a:pt x="68724" y="88135"/>
                  </a:lnTo>
                  <a:lnTo>
                    <a:pt x="103399" y="132692"/>
                  </a:lnTo>
                  <a:lnTo>
                    <a:pt x="108720" y="139407"/>
                  </a:lnTo>
                  <a:lnTo>
                    <a:pt x="114957" y="152341"/>
                  </a:lnTo>
                  <a:lnTo>
                    <a:pt x="117472" y="155536"/>
                  </a:lnTo>
                  <a:lnTo>
                    <a:pt x="123088" y="159085"/>
                  </a:lnTo>
                  <a:lnTo>
                    <a:pt x="132026" y="1619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2930"/>
            <p:cNvSpPr/>
            <p:nvPr>
              <p:custDataLst>
                <p:tags r:id="rId274"/>
              </p:custDataLst>
            </p:nvPr>
          </p:nvSpPr>
          <p:spPr>
            <a:xfrm>
              <a:off x="4486275" y="2105064"/>
              <a:ext cx="390526" cy="284257"/>
            </a:xfrm>
            <a:custGeom>
              <a:avLst/>
              <a:gdLst/>
              <a:ahLst/>
              <a:cxnLst/>
              <a:rect l="0" t="0" r="0" b="0"/>
              <a:pathLst>
                <a:path w="390526" h="284257">
                  <a:moveTo>
                    <a:pt x="0" y="238086"/>
                  </a:moveTo>
                  <a:lnTo>
                    <a:pt x="0" y="238086"/>
                  </a:lnTo>
                  <a:lnTo>
                    <a:pt x="0" y="255696"/>
                  </a:lnTo>
                  <a:lnTo>
                    <a:pt x="1058" y="256176"/>
                  </a:lnTo>
                  <a:lnTo>
                    <a:pt x="22390" y="257099"/>
                  </a:lnTo>
                  <a:lnTo>
                    <a:pt x="28648" y="254297"/>
                  </a:lnTo>
                  <a:lnTo>
                    <a:pt x="34958" y="250583"/>
                  </a:lnTo>
                  <a:lnTo>
                    <a:pt x="45518" y="248492"/>
                  </a:lnTo>
                  <a:lnTo>
                    <a:pt x="68528" y="247727"/>
                  </a:lnTo>
                  <a:lnTo>
                    <a:pt x="75612" y="244840"/>
                  </a:lnTo>
                  <a:lnTo>
                    <a:pt x="82288" y="241088"/>
                  </a:lnTo>
                  <a:lnTo>
                    <a:pt x="121548" y="228988"/>
                  </a:lnTo>
                  <a:lnTo>
                    <a:pt x="130980" y="222099"/>
                  </a:lnTo>
                  <a:lnTo>
                    <a:pt x="141100" y="219440"/>
                  </a:lnTo>
                  <a:lnTo>
                    <a:pt x="141692" y="218246"/>
                  </a:lnTo>
                  <a:lnTo>
                    <a:pt x="142829" y="209913"/>
                  </a:lnTo>
                  <a:lnTo>
                    <a:pt x="136320" y="201986"/>
                  </a:lnTo>
                  <a:lnTo>
                    <a:pt x="134670" y="196289"/>
                  </a:lnTo>
                  <a:lnTo>
                    <a:pt x="133172" y="194346"/>
                  </a:lnTo>
                  <a:lnTo>
                    <a:pt x="110994" y="177355"/>
                  </a:lnTo>
                  <a:lnTo>
                    <a:pt x="92064" y="145418"/>
                  </a:lnTo>
                  <a:lnTo>
                    <a:pt x="87604" y="131842"/>
                  </a:lnTo>
                  <a:lnTo>
                    <a:pt x="85038" y="111227"/>
                  </a:lnTo>
                  <a:lnTo>
                    <a:pt x="78259" y="93044"/>
                  </a:lnTo>
                  <a:lnTo>
                    <a:pt x="76607" y="69383"/>
                  </a:lnTo>
                  <a:lnTo>
                    <a:pt x="79203" y="59743"/>
                  </a:lnTo>
                  <a:lnTo>
                    <a:pt x="82826" y="51931"/>
                  </a:lnTo>
                  <a:lnTo>
                    <a:pt x="85925" y="41583"/>
                  </a:lnTo>
                  <a:lnTo>
                    <a:pt x="108081" y="15850"/>
                  </a:lnTo>
                  <a:lnTo>
                    <a:pt x="114359" y="12314"/>
                  </a:lnTo>
                  <a:lnTo>
                    <a:pt x="149403" y="954"/>
                  </a:lnTo>
                  <a:lnTo>
                    <a:pt x="188780" y="0"/>
                  </a:lnTo>
                  <a:lnTo>
                    <a:pt x="206806" y="5029"/>
                  </a:lnTo>
                  <a:lnTo>
                    <a:pt x="233545" y="18926"/>
                  </a:lnTo>
                  <a:lnTo>
                    <a:pt x="235072" y="21071"/>
                  </a:lnTo>
                  <a:lnTo>
                    <a:pt x="237826" y="26277"/>
                  </a:lnTo>
                  <a:lnTo>
                    <a:pt x="251204" y="46413"/>
                  </a:lnTo>
                  <a:lnTo>
                    <a:pt x="255406" y="58998"/>
                  </a:lnTo>
                  <a:lnTo>
                    <a:pt x="257020" y="87424"/>
                  </a:lnTo>
                  <a:lnTo>
                    <a:pt x="245410" y="133503"/>
                  </a:lnTo>
                  <a:lnTo>
                    <a:pt x="239564" y="153693"/>
                  </a:lnTo>
                  <a:lnTo>
                    <a:pt x="235492" y="181530"/>
                  </a:lnTo>
                  <a:lnTo>
                    <a:pt x="229961" y="201397"/>
                  </a:lnTo>
                  <a:lnTo>
                    <a:pt x="228616" y="247416"/>
                  </a:lnTo>
                  <a:lnTo>
                    <a:pt x="228611" y="250656"/>
                  </a:lnTo>
                  <a:lnTo>
                    <a:pt x="231427" y="257078"/>
                  </a:lnTo>
                  <a:lnTo>
                    <a:pt x="242789" y="271157"/>
                  </a:lnTo>
                  <a:lnTo>
                    <a:pt x="248312" y="273951"/>
                  </a:lnTo>
                  <a:lnTo>
                    <a:pt x="278115" y="284256"/>
                  </a:lnTo>
                  <a:lnTo>
                    <a:pt x="322131" y="276540"/>
                  </a:lnTo>
                  <a:lnTo>
                    <a:pt x="352617" y="265871"/>
                  </a:lnTo>
                  <a:lnTo>
                    <a:pt x="390525" y="2476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2931"/>
            <p:cNvSpPr/>
            <p:nvPr>
              <p:custDataLst>
                <p:tags r:id="rId275"/>
              </p:custDataLst>
            </p:nvPr>
          </p:nvSpPr>
          <p:spPr>
            <a:xfrm>
              <a:off x="4276889" y="2276475"/>
              <a:ext cx="133187" cy="28184"/>
            </a:xfrm>
            <a:custGeom>
              <a:avLst/>
              <a:gdLst/>
              <a:ahLst/>
              <a:cxnLst/>
              <a:rect l="0" t="0" r="0" b="0"/>
              <a:pathLst>
                <a:path w="133187" h="28184">
                  <a:moveTo>
                    <a:pt x="37936" y="19050"/>
                  </a:moveTo>
                  <a:lnTo>
                    <a:pt x="37936" y="19050"/>
                  </a:lnTo>
                  <a:lnTo>
                    <a:pt x="6137" y="19050"/>
                  </a:lnTo>
                  <a:lnTo>
                    <a:pt x="4037" y="20108"/>
                  </a:lnTo>
                  <a:lnTo>
                    <a:pt x="2637" y="21872"/>
                  </a:lnTo>
                  <a:lnTo>
                    <a:pt x="0" y="28183"/>
                  </a:lnTo>
                  <a:lnTo>
                    <a:pt x="8051" y="20339"/>
                  </a:lnTo>
                  <a:lnTo>
                    <a:pt x="51716" y="18014"/>
                  </a:lnTo>
                  <a:lnTo>
                    <a:pt x="92327" y="10115"/>
                  </a:lnTo>
                  <a:lnTo>
                    <a:pt x="109437" y="6878"/>
                  </a:lnTo>
                  <a:lnTo>
                    <a:pt x="13318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2932"/>
            <p:cNvSpPr/>
            <p:nvPr>
              <p:custDataLst>
                <p:tags r:id="rId276"/>
              </p:custDataLst>
            </p:nvPr>
          </p:nvSpPr>
          <p:spPr>
            <a:xfrm>
              <a:off x="4276866" y="2171711"/>
              <a:ext cx="104635" cy="180919"/>
            </a:xfrm>
            <a:custGeom>
              <a:avLst/>
              <a:gdLst/>
              <a:ahLst/>
              <a:cxnLst/>
              <a:rect l="0" t="0" r="0" b="0"/>
              <a:pathLst>
                <a:path w="104635" h="180919">
                  <a:moveTo>
                    <a:pt x="85584" y="28564"/>
                  </a:moveTo>
                  <a:lnTo>
                    <a:pt x="85584" y="28564"/>
                  </a:lnTo>
                  <a:lnTo>
                    <a:pt x="85584" y="20363"/>
                  </a:lnTo>
                  <a:lnTo>
                    <a:pt x="90641" y="14375"/>
                  </a:lnTo>
                  <a:lnTo>
                    <a:pt x="91072" y="12755"/>
                  </a:lnTo>
                  <a:lnTo>
                    <a:pt x="90300" y="11674"/>
                  </a:lnTo>
                  <a:lnTo>
                    <a:pt x="88728" y="10954"/>
                  </a:lnTo>
                  <a:lnTo>
                    <a:pt x="87680" y="9416"/>
                  </a:lnTo>
                  <a:lnTo>
                    <a:pt x="85666" y="419"/>
                  </a:lnTo>
                  <a:lnTo>
                    <a:pt x="68253" y="0"/>
                  </a:lnTo>
                  <a:lnTo>
                    <a:pt x="44188" y="22379"/>
                  </a:lnTo>
                  <a:lnTo>
                    <a:pt x="30527" y="41493"/>
                  </a:lnTo>
                  <a:lnTo>
                    <a:pt x="16589" y="54149"/>
                  </a:lnTo>
                  <a:lnTo>
                    <a:pt x="2267" y="87897"/>
                  </a:lnTo>
                  <a:lnTo>
                    <a:pt x="0" y="125235"/>
                  </a:lnTo>
                  <a:lnTo>
                    <a:pt x="4957" y="141051"/>
                  </a:lnTo>
                  <a:lnTo>
                    <a:pt x="13129" y="154086"/>
                  </a:lnTo>
                  <a:lnTo>
                    <a:pt x="19162" y="158435"/>
                  </a:lnTo>
                  <a:lnTo>
                    <a:pt x="41363" y="169060"/>
                  </a:lnTo>
                  <a:lnTo>
                    <a:pt x="52961" y="176967"/>
                  </a:lnTo>
                  <a:lnTo>
                    <a:pt x="59796" y="179188"/>
                  </a:lnTo>
                  <a:lnTo>
                    <a:pt x="97881" y="180918"/>
                  </a:lnTo>
                  <a:lnTo>
                    <a:pt x="100132" y="179875"/>
                  </a:lnTo>
                  <a:lnTo>
                    <a:pt x="101633" y="178121"/>
                  </a:lnTo>
                  <a:lnTo>
                    <a:pt x="104634" y="1714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2933"/>
            <p:cNvSpPr/>
            <p:nvPr>
              <p:custDataLst>
                <p:tags r:id="rId277"/>
              </p:custDataLst>
            </p:nvPr>
          </p:nvSpPr>
          <p:spPr>
            <a:xfrm>
              <a:off x="3990975" y="2143577"/>
              <a:ext cx="247651" cy="208537"/>
            </a:xfrm>
            <a:custGeom>
              <a:avLst/>
              <a:gdLst/>
              <a:ahLst/>
              <a:cxnLst/>
              <a:rect l="0" t="0" r="0" b="0"/>
              <a:pathLst>
                <a:path w="247651" h="208537">
                  <a:moveTo>
                    <a:pt x="0" y="56698"/>
                  </a:moveTo>
                  <a:lnTo>
                    <a:pt x="0" y="56698"/>
                  </a:lnTo>
                  <a:lnTo>
                    <a:pt x="0" y="38075"/>
                  </a:lnTo>
                  <a:lnTo>
                    <a:pt x="0" y="82545"/>
                  </a:lnTo>
                  <a:lnTo>
                    <a:pt x="0" y="127525"/>
                  </a:lnTo>
                  <a:lnTo>
                    <a:pt x="0" y="172330"/>
                  </a:lnTo>
                  <a:lnTo>
                    <a:pt x="0" y="183152"/>
                  </a:lnTo>
                  <a:lnTo>
                    <a:pt x="2822" y="189805"/>
                  </a:lnTo>
                  <a:lnTo>
                    <a:pt x="6546" y="196290"/>
                  </a:lnTo>
                  <a:lnTo>
                    <a:pt x="8201" y="202700"/>
                  </a:lnTo>
                  <a:lnTo>
                    <a:pt x="9701" y="204833"/>
                  </a:lnTo>
                  <a:lnTo>
                    <a:pt x="11759" y="206254"/>
                  </a:lnTo>
                  <a:lnTo>
                    <a:pt x="17610" y="208536"/>
                  </a:lnTo>
                  <a:lnTo>
                    <a:pt x="27124" y="200848"/>
                  </a:lnTo>
                  <a:lnTo>
                    <a:pt x="33202" y="194894"/>
                  </a:lnTo>
                  <a:lnTo>
                    <a:pt x="35923" y="189380"/>
                  </a:lnTo>
                  <a:lnTo>
                    <a:pt x="36649" y="186427"/>
                  </a:lnTo>
                  <a:lnTo>
                    <a:pt x="46174" y="172840"/>
                  </a:lnTo>
                  <a:lnTo>
                    <a:pt x="53885" y="163758"/>
                  </a:lnTo>
                  <a:lnTo>
                    <a:pt x="57147" y="151961"/>
                  </a:lnTo>
                  <a:lnTo>
                    <a:pt x="71339" y="166138"/>
                  </a:lnTo>
                  <a:lnTo>
                    <a:pt x="76862" y="168838"/>
                  </a:lnTo>
                  <a:lnTo>
                    <a:pt x="92983" y="170914"/>
                  </a:lnTo>
                  <a:lnTo>
                    <a:pt x="132067" y="170997"/>
                  </a:lnTo>
                  <a:lnTo>
                    <a:pt x="135670" y="169939"/>
                  </a:lnTo>
                  <a:lnTo>
                    <a:pt x="138071" y="168175"/>
                  </a:lnTo>
                  <a:lnTo>
                    <a:pt x="167271" y="134982"/>
                  </a:lnTo>
                  <a:lnTo>
                    <a:pt x="170899" y="111992"/>
                  </a:lnTo>
                  <a:lnTo>
                    <a:pt x="171429" y="66027"/>
                  </a:lnTo>
                  <a:lnTo>
                    <a:pt x="170382" y="54494"/>
                  </a:lnTo>
                  <a:lnTo>
                    <a:pt x="155203" y="25116"/>
                  </a:lnTo>
                  <a:lnTo>
                    <a:pt x="138362" y="4704"/>
                  </a:lnTo>
                  <a:lnTo>
                    <a:pt x="132755" y="1840"/>
                  </a:lnTo>
                  <a:lnTo>
                    <a:pt x="120532" y="0"/>
                  </a:lnTo>
                  <a:lnTo>
                    <a:pt x="114248" y="2571"/>
                  </a:lnTo>
                  <a:lnTo>
                    <a:pt x="106646" y="7789"/>
                  </a:lnTo>
                  <a:lnTo>
                    <a:pt x="105607" y="11324"/>
                  </a:lnTo>
                  <a:lnTo>
                    <a:pt x="104789" y="40862"/>
                  </a:lnTo>
                  <a:lnTo>
                    <a:pt x="107604" y="47190"/>
                  </a:lnTo>
                  <a:lnTo>
                    <a:pt x="109836" y="50359"/>
                  </a:lnTo>
                  <a:lnTo>
                    <a:pt x="135367" y="69399"/>
                  </a:lnTo>
                  <a:lnTo>
                    <a:pt x="145182" y="72926"/>
                  </a:lnTo>
                  <a:lnTo>
                    <a:pt x="187460" y="80639"/>
                  </a:lnTo>
                  <a:lnTo>
                    <a:pt x="230725" y="85002"/>
                  </a:lnTo>
                  <a:lnTo>
                    <a:pt x="247650" y="852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2934"/>
            <p:cNvSpPr/>
            <p:nvPr>
              <p:custDataLst>
                <p:tags r:id="rId278"/>
              </p:custDataLst>
            </p:nvPr>
          </p:nvSpPr>
          <p:spPr>
            <a:xfrm>
              <a:off x="4057864" y="1504950"/>
              <a:ext cx="561762" cy="409576"/>
            </a:xfrm>
            <a:custGeom>
              <a:avLst/>
              <a:gdLst/>
              <a:ahLst/>
              <a:cxnLst/>
              <a:rect l="0" t="0" r="0" b="0"/>
              <a:pathLst>
                <a:path w="561762" h="409576">
                  <a:moveTo>
                    <a:pt x="295061" y="19050"/>
                  </a:moveTo>
                  <a:lnTo>
                    <a:pt x="295061" y="19050"/>
                  </a:lnTo>
                  <a:lnTo>
                    <a:pt x="300118" y="13994"/>
                  </a:lnTo>
                  <a:lnTo>
                    <a:pt x="305422" y="11511"/>
                  </a:lnTo>
                  <a:lnTo>
                    <a:pt x="308318" y="10849"/>
                  </a:lnTo>
                  <a:lnTo>
                    <a:pt x="323093" y="427"/>
                  </a:lnTo>
                  <a:lnTo>
                    <a:pt x="332754" y="11"/>
                  </a:lnTo>
                  <a:lnTo>
                    <a:pt x="318693" y="0"/>
                  </a:lnTo>
                  <a:lnTo>
                    <a:pt x="305356" y="5056"/>
                  </a:lnTo>
                  <a:lnTo>
                    <a:pt x="259681" y="31799"/>
                  </a:lnTo>
                  <a:lnTo>
                    <a:pt x="220787" y="50454"/>
                  </a:lnTo>
                  <a:lnTo>
                    <a:pt x="197560" y="64691"/>
                  </a:lnTo>
                  <a:lnTo>
                    <a:pt x="151890" y="89893"/>
                  </a:lnTo>
                  <a:lnTo>
                    <a:pt x="104522" y="115724"/>
                  </a:lnTo>
                  <a:lnTo>
                    <a:pt x="67292" y="143481"/>
                  </a:lnTo>
                  <a:lnTo>
                    <a:pt x="34820" y="167100"/>
                  </a:lnTo>
                  <a:lnTo>
                    <a:pt x="8032" y="183995"/>
                  </a:lnTo>
                  <a:lnTo>
                    <a:pt x="3451" y="190431"/>
                  </a:lnTo>
                  <a:lnTo>
                    <a:pt x="872" y="200005"/>
                  </a:lnTo>
                  <a:lnTo>
                    <a:pt x="0" y="212721"/>
                  </a:lnTo>
                  <a:lnTo>
                    <a:pt x="2046" y="214839"/>
                  </a:lnTo>
                  <a:lnTo>
                    <a:pt x="17715" y="221060"/>
                  </a:lnTo>
                  <a:lnTo>
                    <a:pt x="21263" y="223574"/>
                  </a:lnTo>
                  <a:lnTo>
                    <a:pt x="36371" y="227111"/>
                  </a:lnTo>
                  <a:lnTo>
                    <a:pt x="66680" y="231226"/>
                  </a:lnTo>
                  <a:lnTo>
                    <a:pt x="80317" y="235059"/>
                  </a:lnTo>
                  <a:lnTo>
                    <a:pt x="125912" y="238914"/>
                  </a:lnTo>
                  <a:lnTo>
                    <a:pt x="172496" y="255448"/>
                  </a:lnTo>
                  <a:lnTo>
                    <a:pt x="183368" y="261720"/>
                  </a:lnTo>
                  <a:lnTo>
                    <a:pt x="187211" y="267309"/>
                  </a:lnTo>
                  <a:lnTo>
                    <a:pt x="188236" y="270281"/>
                  </a:lnTo>
                  <a:lnTo>
                    <a:pt x="186553" y="279228"/>
                  </a:lnTo>
                  <a:lnTo>
                    <a:pt x="178447" y="304227"/>
                  </a:lnTo>
                  <a:lnTo>
                    <a:pt x="176043" y="307593"/>
                  </a:lnTo>
                  <a:lnTo>
                    <a:pt x="132828" y="340899"/>
                  </a:lnTo>
                  <a:lnTo>
                    <a:pt x="87470" y="361774"/>
                  </a:lnTo>
                  <a:lnTo>
                    <a:pt x="41333" y="387343"/>
                  </a:lnTo>
                  <a:lnTo>
                    <a:pt x="26443" y="396873"/>
                  </a:lnTo>
                  <a:lnTo>
                    <a:pt x="19133" y="409017"/>
                  </a:lnTo>
                  <a:lnTo>
                    <a:pt x="60265" y="409553"/>
                  </a:lnTo>
                  <a:lnTo>
                    <a:pt x="100750" y="409571"/>
                  </a:lnTo>
                  <a:lnTo>
                    <a:pt x="142120" y="409574"/>
                  </a:lnTo>
                  <a:lnTo>
                    <a:pt x="187891" y="409575"/>
                  </a:lnTo>
                  <a:lnTo>
                    <a:pt x="222030" y="406753"/>
                  </a:lnTo>
                  <a:lnTo>
                    <a:pt x="257311" y="403029"/>
                  </a:lnTo>
                  <a:lnTo>
                    <a:pt x="290631" y="401374"/>
                  </a:lnTo>
                  <a:lnTo>
                    <a:pt x="325901" y="400638"/>
                  </a:lnTo>
                  <a:lnTo>
                    <a:pt x="361684" y="400311"/>
                  </a:lnTo>
                  <a:lnTo>
                    <a:pt x="395227" y="400166"/>
                  </a:lnTo>
                  <a:lnTo>
                    <a:pt x="430596" y="400102"/>
                  </a:lnTo>
                  <a:lnTo>
                    <a:pt x="465365" y="399015"/>
                  </a:lnTo>
                  <a:lnTo>
                    <a:pt x="508740" y="393511"/>
                  </a:lnTo>
                  <a:lnTo>
                    <a:pt x="561761" y="390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SMARTInkShape-Group619"/>
          <p:cNvGrpSpPr/>
          <p:nvPr/>
        </p:nvGrpSpPr>
        <p:grpSpPr>
          <a:xfrm>
            <a:off x="6429768" y="1676400"/>
            <a:ext cx="256783" cy="142747"/>
            <a:chOff x="6429768" y="1676400"/>
            <a:chExt cx="256783" cy="142747"/>
          </a:xfrm>
        </p:grpSpPr>
        <p:sp>
          <p:nvSpPr>
            <p:cNvPr id="76" name="SMARTInkShape-2935"/>
            <p:cNvSpPr/>
            <p:nvPr>
              <p:custDataLst>
                <p:tags r:id="rId267"/>
              </p:custDataLst>
            </p:nvPr>
          </p:nvSpPr>
          <p:spPr>
            <a:xfrm>
              <a:off x="6486686" y="1790700"/>
              <a:ext cx="199865" cy="28447"/>
            </a:xfrm>
            <a:custGeom>
              <a:avLst/>
              <a:gdLst/>
              <a:ahLst/>
              <a:cxnLst/>
              <a:rect l="0" t="0" r="0" b="0"/>
              <a:pathLst>
                <a:path w="199865" h="28447">
                  <a:moveTo>
                    <a:pt x="28414" y="0"/>
                  </a:moveTo>
                  <a:lnTo>
                    <a:pt x="28414" y="0"/>
                  </a:lnTo>
                  <a:lnTo>
                    <a:pt x="12167" y="15188"/>
                  </a:lnTo>
                  <a:lnTo>
                    <a:pt x="6024" y="17334"/>
                  </a:lnTo>
                  <a:lnTo>
                    <a:pt x="3962" y="18964"/>
                  </a:lnTo>
                  <a:lnTo>
                    <a:pt x="0" y="28138"/>
                  </a:lnTo>
                  <a:lnTo>
                    <a:pt x="4944" y="28446"/>
                  </a:lnTo>
                  <a:lnTo>
                    <a:pt x="10221" y="25695"/>
                  </a:lnTo>
                  <a:lnTo>
                    <a:pt x="13111" y="23480"/>
                  </a:lnTo>
                  <a:lnTo>
                    <a:pt x="21966" y="21019"/>
                  </a:lnTo>
                  <a:lnTo>
                    <a:pt x="68771" y="18068"/>
                  </a:lnTo>
                  <a:lnTo>
                    <a:pt x="114437" y="10859"/>
                  </a:lnTo>
                  <a:lnTo>
                    <a:pt x="158843" y="8730"/>
                  </a:lnTo>
                  <a:lnTo>
                    <a:pt x="19986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2936"/>
            <p:cNvSpPr/>
            <p:nvPr>
              <p:custDataLst>
                <p:tags r:id="rId268"/>
              </p:custDataLst>
            </p:nvPr>
          </p:nvSpPr>
          <p:spPr>
            <a:xfrm>
              <a:off x="6429768" y="1676400"/>
              <a:ext cx="142483" cy="9526"/>
            </a:xfrm>
            <a:custGeom>
              <a:avLst/>
              <a:gdLst/>
              <a:ahLst/>
              <a:cxnLst/>
              <a:rect l="0" t="0" r="0" b="0"/>
              <a:pathLst>
                <a:path w="142483" h="9526">
                  <a:moveTo>
                    <a:pt x="9132" y="9525"/>
                  </a:moveTo>
                  <a:lnTo>
                    <a:pt x="9132" y="9525"/>
                  </a:lnTo>
                  <a:lnTo>
                    <a:pt x="0" y="392"/>
                  </a:lnTo>
                  <a:lnTo>
                    <a:pt x="4780" y="5173"/>
                  </a:lnTo>
                  <a:lnTo>
                    <a:pt x="7289" y="5565"/>
                  </a:lnTo>
                  <a:lnTo>
                    <a:pt x="20721" y="419"/>
                  </a:lnTo>
                  <a:lnTo>
                    <a:pt x="63927" y="5"/>
                  </a:lnTo>
                  <a:lnTo>
                    <a:pt x="107485" y="0"/>
                  </a:lnTo>
                  <a:lnTo>
                    <a:pt x="126180" y="0"/>
                  </a:lnTo>
                  <a:lnTo>
                    <a:pt x="132767" y="2822"/>
                  </a:lnTo>
                  <a:lnTo>
                    <a:pt x="142482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SMARTInkShape-Group620"/>
          <p:cNvGrpSpPr/>
          <p:nvPr/>
        </p:nvGrpSpPr>
        <p:grpSpPr>
          <a:xfrm>
            <a:off x="7182572" y="1476376"/>
            <a:ext cx="1208954" cy="523853"/>
            <a:chOff x="7182572" y="1476376"/>
            <a:chExt cx="1208954" cy="523853"/>
          </a:xfrm>
        </p:grpSpPr>
        <p:sp>
          <p:nvSpPr>
            <p:cNvPr id="79" name="SMARTInkShape-2937"/>
            <p:cNvSpPr/>
            <p:nvPr>
              <p:custDataLst>
                <p:tags r:id="rId262"/>
              </p:custDataLst>
            </p:nvPr>
          </p:nvSpPr>
          <p:spPr>
            <a:xfrm>
              <a:off x="8267700" y="1676400"/>
              <a:ext cx="123826" cy="9526"/>
            </a:xfrm>
            <a:custGeom>
              <a:avLst/>
              <a:gdLst/>
              <a:ahLst/>
              <a:cxnLst/>
              <a:rect l="0" t="0" r="0" b="0"/>
              <a:pathLst>
                <a:path w="123826" h="9526">
                  <a:moveTo>
                    <a:pt x="0" y="9525"/>
                  </a:moveTo>
                  <a:lnTo>
                    <a:pt x="0" y="9525"/>
                  </a:lnTo>
                  <a:lnTo>
                    <a:pt x="45463" y="9525"/>
                  </a:lnTo>
                  <a:lnTo>
                    <a:pt x="89892" y="9525"/>
                  </a:lnTo>
                  <a:lnTo>
                    <a:pt x="113224" y="9525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2938"/>
            <p:cNvSpPr/>
            <p:nvPr>
              <p:custDataLst>
                <p:tags r:id="rId263"/>
              </p:custDataLst>
            </p:nvPr>
          </p:nvSpPr>
          <p:spPr>
            <a:xfrm>
              <a:off x="8362950" y="1828800"/>
              <a:ext cx="9526" cy="66676"/>
            </a:xfrm>
            <a:custGeom>
              <a:avLst/>
              <a:gdLst/>
              <a:ahLst/>
              <a:cxnLst/>
              <a:rect l="0" t="0" r="0" b="0"/>
              <a:pathLst>
                <a:path w="9526" h="66676">
                  <a:moveTo>
                    <a:pt x="9525" y="0"/>
                  </a:moveTo>
                  <a:lnTo>
                    <a:pt x="9525" y="0"/>
                  </a:lnTo>
                  <a:lnTo>
                    <a:pt x="4469" y="0"/>
                  </a:lnTo>
                  <a:lnTo>
                    <a:pt x="2980" y="1058"/>
                  </a:lnTo>
                  <a:lnTo>
                    <a:pt x="1987" y="2822"/>
                  </a:lnTo>
                  <a:lnTo>
                    <a:pt x="261" y="9701"/>
                  </a:lnTo>
                  <a:lnTo>
                    <a:pt x="0" y="56956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2939"/>
            <p:cNvSpPr/>
            <p:nvPr>
              <p:custDataLst>
                <p:tags r:id="rId264"/>
              </p:custDataLst>
            </p:nvPr>
          </p:nvSpPr>
          <p:spPr>
            <a:xfrm>
              <a:off x="8134392" y="1581185"/>
              <a:ext cx="161491" cy="219037"/>
            </a:xfrm>
            <a:custGeom>
              <a:avLst/>
              <a:gdLst/>
              <a:ahLst/>
              <a:cxnLst/>
              <a:rect l="0" t="0" r="0" b="0"/>
              <a:pathLst>
                <a:path w="161491" h="219037">
                  <a:moveTo>
                    <a:pt x="152358" y="28540"/>
                  </a:moveTo>
                  <a:lnTo>
                    <a:pt x="152358" y="28540"/>
                  </a:lnTo>
                  <a:lnTo>
                    <a:pt x="161490" y="19408"/>
                  </a:lnTo>
                  <a:lnTo>
                    <a:pt x="152740" y="9892"/>
                  </a:lnTo>
                  <a:lnTo>
                    <a:pt x="152470" y="4553"/>
                  </a:lnTo>
                  <a:lnTo>
                    <a:pt x="151375" y="3023"/>
                  </a:lnTo>
                  <a:lnTo>
                    <a:pt x="149586" y="2004"/>
                  </a:lnTo>
                  <a:lnTo>
                    <a:pt x="142664" y="233"/>
                  </a:lnTo>
                  <a:lnTo>
                    <a:pt x="129693" y="0"/>
                  </a:lnTo>
                  <a:lnTo>
                    <a:pt x="123587" y="2803"/>
                  </a:lnTo>
                  <a:lnTo>
                    <a:pt x="120477" y="5032"/>
                  </a:lnTo>
                  <a:lnTo>
                    <a:pt x="97176" y="11725"/>
                  </a:lnTo>
                  <a:lnTo>
                    <a:pt x="54925" y="40945"/>
                  </a:lnTo>
                  <a:lnTo>
                    <a:pt x="40234" y="57968"/>
                  </a:lnTo>
                  <a:lnTo>
                    <a:pt x="31616" y="69136"/>
                  </a:lnTo>
                  <a:lnTo>
                    <a:pt x="16981" y="82431"/>
                  </a:lnTo>
                  <a:lnTo>
                    <a:pt x="3595" y="117711"/>
                  </a:lnTo>
                  <a:lnTo>
                    <a:pt x="53" y="164896"/>
                  </a:lnTo>
                  <a:lnTo>
                    <a:pt x="0" y="173104"/>
                  </a:lnTo>
                  <a:lnTo>
                    <a:pt x="2799" y="180279"/>
                  </a:lnTo>
                  <a:lnTo>
                    <a:pt x="31757" y="212679"/>
                  </a:lnTo>
                  <a:lnTo>
                    <a:pt x="40902" y="216213"/>
                  </a:lnTo>
                  <a:lnTo>
                    <a:pt x="88454" y="219018"/>
                  </a:lnTo>
                  <a:lnTo>
                    <a:pt x="106574" y="219036"/>
                  </a:lnTo>
                  <a:lnTo>
                    <a:pt x="113665" y="216216"/>
                  </a:lnTo>
                  <a:lnTo>
                    <a:pt x="120344" y="212493"/>
                  </a:lnTo>
                  <a:lnTo>
                    <a:pt x="133256" y="210103"/>
                  </a:lnTo>
                  <a:lnTo>
                    <a:pt x="142833" y="2095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2940"/>
            <p:cNvSpPr/>
            <p:nvPr>
              <p:custDataLst>
                <p:tags r:id="rId265"/>
              </p:custDataLst>
            </p:nvPr>
          </p:nvSpPr>
          <p:spPr>
            <a:xfrm>
              <a:off x="7972425" y="1476376"/>
              <a:ext cx="95251" cy="104775"/>
            </a:xfrm>
            <a:custGeom>
              <a:avLst/>
              <a:gdLst/>
              <a:ahLst/>
              <a:cxnLst/>
              <a:rect l="0" t="0" r="0" b="0"/>
              <a:pathLst>
                <a:path w="95251" h="104775">
                  <a:moveTo>
                    <a:pt x="0" y="9524"/>
                  </a:moveTo>
                  <a:lnTo>
                    <a:pt x="0" y="9524"/>
                  </a:lnTo>
                  <a:lnTo>
                    <a:pt x="0" y="2"/>
                  </a:lnTo>
                  <a:lnTo>
                    <a:pt x="5056" y="0"/>
                  </a:lnTo>
                  <a:lnTo>
                    <a:pt x="6545" y="1058"/>
                  </a:lnTo>
                  <a:lnTo>
                    <a:pt x="7538" y="2822"/>
                  </a:lnTo>
                  <a:lnTo>
                    <a:pt x="9264" y="9700"/>
                  </a:lnTo>
                  <a:lnTo>
                    <a:pt x="9525" y="57154"/>
                  </a:lnTo>
                  <a:lnTo>
                    <a:pt x="9525" y="60327"/>
                  </a:lnTo>
                  <a:lnTo>
                    <a:pt x="12347" y="66676"/>
                  </a:lnTo>
                  <a:lnTo>
                    <a:pt x="16070" y="73025"/>
                  </a:lnTo>
                  <a:lnTo>
                    <a:pt x="18462" y="85724"/>
                  </a:lnTo>
                  <a:lnTo>
                    <a:pt x="19049" y="104725"/>
                  </a:lnTo>
                  <a:lnTo>
                    <a:pt x="24106" y="104760"/>
                  </a:lnTo>
                  <a:lnTo>
                    <a:pt x="25595" y="103706"/>
                  </a:lnTo>
                  <a:lnTo>
                    <a:pt x="26588" y="101945"/>
                  </a:lnTo>
                  <a:lnTo>
                    <a:pt x="28182" y="91515"/>
                  </a:lnTo>
                  <a:lnTo>
                    <a:pt x="28574" y="44448"/>
                  </a:lnTo>
                  <a:lnTo>
                    <a:pt x="28575" y="34924"/>
                  </a:lnTo>
                  <a:lnTo>
                    <a:pt x="29633" y="32807"/>
                  </a:lnTo>
                  <a:lnTo>
                    <a:pt x="31397" y="31396"/>
                  </a:lnTo>
                  <a:lnTo>
                    <a:pt x="36775" y="29131"/>
                  </a:lnTo>
                  <a:lnTo>
                    <a:pt x="37512" y="25999"/>
                  </a:lnTo>
                  <a:lnTo>
                    <a:pt x="37707" y="23683"/>
                  </a:lnTo>
                  <a:lnTo>
                    <a:pt x="38896" y="22138"/>
                  </a:lnTo>
                  <a:lnTo>
                    <a:pt x="43040" y="20422"/>
                  </a:lnTo>
                  <a:lnTo>
                    <a:pt x="45627" y="21023"/>
                  </a:lnTo>
                  <a:lnTo>
                    <a:pt x="55424" y="27371"/>
                  </a:lnTo>
                  <a:lnTo>
                    <a:pt x="80735" y="52163"/>
                  </a:lnTo>
                  <a:lnTo>
                    <a:pt x="83507" y="57755"/>
                  </a:lnTo>
                  <a:lnTo>
                    <a:pt x="86492" y="73104"/>
                  </a:lnTo>
                  <a:lnTo>
                    <a:pt x="93206" y="85740"/>
                  </a:lnTo>
                  <a:lnTo>
                    <a:pt x="95250" y="1047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2941"/>
            <p:cNvSpPr/>
            <p:nvPr>
              <p:custDataLst>
                <p:tags r:id="rId266"/>
              </p:custDataLst>
            </p:nvPr>
          </p:nvSpPr>
          <p:spPr>
            <a:xfrm>
              <a:off x="7182572" y="1562100"/>
              <a:ext cx="494579" cy="438129"/>
            </a:xfrm>
            <a:custGeom>
              <a:avLst/>
              <a:gdLst/>
              <a:ahLst/>
              <a:cxnLst/>
              <a:rect l="0" t="0" r="0" b="0"/>
              <a:pathLst>
                <a:path w="494579" h="438129">
                  <a:moveTo>
                    <a:pt x="294553" y="0"/>
                  </a:moveTo>
                  <a:lnTo>
                    <a:pt x="294553" y="0"/>
                  </a:lnTo>
                  <a:lnTo>
                    <a:pt x="309100" y="0"/>
                  </a:lnTo>
                  <a:lnTo>
                    <a:pt x="310602" y="1058"/>
                  </a:lnTo>
                  <a:lnTo>
                    <a:pt x="311602" y="2822"/>
                  </a:lnTo>
                  <a:lnTo>
                    <a:pt x="313569" y="9409"/>
                  </a:lnTo>
                  <a:lnTo>
                    <a:pt x="305399" y="9515"/>
                  </a:lnTo>
                  <a:lnTo>
                    <a:pt x="296734" y="16069"/>
                  </a:lnTo>
                  <a:lnTo>
                    <a:pt x="287908" y="19225"/>
                  </a:lnTo>
                  <a:lnTo>
                    <a:pt x="243374" y="45595"/>
                  </a:lnTo>
                  <a:lnTo>
                    <a:pt x="196459" y="78439"/>
                  </a:lnTo>
                  <a:lnTo>
                    <a:pt x="152265" y="104135"/>
                  </a:lnTo>
                  <a:lnTo>
                    <a:pt x="108912" y="131308"/>
                  </a:lnTo>
                  <a:lnTo>
                    <a:pt x="80713" y="152221"/>
                  </a:lnTo>
                  <a:lnTo>
                    <a:pt x="68399" y="171434"/>
                  </a:lnTo>
                  <a:lnTo>
                    <a:pt x="66436" y="179090"/>
                  </a:lnTo>
                  <a:lnTo>
                    <a:pt x="71152" y="185473"/>
                  </a:lnTo>
                  <a:lnTo>
                    <a:pt x="79252" y="194067"/>
                  </a:lnTo>
                  <a:lnTo>
                    <a:pt x="85270" y="197377"/>
                  </a:lnTo>
                  <a:lnTo>
                    <a:pt x="91472" y="199907"/>
                  </a:lnTo>
                  <a:lnTo>
                    <a:pt x="97755" y="204558"/>
                  </a:lnTo>
                  <a:lnTo>
                    <a:pt x="106899" y="207332"/>
                  </a:lnTo>
                  <a:lnTo>
                    <a:pt x="123946" y="211715"/>
                  </a:lnTo>
                  <a:lnTo>
                    <a:pt x="139580" y="219716"/>
                  </a:lnTo>
                  <a:lnTo>
                    <a:pt x="183415" y="260353"/>
                  </a:lnTo>
                  <a:lnTo>
                    <a:pt x="184478" y="263527"/>
                  </a:lnTo>
                  <a:lnTo>
                    <a:pt x="184127" y="266702"/>
                  </a:lnTo>
                  <a:lnTo>
                    <a:pt x="180917" y="273051"/>
                  </a:lnTo>
                  <a:lnTo>
                    <a:pt x="148812" y="316559"/>
                  </a:lnTo>
                  <a:lnTo>
                    <a:pt x="136646" y="326959"/>
                  </a:lnTo>
                  <a:lnTo>
                    <a:pt x="92123" y="350024"/>
                  </a:lnTo>
                  <a:lnTo>
                    <a:pt x="46949" y="380395"/>
                  </a:lnTo>
                  <a:lnTo>
                    <a:pt x="7512" y="403190"/>
                  </a:lnTo>
                  <a:lnTo>
                    <a:pt x="2937" y="409559"/>
                  </a:lnTo>
                  <a:lnTo>
                    <a:pt x="362" y="419095"/>
                  </a:lnTo>
                  <a:lnTo>
                    <a:pt x="0" y="422272"/>
                  </a:lnTo>
                  <a:lnTo>
                    <a:pt x="2421" y="428624"/>
                  </a:lnTo>
                  <a:lnTo>
                    <a:pt x="4548" y="431799"/>
                  </a:lnTo>
                  <a:lnTo>
                    <a:pt x="7025" y="433916"/>
                  </a:lnTo>
                  <a:lnTo>
                    <a:pt x="12598" y="436268"/>
                  </a:lnTo>
                  <a:lnTo>
                    <a:pt x="59149" y="438040"/>
                  </a:lnTo>
                  <a:lnTo>
                    <a:pt x="105218" y="438128"/>
                  </a:lnTo>
                  <a:lnTo>
                    <a:pt x="145321" y="435321"/>
                  </a:lnTo>
                  <a:lnTo>
                    <a:pt x="190717" y="430609"/>
                  </a:lnTo>
                  <a:lnTo>
                    <a:pt x="223003" y="429507"/>
                  </a:lnTo>
                  <a:lnTo>
                    <a:pt x="258520" y="429017"/>
                  </a:lnTo>
                  <a:lnTo>
                    <a:pt x="292649" y="428799"/>
                  </a:lnTo>
                  <a:lnTo>
                    <a:pt x="325457" y="428703"/>
                  </a:lnTo>
                  <a:lnTo>
                    <a:pt x="372619" y="428648"/>
                  </a:lnTo>
                  <a:lnTo>
                    <a:pt x="413875" y="428632"/>
                  </a:lnTo>
                  <a:lnTo>
                    <a:pt x="451851" y="428627"/>
                  </a:lnTo>
                  <a:lnTo>
                    <a:pt x="494578" y="428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SMARTInkShape-Group621"/>
          <p:cNvGrpSpPr/>
          <p:nvPr/>
        </p:nvGrpSpPr>
        <p:grpSpPr>
          <a:xfrm>
            <a:off x="7192815" y="2095501"/>
            <a:ext cx="208111" cy="238125"/>
            <a:chOff x="7192815" y="2095501"/>
            <a:chExt cx="208111" cy="238125"/>
          </a:xfrm>
        </p:grpSpPr>
        <p:sp>
          <p:nvSpPr>
            <p:cNvPr id="85" name="SMARTInkShape-2942"/>
            <p:cNvSpPr/>
            <p:nvPr>
              <p:custDataLst>
                <p:tags r:id="rId258"/>
              </p:custDataLst>
            </p:nvPr>
          </p:nvSpPr>
          <p:spPr>
            <a:xfrm>
              <a:off x="7192815" y="2095501"/>
              <a:ext cx="17611" cy="9525"/>
            </a:xfrm>
            <a:custGeom>
              <a:avLst/>
              <a:gdLst/>
              <a:ahLst/>
              <a:cxnLst/>
              <a:rect l="0" t="0" r="0" b="0"/>
              <a:pathLst>
                <a:path w="17611" h="9525">
                  <a:moveTo>
                    <a:pt x="17610" y="9524"/>
                  </a:moveTo>
                  <a:lnTo>
                    <a:pt x="17610" y="9524"/>
                  </a:lnTo>
                  <a:lnTo>
                    <a:pt x="17610" y="4467"/>
                  </a:lnTo>
                  <a:lnTo>
                    <a:pt x="16552" y="2978"/>
                  </a:lnTo>
                  <a:lnTo>
                    <a:pt x="14788" y="1985"/>
                  </a:lnTo>
                  <a:lnTo>
                    <a:pt x="7909" y="260"/>
                  </a:lnTo>
                  <a:lnTo>
                    <a:pt x="0" y="34"/>
                  </a:lnTo>
                  <a:lnTo>
                    <a:pt x="7731" y="0"/>
                  </a:lnTo>
                  <a:lnTo>
                    <a:pt x="7980" y="5056"/>
                  </a:lnTo>
                  <a:lnTo>
                    <a:pt x="9073" y="6545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2943"/>
            <p:cNvSpPr/>
            <p:nvPr>
              <p:custDataLst>
                <p:tags r:id="rId259"/>
              </p:custDataLst>
            </p:nvPr>
          </p:nvSpPr>
          <p:spPr>
            <a:xfrm>
              <a:off x="7200900" y="2219325"/>
              <a:ext cx="28542" cy="114301"/>
            </a:xfrm>
            <a:custGeom>
              <a:avLst/>
              <a:gdLst/>
              <a:ahLst/>
              <a:cxnLst/>
              <a:rect l="0" t="0" r="0" b="0"/>
              <a:pathLst>
                <a:path w="28542" h="114301">
                  <a:moveTo>
                    <a:pt x="0" y="0"/>
                  </a:moveTo>
                  <a:lnTo>
                    <a:pt x="0" y="0"/>
                  </a:lnTo>
                  <a:lnTo>
                    <a:pt x="16402" y="0"/>
                  </a:lnTo>
                  <a:lnTo>
                    <a:pt x="17285" y="1058"/>
                  </a:lnTo>
                  <a:lnTo>
                    <a:pt x="18817" y="8201"/>
                  </a:lnTo>
                  <a:lnTo>
                    <a:pt x="20107" y="36271"/>
                  </a:lnTo>
                  <a:lnTo>
                    <a:pt x="27250" y="59039"/>
                  </a:lnTo>
                  <a:lnTo>
                    <a:pt x="28541" y="88867"/>
                  </a:lnTo>
                  <a:lnTo>
                    <a:pt x="25737" y="95235"/>
                  </a:lnTo>
                  <a:lnTo>
                    <a:pt x="20371" y="102891"/>
                  </a:lnTo>
                  <a:lnTo>
                    <a:pt x="1905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2944"/>
            <p:cNvSpPr/>
            <p:nvPr>
              <p:custDataLst>
                <p:tags r:id="rId260"/>
              </p:custDataLst>
            </p:nvPr>
          </p:nvSpPr>
          <p:spPr>
            <a:xfrm>
              <a:off x="7305675" y="2209800"/>
              <a:ext cx="95251" cy="9526"/>
            </a:xfrm>
            <a:custGeom>
              <a:avLst/>
              <a:gdLst/>
              <a:ahLst/>
              <a:cxnLst/>
              <a:rect l="0" t="0" r="0" b="0"/>
              <a:pathLst>
                <a:path w="95251" h="9526">
                  <a:moveTo>
                    <a:pt x="0" y="0"/>
                  </a:moveTo>
                  <a:lnTo>
                    <a:pt x="0" y="0"/>
                  </a:lnTo>
                  <a:lnTo>
                    <a:pt x="22666" y="0"/>
                  </a:lnTo>
                  <a:lnTo>
                    <a:pt x="28771" y="2822"/>
                  </a:lnTo>
                  <a:lnTo>
                    <a:pt x="35013" y="6546"/>
                  </a:lnTo>
                  <a:lnTo>
                    <a:pt x="47642" y="8936"/>
                  </a:lnTo>
                  <a:lnTo>
                    <a:pt x="952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2945"/>
            <p:cNvSpPr/>
            <p:nvPr>
              <p:custDataLst>
                <p:tags r:id="rId261"/>
              </p:custDataLst>
            </p:nvPr>
          </p:nvSpPr>
          <p:spPr>
            <a:xfrm>
              <a:off x="7296693" y="2286000"/>
              <a:ext cx="104233" cy="28575"/>
            </a:xfrm>
            <a:custGeom>
              <a:avLst/>
              <a:gdLst/>
              <a:ahLst/>
              <a:cxnLst/>
              <a:rect l="0" t="0" r="0" b="0"/>
              <a:pathLst>
                <a:path w="104233" h="28575">
                  <a:moveTo>
                    <a:pt x="28032" y="0"/>
                  </a:moveTo>
                  <a:lnTo>
                    <a:pt x="28032" y="0"/>
                  </a:lnTo>
                  <a:lnTo>
                    <a:pt x="22976" y="5056"/>
                  </a:lnTo>
                  <a:lnTo>
                    <a:pt x="17671" y="7539"/>
                  </a:lnTo>
                  <a:lnTo>
                    <a:pt x="14775" y="8201"/>
                  </a:lnTo>
                  <a:lnTo>
                    <a:pt x="0" y="18623"/>
                  </a:lnTo>
                  <a:lnTo>
                    <a:pt x="4675" y="23980"/>
                  </a:lnTo>
                  <a:lnTo>
                    <a:pt x="9890" y="26533"/>
                  </a:lnTo>
                  <a:lnTo>
                    <a:pt x="28644" y="28522"/>
                  </a:lnTo>
                  <a:lnTo>
                    <a:pt x="59793" y="28574"/>
                  </a:lnTo>
                  <a:lnTo>
                    <a:pt x="66137" y="25752"/>
                  </a:lnTo>
                  <a:lnTo>
                    <a:pt x="72484" y="22029"/>
                  </a:lnTo>
                  <a:lnTo>
                    <a:pt x="104232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SMARTInkShape-Group622"/>
          <p:cNvGrpSpPr/>
          <p:nvPr/>
        </p:nvGrpSpPr>
        <p:grpSpPr>
          <a:xfrm>
            <a:off x="5553513" y="1451844"/>
            <a:ext cx="504101" cy="291182"/>
            <a:chOff x="5553513" y="1451844"/>
            <a:chExt cx="504101" cy="291182"/>
          </a:xfrm>
        </p:grpSpPr>
        <p:sp>
          <p:nvSpPr>
            <p:cNvPr id="90" name="SMARTInkShape-2946"/>
            <p:cNvSpPr/>
            <p:nvPr>
              <p:custDataLst>
                <p:tags r:id="rId255"/>
              </p:custDataLst>
            </p:nvPr>
          </p:nvSpPr>
          <p:spPr>
            <a:xfrm>
              <a:off x="5553513" y="1457325"/>
              <a:ext cx="123388" cy="285701"/>
            </a:xfrm>
            <a:custGeom>
              <a:avLst/>
              <a:gdLst/>
              <a:ahLst/>
              <a:cxnLst/>
              <a:rect l="0" t="0" r="0" b="0"/>
              <a:pathLst>
                <a:path w="123388" h="285701">
                  <a:moveTo>
                    <a:pt x="85287" y="0"/>
                  </a:moveTo>
                  <a:lnTo>
                    <a:pt x="85287" y="0"/>
                  </a:lnTo>
                  <a:lnTo>
                    <a:pt x="66632" y="0"/>
                  </a:lnTo>
                  <a:lnTo>
                    <a:pt x="49376" y="17926"/>
                  </a:lnTo>
                  <a:lnTo>
                    <a:pt x="32284" y="44713"/>
                  </a:lnTo>
                  <a:lnTo>
                    <a:pt x="15041" y="92209"/>
                  </a:lnTo>
                  <a:lnTo>
                    <a:pt x="4553" y="135243"/>
                  </a:lnTo>
                  <a:lnTo>
                    <a:pt x="0" y="177409"/>
                  </a:lnTo>
                  <a:lnTo>
                    <a:pt x="707" y="203123"/>
                  </a:lnTo>
                  <a:lnTo>
                    <a:pt x="13755" y="245796"/>
                  </a:lnTo>
                  <a:lnTo>
                    <a:pt x="22229" y="258860"/>
                  </a:lnTo>
                  <a:lnTo>
                    <a:pt x="52680" y="281429"/>
                  </a:lnTo>
                  <a:lnTo>
                    <a:pt x="59506" y="283830"/>
                  </a:lnTo>
                  <a:lnTo>
                    <a:pt x="102641" y="285700"/>
                  </a:lnTo>
                  <a:lnTo>
                    <a:pt x="111698" y="282906"/>
                  </a:lnTo>
                  <a:lnTo>
                    <a:pt x="123387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2947"/>
            <p:cNvSpPr/>
            <p:nvPr>
              <p:custDataLst>
                <p:tags r:id="rId256"/>
              </p:custDataLst>
            </p:nvPr>
          </p:nvSpPr>
          <p:spPr>
            <a:xfrm>
              <a:off x="5715011" y="1524014"/>
              <a:ext cx="247640" cy="161471"/>
            </a:xfrm>
            <a:custGeom>
              <a:avLst/>
              <a:gdLst/>
              <a:ahLst/>
              <a:cxnLst/>
              <a:rect l="0" t="0" r="0" b="0"/>
              <a:pathLst>
                <a:path w="247640" h="161471">
                  <a:moveTo>
                    <a:pt x="38089" y="57136"/>
                  </a:moveTo>
                  <a:lnTo>
                    <a:pt x="38089" y="57136"/>
                  </a:lnTo>
                  <a:lnTo>
                    <a:pt x="28956" y="48004"/>
                  </a:lnTo>
                  <a:lnTo>
                    <a:pt x="14102" y="47614"/>
                  </a:lnTo>
                  <a:lnTo>
                    <a:pt x="12573" y="48671"/>
                  </a:lnTo>
                  <a:lnTo>
                    <a:pt x="11553" y="50435"/>
                  </a:lnTo>
                  <a:lnTo>
                    <a:pt x="10873" y="52668"/>
                  </a:lnTo>
                  <a:lnTo>
                    <a:pt x="2154" y="66909"/>
                  </a:lnTo>
                  <a:lnTo>
                    <a:pt x="27" y="98415"/>
                  </a:lnTo>
                  <a:lnTo>
                    <a:pt x="0" y="107937"/>
                  </a:lnTo>
                  <a:lnTo>
                    <a:pt x="2816" y="114287"/>
                  </a:lnTo>
                  <a:lnTo>
                    <a:pt x="15178" y="130161"/>
                  </a:lnTo>
                  <a:lnTo>
                    <a:pt x="21099" y="142861"/>
                  </a:lnTo>
                  <a:lnTo>
                    <a:pt x="23587" y="146036"/>
                  </a:lnTo>
                  <a:lnTo>
                    <a:pt x="29174" y="149564"/>
                  </a:lnTo>
                  <a:lnTo>
                    <a:pt x="35185" y="152190"/>
                  </a:lnTo>
                  <a:lnTo>
                    <a:pt x="45768" y="160422"/>
                  </a:lnTo>
                  <a:lnTo>
                    <a:pt x="52124" y="161470"/>
                  </a:lnTo>
                  <a:lnTo>
                    <a:pt x="57732" y="158893"/>
                  </a:lnTo>
                  <a:lnTo>
                    <a:pt x="63753" y="155278"/>
                  </a:lnTo>
                  <a:lnTo>
                    <a:pt x="69956" y="153671"/>
                  </a:lnTo>
                  <a:lnTo>
                    <a:pt x="72034" y="152185"/>
                  </a:lnTo>
                  <a:lnTo>
                    <a:pt x="73419" y="150135"/>
                  </a:lnTo>
                  <a:lnTo>
                    <a:pt x="76017" y="145035"/>
                  </a:lnTo>
                  <a:lnTo>
                    <a:pt x="82370" y="136215"/>
                  </a:lnTo>
                  <a:lnTo>
                    <a:pt x="84723" y="126898"/>
                  </a:lnTo>
                  <a:lnTo>
                    <a:pt x="85676" y="109784"/>
                  </a:lnTo>
                  <a:lnTo>
                    <a:pt x="86746" y="108109"/>
                  </a:lnTo>
                  <a:lnTo>
                    <a:pt x="88519" y="106993"/>
                  </a:lnTo>
                  <a:lnTo>
                    <a:pt x="93912" y="105202"/>
                  </a:lnTo>
                  <a:lnTo>
                    <a:pt x="94650" y="102135"/>
                  </a:lnTo>
                  <a:lnTo>
                    <a:pt x="95123" y="96599"/>
                  </a:lnTo>
                  <a:lnTo>
                    <a:pt x="95239" y="109712"/>
                  </a:lnTo>
                  <a:lnTo>
                    <a:pt x="96297" y="111236"/>
                  </a:lnTo>
                  <a:lnTo>
                    <a:pt x="98061" y="112253"/>
                  </a:lnTo>
                  <a:lnTo>
                    <a:pt x="100295" y="112931"/>
                  </a:lnTo>
                  <a:lnTo>
                    <a:pt x="101784" y="114441"/>
                  </a:lnTo>
                  <a:lnTo>
                    <a:pt x="103440" y="118941"/>
                  </a:lnTo>
                  <a:lnTo>
                    <a:pt x="104940" y="120564"/>
                  </a:lnTo>
                  <a:lnTo>
                    <a:pt x="109428" y="122368"/>
                  </a:lnTo>
                  <a:lnTo>
                    <a:pt x="111049" y="123908"/>
                  </a:lnTo>
                  <a:lnTo>
                    <a:pt x="112849" y="128440"/>
                  </a:lnTo>
                  <a:lnTo>
                    <a:pt x="114387" y="130072"/>
                  </a:lnTo>
                  <a:lnTo>
                    <a:pt x="118919" y="131885"/>
                  </a:lnTo>
                  <a:lnTo>
                    <a:pt x="127420" y="132906"/>
                  </a:lnTo>
                  <a:lnTo>
                    <a:pt x="133531" y="130323"/>
                  </a:lnTo>
                  <a:lnTo>
                    <a:pt x="152430" y="119136"/>
                  </a:lnTo>
                  <a:lnTo>
                    <a:pt x="166587" y="114186"/>
                  </a:lnTo>
                  <a:lnTo>
                    <a:pt x="168204" y="112102"/>
                  </a:lnTo>
                  <a:lnTo>
                    <a:pt x="171059" y="106965"/>
                  </a:lnTo>
                  <a:lnTo>
                    <a:pt x="186500" y="88801"/>
                  </a:lnTo>
                  <a:lnTo>
                    <a:pt x="189308" y="79336"/>
                  </a:lnTo>
                  <a:lnTo>
                    <a:pt x="190486" y="31736"/>
                  </a:lnTo>
                  <a:lnTo>
                    <a:pt x="190489" y="6336"/>
                  </a:lnTo>
                  <a:lnTo>
                    <a:pt x="189431" y="4219"/>
                  </a:lnTo>
                  <a:lnTo>
                    <a:pt x="187667" y="2808"/>
                  </a:lnTo>
                  <a:lnTo>
                    <a:pt x="182288" y="543"/>
                  </a:lnTo>
                  <a:lnTo>
                    <a:pt x="166809" y="0"/>
                  </a:lnTo>
                  <a:lnTo>
                    <a:pt x="165177" y="1054"/>
                  </a:lnTo>
                  <a:lnTo>
                    <a:pt x="164089" y="2815"/>
                  </a:lnTo>
                  <a:lnTo>
                    <a:pt x="162201" y="9687"/>
                  </a:lnTo>
                  <a:lnTo>
                    <a:pt x="161917" y="33099"/>
                  </a:lnTo>
                  <a:lnTo>
                    <a:pt x="164737" y="38692"/>
                  </a:lnTo>
                  <a:lnTo>
                    <a:pt x="166971" y="41665"/>
                  </a:lnTo>
                  <a:lnTo>
                    <a:pt x="172276" y="44968"/>
                  </a:lnTo>
                  <a:lnTo>
                    <a:pt x="184304" y="47089"/>
                  </a:lnTo>
                  <a:lnTo>
                    <a:pt x="186366" y="48321"/>
                  </a:lnTo>
                  <a:lnTo>
                    <a:pt x="187740" y="50201"/>
                  </a:lnTo>
                  <a:lnTo>
                    <a:pt x="188656" y="52513"/>
                  </a:lnTo>
                  <a:lnTo>
                    <a:pt x="190326" y="52995"/>
                  </a:lnTo>
                  <a:lnTo>
                    <a:pt x="192497" y="52259"/>
                  </a:lnTo>
                  <a:lnTo>
                    <a:pt x="195002" y="50710"/>
                  </a:lnTo>
                  <a:lnTo>
                    <a:pt x="217254" y="48019"/>
                  </a:lnTo>
                  <a:lnTo>
                    <a:pt x="232983" y="47635"/>
                  </a:lnTo>
                  <a:lnTo>
                    <a:pt x="238655" y="44799"/>
                  </a:lnTo>
                  <a:lnTo>
                    <a:pt x="247639" y="380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2948"/>
            <p:cNvSpPr/>
            <p:nvPr>
              <p:custDataLst>
                <p:tags r:id="rId257"/>
              </p:custDataLst>
            </p:nvPr>
          </p:nvSpPr>
          <p:spPr>
            <a:xfrm>
              <a:off x="5991225" y="1451844"/>
              <a:ext cx="66389" cy="272182"/>
            </a:xfrm>
            <a:custGeom>
              <a:avLst/>
              <a:gdLst/>
              <a:ahLst/>
              <a:cxnLst/>
              <a:rect l="0" t="0" r="0" b="0"/>
              <a:pathLst>
                <a:path w="66389" h="272182">
                  <a:moveTo>
                    <a:pt x="19050" y="15006"/>
                  </a:moveTo>
                  <a:lnTo>
                    <a:pt x="19050" y="15006"/>
                  </a:lnTo>
                  <a:lnTo>
                    <a:pt x="19050" y="5515"/>
                  </a:lnTo>
                  <a:lnTo>
                    <a:pt x="24106" y="435"/>
                  </a:lnTo>
                  <a:lnTo>
                    <a:pt x="25595" y="0"/>
                  </a:lnTo>
                  <a:lnTo>
                    <a:pt x="26589" y="769"/>
                  </a:lnTo>
                  <a:lnTo>
                    <a:pt x="28751" y="4445"/>
                  </a:lnTo>
                  <a:lnTo>
                    <a:pt x="43686" y="21544"/>
                  </a:lnTo>
                  <a:lnTo>
                    <a:pt x="49669" y="34093"/>
                  </a:lnTo>
                  <a:lnTo>
                    <a:pt x="52163" y="37256"/>
                  </a:lnTo>
                  <a:lnTo>
                    <a:pt x="54934" y="46414"/>
                  </a:lnTo>
                  <a:lnTo>
                    <a:pt x="59316" y="63470"/>
                  </a:lnTo>
                  <a:lnTo>
                    <a:pt x="63404" y="76762"/>
                  </a:lnTo>
                  <a:lnTo>
                    <a:pt x="66388" y="123164"/>
                  </a:lnTo>
                  <a:lnTo>
                    <a:pt x="63796" y="158549"/>
                  </a:lnTo>
                  <a:lnTo>
                    <a:pt x="47373" y="204729"/>
                  </a:lnTo>
                  <a:lnTo>
                    <a:pt x="25731" y="243538"/>
                  </a:lnTo>
                  <a:lnTo>
                    <a:pt x="0" y="2721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SMARTInkShape-2949"/>
          <p:cNvSpPr/>
          <p:nvPr>
            <p:custDataLst>
              <p:tags r:id="rId1"/>
            </p:custDataLst>
          </p:nvPr>
        </p:nvSpPr>
        <p:spPr>
          <a:xfrm>
            <a:off x="7507155" y="2124075"/>
            <a:ext cx="130404" cy="190369"/>
          </a:xfrm>
          <a:custGeom>
            <a:avLst/>
            <a:gdLst/>
            <a:ahLst/>
            <a:cxnLst/>
            <a:rect l="0" t="0" r="0" b="0"/>
            <a:pathLst>
              <a:path w="130404" h="190369">
                <a:moveTo>
                  <a:pt x="74745" y="76200"/>
                </a:moveTo>
                <a:lnTo>
                  <a:pt x="74745" y="76200"/>
                </a:lnTo>
                <a:lnTo>
                  <a:pt x="74745" y="67067"/>
                </a:lnTo>
                <a:lnTo>
                  <a:pt x="82945" y="66710"/>
                </a:lnTo>
                <a:lnTo>
                  <a:pt x="83387" y="65640"/>
                </a:lnTo>
                <a:lnTo>
                  <a:pt x="84270" y="38227"/>
                </a:lnTo>
                <a:lnTo>
                  <a:pt x="76070" y="29910"/>
                </a:lnTo>
                <a:lnTo>
                  <a:pt x="70081" y="28971"/>
                </a:lnTo>
                <a:lnTo>
                  <a:pt x="64559" y="31573"/>
                </a:lnTo>
                <a:lnTo>
                  <a:pt x="23909" y="69889"/>
                </a:lnTo>
                <a:lnTo>
                  <a:pt x="20402" y="79039"/>
                </a:lnTo>
                <a:lnTo>
                  <a:pt x="17785" y="89104"/>
                </a:lnTo>
                <a:lnTo>
                  <a:pt x="11419" y="101778"/>
                </a:lnTo>
                <a:lnTo>
                  <a:pt x="8004" y="117410"/>
                </a:lnTo>
                <a:lnTo>
                  <a:pt x="727" y="132710"/>
                </a:lnTo>
                <a:lnTo>
                  <a:pt x="0" y="136098"/>
                </a:lnTo>
                <a:lnTo>
                  <a:pt x="6874" y="163739"/>
                </a:lnTo>
                <a:lnTo>
                  <a:pt x="10361" y="170845"/>
                </a:lnTo>
                <a:lnTo>
                  <a:pt x="12772" y="174222"/>
                </a:lnTo>
                <a:lnTo>
                  <a:pt x="18273" y="177973"/>
                </a:lnTo>
                <a:lnTo>
                  <a:pt x="24247" y="180700"/>
                </a:lnTo>
                <a:lnTo>
                  <a:pt x="33559" y="187126"/>
                </a:lnTo>
                <a:lnTo>
                  <a:pt x="39860" y="189000"/>
                </a:lnTo>
                <a:lnTo>
                  <a:pt x="67075" y="190368"/>
                </a:lnTo>
                <a:lnTo>
                  <a:pt x="82586" y="185405"/>
                </a:lnTo>
                <a:lnTo>
                  <a:pt x="99185" y="174245"/>
                </a:lnTo>
                <a:lnTo>
                  <a:pt x="115893" y="158700"/>
                </a:lnTo>
                <a:lnTo>
                  <a:pt x="119492" y="152378"/>
                </a:lnTo>
                <a:lnTo>
                  <a:pt x="130403" y="121973"/>
                </a:lnTo>
                <a:lnTo>
                  <a:pt x="128409" y="112066"/>
                </a:lnTo>
                <a:lnTo>
                  <a:pt x="112905" y="64471"/>
                </a:lnTo>
                <a:lnTo>
                  <a:pt x="106631" y="50970"/>
                </a:lnTo>
                <a:lnTo>
                  <a:pt x="104790" y="39939"/>
                </a:lnTo>
                <a:lnTo>
                  <a:pt x="102184" y="35093"/>
                </a:lnTo>
                <a:lnTo>
                  <a:pt x="88436" y="19710"/>
                </a:lnTo>
                <a:lnTo>
                  <a:pt x="87047" y="16315"/>
                </a:lnTo>
                <a:lnTo>
                  <a:pt x="85064" y="14052"/>
                </a:lnTo>
                <a:lnTo>
                  <a:pt x="78273" y="9808"/>
                </a:lnTo>
                <a:lnTo>
                  <a:pt x="7474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SMARTInkShape-2950"/>
          <p:cNvSpPr/>
          <p:nvPr>
            <p:custDataLst>
              <p:tags r:id="rId2"/>
            </p:custDataLst>
          </p:nvPr>
        </p:nvSpPr>
        <p:spPr>
          <a:xfrm>
            <a:off x="7248525" y="1343035"/>
            <a:ext cx="133351" cy="123651"/>
          </a:xfrm>
          <a:custGeom>
            <a:avLst/>
            <a:gdLst/>
            <a:ahLst/>
            <a:cxnLst/>
            <a:rect l="0" t="0" r="0" b="0"/>
            <a:pathLst>
              <a:path w="133351" h="123651">
                <a:moveTo>
                  <a:pt x="0" y="9515"/>
                </a:moveTo>
                <a:lnTo>
                  <a:pt x="0" y="9515"/>
                </a:lnTo>
                <a:lnTo>
                  <a:pt x="9515" y="0"/>
                </a:lnTo>
                <a:lnTo>
                  <a:pt x="9525" y="31871"/>
                </a:lnTo>
                <a:lnTo>
                  <a:pt x="12347" y="38148"/>
                </a:lnTo>
                <a:lnTo>
                  <a:pt x="16070" y="44466"/>
                </a:lnTo>
                <a:lnTo>
                  <a:pt x="18167" y="55031"/>
                </a:lnTo>
                <a:lnTo>
                  <a:pt x="19043" y="101513"/>
                </a:lnTo>
                <a:lnTo>
                  <a:pt x="19050" y="123650"/>
                </a:lnTo>
                <a:lnTo>
                  <a:pt x="19050" y="101421"/>
                </a:lnTo>
                <a:lnTo>
                  <a:pt x="28751" y="70713"/>
                </a:lnTo>
                <a:lnTo>
                  <a:pt x="34859" y="59515"/>
                </a:lnTo>
                <a:lnTo>
                  <a:pt x="38198" y="44321"/>
                </a:lnTo>
                <a:lnTo>
                  <a:pt x="45449" y="29169"/>
                </a:lnTo>
                <a:lnTo>
                  <a:pt x="46175" y="25792"/>
                </a:lnTo>
                <a:lnTo>
                  <a:pt x="48775" y="23542"/>
                </a:lnTo>
                <a:lnTo>
                  <a:pt x="60430" y="19316"/>
                </a:lnTo>
                <a:lnTo>
                  <a:pt x="62512" y="17107"/>
                </a:lnTo>
                <a:lnTo>
                  <a:pt x="63899" y="14576"/>
                </a:lnTo>
                <a:lnTo>
                  <a:pt x="65884" y="12889"/>
                </a:lnTo>
                <a:lnTo>
                  <a:pt x="70909" y="11015"/>
                </a:lnTo>
                <a:lnTo>
                  <a:pt x="79689" y="9959"/>
                </a:lnTo>
                <a:lnTo>
                  <a:pt x="85865" y="12535"/>
                </a:lnTo>
                <a:lnTo>
                  <a:pt x="92137" y="16149"/>
                </a:lnTo>
                <a:lnTo>
                  <a:pt x="101618" y="19242"/>
                </a:lnTo>
                <a:lnTo>
                  <a:pt x="117477" y="32185"/>
                </a:lnTo>
                <a:lnTo>
                  <a:pt x="118535" y="35211"/>
                </a:lnTo>
                <a:lnTo>
                  <a:pt x="118182" y="38288"/>
                </a:lnTo>
                <a:lnTo>
                  <a:pt x="116888" y="41397"/>
                </a:lnTo>
                <a:lnTo>
                  <a:pt x="118273" y="50496"/>
                </a:lnTo>
                <a:lnTo>
                  <a:pt x="122416" y="60537"/>
                </a:lnTo>
                <a:lnTo>
                  <a:pt x="130877" y="75607"/>
                </a:lnTo>
                <a:lnTo>
                  <a:pt x="133350" y="9524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8" name="SMARTInkShape-Group625"/>
          <p:cNvGrpSpPr/>
          <p:nvPr/>
        </p:nvGrpSpPr>
        <p:grpSpPr>
          <a:xfrm>
            <a:off x="8763000" y="1238250"/>
            <a:ext cx="1143001" cy="788956"/>
            <a:chOff x="8763000" y="1238250"/>
            <a:chExt cx="1143001" cy="788956"/>
          </a:xfrm>
        </p:grpSpPr>
        <p:sp>
          <p:nvSpPr>
            <p:cNvPr id="96" name="SMARTInkShape-2951"/>
            <p:cNvSpPr/>
            <p:nvPr>
              <p:custDataLst>
                <p:tags r:id="rId243"/>
              </p:custDataLst>
            </p:nvPr>
          </p:nvSpPr>
          <p:spPr>
            <a:xfrm>
              <a:off x="9820275" y="123825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0" y="19050"/>
                  </a:moveTo>
                  <a:lnTo>
                    <a:pt x="0" y="19050"/>
                  </a:lnTo>
                  <a:lnTo>
                    <a:pt x="0" y="4585"/>
                  </a:lnTo>
                  <a:lnTo>
                    <a:pt x="1058" y="3056"/>
                  </a:lnTo>
                  <a:lnTo>
                    <a:pt x="2824" y="2038"/>
                  </a:lnTo>
                  <a:lnTo>
                    <a:pt x="9702" y="268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2952"/>
            <p:cNvSpPr/>
            <p:nvPr>
              <p:custDataLst>
                <p:tags r:id="rId244"/>
              </p:custDataLst>
            </p:nvPr>
          </p:nvSpPr>
          <p:spPr>
            <a:xfrm>
              <a:off x="9867900" y="1371600"/>
              <a:ext cx="38101" cy="114301"/>
            </a:xfrm>
            <a:custGeom>
              <a:avLst/>
              <a:gdLst/>
              <a:ahLst/>
              <a:cxnLst/>
              <a:rect l="0" t="0" r="0" b="0"/>
              <a:pathLst>
                <a:path w="38101" h="114301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824" y="10361"/>
                  </a:lnTo>
                  <a:lnTo>
                    <a:pt x="6546" y="16247"/>
                  </a:lnTo>
                  <a:lnTo>
                    <a:pt x="9702" y="25510"/>
                  </a:lnTo>
                  <a:lnTo>
                    <a:pt x="15810" y="34958"/>
                  </a:lnTo>
                  <a:lnTo>
                    <a:pt x="19149" y="44460"/>
                  </a:lnTo>
                  <a:lnTo>
                    <a:pt x="34154" y="70047"/>
                  </a:lnTo>
                  <a:lnTo>
                    <a:pt x="37321" y="85137"/>
                  </a:lnTo>
                  <a:lnTo>
                    <a:pt x="3810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2953"/>
            <p:cNvSpPr/>
            <p:nvPr>
              <p:custDataLst>
                <p:tags r:id="rId245"/>
              </p:custDataLst>
            </p:nvPr>
          </p:nvSpPr>
          <p:spPr>
            <a:xfrm>
              <a:off x="9753600" y="1447800"/>
              <a:ext cx="47626" cy="1"/>
            </a:xfrm>
            <a:custGeom>
              <a:avLst/>
              <a:gdLst/>
              <a:ahLst/>
              <a:cxnLst/>
              <a:rect l="0" t="0" r="0" b="0"/>
              <a:pathLst>
                <a:path w="47626" h="1">
                  <a:moveTo>
                    <a:pt x="0" y="0"/>
                  </a:moveTo>
                  <a:lnTo>
                    <a:pt x="0" y="0"/>
                  </a:lnTo>
                  <a:lnTo>
                    <a:pt x="476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2954"/>
            <p:cNvSpPr/>
            <p:nvPr>
              <p:custDataLst>
                <p:tags r:id="rId246"/>
              </p:custDataLst>
            </p:nvPr>
          </p:nvSpPr>
          <p:spPr>
            <a:xfrm>
              <a:off x="9601200" y="1400616"/>
              <a:ext cx="76201" cy="94773"/>
            </a:xfrm>
            <a:custGeom>
              <a:avLst/>
              <a:gdLst/>
              <a:ahLst/>
              <a:cxnLst/>
              <a:rect l="0" t="0" r="0" b="0"/>
              <a:pathLst>
                <a:path w="76201" h="94773">
                  <a:moveTo>
                    <a:pt x="0" y="56709"/>
                  </a:moveTo>
                  <a:lnTo>
                    <a:pt x="0" y="56709"/>
                  </a:lnTo>
                  <a:lnTo>
                    <a:pt x="0" y="64910"/>
                  </a:lnTo>
                  <a:lnTo>
                    <a:pt x="9134" y="75332"/>
                  </a:lnTo>
                  <a:lnTo>
                    <a:pt x="9525" y="94772"/>
                  </a:lnTo>
                  <a:lnTo>
                    <a:pt x="9525" y="71211"/>
                  </a:lnTo>
                  <a:lnTo>
                    <a:pt x="12347" y="65624"/>
                  </a:lnTo>
                  <a:lnTo>
                    <a:pt x="16071" y="59613"/>
                  </a:lnTo>
                  <a:lnTo>
                    <a:pt x="18462" y="47130"/>
                  </a:lnTo>
                  <a:lnTo>
                    <a:pt x="18935" y="34473"/>
                  </a:lnTo>
                  <a:lnTo>
                    <a:pt x="21821" y="28129"/>
                  </a:lnTo>
                  <a:lnTo>
                    <a:pt x="25573" y="21782"/>
                  </a:lnTo>
                  <a:lnTo>
                    <a:pt x="28180" y="10965"/>
                  </a:lnTo>
                  <a:lnTo>
                    <a:pt x="37698" y="0"/>
                  </a:lnTo>
                  <a:lnTo>
                    <a:pt x="61779" y="23240"/>
                  </a:lnTo>
                  <a:lnTo>
                    <a:pt x="64499" y="28781"/>
                  </a:lnTo>
                  <a:lnTo>
                    <a:pt x="67649" y="53559"/>
                  </a:lnTo>
                  <a:lnTo>
                    <a:pt x="74197" y="66239"/>
                  </a:lnTo>
                  <a:lnTo>
                    <a:pt x="76200" y="852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2955"/>
            <p:cNvSpPr/>
            <p:nvPr>
              <p:custDataLst>
                <p:tags r:id="rId247"/>
              </p:custDataLst>
            </p:nvPr>
          </p:nvSpPr>
          <p:spPr>
            <a:xfrm>
              <a:off x="9582150" y="1581150"/>
              <a:ext cx="47539" cy="171451"/>
            </a:xfrm>
            <a:custGeom>
              <a:avLst/>
              <a:gdLst/>
              <a:ahLst/>
              <a:cxnLst/>
              <a:rect l="0" t="0" r="0" b="0"/>
              <a:pathLst>
                <a:path w="47539" h="171451">
                  <a:moveTo>
                    <a:pt x="9525" y="0"/>
                  </a:moveTo>
                  <a:lnTo>
                    <a:pt x="9525" y="0"/>
                  </a:lnTo>
                  <a:lnTo>
                    <a:pt x="14582" y="5056"/>
                  </a:lnTo>
                  <a:lnTo>
                    <a:pt x="17065" y="10361"/>
                  </a:lnTo>
                  <a:lnTo>
                    <a:pt x="17726" y="13257"/>
                  </a:lnTo>
                  <a:lnTo>
                    <a:pt x="19226" y="15188"/>
                  </a:lnTo>
                  <a:lnTo>
                    <a:pt x="23716" y="17334"/>
                  </a:lnTo>
                  <a:lnTo>
                    <a:pt x="29238" y="23932"/>
                  </a:lnTo>
                  <a:lnTo>
                    <a:pt x="34160" y="32861"/>
                  </a:lnTo>
                  <a:lnTo>
                    <a:pt x="37991" y="43839"/>
                  </a:lnTo>
                  <a:lnTo>
                    <a:pt x="44300" y="54852"/>
                  </a:lnTo>
                  <a:lnTo>
                    <a:pt x="47538" y="101510"/>
                  </a:lnTo>
                  <a:lnTo>
                    <a:pt x="46541" y="118389"/>
                  </a:lnTo>
                  <a:lnTo>
                    <a:pt x="40013" y="135737"/>
                  </a:lnTo>
                  <a:lnTo>
                    <a:pt x="34364" y="144289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2956"/>
            <p:cNvSpPr/>
            <p:nvPr>
              <p:custDataLst>
                <p:tags r:id="rId248"/>
              </p:custDataLst>
            </p:nvPr>
          </p:nvSpPr>
          <p:spPr>
            <a:xfrm>
              <a:off x="9440600" y="1582651"/>
              <a:ext cx="93888" cy="284084"/>
            </a:xfrm>
            <a:custGeom>
              <a:avLst/>
              <a:gdLst/>
              <a:ahLst/>
              <a:cxnLst/>
              <a:rect l="0" t="0" r="0" b="0"/>
              <a:pathLst>
                <a:path w="93888" h="284084">
                  <a:moveTo>
                    <a:pt x="36775" y="103274"/>
                  </a:moveTo>
                  <a:lnTo>
                    <a:pt x="36775" y="103274"/>
                  </a:lnTo>
                  <a:lnTo>
                    <a:pt x="36775" y="116532"/>
                  </a:lnTo>
                  <a:lnTo>
                    <a:pt x="33953" y="122572"/>
                  </a:lnTo>
                  <a:lnTo>
                    <a:pt x="30229" y="128784"/>
                  </a:lnTo>
                  <a:lnTo>
                    <a:pt x="28131" y="139290"/>
                  </a:lnTo>
                  <a:lnTo>
                    <a:pt x="26452" y="154280"/>
                  </a:lnTo>
                  <a:lnTo>
                    <a:pt x="19084" y="172733"/>
                  </a:lnTo>
                  <a:lnTo>
                    <a:pt x="17760" y="219023"/>
                  </a:lnTo>
                  <a:lnTo>
                    <a:pt x="16674" y="239654"/>
                  </a:lnTo>
                  <a:lnTo>
                    <a:pt x="9525" y="258412"/>
                  </a:lnTo>
                  <a:lnTo>
                    <a:pt x="8210" y="283688"/>
                  </a:lnTo>
                  <a:lnTo>
                    <a:pt x="3147" y="284083"/>
                  </a:lnTo>
                  <a:lnTo>
                    <a:pt x="1655" y="283080"/>
                  </a:lnTo>
                  <a:lnTo>
                    <a:pt x="662" y="281353"/>
                  </a:lnTo>
                  <a:lnTo>
                    <a:pt x="0" y="279143"/>
                  </a:lnTo>
                  <a:lnTo>
                    <a:pt x="617" y="276612"/>
                  </a:lnTo>
                  <a:lnTo>
                    <a:pt x="6388" y="264945"/>
                  </a:lnTo>
                  <a:lnTo>
                    <a:pt x="8129" y="223542"/>
                  </a:lnTo>
                  <a:lnTo>
                    <a:pt x="9252" y="179245"/>
                  </a:lnTo>
                  <a:lnTo>
                    <a:pt x="16842" y="131912"/>
                  </a:lnTo>
                  <a:lnTo>
                    <a:pt x="18707" y="84312"/>
                  </a:lnTo>
                  <a:lnTo>
                    <a:pt x="25306" y="64024"/>
                  </a:lnTo>
                  <a:lnTo>
                    <a:pt x="32906" y="49782"/>
                  </a:lnTo>
                  <a:lnTo>
                    <a:pt x="37732" y="12559"/>
                  </a:lnTo>
                  <a:lnTo>
                    <a:pt x="39529" y="11047"/>
                  </a:lnTo>
                  <a:lnTo>
                    <a:pt x="44349" y="8309"/>
                  </a:lnTo>
                  <a:lnTo>
                    <a:pt x="53012" y="1876"/>
                  </a:lnTo>
                  <a:lnTo>
                    <a:pt x="59160" y="0"/>
                  </a:lnTo>
                  <a:lnTo>
                    <a:pt x="61223" y="558"/>
                  </a:lnTo>
                  <a:lnTo>
                    <a:pt x="62599" y="1988"/>
                  </a:lnTo>
                  <a:lnTo>
                    <a:pt x="63515" y="4000"/>
                  </a:lnTo>
                  <a:lnTo>
                    <a:pt x="65186" y="5342"/>
                  </a:lnTo>
                  <a:lnTo>
                    <a:pt x="75470" y="10316"/>
                  </a:lnTo>
                  <a:lnTo>
                    <a:pt x="78446" y="12727"/>
                  </a:lnTo>
                  <a:lnTo>
                    <a:pt x="81754" y="18228"/>
                  </a:lnTo>
                  <a:lnTo>
                    <a:pt x="84282" y="24201"/>
                  </a:lnTo>
                  <a:lnTo>
                    <a:pt x="88934" y="30383"/>
                  </a:lnTo>
                  <a:lnTo>
                    <a:pt x="91707" y="39481"/>
                  </a:lnTo>
                  <a:lnTo>
                    <a:pt x="93887" y="85960"/>
                  </a:lnTo>
                  <a:lnTo>
                    <a:pt x="91086" y="93109"/>
                  </a:lnTo>
                  <a:lnTo>
                    <a:pt x="87371" y="99815"/>
                  </a:lnTo>
                  <a:lnTo>
                    <a:pt x="84221" y="109540"/>
                  </a:lnTo>
                  <a:lnTo>
                    <a:pt x="71259" y="125488"/>
                  </a:lnTo>
                  <a:lnTo>
                    <a:pt x="65154" y="129022"/>
                  </a:lnTo>
                  <a:lnTo>
                    <a:pt x="49449" y="132535"/>
                  </a:lnTo>
                  <a:lnTo>
                    <a:pt x="43113" y="136740"/>
                  </a:lnTo>
                  <a:lnTo>
                    <a:pt x="41001" y="137226"/>
                  </a:lnTo>
                  <a:lnTo>
                    <a:pt x="39593" y="136492"/>
                  </a:lnTo>
                  <a:lnTo>
                    <a:pt x="38653" y="134944"/>
                  </a:lnTo>
                  <a:lnTo>
                    <a:pt x="36968" y="133913"/>
                  </a:lnTo>
                  <a:lnTo>
                    <a:pt x="27250" y="1318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2957"/>
            <p:cNvSpPr/>
            <p:nvPr>
              <p:custDataLst>
                <p:tags r:id="rId249"/>
              </p:custDataLst>
            </p:nvPr>
          </p:nvSpPr>
          <p:spPr>
            <a:xfrm>
              <a:off x="9296400" y="1695450"/>
              <a:ext cx="38101" cy="9526"/>
            </a:xfrm>
            <a:custGeom>
              <a:avLst/>
              <a:gdLst/>
              <a:ahLst/>
              <a:cxnLst/>
              <a:rect l="0" t="0" r="0" b="0"/>
              <a:pathLst>
                <a:path w="38101" h="9526">
                  <a:moveTo>
                    <a:pt x="0" y="9525"/>
                  </a:moveTo>
                  <a:lnTo>
                    <a:pt x="0" y="9525"/>
                  </a:lnTo>
                  <a:lnTo>
                    <a:pt x="9491" y="34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2958"/>
            <p:cNvSpPr/>
            <p:nvPr>
              <p:custDataLst>
                <p:tags r:id="rId250"/>
              </p:custDataLst>
            </p:nvPr>
          </p:nvSpPr>
          <p:spPr>
            <a:xfrm>
              <a:off x="9243287" y="1638300"/>
              <a:ext cx="15014" cy="104776"/>
            </a:xfrm>
            <a:custGeom>
              <a:avLst/>
              <a:gdLst/>
              <a:ahLst/>
              <a:cxnLst/>
              <a:rect l="0" t="0" r="0" b="0"/>
              <a:pathLst>
                <a:path w="15014" h="104776">
                  <a:moveTo>
                    <a:pt x="5488" y="0"/>
                  </a:moveTo>
                  <a:lnTo>
                    <a:pt x="5488" y="0"/>
                  </a:lnTo>
                  <a:lnTo>
                    <a:pt x="5488" y="8201"/>
                  </a:lnTo>
                  <a:lnTo>
                    <a:pt x="431" y="14189"/>
                  </a:lnTo>
                  <a:lnTo>
                    <a:pt x="0" y="16868"/>
                  </a:lnTo>
                  <a:lnTo>
                    <a:pt x="771" y="19712"/>
                  </a:lnTo>
                  <a:lnTo>
                    <a:pt x="3392" y="25694"/>
                  </a:lnTo>
                  <a:lnTo>
                    <a:pt x="6530" y="63502"/>
                  </a:lnTo>
                  <a:lnTo>
                    <a:pt x="10537" y="69851"/>
                  </a:lnTo>
                  <a:lnTo>
                    <a:pt x="10971" y="73026"/>
                  </a:lnTo>
                  <a:lnTo>
                    <a:pt x="8631" y="79375"/>
                  </a:lnTo>
                  <a:lnTo>
                    <a:pt x="8641" y="82550"/>
                  </a:lnTo>
                  <a:lnTo>
                    <a:pt x="15013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2959"/>
            <p:cNvSpPr/>
            <p:nvPr>
              <p:custDataLst>
                <p:tags r:id="rId251"/>
              </p:custDataLst>
            </p:nvPr>
          </p:nvSpPr>
          <p:spPr>
            <a:xfrm>
              <a:off x="9087290" y="1571660"/>
              <a:ext cx="85286" cy="199991"/>
            </a:xfrm>
            <a:custGeom>
              <a:avLst/>
              <a:gdLst/>
              <a:ahLst/>
              <a:cxnLst/>
              <a:rect l="0" t="0" r="0" b="0"/>
              <a:pathLst>
                <a:path w="85286" h="199991">
                  <a:moveTo>
                    <a:pt x="85285" y="28540"/>
                  </a:moveTo>
                  <a:lnTo>
                    <a:pt x="85285" y="28540"/>
                  </a:lnTo>
                  <a:lnTo>
                    <a:pt x="85285" y="4560"/>
                  </a:lnTo>
                  <a:lnTo>
                    <a:pt x="84227" y="3028"/>
                  </a:lnTo>
                  <a:lnTo>
                    <a:pt x="82463" y="2007"/>
                  </a:lnTo>
                  <a:lnTo>
                    <a:pt x="75584" y="234"/>
                  </a:lnTo>
                  <a:lnTo>
                    <a:pt x="62619" y="0"/>
                  </a:lnTo>
                  <a:lnTo>
                    <a:pt x="60650" y="1047"/>
                  </a:lnTo>
                  <a:lnTo>
                    <a:pt x="59336" y="2803"/>
                  </a:lnTo>
                  <a:lnTo>
                    <a:pt x="58461" y="5032"/>
                  </a:lnTo>
                  <a:lnTo>
                    <a:pt x="56819" y="6518"/>
                  </a:lnTo>
                  <a:lnTo>
                    <a:pt x="52172" y="8169"/>
                  </a:lnTo>
                  <a:lnTo>
                    <a:pt x="50510" y="9668"/>
                  </a:lnTo>
                  <a:lnTo>
                    <a:pt x="48663" y="14155"/>
                  </a:lnTo>
                  <a:lnTo>
                    <a:pt x="42197" y="19677"/>
                  </a:lnTo>
                  <a:lnTo>
                    <a:pt x="37510" y="22631"/>
                  </a:lnTo>
                  <a:lnTo>
                    <a:pt x="34385" y="26718"/>
                  </a:lnTo>
                  <a:lnTo>
                    <a:pt x="18139" y="64083"/>
                  </a:lnTo>
                  <a:lnTo>
                    <a:pt x="15121" y="68110"/>
                  </a:lnTo>
                  <a:lnTo>
                    <a:pt x="11768" y="78230"/>
                  </a:lnTo>
                  <a:lnTo>
                    <a:pt x="9219" y="88724"/>
                  </a:lnTo>
                  <a:lnTo>
                    <a:pt x="2893" y="101641"/>
                  </a:lnTo>
                  <a:lnTo>
                    <a:pt x="0" y="130568"/>
                  </a:lnTo>
                  <a:lnTo>
                    <a:pt x="2577" y="140208"/>
                  </a:lnTo>
                  <a:lnTo>
                    <a:pt x="6193" y="149079"/>
                  </a:lnTo>
                  <a:lnTo>
                    <a:pt x="9287" y="164914"/>
                  </a:lnTo>
                  <a:lnTo>
                    <a:pt x="17174" y="178621"/>
                  </a:lnTo>
                  <a:lnTo>
                    <a:pt x="23242" y="185309"/>
                  </a:lnTo>
                  <a:lnTo>
                    <a:pt x="28782" y="188174"/>
                  </a:lnTo>
                  <a:lnTo>
                    <a:pt x="56710" y="1999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2960"/>
            <p:cNvSpPr/>
            <p:nvPr>
              <p:custDataLst>
                <p:tags r:id="rId252"/>
              </p:custDataLst>
            </p:nvPr>
          </p:nvSpPr>
          <p:spPr>
            <a:xfrm>
              <a:off x="8915400" y="1333500"/>
              <a:ext cx="1" cy="28576"/>
            </a:xfrm>
            <a:custGeom>
              <a:avLst/>
              <a:gdLst/>
              <a:ahLst/>
              <a:cxnLst/>
              <a:rect l="0" t="0" r="0" b="0"/>
              <a:pathLst>
                <a:path w="1" h="28576">
                  <a:moveTo>
                    <a:pt x="0" y="28575"/>
                  </a:moveTo>
                  <a:lnTo>
                    <a:pt x="0" y="2857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2961"/>
            <p:cNvSpPr/>
            <p:nvPr>
              <p:custDataLst>
                <p:tags r:id="rId253"/>
              </p:custDataLst>
            </p:nvPr>
          </p:nvSpPr>
          <p:spPr>
            <a:xfrm>
              <a:off x="8915400" y="1447800"/>
              <a:ext cx="9526" cy="76201"/>
            </a:xfrm>
            <a:custGeom>
              <a:avLst/>
              <a:gdLst/>
              <a:ahLst/>
              <a:cxnLst/>
              <a:rect l="0" t="0" r="0" b="0"/>
              <a:pathLst>
                <a:path w="9526" h="76201">
                  <a:moveTo>
                    <a:pt x="0" y="0"/>
                  </a:moveTo>
                  <a:lnTo>
                    <a:pt x="0" y="0"/>
                  </a:lnTo>
                  <a:lnTo>
                    <a:pt x="0" y="14189"/>
                  </a:lnTo>
                  <a:lnTo>
                    <a:pt x="2822" y="19712"/>
                  </a:lnTo>
                  <a:lnTo>
                    <a:pt x="6546" y="25694"/>
                  </a:lnTo>
                  <a:lnTo>
                    <a:pt x="8937" y="38158"/>
                  </a:lnTo>
                  <a:lnTo>
                    <a:pt x="9525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2962"/>
            <p:cNvSpPr/>
            <p:nvPr>
              <p:custDataLst>
                <p:tags r:id="rId254"/>
              </p:custDataLst>
            </p:nvPr>
          </p:nvSpPr>
          <p:spPr>
            <a:xfrm>
              <a:off x="8763000" y="1609894"/>
              <a:ext cx="132794" cy="417312"/>
            </a:xfrm>
            <a:custGeom>
              <a:avLst/>
              <a:gdLst/>
              <a:ahLst/>
              <a:cxnLst/>
              <a:rect l="0" t="0" r="0" b="0"/>
              <a:pathLst>
                <a:path w="132794" h="417312">
                  <a:moveTo>
                    <a:pt x="0" y="104606"/>
                  </a:moveTo>
                  <a:lnTo>
                    <a:pt x="0" y="104606"/>
                  </a:lnTo>
                  <a:lnTo>
                    <a:pt x="0" y="85591"/>
                  </a:lnTo>
                  <a:lnTo>
                    <a:pt x="0" y="99746"/>
                  </a:lnTo>
                  <a:lnTo>
                    <a:pt x="2822" y="105268"/>
                  </a:lnTo>
                  <a:lnTo>
                    <a:pt x="5057" y="108222"/>
                  </a:lnTo>
                  <a:lnTo>
                    <a:pt x="7540" y="117150"/>
                  </a:lnTo>
                  <a:lnTo>
                    <a:pt x="12296" y="162423"/>
                  </a:lnTo>
                  <a:lnTo>
                    <a:pt x="16048" y="175811"/>
                  </a:lnTo>
                  <a:lnTo>
                    <a:pt x="19845" y="222283"/>
                  </a:lnTo>
                  <a:lnTo>
                    <a:pt x="27670" y="269807"/>
                  </a:lnTo>
                  <a:lnTo>
                    <a:pt x="28497" y="316364"/>
                  </a:lnTo>
                  <a:lnTo>
                    <a:pt x="28570" y="361724"/>
                  </a:lnTo>
                  <a:lnTo>
                    <a:pt x="28575" y="408217"/>
                  </a:lnTo>
                  <a:lnTo>
                    <a:pt x="28575" y="417311"/>
                  </a:lnTo>
                  <a:lnTo>
                    <a:pt x="28575" y="396499"/>
                  </a:lnTo>
                  <a:lnTo>
                    <a:pt x="19638" y="349178"/>
                  </a:lnTo>
                  <a:lnTo>
                    <a:pt x="18068" y="309713"/>
                  </a:lnTo>
                  <a:lnTo>
                    <a:pt x="11527" y="267849"/>
                  </a:lnTo>
                  <a:lnTo>
                    <a:pt x="9920" y="223635"/>
                  </a:lnTo>
                  <a:lnTo>
                    <a:pt x="9603" y="180682"/>
                  </a:lnTo>
                  <a:lnTo>
                    <a:pt x="9541" y="135352"/>
                  </a:lnTo>
                  <a:lnTo>
                    <a:pt x="9528" y="95510"/>
                  </a:lnTo>
                  <a:lnTo>
                    <a:pt x="10583" y="65728"/>
                  </a:lnTo>
                  <a:lnTo>
                    <a:pt x="23716" y="26772"/>
                  </a:lnTo>
                  <a:lnTo>
                    <a:pt x="45782" y="1753"/>
                  </a:lnTo>
                  <a:lnTo>
                    <a:pt x="68922" y="0"/>
                  </a:lnTo>
                  <a:lnTo>
                    <a:pt x="75788" y="2728"/>
                  </a:lnTo>
                  <a:lnTo>
                    <a:pt x="82366" y="6410"/>
                  </a:lnTo>
                  <a:lnTo>
                    <a:pt x="92020" y="9542"/>
                  </a:lnTo>
                  <a:lnTo>
                    <a:pt x="107941" y="22499"/>
                  </a:lnTo>
                  <a:lnTo>
                    <a:pt x="129117" y="52949"/>
                  </a:lnTo>
                  <a:lnTo>
                    <a:pt x="131468" y="59775"/>
                  </a:lnTo>
                  <a:lnTo>
                    <a:pt x="132793" y="74625"/>
                  </a:lnTo>
                  <a:lnTo>
                    <a:pt x="130280" y="83520"/>
                  </a:lnTo>
                  <a:lnTo>
                    <a:pt x="104695" y="123015"/>
                  </a:lnTo>
                  <a:lnTo>
                    <a:pt x="92059" y="136229"/>
                  </a:lnTo>
                  <a:lnTo>
                    <a:pt x="82895" y="139827"/>
                  </a:lnTo>
                  <a:lnTo>
                    <a:pt x="54660" y="143385"/>
                  </a:lnTo>
                  <a:lnTo>
                    <a:pt x="46165" y="147594"/>
                  </a:lnTo>
                  <a:lnTo>
                    <a:pt x="42419" y="148081"/>
                  </a:lnTo>
                  <a:lnTo>
                    <a:pt x="22327" y="142259"/>
                  </a:lnTo>
                  <a:lnTo>
                    <a:pt x="15921" y="137921"/>
                  </a:lnTo>
                  <a:lnTo>
                    <a:pt x="12367" y="132466"/>
                  </a:lnTo>
                  <a:lnTo>
                    <a:pt x="9525" y="1236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SMARTInkShape-Group626"/>
          <p:cNvGrpSpPr/>
          <p:nvPr/>
        </p:nvGrpSpPr>
        <p:grpSpPr>
          <a:xfrm>
            <a:off x="7667625" y="47625"/>
            <a:ext cx="4429126" cy="1161855"/>
            <a:chOff x="7667625" y="47625"/>
            <a:chExt cx="4429126" cy="1161855"/>
          </a:xfrm>
        </p:grpSpPr>
        <p:sp>
          <p:nvSpPr>
            <p:cNvPr id="109" name="SMARTInkShape-2963"/>
            <p:cNvSpPr/>
            <p:nvPr>
              <p:custDataLst>
                <p:tags r:id="rId233"/>
              </p:custDataLst>
            </p:nvPr>
          </p:nvSpPr>
          <p:spPr>
            <a:xfrm>
              <a:off x="7896228" y="181010"/>
              <a:ext cx="95248" cy="323816"/>
            </a:xfrm>
            <a:custGeom>
              <a:avLst/>
              <a:gdLst/>
              <a:ahLst/>
              <a:cxnLst/>
              <a:rect l="0" t="0" r="0" b="0"/>
              <a:pathLst>
                <a:path w="95248" h="323816">
                  <a:moveTo>
                    <a:pt x="95247" y="19015"/>
                  </a:moveTo>
                  <a:lnTo>
                    <a:pt x="95247" y="19015"/>
                  </a:lnTo>
                  <a:lnTo>
                    <a:pt x="95247" y="9882"/>
                  </a:lnTo>
                  <a:lnTo>
                    <a:pt x="85838" y="84"/>
                  </a:lnTo>
                  <a:lnTo>
                    <a:pt x="80700" y="0"/>
                  </a:lnTo>
                  <a:lnTo>
                    <a:pt x="79199" y="1047"/>
                  </a:lnTo>
                  <a:lnTo>
                    <a:pt x="78198" y="2803"/>
                  </a:lnTo>
                  <a:lnTo>
                    <a:pt x="77531" y="5032"/>
                  </a:lnTo>
                  <a:lnTo>
                    <a:pt x="76028" y="6518"/>
                  </a:lnTo>
                  <a:lnTo>
                    <a:pt x="71536" y="8169"/>
                  </a:lnTo>
                  <a:lnTo>
                    <a:pt x="69914" y="9668"/>
                  </a:lnTo>
                  <a:lnTo>
                    <a:pt x="62043" y="22632"/>
                  </a:lnTo>
                  <a:lnTo>
                    <a:pt x="44319" y="46335"/>
                  </a:lnTo>
                  <a:lnTo>
                    <a:pt x="25001" y="92482"/>
                  </a:lnTo>
                  <a:lnTo>
                    <a:pt x="13677" y="117527"/>
                  </a:lnTo>
                  <a:lnTo>
                    <a:pt x="2226" y="161895"/>
                  </a:lnTo>
                  <a:lnTo>
                    <a:pt x="128" y="206340"/>
                  </a:lnTo>
                  <a:lnTo>
                    <a:pt x="0" y="250233"/>
                  </a:lnTo>
                  <a:lnTo>
                    <a:pt x="9698" y="281625"/>
                  </a:lnTo>
                  <a:lnTo>
                    <a:pt x="16887" y="295059"/>
                  </a:lnTo>
                  <a:lnTo>
                    <a:pt x="17607" y="298294"/>
                  </a:lnTo>
                  <a:lnTo>
                    <a:pt x="23677" y="307904"/>
                  </a:lnTo>
                  <a:lnTo>
                    <a:pt x="29219" y="311452"/>
                  </a:lnTo>
                  <a:lnTo>
                    <a:pt x="35210" y="314087"/>
                  </a:lnTo>
                  <a:lnTo>
                    <a:pt x="44533" y="320462"/>
                  </a:lnTo>
                  <a:lnTo>
                    <a:pt x="57147" y="3238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2964"/>
            <p:cNvSpPr/>
            <p:nvPr>
              <p:custDataLst>
                <p:tags r:id="rId234"/>
              </p:custDataLst>
            </p:nvPr>
          </p:nvSpPr>
          <p:spPr>
            <a:xfrm>
              <a:off x="8001014" y="304835"/>
              <a:ext cx="142862" cy="142675"/>
            </a:xfrm>
            <a:custGeom>
              <a:avLst/>
              <a:gdLst/>
              <a:ahLst/>
              <a:cxnLst/>
              <a:rect l="0" t="0" r="0" b="0"/>
              <a:pathLst>
                <a:path w="142862" h="142675">
                  <a:moveTo>
                    <a:pt x="114286" y="38065"/>
                  </a:moveTo>
                  <a:lnTo>
                    <a:pt x="114286" y="38065"/>
                  </a:lnTo>
                  <a:lnTo>
                    <a:pt x="114286" y="29864"/>
                  </a:lnTo>
                  <a:lnTo>
                    <a:pt x="96676" y="10940"/>
                  </a:lnTo>
                  <a:lnTo>
                    <a:pt x="87916" y="8718"/>
                  </a:lnTo>
                  <a:lnTo>
                    <a:pt x="79073" y="3029"/>
                  </a:lnTo>
                  <a:lnTo>
                    <a:pt x="69750" y="873"/>
                  </a:lnTo>
                  <a:lnTo>
                    <a:pt x="49489" y="0"/>
                  </a:lnTo>
                  <a:lnTo>
                    <a:pt x="28387" y="19264"/>
                  </a:lnTo>
                  <a:lnTo>
                    <a:pt x="23192" y="25476"/>
                  </a:lnTo>
                  <a:lnTo>
                    <a:pt x="17035" y="38087"/>
                  </a:lnTo>
                  <a:lnTo>
                    <a:pt x="5940" y="50769"/>
                  </a:lnTo>
                  <a:lnTo>
                    <a:pt x="2632" y="59939"/>
                  </a:lnTo>
                  <a:lnTo>
                    <a:pt x="32" y="107406"/>
                  </a:lnTo>
                  <a:lnTo>
                    <a:pt x="0" y="117289"/>
                  </a:lnTo>
                  <a:lnTo>
                    <a:pt x="2815" y="123723"/>
                  </a:lnTo>
                  <a:lnTo>
                    <a:pt x="6534" y="130110"/>
                  </a:lnTo>
                  <a:lnTo>
                    <a:pt x="8188" y="136477"/>
                  </a:lnTo>
                  <a:lnTo>
                    <a:pt x="9687" y="138598"/>
                  </a:lnTo>
                  <a:lnTo>
                    <a:pt x="11746" y="140012"/>
                  </a:lnTo>
                  <a:lnTo>
                    <a:pt x="19698" y="142002"/>
                  </a:lnTo>
                  <a:lnTo>
                    <a:pt x="31867" y="142674"/>
                  </a:lnTo>
                  <a:lnTo>
                    <a:pt x="38144" y="139944"/>
                  </a:lnTo>
                  <a:lnTo>
                    <a:pt x="69953" y="110959"/>
                  </a:lnTo>
                  <a:lnTo>
                    <a:pt x="73415" y="104682"/>
                  </a:lnTo>
                  <a:lnTo>
                    <a:pt x="76013" y="98364"/>
                  </a:lnTo>
                  <a:lnTo>
                    <a:pt x="82367" y="88857"/>
                  </a:lnTo>
                  <a:lnTo>
                    <a:pt x="85779" y="79338"/>
                  </a:lnTo>
                  <a:lnTo>
                    <a:pt x="93781" y="68521"/>
                  </a:lnTo>
                  <a:lnTo>
                    <a:pt x="95198" y="57556"/>
                  </a:lnTo>
                  <a:lnTo>
                    <a:pt x="95225" y="62302"/>
                  </a:lnTo>
                  <a:lnTo>
                    <a:pt x="96287" y="63748"/>
                  </a:lnTo>
                  <a:lnTo>
                    <a:pt x="100289" y="65355"/>
                  </a:lnTo>
                  <a:lnTo>
                    <a:pt x="101780" y="66842"/>
                  </a:lnTo>
                  <a:lnTo>
                    <a:pt x="103436" y="71316"/>
                  </a:lnTo>
                  <a:lnTo>
                    <a:pt x="105742" y="92128"/>
                  </a:lnTo>
                  <a:lnTo>
                    <a:pt x="112285" y="104757"/>
                  </a:lnTo>
                  <a:lnTo>
                    <a:pt x="113891" y="117443"/>
                  </a:lnTo>
                  <a:lnTo>
                    <a:pt x="115081" y="119559"/>
                  </a:lnTo>
                  <a:lnTo>
                    <a:pt x="116932" y="120969"/>
                  </a:lnTo>
                  <a:lnTo>
                    <a:pt x="121812" y="123595"/>
                  </a:lnTo>
                  <a:lnTo>
                    <a:pt x="130509" y="129965"/>
                  </a:lnTo>
                  <a:lnTo>
                    <a:pt x="142861" y="1333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2965"/>
            <p:cNvSpPr/>
            <p:nvPr>
              <p:custDataLst>
                <p:tags r:id="rId235"/>
              </p:custDataLst>
            </p:nvPr>
          </p:nvSpPr>
          <p:spPr>
            <a:xfrm>
              <a:off x="8220109" y="371475"/>
              <a:ext cx="133317" cy="9526"/>
            </a:xfrm>
            <a:custGeom>
              <a:avLst/>
              <a:gdLst/>
              <a:ahLst/>
              <a:cxnLst/>
              <a:rect l="0" t="0" r="0" b="0"/>
              <a:pathLst>
                <a:path w="133317" h="9526">
                  <a:moveTo>
                    <a:pt x="9491" y="9525"/>
                  </a:moveTo>
                  <a:lnTo>
                    <a:pt x="9491" y="9525"/>
                  </a:lnTo>
                  <a:lnTo>
                    <a:pt x="0" y="9525"/>
                  </a:lnTo>
                  <a:lnTo>
                    <a:pt x="46418" y="9525"/>
                  </a:lnTo>
                  <a:lnTo>
                    <a:pt x="63665" y="8467"/>
                  </a:lnTo>
                  <a:lnTo>
                    <a:pt x="87429" y="1324"/>
                  </a:lnTo>
                  <a:lnTo>
                    <a:pt x="13331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2966"/>
            <p:cNvSpPr/>
            <p:nvPr>
              <p:custDataLst>
                <p:tags r:id="rId236"/>
              </p:custDataLst>
            </p:nvPr>
          </p:nvSpPr>
          <p:spPr>
            <a:xfrm>
              <a:off x="7667625" y="47625"/>
              <a:ext cx="4429126" cy="1161855"/>
            </a:xfrm>
            <a:custGeom>
              <a:avLst/>
              <a:gdLst/>
              <a:ahLst/>
              <a:cxnLst/>
              <a:rect l="0" t="0" r="0" b="0"/>
              <a:pathLst>
                <a:path w="4429126" h="1161855">
                  <a:moveTo>
                    <a:pt x="0" y="0"/>
                  </a:moveTo>
                  <a:lnTo>
                    <a:pt x="0" y="0"/>
                  </a:lnTo>
                  <a:lnTo>
                    <a:pt x="8200" y="0"/>
                  </a:lnTo>
                  <a:lnTo>
                    <a:pt x="27251" y="15078"/>
                  </a:lnTo>
                  <a:lnTo>
                    <a:pt x="30867" y="16402"/>
                  </a:lnTo>
                  <a:lnTo>
                    <a:pt x="33278" y="19401"/>
                  </a:lnTo>
                  <a:lnTo>
                    <a:pt x="36671" y="32677"/>
                  </a:lnTo>
                  <a:lnTo>
                    <a:pt x="37464" y="40276"/>
                  </a:lnTo>
                  <a:lnTo>
                    <a:pt x="40640" y="47181"/>
                  </a:lnTo>
                  <a:lnTo>
                    <a:pt x="42969" y="50504"/>
                  </a:lnTo>
                  <a:lnTo>
                    <a:pt x="53899" y="95800"/>
                  </a:lnTo>
                  <a:lnTo>
                    <a:pt x="56722" y="134886"/>
                  </a:lnTo>
                  <a:lnTo>
                    <a:pt x="67456" y="181177"/>
                  </a:lnTo>
                  <a:lnTo>
                    <a:pt x="73609" y="212432"/>
                  </a:lnTo>
                  <a:lnTo>
                    <a:pt x="80745" y="255863"/>
                  </a:lnTo>
                  <a:lnTo>
                    <a:pt x="84741" y="301562"/>
                  </a:lnTo>
                  <a:lnTo>
                    <a:pt x="88354" y="342260"/>
                  </a:lnTo>
                  <a:lnTo>
                    <a:pt x="93888" y="385930"/>
                  </a:lnTo>
                  <a:lnTo>
                    <a:pt x="94846" y="422795"/>
                  </a:lnTo>
                  <a:lnTo>
                    <a:pt x="95170" y="466632"/>
                  </a:lnTo>
                  <a:lnTo>
                    <a:pt x="95234" y="512137"/>
                  </a:lnTo>
                  <a:lnTo>
                    <a:pt x="95247" y="557069"/>
                  </a:lnTo>
                  <a:lnTo>
                    <a:pt x="95250" y="600164"/>
                  </a:lnTo>
                  <a:lnTo>
                    <a:pt x="95250" y="645522"/>
                  </a:lnTo>
                  <a:lnTo>
                    <a:pt x="95250" y="685370"/>
                  </a:lnTo>
                  <a:lnTo>
                    <a:pt x="95250" y="730546"/>
                  </a:lnTo>
                  <a:lnTo>
                    <a:pt x="95250" y="774095"/>
                  </a:lnTo>
                  <a:lnTo>
                    <a:pt x="95250" y="818539"/>
                  </a:lnTo>
                  <a:lnTo>
                    <a:pt x="96308" y="831578"/>
                  </a:lnTo>
                  <a:lnTo>
                    <a:pt x="104187" y="876284"/>
                  </a:lnTo>
                  <a:lnTo>
                    <a:pt x="105571" y="887935"/>
                  </a:lnTo>
                  <a:lnTo>
                    <a:pt x="109715" y="896640"/>
                  </a:lnTo>
                  <a:lnTo>
                    <a:pt x="110185" y="901502"/>
                  </a:lnTo>
                  <a:lnTo>
                    <a:pt x="105697" y="925610"/>
                  </a:lnTo>
                  <a:lnTo>
                    <a:pt x="108007" y="932788"/>
                  </a:lnTo>
                  <a:lnTo>
                    <a:pt x="111504" y="939506"/>
                  </a:lnTo>
                  <a:lnTo>
                    <a:pt x="113932" y="955636"/>
                  </a:lnTo>
                  <a:lnTo>
                    <a:pt x="114267" y="974722"/>
                  </a:lnTo>
                  <a:lnTo>
                    <a:pt x="115336" y="976839"/>
                  </a:lnTo>
                  <a:lnTo>
                    <a:pt x="117108" y="978251"/>
                  </a:lnTo>
                  <a:lnTo>
                    <a:pt x="119346" y="979193"/>
                  </a:lnTo>
                  <a:lnTo>
                    <a:pt x="120839" y="980878"/>
                  </a:lnTo>
                  <a:lnTo>
                    <a:pt x="123432" y="989111"/>
                  </a:lnTo>
                  <a:lnTo>
                    <a:pt x="123709" y="995215"/>
                  </a:lnTo>
                  <a:lnTo>
                    <a:pt x="124806" y="996852"/>
                  </a:lnTo>
                  <a:lnTo>
                    <a:pt x="126596" y="997943"/>
                  </a:lnTo>
                  <a:lnTo>
                    <a:pt x="132016" y="999694"/>
                  </a:lnTo>
                  <a:lnTo>
                    <a:pt x="132757" y="1002756"/>
                  </a:lnTo>
                  <a:lnTo>
                    <a:pt x="132955" y="1005054"/>
                  </a:lnTo>
                  <a:lnTo>
                    <a:pt x="134145" y="1006586"/>
                  </a:lnTo>
                  <a:lnTo>
                    <a:pt x="143028" y="1010439"/>
                  </a:lnTo>
                  <a:lnTo>
                    <a:pt x="150210" y="1016116"/>
                  </a:lnTo>
                  <a:lnTo>
                    <a:pt x="159042" y="1018269"/>
                  </a:lnTo>
                  <a:lnTo>
                    <a:pt x="188391" y="1020210"/>
                  </a:lnTo>
                  <a:lnTo>
                    <a:pt x="210388" y="1026709"/>
                  </a:lnTo>
                  <a:lnTo>
                    <a:pt x="249014" y="1028438"/>
                  </a:lnTo>
                  <a:lnTo>
                    <a:pt x="288842" y="1028648"/>
                  </a:lnTo>
                  <a:lnTo>
                    <a:pt x="324766" y="1028685"/>
                  </a:lnTo>
                  <a:lnTo>
                    <a:pt x="365044" y="1028695"/>
                  </a:lnTo>
                  <a:lnTo>
                    <a:pt x="396133" y="1028698"/>
                  </a:lnTo>
                  <a:lnTo>
                    <a:pt x="431117" y="1028699"/>
                  </a:lnTo>
                  <a:lnTo>
                    <a:pt x="467833" y="1025877"/>
                  </a:lnTo>
                  <a:lnTo>
                    <a:pt x="506375" y="1022154"/>
                  </a:lnTo>
                  <a:lnTo>
                    <a:pt x="548200" y="1020499"/>
                  </a:lnTo>
                  <a:lnTo>
                    <a:pt x="594306" y="1019763"/>
                  </a:lnTo>
                  <a:lnTo>
                    <a:pt x="618454" y="1019567"/>
                  </a:lnTo>
                  <a:lnTo>
                    <a:pt x="643020" y="1019437"/>
                  </a:lnTo>
                  <a:lnTo>
                    <a:pt x="667862" y="1019349"/>
                  </a:lnTo>
                  <a:lnTo>
                    <a:pt x="692892" y="1019291"/>
                  </a:lnTo>
                  <a:lnTo>
                    <a:pt x="720161" y="1019252"/>
                  </a:lnTo>
                  <a:lnTo>
                    <a:pt x="748924" y="1019227"/>
                  </a:lnTo>
                  <a:lnTo>
                    <a:pt x="778683" y="1019209"/>
                  </a:lnTo>
                  <a:lnTo>
                    <a:pt x="809105" y="1018140"/>
                  </a:lnTo>
                  <a:lnTo>
                    <a:pt x="839970" y="1016368"/>
                  </a:lnTo>
                  <a:lnTo>
                    <a:pt x="871129" y="1014129"/>
                  </a:lnTo>
                  <a:lnTo>
                    <a:pt x="902486" y="1012636"/>
                  </a:lnTo>
                  <a:lnTo>
                    <a:pt x="933975" y="1011640"/>
                  </a:lnTo>
                  <a:lnTo>
                    <a:pt x="965550" y="1010977"/>
                  </a:lnTo>
                  <a:lnTo>
                    <a:pt x="997183" y="1010535"/>
                  </a:lnTo>
                  <a:lnTo>
                    <a:pt x="1028856" y="1010240"/>
                  </a:lnTo>
                  <a:lnTo>
                    <a:pt x="1060553" y="1010043"/>
                  </a:lnTo>
                  <a:lnTo>
                    <a:pt x="1093328" y="1009912"/>
                  </a:lnTo>
                  <a:lnTo>
                    <a:pt x="1126819" y="1009825"/>
                  </a:lnTo>
                  <a:lnTo>
                    <a:pt x="1160788" y="1009766"/>
                  </a:lnTo>
                  <a:lnTo>
                    <a:pt x="1196134" y="1008669"/>
                  </a:lnTo>
                  <a:lnTo>
                    <a:pt x="1232397" y="1006880"/>
                  </a:lnTo>
                  <a:lnTo>
                    <a:pt x="1269274" y="1004628"/>
                  </a:lnTo>
                  <a:lnTo>
                    <a:pt x="1306557" y="1003127"/>
                  </a:lnTo>
                  <a:lnTo>
                    <a:pt x="1344113" y="1002127"/>
                  </a:lnTo>
                  <a:lnTo>
                    <a:pt x="1381850" y="1001459"/>
                  </a:lnTo>
                  <a:lnTo>
                    <a:pt x="1419708" y="1001014"/>
                  </a:lnTo>
                  <a:lnTo>
                    <a:pt x="1457647" y="1000718"/>
                  </a:lnTo>
                  <a:lnTo>
                    <a:pt x="1495640" y="1000520"/>
                  </a:lnTo>
                  <a:lnTo>
                    <a:pt x="1532610" y="1000388"/>
                  </a:lnTo>
                  <a:lnTo>
                    <a:pt x="1568899" y="1000301"/>
                  </a:lnTo>
                  <a:lnTo>
                    <a:pt x="1604732" y="1000242"/>
                  </a:lnTo>
                  <a:lnTo>
                    <a:pt x="1643438" y="1000203"/>
                  </a:lnTo>
                  <a:lnTo>
                    <a:pt x="1684058" y="1000177"/>
                  </a:lnTo>
                  <a:lnTo>
                    <a:pt x="1725956" y="1000160"/>
                  </a:lnTo>
                  <a:lnTo>
                    <a:pt x="1767646" y="1000148"/>
                  </a:lnTo>
                  <a:lnTo>
                    <a:pt x="1809197" y="1000141"/>
                  </a:lnTo>
                  <a:lnTo>
                    <a:pt x="1850656" y="1000135"/>
                  </a:lnTo>
                  <a:lnTo>
                    <a:pt x="1893112" y="1001190"/>
                  </a:lnTo>
                  <a:lnTo>
                    <a:pt x="1936233" y="1002952"/>
                  </a:lnTo>
                  <a:lnTo>
                    <a:pt x="1979798" y="1005185"/>
                  </a:lnTo>
                  <a:lnTo>
                    <a:pt x="2023656" y="1006673"/>
                  </a:lnTo>
                  <a:lnTo>
                    <a:pt x="2067713" y="1007665"/>
                  </a:lnTo>
                  <a:lnTo>
                    <a:pt x="2111900" y="1008327"/>
                  </a:lnTo>
                  <a:lnTo>
                    <a:pt x="2156175" y="1008768"/>
                  </a:lnTo>
                  <a:lnTo>
                    <a:pt x="2200508" y="1009062"/>
                  </a:lnTo>
                  <a:lnTo>
                    <a:pt x="2244880" y="1009258"/>
                  </a:lnTo>
                  <a:lnTo>
                    <a:pt x="2290337" y="1010447"/>
                  </a:lnTo>
                  <a:lnTo>
                    <a:pt x="2336517" y="1012298"/>
                  </a:lnTo>
                  <a:lnTo>
                    <a:pt x="2383178" y="1014590"/>
                  </a:lnTo>
                  <a:lnTo>
                    <a:pt x="2429101" y="1016119"/>
                  </a:lnTo>
                  <a:lnTo>
                    <a:pt x="2474534" y="1017137"/>
                  </a:lnTo>
                  <a:lnTo>
                    <a:pt x="2519639" y="1017817"/>
                  </a:lnTo>
                  <a:lnTo>
                    <a:pt x="2565584" y="1019328"/>
                  </a:lnTo>
                  <a:lnTo>
                    <a:pt x="2612089" y="1021393"/>
                  </a:lnTo>
                  <a:lnTo>
                    <a:pt x="2658967" y="1023829"/>
                  </a:lnTo>
                  <a:lnTo>
                    <a:pt x="2705037" y="1026511"/>
                  </a:lnTo>
                  <a:lnTo>
                    <a:pt x="2750567" y="1029357"/>
                  </a:lnTo>
                  <a:lnTo>
                    <a:pt x="2795736" y="1032313"/>
                  </a:lnTo>
                  <a:lnTo>
                    <a:pt x="2840666" y="1035342"/>
                  </a:lnTo>
                  <a:lnTo>
                    <a:pt x="2885436" y="1038420"/>
                  </a:lnTo>
                  <a:lnTo>
                    <a:pt x="2930099" y="1041530"/>
                  </a:lnTo>
                  <a:lnTo>
                    <a:pt x="2974691" y="1044662"/>
                  </a:lnTo>
                  <a:lnTo>
                    <a:pt x="3019235" y="1047808"/>
                  </a:lnTo>
                  <a:lnTo>
                    <a:pt x="3063748" y="1050964"/>
                  </a:lnTo>
                  <a:lnTo>
                    <a:pt x="3108241" y="1054126"/>
                  </a:lnTo>
                  <a:lnTo>
                    <a:pt x="3152718" y="1057292"/>
                  </a:lnTo>
                  <a:lnTo>
                    <a:pt x="3197188" y="1060461"/>
                  </a:lnTo>
                  <a:lnTo>
                    <a:pt x="3240591" y="1063633"/>
                  </a:lnTo>
                  <a:lnTo>
                    <a:pt x="3283286" y="1066805"/>
                  </a:lnTo>
                  <a:lnTo>
                    <a:pt x="3325508" y="1069978"/>
                  </a:lnTo>
                  <a:lnTo>
                    <a:pt x="3367413" y="1074211"/>
                  </a:lnTo>
                  <a:lnTo>
                    <a:pt x="3409109" y="1079149"/>
                  </a:lnTo>
                  <a:lnTo>
                    <a:pt x="3450664" y="1084557"/>
                  </a:lnTo>
                  <a:lnTo>
                    <a:pt x="3491068" y="1089222"/>
                  </a:lnTo>
                  <a:lnTo>
                    <a:pt x="3530703" y="1093389"/>
                  </a:lnTo>
                  <a:lnTo>
                    <a:pt x="3569828" y="1097226"/>
                  </a:lnTo>
                  <a:lnTo>
                    <a:pt x="3608610" y="1100842"/>
                  </a:lnTo>
                  <a:lnTo>
                    <a:pt x="3647164" y="1104312"/>
                  </a:lnTo>
                  <a:lnTo>
                    <a:pt x="3685568" y="1107683"/>
                  </a:lnTo>
                  <a:lnTo>
                    <a:pt x="3722812" y="1110988"/>
                  </a:lnTo>
                  <a:lnTo>
                    <a:pt x="3759284" y="1114251"/>
                  </a:lnTo>
                  <a:lnTo>
                    <a:pt x="3795239" y="1117484"/>
                  </a:lnTo>
                  <a:lnTo>
                    <a:pt x="3829792" y="1120698"/>
                  </a:lnTo>
                  <a:lnTo>
                    <a:pt x="3863411" y="1123898"/>
                  </a:lnTo>
                  <a:lnTo>
                    <a:pt x="3896409" y="1127091"/>
                  </a:lnTo>
                  <a:lnTo>
                    <a:pt x="3927931" y="1130277"/>
                  </a:lnTo>
                  <a:lnTo>
                    <a:pt x="3958471" y="1133460"/>
                  </a:lnTo>
                  <a:lnTo>
                    <a:pt x="3988355" y="1136640"/>
                  </a:lnTo>
                  <a:lnTo>
                    <a:pt x="4017804" y="1139818"/>
                  </a:lnTo>
                  <a:lnTo>
                    <a:pt x="4046962" y="1142995"/>
                  </a:lnTo>
                  <a:lnTo>
                    <a:pt x="4075925" y="1146172"/>
                  </a:lnTo>
                  <a:lnTo>
                    <a:pt x="4102642" y="1148290"/>
                  </a:lnTo>
                  <a:lnTo>
                    <a:pt x="4127860" y="1149701"/>
                  </a:lnTo>
                  <a:lnTo>
                    <a:pt x="4152081" y="1150643"/>
                  </a:lnTo>
                  <a:lnTo>
                    <a:pt x="4198751" y="1154511"/>
                  </a:lnTo>
                  <a:lnTo>
                    <a:pt x="4243128" y="1158699"/>
                  </a:lnTo>
                  <a:lnTo>
                    <a:pt x="4284018" y="1160561"/>
                  </a:lnTo>
                  <a:lnTo>
                    <a:pt x="4317712" y="1161388"/>
                  </a:lnTo>
                  <a:lnTo>
                    <a:pt x="4360484" y="1161854"/>
                  </a:lnTo>
                  <a:lnTo>
                    <a:pt x="4407805" y="1156955"/>
                  </a:lnTo>
                  <a:lnTo>
                    <a:pt x="4429125" y="1152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2967"/>
            <p:cNvSpPr/>
            <p:nvPr>
              <p:custDataLst>
                <p:tags r:id="rId237"/>
              </p:custDataLst>
            </p:nvPr>
          </p:nvSpPr>
          <p:spPr>
            <a:xfrm>
              <a:off x="8973989" y="419100"/>
              <a:ext cx="131912" cy="19051"/>
            </a:xfrm>
            <a:custGeom>
              <a:avLst/>
              <a:gdLst/>
              <a:ahLst/>
              <a:cxnLst/>
              <a:rect l="0" t="0" r="0" b="0"/>
              <a:pathLst>
                <a:path w="131912" h="19051">
                  <a:moveTo>
                    <a:pt x="17611" y="0"/>
                  </a:moveTo>
                  <a:lnTo>
                    <a:pt x="17611" y="0"/>
                  </a:lnTo>
                  <a:lnTo>
                    <a:pt x="0" y="17610"/>
                  </a:lnTo>
                  <a:lnTo>
                    <a:pt x="579" y="18090"/>
                  </a:lnTo>
                  <a:lnTo>
                    <a:pt x="47081" y="19049"/>
                  </a:lnTo>
                  <a:lnTo>
                    <a:pt x="87544" y="19050"/>
                  </a:lnTo>
                  <a:lnTo>
                    <a:pt x="131911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2968"/>
            <p:cNvSpPr/>
            <p:nvPr>
              <p:custDataLst>
                <p:tags r:id="rId238"/>
              </p:custDataLst>
            </p:nvPr>
          </p:nvSpPr>
          <p:spPr>
            <a:xfrm>
              <a:off x="8963025" y="333375"/>
              <a:ext cx="123826" cy="19051"/>
            </a:xfrm>
            <a:custGeom>
              <a:avLst/>
              <a:gdLst/>
              <a:ahLst/>
              <a:cxnLst/>
              <a:rect l="0" t="0" r="0" b="0"/>
              <a:pathLst>
                <a:path w="123826" h="19051">
                  <a:moveTo>
                    <a:pt x="0" y="0"/>
                  </a:moveTo>
                  <a:lnTo>
                    <a:pt x="0" y="0"/>
                  </a:lnTo>
                  <a:lnTo>
                    <a:pt x="9134" y="0"/>
                  </a:lnTo>
                  <a:lnTo>
                    <a:pt x="9491" y="8201"/>
                  </a:lnTo>
                  <a:lnTo>
                    <a:pt x="10561" y="8642"/>
                  </a:lnTo>
                  <a:lnTo>
                    <a:pt x="55895" y="9524"/>
                  </a:lnTo>
                  <a:lnTo>
                    <a:pt x="103153" y="9525"/>
                  </a:lnTo>
                  <a:lnTo>
                    <a:pt x="106869" y="9525"/>
                  </a:lnTo>
                  <a:lnTo>
                    <a:pt x="113819" y="12347"/>
                  </a:lnTo>
                  <a:lnTo>
                    <a:pt x="123825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2969"/>
            <p:cNvSpPr/>
            <p:nvPr>
              <p:custDataLst>
                <p:tags r:id="rId239"/>
              </p:custDataLst>
            </p:nvPr>
          </p:nvSpPr>
          <p:spPr>
            <a:xfrm>
              <a:off x="8696325" y="95380"/>
              <a:ext cx="95251" cy="142746"/>
            </a:xfrm>
            <a:custGeom>
              <a:avLst/>
              <a:gdLst/>
              <a:ahLst/>
              <a:cxnLst/>
              <a:rect l="0" t="0" r="0" b="0"/>
              <a:pathLst>
                <a:path w="95251" h="142746">
                  <a:moveTo>
                    <a:pt x="0" y="18920"/>
                  </a:moveTo>
                  <a:lnTo>
                    <a:pt x="0" y="18920"/>
                  </a:lnTo>
                  <a:lnTo>
                    <a:pt x="0" y="66374"/>
                  </a:lnTo>
                  <a:lnTo>
                    <a:pt x="0" y="84232"/>
                  </a:lnTo>
                  <a:lnTo>
                    <a:pt x="0" y="72218"/>
                  </a:lnTo>
                  <a:lnTo>
                    <a:pt x="2822" y="66244"/>
                  </a:lnTo>
                  <a:lnTo>
                    <a:pt x="6546" y="60061"/>
                  </a:lnTo>
                  <a:lnTo>
                    <a:pt x="8937" y="47469"/>
                  </a:lnTo>
                  <a:lnTo>
                    <a:pt x="9134" y="44302"/>
                  </a:lnTo>
                  <a:lnTo>
                    <a:pt x="12173" y="37962"/>
                  </a:lnTo>
                  <a:lnTo>
                    <a:pt x="17691" y="30325"/>
                  </a:lnTo>
                  <a:lnTo>
                    <a:pt x="18783" y="21212"/>
                  </a:lnTo>
                  <a:lnTo>
                    <a:pt x="19015" y="11160"/>
                  </a:lnTo>
                  <a:lnTo>
                    <a:pt x="27248" y="1349"/>
                  </a:lnTo>
                  <a:lnTo>
                    <a:pt x="30807" y="527"/>
                  </a:lnTo>
                  <a:lnTo>
                    <a:pt x="41716" y="0"/>
                  </a:lnTo>
                  <a:lnTo>
                    <a:pt x="43685" y="1015"/>
                  </a:lnTo>
                  <a:lnTo>
                    <a:pt x="44999" y="2750"/>
                  </a:lnTo>
                  <a:lnTo>
                    <a:pt x="47516" y="7500"/>
                  </a:lnTo>
                  <a:lnTo>
                    <a:pt x="62710" y="25382"/>
                  </a:lnTo>
                  <a:lnTo>
                    <a:pt x="68714" y="37992"/>
                  </a:lnTo>
                  <a:lnTo>
                    <a:pt x="79777" y="55731"/>
                  </a:lnTo>
                  <a:lnTo>
                    <a:pt x="83962" y="68397"/>
                  </a:lnTo>
                  <a:lnTo>
                    <a:pt x="86435" y="88705"/>
                  </a:lnTo>
                  <a:lnTo>
                    <a:pt x="93195" y="106827"/>
                  </a:lnTo>
                  <a:lnTo>
                    <a:pt x="95250" y="14274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2970"/>
            <p:cNvSpPr/>
            <p:nvPr>
              <p:custDataLst>
                <p:tags r:id="rId240"/>
              </p:custDataLst>
            </p:nvPr>
          </p:nvSpPr>
          <p:spPr>
            <a:xfrm>
              <a:off x="8562975" y="190504"/>
              <a:ext cx="85572" cy="246037"/>
            </a:xfrm>
            <a:custGeom>
              <a:avLst/>
              <a:gdLst/>
              <a:ahLst/>
              <a:cxnLst/>
              <a:rect l="0" t="0" r="0" b="0"/>
              <a:pathLst>
                <a:path w="85572" h="246037">
                  <a:moveTo>
                    <a:pt x="38100" y="19046"/>
                  </a:moveTo>
                  <a:lnTo>
                    <a:pt x="38100" y="19046"/>
                  </a:lnTo>
                  <a:lnTo>
                    <a:pt x="38100" y="9"/>
                  </a:lnTo>
                  <a:lnTo>
                    <a:pt x="43156" y="0"/>
                  </a:lnTo>
                  <a:lnTo>
                    <a:pt x="44645" y="1057"/>
                  </a:lnTo>
                  <a:lnTo>
                    <a:pt x="45638" y="2820"/>
                  </a:lnTo>
                  <a:lnTo>
                    <a:pt x="46300" y="5054"/>
                  </a:lnTo>
                  <a:lnTo>
                    <a:pt x="57811" y="19294"/>
                  </a:lnTo>
                  <a:lnTo>
                    <a:pt x="60766" y="22386"/>
                  </a:lnTo>
                  <a:lnTo>
                    <a:pt x="64049" y="31467"/>
                  </a:lnTo>
                  <a:lnTo>
                    <a:pt x="68719" y="48479"/>
                  </a:lnTo>
                  <a:lnTo>
                    <a:pt x="76805" y="64103"/>
                  </a:lnTo>
                  <a:lnTo>
                    <a:pt x="79779" y="68134"/>
                  </a:lnTo>
                  <a:lnTo>
                    <a:pt x="83963" y="88977"/>
                  </a:lnTo>
                  <a:lnTo>
                    <a:pt x="85571" y="129899"/>
                  </a:lnTo>
                  <a:lnTo>
                    <a:pt x="76015" y="174605"/>
                  </a:lnTo>
                  <a:lnTo>
                    <a:pt x="68854" y="192608"/>
                  </a:lnTo>
                  <a:lnTo>
                    <a:pt x="44411" y="227137"/>
                  </a:lnTo>
                  <a:lnTo>
                    <a:pt x="40191" y="230798"/>
                  </a:lnTo>
                  <a:lnTo>
                    <a:pt x="11798" y="246036"/>
                  </a:lnTo>
                  <a:lnTo>
                    <a:pt x="9982" y="245514"/>
                  </a:lnTo>
                  <a:lnTo>
                    <a:pt x="0" y="2381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2971"/>
            <p:cNvSpPr/>
            <p:nvPr>
              <p:custDataLst>
                <p:tags r:id="rId241"/>
              </p:custDataLst>
            </p:nvPr>
          </p:nvSpPr>
          <p:spPr>
            <a:xfrm>
              <a:off x="8392850" y="181367"/>
              <a:ext cx="111525" cy="275703"/>
            </a:xfrm>
            <a:custGeom>
              <a:avLst/>
              <a:gdLst/>
              <a:ahLst/>
              <a:cxnLst/>
              <a:rect l="0" t="0" r="0" b="0"/>
              <a:pathLst>
                <a:path w="111525" h="275703">
                  <a:moveTo>
                    <a:pt x="17725" y="9133"/>
                  </a:moveTo>
                  <a:lnTo>
                    <a:pt x="17725" y="9133"/>
                  </a:lnTo>
                  <a:lnTo>
                    <a:pt x="17725" y="0"/>
                  </a:lnTo>
                  <a:lnTo>
                    <a:pt x="17725" y="42225"/>
                  </a:lnTo>
                  <a:lnTo>
                    <a:pt x="16667" y="60331"/>
                  </a:lnTo>
                  <a:lnTo>
                    <a:pt x="9083" y="98068"/>
                  </a:lnTo>
                  <a:lnTo>
                    <a:pt x="8278" y="142682"/>
                  </a:lnTo>
                  <a:lnTo>
                    <a:pt x="8205" y="189934"/>
                  </a:lnTo>
                  <a:lnTo>
                    <a:pt x="8200" y="236271"/>
                  </a:lnTo>
                  <a:lnTo>
                    <a:pt x="8200" y="244003"/>
                  </a:lnTo>
                  <a:lnTo>
                    <a:pt x="7142" y="245088"/>
                  </a:lnTo>
                  <a:lnTo>
                    <a:pt x="0" y="246972"/>
                  </a:lnTo>
                  <a:lnTo>
                    <a:pt x="4124" y="247173"/>
                  </a:lnTo>
                  <a:lnTo>
                    <a:pt x="5483" y="246143"/>
                  </a:lnTo>
                  <a:lnTo>
                    <a:pt x="6992" y="242176"/>
                  </a:lnTo>
                  <a:lnTo>
                    <a:pt x="9019" y="231006"/>
                  </a:lnTo>
                  <a:lnTo>
                    <a:pt x="14675" y="221746"/>
                  </a:lnTo>
                  <a:lnTo>
                    <a:pt x="17123" y="209136"/>
                  </a:lnTo>
                  <a:lnTo>
                    <a:pt x="18515" y="201740"/>
                  </a:lnTo>
                  <a:lnTo>
                    <a:pt x="29468" y="171646"/>
                  </a:lnTo>
                  <a:lnTo>
                    <a:pt x="33528" y="164969"/>
                  </a:lnTo>
                  <a:lnTo>
                    <a:pt x="35332" y="158474"/>
                  </a:lnTo>
                  <a:lnTo>
                    <a:pt x="36870" y="156319"/>
                  </a:lnTo>
                  <a:lnTo>
                    <a:pt x="38955" y="154882"/>
                  </a:lnTo>
                  <a:lnTo>
                    <a:pt x="41403" y="153924"/>
                  </a:lnTo>
                  <a:lnTo>
                    <a:pt x="43036" y="152227"/>
                  </a:lnTo>
                  <a:lnTo>
                    <a:pt x="44849" y="147519"/>
                  </a:lnTo>
                  <a:lnTo>
                    <a:pt x="46391" y="145840"/>
                  </a:lnTo>
                  <a:lnTo>
                    <a:pt x="50926" y="143975"/>
                  </a:lnTo>
                  <a:lnTo>
                    <a:pt x="59430" y="142925"/>
                  </a:lnTo>
                  <a:lnTo>
                    <a:pt x="61403" y="143836"/>
                  </a:lnTo>
                  <a:lnTo>
                    <a:pt x="62718" y="145502"/>
                  </a:lnTo>
                  <a:lnTo>
                    <a:pt x="63596" y="147670"/>
                  </a:lnTo>
                  <a:lnTo>
                    <a:pt x="65239" y="149116"/>
                  </a:lnTo>
                  <a:lnTo>
                    <a:pt x="69886" y="150723"/>
                  </a:lnTo>
                  <a:lnTo>
                    <a:pt x="78454" y="151627"/>
                  </a:lnTo>
                  <a:lnTo>
                    <a:pt x="80436" y="152812"/>
                  </a:lnTo>
                  <a:lnTo>
                    <a:pt x="81758" y="154661"/>
                  </a:lnTo>
                  <a:lnTo>
                    <a:pt x="96090" y="189589"/>
                  </a:lnTo>
                  <a:lnTo>
                    <a:pt x="100180" y="196227"/>
                  </a:lnTo>
                  <a:lnTo>
                    <a:pt x="103539" y="205915"/>
                  </a:lnTo>
                  <a:lnTo>
                    <a:pt x="109709" y="215488"/>
                  </a:lnTo>
                  <a:lnTo>
                    <a:pt x="111524" y="221849"/>
                  </a:lnTo>
                  <a:lnTo>
                    <a:pt x="110950" y="225027"/>
                  </a:lnTo>
                  <a:lnTo>
                    <a:pt x="105245" y="237732"/>
                  </a:lnTo>
                  <a:lnTo>
                    <a:pt x="104647" y="240907"/>
                  </a:lnTo>
                  <a:lnTo>
                    <a:pt x="98748" y="250433"/>
                  </a:lnTo>
                  <a:lnTo>
                    <a:pt x="86148" y="264426"/>
                  </a:lnTo>
                  <a:lnTo>
                    <a:pt x="70595" y="272482"/>
                  </a:lnTo>
                  <a:lnTo>
                    <a:pt x="52923" y="275392"/>
                  </a:lnTo>
                  <a:lnTo>
                    <a:pt x="43206" y="275702"/>
                  </a:lnTo>
                  <a:lnTo>
                    <a:pt x="36811" y="272953"/>
                  </a:lnTo>
                  <a:lnTo>
                    <a:pt x="30441" y="269261"/>
                  </a:lnTo>
                  <a:lnTo>
                    <a:pt x="24082" y="267620"/>
                  </a:lnTo>
                  <a:lnTo>
                    <a:pt x="21963" y="266125"/>
                  </a:lnTo>
                  <a:lnTo>
                    <a:pt x="20550" y="264069"/>
                  </a:lnTo>
                  <a:lnTo>
                    <a:pt x="19609" y="261640"/>
                  </a:lnTo>
                  <a:lnTo>
                    <a:pt x="17923" y="260021"/>
                  </a:lnTo>
                  <a:lnTo>
                    <a:pt x="13227" y="258222"/>
                  </a:lnTo>
                  <a:lnTo>
                    <a:pt x="11552" y="256684"/>
                  </a:lnTo>
                  <a:lnTo>
                    <a:pt x="9689" y="252153"/>
                  </a:lnTo>
                  <a:lnTo>
                    <a:pt x="8200" y="2377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2972"/>
            <p:cNvSpPr/>
            <p:nvPr>
              <p:custDataLst>
                <p:tags r:id="rId242"/>
              </p:custDataLst>
            </p:nvPr>
          </p:nvSpPr>
          <p:spPr>
            <a:xfrm>
              <a:off x="8286751" y="285750"/>
              <a:ext cx="28575" cy="180976"/>
            </a:xfrm>
            <a:custGeom>
              <a:avLst/>
              <a:gdLst/>
              <a:ahLst/>
              <a:cxnLst/>
              <a:rect l="0" t="0" r="0" b="0"/>
              <a:pathLst>
                <a:path w="28575" h="180976">
                  <a:moveTo>
                    <a:pt x="9524" y="0"/>
                  </a:moveTo>
                  <a:lnTo>
                    <a:pt x="9524" y="0"/>
                  </a:lnTo>
                  <a:lnTo>
                    <a:pt x="392" y="9133"/>
                  </a:lnTo>
                  <a:lnTo>
                    <a:pt x="0" y="55870"/>
                  </a:lnTo>
                  <a:lnTo>
                    <a:pt x="1057" y="73203"/>
                  </a:lnTo>
                  <a:lnTo>
                    <a:pt x="8199" y="102042"/>
                  </a:lnTo>
                  <a:lnTo>
                    <a:pt x="10560" y="149298"/>
                  </a:lnTo>
                  <a:lnTo>
                    <a:pt x="18656" y="178663"/>
                  </a:lnTo>
                  <a:lnTo>
                    <a:pt x="19845" y="179434"/>
                  </a:lnTo>
                  <a:lnTo>
                    <a:pt x="28574" y="1809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SMARTInkShape-Group627"/>
          <p:cNvGrpSpPr/>
          <p:nvPr/>
        </p:nvGrpSpPr>
        <p:grpSpPr>
          <a:xfrm>
            <a:off x="9248775" y="57269"/>
            <a:ext cx="790576" cy="723782"/>
            <a:chOff x="9248775" y="57269"/>
            <a:chExt cx="790576" cy="723782"/>
          </a:xfrm>
        </p:grpSpPr>
        <p:sp>
          <p:nvSpPr>
            <p:cNvPr id="120" name="SMARTInkShape-2973"/>
            <p:cNvSpPr/>
            <p:nvPr>
              <p:custDataLst>
                <p:tags r:id="rId222"/>
              </p:custDataLst>
            </p:nvPr>
          </p:nvSpPr>
          <p:spPr>
            <a:xfrm>
              <a:off x="10039350" y="40957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2974"/>
            <p:cNvSpPr/>
            <p:nvPr>
              <p:custDataLst>
                <p:tags r:id="rId223"/>
              </p:custDataLst>
            </p:nvPr>
          </p:nvSpPr>
          <p:spPr>
            <a:xfrm>
              <a:off x="10020300" y="504825"/>
              <a:ext cx="1" cy="76201"/>
            </a:xfrm>
            <a:custGeom>
              <a:avLst/>
              <a:gdLst/>
              <a:ahLst/>
              <a:cxnLst/>
              <a:rect l="0" t="0" r="0" b="0"/>
              <a:pathLst>
                <a:path w="1" h="76201">
                  <a:moveTo>
                    <a:pt x="0" y="0"/>
                  </a:moveTo>
                  <a:lnTo>
                    <a:pt x="0" y="0"/>
                  </a:lnTo>
                  <a:lnTo>
                    <a:pt x="0" y="44719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2975"/>
            <p:cNvSpPr/>
            <p:nvPr>
              <p:custDataLst>
                <p:tags r:id="rId224"/>
              </p:custDataLst>
            </p:nvPr>
          </p:nvSpPr>
          <p:spPr>
            <a:xfrm>
              <a:off x="9829847" y="266701"/>
              <a:ext cx="152354" cy="247650"/>
            </a:xfrm>
            <a:custGeom>
              <a:avLst/>
              <a:gdLst/>
              <a:ahLst/>
              <a:cxnLst/>
              <a:rect l="0" t="0" r="0" b="0"/>
              <a:pathLst>
                <a:path w="152354" h="247650">
                  <a:moveTo>
                    <a:pt x="152353" y="28574"/>
                  </a:moveTo>
                  <a:lnTo>
                    <a:pt x="152353" y="28574"/>
                  </a:lnTo>
                  <a:lnTo>
                    <a:pt x="152353" y="4587"/>
                  </a:lnTo>
                  <a:lnTo>
                    <a:pt x="151295" y="3058"/>
                  </a:lnTo>
                  <a:lnTo>
                    <a:pt x="149529" y="2038"/>
                  </a:lnTo>
                  <a:lnTo>
                    <a:pt x="143219" y="118"/>
                  </a:lnTo>
                  <a:lnTo>
                    <a:pt x="120165" y="0"/>
                  </a:lnTo>
                  <a:lnTo>
                    <a:pt x="114058" y="2822"/>
                  </a:lnTo>
                  <a:lnTo>
                    <a:pt x="67215" y="38121"/>
                  </a:lnTo>
                  <a:lnTo>
                    <a:pt x="39381" y="65382"/>
                  </a:lnTo>
                  <a:lnTo>
                    <a:pt x="33350" y="77036"/>
                  </a:lnTo>
                  <a:lnTo>
                    <a:pt x="15553" y="120698"/>
                  </a:lnTo>
                  <a:lnTo>
                    <a:pt x="2740" y="149583"/>
                  </a:lnTo>
                  <a:lnTo>
                    <a:pt x="62" y="192877"/>
                  </a:lnTo>
                  <a:lnTo>
                    <a:pt x="0" y="201434"/>
                  </a:lnTo>
                  <a:lnTo>
                    <a:pt x="2796" y="208764"/>
                  </a:lnTo>
                  <a:lnTo>
                    <a:pt x="6508" y="215550"/>
                  </a:lnTo>
                  <a:lnTo>
                    <a:pt x="9656" y="225321"/>
                  </a:lnTo>
                  <a:lnTo>
                    <a:pt x="14144" y="231728"/>
                  </a:lnTo>
                  <a:lnTo>
                    <a:pt x="19666" y="235281"/>
                  </a:lnTo>
                  <a:lnTo>
                    <a:pt x="25647" y="237919"/>
                  </a:lnTo>
                  <a:lnTo>
                    <a:pt x="34965" y="244296"/>
                  </a:lnTo>
                  <a:lnTo>
                    <a:pt x="44428" y="246655"/>
                  </a:lnTo>
                  <a:lnTo>
                    <a:pt x="87529" y="247637"/>
                  </a:lnTo>
                  <a:lnTo>
                    <a:pt x="123778" y="2476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2976"/>
            <p:cNvSpPr/>
            <p:nvPr>
              <p:custDataLst>
                <p:tags r:id="rId225"/>
              </p:custDataLst>
            </p:nvPr>
          </p:nvSpPr>
          <p:spPr>
            <a:xfrm>
              <a:off x="9705975" y="152449"/>
              <a:ext cx="95251" cy="104712"/>
            </a:xfrm>
            <a:custGeom>
              <a:avLst/>
              <a:gdLst/>
              <a:ahLst/>
              <a:cxnLst/>
              <a:rect l="0" t="0" r="0" b="0"/>
              <a:pathLst>
                <a:path w="95251" h="104712">
                  <a:moveTo>
                    <a:pt x="0" y="9476"/>
                  </a:moveTo>
                  <a:lnTo>
                    <a:pt x="0" y="9476"/>
                  </a:lnTo>
                  <a:lnTo>
                    <a:pt x="0" y="14532"/>
                  </a:lnTo>
                  <a:lnTo>
                    <a:pt x="2822" y="19837"/>
                  </a:lnTo>
                  <a:lnTo>
                    <a:pt x="6546" y="25723"/>
                  </a:lnTo>
                  <a:lnTo>
                    <a:pt x="8937" y="38124"/>
                  </a:lnTo>
                  <a:lnTo>
                    <a:pt x="9524" y="85676"/>
                  </a:lnTo>
                  <a:lnTo>
                    <a:pt x="9525" y="98376"/>
                  </a:lnTo>
                  <a:lnTo>
                    <a:pt x="10583" y="100493"/>
                  </a:lnTo>
                  <a:lnTo>
                    <a:pt x="12347" y="101904"/>
                  </a:lnTo>
                  <a:lnTo>
                    <a:pt x="19016" y="104711"/>
                  </a:lnTo>
                  <a:lnTo>
                    <a:pt x="19050" y="58356"/>
                  </a:lnTo>
                  <a:lnTo>
                    <a:pt x="21872" y="49545"/>
                  </a:lnTo>
                  <a:lnTo>
                    <a:pt x="25596" y="42101"/>
                  </a:lnTo>
                  <a:lnTo>
                    <a:pt x="29373" y="22253"/>
                  </a:lnTo>
                  <a:lnTo>
                    <a:pt x="36062" y="9491"/>
                  </a:lnTo>
                  <a:lnTo>
                    <a:pt x="36741" y="6311"/>
                  </a:lnTo>
                  <a:lnTo>
                    <a:pt x="38252" y="4191"/>
                  </a:lnTo>
                  <a:lnTo>
                    <a:pt x="40318" y="2778"/>
                  </a:lnTo>
                  <a:lnTo>
                    <a:pt x="46181" y="509"/>
                  </a:lnTo>
                  <a:lnTo>
                    <a:pt x="55700" y="0"/>
                  </a:lnTo>
                  <a:lnTo>
                    <a:pt x="61776" y="5022"/>
                  </a:lnTo>
                  <a:lnTo>
                    <a:pt x="64498" y="10319"/>
                  </a:lnTo>
                  <a:lnTo>
                    <a:pt x="65224" y="13213"/>
                  </a:lnTo>
                  <a:lnTo>
                    <a:pt x="74023" y="28600"/>
                  </a:lnTo>
                  <a:lnTo>
                    <a:pt x="74749" y="31750"/>
                  </a:lnTo>
                  <a:lnTo>
                    <a:pt x="83548" y="47583"/>
                  </a:lnTo>
                  <a:lnTo>
                    <a:pt x="86757" y="82501"/>
                  </a:lnTo>
                  <a:lnTo>
                    <a:pt x="95250" y="952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2977"/>
            <p:cNvSpPr/>
            <p:nvPr>
              <p:custDataLst>
                <p:tags r:id="rId226"/>
              </p:custDataLst>
            </p:nvPr>
          </p:nvSpPr>
          <p:spPr>
            <a:xfrm>
              <a:off x="9248775" y="57269"/>
              <a:ext cx="104776" cy="76082"/>
            </a:xfrm>
            <a:custGeom>
              <a:avLst/>
              <a:gdLst/>
              <a:ahLst/>
              <a:cxnLst/>
              <a:rect l="0" t="0" r="0" b="0"/>
              <a:pathLst>
                <a:path w="104776" h="76082">
                  <a:moveTo>
                    <a:pt x="0" y="57031"/>
                  </a:moveTo>
                  <a:lnTo>
                    <a:pt x="0" y="57031"/>
                  </a:lnTo>
                  <a:lnTo>
                    <a:pt x="0" y="28467"/>
                  </a:lnTo>
                  <a:lnTo>
                    <a:pt x="9410" y="28456"/>
                  </a:lnTo>
                  <a:lnTo>
                    <a:pt x="9525" y="57031"/>
                  </a:lnTo>
                  <a:lnTo>
                    <a:pt x="9525" y="43774"/>
                  </a:lnTo>
                  <a:lnTo>
                    <a:pt x="12347" y="37733"/>
                  </a:lnTo>
                  <a:lnTo>
                    <a:pt x="17726" y="30289"/>
                  </a:lnTo>
                  <a:lnTo>
                    <a:pt x="19016" y="19371"/>
                  </a:lnTo>
                  <a:lnTo>
                    <a:pt x="28181" y="9810"/>
                  </a:lnTo>
                  <a:lnTo>
                    <a:pt x="28541" y="1240"/>
                  </a:lnTo>
                  <a:lnTo>
                    <a:pt x="53175" y="0"/>
                  </a:lnTo>
                  <a:lnTo>
                    <a:pt x="58207" y="2756"/>
                  </a:lnTo>
                  <a:lnTo>
                    <a:pt x="63969" y="6451"/>
                  </a:lnTo>
                  <a:lnTo>
                    <a:pt x="70059" y="8092"/>
                  </a:lnTo>
                  <a:lnTo>
                    <a:pt x="76293" y="14467"/>
                  </a:lnTo>
                  <a:lnTo>
                    <a:pt x="91029" y="35276"/>
                  </a:lnTo>
                  <a:lnTo>
                    <a:pt x="97238" y="54929"/>
                  </a:lnTo>
                  <a:lnTo>
                    <a:pt x="101426" y="62447"/>
                  </a:lnTo>
                  <a:lnTo>
                    <a:pt x="104775" y="760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2978"/>
            <p:cNvSpPr/>
            <p:nvPr>
              <p:custDataLst>
                <p:tags r:id="rId227"/>
              </p:custDataLst>
            </p:nvPr>
          </p:nvSpPr>
          <p:spPr>
            <a:xfrm>
              <a:off x="9459686" y="676278"/>
              <a:ext cx="80247" cy="104759"/>
            </a:xfrm>
            <a:custGeom>
              <a:avLst/>
              <a:gdLst/>
              <a:ahLst/>
              <a:cxnLst/>
              <a:rect l="0" t="0" r="0" b="0"/>
              <a:pathLst>
                <a:path w="80247" h="104759">
                  <a:moveTo>
                    <a:pt x="55789" y="9522"/>
                  </a:moveTo>
                  <a:lnTo>
                    <a:pt x="55789" y="9522"/>
                  </a:lnTo>
                  <a:lnTo>
                    <a:pt x="55789" y="389"/>
                  </a:lnTo>
                  <a:lnTo>
                    <a:pt x="38178" y="0"/>
                  </a:lnTo>
                  <a:lnTo>
                    <a:pt x="22587" y="14186"/>
                  </a:lnTo>
                  <a:lnTo>
                    <a:pt x="19866" y="19709"/>
                  </a:lnTo>
                  <a:lnTo>
                    <a:pt x="19140" y="22663"/>
                  </a:lnTo>
                  <a:lnTo>
                    <a:pt x="9131" y="37927"/>
                  </a:lnTo>
                  <a:lnTo>
                    <a:pt x="8594" y="42607"/>
                  </a:lnTo>
                  <a:lnTo>
                    <a:pt x="5532" y="48216"/>
                  </a:lnTo>
                  <a:lnTo>
                    <a:pt x="1702" y="54236"/>
                  </a:lnTo>
                  <a:lnTo>
                    <a:pt x="0" y="60439"/>
                  </a:lnTo>
                  <a:lnTo>
                    <a:pt x="605" y="63575"/>
                  </a:lnTo>
                  <a:lnTo>
                    <a:pt x="6357" y="76213"/>
                  </a:lnTo>
                  <a:lnTo>
                    <a:pt x="8985" y="92074"/>
                  </a:lnTo>
                  <a:lnTo>
                    <a:pt x="16334" y="102891"/>
                  </a:lnTo>
                  <a:lnTo>
                    <a:pt x="19909" y="103936"/>
                  </a:lnTo>
                  <a:lnTo>
                    <a:pt x="41276" y="104758"/>
                  </a:lnTo>
                  <a:lnTo>
                    <a:pt x="46869" y="101943"/>
                  </a:lnTo>
                  <a:lnTo>
                    <a:pt x="59083" y="91513"/>
                  </a:lnTo>
                  <a:lnTo>
                    <a:pt x="62544" y="85474"/>
                  </a:lnTo>
                  <a:lnTo>
                    <a:pt x="66008" y="69814"/>
                  </a:lnTo>
                  <a:lnTo>
                    <a:pt x="72781" y="57141"/>
                  </a:lnTo>
                  <a:lnTo>
                    <a:pt x="74433" y="44446"/>
                  </a:lnTo>
                  <a:lnTo>
                    <a:pt x="75627" y="42329"/>
                  </a:lnTo>
                  <a:lnTo>
                    <a:pt x="77481" y="40919"/>
                  </a:lnTo>
                  <a:lnTo>
                    <a:pt x="79775" y="39978"/>
                  </a:lnTo>
                  <a:lnTo>
                    <a:pt x="80246" y="38293"/>
                  </a:lnTo>
                  <a:lnTo>
                    <a:pt x="79502" y="36111"/>
                  </a:lnTo>
                  <a:lnTo>
                    <a:pt x="77948" y="33598"/>
                  </a:lnTo>
                  <a:lnTo>
                    <a:pt x="75854" y="31923"/>
                  </a:lnTo>
                  <a:lnTo>
                    <a:pt x="70704" y="30061"/>
                  </a:lnTo>
                  <a:lnTo>
                    <a:pt x="68907" y="28506"/>
                  </a:lnTo>
                  <a:lnTo>
                    <a:pt x="66911" y="23957"/>
                  </a:lnTo>
                  <a:lnTo>
                    <a:pt x="65788" y="15445"/>
                  </a:lnTo>
                  <a:lnTo>
                    <a:pt x="64572" y="13471"/>
                  </a:lnTo>
                  <a:lnTo>
                    <a:pt x="62703" y="12155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2979"/>
            <p:cNvSpPr/>
            <p:nvPr>
              <p:custDataLst>
                <p:tags r:id="rId228"/>
              </p:custDataLst>
            </p:nvPr>
          </p:nvSpPr>
          <p:spPr>
            <a:xfrm>
              <a:off x="9325009" y="762000"/>
              <a:ext cx="76167" cy="9526"/>
            </a:xfrm>
            <a:custGeom>
              <a:avLst/>
              <a:gdLst/>
              <a:ahLst/>
              <a:cxnLst/>
              <a:rect l="0" t="0" r="0" b="0"/>
              <a:pathLst>
                <a:path w="76167" h="9526">
                  <a:moveTo>
                    <a:pt x="9491" y="0"/>
                  </a:moveTo>
                  <a:lnTo>
                    <a:pt x="9491" y="0"/>
                  </a:lnTo>
                  <a:lnTo>
                    <a:pt x="9491" y="5056"/>
                  </a:lnTo>
                  <a:lnTo>
                    <a:pt x="8433" y="6546"/>
                  </a:lnTo>
                  <a:lnTo>
                    <a:pt x="6669" y="7539"/>
                  </a:lnTo>
                  <a:lnTo>
                    <a:pt x="0" y="9515"/>
                  </a:lnTo>
                  <a:lnTo>
                    <a:pt x="46344" y="9525"/>
                  </a:lnTo>
                  <a:lnTo>
                    <a:pt x="49934" y="8467"/>
                  </a:lnTo>
                  <a:lnTo>
                    <a:pt x="52328" y="6703"/>
                  </a:lnTo>
                  <a:lnTo>
                    <a:pt x="53923" y="4469"/>
                  </a:lnTo>
                  <a:lnTo>
                    <a:pt x="56047" y="2979"/>
                  </a:lnTo>
                  <a:lnTo>
                    <a:pt x="61227" y="1324"/>
                  </a:lnTo>
                  <a:lnTo>
                    <a:pt x="7616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2980"/>
            <p:cNvSpPr/>
            <p:nvPr>
              <p:custDataLst>
                <p:tags r:id="rId229"/>
              </p:custDataLst>
            </p:nvPr>
          </p:nvSpPr>
          <p:spPr>
            <a:xfrm>
              <a:off x="9267825" y="704850"/>
              <a:ext cx="9526" cy="76201"/>
            </a:xfrm>
            <a:custGeom>
              <a:avLst/>
              <a:gdLst/>
              <a:ahLst/>
              <a:cxnLst/>
              <a:rect l="0" t="0" r="0" b="0"/>
              <a:pathLst>
                <a:path w="9526" h="76201">
                  <a:moveTo>
                    <a:pt x="9525" y="0"/>
                  </a:moveTo>
                  <a:lnTo>
                    <a:pt x="9525" y="0"/>
                  </a:lnTo>
                  <a:lnTo>
                    <a:pt x="9525" y="14189"/>
                  </a:lnTo>
                  <a:lnTo>
                    <a:pt x="8467" y="15810"/>
                  </a:lnTo>
                  <a:lnTo>
                    <a:pt x="6703" y="16890"/>
                  </a:lnTo>
                  <a:lnTo>
                    <a:pt x="4468" y="17610"/>
                  </a:lnTo>
                  <a:lnTo>
                    <a:pt x="2979" y="19148"/>
                  </a:lnTo>
                  <a:lnTo>
                    <a:pt x="1324" y="23680"/>
                  </a:lnTo>
                  <a:lnTo>
                    <a:pt x="0" y="71209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2981"/>
            <p:cNvSpPr/>
            <p:nvPr>
              <p:custDataLst>
                <p:tags r:id="rId230"/>
              </p:custDataLst>
            </p:nvPr>
          </p:nvSpPr>
          <p:spPr>
            <a:xfrm>
              <a:off x="9267875" y="190500"/>
              <a:ext cx="276176" cy="333353"/>
            </a:xfrm>
            <a:custGeom>
              <a:avLst/>
              <a:gdLst/>
              <a:ahLst/>
              <a:cxnLst/>
              <a:rect l="0" t="0" r="0" b="0"/>
              <a:pathLst>
                <a:path w="276176" h="333353">
                  <a:moveTo>
                    <a:pt x="228550" y="9525"/>
                  </a:moveTo>
                  <a:lnTo>
                    <a:pt x="228550" y="9525"/>
                  </a:lnTo>
                  <a:lnTo>
                    <a:pt x="242741" y="9525"/>
                  </a:lnTo>
                  <a:lnTo>
                    <a:pt x="244360" y="8467"/>
                  </a:lnTo>
                  <a:lnTo>
                    <a:pt x="245440" y="6703"/>
                  </a:lnTo>
                  <a:lnTo>
                    <a:pt x="247600" y="0"/>
                  </a:lnTo>
                  <a:lnTo>
                    <a:pt x="242543" y="0"/>
                  </a:lnTo>
                  <a:lnTo>
                    <a:pt x="241054" y="1058"/>
                  </a:lnTo>
                  <a:lnTo>
                    <a:pt x="240060" y="2822"/>
                  </a:lnTo>
                  <a:lnTo>
                    <a:pt x="239399" y="5056"/>
                  </a:lnTo>
                  <a:lnTo>
                    <a:pt x="236840" y="6546"/>
                  </a:lnTo>
                  <a:lnTo>
                    <a:pt x="225245" y="9701"/>
                  </a:lnTo>
                  <a:lnTo>
                    <a:pt x="223171" y="11759"/>
                  </a:lnTo>
                  <a:lnTo>
                    <a:pt x="221790" y="14189"/>
                  </a:lnTo>
                  <a:lnTo>
                    <a:pt x="219809" y="15809"/>
                  </a:lnTo>
                  <a:lnTo>
                    <a:pt x="209028" y="21232"/>
                  </a:lnTo>
                  <a:lnTo>
                    <a:pt x="163552" y="50838"/>
                  </a:lnTo>
                  <a:lnTo>
                    <a:pt x="117333" y="82551"/>
                  </a:lnTo>
                  <a:lnTo>
                    <a:pt x="86320" y="101953"/>
                  </a:lnTo>
                  <a:lnTo>
                    <a:pt x="82930" y="102894"/>
                  </a:lnTo>
                  <a:lnTo>
                    <a:pt x="80670" y="104579"/>
                  </a:lnTo>
                  <a:lnTo>
                    <a:pt x="68125" y="122060"/>
                  </a:lnTo>
                  <a:lnTo>
                    <a:pt x="66756" y="131871"/>
                  </a:lnTo>
                  <a:lnTo>
                    <a:pt x="66637" y="141421"/>
                  </a:lnTo>
                  <a:lnTo>
                    <a:pt x="67691" y="141906"/>
                  </a:lnTo>
                  <a:lnTo>
                    <a:pt x="71684" y="142444"/>
                  </a:lnTo>
                  <a:lnTo>
                    <a:pt x="73173" y="143646"/>
                  </a:lnTo>
                  <a:lnTo>
                    <a:pt x="74827" y="147804"/>
                  </a:lnTo>
                  <a:lnTo>
                    <a:pt x="76326" y="149336"/>
                  </a:lnTo>
                  <a:lnTo>
                    <a:pt x="80816" y="151038"/>
                  </a:lnTo>
                  <a:lnTo>
                    <a:pt x="108183" y="153379"/>
                  </a:lnTo>
                  <a:lnTo>
                    <a:pt x="126569" y="160591"/>
                  </a:lnTo>
                  <a:lnTo>
                    <a:pt x="164648" y="161890"/>
                  </a:lnTo>
                  <a:lnTo>
                    <a:pt x="166899" y="162960"/>
                  </a:lnTo>
                  <a:lnTo>
                    <a:pt x="168399" y="164732"/>
                  </a:lnTo>
                  <a:lnTo>
                    <a:pt x="169399" y="166971"/>
                  </a:lnTo>
                  <a:lnTo>
                    <a:pt x="171124" y="168464"/>
                  </a:lnTo>
                  <a:lnTo>
                    <a:pt x="179425" y="171057"/>
                  </a:lnTo>
                  <a:lnTo>
                    <a:pt x="180258" y="174097"/>
                  </a:lnTo>
                  <a:lnTo>
                    <a:pt x="180913" y="194113"/>
                  </a:lnTo>
                  <a:lnTo>
                    <a:pt x="179859" y="196084"/>
                  </a:lnTo>
                  <a:lnTo>
                    <a:pt x="178098" y="197398"/>
                  </a:lnTo>
                  <a:lnTo>
                    <a:pt x="173318" y="199916"/>
                  </a:lnTo>
                  <a:lnTo>
                    <a:pt x="125754" y="238141"/>
                  </a:lnTo>
                  <a:lnTo>
                    <a:pt x="106409" y="250828"/>
                  </a:lnTo>
                  <a:lnTo>
                    <a:pt x="59843" y="270267"/>
                  </a:lnTo>
                  <a:lnTo>
                    <a:pt x="13014" y="295086"/>
                  </a:lnTo>
                  <a:lnTo>
                    <a:pt x="523" y="304359"/>
                  </a:lnTo>
                  <a:lnTo>
                    <a:pt x="0" y="312962"/>
                  </a:lnTo>
                  <a:lnTo>
                    <a:pt x="1041" y="313417"/>
                  </a:lnTo>
                  <a:lnTo>
                    <a:pt x="5022" y="313921"/>
                  </a:lnTo>
                  <a:lnTo>
                    <a:pt x="6505" y="315114"/>
                  </a:lnTo>
                  <a:lnTo>
                    <a:pt x="8155" y="319262"/>
                  </a:lnTo>
                  <a:lnTo>
                    <a:pt x="9654" y="320791"/>
                  </a:lnTo>
                  <a:lnTo>
                    <a:pt x="14141" y="322491"/>
                  </a:lnTo>
                  <a:lnTo>
                    <a:pt x="50151" y="324829"/>
                  </a:lnTo>
                  <a:lnTo>
                    <a:pt x="64448" y="330372"/>
                  </a:lnTo>
                  <a:lnTo>
                    <a:pt x="108350" y="333111"/>
                  </a:lnTo>
                  <a:lnTo>
                    <a:pt x="155647" y="333352"/>
                  </a:lnTo>
                  <a:lnTo>
                    <a:pt x="202186" y="332315"/>
                  </a:lnTo>
                  <a:lnTo>
                    <a:pt x="248857" y="324242"/>
                  </a:lnTo>
                  <a:lnTo>
                    <a:pt x="259732" y="323966"/>
                  </a:lnTo>
                  <a:lnTo>
                    <a:pt x="266398" y="321079"/>
                  </a:lnTo>
                  <a:lnTo>
                    <a:pt x="276175" y="3143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2982"/>
            <p:cNvSpPr/>
            <p:nvPr>
              <p:custDataLst>
                <p:tags r:id="rId231"/>
              </p:custDataLst>
            </p:nvPr>
          </p:nvSpPr>
          <p:spPr>
            <a:xfrm>
              <a:off x="9324975" y="685800"/>
              <a:ext cx="66676" cy="19051"/>
            </a:xfrm>
            <a:custGeom>
              <a:avLst/>
              <a:gdLst/>
              <a:ahLst/>
              <a:cxnLst/>
              <a:rect l="0" t="0" r="0" b="0"/>
              <a:pathLst>
                <a:path w="66676" h="19051">
                  <a:moveTo>
                    <a:pt x="0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22666" y="9525"/>
                  </a:lnTo>
                  <a:lnTo>
                    <a:pt x="28771" y="12347"/>
                  </a:lnTo>
                  <a:lnTo>
                    <a:pt x="35013" y="16071"/>
                  </a:lnTo>
                  <a:lnTo>
                    <a:pt x="47643" y="18462"/>
                  </a:lnTo>
                  <a:lnTo>
                    <a:pt x="66675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2983"/>
            <p:cNvSpPr/>
            <p:nvPr>
              <p:custDataLst>
                <p:tags r:id="rId232"/>
              </p:custDataLst>
            </p:nvPr>
          </p:nvSpPr>
          <p:spPr>
            <a:xfrm>
              <a:off x="9267825" y="600086"/>
              <a:ext cx="9526" cy="19040"/>
            </a:xfrm>
            <a:custGeom>
              <a:avLst/>
              <a:gdLst/>
              <a:ahLst/>
              <a:cxnLst/>
              <a:rect l="0" t="0" r="0" b="0"/>
              <a:pathLst>
                <a:path w="9526" h="19040">
                  <a:moveTo>
                    <a:pt x="0" y="19039"/>
                  </a:moveTo>
                  <a:lnTo>
                    <a:pt x="0" y="19039"/>
                  </a:lnTo>
                  <a:lnTo>
                    <a:pt x="0" y="0"/>
                  </a:lnTo>
                  <a:lnTo>
                    <a:pt x="0" y="8191"/>
                  </a:lnTo>
                  <a:lnTo>
                    <a:pt x="1058" y="8632"/>
                  </a:lnTo>
                  <a:lnTo>
                    <a:pt x="9525" y="95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2" name="SMARTInkShape-2984"/>
          <p:cNvSpPr/>
          <p:nvPr>
            <p:custDataLst>
              <p:tags r:id="rId3"/>
            </p:custDataLst>
          </p:nvPr>
        </p:nvSpPr>
        <p:spPr>
          <a:xfrm>
            <a:off x="8153411" y="2154009"/>
            <a:ext cx="1362065" cy="74842"/>
          </a:xfrm>
          <a:custGeom>
            <a:avLst/>
            <a:gdLst/>
            <a:ahLst/>
            <a:cxnLst/>
            <a:rect l="0" t="0" r="0" b="0"/>
            <a:pathLst>
              <a:path w="1362065" h="74842">
                <a:moveTo>
                  <a:pt x="57139" y="17691"/>
                </a:moveTo>
                <a:lnTo>
                  <a:pt x="57139" y="17691"/>
                </a:lnTo>
                <a:lnTo>
                  <a:pt x="52083" y="22747"/>
                </a:lnTo>
                <a:lnTo>
                  <a:pt x="46778" y="25230"/>
                </a:lnTo>
                <a:lnTo>
                  <a:pt x="21943" y="28251"/>
                </a:lnTo>
                <a:lnTo>
                  <a:pt x="11360" y="35414"/>
                </a:lnTo>
                <a:lnTo>
                  <a:pt x="429" y="36706"/>
                </a:lnTo>
                <a:lnTo>
                  <a:pt x="0" y="45873"/>
                </a:lnTo>
                <a:lnTo>
                  <a:pt x="5049" y="46150"/>
                </a:lnTo>
                <a:lnTo>
                  <a:pt x="10352" y="49036"/>
                </a:lnTo>
                <a:lnTo>
                  <a:pt x="16236" y="52789"/>
                </a:lnTo>
                <a:lnTo>
                  <a:pt x="26558" y="54902"/>
                </a:lnTo>
                <a:lnTo>
                  <a:pt x="43610" y="54469"/>
                </a:lnTo>
                <a:lnTo>
                  <a:pt x="86440" y="47555"/>
                </a:lnTo>
                <a:lnTo>
                  <a:pt x="132620" y="45462"/>
                </a:lnTo>
                <a:lnTo>
                  <a:pt x="176282" y="39796"/>
                </a:lnTo>
                <a:lnTo>
                  <a:pt x="223792" y="37646"/>
                </a:lnTo>
                <a:lnTo>
                  <a:pt x="259265" y="37143"/>
                </a:lnTo>
                <a:lnTo>
                  <a:pt x="299020" y="34098"/>
                </a:lnTo>
                <a:lnTo>
                  <a:pt x="341383" y="30274"/>
                </a:lnTo>
                <a:lnTo>
                  <a:pt x="384906" y="28575"/>
                </a:lnTo>
                <a:lnTo>
                  <a:pt x="409000" y="28122"/>
                </a:lnTo>
                <a:lnTo>
                  <a:pt x="434588" y="27820"/>
                </a:lnTo>
                <a:lnTo>
                  <a:pt x="461171" y="27618"/>
                </a:lnTo>
                <a:lnTo>
                  <a:pt x="487360" y="27485"/>
                </a:lnTo>
                <a:lnTo>
                  <a:pt x="513287" y="27395"/>
                </a:lnTo>
                <a:lnTo>
                  <a:pt x="539037" y="27335"/>
                </a:lnTo>
                <a:lnTo>
                  <a:pt x="564672" y="26237"/>
                </a:lnTo>
                <a:lnTo>
                  <a:pt x="590227" y="24447"/>
                </a:lnTo>
                <a:lnTo>
                  <a:pt x="615731" y="22195"/>
                </a:lnTo>
                <a:lnTo>
                  <a:pt x="642259" y="21752"/>
                </a:lnTo>
                <a:lnTo>
                  <a:pt x="669468" y="22515"/>
                </a:lnTo>
                <a:lnTo>
                  <a:pt x="697134" y="24082"/>
                </a:lnTo>
                <a:lnTo>
                  <a:pt x="724043" y="25127"/>
                </a:lnTo>
                <a:lnTo>
                  <a:pt x="750451" y="25823"/>
                </a:lnTo>
                <a:lnTo>
                  <a:pt x="776521" y="26287"/>
                </a:lnTo>
                <a:lnTo>
                  <a:pt x="802369" y="26597"/>
                </a:lnTo>
                <a:lnTo>
                  <a:pt x="828068" y="26803"/>
                </a:lnTo>
                <a:lnTo>
                  <a:pt x="853666" y="26941"/>
                </a:lnTo>
                <a:lnTo>
                  <a:pt x="878141" y="27032"/>
                </a:lnTo>
                <a:lnTo>
                  <a:pt x="925090" y="27135"/>
                </a:lnTo>
                <a:lnTo>
                  <a:pt x="970651" y="27180"/>
                </a:lnTo>
                <a:lnTo>
                  <a:pt x="1014536" y="27200"/>
                </a:lnTo>
                <a:lnTo>
                  <a:pt x="1055208" y="27209"/>
                </a:lnTo>
                <a:lnTo>
                  <a:pt x="1091628" y="27213"/>
                </a:lnTo>
                <a:lnTo>
                  <a:pt x="1139060" y="30037"/>
                </a:lnTo>
                <a:lnTo>
                  <a:pt x="1179924" y="34755"/>
                </a:lnTo>
                <a:lnTo>
                  <a:pt x="1221545" y="36349"/>
                </a:lnTo>
                <a:lnTo>
                  <a:pt x="1267639" y="45361"/>
                </a:lnTo>
                <a:lnTo>
                  <a:pt x="1276000" y="46231"/>
                </a:lnTo>
                <a:lnTo>
                  <a:pt x="1271183" y="46256"/>
                </a:lnTo>
                <a:lnTo>
                  <a:pt x="1240682" y="54466"/>
                </a:lnTo>
                <a:lnTo>
                  <a:pt x="1195049" y="55675"/>
                </a:lnTo>
                <a:lnTo>
                  <a:pt x="1159943" y="55756"/>
                </a:lnTo>
                <a:lnTo>
                  <a:pt x="1121084" y="55781"/>
                </a:lnTo>
                <a:lnTo>
                  <a:pt x="1077702" y="50731"/>
                </a:lnTo>
                <a:lnTo>
                  <a:pt x="1031335" y="47589"/>
                </a:lnTo>
                <a:lnTo>
                  <a:pt x="997057" y="46854"/>
                </a:lnTo>
                <a:lnTo>
                  <a:pt x="960655" y="46527"/>
                </a:lnTo>
                <a:lnTo>
                  <a:pt x="923310" y="46382"/>
                </a:lnTo>
                <a:lnTo>
                  <a:pt x="885545" y="43495"/>
                </a:lnTo>
                <a:lnTo>
                  <a:pt x="846536" y="39743"/>
                </a:lnTo>
                <a:lnTo>
                  <a:pt x="804504" y="38075"/>
                </a:lnTo>
                <a:lnTo>
                  <a:pt x="763952" y="37334"/>
                </a:lnTo>
                <a:lnTo>
                  <a:pt x="724761" y="37005"/>
                </a:lnTo>
                <a:lnTo>
                  <a:pt x="686177" y="36858"/>
                </a:lnTo>
                <a:lnTo>
                  <a:pt x="645039" y="33971"/>
                </a:lnTo>
                <a:lnTo>
                  <a:pt x="603119" y="30218"/>
                </a:lnTo>
                <a:lnTo>
                  <a:pt x="563322" y="28550"/>
                </a:lnTo>
                <a:lnTo>
                  <a:pt x="524468" y="27809"/>
                </a:lnTo>
                <a:lnTo>
                  <a:pt x="486032" y="27480"/>
                </a:lnTo>
                <a:lnTo>
                  <a:pt x="447783" y="27333"/>
                </a:lnTo>
                <a:lnTo>
                  <a:pt x="409617" y="27268"/>
                </a:lnTo>
                <a:lnTo>
                  <a:pt x="373604" y="27239"/>
                </a:lnTo>
                <a:lnTo>
                  <a:pt x="329529" y="27223"/>
                </a:lnTo>
                <a:lnTo>
                  <a:pt x="289659" y="27218"/>
                </a:lnTo>
                <a:lnTo>
                  <a:pt x="252093" y="27217"/>
                </a:lnTo>
                <a:lnTo>
                  <a:pt x="205657" y="27216"/>
                </a:lnTo>
                <a:lnTo>
                  <a:pt x="167359" y="27216"/>
                </a:lnTo>
                <a:lnTo>
                  <a:pt x="205568" y="26158"/>
                </a:lnTo>
                <a:lnTo>
                  <a:pt x="248371" y="19015"/>
                </a:lnTo>
                <a:lnTo>
                  <a:pt x="286544" y="18083"/>
                </a:lnTo>
                <a:lnTo>
                  <a:pt x="331369" y="17807"/>
                </a:lnTo>
                <a:lnTo>
                  <a:pt x="365285" y="14920"/>
                </a:lnTo>
                <a:lnTo>
                  <a:pt x="402585" y="11168"/>
                </a:lnTo>
                <a:lnTo>
                  <a:pt x="443856" y="9500"/>
                </a:lnTo>
                <a:lnTo>
                  <a:pt x="486894" y="8759"/>
                </a:lnTo>
                <a:lnTo>
                  <a:pt x="531774" y="7371"/>
                </a:lnTo>
                <a:lnTo>
                  <a:pt x="555596" y="5520"/>
                </a:lnTo>
                <a:lnTo>
                  <a:pt x="579944" y="3227"/>
                </a:lnTo>
                <a:lnTo>
                  <a:pt x="604643" y="1698"/>
                </a:lnTo>
                <a:lnTo>
                  <a:pt x="629575" y="679"/>
                </a:lnTo>
                <a:lnTo>
                  <a:pt x="654662" y="0"/>
                </a:lnTo>
                <a:lnTo>
                  <a:pt x="680913" y="605"/>
                </a:lnTo>
                <a:lnTo>
                  <a:pt x="707939" y="2067"/>
                </a:lnTo>
                <a:lnTo>
                  <a:pt x="735480" y="4100"/>
                </a:lnTo>
                <a:lnTo>
                  <a:pt x="763366" y="5456"/>
                </a:lnTo>
                <a:lnTo>
                  <a:pt x="791483" y="6359"/>
                </a:lnTo>
                <a:lnTo>
                  <a:pt x="819752" y="6961"/>
                </a:lnTo>
                <a:lnTo>
                  <a:pt x="846006" y="7363"/>
                </a:lnTo>
                <a:lnTo>
                  <a:pt x="870916" y="7631"/>
                </a:lnTo>
                <a:lnTo>
                  <a:pt x="894933" y="7809"/>
                </a:lnTo>
                <a:lnTo>
                  <a:pt x="920468" y="8986"/>
                </a:lnTo>
                <a:lnTo>
                  <a:pt x="947016" y="10830"/>
                </a:lnTo>
                <a:lnTo>
                  <a:pt x="974240" y="13117"/>
                </a:lnTo>
                <a:lnTo>
                  <a:pt x="999798" y="14642"/>
                </a:lnTo>
                <a:lnTo>
                  <a:pt x="1024245" y="15658"/>
                </a:lnTo>
                <a:lnTo>
                  <a:pt x="1070106" y="17846"/>
                </a:lnTo>
                <a:lnTo>
                  <a:pt x="1111654" y="22346"/>
                </a:lnTo>
                <a:lnTo>
                  <a:pt x="1151288" y="27874"/>
                </a:lnTo>
                <a:lnTo>
                  <a:pt x="1187953" y="32800"/>
                </a:lnTo>
                <a:lnTo>
                  <a:pt x="1232394" y="36632"/>
                </a:lnTo>
                <a:lnTo>
                  <a:pt x="1279692" y="44050"/>
                </a:lnTo>
                <a:lnTo>
                  <a:pt x="1303085" y="48432"/>
                </a:lnTo>
                <a:lnTo>
                  <a:pt x="1350068" y="64796"/>
                </a:lnTo>
                <a:lnTo>
                  <a:pt x="1362064" y="7484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3" name="SMARTInkShape-Group630"/>
          <p:cNvGrpSpPr/>
          <p:nvPr/>
        </p:nvGrpSpPr>
        <p:grpSpPr>
          <a:xfrm>
            <a:off x="10315576" y="9559"/>
            <a:ext cx="1018514" cy="495264"/>
            <a:chOff x="10315576" y="9559"/>
            <a:chExt cx="1018514" cy="495264"/>
          </a:xfrm>
        </p:grpSpPr>
        <p:sp>
          <p:nvSpPr>
            <p:cNvPr id="133" name="SMARTInkShape-2985"/>
            <p:cNvSpPr/>
            <p:nvPr>
              <p:custDataLst>
                <p:tags r:id="rId212"/>
              </p:custDataLst>
            </p:nvPr>
          </p:nvSpPr>
          <p:spPr>
            <a:xfrm>
              <a:off x="10315576" y="323885"/>
              <a:ext cx="180975" cy="171377"/>
            </a:xfrm>
            <a:custGeom>
              <a:avLst/>
              <a:gdLst/>
              <a:ahLst/>
              <a:cxnLst/>
              <a:rect l="0" t="0" r="0" b="0"/>
              <a:pathLst>
                <a:path w="180975" h="171377">
                  <a:moveTo>
                    <a:pt x="114299" y="47590"/>
                  </a:moveTo>
                  <a:lnTo>
                    <a:pt x="114299" y="47590"/>
                  </a:lnTo>
                  <a:lnTo>
                    <a:pt x="114299" y="39389"/>
                  </a:lnTo>
                  <a:lnTo>
                    <a:pt x="113241" y="38948"/>
                  </a:lnTo>
                  <a:lnTo>
                    <a:pt x="106097" y="38181"/>
                  </a:lnTo>
                  <a:lnTo>
                    <a:pt x="105362" y="35294"/>
                  </a:lnTo>
                  <a:lnTo>
                    <a:pt x="104889" y="29874"/>
                  </a:lnTo>
                  <a:lnTo>
                    <a:pt x="96585" y="20456"/>
                  </a:lnTo>
                  <a:lnTo>
                    <a:pt x="95644" y="14386"/>
                  </a:lnTo>
                  <a:lnTo>
                    <a:pt x="94455" y="12754"/>
                  </a:lnTo>
                  <a:lnTo>
                    <a:pt x="92603" y="11666"/>
                  </a:lnTo>
                  <a:lnTo>
                    <a:pt x="84940" y="10135"/>
                  </a:lnTo>
                  <a:lnTo>
                    <a:pt x="82026" y="9920"/>
                  </a:lnTo>
                  <a:lnTo>
                    <a:pt x="80084" y="8718"/>
                  </a:lnTo>
                  <a:lnTo>
                    <a:pt x="78788" y="6859"/>
                  </a:lnTo>
                  <a:lnTo>
                    <a:pt x="77925" y="4561"/>
                  </a:lnTo>
                  <a:lnTo>
                    <a:pt x="76291" y="3029"/>
                  </a:lnTo>
                  <a:lnTo>
                    <a:pt x="68150" y="368"/>
                  </a:lnTo>
                  <a:lnTo>
                    <a:pt x="53546" y="0"/>
                  </a:lnTo>
                  <a:lnTo>
                    <a:pt x="51572" y="1047"/>
                  </a:lnTo>
                  <a:lnTo>
                    <a:pt x="50256" y="2803"/>
                  </a:lnTo>
                  <a:lnTo>
                    <a:pt x="49379" y="5032"/>
                  </a:lnTo>
                  <a:lnTo>
                    <a:pt x="47736" y="6518"/>
                  </a:lnTo>
                  <a:lnTo>
                    <a:pt x="37494" y="11725"/>
                  </a:lnTo>
                  <a:lnTo>
                    <a:pt x="24041" y="23645"/>
                  </a:lnTo>
                  <a:lnTo>
                    <a:pt x="21267" y="29187"/>
                  </a:lnTo>
                  <a:lnTo>
                    <a:pt x="4899" y="74490"/>
                  </a:lnTo>
                  <a:lnTo>
                    <a:pt x="967" y="91082"/>
                  </a:lnTo>
                  <a:lnTo>
                    <a:pt x="11" y="136087"/>
                  </a:lnTo>
                  <a:lnTo>
                    <a:pt x="0" y="155504"/>
                  </a:lnTo>
                  <a:lnTo>
                    <a:pt x="1057" y="157633"/>
                  </a:lnTo>
                  <a:lnTo>
                    <a:pt x="2823" y="159052"/>
                  </a:lnTo>
                  <a:lnTo>
                    <a:pt x="5056" y="159998"/>
                  </a:lnTo>
                  <a:lnTo>
                    <a:pt x="6545" y="161687"/>
                  </a:lnTo>
                  <a:lnTo>
                    <a:pt x="8201" y="166386"/>
                  </a:lnTo>
                  <a:lnTo>
                    <a:pt x="9701" y="168062"/>
                  </a:lnTo>
                  <a:lnTo>
                    <a:pt x="17608" y="170974"/>
                  </a:lnTo>
                  <a:lnTo>
                    <a:pt x="32181" y="171376"/>
                  </a:lnTo>
                  <a:lnTo>
                    <a:pt x="34153" y="170331"/>
                  </a:lnTo>
                  <a:lnTo>
                    <a:pt x="35467" y="168576"/>
                  </a:lnTo>
                  <a:lnTo>
                    <a:pt x="37987" y="163803"/>
                  </a:lnTo>
                  <a:lnTo>
                    <a:pt x="44298" y="155166"/>
                  </a:lnTo>
                  <a:lnTo>
                    <a:pt x="47698" y="145904"/>
                  </a:lnTo>
                  <a:lnTo>
                    <a:pt x="64042" y="123783"/>
                  </a:lnTo>
                  <a:lnTo>
                    <a:pt x="66327" y="107914"/>
                  </a:lnTo>
                  <a:lnTo>
                    <a:pt x="66519" y="101565"/>
                  </a:lnTo>
                  <a:lnTo>
                    <a:pt x="69427" y="95215"/>
                  </a:lnTo>
                  <a:lnTo>
                    <a:pt x="73189" y="88865"/>
                  </a:lnTo>
                  <a:lnTo>
                    <a:pt x="75604" y="76165"/>
                  </a:lnTo>
                  <a:lnTo>
                    <a:pt x="76198" y="57246"/>
                  </a:lnTo>
                  <a:lnTo>
                    <a:pt x="76199" y="79782"/>
                  </a:lnTo>
                  <a:lnTo>
                    <a:pt x="77257" y="81752"/>
                  </a:lnTo>
                  <a:lnTo>
                    <a:pt x="79023" y="83064"/>
                  </a:lnTo>
                  <a:lnTo>
                    <a:pt x="81256" y="83940"/>
                  </a:lnTo>
                  <a:lnTo>
                    <a:pt x="82745" y="85581"/>
                  </a:lnTo>
                  <a:lnTo>
                    <a:pt x="87959" y="95821"/>
                  </a:lnTo>
                  <a:lnTo>
                    <a:pt x="92009" y="101834"/>
                  </a:lnTo>
                  <a:lnTo>
                    <a:pt x="95346" y="111170"/>
                  </a:lnTo>
                  <a:lnTo>
                    <a:pt x="99879" y="117476"/>
                  </a:lnTo>
                  <a:lnTo>
                    <a:pt x="105421" y="120983"/>
                  </a:lnTo>
                  <a:lnTo>
                    <a:pt x="151816" y="132705"/>
                  </a:lnTo>
                  <a:lnTo>
                    <a:pt x="155186" y="132908"/>
                  </a:lnTo>
                  <a:lnTo>
                    <a:pt x="180974" y="1237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2986"/>
            <p:cNvSpPr/>
            <p:nvPr>
              <p:custDataLst>
                <p:tags r:id="rId213"/>
              </p:custDataLst>
            </p:nvPr>
          </p:nvSpPr>
          <p:spPr>
            <a:xfrm>
              <a:off x="10477500" y="171566"/>
              <a:ext cx="9411" cy="66560"/>
            </a:xfrm>
            <a:custGeom>
              <a:avLst/>
              <a:gdLst/>
              <a:ahLst/>
              <a:cxnLst/>
              <a:rect l="0" t="0" r="0" b="0"/>
              <a:pathLst>
                <a:path w="9411" h="66560">
                  <a:moveTo>
                    <a:pt x="0" y="9409"/>
                  </a:moveTo>
                  <a:lnTo>
                    <a:pt x="0" y="9409"/>
                  </a:lnTo>
                  <a:lnTo>
                    <a:pt x="0" y="0"/>
                  </a:lnTo>
                  <a:lnTo>
                    <a:pt x="5057" y="4975"/>
                  </a:lnTo>
                  <a:lnTo>
                    <a:pt x="7538" y="10261"/>
                  </a:lnTo>
                  <a:lnTo>
                    <a:pt x="9410" y="23483"/>
                  </a:lnTo>
                  <a:lnTo>
                    <a:pt x="6652" y="29070"/>
                  </a:lnTo>
                  <a:lnTo>
                    <a:pt x="2957" y="35080"/>
                  </a:lnTo>
                  <a:lnTo>
                    <a:pt x="584" y="47563"/>
                  </a:lnTo>
                  <a:lnTo>
                    <a:pt x="0" y="665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2987"/>
            <p:cNvSpPr/>
            <p:nvPr>
              <p:custDataLst>
                <p:tags r:id="rId214"/>
              </p:custDataLst>
            </p:nvPr>
          </p:nvSpPr>
          <p:spPr>
            <a:xfrm>
              <a:off x="10449045" y="85725"/>
              <a:ext cx="18931" cy="9526"/>
            </a:xfrm>
            <a:custGeom>
              <a:avLst/>
              <a:gdLst/>
              <a:ahLst/>
              <a:cxnLst/>
              <a:rect l="0" t="0" r="0" b="0"/>
              <a:pathLst>
                <a:path w="18931" h="9526">
                  <a:moveTo>
                    <a:pt x="18930" y="9525"/>
                  </a:moveTo>
                  <a:lnTo>
                    <a:pt x="18930" y="9525"/>
                  </a:lnTo>
                  <a:lnTo>
                    <a:pt x="9796" y="392"/>
                  </a:lnTo>
                  <a:lnTo>
                    <a:pt x="0" y="3"/>
                  </a:lnTo>
                  <a:lnTo>
                    <a:pt x="940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2988"/>
            <p:cNvSpPr/>
            <p:nvPr>
              <p:custDataLst>
                <p:tags r:id="rId215"/>
              </p:custDataLst>
            </p:nvPr>
          </p:nvSpPr>
          <p:spPr>
            <a:xfrm>
              <a:off x="10763250" y="238160"/>
              <a:ext cx="123823" cy="266663"/>
            </a:xfrm>
            <a:custGeom>
              <a:avLst/>
              <a:gdLst/>
              <a:ahLst/>
              <a:cxnLst/>
              <a:rect l="0" t="0" r="0" b="0"/>
              <a:pathLst>
                <a:path w="123823" h="266663">
                  <a:moveTo>
                    <a:pt x="28575" y="19015"/>
                  </a:moveTo>
                  <a:lnTo>
                    <a:pt x="28575" y="19015"/>
                  </a:lnTo>
                  <a:lnTo>
                    <a:pt x="28575" y="13958"/>
                  </a:lnTo>
                  <a:lnTo>
                    <a:pt x="27517" y="12469"/>
                  </a:lnTo>
                  <a:lnTo>
                    <a:pt x="25751" y="11476"/>
                  </a:lnTo>
                  <a:lnTo>
                    <a:pt x="23518" y="10814"/>
                  </a:lnTo>
                  <a:lnTo>
                    <a:pt x="23087" y="10373"/>
                  </a:lnTo>
                  <a:lnTo>
                    <a:pt x="23858" y="10078"/>
                  </a:lnTo>
                  <a:lnTo>
                    <a:pt x="25430" y="9882"/>
                  </a:lnTo>
                  <a:lnTo>
                    <a:pt x="25421" y="8693"/>
                  </a:lnTo>
                  <a:lnTo>
                    <a:pt x="22587" y="4550"/>
                  </a:lnTo>
                  <a:lnTo>
                    <a:pt x="22466" y="3021"/>
                  </a:lnTo>
                  <a:lnTo>
                    <a:pt x="23444" y="2003"/>
                  </a:lnTo>
                  <a:lnTo>
                    <a:pt x="28486" y="0"/>
                  </a:lnTo>
                  <a:lnTo>
                    <a:pt x="28575" y="44678"/>
                  </a:lnTo>
                  <a:lnTo>
                    <a:pt x="29633" y="60250"/>
                  </a:lnTo>
                  <a:lnTo>
                    <a:pt x="36113" y="78352"/>
                  </a:lnTo>
                  <a:lnTo>
                    <a:pt x="36159" y="89837"/>
                  </a:lnTo>
                  <a:lnTo>
                    <a:pt x="29111" y="133372"/>
                  </a:lnTo>
                  <a:lnTo>
                    <a:pt x="28606" y="177768"/>
                  </a:lnTo>
                  <a:lnTo>
                    <a:pt x="28575" y="222301"/>
                  </a:lnTo>
                  <a:lnTo>
                    <a:pt x="28575" y="247575"/>
                  </a:lnTo>
                  <a:lnTo>
                    <a:pt x="28575" y="199983"/>
                  </a:lnTo>
                  <a:lnTo>
                    <a:pt x="28575" y="196811"/>
                  </a:lnTo>
                  <a:lnTo>
                    <a:pt x="31399" y="190463"/>
                  </a:lnTo>
                  <a:lnTo>
                    <a:pt x="36777" y="182821"/>
                  </a:lnTo>
                  <a:lnTo>
                    <a:pt x="37985" y="172904"/>
                  </a:lnTo>
                  <a:lnTo>
                    <a:pt x="38065" y="166800"/>
                  </a:lnTo>
                  <a:lnTo>
                    <a:pt x="39135" y="165163"/>
                  </a:lnTo>
                  <a:lnTo>
                    <a:pt x="40907" y="164072"/>
                  </a:lnTo>
                  <a:lnTo>
                    <a:pt x="47799" y="162177"/>
                  </a:lnTo>
                  <a:lnTo>
                    <a:pt x="70282" y="161893"/>
                  </a:lnTo>
                  <a:lnTo>
                    <a:pt x="76390" y="164714"/>
                  </a:lnTo>
                  <a:lnTo>
                    <a:pt x="82634" y="168437"/>
                  </a:lnTo>
                  <a:lnTo>
                    <a:pt x="88937" y="170091"/>
                  </a:lnTo>
                  <a:lnTo>
                    <a:pt x="91043" y="171591"/>
                  </a:lnTo>
                  <a:lnTo>
                    <a:pt x="92445" y="173649"/>
                  </a:lnTo>
                  <a:lnTo>
                    <a:pt x="93380" y="176079"/>
                  </a:lnTo>
                  <a:lnTo>
                    <a:pt x="95062" y="177700"/>
                  </a:lnTo>
                  <a:lnTo>
                    <a:pt x="105366" y="183122"/>
                  </a:lnTo>
                  <a:lnTo>
                    <a:pt x="108344" y="185570"/>
                  </a:lnTo>
                  <a:lnTo>
                    <a:pt x="111654" y="191112"/>
                  </a:lnTo>
                  <a:lnTo>
                    <a:pt x="114182" y="197102"/>
                  </a:lnTo>
                  <a:lnTo>
                    <a:pt x="122346" y="207671"/>
                  </a:lnTo>
                  <a:lnTo>
                    <a:pt x="123388" y="214025"/>
                  </a:lnTo>
                  <a:lnTo>
                    <a:pt x="123822" y="245744"/>
                  </a:lnTo>
                  <a:lnTo>
                    <a:pt x="115623" y="255652"/>
                  </a:lnTo>
                  <a:lnTo>
                    <a:pt x="101470" y="257904"/>
                  </a:lnTo>
                  <a:lnTo>
                    <a:pt x="99396" y="259766"/>
                  </a:lnTo>
                  <a:lnTo>
                    <a:pt x="98013" y="262066"/>
                  </a:lnTo>
                  <a:lnTo>
                    <a:pt x="96034" y="263599"/>
                  </a:lnTo>
                  <a:lnTo>
                    <a:pt x="91012" y="265302"/>
                  </a:lnTo>
                  <a:lnTo>
                    <a:pt x="44497" y="266641"/>
                  </a:lnTo>
                  <a:lnTo>
                    <a:pt x="25824" y="266662"/>
                  </a:lnTo>
                  <a:lnTo>
                    <a:pt x="19239" y="263841"/>
                  </a:lnTo>
                  <a:lnTo>
                    <a:pt x="6388" y="253407"/>
                  </a:lnTo>
                  <a:lnTo>
                    <a:pt x="2839" y="247367"/>
                  </a:lnTo>
                  <a:lnTo>
                    <a:pt x="0" y="2285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2989"/>
            <p:cNvSpPr/>
            <p:nvPr>
              <p:custDataLst>
                <p:tags r:id="rId216"/>
              </p:custDataLst>
            </p:nvPr>
          </p:nvSpPr>
          <p:spPr>
            <a:xfrm>
              <a:off x="10925303" y="76201"/>
              <a:ext cx="66548" cy="133350"/>
            </a:xfrm>
            <a:custGeom>
              <a:avLst/>
              <a:gdLst/>
              <a:ahLst/>
              <a:cxnLst/>
              <a:rect l="0" t="0" r="0" b="0"/>
              <a:pathLst>
                <a:path w="66548" h="133350">
                  <a:moveTo>
                    <a:pt x="47497" y="9524"/>
                  </a:moveTo>
                  <a:lnTo>
                    <a:pt x="47497" y="9524"/>
                  </a:lnTo>
                  <a:lnTo>
                    <a:pt x="47497" y="9"/>
                  </a:lnTo>
                  <a:lnTo>
                    <a:pt x="39295" y="0"/>
                  </a:lnTo>
                  <a:lnTo>
                    <a:pt x="33306" y="5056"/>
                  </a:lnTo>
                  <a:lnTo>
                    <a:pt x="30608" y="10360"/>
                  </a:lnTo>
                  <a:lnTo>
                    <a:pt x="29888" y="13257"/>
                  </a:lnTo>
                  <a:lnTo>
                    <a:pt x="28350" y="15187"/>
                  </a:lnTo>
                  <a:lnTo>
                    <a:pt x="23817" y="17333"/>
                  </a:lnTo>
                  <a:lnTo>
                    <a:pt x="22186" y="18963"/>
                  </a:lnTo>
                  <a:lnTo>
                    <a:pt x="11574" y="38280"/>
                  </a:lnTo>
                  <a:lnTo>
                    <a:pt x="62" y="85551"/>
                  </a:lnTo>
                  <a:lnTo>
                    <a:pt x="0" y="88784"/>
                  </a:lnTo>
                  <a:lnTo>
                    <a:pt x="2752" y="95198"/>
                  </a:lnTo>
                  <a:lnTo>
                    <a:pt x="6442" y="101576"/>
                  </a:lnTo>
                  <a:lnTo>
                    <a:pt x="9580" y="111117"/>
                  </a:lnTo>
                  <a:lnTo>
                    <a:pt x="15685" y="120647"/>
                  </a:lnTo>
                  <a:lnTo>
                    <a:pt x="17483" y="126998"/>
                  </a:lnTo>
                  <a:lnTo>
                    <a:pt x="19021" y="129115"/>
                  </a:lnTo>
                  <a:lnTo>
                    <a:pt x="21105" y="130526"/>
                  </a:lnTo>
                  <a:lnTo>
                    <a:pt x="26997" y="132791"/>
                  </a:lnTo>
                  <a:lnTo>
                    <a:pt x="66547" y="1333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2990"/>
            <p:cNvSpPr/>
            <p:nvPr>
              <p:custDataLst>
                <p:tags r:id="rId217"/>
              </p:custDataLst>
            </p:nvPr>
          </p:nvSpPr>
          <p:spPr>
            <a:xfrm>
              <a:off x="11031273" y="95657"/>
              <a:ext cx="46303" cy="104369"/>
            </a:xfrm>
            <a:custGeom>
              <a:avLst/>
              <a:gdLst/>
              <a:ahLst/>
              <a:cxnLst/>
              <a:rect l="0" t="0" r="0" b="0"/>
              <a:pathLst>
                <a:path w="46303" h="104369">
                  <a:moveTo>
                    <a:pt x="8202" y="37693"/>
                  </a:moveTo>
                  <a:lnTo>
                    <a:pt x="8202" y="37693"/>
                  </a:lnTo>
                  <a:lnTo>
                    <a:pt x="8202" y="28202"/>
                  </a:lnTo>
                  <a:lnTo>
                    <a:pt x="8202" y="75682"/>
                  </a:lnTo>
                  <a:lnTo>
                    <a:pt x="8202" y="94829"/>
                  </a:lnTo>
                  <a:lnTo>
                    <a:pt x="8202" y="72177"/>
                  </a:lnTo>
                  <a:lnTo>
                    <a:pt x="5378" y="66072"/>
                  </a:lnTo>
                  <a:lnTo>
                    <a:pt x="1656" y="59831"/>
                  </a:lnTo>
                  <a:lnTo>
                    <a:pt x="0" y="53529"/>
                  </a:lnTo>
                  <a:lnTo>
                    <a:pt x="618" y="50367"/>
                  </a:lnTo>
                  <a:lnTo>
                    <a:pt x="6390" y="37688"/>
                  </a:lnTo>
                  <a:lnTo>
                    <a:pt x="8201" y="966"/>
                  </a:lnTo>
                  <a:lnTo>
                    <a:pt x="9260" y="508"/>
                  </a:lnTo>
                  <a:lnTo>
                    <a:pt x="13259" y="0"/>
                  </a:lnTo>
                  <a:lnTo>
                    <a:pt x="14748" y="923"/>
                  </a:lnTo>
                  <a:lnTo>
                    <a:pt x="15740" y="2596"/>
                  </a:lnTo>
                  <a:lnTo>
                    <a:pt x="17139" y="10008"/>
                  </a:lnTo>
                  <a:lnTo>
                    <a:pt x="17612" y="16937"/>
                  </a:lnTo>
                  <a:lnTo>
                    <a:pt x="18709" y="17506"/>
                  </a:lnTo>
                  <a:lnTo>
                    <a:pt x="22749" y="18138"/>
                  </a:lnTo>
                  <a:lnTo>
                    <a:pt x="24250" y="19364"/>
                  </a:lnTo>
                  <a:lnTo>
                    <a:pt x="25916" y="23550"/>
                  </a:lnTo>
                  <a:lnTo>
                    <a:pt x="27420" y="25089"/>
                  </a:lnTo>
                  <a:lnTo>
                    <a:pt x="31913" y="26800"/>
                  </a:lnTo>
                  <a:lnTo>
                    <a:pt x="33534" y="28314"/>
                  </a:lnTo>
                  <a:lnTo>
                    <a:pt x="45335" y="47108"/>
                  </a:lnTo>
                  <a:lnTo>
                    <a:pt x="46302" y="93355"/>
                  </a:lnTo>
                  <a:lnTo>
                    <a:pt x="46302" y="10436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2991"/>
            <p:cNvSpPr/>
            <p:nvPr>
              <p:custDataLst>
                <p:tags r:id="rId218"/>
              </p:custDataLst>
            </p:nvPr>
          </p:nvSpPr>
          <p:spPr>
            <a:xfrm>
              <a:off x="11229975" y="123825"/>
              <a:ext cx="1" cy="47626"/>
            </a:xfrm>
            <a:custGeom>
              <a:avLst/>
              <a:gdLst/>
              <a:ahLst/>
              <a:cxnLst/>
              <a:rect l="0" t="0" r="0" b="0"/>
              <a:pathLst>
                <a:path w="1" h="47626">
                  <a:moveTo>
                    <a:pt x="0" y="0"/>
                  </a:moveTo>
                  <a:lnTo>
                    <a:pt x="0" y="0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2992"/>
            <p:cNvSpPr/>
            <p:nvPr>
              <p:custDataLst>
                <p:tags r:id="rId219"/>
              </p:custDataLst>
            </p:nvPr>
          </p:nvSpPr>
          <p:spPr>
            <a:xfrm>
              <a:off x="11229975" y="66675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9525" y="28575"/>
                  </a:moveTo>
                  <a:lnTo>
                    <a:pt x="9525" y="28575"/>
                  </a:lnTo>
                  <a:lnTo>
                    <a:pt x="1323" y="20374"/>
                  </a:lnTo>
                  <a:lnTo>
                    <a:pt x="391" y="1438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2993"/>
            <p:cNvSpPr/>
            <p:nvPr>
              <p:custDataLst>
                <p:tags r:id="rId220"/>
              </p:custDataLst>
            </p:nvPr>
          </p:nvSpPr>
          <p:spPr>
            <a:xfrm>
              <a:off x="11134725" y="152400"/>
              <a:ext cx="47626" cy="9526"/>
            </a:xfrm>
            <a:custGeom>
              <a:avLst/>
              <a:gdLst/>
              <a:ahLst/>
              <a:cxnLst/>
              <a:rect l="0" t="0" r="0" b="0"/>
              <a:pathLst>
                <a:path w="47626" h="9526">
                  <a:moveTo>
                    <a:pt x="0" y="9525"/>
                  </a:moveTo>
                  <a:lnTo>
                    <a:pt x="0" y="9525"/>
                  </a:lnTo>
                  <a:lnTo>
                    <a:pt x="9410" y="9525"/>
                  </a:lnTo>
                  <a:lnTo>
                    <a:pt x="14547" y="4469"/>
                  </a:lnTo>
                  <a:lnTo>
                    <a:pt x="19871" y="1986"/>
                  </a:lnTo>
                  <a:lnTo>
                    <a:pt x="476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2994"/>
            <p:cNvSpPr/>
            <p:nvPr>
              <p:custDataLst>
                <p:tags r:id="rId221"/>
              </p:custDataLst>
            </p:nvPr>
          </p:nvSpPr>
          <p:spPr>
            <a:xfrm>
              <a:off x="11258550" y="9559"/>
              <a:ext cx="75540" cy="238092"/>
            </a:xfrm>
            <a:custGeom>
              <a:avLst/>
              <a:gdLst/>
              <a:ahLst/>
              <a:cxnLst/>
              <a:rect l="0" t="0" r="0" b="0"/>
              <a:pathLst>
                <a:path w="75540" h="238092">
                  <a:moveTo>
                    <a:pt x="9525" y="9491"/>
                  </a:moveTo>
                  <a:lnTo>
                    <a:pt x="9525" y="9491"/>
                  </a:lnTo>
                  <a:lnTo>
                    <a:pt x="17727" y="9491"/>
                  </a:lnTo>
                  <a:lnTo>
                    <a:pt x="28448" y="82"/>
                  </a:lnTo>
                  <a:lnTo>
                    <a:pt x="33594" y="0"/>
                  </a:lnTo>
                  <a:lnTo>
                    <a:pt x="38919" y="2804"/>
                  </a:lnTo>
                  <a:lnTo>
                    <a:pt x="50962" y="13227"/>
                  </a:lnTo>
                  <a:lnTo>
                    <a:pt x="60372" y="27414"/>
                  </a:lnTo>
                  <a:lnTo>
                    <a:pt x="71178" y="68702"/>
                  </a:lnTo>
                  <a:lnTo>
                    <a:pt x="75539" y="111715"/>
                  </a:lnTo>
                  <a:lnTo>
                    <a:pt x="74848" y="126891"/>
                  </a:lnTo>
                  <a:lnTo>
                    <a:pt x="65414" y="173609"/>
                  </a:lnTo>
                  <a:lnTo>
                    <a:pt x="40804" y="211546"/>
                  </a:lnTo>
                  <a:lnTo>
                    <a:pt x="0" y="2380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1" name="SMARTInkShape-Group631"/>
          <p:cNvGrpSpPr/>
          <p:nvPr/>
        </p:nvGrpSpPr>
        <p:grpSpPr>
          <a:xfrm>
            <a:off x="7991868" y="724028"/>
            <a:ext cx="3781033" cy="323723"/>
            <a:chOff x="7991868" y="724028"/>
            <a:chExt cx="3781033" cy="323723"/>
          </a:xfrm>
        </p:grpSpPr>
        <p:sp>
          <p:nvSpPr>
            <p:cNvPr id="144" name="SMARTInkShape-2995"/>
            <p:cNvSpPr/>
            <p:nvPr>
              <p:custDataLst>
                <p:tags r:id="rId205"/>
              </p:custDataLst>
            </p:nvPr>
          </p:nvSpPr>
          <p:spPr>
            <a:xfrm>
              <a:off x="7991868" y="914400"/>
              <a:ext cx="3208921" cy="57144"/>
            </a:xfrm>
            <a:custGeom>
              <a:avLst/>
              <a:gdLst/>
              <a:ahLst/>
              <a:cxnLst/>
              <a:rect l="0" t="0" r="0" b="0"/>
              <a:pathLst>
                <a:path w="3208921" h="57144">
                  <a:moveTo>
                    <a:pt x="9132" y="19050"/>
                  </a:moveTo>
                  <a:lnTo>
                    <a:pt x="9132" y="19050"/>
                  </a:lnTo>
                  <a:lnTo>
                    <a:pt x="4076" y="19050"/>
                  </a:lnTo>
                  <a:lnTo>
                    <a:pt x="2587" y="17992"/>
                  </a:lnTo>
                  <a:lnTo>
                    <a:pt x="1594" y="16228"/>
                  </a:lnTo>
                  <a:lnTo>
                    <a:pt x="0" y="10849"/>
                  </a:lnTo>
                  <a:lnTo>
                    <a:pt x="927" y="10408"/>
                  </a:lnTo>
                  <a:lnTo>
                    <a:pt x="45304" y="9526"/>
                  </a:lnTo>
                  <a:lnTo>
                    <a:pt x="86835" y="9525"/>
                  </a:lnTo>
                  <a:lnTo>
                    <a:pt x="134214" y="9525"/>
                  </a:lnTo>
                  <a:lnTo>
                    <a:pt x="178635" y="9525"/>
                  </a:lnTo>
                  <a:lnTo>
                    <a:pt x="214224" y="9525"/>
                  </a:lnTo>
                  <a:lnTo>
                    <a:pt x="258283" y="9525"/>
                  </a:lnTo>
                  <a:lnTo>
                    <a:pt x="304851" y="12347"/>
                  </a:lnTo>
                  <a:lnTo>
                    <a:pt x="337414" y="16071"/>
                  </a:lnTo>
                  <a:lnTo>
                    <a:pt x="373051" y="17726"/>
                  </a:lnTo>
                  <a:lnTo>
                    <a:pt x="407235" y="18462"/>
                  </a:lnTo>
                  <a:lnTo>
                    <a:pt x="442184" y="18788"/>
                  </a:lnTo>
                  <a:lnTo>
                    <a:pt x="482410" y="18934"/>
                  </a:lnTo>
                  <a:lnTo>
                    <a:pt x="522162" y="18998"/>
                  </a:lnTo>
                  <a:lnTo>
                    <a:pt x="562053" y="19027"/>
                  </a:lnTo>
                  <a:lnTo>
                    <a:pt x="604478" y="19040"/>
                  </a:lnTo>
                  <a:lnTo>
                    <a:pt x="650849" y="21868"/>
                  </a:lnTo>
                  <a:lnTo>
                    <a:pt x="675069" y="24103"/>
                  </a:lnTo>
                  <a:lnTo>
                    <a:pt x="699682" y="25594"/>
                  </a:lnTo>
                  <a:lnTo>
                    <a:pt x="724557" y="26587"/>
                  </a:lnTo>
                  <a:lnTo>
                    <a:pt x="749607" y="27250"/>
                  </a:lnTo>
                  <a:lnTo>
                    <a:pt x="774774" y="27692"/>
                  </a:lnTo>
                  <a:lnTo>
                    <a:pt x="800018" y="27986"/>
                  </a:lnTo>
                  <a:lnTo>
                    <a:pt x="825314" y="28182"/>
                  </a:lnTo>
                  <a:lnTo>
                    <a:pt x="851703" y="28313"/>
                  </a:lnTo>
                  <a:lnTo>
                    <a:pt x="878822" y="28400"/>
                  </a:lnTo>
                  <a:lnTo>
                    <a:pt x="906425" y="28459"/>
                  </a:lnTo>
                  <a:lnTo>
                    <a:pt x="935411" y="28497"/>
                  </a:lnTo>
                  <a:lnTo>
                    <a:pt x="965318" y="28523"/>
                  </a:lnTo>
                  <a:lnTo>
                    <a:pt x="995840" y="28540"/>
                  </a:lnTo>
                  <a:lnTo>
                    <a:pt x="1026770" y="29610"/>
                  </a:lnTo>
                  <a:lnTo>
                    <a:pt x="1057974" y="31382"/>
                  </a:lnTo>
                  <a:lnTo>
                    <a:pt x="1089361" y="33621"/>
                  </a:lnTo>
                  <a:lnTo>
                    <a:pt x="1119809" y="35114"/>
                  </a:lnTo>
                  <a:lnTo>
                    <a:pt x="1149633" y="36110"/>
                  </a:lnTo>
                  <a:lnTo>
                    <a:pt x="1179041" y="36773"/>
                  </a:lnTo>
                  <a:lnTo>
                    <a:pt x="1209229" y="37215"/>
                  </a:lnTo>
                  <a:lnTo>
                    <a:pt x="1239938" y="37510"/>
                  </a:lnTo>
                  <a:lnTo>
                    <a:pt x="1270994" y="37707"/>
                  </a:lnTo>
                  <a:lnTo>
                    <a:pt x="1302282" y="37838"/>
                  </a:lnTo>
                  <a:lnTo>
                    <a:pt x="1333724" y="37925"/>
                  </a:lnTo>
                  <a:lnTo>
                    <a:pt x="1365269" y="37984"/>
                  </a:lnTo>
                  <a:lnTo>
                    <a:pt x="1395823" y="38022"/>
                  </a:lnTo>
                  <a:lnTo>
                    <a:pt x="1425718" y="38048"/>
                  </a:lnTo>
                  <a:lnTo>
                    <a:pt x="1455172" y="38065"/>
                  </a:lnTo>
                  <a:lnTo>
                    <a:pt x="1486450" y="38077"/>
                  </a:lnTo>
                  <a:lnTo>
                    <a:pt x="1518944" y="38085"/>
                  </a:lnTo>
                  <a:lnTo>
                    <a:pt x="1552249" y="38090"/>
                  </a:lnTo>
                  <a:lnTo>
                    <a:pt x="1585035" y="38093"/>
                  </a:lnTo>
                  <a:lnTo>
                    <a:pt x="1617475" y="38095"/>
                  </a:lnTo>
                  <a:lnTo>
                    <a:pt x="1649686" y="38097"/>
                  </a:lnTo>
                  <a:lnTo>
                    <a:pt x="1679626" y="38098"/>
                  </a:lnTo>
                  <a:lnTo>
                    <a:pt x="1708054" y="38099"/>
                  </a:lnTo>
                  <a:lnTo>
                    <a:pt x="1735471" y="38099"/>
                  </a:lnTo>
                  <a:lnTo>
                    <a:pt x="1764334" y="38099"/>
                  </a:lnTo>
                  <a:lnTo>
                    <a:pt x="1794158" y="38099"/>
                  </a:lnTo>
                  <a:lnTo>
                    <a:pt x="1824624" y="38100"/>
                  </a:lnTo>
                  <a:lnTo>
                    <a:pt x="1854460" y="38100"/>
                  </a:lnTo>
                  <a:lnTo>
                    <a:pt x="1883876" y="38100"/>
                  </a:lnTo>
                  <a:lnTo>
                    <a:pt x="1913012" y="38100"/>
                  </a:lnTo>
                  <a:lnTo>
                    <a:pt x="1943017" y="38100"/>
                  </a:lnTo>
                  <a:lnTo>
                    <a:pt x="1973605" y="38100"/>
                  </a:lnTo>
                  <a:lnTo>
                    <a:pt x="2004582" y="38100"/>
                  </a:lnTo>
                  <a:lnTo>
                    <a:pt x="2035814" y="38100"/>
                  </a:lnTo>
                  <a:lnTo>
                    <a:pt x="2067220" y="38100"/>
                  </a:lnTo>
                  <a:lnTo>
                    <a:pt x="2098741" y="38100"/>
                  </a:lnTo>
                  <a:lnTo>
                    <a:pt x="2129279" y="39158"/>
                  </a:lnTo>
                  <a:lnTo>
                    <a:pt x="2159163" y="40922"/>
                  </a:lnTo>
                  <a:lnTo>
                    <a:pt x="2188611" y="43157"/>
                  </a:lnTo>
                  <a:lnTo>
                    <a:pt x="2218827" y="44646"/>
                  </a:lnTo>
                  <a:lnTo>
                    <a:pt x="2249553" y="45639"/>
                  </a:lnTo>
                  <a:lnTo>
                    <a:pt x="2280621" y="46301"/>
                  </a:lnTo>
                  <a:lnTo>
                    <a:pt x="2310858" y="46742"/>
                  </a:lnTo>
                  <a:lnTo>
                    <a:pt x="2340541" y="47037"/>
                  </a:lnTo>
                  <a:lnTo>
                    <a:pt x="2369854" y="47233"/>
                  </a:lnTo>
                  <a:lnTo>
                    <a:pt x="2399981" y="47363"/>
                  </a:lnTo>
                  <a:lnTo>
                    <a:pt x="2430647" y="47451"/>
                  </a:lnTo>
                  <a:lnTo>
                    <a:pt x="2461675" y="47509"/>
                  </a:lnTo>
                  <a:lnTo>
                    <a:pt x="2490829" y="47548"/>
                  </a:lnTo>
                  <a:lnTo>
                    <a:pt x="2518730" y="47573"/>
                  </a:lnTo>
                  <a:lnTo>
                    <a:pt x="2545797" y="47590"/>
                  </a:lnTo>
                  <a:lnTo>
                    <a:pt x="2573367" y="47602"/>
                  </a:lnTo>
                  <a:lnTo>
                    <a:pt x="2601272" y="47610"/>
                  </a:lnTo>
                  <a:lnTo>
                    <a:pt x="2629401" y="47615"/>
                  </a:lnTo>
                  <a:lnTo>
                    <a:pt x="2655560" y="47618"/>
                  </a:lnTo>
                  <a:lnTo>
                    <a:pt x="2680410" y="47620"/>
                  </a:lnTo>
                  <a:lnTo>
                    <a:pt x="2704384" y="47622"/>
                  </a:lnTo>
                  <a:lnTo>
                    <a:pt x="2728833" y="47623"/>
                  </a:lnTo>
                  <a:lnTo>
                    <a:pt x="2753600" y="47624"/>
                  </a:lnTo>
                  <a:lnTo>
                    <a:pt x="2778578" y="47624"/>
                  </a:lnTo>
                  <a:lnTo>
                    <a:pt x="2826086" y="50447"/>
                  </a:lnTo>
                  <a:lnTo>
                    <a:pt x="2870836" y="54171"/>
                  </a:lnTo>
                  <a:lnTo>
                    <a:pt x="2911892" y="55826"/>
                  </a:lnTo>
                  <a:lnTo>
                    <a:pt x="2951306" y="56561"/>
                  </a:lnTo>
                  <a:lnTo>
                    <a:pt x="2988932" y="56888"/>
                  </a:lnTo>
                  <a:lnTo>
                    <a:pt x="3023293" y="57034"/>
                  </a:lnTo>
                  <a:lnTo>
                    <a:pt x="3067331" y="57115"/>
                  </a:lnTo>
                  <a:lnTo>
                    <a:pt x="3112533" y="57143"/>
                  </a:lnTo>
                  <a:lnTo>
                    <a:pt x="3149216" y="54326"/>
                  </a:lnTo>
                  <a:lnTo>
                    <a:pt x="3187381" y="45391"/>
                  </a:lnTo>
                  <a:lnTo>
                    <a:pt x="3207469" y="30326"/>
                  </a:lnTo>
                  <a:lnTo>
                    <a:pt x="3208617" y="26531"/>
                  </a:lnTo>
                  <a:lnTo>
                    <a:pt x="3208920" y="24037"/>
                  </a:lnTo>
                  <a:lnTo>
                    <a:pt x="320000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2996"/>
            <p:cNvSpPr/>
            <p:nvPr>
              <p:custDataLst>
                <p:tags r:id="rId206"/>
              </p:custDataLst>
            </p:nvPr>
          </p:nvSpPr>
          <p:spPr>
            <a:xfrm>
              <a:off x="11354237" y="724028"/>
              <a:ext cx="75763" cy="323723"/>
            </a:xfrm>
            <a:custGeom>
              <a:avLst/>
              <a:gdLst/>
              <a:ahLst/>
              <a:cxnLst/>
              <a:rect l="0" t="0" r="0" b="0"/>
              <a:pathLst>
                <a:path w="75763" h="323723">
                  <a:moveTo>
                    <a:pt x="66238" y="47497"/>
                  </a:moveTo>
                  <a:lnTo>
                    <a:pt x="66238" y="47497"/>
                  </a:lnTo>
                  <a:lnTo>
                    <a:pt x="71295" y="42441"/>
                  </a:lnTo>
                  <a:lnTo>
                    <a:pt x="73776" y="37136"/>
                  </a:lnTo>
                  <a:lnTo>
                    <a:pt x="75759" y="7235"/>
                  </a:lnTo>
                  <a:lnTo>
                    <a:pt x="75762" y="1326"/>
                  </a:lnTo>
                  <a:lnTo>
                    <a:pt x="74705" y="842"/>
                  </a:lnTo>
                  <a:lnTo>
                    <a:pt x="67561" y="0"/>
                  </a:lnTo>
                  <a:lnTo>
                    <a:pt x="43581" y="22539"/>
                  </a:lnTo>
                  <a:lnTo>
                    <a:pt x="32287" y="41430"/>
                  </a:lnTo>
                  <a:lnTo>
                    <a:pt x="15042" y="82867"/>
                  </a:lnTo>
                  <a:lnTo>
                    <a:pt x="4555" y="128762"/>
                  </a:lnTo>
                  <a:lnTo>
                    <a:pt x="0" y="176235"/>
                  </a:lnTo>
                  <a:lnTo>
                    <a:pt x="707" y="202788"/>
                  </a:lnTo>
                  <a:lnTo>
                    <a:pt x="8505" y="247505"/>
                  </a:lnTo>
                  <a:lnTo>
                    <a:pt x="10070" y="278212"/>
                  </a:lnTo>
                  <a:lnTo>
                    <a:pt x="17277" y="297764"/>
                  </a:lnTo>
                  <a:lnTo>
                    <a:pt x="18613" y="3237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2997"/>
            <p:cNvSpPr/>
            <p:nvPr>
              <p:custDataLst>
                <p:tags r:id="rId207"/>
              </p:custDataLst>
            </p:nvPr>
          </p:nvSpPr>
          <p:spPr>
            <a:xfrm>
              <a:off x="11296650" y="914400"/>
              <a:ext cx="142876" cy="28576"/>
            </a:xfrm>
            <a:custGeom>
              <a:avLst/>
              <a:gdLst/>
              <a:ahLst/>
              <a:cxnLst/>
              <a:rect l="0" t="0" r="0" b="0"/>
              <a:pathLst>
                <a:path w="142876" h="28576">
                  <a:moveTo>
                    <a:pt x="0" y="28575"/>
                  </a:moveTo>
                  <a:lnTo>
                    <a:pt x="0" y="28575"/>
                  </a:lnTo>
                  <a:lnTo>
                    <a:pt x="0" y="19442"/>
                  </a:lnTo>
                  <a:lnTo>
                    <a:pt x="5057" y="19166"/>
                  </a:lnTo>
                  <a:lnTo>
                    <a:pt x="10361" y="16280"/>
                  </a:lnTo>
                  <a:lnTo>
                    <a:pt x="16247" y="12527"/>
                  </a:lnTo>
                  <a:lnTo>
                    <a:pt x="26568" y="10414"/>
                  </a:lnTo>
                  <a:lnTo>
                    <a:pt x="41504" y="8730"/>
                  </a:lnTo>
                  <a:lnTo>
                    <a:pt x="55218" y="3057"/>
                  </a:lnTo>
                  <a:lnTo>
                    <a:pt x="99666" y="179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2998"/>
            <p:cNvSpPr/>
            <p:nvPr>
              <p:custDataLst>
                <p:tags r:id="rId208"/>
              </p:custDataLst>
            </p:nvPr>
          </p:nvSpPr>
          <p:spPr>
            <a:xfrm>
              <a:off x="11439528" y="923928"/>
              <a:ext cx="123823" cy="75760"/>
            </a:xfrm>
            <a:custGeom>
              <a:avLst/>
              <a:gdLst/>
              <a:ahLst/>
              <a:cxnLst/>
              <a:rect l="0" t="0" r="0" b="0"/>
              <a:pathLst>
                <a:path w="123823" h="75760">
                  <a:moveTo>
                    <a:pt x="85722" y="19047"/>
                  </a:moveTo>
                  <a:lnTo>
                    <a:pt x="85722" y="19047"/>
                  </a:lnTo>
                  <a:lnTo>
                    <a:pt x="77520" y="10846"/>
                  </a:lnTo>
                  <a:lnTo>
                    <a:pt x="71531" y="9914"/>
                  </a:lnTo>
                  <a:lnTo>
                    <a:pt x="63056" y="9638"/>
                  </a:lnTo>
                  <a:lnTo>
                    <a:pt x="56951" y="6752"/>
                  </a:lnTo>
                  <a:lnTo>
                    <a:pt x="49465" y="1331"/>
                  </a:lnTo>
                  <a:lnTo>
                    <a:pt x="39583" y="114"/>
                  </a:lnTo>
                  <a:lnTo>
                    <a:pt x="20802" y="0"/>
                  </a:lnTo>
                  <a:lnTo>
                    <a:pt x="4904" y="14186"/>
                  </a:lnTo>
                  <a:lnTo>
                    <a:pt x="2177" y="19709"/>
                  </a:lnTo>
                  <a:lnTo>
                    <a:pt x="35" y="45752"/>
                  </a:lnTo>
                  <a:lnTo>
                    <a:pt x="0" y="60715"/>
                  </a:lnTo>
                  <a:lnTo>
                    <a:pt x="1057" y="62701"/>
                  </a:lnTo>
                  <a:lnTo>
                    <a:pt x="2821" y="64025"/>
                  </a:lnTo>
                  <a:lnTo>
                    <a:pt x="7603" y="66554"/>
                  </a:lnTo>
                  <a:lnTo>
                    <a:pt x="16244" y="72869"/>
                  </a:lnTo>
                  <a:lnTo>
                    <a:pt x="26740" y="75759"/>
                  </a:lnTo>
                  <a:lnTo>
                    <a:pt x="36612" y="67957"/>
                  </a:lnTo>
                  <a:lnTo>
                    <a:pt x="45408" y="65868"/>
                  </a:lnTo>
                  <a:lnTo>
                    <a:pt x="66235" y="48050"/>
                  </a:lnTo>
                  <a:lnTo>
                    <a:pt x="66543" y="42692"/>
                  </a:lnTo>
                  <a:lnTo>
                    <a:pt x="67643" y="41160"/>
                  </a:lnTo>
                  <a:lnTo>
                    <a:pt x="69437" y="40139"/>
                  </a:lnTo>
                  <a:lnTo>
                    <a:pt x="75802" y="38217"/>
                  </a:lnTo>
                  <a:lnTo>
                    <a:pt x="93804" y="55708"/>
                  </a:lnTo>
                  <a:lnTo>
                    <a:pt x="99876" y="56720"/>
                  </a:lnTo>
                  <a:lnTo>
                    <a:pt x="123822" y="571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2999"/>
            <p:cNvSpPr/>
            <p:nvPr>
              <p:custDataLst>
                <p:tags r:id="rId209"/>
              </p:custDataLst>
            </p:nvPr>
          </p:nvSpPr>
          <p:spPr>
            <a:xfrm>
              <a:off x="11591935" y="905302"/>
              <a:ext cx="57141" cy="113874"/>
            </a:xfrm>
            <a:custGeom>
              <a:avLst/>
              <a:gdLst/>
              <a:ahLst/>
              <a:cxnLst/>
              <a:rect l="0" t="0" r="0" b="0"/>
              <a:pathLst>
                <a:path w="57141" h="113874">
                  <a:moveTo>
                    <a:pt x="57140" y="18623"/>
                  </a:moveTo>
                  <a:lnTo>
                    <a:pt x="57140" y="18623"/>
                  </a:lnTo>
                  <a:lnTo>
                    <a:pt x="57140" y="13566"/>
                  </a:lnTo>
                  <a:lnTo>
                    <a:pt x="56082" y="12077"/>
                  </a:lnTo>
                  <a:lnTo>
                    <a:pt x="54316" y="11084"/>
                  </a:lnTo>
                  <a:lnTo>
                    <a:pt x="52082" y="10422"/>
                  </a:lnTo>
                  <a:lnTo>
                    <a:pt x="50594" y="8922"/>
                  </a:lnTo>
                  <a:lnTo>
                    <a:pt x="48006" y="1013"/>
                  </a:lnTo>
                  <a:lnTo>
                    <a:pt x="44967" y="213"/>
                  </a:lnTo>
                  <a:lnTo>
                    <a:pt x="42675" y="0"/>
                  </a:lnTo>
                  <a:lnTo>
                    <a:pt x="37306" y="2585"/>
                  </a:lnTo>
                  <a:lnTo>
                    <a:pt x="14420" y="23254"/>
                  </a:lnTo>
                  <a:lnTo>
                    <a:pt x="11695" y="28795"/>
                  </a:lnTo>
                  <a:lnTo>
                    <a:pt x="10968" y="31754"/>
                  </a:lnTo>
                  <a:lnTo>
                    <a:pt x="2167" y="47255"/>
                  </a:lnTo>
                  <a:lnTo>
                    <a:pt x="16" y="83182"/>
                  </a:lnTo>
                  <a:lnTo>
                    <a:pt x="0" y="93530"/>
                  </a:lnTo>
                  <a:lnTo>
                    <a:pt x="1057" y="97136"/>
                  </a:lnTo>
                  <a:lnTo>
                    <a:pt x="2817" y="99540"/>
                  </a:lnTo>
                  <a:lnTo>
                    <a:pt x="5050" y="101142"/>
                  </a:lnTo>
                  <a:lnTo>
                    <a:pt x="6538" y="103269"/>
                  </a:lnTo>
                  <a:lnTo>
                    <a:pt x="8192" y="108455"/>
                  </a:lnTo>
                  <a:lnTo>
                    <a:pt x="9692" y="110261"/>
                  </a:lnTo>
                  <a:lnTo>
                    <a:pt x="14181" y="112267"/>
                  </a:lnTo>
                  <a:lnTo>
                    <a:pt x="28565" y="1138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3000"/>
            <p:cNvSpPr/>
            <p:nvPr>
              <p:custDataLst>
                <p:tags r:id="rId210"/>
              </p:custDataLst>
            </p:nvPr>
          </p:nvSpPr>
          <p:spPr>
            <a:xfrm>
              <a:off x="11706344" y="792381"/>
              <a:ext cx="57032" cy="255318"/>
            </a:xfrm>
            <a:custGeom>
              <a:avLst/>
              <a:gdLst/>
              <a:ahLst/>
              <a:cxnLst/>
              <a:rect l="0" t="0" r="0" b="0"/>
              <a:pathLst>
                <a:path w="57032" h="255318">
                  <a:moveTo>
                    <a:pt x="28456" y="55344"/>
                  </a:moveTo>
                  <a:lnTo>
                    <a:pt x="28456" y="55344"/>
                  </a:lnTo>
                  <a:lnTo>
                    <a:pt x="47420" y="18474"/>
                  </a:lnTo>
                  <a:lnTo>
                    <a:pt x="53713" y="10318"/>
                  </a:lnTo>
                  <a:lnTo>
                    <a:pt x="56594" y="0"/>
                  </a:lnTo>
                  <a:lnTo>
                    <a:pt x="56740" y="456"/>
                  </a:lnTo>
                  <a:lnTo>
                    <a:pt x="56993" y="11610"/>
                  </a:lnTo>
                  <a:lnTo>
                    <a:pt x="55948" y="13488"/>
                  </a:lnTo>
                  <a:lnTo>
                    <a:pt x="54192" y="14740"/>
                  </a:lnTo>
                  <a:lnTo>
                    <a:pt x="51962" y="15575"/>
                  </a:lnTo>
                  <a:lnTo>
                    <a:pt x="43770" y="26862"/>
                  </a:lnTo>
                  <a:lnTo>
                    <a:pt x="32577" y="49640"/>
                  </a:lnTo>
                  <a:lnTo>
                    <a:pt x="18336" y="93482"/>
                  </a:lnTo>
                  <a:lnTo>
                    <a:pt x="13375" y="106161"/>
                  </a:lnTo>
                  <a:lnTo>
                    <a:pt x="9639" y="150595"/>
                  </a:lnTo>
                  <a:lnTo>
                    <a:pt x="8450" y="163294"/>
                  </a:lnTo>
                  <a:lnTo>
                    <a:pt x="476" y="204922"/>
                  </a:lnTo>
                  <a:lnTo>
                    <a:pt x="0" y="224943"/>
                  </a:lnTo>
                  <a:lnTo>
                    <a:pt x="2756" y="234085"/>
                  </a:lnTo>
                  <a:lnTo>
                    <a:pt x="6450" y="241676"/>
                  </a:lnTo>
                  <a:lnTo>
                    <a:pt x="8094" y="248578"/>
                  </a:lnTo>
                  <a:lnTo>
                    <a:pt x="9589" y="250841"/>
                  </a:lnTo>
                  <a:lnTo>
                    <a:pt x="11645" y="252351"/>
                  </a:lnTo>
                  <a:lnTo>
                    <a:pt x="16752" y="254028"/>
                  </a:lnTo>
                  <a:lnTo>
                    <a:pt x="36138" y="255317"/>
                  </a:lnTo>
                  <a:lnTo>
                    <a:pt x="57031" y="23631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3001"/>
            <p:cNvSpPr/>
            <p:nvPr>
              <p:custDataLst>
                <p:tags r:id="rId211"/>
              </p:custDataLst>
            </p:nvPr>
          </p:nvSpPr>
          <p:spPr>
            <a:xfrm>
              <a:off x="11668125" y="895350"/>
              <a:ext cx="104776" cy="9526"/>
            </a:xfrm>
            <a:custGeom>
              <a:avLst/>
              <a:gdLst/>
              <a:ahLst/>
              <a:cxnLst/>
              <a:rect l="0" t="0" r="0" b="0"/>
              <a:pathLst>
                <a:path w="104776" h="9526">
                  <a:moveTo>
                    <a:pt x="0" y="9525"/>
                  </a:moveTo>
                  <a:lnTo>
                    <a:pt x="0" y="9525"/>
                  </a:lnTo>
                  <a:lnTo>
                    <a:pt x="5058" y="9525"/>
                  </a:lnTo>
                  <a:lnTo>
                    <a:pt x="10361" y="6703"/>
                  </a:lnTo>
                  <a:lnTo>
                    <a:pt x="16247" y="2979"/>
                  </a:lnTo>
                  <a:lnTo>
                    <a:pt x="26568" y="883"/>
                  </a:lnTo>
                  <a:lnTo>
                    <a:pt x="73196" y="34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4" name="SMARTInkShape-Group632"/>
          <p:cNvGrpSpPr/>
          <p:nvPr/>
        </p:nvGrpSpPr>
        <p:grpSpPr>
          <a:xfrm>
            <a:off x="10183760" y="1800225"/>
            <a:ext cx="265166" cy="123819"/>
            <a:chOff x="10183760" y="1800225"/>
            <a:chExt cx="265166" cy="123819"/>
          </a:xfrm>
        </p:grpSpPr>
        <p:sp>
          <p:nvSpPr>
            <p:cNvPr id="152" name="SMARTInkShape-3002"/>
            <p:cNvSpPr/>
            <p:nvPr>
              <p:custDataLst>
                <p:tags r:id="rId203"/>
              </p:custDataLst>
            </p:nvPr>
          </p:nvSpPr>
          <p:spPr>
            <a:xfrm>
              <a:off x="10210803" y="1800225"/>
              <a:ext cx="238123" cy="9526"/>
            </a:xfrm>
            <a:custGeom>
              <a:avLst/>
              <a:gdLst/>
              <a:ahLst/>
              <a:cxnLst/>
              <a:rect l="0" t="0" r="0" b="0"/>
              <a:pathLst>
                <a:path w="238123" h="9526">
                  <a:moveTo>
                    <a:pt x="9522" y="9525"/>
                  </a:moveTo>
                  <a:lnTo>
                    <a:pt x="9522" y="9525"/>
                  </a:lnTo>
                  <a:lnTo>
                    <a:pt x="0" y="9525"/>
                  </a:lnTo>
                  <a:lnTo>
                    <a:pt x="18311" y="9525"/>
                  </a:lnTo>
                  <a:lnTo>
                    <a:pt x="26833" y="6703"/>
                  </a:lnTo>
                  <a:lnTo>
                    <a:pt x="30588" y="4469"/>
                  </a:lnTo>
                  <a:lnTo>
                    <a:pt x="45985" y="1324"/>
                  </a:lnTo>
                  <a:lnTo>
                    <a:pt x="87738" y="116"/>
                  </a:lnTo>
                  <a:lnTo>
                    <a:pt x="134848" y="10"/>
                  </a:lnTo>
                  <a:lnTo>
                    <a:pt x="177371" y="1"/>
                  </a:lnTo>
                  <a:lnTo>
                    <a:pt x="221163" y="0"/>
                  </a:lnTo>
                  <a:lnTo>
                    <a:pt x="23812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3003"/>
            <p:cNvSpPr/>
            <p:nvPr>
              <p:custDataLst>
                <p:tags r:id="rId204"/>
              </p:custDataLst>
            </p:nvPr>
          </p:nvSpPr>
          <p:spPr>
            <a:xfrm>
              <a:off x="10183760" y="1876425"/>
              <a:ext cx="265166" cy="47619"/>
            </a:xfrm>
            <a:custGeom>
              <a:avLst/>
              <a:gdLst/>
              <a:ahLst/>
              <a:cxnLst/>
              <a:rect l="0" t="0" r="0" b="0"/>
              <a:pathLst>
                <a:path w="265166" h="47619">
                  <a:moveTo>
                    <a:pt x="74665" y="9525"/>
                  </a:moveTo>
                  <a:lnTo>
                    <a:pt x="74665" y="9525"/>
                  </a:lnTo>
                  <a:lnTo>
                    <a:pt x="59457" y="16071"/>
                  </a:lnTo>
                  <a:lnTo>
                    <a:pt x="16123" y="27135"/>
                  </a:lnTo>
                  <a:lnTo>
                    <a:pt x="13412" y="28673"/>
                  </a:lnTo>
                  <a:lnTo>
                    <a:pt x="11603" y="30757"/>
                  </a:lnTo>
                  <a:lnTo>
                    <a:pt x="10399" y="33205"/>
                  </a:lnTo>
                  <a:lnTo>
                    <a:pt x="8538" y="34836"/>
                  </a:lnTo>
                  <a:lnTo>
                    <a:pt x="3647" y="36650"/>
                  </a:lnTo>
                  <a:lnTo>
                    <a:pt x="1919" y="38191"/>
                  </a:lnTo>
                  <a:lnTo>
                    <a:pt x="0" y="42727"/>
                  </a:lnTo>
                  <a:lnTo>
                    <a:pt x="546" y="44360"/>
                  </a:lnTo>
                  <a:lnTo>
                    <a:pt x="1969" y="45448"/>
                  </a:lnTo>
                  <a:lnTo>
                    <a:pt x="6800" y="47195"/>
                  </a:lnTo>
                  <a:lnTo>
                    <a:pt x="51407" y="47618"/>
                  </a:lnTo>
                  <a:lnTo>
                    <a:pt x="75182" y="46564"/>
                  </a:lnTo>
                  <a:lnTo>
                    <a:pt x="114297" y="39424"/>
                  </a:lnTo>
                  <a:lnTo>
                    <a:pt x="160592" y="30735"/>
                  </a:lnTo>
                  <a:lnTo>
                    <a:pt x="186202" y="26393"/>
                  </a:lnTo>
                  <a:lnTo>
                    <a:pt x="233253" y="14423"/>
                  </a:lnTo>
                  <a:lnTo>
                    <a:pt x="26516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" name="SMARTInkShape-Group634"/>
          <p:cNvGrpSpPr/>
          <p:nvPr/>
        </p:nvGrpSpPr>
        <p:grpSpPr>
          <a:xfrm>
            <a:off x="8705884" y="2030811"/>
            <a:ext cx="721935" cy="102397"/>
            <a:chOff x="8705884" y="2030811"/>
            <a:chExt cx="721935" cy="102397"/>
          </a:xfrm>
        </p:grpSpPr>
        <p:sp>
          <p:nvSpPr>
            <p:cNvPr id="155" name="SMARTInkShape-3004"/>
            <p:cNvSpPr/>
            <p:nvPr>
              <p:custDataLst>
                <p:tags r:id="rId201"/>
              </p:custDataLst>
            </p:nvPr>
          </p:nvSpPr>
          <p:spPr>
            <a:xfrm>
              <a:off x="8705884" y="2085975"/>
              <a:ext cx="209517" cy="47233"/>
            </a:xfrm>
            <a:custGeom>
              <a:avLst/>
              <a:gdLst/>
              <a:ahLst/>
              <a:cxnLst/>
              <a:rect l="0" t="0" r="0" b="0"/>
              <a:pathLst>
                <a:path w="209517" h="47233">
                  <a:moveTo>
                    <a:pt x="9491" y="19050"/>
                  </a:moveTo>
                  <a:lnTo>
                    <a:pt x="9491" y="19050"/>
                  </a:lnTo>
                  <a:lnTo>
                    <a:pt x="0" y="19050"/>
                  </a:lnTo>
                  <a:lnTo>
                    <a:pt x="17301" y="19050"/>
                  </a:lnTo>
                  <a:lnTo>
                    <a:pt x="27339" y="12504"/>
                  </a:lnTo>
                  <a:lnTo>
                    <a:pt x="70832" y="9602"/>
                  </a:lnTo>
                  <a:lnTo>
                    <a:pt x="89168" y="8490"/>
                  </a:lnTo>
                  <a:lnTo>
                    <a:pt x="126992" y="885"/>
                  </a:lnTo>
                  <a:lnTo>
                    <a:pt x="174427" y="10"/>
                  </a:lnTo>
                  <a:lnTo>
                    <a:pt x="199432" y="0"/>
                  </a:lnTo>
                  <a:lnTo>
                    <a:pt x="194769" y="0"/>
                  </a:lnTo>
                  <a:lnTo>
                    <a:pt x="189555" y="2822"/>
                  </a:lnTo>
                  <a:lnTo>
                    <a:pt x="171333" y="14189"/>
                  </a:lnTo>
                  <a:lnTo>
                    <a:pt x="159633" y="17610"/>
                  </a:lnTo>
                  <a:lnTo>
                    <a:pt x="140140" y="21683"/>
                  </a:lnTo>
                  <a:lnTo>
                    <a:pt x="128940" y="25511"/>
                  </a:lnTo>
                  <a:lnTo>
                    <a:pt x="85620" y="31218"/>
                  </a:lnTo>
                  <a:lnTo>
                    <a:pt x="65335" y="36741"/>
                  </a:lnTo>
                  <a:lnTo>
                    <a:pt x="25807" y="38065"/>
                  </a:lnTo>
                  <a:lnTo>
                    <a:pt x="23543" y="39135"/>
                  </a:lnTo>
                  <a:lnTo>
                    <a:pt x="22034" y="40907"/>
                  </a:lnTo>
                  <a:lnTo>
                    <a:pt x="21028" y="43146"/>
                  </a:lnTo>
                  <a:lnTo>
                    <a:pt x="19299" y="44639"/>
                  </a:lnTo>
                  <a:lnTo>
                    <a:pt x="10992" y="47232"/>
                  </a:lnTo>
                  <a:lnTo>
                    <a:pt x="14992" y="42452"/>
                  </a:lnTo>
                  <a:lnTo>
                    <a:pt x="20049" y="40034"/>
                  </a:lnTo>
                  <a:lnTo>
                    <a:pt x="64040" y="38134"/>
                  </a:lnTo>
                  <a:lnTo>
                    <a:pt x="109817" y="38103"/>
                  </a:lnTo>
                  <a:lnTo>
                    <a:pt x="153035" y="35278"/>
                  </a:lnTo>
                  <a:lnTo>
                    <a:pt x="196904" y="29458"/>
                  </a:lnTo>
                  <a:lnTo>
                    <a:pt x="209516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3005"/>
            <p:cNvSpPr/>
            <p:nvPr>
              <p:custDataLst>
                <p:tags r:id="rId202"/>
              </p:custDataLst>
            </p:nvPr>
          </p:nvSpPr>
          <p:spPr>
            <a:xfrm>
              <a:off x="8810625" y="2030811"/>
              <a:ext cx="617194" cy="36115"/>
            </a:xfrm>
            <a:custGeom>
              <a:avLst/>
              <a:gdLst/>
              <a:ahLst/>
              <a:cxnLst/>
              <a:rect l="0" t="0" r="0" b="0"/>
              <a:pathLst>
                <a:path w="617194" h="36115">
                  <a:moveTo>
                    <a:pt x="0" y="7539"/>
                  </a:moveTo>
                  <a:lnTo>
                    <a:pt x="0" y="7539"/>
                  </a:lnTo>
                  <a:lnTo>
                    <a:pt x="41446" y="0"/>
                  </a:lnTo>
                  <a:lnTo>
                    <a:pt x="80013" y="1425"/>
                  </a:lnTo>
                  <a:lnTo>
                    <a:pt x="124954" y="5727"/>
                  </a:lnTo>
                  <a:lnTo>
                    <a:pt x="171785" y="7002"/>
                  </a:lnTo>
                  <a:lnTo>
                    <a:pt x="216352" y="7380"/>
                  </a:lnTo>
                  <a:lnTo>
                    <a:pt x="259190" y="7492"/>
                  </a:lnTo>
                  <a:lnTo>
                    <a:pt x="305398" y="7525"/>
                  </a:lnTo>
                  <a:lnTo>
                    <a:pt x="352778" y="7537"/>
                  </a:lnTo>
                  <a:lnTo>
                    <a:pt x="397964" y="7539"/>
                  </a:lnTo>
                  <a:lnTo>
                    <a:pt x="444667" y="7539"/>
                  </a:lnTo>
                  <a:lnTo>
                    <a:pt x="490816" y="7539"/>
                  </a:lnTo>
                  <a:lnTo>
                    <a:pt x="538311" y="7539"/>
                  </a:lnTo>
                  <a:lnTo>
                    <a:pt x="583057" y="7539"/>
                  </a:lnTo>
                  <a:lnTo>
                    <a:pt x="617193" y="7539"/>
                  </a:lnTo>
                  <a:lnTo>
                    <a:pt x="605697" y="7539"/>
                  </a:lnTo>
                  <a:lnTo>
                    <a:pt x="599752" y="10361"/>
                  </a:lnTo>
                  <a:lnTo>
                    <a:pt x="596685" y="12595"/>
                  </a:lnTo>
                  <a:lnTo>
                    <a:pt x="582255" y="15740"/>
                  </a:lnTo>
                  <a:lnTo>
                    <a:pt x="538578" y="16986"/>
                  </a:lnTo>
                  <a:lnTo>
                    <a:pt x="492997" y="17057"/>
                  </a:lnTo>
                  <a:lnTo>
                    <a:pt x="448614" y="18122"/>
                  </a:lnTo>
                  <a:lnTo>
                    <a:pt x="416369" y="25706"/>
                  </a:lnTo>
                  <a:lnTo>
                    <a:pt x="397352" y="26473"/>
                  </a:lnTo>
                  <a:lnTo>
                    <a:pt x="395077" y="27570"/>
                  </a:lnTo>
                  <a:lnTo>
                    <a:pt x="393560" y="29360"/>
                  </a:lnTo>
                  <a:lnTo>
                    <a:pt x="392549" y="31611"/>
                  </a:lnTo>
                  <a:lnTo>
                    <a:pt x="392932" y="33112"/>
                  </a:lnTo>
                  <a:lnTo>
                    <a:pt x="394246" y="34113"/>
                  </a:lnTo>
                  <a:lnTo>
                    <a:pt x="401153" y="35521"/>
                  </a:lnTo>
                  <a:lnTo>
                    <a:pt x="442799" y="36091"/>
                  </a:lnTo>
                  <a:lnTo>
                    <a:pt x="489162" y="36112"/>
                  </a:lnTo>
                  <a:lnTo>
                    <a:pt x="533846" y="36114"/>
                  </a:lnTo>
                  <a:lnTo>
                    <a:pt x="578262" y="36114"/>
                  </a:lnTo>
                  <a:lnTo>
                    <a:pt x="600075" y="361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8" name="SMARTInkShape-3006"/>
          <p:cNvSpPr/>
          <p:nvPr>
            <p:custDataLst>
              <p:tags r:id="rId4"/>
            </p:custDataLst>
          </p:nvPr>
        </p:nvSpPr>
        <p:spPr>
          <a:xfrm>
            <a:off x="7943850" y="657235"/>
            <a:ext cx="618948" cy="81576"/>
          </a:xfrm>
          <a:custGeom>
            <a:avLst/>
            <a:gdLst/>
            <a:ahLst/>
            <a:cxnLst/>
            <a:rect l="0" t="0" r="0" b="0"/>
            <a:pathLst>
              <a:path w="618948" h="81576">
                <a:moveTo>
                  <a:pt x="0" y="76190"/>
                </a:moveTo>
                <a:lnTo>
                  <a:pt x="0" y="76190"/>
                </a:lnTo>
                <a:lnTo>
                  <a:pt x="0" y="67989"/>
                </a:lnTo>
                <a:lnTo>
                  <a:pt x="1058" y="67548"/>
                </a:lnTo>
                <a:lnTo>
                  <a:pt x="16246" y="65684"/>
                </a:lnTo>
                <a:lnTo>
                  <a:pt x="28649" y="59141"/>
                </a:lnTo>
                <a:lnTo>
                  <a:pt x="70224" y="50672"/>
                </a:lnTo>
                <a:lnTo>
                  <a:pt x="115588" y="41337"/>
                </a:lnTo>
                <a:lnTo>
                  <a:pt x="155477" y="38732"/>
                </a:lnTo>
                <a:lnTo>
                  <a:pt x="198751" y="38217"/>
                </a:lnTo>
                <a:lnTo>
                  <a:pt x="238336" y="33071"/>
                </a:lnTo>
                <a:lnTo>
                  <a:pt x="278522" y="29900"/>
                </a:lnTo>
                <a:lnTo>
                  <a:pt x="317240" y="28961"/>
                </a:lnTo>
                <a:lnTo>
                  <a:pt x="355523" y="23626"/>
                </a:lnTo>
                <a:lnTo>
                  <a:pt x="393678" y="20399"/>
                </a:lnTo>
                <a:lnTo>
                  <a:pt x="431793" y="19443"/>
                </a:lnTo>
                <a:lnTo>
                  <a:pt x="476052" y="12574"/>
                </a:lnTo>
                <a:lnTo>
                  <a:pt x="518819" y="10119"/>
                </a:lnTo>
                <a:lnTo>
                  <a:pt x="566248" y="9568"/>
                </a:lnTo>
                <a:lnTo>
                  <a:pt x="576574" y="8480"/>
                </a:lnTo>
                <a:lnTo>
                  <a:pt x="608875" y="580"/>
                </a:lnTo>
                <a:lnTo>
                  <a:pt x="618947" y="0"/>
                </a:lnTo>
                <a:lnTo>
                  <a:pt x="576562" y="1048"/>
                </a:lnTo>
                <a:lnTo>
                  <a:pt x="540874" y="8191"/>
                </a:lnTo>
                <a:lnTo>
                  <a:pt x="503362" y="9254"/>
                </a:lnTo>
                <a:lnTo>
                  <a:pt x="456284" y="9463"/>
                </a:lnTo>
                <a:lnTo>
                  <a:pt x="418829" y="9500"/>
                </a:lnTo>
                <a:lnTo>
                  <a:pt x="380920" y="12333"/>
                </a:lnTo>
                <a:lnTo>
                  <a:pt x="342876" y="17053"/>
                </a:lnTo>
                <a:lnTo>
                  <a:pt x="304793" y="18451"/>
                </a:lnTo>
                <a:lnTo>
                  <a:pt x="263875" y="21688"/>
                </a:lnTo>
                <a:lnTo>
                  <a:pt x="221060" y="26527"/>
                </a:lnTo>
                <a:lnTo>
                  <a:pt x="173724" y="33219"/>
                </a:lnTo>
                <a:lnTo>
                  <a:pt x="127253" y="44732"/>
                </a:lnTo>
                <a:lnTo>
                  <a:pt x="81707" y="55297"/>
                </a:lnTo>
                <a:lnTo>
                  <a:pt x="61016" y="61650"/>
                </a:lnTo>
                <a:lnTo>
                  <a:pt x="34278" y="75014"/>
                </a:lnTo>
                <a:lnTo>
                  <a:pt x="34494" y="75406"/>
                </a:lnTo>
                <a:lnTo>
                  <a:pt x="35696" y="75667"/>
                </a:lnTo>
                <a:lnTo>
                  <a:pt x="42445" y="81092"/>
                </a:lnTo>
                <a:lnTo>
                  <a:pt x="45229" y="81575"/>
                </a:lnTo>
                <a:lnTo>
                  <a:pt x="48144" y="80838"/>
                </a:lnTo>
                <a:lnTo>
                  <a:pt x="51146" y="79289"/>
                </a:lnTo>
                <a:lnTo>
                  <a:pt x="96395" y="76462"/>
                </a:lnTo>
                <a:lnTo>
                  <a:pt x="141181" y="75185"/>
                </a:lnTo>
                <a:lnTo>
                  <a:pt x="178240" y="69660"/>
                </a:lnTo>
                <a:lnTo>
                  <a:pt x="217089" y="66494"/>
                </a:lnTo>
                <a:lnTo>
                  <a:pt x="261644" y="60382"/>
                </a:lnTo>
                <a:lnTo>
                  <a:pt x="308358" y="57042"/>
                </a:lnTo>
                <a:lnTo>
                  <a:pt x="355714" y="50879"/>
                </a:lnTo>
                <a:lnTo>
                  <a:pt x="403259" y="47524"/>
                </a:lnTo>
                <a:lnTo>
                  <a:pt x="450860" y="41355"/>
                </a:lnTo>
                <a:lnTo>
                  <a:pt x="497420" y="37999"/>
                </a:lnTo>
                <a:lnTo>
                  <a:pt x="538497" y="31831"/>
                </a:lnTo>
                <a:lnTo>
                  <a:pt x="590550" y="2856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4" name="SMARTInkShape-Group636"/>
          <p:cNvGrpSpPr/>
          <p:nvPr/>
        </p:nvGrpSpPr>
        <p:grpSpPr>
          <a:xfrm>
            <a:off x="10601326" y="1466853"/>
            <a:ext cx="1304925" cy="990598"/>
            <a:chOff x="10601326" y="1466853"/>
            <a:chExt cx="1304925" cy="990598"/>
          </a:xfrm>
        </p:grpSpPr>
        <p:sp>
          <p:nvSpPr>
            <p:cNvPr id="159" name="SMARTInkShape-3007"/>
            <p:cNvSpPr/>
            <p:nvPr>
              <p:custDataLst>
                <p:tags r:id="rId186"/>
              </p:custDataLst>
            </p:nvPr>
          </p:nvSpPr>
          <p:spPr>
            <a:xfrm>
              <a:off x="10677574" y="1657746"/>
              <a:ext cx="114137" cy="266305"/>
            </a:xfrm>
            <a:custGeom>
              <a:avLst/>
              <a:gdLst/>
              <a:ahLst/>
              <a:cxnLst/>
              <a:rect l="0" t="0" r="0" b="0"/>
              <a:pathLst>
                <a:path w="114137" h="266305">
                  <a:moveTo>
                    <a:pt x="104726" y="28179"/>
                  </a:moveTo>
                  <a:lnTo>
                    <a:pt x="104726" y="28179"/>
                  </a:lnTo>
                  <a:lnTo>
                    <a:pt x="112928" y="19978"/>
                  </a:lnTo>
                  <a:lnTo>
                    <a:pt x="114136" y="10569"/>
                  </a:lnTo>
                  <a:lnTo>
                    <a:pt x="113115" y="10089"/>
                  </a:lnTo>
                  <a:lnTo>
                    <a:pt x="106040" y="9256"/>
                  </a:lnTo>
                  <a:lnTo>
                    <a:pt x="105310" y="6363"/>
                  </a:lnTo>
                  <a:lnTo>
                    <a:pt x="105116" y="4110"/>
                  </a:lnTo>
                  <a:lnTo>
                    <a:pt x="103927" y="2608"/>
                  </a:lnTo>
                  <a:lnTo>
                    <a:pt x="96559" y="0"/>
                  </a:lnTo>
                  <a:lnTo>
                    <a:pt x="96106" y="926"/>
                  </a:lnTo>
                  <a:lnTo>
                    <a:pt x="95603" y="4778"/>
                  </a:lnTo>
                  <a:lnTo>
                    <a:pt x="94410" y="6228"/>
                  </a:lnTo>
                  <a:lnTo>
                    <a:pt x="85524" y="9933"/>
                  </a:lnTo>
                  <a:lnTo>
                    <a:pt x="50726" y="45143"/>
                  </a:lnTo>
                  <a:lnTo>
                    <a:pt x="25351" y="91845"/>
                  </a:lnTo>
                  <a:lnTo>
                    <a:pt x="6301" y="126649"/>
                  </a:lnTo>
                  <a:lnTo>
                    <a:pt x="508" y="162548"/>
                  </a:lnTo>
                  <a:lnTo>
                    <a:pt x="0" y="191766"/>
                  </a:lnTo>
                  <a:lnTo>
                    <a:pt x="9654" y="224058"/>
                  </a:lnTo>
                  <a:lnTo>
                    <a:pt x="22619" y="240776"/>
                  </a:lnTo>
                  <a:lnTo>
                    <a:pt x="28722" y="244375"/>
                  </a:lnTo>
                  <a:lnTo>
                    <a:pt x="34963" y="247033"/>
                  </a:lnTo>
                  <a:lnTo>
                    <a:pt x="44426" y="253421"/>
                  </a:lnTo>
                  <a:lnTo>
                    <a:pt x="53935" y="256842"/>
                  </a:lnTo>
                  <a:lnTo>
                    <a:pt x="64511" y="263030"/>
                  </a:lnTo>
                  <a:lnTo>
                    <a:pt x="85676" y="2663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3008"/>
            <p:cNvSpPr/>
            <p:nvPr>
              <p:custDataLst>
                <p:tags r:id="rId187"/>
              </p:custDataLst>
            </p:nvPr>
          </p:nvSpPr>
          <p:spPr>
            <a:xfrm>
              <a:off x="10839852" y="1752639"/>
              <a:ext cx="104219" cy="304201"/>
            </a:xfrm>
            <a:custGeom>
              <a:avLst/>
              <a:gdLst/>
              <a:ahLst/>
              <a:cxnLst/>
              <a:rect l="0" t="0" r="0" b="0"/>
              <a:pathLst>
                <a:path w="104219" h="304201">
                  <a:moveTo>
                    <a:pt x="18648" y="95211"/>
                  </a:moveTo>
                  <a:lnTo>
                    <a:pt x="18648" y="95211"/>
                  </a:lnTo>
                  <a:lnTo>
                    <a:pt x="18648" y="85686"/>
                  </a:lnTo>
                  <a:lnTo>
                    <a:pt x="18648" y="131347"/>
                  </a:lnTo>
                  <a:lnTo>
                    <a:pt x="18648" y="174881"/>
                  </a:lnTo>
                  <a:lnTo>
                    <a:pt x="18648" y="219053"/>
                  </a:lnTo>
                  <a:lnTo>
                    <a:pt x="18648" y="264428"/>
                  </a:lnTo>
                  <a:lnTo>
                    <a:pt x="18648" y="304200"/>
                  </a:lnTo>
                  <a:lnTo>
                    <a:pt x="18648" y="291454"/>
                  </a:lnTo>
                  <a:lnTo>
                    <a:pt x="15824" y="285441"/>
                  </a:lnTo>
                  <a:lnTo>
                    <a:pt x="13591" y="282356"/>
                  </a:lnTo>
                  <a:lnTo>
                    <a:pt x="10446" y="267901"/>
                  </a:lnTo>
                  <a:lnTo>
                    <a:pt x="4183" y="226510"/>
                  </a:lnTo>
                  <a:lnTo>
                    <a:pt x="0" y="179432"/>
                  </a:lnTo>
                  <a:lnTo>
                    <a:pt x="2473" y="140652"/>
                  </a:lnTo>
                  <a:lnTo>
                    <a:pt x="8540" y="95855"/>
                  </a:lnTo>
                  <a:lnTo>
                    <a:pt x="9922" y="82797"/>
                  </a:lnTo>
                  <a:lnTo>
                    <a:pt x="18044" y="45617"/>
                  </a:lnTo>
                  <a:lnTo>
                    <a:pt x="18528" y="26854"/>
                  </a:lnTo>
                  <a:lnTo>
                    <a:pt x="21418" y="19674"/>
                  </a:lnTo>
                  <a:lnTo>
                    <a:pt x="32834" y="5026"/>
                  </a:lnTo>
                  <a:lnTo>
                    <a:pt x="38358" y="2212"/>
                  </a:lnTo>
                  <a:lnTo>
                    <a:pt x="55270" y="0"/>
                  </a:lnTo>
                  <a:lnTo>
                    <a:pt x="64060" y="6515"/>
                  </a:lnTo>
                  <a:lnTo>
                    <a:pt x="72907" y="9664"/>
                  </a:lnTo>
                  <a:lnTo>
                    <a:pt x="79100" y="14151"/>
                  </a:lnTo>
                  <a:lnTo>
                    <a:pt x="82557" y="19673"/>
                  </a:lnTo>
                  <a:lnTo>
                    <a:pt x="85152" y="25656"/>
                  </a:lnTo>
                  <a:lnTo>
                    <a:pt x="101727" y="47603"/>
                  </a:lnTo>
                  <a:lnTo>
                    <a:pt x="104023" y="63463"/>
                  </a:lnTo>
                  <a:lnTo>
                    <a:pt x="104218" y="69812"/>
                  </a:lnTo>
                  <a:lnTo>
                    <a:pt x="101482" y="76162"/>
                  </a:lnTo>
                  <a:lnTo>
                    <a:pt x="97797" y="82511"/>
                  </a:lnTo>
                  <a:lnTo>
                    <a:pt x="94663" y="92036"/>
                  </a:lnTo>
                  <a:lnTo>
                    <a:pt x="81705" y="107911"/>
                  </a:lnTo>
                  <a:lnTo>
                    <a:pt x="75602" y="111439"/>
                  </a:lnTo>
                  <a:lnTo>
                    <a:pt x="69361" y="114065"/>
                  </a:lnTo>
                  <a:lnTo>
                    <a:pt x="59898" y="120435"/>
                  </a:lnTo>
                  <a:lnTo>
                    <a:pt x="50389" y="122793"/>
                  </a:lnTo>
                  <a:lnTo>
                    <a:pt x="34523" y="123655"/>
                  </a:lnTo>
                  <a:lnTo>
                    <a:pt x="28173" y="120906"/>
                  </a:lnTo>
                  <a:lnTo>
                    <a:pt x="20529" y="115574"/>
                  </a:lnTo>
                  <a:lnTo>
                    <a:pt x="19484" y="112022"/>
                  </a:lnTo>
                  <a:lnTo>
                    <a:pt x="18813" y="106175"/>
                  </a:lnTo>
                  <a:lnTo>
                    <a:pt x="28173" y="952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3009"/>
            <p:cNvSpPr/>
            <p:nvPr>
              <p:custDataLst>
                <p:tags r:id="rId188"/>
              </p:custDataLst>
            </p:nvPr>
          </p:nvSpPr>
          <p:spPr>
            <a:xfrm>
              <a:off x="11011028" y="1828800"/>
              <a:ext cx="123698" cy="28576"/>
            </a:xfrm>
            <a:custGeom>
              <a:avLst/>
              <a:gdLst/>
              <a:ahLst/>
              <a:cxnLst/>
              <a:rect l="0" t="0" r="0" b="0"/>
              <a:pathLst>
                <a:path w="123698" h="28576">
                  <a:moveTo>
                    <a:pt x="28447" y="28575"/>
                  </a:moveTo>
                  <a:lnTo>
                    <a:pt x="28447" y="28575"/>
                  </a:lnTo>
                  <a:lnTo>
                    <a:pt x="0" y="28575"/>
                  </a:lnTo>
                  <a:lnTo>
                    <a:pt x="8085" y="20374"/>
                  </a:lnTo>
                  <a:lnTo>
                    <a:pt x="14066" y="19442"/>
                  </a:lnTo>
                  <a:lnTo>
                    <a:pt x="22540" y="19166"/>
                  </a:lnTo>
                  <a:lnTo>
                    <a:pt x="28643" y="16279"/>
                  </a:lnTo>
                  <a:lnTo>
                    <a:pt x="34884" y="12527"/>
                  </a:lnTo>
                  <a:lnTo>
                    <a:pt x="45406" y="10414"/>
                  </a:lnTo>
                  <a:lnTo>
                    <a:pt x="68401" y="9642"/>
                  </a:lnTo>
                  <a:lnTo>
                    <a:pt x="75485" y="6755"/>
                  </a:lnTo>
                  <a:lnTo>
                    <a:pt x="82162" y="3002"/>
                  </a:lnTo>
                  <a:lnTo>
                    <a:pt x="95070" y="593"/>
                  </a:lnTo>
                  <a:lnTo>
                    <a:pt x="12369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3010"/>
            <p:cNvSpPr/>
            <p:nvPr>
              <p:custDataLst>
                <p:tags r:id="rId189"/>
              </p:custDataLst>
            </p:nvPr>
          </p:nvSpPr>
          <p:spPr>
            <a:xfrm>
              <a:off x="11068050" y="1743075"/>
              <a:ext cx="9526" cy="142876"/>
            </a:xfrm>
            <a:custGeom>
              <a:avLst/>
              <a:gdLst/>
              <a:ahLst/>
              <a:cxnLst/>
              <a:rect l="0" t="0" r="0" b="0"/>
              <a:pathLst>
                <a:path w="9526" h="142876">
                  <a:moveTo>
                    <a:pt x="9525" y="0"/>
                  </a:moveTo>
                  <a:lnTo>
                    <a:pt x="9525" y="0"/>
                  </a:lnTo>
                  <a:lnTo>
                    <a:pt x="9525" y="8201"/>
                  </a:lnTo>
                  <a:lnTo>
                    <a:pt x="1323" y="17610"/>
                  </a:lnTo>
                  <a:lnTo>
                    <a:pt x="391" y="23680"/>
                  </a:lnTo>
                  <a:lnTo>
                    <a:pt x="1" y="69502"/>
                  </a:lnTo>
                  <a:lnTo>
                    <a:pt x="0" y="114248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3011"/>
            <p:cNvSpPr/>
            <p:nvPr>
              <p:custDataLst>
                <p:tags r:id="rId190"/>
              </p:custDataLst>
            </p:nvPr>
          </p:nvSpPr>
          <p:spPr>
            <a:xfrm>
              <a:off x="11229975" y="1685928"/>
              <a:ext cx="47626" cy="198534"/>
            </a:xfrm>
            <a:custGeom>
              <a:avLst/>
              <a:gdLst/>
              <a:ahLst/>
              <a:cxnLst/>
              <a:rect l="0" t="0" r="0" b="0"/>
              <a:pathLst>
                <a:path w="47626" h="198534">
                  <a:moveTo>
                    <a:pt x="38100" y="19047"/>
                  </a:moveTo>
                  <a:lnTo>
                    <a:pt x="38100" y="19047"/>
                  </a:lnTo>
                  <a:lnTo>
                    <a:pt x="38100" y="10846"/>
                  </a:lnTo>
                  <a:lnTo>
                    <a:pt x="46302" y="1437"/>
                  </a:lnTo>
                  <a:lnTo>
                    <a:pt x="45684" y="957"/>
                  </a:lnTo>
                  <a:lnTo>
                    <a:pt x="33075" y="0"/>
                  </a:lnTo>
                  <a:lnTo>
                    <a:pt x="31574" y="1058"/>
                  </a:lnTo>
                  <a:lnTo>
                    <a:pt x="30574" y="2821"/>
                  </a:lnTo>
                  <a:lnTo>
                    <a:pt x="29907" y="5054"/>
                  </a:lnTo>
                  <a:lnTo>
                    <a:pt x="28405" y="6543"/>
                  </a:lnTo>
                  <a:lnTo>
                    <a:pt x="23914" y="8198"/>
                  </a:lnTo>
                  <a:lnTo>
                    <a:pt x="22293" y="9698"/>
                  </a:lnTo>
                  <a:lnTo>
                    <a:pt x="11701" y="28768"/>
                  </a:lnTo>
                  <a:lnTo>
                    <a:pt x="10975" y="31878"/>
                  </a:lnTo>
                  <a:lnTo>
                    <a:pt x="3265" y="45531"/>
                  </a:lnTo>
                  <a:lnTo>
                    <a:pt x="84" y="89890"/>
                  </a:lnTo>
                  <a:lnTo>
                    <a:pt x="2" y="136372"/>
                  </a:lnTo>
                  <a:lnTo>
                    <a:pt x="0" y="155134"/>
                  </a:lnTo>
                  <a:lnTo>
                    <a:pt x="2824" y="161727"/>
                  </a:lnTo>
                  <a:lnTo>
                    <a:pt x="6546" y="168186"/>
                  </a:lnTo>
                  <a:lnTo>
                    <a:pt x="9702" y="177771"/>
                  </a:lnTo>
                  <a:lnTo>
                    <a:pt x="23680" y="194995"/>
                  </a:lnTo>
                  <a:lnTo>
                    <a:pt x="29222" y="197788"/>
                  </a:lnTo>
                  <a:lnTo>
                    <a:pt x="32182" y="198533"/>
                  </a:lnTo>
                  <a:lnTo>
                    <a:pt x="35213" y="197971"/>
                  </a:lnTo>
                  <a:lnTo>
                    <a:pt x="47625" y="1904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3012"/>
            <p:cNvSpPr/>
            <p:nvPr>
              <p:custDataLst>
                <p:tags r:id="rId191"/>
              </p:custDataLst>
            </p:nvPr>
          </p:nvSpPr>
          <p:spPr>
            <a:xfrm>
              <a:off x="11344275" y="1743075"/>
              <a:ext cx="9526" cy="95251"/>
            </a:xfrm>
            <a:custGeom>
              <a:avLst/>
              <a:gdLst/>
              <a:ahLst/>
              <a:cxnLst/>
              <a:rect l="0" t="0" r="0" b="0"/>
              <a:pathLst>
                <a:path w="9526" h="95251">
                  <a:moveTo>
                    <a:pt x="0" y="0"/>
                  </a:moveTo>
                  <a:lnTo>
                    <a:pt x="0" y="0"/>
                  </a:lnTo>
                  <a:lnTo>
                    <a:pt x="0" y="44530"/>
                  </a:lnTo>
                  <a:lnTo>
                    <a:pt x="0" y="50836"/>
                  </a:lnTo>
                  <a:lnTo>
                    <a:pt x="2824" y="57166"/>
                  </a:lnTo>
                  <a:lnTo>
                    <a:pt x="6546" y="63507"/>
                  </a:lnTo>
                  <a:lnTo>
                    <a:pt x="8937" y="76201"/>
                  </a:lnTo>
                  <a:lnTo>
                    <a:pt x="9525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3013"/>
            <p:cNvSpPr/>
            <p:nvPr>
              <p:custDataLst>
                <p:tags r:id="rId192"/>
              </p:custDataLst>
            </p:nvPr>
          </p:nvSpPr>
          <p:spPr>
            <a:xfrm>
              <a:off x="11391900" y="1790700"/>
              <a:ext cx="85726" cy="9526"/>
            </a:xfrm>
            <a:custGeom>
              <a:avLst/>
              <a:gdLst/>
              <a:ahLst/>
              <a:cxnLst/>
              <a:rect l="0" t="0" r="0" b="0"/>
              <a:pathLst>
                <a:path w="85726" h="9526">
                  <a:moveTo>
                    <a:pt x="0" y="9525"/>
                  </a:moveTo>
                  <a:lnTo>
                    <a:pt x="0" y="9525"/>
                  </a:lnTo>
                  <a:lnTo>
                    <a:pt x="23703" y="9525"/>
                  </a:lnTo>
                  <a:lnTo>
                    <a:pt x="29230" y="6703"/>
                  </a:lnTo>
                  <a:lnTo>
                    <a:pt x="36349" y="1324"/>
                  </a:lnTo>
                  <a:lnTo>
                    <a:pt x="45358" y="261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3014"/>
            <p:cNvSpPr/>
            <p:nvPr>
              <p:custDataLst>
                <p:tags r:id="rId193"/>
              </p:custDataLst>
            </p:nvPr>
          </p:nvSpPr>
          <p:spPr>
            <a:xfrm>
              <a:off x="11506315" y="1676542"/>
              <a:ext cx="85554" cy="247378"/>
            </a:xfrm>
            <a:custGeom>
              <a:avLst/>
              <a:gdLst/>
              <a:ahLst/>
              <a:cxnLst/>
              <a:rect l="0" t="0" r="0" b="0"/>
              <a:pathLst>
                <a:path w="85554" h="247378">
                  <a:moveTo>
                    <a:pt x="9410" y="85583"/>
                  </a:moveTo>
                  <a:lnTo>
                    <a:pt x="9410" y="85583"/>
                  </a:lnTo>
                  <a:lnTo>
                    <a:pt x="17612" y="93784"/>
                  </a:lnTo>
                  <a:lnTo>
                    <a:pt x="18544" y="99772"/>
                  </a:lnTo>
                  <a:lnTo>
                    <a:pt x="18934" y="145560"/>
                  </a:lnTo>
                  <a:lnTo>
                    <a:pt x="18935" y="193129"/>
                  </a:lnTo>
                  <a:lnTo>
                    <a:pt x="18935" y="221713"/>
                  </a:lnTo>
                  <a:lnTo>
                    <a:pt x="16111" y="228282"/>
                  </a:lnTo>
                  <a:lnTo>
                    <a:pt x="10733" y="236067"/>
                  </a:lnTo>
                  <a:lnTo>
                    <a:pt x="9445" y="247066"/>
                  </a:lnTo>
                  <a:lnTo>
                    <a:pt x="4365" y="247377"/>
                  </a:lnTo>
                  <a:lnTo>
                    <a:pt x="2871" y="246363"/>
                  </a:lnTo>
                  <a:lnTo>
                    <a:pt x="1876" y="244628"/>
                  </a:lnTo>
                  <a:lnTo>
                    <a:pt x="278" y="239296"/>
                  </a:lnTo>
                  <a:lnTo>
                    <a:pt x="0" y="228259"/>
                  </a:lnTo>
                  <a:lnTo>
                    <a:pt x="2758" y="220256"/>
                  </a:lnTo>
                  <a:lnTo>
                    <a:pt x="4975" y="216640"/>
                  </a:lnTo>
                  <a:lnTo>
                    <a:pt x="8096" y="201438"/>
                  </a:lnTo>
                  <a:lnTo>
                    <a:pt x="9295" y="159759"/>
                  </a:lnTo>
                  <a:lnTo>
                    <a:pt x="12217" y="121430"/>
                  </a:lnTo>
                  <a:lnTo>
                    <a:pt x="18344" y="76697"/>
                  </a:lnTo>
                  <a:lnTo>
                    <a:pt x="19731" y="63642"/>
                  </a:lnTo>
                  <a:lnTo>
                    <a:pt x="34738" y="16974"/>
                  </a:lnTo>
                  <a:lnTo>
                    <a:pt x="38080" y="10574"/>
                  </a:lnTo>
                  <a:lnTo>
                    <a:pt x="46060" y="1478"/>
                  </a:lnTo>
                  <a:lnTo>
                    <a:pt x="49687" y="578"/>
                  </a:lnTo>
                  <a:lnTo>
                    <a:pt x="55584" y="0"/>
                  </a:lnTo>
                  <a:lnTo>
                    <a:pt x="71188" y="14051"/>
                  </a:lnTo>
                  <a:lnTo>
                    <a:pt x="73908" y="19571"/>
                  </a:lnTo>
                  <a:lnTo>
                    <a:pt x="74634" y="22525"/>
                  </a:lnTo>
                  <a:lnTo>
                    <a:pt x="82345" y="35929"/>
                  </a:lnTo>
                  <a:lnTo>
                    <a:pt x="85553" y="78707"/>
                  </a:lnTo>
                  <a:lnTo>
                    <a:pt x="84527" y="88877"/>
                  </a:lnTo>
                  <a:lnTo>
                    <a:pt x="73849" y="113979"/>
                  </a:lnTo>
                  <a:lnTo>
                    <a:pt x="67999" y="121766"/>
                  </a:lnTo>
                  <a:lnTo>
                    <a:pt x="64377" y="122831"/>
                  </a:lnTo>
                  <a:lnTo>
                    <a:pt x="61930" y="123115"/>
                  </a:lnTo>
                  <a:lnTo>
                    <a:pt x="56388" y="126253"/>
                  </a:lnTo>
                  <a:lnTo>
                    <a:pt x="50397" y="130117"/>
                  </a:lnTo>
                  <a:lnTo>
                    <a:pt x="44208" y="131834"/>
                  </a:lnTo>
                  <a:lnTo>
                    <a:pt x="41076" y="131234"/>
                  </a:lnTo>
                  <a:lnTo>
                    <a:pt x="28442" y="125488"/>
                  </a:lnTo>
                  <a:lnTo>
                    <a:pt x="20813" y="124040"/>
                  </a:lnTo>
                  <a:lnTo>
                    <a:pt x="20188" y="122862"/>
                  </a:lnTo>
                  <a:lnTo>
                    <a:pt x="19492" y="118732"/>
                  </a:lnTo>
                  <a:lnTo>
                    <a:pt x="10325" y="105783"/>
                  </a:lnTo>
                  <a:lnTo>
                    <a:pt x="9410" y="1046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3015"/>
            <p:cNvSpPr/>
            <p:nvPr>
              <p:custDataLst>
                <p:tags r:id="rId194"/>
              </p:custDataLst>
            </p:nvPr>
          </p:nvSpPr>
          <p:spPr>
            <a:xfrm>
              <a:off x="11620500" y="1657350"/>
              <a:ext cx="38091" cy="171451"/>
            </a:xfrm>
            <a:custGeom>
              <a:avLst/>
              <a:gdLst/>
              <a:ahLst/>
              <a:cxnLst/>
              <a:rect l="0" t="0" r="0" b="0"/>
              <a:pathLst>
                <a:path w="38091" h="171451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824" y="10361"/>
                  </a:lnTo>
                  <a:lnTo>
                    <a:pt x="24452" y="34958"/>
                  </a:lnTo>
                  <a:lnTo>
                    <a:pt x="36614" y="68527"/>
                  </a:lnTo>
                  <a:lnTo>
                    <a:pt x="38062" y="112580"/>
                  </a:lnTo>
                  <a:lnTo>
                    <a:pt x="38090" y="125550"/>
                  </a:lnTo>
                  <a:lnTo>
                    <a:pt x="35273" y="132705"/>
                  </a:lnTo>
                  <a:lnTo>
                    <a:pt x="31552" y="139413"/>
                  </a:lnTo>
                  <a:lnTo>
                    <a:pt x="28398" y="149140"/>
                  </a:lnTo>
                  <a:lnTo>
                    <a:pt x="11275" y="169565"/>
                  </a:lnTo>
                  <a:lnTo>
                    <a:pt x="7481" y="170612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3016"/>
            <p:cNvSpPr/>
            <p:nvPr>
              <p:custDataLst>
                <p:tags r:id="rId195"/>
              </p:custDataLst>
            </p:nvPr>
          </p:nvSpPr>
          <p:spPr>
            <a:xfrm>
              <a:off x="11696700" y="1638300"/>
              <a:ext cx="76073" cy="219076"/>
            </a:xfrm>
            <a:custGeom>
              <a:avLst/>
              <a:gdLst/>
              <a:ahLst/>
              <a:cxnLst/>
              <a:rect l="0" t="0" r="0" b="0"/>
              <a:pathLst>
                <a:path w="76073" h="219076">
                  <a:moveTo>
                    <a:pt x="28575" y="0"/>
                  </a:moveTo>
                  <a:lnTo>
                    <a:pt x="28575" y="0"/>
                  </a:lnTo>
                  <a:lnTo>
                    <a:pt x="36777" y="0"/>
                  </a:lnTo>
                  <a:lnTo>
                    <a:pt x="47820" y="5056"/>
                  </a:lnTo>
                  <a:lnTo>
                    <a:pt x="50930" y="7604"/>
                  </a:lnTo>
                  <a:lnTo>
                    <a:pt x="61388" y="22390"/>
                  </a:lnTo>
                  <a:lnTo>
                    <a:pt x="64327" y="31471"/>
                  </a:lnTo>
                  <a:lnTo>
                    <a:pt x="68800" y="48483"/>
                  </a:lnTo>
                  <a:lnTo>
                    <a:pt x="74740" y="68138"/>
                  </a:lnTo>
                  <a:lnTo>
                    <a:pt x="76072" y="110208"/>
                  </a:lnTo>
                  <a:lnTo>
                    <a:pt x="73320" y="120595"/>
                  </a:lnTo>
                  <a:lnTo>
                    <a:pt x="71107" y="124847"/>
                  </a:lnTo>
                  <a:lnTo>
                    <a:pt x="64436" y="157669"/>
                  </a:lnTo>
                  <a:lnTo>
                    <a:pt x="53664" y="173011"/>
                  </a:lnTo>
                  <a:lnTo>
                    <a:pt x="15980" y="212587"/>
                  </a:lnTo>
                  <a:lnTo>
                    <a:pt x="9572" y="216191"/>
                  </a:lnTo>
                  <a:lnTo>
                    <a:pt x="0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3017"/>
            <p:cNvSpPr/>
            <p:nvPr>
              <p:custDataLst>
                <p:tags r:id="rId196"/>
              </p:custDataLst>
            </p:nvPr>
          </p:nvSpPr>
          <p:spPr>
            <a:xfrm>
              <a:off x="11811000" y="1466853"/>
              <a:ext cx="95251" cy="114298"/>
            </a:xfrm>
            <a:custGeom>
              <a:avLst/>
              <a:gdLst/>
              <a:ahLst/>
              <a:cxnLst/>
              <a:rect l="0" t="0" r="0" b="0"/>
              <a:pathLst>
                <a:path w="95251" h="114298">
                  <a:moveTo>
                    <a:pt x="0" y="19047"/>
                  </a:moveTo>
                  <a:lnTo>
                    <a:pt x="0" y="19047"/>
                  </a:lnTo>
                  <a:lnTo>
                    <a:pt x="0" y="64404"/>
                  </a:lnTo>
                  <a:lnTo>
                    <a:pt x="0" y="93909"/>
                  </a:lnTo>
                  <a:lnTo>
                    <a:pt x="0" y="81023"/>
                  </a:lnTo>
                  <a:lnTo>
                    <a:pt x="2824" y="75520"/>
                  </a:lnTo>
                  <a:lnTo>
                    <a:pt x="6546" y="69546"/>
                  </a:lnTo>
                  <a:lnTo>
                    <a:pt x="8937" y="57088"/>
                  </a:lnTo>
                  <a:lnTo>
                    <a:pt x="9490" y="34919"/>
                  </a:lnTo>
                  <a:lnTo>
                    <a:pt x="12332" y="28570"/>
                  </a:lnTo>
                  <a:lnTo>
                    <a:pt x="16064" y="22221"/>
                  </a:lnTo>
                  <a:lnTo>
                    <a:pt x="18656" y="11403"/>
                  </a:lnTo>
                  <a:lnTo>
                    <a:pt x="18935" y="5023"/>
                  </a:lnTo>
                  <a:lnTo>
                    <a:pt x="20032" y="3348"/>
                  </a:lnTo>
                  <a:lnTo>
                    <a:pt x="21821" y="2231"/>
                  </a:lnTo>
                  <a:lnTo>
                    <a:pt x="28743" y="291"/>
                  </a:lnTo>
                  <a:lnTo>
                    <a:pt x="52163" y="0"/>
                  </a:lnTo>
                  <a:lnTo>
                    <a:pt x="53826" y="1058"/>
                  </a:lnTo>
                  <a:lnTo>
                    <a:pt x="54933" y="2821"/>
                  </a:lnTo>
                  <a:lnTo>
                    <a:pt x="55672" y="5054"/>
                  </a:lnTo>
                  <a:lnTo>
                    <a:pt x="73568" y="28646"/>
                  </a:lnTo>
                  <a:lnTo>
                    <a:pt x="76088" y="34955"/>
                  </a:lnTo>
                  <a:lnTo>
                    <a:pt x="82399" y="44457"/>
                  </a:lnTo>
                  <a:lnTo>
                    <a:pt x="84740" y="53975"/>
                  </a:lnTo>
                  <a:lnTo>
                    <a:pt x="85723" y="101597"/>
                  </a:lnTo>
                  <a:lnTo>
                    <a:pt x="85725" y="107947"/>
                  </a:lnTo>
                  <a:lnTo>
                    <a:pt x="86783" y="110064"/>
                  </a:lnTo>
                  <a:lnTo>
                    <a:pt x="88549" y="111475"/>
                  </a:lnTo>
                  <a:lnTo>
                    <a:pt x="95250" y="1142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3018"/>
            <p:cNvSpPr/>
            <p:nvPr>
              <p:custDataLst>
                <p:tags r:id="rId197"/>
              </p:custDataLst>
            </p:nvPr>
          </p:nvSpPr>
          <p:spPr>
            <a:xfrm>
              <a:off x="10601326" y="2124124"/>
              <a:ext cx="95250" cy="95202"/>
            </a:xfrm>
            <a:custGeom>
              <a:avLst/>
              <a:gdLst/>
              <a:ahLst/>
              <a:cxnLst/>
              <a:rect l="0" t="0" r="0" b="0"/>
              <a:pathLst>
                <a:path w="95250" h="95202">
                  <a:moveTo>
                    <a:pt x="9524" y="19001"/>
                  </a:moveTo>
                  <a:lnTo>
                    <a:pt x="9524" y="19001"/>
                  </a:lnTo>
                  <a:lnTo>
                    <a:pt x="9524" y="50882"/>
                  </a:lnTo>
                  <a:lnTo>
                    <a:pt x="8466" y="52955"/>
                  </a:lnTo>
                  <a:lnTo>
                    <a:pt x="6700" y="54337"/>
                  </a:lnTo>
                  <a:lnTo>
                    <a:pt x="4467" y="55258"/>
                  </a:lnTo>
                  <a:lnTo>
                    <a:pt x="2978" y="56931"/>
                  </a:lnTo>
                  <a:lnTo>
                    <a:pt x="1322" y="61612"/>
                  </a:lnTo>
                  <a:lnTo>
                    <a:pt x="0" y="85628"/>
                  </a:lnTo>
                  <a:lnTo>
                    <a:pt x="5056" y="85662"/>
                  </a:lnTo>
                  <a:lnTo>
                    <a:pt x="6545" y="84608"/>
                  </a:lnTo>
                  <a:lnTo>
                    <a:pt x="7537" y="82847"/>
                  </a:lnTo>
                  <a:lnTo>
                    <a:pt x="9133" y="77474"/>
                  </a:lnTo>
                  <a:lnTo>
                    <a:pt x="9489" y="54809"/>
                  </a:lnTo>
                  <a:lnTo>
                    <a:pt x="12331" y="47968"/>
                  </a:lnTo>
                  <a:lnTo>
                    <a:pt x="16063" y="41400"/>
                  </a:lnTo>
                  <a:lnTo>
                    <a:pt x="18458" y="28560"/>
                  </a:lnTo>
                  <a:lnTo>
                    <a:pt x="19014" y="6303"/>
                  </a:lnTo>
                  <a:lnTo>
                    <a:pt x="20084" y="4186"/>
                  </a:lnTo>
                  <a:lnTo>
                    <a:pt x="21856" y="2774"/>
                  </a:lnTo>
                  <a:lnTo>
                    <a:pt x="26646" y="1206"/>
                  </a:lnTo>
                  <a:lnTo>
                    <a:pt x="42647" y="0"/>
                  </a:lnTo>
                  <a:lnTo>
                    <a:pt x="44306" y="1042"/>
                  </a:lnTo>
                  <a:lnTo>
                    <a:pt x="45413" y="2795"/>
                  </a:lnTo>
                  <a:lnTo>
                    <a:pt x="46150" y="5022"/>
                  </a:lnTo>
                  <a:lnTo>
                    <a:pt x="63783" y="25462"/>
                  </a:lnTo>
                  <a:lnTo>
                    <a:pt x="72050" y="34909"/>
                  </a:lnTo>
                  <a:lnTo>
                    <a:pt x="78202" y="47582"/>
                  </a:lnTo>
                  <a:lnTo>
                    <a:pt x="82382" y="53929"/>
                  </a:lnTo>
                  <a:lnTo>
                    <a:pt x="85791" y="63452"/>
                  </a:lnTo>
                  <a:lnTo>
                    <a:pt x="91977" y="72976"/>
                  </a:lnTo>
                  <a:lnTo>
                    <a:pt x="94279" y="82501"/>
                  </a:lnTo>
                  <a:lnTo>
                    <a:pt x="95249" y="95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3019"/>
            <p:cNvSpPr/>
            <p:nvPr>
              <p:custDataLst>
                <p:tags r:id="rId198"/>
              </p:custDataLst>
            </p:nvPr>
          </p:nvSpPr>
          <p:spPr>
            <a:xfrm>
              <a:off x="10915765" y="2381250"/>
              <a:ext cx="104661" cy="1"/>
            </a:xfrm>
            <a:custGeom>
              <a:avLst/>
              <a:gdLst/>
              <a:ahLst/>
              <a:cxnLst/>
              <a:rect l="0" t="0" r="0" b="0"/>
              <a:pathLst>
                <a:path w="104661" h="1">
                  <a:moveTo>
                    <a:pt x="9410" y="0"/>
                  </a:moveTo>
                  <a:lnTo>
                    <a:pt x="9410" y="0"/>
                  </a:lnTo>
                  <a:lnTo>
                    <a:pt x="0" y="0"/>
                  </a:lnTo>
                  <a:lnTo>
                    <a:pt x="45419" y="0"/>
                  </a:lnTo>
                  <a:lnTo>
                    <a:pt x="91882" y="0"/>
                  </a:lnTo>
                  <a:lnTo>
                    <a:pt x="10466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3020"/>
            <p:cNvSpPr/>
            <p:nvPr>
              <p:custDataLst>
                <p:tags r:id="rId199"/>
              </p:custDataLst>
            </p:nvPr>
          </p:nvSpPr>
          <p:spPr>
            <a:xfrm>
              <a:off x="10897027" y="2419350"/>
              <a:ext cx="132924" cy="28575"/>
            </a:xfrm>
            <a:custGeom>
              <a:avLst/>
              <a:gdLst/>
              <a:ahLst/>
              <a:cxnLst/>
              <a:rect l="0" t="0" r="0" b="0"/>
              <a:pathLst>
                <a:path w="132924" h="28575">
                  <a:moveTo>
                    <a:pt x="18623" y="19050"/>
                  </a:moveTo>
                  <a:lnTo>
                    <a:pt x="18623" y="19050"/>
                  </a:lnTo>
                  <a:lnTo>
                    <a:pt x="13566" y="19050"/>
                  </a:lnTo>
                  <a:lnTo>
                    <a:pt x="12077" y="20108"/>
                  </a:lnTo>
                  <a:lnTo>
                    <a:pt x="11085" y="21872"/>
                  </a:lnTo>
                  <a:lnTo>
                    <a:pt x="10421" y="24106"/>
                  </a:lnTo>
                  <a:lnTo>
                    <a:pt x="8921" y="25596"/>
                  </a:lnTo>
                  <a:lnTo>
                    <a:pt x="0" y="28459"/>
                  </a:lnTo>
                  <a:lnTo>
                    <a:pt x="36433" y="28574"/>
                  </a:lnTo>
                  <a:lnTo>
                    <a:pt x="45235" y="25752"/>
                  </a:lnTo>
                  <a:lnTo>
                    <a:pt x="53734" y="22029"/>
                  </a:lnTo>
                  <a:lnTo>
                    <a:pt x="101304" y="10965"/>
                  </a:lnTo>
                  <a:lnTo>
                    <a:pt x="13292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3021"/>
            <p:cNvSpPr/>
            <p:nvPr>
              <p:custDataLst>
                <p:tags r:id="rId200"/>
              </p:custDataLst>
            </p:nvPr>
          </p:nvSpPr>
          <p:spPr>
            <a:xfrm>
              <a:off x="11172825" y="2305050"/>
              <a:ext cx="33983" cy="152401"/>
            </a:xfrm>
            <a:custGeom>
              <a:avLst/>
              <a:gdLst/>
              <a:ahLst/>
              <a:cxnLst/>
              <a:rect l="0" t="0" r="0" b="0"/>
              <a:pathLst>
                <a:path w="33983" h="152401">
                  <a:moveTo>
                    <a:pt x="0" y="0"/>
                  </a:moveTo>
                  <a:lnTo>
                    <a:pt x="0" y="0"/>
                  </a:lnTo>
                  <a:lnTo>
                    <a:pt x="17609" y="17610"/>
                  </a:lnTo>
                  <a:lnTo>
                    <a:pt x="19823" y="26370"/>
                  </a:lnTo>
                  <a:lnTo>
                    <a:pt x="25512" y="36271"/>
                  </a:lnTo>
                  <a:lnTo>
                    <a:pt x="31219" y="73642"/>
                  </a:lnTo>
                  <a:lnTo>
                    <a:pt x="33513" y="77670"/>
                  </a:lnTo>
                  <a:lnTo>
                    <a:pt x="33982" y="82472"/>
                  </a:lnTo>
                  <a:lnTo>
                    <a:pt x="27698" y="130060"/>
                  </a:lnTo>
                  <a:lnTo>
                    <a:pt x="1905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8" name="SMARTInkShape-Group637"/>
          <p:cNvGrpSpPr/>
          <p:nvPr/>
        </p:nvGrpSpPr>
        <p:grpSpPr>
          <a:xfrm>
            <a:off x="10220328" y="2305050"/>
            <a:ext cx="380995" cy="161926"/>
            <a:chOff x="10220328" y="2305050"/>
            <a:chExt cx="380995" cy="161926"/>
          </a:xfrm>
        </p:grpSpPr>
        <p:sp>
          <p:nvSpPr>
            <p:cNvPr id="175" name="SMARTInkShape-3022"/>
            <p:cNvSpPr/>
            <p:nvPr>
              <p:custDataLst>
                <p:tags r:id="rId183"/>
              </p:custDataLst>
            </p:nvPr>
          </p:nvSpPr>
          <p:spPr>
            <a:xfrm>
              <a:off x="10220328" y="2314575"/>
              <a:ext cx="133348" cy="19048"/>
            </a:xfrm>
            <a:custGeom>
              <a:avLst/>
              <a:gdLst/>
              <a:ahLst/>
              <a:cxnLst/>
              <a:rect l="0" t="0" r="0" b="0"/>
              <a:pathLst>
                <a:path w="133348" h="19048">
                  <a:moveTo>
                    <a:pt x="28572" y="0"/>
                  </a:moveTo>
                  <a:lnTo>
                    <a:pt x="28572" y="0"/>
                  </a:lnTo>
                  <a:lnTo>
                    <a:pt x="23515" y="0"/>
                  </a:lnTo>
                  <a:lnTo>
                    <a:pt x="22026" y="1058"/>
                  </a:lnTo>
                  <a:lnTo>
                    <a:pt x="21034" y="2822"/>
                  </a:lnTo>
                  <a:lnTo>
                    <a:pt x="20370" y="5056"/>
                  </a:lnTo>
                  <a:lnTo>
                    <a:pt x="18870" y="6546"/>
                  </a:lnTo>
                  <a:lnTo>
                    <a:pt x="10963" y="9133"/>
                  </a:lnTo>
                  <a:lnTo>
                    <a:pt x="1447" y="9490"/>
                  </a:lnTo>
                  <a:lnTo>
                    <a:pt x="964" y="10560"/>
                  </a:lnTo>
                  <a:lnTo>
                    <a:pt x="0" y="19015"/>
                  </a:lnTo>
                  <a:lnTo>
                    <a:pt x="18311" y="19047"/>
                  </a:lnTo>
                  <a:lnTo>
                    <a:pt x="26833" y="16227"/>
                  </a:lnTo>
                  <a:lnTo>
                    <a:pt x="30588" y="13993"/>
                  </a:lnTo>
                  <a:lnTo>
                    <a:pt x="45985" y="10849"/>
                  </a:lnTo>
                  <a:lnTo>
                    <a:pt x="87929" y="8544"/>
                  </a:lnTo>
                  <a:lnTo>
                    <a:pt x="106777" y="2001"/>
                  </a:lnTo>
                  <a:lnTo>
                    <a:pt x="112458" y="1334"/>
                  </a:lnTo>
                  <a:lnTo>
                    <a:pt x="121593" y="3415"/>
                  </a:lnTo>
                  <a:lnTo>
                    <a:pt x="133347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3023"/>
            <p:cNvSpPr/>
            <p:nvPr>
              <p:custDataLst>
                <p:tags r:id="rId184"/>
              </p:custDataLst>
            </p:nvPr>
          </p:nvSpPr>
          <p:spPr>
            <a:xfrm>
              <a:off x="10221810" y="2390775"/>
              <a:ext cx="141391" cy="38065"/>
            </a:xfrm>
            <a:custGeom>
              <a:avLst/>
              <a:gdLst/>
              <a:ahLst/>
              <a:cxnLst/>
              <a:rect l="0" t="0" r="0" b="0"/>
              <a:pathLst>
                <a:path w="141391" h="38065">
                  <a:moveTo>
                    <a:pt x="36615" y="0"/>
                  </a:moveTo>
                  <a:lnTo>
                    <a:pt x="36615" y="0"/>
                  </a:lnTo>
                  <a:lnTo>
                    <a:pt x="9872" y="26743"/>
                  </a:lnTo>
                  <a:lnTo>
                    <a:pt x="6032" y="27760"/>
                  </a:lnTo>
                  <a:lnTo>
                    <a:pt x="3526" y="28032"/>
                  </a:lnTo>
                  <a:lnTo>
                    <a:pt x="1855" y="29272"/>
                  </a:lnTo>
                  <a:lnTo>
                    <a:pt x="0" y="33471"/>
                  </a:lnTo>
                  <a:lnTo>
                    <a:pt x="564" y="35014"/>
                  </a:lnTo>
                  <a:lnTo>
                    <a:pt x="1997" y="36043"/>
                  </a:lnTo>
                  <a:lnTo>
                    <a:pt x="9072" y="37490"/>
                  </a:lnTo>
                  <a:lnTo>
                    <a:pt x="30326" y="38064"/>
                  </a:lnTo>
                  <a:lnTo>
                    <a:pt x="70249" y="29162"/>
                  </a:lnTo>
                  <a:lnTo>
                    <a:pt x="85431" y="27778"/>
                  </a:lnTo>
                  <a:lnTo>
                    <a:pt x="129936" y="19452"/>
                  </a:lnTo>
                  <a:lnTo>
                    <a:pt x="14139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3024"/>
            <p:cNvSpPr/>
            <p:nvPr>
              <p:custDataLst>
                <p:tags r:id="rId185"/>
              </p:custDataLst>
            </p:nvPr>
          </p:nvSpPr>
          <p:spPr>
            <a:xfrm>
              <a:off x="10591800" y="2305050"/>
              <a:ext cx="9523" cy="161926"/>
            </a:xfrm>
            <a:custGeom>
              <a:avLst/>
              <a:gdLst/>
              <a:ahLst/>
              <a:cxnLst/>
              <a:rect l="0" t="0" r="0" b="0"/>
              <a:pathLst>
                <a:path w="9523" h="161926">
                  <a:moveTo>
                    <a:pt x="0" y="0"/>
                  </a:moveTo>
                  <a:lnTo>
                    <a:pt x="0" y="0"/>
                  </a:lnTo>
                  <a:lnTo>
                    <a:pt x="9410" y="0"/>
                  </a:lnTo>
                  <a:lnTo>
                    <a:pt x="4435" y="0"/>
                  </a:lnTo>
                  <a:lnTo>
                    <a:pt x="2957" y="1058"/>
                  </a:lnTo>
                  <a:lnTo>
                    <a:pt x="1314" y="5056"/>
                  </a:lnTo>
                  <a:lnTo>
                    <a:pt x="260" y="9701"/>
                  </a:lnTo>
                  <a:lnTo>
                    <a:pt x="1" y="55868"/>
                  </a:lnTo>
                  <a:lnTo>
                    <a:pt x="0" y="68529"/>
                  </a:lnTo>
                  <a:lnTo>
                    <a:pt x="2824" y="75613"/>
                  </a:lnTo>
                  <a:lnTo>
                    <a:pt x="6546" y="82289"/>
                  </a:lnTo>
                  <a:lnTo>
                    <a:pt x="8642" y="93056"/>
                  </a:lnTo>
                  <a:lnTo>
                    <a:pt x="9510" y="135996"/>
                  </a:lnTo>
                  <a:lnTo>
                    <a:pt x="9522" y="154216"/>
                  </a:lnTo>
                  <a:lnTo>
                    <a:pt x="8465" y="156786"/>
                  </a:lnTo>
                  <a:lnTo>
                    <a:pt x="6701" y="158499"/>
                  </a:lnTo>
                  <a:lnTo>
                    <a:pt x="0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3" name="SMARTInkShape-Group638"/>
          <p:cNvGrpSpPr/>
          <p:nvPr/>
        </p:nvGrpSpPr>
        <p:grpSpPr>
          <a:xfrm>
            <a:off x="600252" y="3181350"/>
            <a:ext cx="295099" cy="304801"/>
            <a:chOff x="600252" y="3181350"/>
            <a:chExt cx="295099" cy="304801"/>
          </a:xfrm>
        </p:grpSpPr>
        <p:sp>
          <p:nvSpPr>
            <p:cNvPr id="179" name="SMARTInkShape-3025"/>
            <p:cNvSpPr/>
            <p:nvPr>
              <p:custDataLst>
                <p:tags r:id="rId179"/>
              </p:custDataLst>
            </p:nvPr>
          </p:nvSpPr>
          <p:spPr>
            <a:xfrm>
              <a:off x="666750" y="3220812"/>
              <a:ext cx="28542" cy="265339"/>
            </a:xfrm>
            <a:custGeom>
              <a:avLst/>
              <a:gdLst/>
              <a:ahLst/>
              <a:cxnLst/>
              <a:rect l="0" t="0" r="0" b="0"/>
              <a:pathLst>
                <a:path w="28542" h="265339">
                  <a:moveTo>
                    <a:pt x="0" y="27213"/>
                  </a:moveTo>
                  <a:lnTo>
                    <a:pt x="0" y="27213"/>
                  </a:lnTo>
                  <a:lnTo>
                    <a:pt x="0" y="0"/>
                  </a:lnTo>
                  <a:lnTo>
                    <a:pt x="0" y="6959"/>
                  </a:lnTo>
                  <a:lnTo>
                    <a:pt x="6546" y="15529"/>
                  </a:lnTo>
                  <a:lnTo>
                    <a:pt x="8642" y="24339"/>
                  </a:lnTo>
                  <a:lnTo>
                    <a:pt x="10506" y="44173"/>
                  </a:lnTo>
                  <a:lnTo>
                    <a:pt x="17049" y="66154"/>
                  </a:lnTo>
                  <a:lnTo>
                    <a:pt x="18933" y="109812"/>
                  </a:lnTo>
                  <a:lnTo>
                    <a:pt x="20085" y="141719"/>
                  </a:lnTo>
                  <a:lnTo>
                    <a:pt x="27985" y="188964"/>
                  </a:lnTo>
                  <a:lnTo>
                    <a:pt x="28541" y="225377"/>
                  </a:lnTo>
                  <a:lnTo>
                    <a:pt x="25737" y="234525"/>
                  </a:lnTo>
                  <a:lnTo>
                    <a:pt x="22022" y="242118"/>
                  </a:lnTo>
                  <a:lnTo>
                    <a:pt x="19050" y="2653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3026"/>
            <p:cNvSpPr/>
            <p:nvPr>
              <p:custDataLst>
                <p:tags r:id="rId180"/>
              </p:custDataLst>
            </p:nvPr>
          </p:nvSpPr>
          <p:spPr>
            <a:xfrm>
              <a:off x="809625" y="3181350"/>
              <a:ext cx="19051" cy="238126"/>
            </a:xfrm>
            <a:custGeom>
              <a:avLst/>
              <a:gdLst/>
              <a:ahLst/>
              <a:cxnLst/>
              <a:rect l="0" t="0" r="0" b="0"/>
              <a:pathLst>
                <a:path w="19051" h="238126">
                  <a:moveTo>
                    <a:pt x="0" y="0"/>
                  </a:moveTo>
                  <a:lnTo>
                    <a:pt x="0" y="0"/>
                  </a:lnTo>
                  <a:lnTo>
                    <a:pt x="9409" y="0"/>
                  </a:lnTo>
                  <a:lnTo>
                    <a:pt x="9524" y="30867"/>
                  </a:lnTo>
                  <a:lnTo>
                    <a:pt x="588" y="76413"/>
                  </a:lnTo>
                  <a:lnTo>
                    <a:pt x="52" y="121858"/>
                  </a:lnTo>
                  <a:lnTo>
                    <a:pt x="1065" y="155316"/>
                  </a:lnTo>
                  <a:lnTo>
                    <a:pt x="9133" y="201308"/>
                  </a:lnTo>
                  <a:lnTo>
                    <a:pt x="12173" y="208709"/>
                  </a:lnTo>
                  <a:lnTo>
                    <a:pt x="15994" y="215526"/>
                  </a:lnTo>
                  <a:lnTo>
                    <a:pt x="18446" y="228526"/>
                  </a:lnTo>
                  <a:lnTo>
                    <a:pt x="19050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3027"/>
            <p:cNvSpPr/>
            <p:nvPr>
              <p:custDataLst>
                <p:tags r:id="rId181"/>
              </p:custDataLst>
            </p:nvPr>
          </p:nvSpPr>
          <p:spPr>
            <a:xfrm>
              <a:off x="611040" y="3305175"/>
              <a:ext cx="284311" cy="66559"/>
            </a:xfrm>
            <a:custGeom>
              <a:avLst/>
              <a:gdLst/>
              <a:ahLst/>
              <a:cxnLst/>
              <a:rect l="0" t="0" r="0" b="0"/>
              <a:pathLst>
                <a:path w="284311" h="66559">
                  <a:moveTo>
                    <a:pt x="17610" y="57150"/>
                  </a:moveTo>
                  <a:lnTo>
                    <a:pt x="17610" y="57150"/>
                  </a:lnTo>
                  <a:lnTo>
                    <a:pt x="9409" y="65351"/>
                  </a:lnTo>
                  <a:lnTo>
                    <a:pt x="0" y="66558"/>
                  </a:lnTo>
                  <a:lnTo>
                    <a:pt x="6887" y="58464"/>
                  </a:lnTo>
                  <a:lnTo>
                    <a:pt x="16511" y="49805"/>
                  </a:lnTo>
                  <a:lnTo>
                    <a:pt x="31866" y="42039"/>
                  </a:lnTo>
                  <a:lnTo>
                    <a:pt x="75093" y="30842"/>
                  </a:lnTo>
                  <a:lnTo>
                    <a:pt x="98259" y="23014"/>
                  </a:lnTo>
                  <a:lnTo>
                    <a:pt x="140119" y="17011"/>
                  </a:lnTo>
                  <a:lnTo>
                    <a:pt x="179275" y="5947"/>
                  </a:lnTo>
                  <a:lnTo>
                    <a:pt x="223405" y="522"/>
                  </a:lnTo>
                  <a:lnTo>
                    <a:pt x="267343" y="30"/>
                  </a:lnTo>
                  <a:lnTo>
                    <a:pt x="28431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3028"/>
            <p:cNvSpPr/>
            <p:nvPr>
              <p:custDataLst>
                <p:tags r:id="rId182"/>
              </p:custDataLst>
            </p:nvPr>
          </p:nvSpPr>
          <p:spPr>
            <a:xfrm>
              <a:off x="600252" y="3362325"/>
              <a:ext cx="295099" cy="66269"/>
            </a:xfrm>
            <a:custGeom>
              <a:avLst/>
              <a:gdLst/>
              <a:ahLst/>
              <a:cxnLst/>
              <a:rect l="0" t="0" r="0" b="0"/>
              <a:pathLst>
                <a:path w="295099" h="66269">
                  <a:moveTo>
                    <a:pt x="56973" y="28575"/>
                  </a:moveTo>
                  <a:lnTo>
                    <a:pt x="56973" y="28575"/>
                  </a:lnTo>
                  <a:lnTo>
                    <a:pt x="10037" y="54401"/>
                  </a:lnTo>
                  <a:lnTo>
                    <a:pt x="1841" y="56607"/>
                  </a:lnTo>
                  <a:lnTo>
                    <a:pt x="1168" y="57846"/>
                  </a:lnTo>
                  <a:lnTo>
                    <a:pt x="0" y="65303"/>
                  </a:lnTo>
                  <a:lnTo>
                    <a:pt x="9988" y="66268"/>
                  </a:lnTo>
                  <a:lnTo>
                    <a:pt x="17747" y="63672"/>
                  </a:lnTo>
                  <a:lnTo>
                    <a:pt x="21297" y="61498"/>
                  </a:lnTo>
                  <a:lnTo>
                    <a:pt x="67547" y="52475"/>
                  </a:lnTo>
                  <a:lnTo>
                    <a:pt x="114261" y="45442"/>
                  </a:lnTo>
                  <a:lnTo>
                    <a:pt x="152250" y="34494"/>
                  </a:lnTo>
                  <a:lnTo>
                    <a:pt x="197933" y="22140"/>
                  </a:lnTo>
                  <a:lnTo>
                    <a:pt x="244900" y="12330"/>
                  </a:lnTo>
                  <a:lnTo>
                    <a:pt x="272463" y="7534"/>
                  </a:lnTo>
                  <a:lnTo>
                    <a:pt x="29509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6" name="SMARTInkShape-Group639"/>
          <p:cNvGrpSpPr/>
          <p:nvPr/>
        </p:nvGrpSpPr>
        <p:grpSpPr>
          <a:xfrm>
            <a:off x="1143000" y="3190875"/>
            <a:ext cx="323293" cy="371476"/>
            <a:chOff x="1143000" y="3190875"/>
            <a:chExt cx="323293" cy="371476"/>
          </a:xfrm>
        </p:grpSpPr>
        <p:sp>
          <p:nvSpPr>
            <p:cNvPr id="184" name="SMARTInkShape-3029"/>
            <p:cNvSpPr/>
            <p:nvPr>
              <p:custDataLst>
                <p:tags r:id="rId177"/>
              </p:custDataLst>
            </p:nvPr>
          </p:nvSpPr>
          <p:spPr>
            <a:xfrm>
              <a:off x="1143000" y="3257550"/>
              <a:ext cx="190501" cy="180859"/>
            </a:xfrm>
            <a:custGeom>
              <a:avLst/>
              <a:gdLst/>
              <a:ahLst/>
              <a:cxnLst/>
              <a:rect l="0" t="0" r="0" b="0"/>
              <a:pathLst>
                <a:path w="190501" h="180859">
                  <a:moveTo>
                    <a:pt x="9525" y="19050"/>
                  </a:moveTo>
                  <a:lnTo>
                    <a:pt x="9525" y="19050"/>
                  </a:lnTo>
                  <a:lnTo>
                    <a:pt x="392" y="19050"/>
                  </a:lnTo>
                  <a:lnTo>
                    <a:pt x="0" y="393"/>
                  </a:lnTo>
                  <a:lnTo>
                    <a:pt x="37869" y="0"/>
                  </a:lnTo>
                  <a:lnTo>
                    <a:pt x="46111" y="2823"/>
                  </a:lnTo>
                  <a:lnTo>
                    <a:pt x="60026" y="13257"/>
                  </a:lnTo>
                  <a:lnTo>
                    <a:pt x="63720" y="19298"/>
                  </a:lnTo>
                  <a:lnTo>
                    <a:pt x="66420" y="25510"/>
                  </a:lnTo>
                  <a:lnTo>
                    <a:pt x="72832" y="34958"/>
                  </a:lnTo>
                  <a:lnTo>
                    <a:pt x="75202" y="45518"/>
                  </a:lnTo>
                  <a:lnTo>
                    <a:pt x="76069" y="68527"/>
                  </a:lnTo>
                  <a:lnTo>
                    <a:pt x="71105" y="84039"/>
                  </a:lnTo>
                  <a:lnTo>
                    <a:pt x="44400" y="125550"/>
                  </a:lnTo>
                  <a:lnTo>
                    <a:pt x="49" y="171401"/>
                  </a:lnTo>
                  <a:lnTo>
                    <a:pt x="14" y="176492"/>
                  </a:lnTo>
                  <a:lnTo>
                    <a:pt x="1068" y="177986"/>
                  </a:lnTo>
                  <a:lnTo>
                    <a:pt x="2829" y="178982"/>
                  </a:lnTo>
                  <a:lnTo>
                    <a:pt x="13259" y="180582"/>
                  </a:lnTo>
                  <a:lnTo>
                    <a:pt x="22391" y="180858"/>
                  </a:lnTo>
                  <a:lnTo>
                    <a:pt x="67252" y="172326"/>
                  </a:lnTo>
                  <a:lnTo>
                    <a:pt x="108780" y="170469"/>
                  </a:lnTo>
                  <a:lnTo>
                    <a:pt x="154672" y="161756"/>
                  </a:lnTo>
                  <a:lnTo>
                    <a:pt x="173299" y="154584"/>
                  </a:lnTo>
                  <a:lnTo>
                    <a:pt x="19050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3030"/>
            <p:cNvSpPr/>
            <p:nvPr>
              <p:custDataLst>
                <p:tags r:id="rId178"/>
              </p:custDataLst>
            </p:nvPr>
          </p:nvSpPr>
          <p:spPr>
            <a:xfrm>
              <a:off x="1352550" y="3190875"/>
              <a:ext cx="113743" cy="371476"/>
            </a:xfrm>
            <a:custGeom>
              <a:avLst/>
              <a:gdLst/>
              <a:ahLst/>
              <a:cxnLst/>
              <a:rect l="0" t="0" r="0" b="0"/>
              <a:pathLst>
                <a:path w="113743" h="371476">
                  <a:moveTo>
                    <a:pt x="9525" y="0"/>
                  </a:moveTo>
                  <a:lnTo>
                    <a:pt x="9525" y="0"/>
                  </a:lnTo>
                  <a:lnTo>
                    <a:pt x="31645" y="19297"/>
                  </a:lnTo>
                  <a:lnTo>
                    <a:pt x="59671" y="36016"/>
                  </a:lnTo>
                  <a:lnTo>
                    <a:pt x="78871" y="64062"/>
                  </a:lnTo>
                  <a:lnTo>
                    <a:pt x="98381" y="109850"/>
                  </a:lnTo>
                  <a:lnTo>
                    <a:pt x="110058" y="143878"/>
                  </a:lnTo>
                  <a:lnTo>
                    <a:pt x="113742" y="190632"/>
                  </a:lnTo>
                  <a:lnTo>
                    <a:pt x="103865" y="238142"/>
                  </a:lnTo>
                  <a:lnTo>
                    <a:pt x="88780" y="284694"/>
                  </a:lnTo>
                  <a:lnTo>
                    <a:pt x="63294" y="332141"/>
                  </a:lnTo>
                  <a:lnTo>
                    <a:pt x="50621" y="347003"/>
                  </a:lnTo>
                  <a:lnTo>
                    <a:pt x="22127" y="367044"/>
                  </a:lnTo>
                  <a:lnTo>
                    <a:pt x="0" y="3714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3" name="SMARTInkShape-Group640"/>
          <p:cNvGrpSpPr/>
          <p:nvPr/>
        </p:nvGrpSpPr>
        <p:grpSpPr>
          <a:xfrm>
            <a:off x="1800225" y="3143285"/>
            <a:ext cx="1075884" cy="504663"/>
            <a:chOff x="1800225" y="3143285"/>
            <a:chExt cx="1075884" cy="504663"/>
          </a:xfrm>
        </p:grpSpPr>
        <p:sp>
          <p:nvSpPr>
            <p:cNvPr id="187" name="SMARTInkShape-3031"/>
            <p:cNvSpPr/>
            <p:nvPr>
              <p:custDataLst>
                <p:tags r:id="rId171"/>
              </p:custDataLst>
            </p:nvPr>
          </p:nvSpPr>
          <p:spPr>
            <a:xfrm>
              <a:off x="2381251" y="3314711"/>
              <a:ext cx="171450" cy="247624"/>
            </a:xfrm>
            <a:custGeom>
              <a:avLst/>
              <a:gdLst/>
              <a:ahLst/>
              <a:cxnLst/>
              <a:rect l="0" t="0" r="0" b="0"/>
              <a:pathLst>
                <a:path w="171450" h="247624">
                  <a:moveTo>
                    <a:pt x="9524" y="28564"/>
                  </a:moveTo>
                  <a:lnTo>
                    <a:pt x="9524" y="28564"/>
                  </a:lnTo>
                  <a:lnTo>
                    <a:pt x="4468" y="23507"/>
                  </a:lnTo>
                  <a:lnTo>
                    <a:pt x="1985" y="18203"/>
                  </a:lnTo>
                  <a:lnTo>
                    <a:pt x="0" y="28"/>
                  </a:lnTo>
                  <a:lnTo>
                    <a:pt x="5055" y="0"/>
                  </a:lnTo>
                  <a:lnTo>
                    <a:pt x="6545" y="1055"/>
                  </a:lnTo>
                  <a:lnTo>
                    <a:pt x="7538" y="2816"/>
                  </a:lnTo>
                  <a:lnTo>
                    <a:pt x="8200" y="5049"/>
                  </a:lnTo>
                  <a:lnTo>
                    <a:pt x="19711" y="19287"/>
                  </a:lnTo>
                  <a:lnTo>
                    <a:pt x="24635" y="25499"/>
                  </a:lnTo>
                  <a:lnTo>
                    <a:pt x="33112" y="46335"/>
                  </a:lnTo>
                  <a:lnTo>
                    <a:pt x="41527" y="55160"/>
                  </a:lnTo>
                  <a:lnTo>
                    <a:pt x="51264" y="63668"/>
                  </a:lnTo>
                  <a:lnTo>
                    <a:pt x="87469" y="111245"/>
                  </a:lnTo>
                  <a:lnTo>
                    <a:pt x="117586" y="155572"/>
                  </a:lnTo>
                  <a:lnTo>
                    <a:pt x="138372" y="192607"/>
                  </a:lnTo>
                  <a:lnTo>
                    <a:pt x="154555" y="237452"/>
                  </a:lnTo>
                  <a:lnTo>
                    <a:pt x="161886" y="247587"/>
                  </a:lnTo>
                  <a:lnTo>
                    <a:pt x="166969" y="247623"/>
                  </a:lnTo>
                  <a:lnTo>
                    <a:pt x="168462" y="246570"/>
                  </a:lnTo>
                  <a:lnTo>
                    <a:pt x="169458" y="244810"/>
                  </a:lnTo>
                  <a:lnTo>
                    <a:pt x="171449" y="2381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3032"/>
            <p:cNvSpPr/>
            <p:nvPr>
              <p:custDataLst>
                <p:tags r:id="rId172"/>
              </p:custDataLst>
            </p:nvPr>
          </p:nvSpPr>
          <p:spPr>
            <a:xfrm>
              <a:off x="1800225" y="3239827"/>
              <a:ext cx="171451" cy="379673"/>
            </a:xfrm>
            <a:custGeom>
              <a:avLst/>
              <a:gdLst/>
              <a:ahLst/>
              <a:cxnLst/>
              <a:rect l="0" t="0" r="0" b="0"/>
              <a:pathLst>
                <a:path w="171451" h="379673">
                  <a:moveTo>
                    <a:pt x="161925" y="27248"/>
                  </a:moveTo>
                  <a:lnTo>
                    <a:pt x="161925" y="27248"/>
                  </a:lnTo>
                  <a:lnTo>
                    <a:pt x="161925" y="9525"/>
                  </a:lnTo>
                  <a:lnTo>
                    <a:pt x="160867" y="9083"/>
                  </a:lnTo>
                  <a:lnTo>
                    <a:pt x="152792" y="8233"/>
                  </a:lnTo>
                  <a:lnTo>
                    <a:pt x="147460" y="3152"/>
                  </a:lnTo>
                  <a:lnTo>
                    <a:pt x="139268" y="664"/>
                  </a:lnTo>
                  <a:lnTo>
                    <a:pt x="134120" y="0"/>
                  </a:lnTo>
                  <a:lnTo>
                    <a:pt x="125579" y="2085"/>
                  </a:lnTo>
                  <a:lnTo>
                    <a:pt x="118254" y="5481"/>
                  </a:lnTo>
                  <a:lnTo>
                    <a:pt x="70739" y="17878"/>
                  </a:lnTo>
                  <a:lnTo>
                    <a:pt x="59530" y="24001"/>
                  </a:lnTo>
                  <a:lnTo>
                    <a:pt x="45390" y="27345"/>
                  </a:lnTo>
                  <a:lnTo>
                    <a:pt x="42960" y="29429"/>
                  </a:lnTo>
                  <a:lnTo>
                    <a:pt x="12311" y="65365"/>
                  </a:lnTo>
                  <a:lnTo>
                    <a:pt x="8834" y="81225"/>
                  </a:lnTo>
                  <a:lnTo>
                    <a:pt x="3088" y="91807"/>
                  </a:lnTo>
                  <a:lnTo>
                    <a:pt x="80" y="136191"/>
                  </a:lnTo>
                  <a:lnTo>
                    <a:pt x="5" y="179706"/>
                  </a:lnTo>
                  <a:lnTo>
                    <a:pt x="0" y="221808"/>
                  </a:lnTo>
                  <a:lnTo>
                    <a:pt x="0" y="266701"/>
                  </a:lnTo>
                  <a:lnTo>
                    <a:pt x="0" y="312802"/>
                  </a:lnTo>
                  <a:lnTo>
                    <a:pt x="0" y="357447"/>
                  </a:lnTo>
                  <a:lnTo>
                    <a:pt x="0" y="375039"/>
                  </a:lnTo>
                  <a:lnTo>
                    <a:pt x="1058" y="376584"/>
                  </a:lnTo>
                  <a:lnTo>
                    <a:pt x="2822" y="377614"/>
                  </a:lnTo>
                  <a:lnTo>
                    <a:pt x="9133" y="379552"/>
                  </a:lnTo>
                  <a:lnTo>
                    <a:pt x="41321" y="379672"/>
                  </a:lnTo>
                  <a:lnTo>
                    <a:pt x="47645" y="376850"/>
                  </a:lnTo>
                  <a:lnTo>
                    <a:pt x="50814" y="374616"/>
                  </a:lnTo>
                  <a:lnTo>
                    <a:pt x="96709" y="362063"/>
                  </a:lnTo>
                  <a:lnTo>
                    <a:pt x="141145" y="346471"/>
                  </a:lnTo>
                  <a:lnTo>
                    <a:pt x="151235" y="342540"/>
                  </a:lnTo>
                  <a:lnTo>
                    <a:pt x="156468" y="342003"/>
                  </a:lnTo>
                  <a:lnTo>
                    <a:pt x="162322" y="338942"/>
                  </a:lnTo>
                  <a:lnTo>
                    <a:pt x="171450" y="3320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3033"/>
            <p:cNvSpPr/>
            <p:nvPr>
              <p:custDataLst>
                <p:tags r:id="rId173"/>
              </p:custDataLst>
            </p:nvPr>
          </p:nvSpPr>
          <p:spPr>
            <a:xfrm>
              <a:off x="2133610" y="3190875"/>
              <a:ext cx="180966" cy="438112"/>
            </a:xfrm>
            <a:custGeom>
              <a:avLst/>
              <a:gdLst/>
              <a:ahLst/>
              <a:cxnLst/>
              <a:rect l="0" t="0" r="0" b="0"/>
              <a:pathLst>
                <a:path w="180966" h="438112">
                  <a:moveTo>
                    <a:pt x="171440" y="9525"/>
                  </a:moveTo>
                  <a:lnTo>
                    <a:pt x="171440" y="9525"/>
                  </a:lnTo>
                  <a:lnTo>
                    <a:pt x="171440" y="1324"/>
                  </a:lnTo>
                  <a:lnTo>
                    <a:pt x="172498" y="883"/>
                  </a:lnTo>
                  <a:lnTo>
                    <a:pt x="176928" y="261"/>
                  </a:lnTo>
                  <a:lnTo>
                    <a:pt x="131059" y="0"/>
                  </a:lnTo>
                  <a:lnTo>
                    <a:pt x="124212" y="2822"/>
                  </a:lnTo>
                  <a:lnTo>
                    <a:pt x="117642" y="6546"/>
                  </a:lnTo>
                  <a:lnTo>
                    <a:pt x="104800" y="8936"/>
                  </a:lnTo>
                  <a:lnTo>
                    <a:pt x="82349" y="10506"/>
                  </a:lnTo>
                  <a:lnTo>
                    <a:pt x="57315" y="21279"/>
                  </a:lnTo>
                  <a:lnTo>
                    <a:pt x="50868" y="25333"/>
                  </a:lnTo>
                  <a:lnTo>
                    <a:pt x="44475" y="27134"/>
                  </a:lnTo>
                  <a:lnTo>
                    <a:pt x="42346" y="28673"/>
                  </a:lnTo>
                  <a:lnTo>
                    <a:pt x="40928" y="30756"/>
                  </a:lnTo>
                  <a:lnTo>
                    <a:pt x="39982" y="33205"/>
                  </a:lnTo>
                  <a:lnTo>
                    <a:pt x="38293" y="34836"/>
                  </a:lnTo>
                  <a:lnTo>
                    <a:pt x="33594" y="36650"/>
                  </a:lnTo>
                  <a:lnTo>
                    <a:pt x="31918" y="38191"/>
                  </a:lnTo>
                  <a:lnTo>
                    <a:pt x="30055" y="42727"/>
                  </a:lnTo>
                  <a:lnTo>
                    <a:pt x="19444" y="88519"/>
                  </a:lnTo>
                  <a:lnTo>
                    <a:pt x="19056" y="133583"/>
                  </a:lnTo>
                  <a:lnTo>
                    <a:pt x="19041" y="174293"/>
                  </a:lnTo>
                  <a:lnTo>
                    <a:pt x="19040" y="218488"/>
                  </a:lnTo>
                  <a:lnTo>
                    <a:pt x="19040" y="264663"/>
                  </a:lnTo>
                  <a:lnTo>
                    <a:pt x="17982" y="278494"/>
                  </a:lnTo>
                  <a:lnTo>
                    <a:pt x="10104" y="323797"/>
                  </a:lnTo>
                  <a:lnTo>
                    <a:pt x="9538" y="368102"/>
                  </a:lnTo>
                  <a:lnTo>
                    <a:pt x="8464" y="383999"/>
                  </a:lnTo>
                  <a:lnTo>
                    <a:pt x="1315" y="402784"/>
                  </a:lnTo>
                  <a:lnTo>
                    <a:pt x="0" y="433121"/>
                  </a:lnTo>
                  <a:lnTo>
                    <a:pt x="1055" y="434797"/>
                  </a:lnTo>
                  <a:lnTo>
                    <a:pt x="2817" y="435915"/>
                  </a:lnTo>
                  <a:lnTo>
                    <a:pt x="10353" y="437488"/>
                  </a:lnTo>
                  <a:lnTo>
                    <a:pt x="31789" y="438111"/>
                  </a:lnTo>
                  <a:lnTo>
                    <a:pt x="74506" y="429016"/>
                  </a:lnTo>
                  <a:lnTo>
                    <a:pt x="104961" y="418316"/>
                  </a:lnTo>
                  <a:lnTo>
                    <a:pt x="117552" y="413460"/>
                  </a:lnTo>
                  <a:lnTo>
                    <a:pt x="135483" y="409668"/>
                  </a:lnTo>
                  <a:lnTo>
                    <a:pt x="149027" y="403370"/>
                  </a:lnTo>
                  <a:lnTo>
                    <a:pt x="164917" y="399976"/>
                  </a:lnTo>
                  <a:lnTo>
                    <a:pt x="180965" y="390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3034"/>
            <p:cNvSpPr/>
            <p:nvPr>
              <p:custDataLst>
                <p:tags r:id="rId174"/>
              </p:custDataLst>
            </p:nvPr>
          </p:nvSpPr>
          <p:spPr>
            <a:xfrm>
              <a:off x="2409825" y="3314734"/>
              <a:ext cx="200026" cy="266667"/>
            </a:xfrm>
            <a:custGeom>
              <a:avLst/>
              <a:gdLst/>
              <a:ahLst/>
              <a:cxnLst/>
              <a:rect l="0" t="0" r="0" b="0"/>
              <a:pathLst>
                <a:path w="200026" h="266667">
                  <a:moveTo>
                    <a:pt x="200025" y="9491"/>
                  </a:moveTo>
                  <a:lnTo>
                    <a:pt x="200025" y="9491"/>
                  </a:lnTo>
                  <a:lnTo>
                    <a:pt x="200025" y="1290"/>
                  </a:lnTo>
                  <a:lnTo>
                    <a:pt x="198967" y="849"/>
                  </a:lnTo>
                  <a:lnTo>
                    <a:pt x="185836" y="0"/>
                  </a:lnTo>
                  <a:lnTo>
                    <a:pt x="180314" y="2803"/>
                  </a:lnTo>
                  <a:lnTo>
                    <a:pt x="177359" y="5033"/>
                  </a:lnTo>
                  <a:lnTo>
                    <a:pt x="174076" y="10332"/>
                  </a:lnTo>
                  <a:lnTo>
                    <a:pt x="171559" y="16215"/>
                  </a:lnTo>
                  <a:lnTo>
                    <a:pt x="140000" y="57959"/>
                  </a:lnTo>
                  <a:lnTo>
                    <a:pt x="106458" y="101616"/>
                  </a:lnTo>
                  <a:lnTo>
                    <a:pt x="64471" y="147077"/>
                  </a:lnTo>
                  <a:lnTo>
                    <a:pt x="35093" y="191700"/>
                  </a:lnTo>
                  <a:lnTo>
                    <a:pt x="12994" y="223021"/>
                  </a:lnTo>
                  <a:lnTo>
                    <a:pt x="2880" y="244953"/>
                  </a:lnTo>
                  <a:lnTo>
                    <a:pt x="0" y="2666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3035"/>
            <p:cNvSpPr/>
            <p:nvPr>
              <p:custDataLst>
                <p:tags r:id="rId175"/>
              </p:custDataLst>
            </p:nvPr>
          </p:nvSpPr>
          <p:spPr>
            <a:xfrm>
              <a:off x="2657478" y="3143285"/>
              <a:ext cx="218631" cy="504663"/>
            </a:xfrm>
            <a:custGeom>
              <a:avLst/>
              <a:gdLst/>
              <a:ahLst/>
              <a:cxnLst/>
              <a:rect l="0" t="0" r="0" b="0"/>
              <a:pathLst>
                <a:path w="218631" h="504663">
                  <a:moveTo>
                    <a:pt x="9522" y="38065"/>
                  </a:moveTo>
                  <a:lnTo>
                    <a:pt x="9522" y="38065"/>
                  </a:lnTo>
                  <a:lnTo>
                    <a:pt x="389" y="38065"/>
                  </a:lnTo>
                  <a:lnTo>
                    <a:pt x="32" y="29864"/>
                  </a:lnTo>
                  <a:lnTo>
                    <a:pt x="0" y="36857"/>
                  </a:lnTo>
                  <a:lnTo>
                    <a:pt x="7602" y="31280"/>
                  </a:lnTo>
                  <a:lnTo>
                    <a:pt x="16244" y="28294"/>
                  </a:lnTo>
                  <a:lnTo>
                    <a:pt x="26565" y="22234"/>
                  </a:lnTo>
                  <a:lnTo>
                    <a:pt x="73192" y="14084"/>
                  </a:lnTo>
                  <a:lnTo>
                    <a:pt x="117482" y="8700"/>
                  </a:lnTo>
                  <a:lnTo>
                    <a:pt x="155573" y="871"/>
                  </a:lnTo>
                  <a:lnTo>
                    <a:pt x="193114" y="0"/>
                  </a:lnTo>
                  <a:lnTo>
                    <a:pt x="199775" y="2803"/>
                  </a:lnTo>
                  <a:lnTo>
                    <a:pt x="214031" y="14155"/>
                  </a:lnTo>
                  <a:lnTo>
                    <a:pt x="216831" y="19678"/>
                  </a:lnTo>
                  <a:lnTo>
                    <a:pt x="218630" y="36902"/>
                  </a:lnTo>
                  <a:lnTo>
                    <a:pt x="216053" y="45662"/>
                  </a:lnTo>
                  <a:lnTo>
                    <a:pt x="212439" y="54141"/>
                  </a:lnTo>
                  <a:lnTo>
                    <a:pt x="204603" y="98552"/>
                  </a:lnTo>
                  <a:lnTo>
                    <a:pt x="200424" y="139400"/>
                  </a:lnTo>
                  <a:lnTo>
                    <a:pt x="191856" y="185943"/>
                  </a:lnTo>
                  <a:lnTo>
                    <a:pt x="182415" y="233473"/>
                  </a:lnTo>
                  <a:lnTo>
                    <a:pt x="181099" y="281089"/>
                  </a:lnTo>
                  <a:lnTo>
                    <a:pt x="180983" y="328714"/>
                  </a:lnTo>
                  <a:lnTo>
                    <a:pt x="182031" y="374530"/>
                  </a:lnTo>
                  <a:lnTo>
                    <a:pt x="196781" y="422062"/>
                  </a:lnTo>
                  <a:lnTo>
                    <a:pt x="199832" y="447444"/>
                  </a:lnTo>
                  <a:lnTo>
                    <a:pt x="200019" y="470254"/>
                  </a:lnTo>
                  <a:lnTo>
                    <a:pt x="197198" y="476387"/>
                  </a:lnTo>
                  <a:lnTo>
                    <a:pt x="194964" y="479505"/>
                  </a:lnTo>
                  <a:lnTo>
                    <a:pt x="189660" y="482969"/>
                  </a:lnTo>
                  <a:lnTo>
                    <a:pt x="186764" y="483893"/>
                  </a:lnTo>
                  <a:lnTo>
                    <a:pt x="184833" y="485567"/>
                  </a:lnTo>
                  <a:lnTo>
                    <a:pt x="182688" y="490249"/>
                  </a:lnTo>
                  <a:lnTo>
                    <a:pt x="181058" y="491921"/>
                  </a:lnTo>
                  <a:lnTo>
                    <a:pt x="161741" y="502608"/>
                  </a:lnTo>
                  <a:lnTo>
                    <a:pt x="131486" y="504662"/>
                  </a:lnTo>
                  <a:lnTo>
                    <a:pt x="124406" y="501911"/>
                  </a:lnTo>
                  <a:lnTo>
                    <a:pt x="111237" y="491521"/>
                  </a:lnTo>
                  <a:lnTo>
                    <a:pt x="107646" y="485487"/>
                  </a:lnTo>
                  <a:lnTo>
                    <a:pt x="95247" y="4571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3036"/>
            <p:cNvSpPr/>
            <p:nvPr>
              <p:custDataLst>
                <p:tags r:id="rId176"/>
              </p:custDataLst>
            </p:nvPr>
          </p:nvSpPr>
          <p:spPr>
            <a:xfrm>
              <a:off x="1800225" y="3429000"/>
              <a:ext cx="161926" cy="66676"/>
            </a:xfrm>
            <a:custGeom>
              <a:avLst/>
              <a:gdLst/>
              <a:ahLst/>
              <a:cxnLst/>
              <a:rect l="0" t="0" r="0" b="0"/>
              <a:pathLst>
                <a:path w="161926" h="66676">
                  <a:moveTo>
                    <a:pt x="0" y="66675"/>
                  </a:moveTo>
                  <a:lnTo>
                    <a:pt x="0" y="66675"/>
                  </a:lnTo>
                  <a:lnTo>
                    <a:pt x="0" y="61618"/>
                  </a:lnTo>
                  <a:lnTo>
                    <a:pt x="1058" y="60129"/>
                  </a:lnTo>
                  <a:lnTo>
                    <a:pt x="2822" y="59136"/>
                  </a:lnTo>
                  <a:lnTo>
                    <a:pt x="13183" y="57739"/>
                  </a:lnTo>
                  <a:lnTo>
                    <a:pt x="18314" y="57543"/>
                  </a:lnTo>
                  <a:lnTo>
                    <a:pt x="21734" y="56354"/>
                  </a:lnTo>
                  <a:lnTo>
                    <a:pt x="24015" y="54502"/>
                  </a:lnTo>
                  <a:lnTo>
                    <a:pt x="25535" y="52210"/>
                  </a:lnTo>
                  <a:lnTo>
                    <a:pt x="27606" y="50681"/>
                  </a:lnTo>
                  <a:lnTo>
                    <a:pt x="63733" y="36946"/>
                  </a:lnTo>
                  <a:lnTo>
                    <a:pt x="80385" y="25293"/>
                  </a:lnTo>
                  <a:lnTo>
                    <a:pt x="123884" y="11876"/>
                  </a:lnTo>
                  <a:lnTo>
                    <a:pt x="142892" y="7400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6" name="SMARTInkShape-Group641"/>
          <p:cNvGrpSpPr/>
          <p:nvPr/>
        </p:nvGrpSpPr>
        <p:grpSpPr>
          <a:xfrm>
            <a:off x="3143455" y="3400425"/>
            <a:ext cx="190296" cy="169966"/>
            <a:chOff x="3143455" y="3400425"/>
            <a:chExt cx="190296" cy="169966"/>
          </a:xfrm>
        </p:grpSpPr>
        <p:sp>
          <p:nvSpPr>
            <p:cNvPr id="194" name="SMARTInkShape-3037"/>
            <p:cNvSpPr/>
            <p:nvPr>
              <p:custDataLst>
                <p:tags r:id="rId169"/>
              </p:custDataLst>
            </p:nvPr>
          </p:nvSpPr>
          <p:spPr>
            <a:xfrm>
              <a:off x="3162300" y="3400425"/>
              <a:ext cx="152401" cy="28576"/>
            </a:xfrm>
            <a:custGeom>
              <a:avLst/>
              <a:gdLst/>
              <a:ahLst/>
              <a:cxnLst/>
              <a:rect l="0" t="0" r="0" b="0"/>
              <a:pathLst>
                <a:path w="152401" h="28576">
                  <a:moveTo>
                    <a:pt x="0" y="0"/>
                  </a:moveTo>
                  <a:lnTo>
                    <a:pt x="0" y="0"/>
                  </a:lnTo>
                  <a:lnTo>
                    <a:pt x="0" y="9408"/>
                  </a:lnTo>
                  <a:lnTo>
                    <a:pt x="8201" y="17716"/>
                  </a:lnTo>
                  <a:lnTo>
                    <a:pt x="55779" y="19040"/>
                  </a:lnTo>
                  <a:lnTo>
                    <a:pt x="98531" y="20108"/>
                  </a:lnTo>
                  <a:lnTo>
                    <a:pt x="135343" y="27986"/>
                  </a:lnTo>
                  <a:lnTo>
                    <a:pt x="15240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3038"/>
            <p:cNvSpPr/>
            <p:nvPr>
              <p:custDataLst>
                <p:tags r:id="rId170"/>
              </p:custDataLst>
            </p:nvPr>
          </p:nvSpPr>
          <p:spPr>
            <a:xfrm>
              <a:off x="3143455" y="3533775"/>
              <a:ext cx="190296" cy="36616"/>
            </a:xfrm>
            <a:custGeom>
              <a:avLst/>
              <a:gdLst/>
              <a:ahLst/>
              <a:cxnLst/>
              <a:rect l="0" t="0" r="0" b="0"/>
              <a:pathLst>
                <a:path w="190296" h="36616">
                  <a:moveTo>
                    <a:pt x="47420" y="0"/>
                  </a:moveTo>
                  <a:lnTo>
                    <a:pt x="47420" y="0"/>
                  </a:lnTo>
                  <a:lnTo>
                    <a:pt x="2137" y="26743"/>
                  </a:lnTo>
                  <a:lnTo>
                    <a:pt x="836" y="30583"/>
                  </a:lnTo>
                  <a:lnTo>
                    <a:pt x="0" y="36615"/>
                  </a:lnTo>
                  <a:lnTo>
                    <a:pt x="8498" y="31261"/>
                  </a:lnTo>
                  <a:lnTo>
                    <a:pt x="53985" y="28680"/>
                  </a:lnTo>
                  <a:lnTo>
                    <a:pt x="96945" y="28584"/>
                  </a:lnTo>
                  <a:lnTo>
                    <a:pt x="132462" y="27518"/>
                  </a:lnTo>
                  <a:lnTo>
                    <a:pt x="178511" y="19933"/>
                  </a:lnTo>
                  <a:lnTo>
                    <a:pt x="19029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7" name="SMARTInkShape-3039"/>
          <p:cNvSpPr/>
          <p:nvPr>
            <p:custDataLst>
              <p:tags r:id="rId5"/>
            </p:custDataLst>
          </p:nvPr>
        </p:nvSpPr>
        <p:spPr>
          <a:xfrm>
            <a:off x="3710636" y="3267075"/>
            <a:ext cx="680390" cy="533384"/>
          </a:xfrm>
          <a:custGeom>
            <a:avLst/>
            <a:gdLst/>
            <a:ahLst/>
            <a:cxnLst/>
            <a:rect l="0" t="0" r="0" b="0"/>
            <a:pathLst>
              <a:path w="680390" h="533384">
                <a:moveTo>
                  <a:pt x="413689" y="0"/>
                </a:moveTo>
                <a:lnTo>
                  <a:pt x="413689" y="0"/>
                </a:lnTo>
                <a:lnTo>
                  <a:pt x="423214" y="0"/>
                </a:lnTo>
                <a:lnTo>
                  <a:pt x="418157" y="0"/>
                </a:lnTo>
                <a:lnTo>
                  <a:pt x="416668" y="1058"/>
                </a:lnTo>
                <a:lnTo>
                  <a:pt x="415675" y="2822"/>
                </a:lnTo>
                <a:lnTo>
                  <a:pt x="415013" y="5057"/>
                </a:lnTo>
                <a:lnTo>
                  <a:pt x="413513" y="6546"/>
                </a:lnTo>
                <a:lnTo>
                  <a:pt x="403502" y="11759"/>
                </a:lnTo>
                <a:lnTo>
                  <a:pt x="397520" y="15809"/>
                </a:lnTo>
                <a:lnTo>
                  <a:pt x="391333" y="17610"/>
                </a:lnTo>
                <a:lnTo>
                  <a:pt x="389260" y="19148"/>
                </a:lnTo>
                <a:lnTo>
                  <a:pt x="387878" y="21232"/>
                </a:lnTo>
                <a:lnTo>
                  <a:pt x="386956" y="23680"/>
                </a:lnTo>
                <a:lnTo>
                  <a:pt x="375547" y="32181"/>
                </a:lnTo>
                <a:lnTo>
                  <a:pt x="340671" y="52942"/>
                </a:lnTo>
                <a:lnTo>
                  <a:pt x="299204" y="67265"/>
                </a:lnTo>
                <a:lnTo>
                  <a:pt x="253734" y="85777"/>
                </a:lnTo>
                <a:lnTo>
                  <a:pt x="233298" y="98087"/>
                </a:lnTo>
                <a:lnTo>
                  <a:pt x="211015" y="112319"/>
                </a:lnTo>
                <a:lnTo>
                  <a:pt x="166642" y="133176"/>
                </a:lnTo>
                <a:lnTo>
                  <a:pt x="119266" y="159098"/>
                </a:lnTo>
                <a:lnTo>
                  <a:pt x="112443" y="161727"/>
                </a:lnTo>
                <a:lnTo>
                  <a:pt x="105882" y="166423"/>
                </a:lnTo>
                <a:lnTo>
                  <a:pt x="102261" y="172038"/>
                </a:lnTo>
                <a:lnTo>
                  <a:pt x="99936" y="179210"/>
                </a:lnTo>
                <a:lnTo>
                  <a:pt x="102440" y="183012"/>
                </a:lnTo>
                <a:lnTo>
                  <a:pt x="116713" y="198263"/>
                </a:lnTo>
                <a:lnTo>
                  <a:pt x="132228" y="206223"/>
                </a:lnTo>
                <a:lnTo>
                  <a:pt x="176364" y="217031"/>
                </a:lnTo>
                <a:lnTo>
                  <a:pt x="194851" y="221292"/>
                </a:lnTo>
                <a:lnTo>
                  <a:pt x="213734" y="226434"/>
                </a:lnTo>
                <a:lnTo>
                  <a:pt x="244365" y="229373"/>
                </a:lnTo>
                <a:lnTo>
                  <a:pt x="263277" y="236083"/>
                </a:lnTo>
                <a:lnTo>
                  <a:pt x="273814" y="238276"/>
                </a:lnTo>
                <a:lnTo>
                  <a:pt x="282025" y="242778"/>
                </a:lnTo>
                <a:lnTo>
                  <a:pt x="286380" y="248307"/>
                </a:lnTo>
                <a:lnTo>
                  <a:pt x="289176" y="255424"/>
                </a:lnTo>
                <a:lnTo>
                  <a:pt x="289803" y="270279"/>
                </a:lnTo>
                <a:lnTo>
                  <a:pt x="287015" y="276404"/>
                </a:lnTo>
                <a:lnTo>
                  <a:pt x="272555" y="298670"/>
                </a:lnTo>
                <a:lnTo>
                  <a:pt x="253676" y="316564"/>
                </a:lnTo>
                <a:lnTo>
                  <a:pt x="249864" y="322168"/>
                </a:lnTo>
                <a:lnTo>
                  <a:pt x="237161" y="331216"/>
                </a:lnTo>
                <a:lnTo>
                  <a:pt x="214982" y="345082"/>
                </a:lnTo>
                <a:lnTo>
                  <a:pt x="168141" y="381192"/>
                </a:lnTo>
                <a:lnTo>
                  <a:pt x="153215" y="392727"/>
                </a:lnTo>
                <a:lnTo>
                  <a:pt x="108455" y="417260"/>
                </a:lnTo>
                <a:lnTo>
                  <a:pt x="64029" y="445029"/>
                </a:lnTo>
                <a:lnTo>
                  <a:pt x="18176" y="472972"/>
                </a:lnTo>
                <a:lnTo>
                  <a:pt x="1118" y="488936"/>
                </a:lnTo>
                <a:lnTo>
                  <a:pt x="0" y="492116"/>
                </a:lnTo>
                <a:lnTo>
                  <a:pt x="313" y="495294"/>
                </a:lnTo>
                <a:lnTo>
                  <a:pt x="2988" y="504823"/>
                </a:lnTo>
                <a:lnTo>
                  <a:pt x="3363" y="507999"/>
                </a:lnTo>
                <a:lnTo>
                  <a:pt x="9425" y="514350"/>
                </a:lnTo>
                <a:lnTo>
                  <a:pt x="18116" y="519642"/>
                </a:lnTo>
                <a:lnTo>
                  <a:pt x="54083" y="530049"/>
                </a:lnTo>
                <a:lnTo>
                  <a:pt x="93124" y="532738"/>
                </a:lnTo>
                <a:lnTo>
                  <a:pt x="128913" y="533204"/>
                </a:lnTo>
                <a:lnTo>
                  <a:pt x="169150" y="533342"/>
                </a:lnTo>
                <a:lnTo>
                  <a:pt x="214586" y="533383"/>
                </a:lnTo>
                <a:lnTo>
                  <a:pt x="246882" y="532335"/>
                </a:lnTo>
                <a:lnTo>
                  <a:pt x="282402" y="528340"/>
                </a:lnTo>
                <a:lnTo>
                  <a:pt x="319356" y="525859"/>
                </a:lnTo>
                <a:lnTo>
                  <a:pt x="356947" y="524757"/>
                </a:lnTo>
                <a:lnTo>
                  <a:pt x="394820" y="524267"/>
                </a:lnTo>
                <a:lnTo>
                  <a:pt x="429997" y="524049"/>
                </a:lnTo>
                <a:lnTo>
                  <a:pt x="464329" y="522894"/>
                </a:lnTo>
                <a:lnTo>
                  <a:pt x="500754" y="518852"/>
                </a:lnTo>
                <a:lnTo>
                  <a:pt x="546848" y="515684"/>
                </a:lnTo>
                <a:lnTo>
                  <a:pt x="592373" y="514746"/>
                </a:lnTo>
                <a:lnTo>
                  <a:pt x="638897" y="514428"/>
                </a:lnTo>
                <a:lnTo>
                  <a:pt x="680389" y="5143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3" name="SMARTInkShape-Group643"/>
          <p:cNvGrpSpPr/>
          <p:nvPr/>
        </p:nvGrpSpPr>
        <p:grpSpPr>
          <a:xfrm>
            <a:off x="3762410" y="3962796"/>
            <a:ext cx="414657" cy="274330"/>
            <a:chOff x="3762410" y="3962796"/>
            <a:chExt cx="414657" cy="274330"/>
          </a:xfrm>
        </p:grpSpPr>
        <p:sp>
          <p:nvSpPr>
            <p:cNvPr id="198" name="SMARTInkShape-3040"/>
            <p:cNvSpPr/>
            <p:nvPr>
              <p:custDataLst>
                <p:tags r:id="rId164"/>
              </p:custDataLst>
            </p:nvPr>
          </p:nvSpPr>
          <p:spPr>
            <a:xfrm>
              <a:off x="3771900" y="4087549"/>
              <a:ext cx="28496" cy="141552"/>
            </a:xfrm>
            <a:custGeom>
              <a:avLst/>
              <a:gdLst/>
              <a:ahLst/>
              <a:cxnLst/>
              <a:rect l="0" t="0" r="0" b="0"/>
              <a:pathLst>
                <a:path w="28496" h="141552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5057" y="4125"/>
                  </a:lnTo>
                  <a:lnTo>
                    <a:pt x="7539" y="9212"/>
                  </a:lnTo>
                  <a:lnTo>
                    <a:pt x="8201" y="12050"/>
                  </a:lnTo>
                  <a:lnTo>
                    <a:pt x="9701" y="13942"/>
                  </a:lnTo>
                  <a:lnTo>
                    <a:pt x="14189" y="16044"/>
                  </a:lnTo>
                  <a:lnTo>
                    <a:pt x="15809" y="18721"/>
                  </a:lnTo>
                  <a:lnTo>
                    <a:pt x="19824" y="42516"/>
                  </a:lnTo>
                  <a:lnTo>
                    <a:pt x="25512" y="53529"/>
                  </a:lnTo>
                  <a:lnTo>
                    <a:pt x="28495" y="100185"/>
                  </a:lnTo>
                  <a:lnTo>
                    <a:pt x="27493" y="116006"/>
                  </a:lnTo>
                  <a:lnTo>
                    <a:pt x="19050" y="1415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3041"/>
            <p:cNvSpPr/>
            <p:nvPr>
              <p:custDataLst>
                <p:tags r:id="rId165"/>
              </p:custDataLst>
            </p:nvPr>
          </p:nvSpPr>
          <p:spPr>
            <a:xfrm>
              <a:off x="3762410" y="3962796"/>
              <a:ext cx="19016" cy="47230"/>
            </a:xfrm>
            <a:custGeom>
              <a:avLst/>
              <a:gdLst/>
              <a:ahLst/>
              <a:cxnLst/>
              <a:rect l="0" t="0" r="0" b="0"/>
              <a:pathLst>
                <a:path w="19016" h="47230">
                  <a:moveTo>
                    <a:pt x="19015" y="47229"/>
                  </a:moveTo>
                  <a:lnTo>
                    <a:pt x="19015" y="47229"/>
                  </a:lnTo>
                  <a:lnTo>
                    <a:pt x="19015" y="33972"/>
                  </a:lnTo>
                  <a:lnTo>
                    <a:pt x="16193" y="27931"/>
                  </a:lnTo>
                  <a:lnTo>
                    <a:pt x="12469" y="21719"/>
                  </a:lnTo>
                  <a:lnTo>
                    <a:pt x="9883" y="10996"/>
                  </a:lnTo>
                  <a:lnTo>
                    <a:pt x="8693" y="10373"/>
                  </a:lnTo>
                  <a:lnTo>
                    <a:pt x="1323" y="9293"/>
                  </a:lnTo>
                  <a:lnTo>
                    <a:pt x="569" y="6380"/>
                  </a:lnTo>
                  <a:lnTo>
                    <a:pt x="0" y="0"/>
                  </a:lnTo>
                  <a:lnTo>
                    <a:pt x="7577" y="6229"/>
                  </a:lnTo>
                  <a:lnTo>
                    <a:pt x="19015" y="91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3042"/>
            <p:cNvSpPr/>
            <p:nvPr>
              <p:custDataLst>
                <p:tags r:id="rId166"/>
              </p:custDataLst>
            </p:nvPr>
          </p:nvSpPr>
          <p:spPr>
            <a:xfrm>
              <a:off x="3867267" y="4106609"/>
              <a:ext cx="95134" cy="17717"/>
            </a:xfrm>
            <a:custGeom>
              <a:avLst/>
              <a:gdLst/>
              <a:ahLst/>
              <a:cxnLst/>
              <a:rect l="0" t="0" r="0" b="0"/>
              <a:pathLst>
                <a:path w="95134" h="17717">
                  <a:moveTo>
                    <a:pt x="9408" y="17716"/>
                  </a:moveTo>
                  <a:lnTo>
                    <a:pt x="9408" y="17716"/>
                  </a:lnTo>
                  <a:lnTo>
                    <a:pt x="0" y="17716"/>
                  </a:lnTo>
                  <a:lnTo>
                    <a:pt x="8094" y="17716"/>
                  </a:lnTo>
                  <a:lnTo>
                    <a:pt x="16753" y="11170"/>
                  </a:lnTo>
                  <a:lnTo>
                    <a:pt x="25578" y="9074"/>
                  </a:lnTo>
                  <a:lnTo>
                    <a:pt x="41196" y="8308"/>
                  </a:lnTo>
                  <a:lnTo>
                    <a:pt x="47525" y="5421"/>
                  </a:lnTo>
                  <a:lnTo>
                    <a:pt x="50694" y="3169"/>
                  </a:lnTo>
                  <a:lnTo>
                    <a:pt x="65268" y="0"/>
                  </a:lnTo>
                  <a:lnTo>
                    <a:pt x="68873" y="614"/>
                  </a:lnTo>
                  <a:lnTo>
                    <a:pt x="71276" y="2081"/>
                  </a:lnTo>
                  <a:lnTo>
                    <a:pt x="72878" y="4118"/>
                  </a:lnTo>
                  <a:lnTo>
                    <a:pt x="77481" y="6381"/>
                  </a:lnTo>
                  <a:lnTo>
                    <a:pt x="95133" y="81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3043"/>
            <p:cNvSpPr/>
            <p:nvPr>
              <p:custDataLst>
                <p:tags r:id="rId167"/>
              </p:custDataLst>
            </p:nvPr>
          </p:nvSpPr>
          <p:spPr>
            <a:xfrm>
              <a:off x="3895725" y="4210050"/>
              <a:ext cx="95251" cy="14990"/>
            </a:xfrm>
            <a:custGeom>
              <a:avLst/>
              <a:gdLst/>
              <a:ahLst/>
              <a:cxnLst/>
              <a:rect l="0" t="0" r="0" b="0"/>
              <a:pathLst>
                <a:path w="95251" h="14990">
                  <a:moveTo>
                    <a:pt x="0" y="0"/>
                  </a:moveTo>
                  <a:lnTo>
                    <a:pt x="0" y="0"/>
                  </a:lnTo>
                  <a:lnTo>
                    <a:pt x="0" y="14547"/>
                  </a:lnTo>
                  <a:lnTo>
                    <a:pt x="1058" y="14989"/>
                  </a:lnTo>
                  <a:lnTo>
                    <a:pt x="9701" y="10144"/>
                  </a:lnTo>
                  <a:lnTo>
                    <a:pt x="54633" y="9536"/>
                  </a:lnTo>
                  <a:lnTo>
                    <a:pt x="63440" y="8471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3044"/>
            <p:cNvSpPr/>
            <p:nvPr>
              <p:custDataLst>
                <p:tags r:id="rId168"/>
              </p:custDataLst>
            </p:nvPr>
          </p:nvSpPr>
          <p:spPr>
            <a:xfrm>
              <a:off x="4067214" y="4086225"/>
              <a:ext cx="109853" cy="150901"/>
            </a:xfrm>
            <a:custGeom>
              <a:avLst/>
              <a:gdLst/>
              <a:ahLst/>
              <a:cxnLst/>
              <a:rect l="0" t="0" r="0" b="0"/>
              <a:pathLst>
                <a:path w="109853" h="150901">
                  <a:moveTo>
                    <a:pt x="85686" y="38100"/>
                  </a:moveTo>
                  <a:lnTo>
                    <a:pt x="85686" y="38100"/>
                  </a:lnTo>
                  <a:lnTo>
                    <a:pt x="85686" y="33044"/>
                  </a:lnTo>
                  <a:lnTo>
                    <a:pt x="82864" y="27739"/>
                  </a:lnTo>
                  <a:lnTo>
                    <a:pt x="67994" y="10894"/>
                  </a:lnTo>
                  <a:lnTo>
                    <a:pt x="58555" y="9645"/>
                  </a:lnTo>
                  <a:lnTo>
                    <a:pt x="47426" y="14617"/>
                  </a:lnTo>
                  <a:lnTo>
                    <a:pt x="44304" y="17153"/>
                  </a:lnTo>
                  <a:lnTo>
                    <a:pt x="38852" y="24720"/>
                  </a:lnTo>
                  <a:lnTo>
                    <a:pt x="33827" y="26862"/>
                  </a:lnTo>
                  <a:lnTo>
                    <a:pt x="28065" y="33458"/>
                  </a:lnTo>
                  <a:lnTo>
                    <a:pt x="12267" y="56742"/>
                  </a:lnTo>
                  <a:lnTo>
                    <a:pt x="402" y="98026"/>
                  </a:lnTo>
                  <a:lnTo>
                    <a:pt x="0" y="125641"/>
                  </a:lnTo>
                  <a:lnTo>
                    <a:pt x="2800" y="132746"/>
                  </a:lnTo>
                  <a:lnTo>
                    <a:pt x="5029" y="136122"/>
                  </a:lnTo>
                  <a:lnTo>
                    <a:pt x="7573" y="138373"/>
                  </a:lnTo>
                  <a:lnTo>
                    <a:pt x="28610" y="150151"/>
                  </a:lnTo>
                  <a:lnTo>
                    <a:pt x="31760" y="150900"/>
                  </a:lnTo>
                  <a:lnTo>
                    <a:pt x="34919" y="150342"/>
                  </a:lnTo>
                  <a:lnTo>
                    <a:pt x="47593" y="144664"/>
                  </a:lnTo>
                  <a:lnTo>
                    <a:pt x="50765" y="144068"/>
                  </a:lnTo>
                  <a:lnTo>
                    <a:pt x="60287" y="138172"/>
                  </a:lnTo>
                  <a:lnTo>
                    <a:pt x="98386" y="101588"/>
                  </a:lnTo>
                  <a:lnTo>
                    <a:pt x="101914" y="95245"/>
                  </a:lnTo>
                  <a:lnTo>
                    <a:pt x="109852" y="72829"/>
                  </a:lnTo>
                  <a:lnTo>
                    <a:pt x="105619" y="59424"/>
                  </a:lnTo>
                  <a:lnTo>
                    <a:pt x="98364" y="49995"/>
                  </a:lnTo>
                  <a:lnTo>
                    <a:pt x="95087" y="41036"/>
                  </a:lnTo>
                  <a:lnTo>
                    <a:pt x="90570" y="34819"/>
                  </a:lnTo>
                  <a:lnTo>
                    <a:pt x="85034" y="31350"/>
                  </a:lnTo>
                  <a:lnTo>
                    <a:pt x="79046" y="28750"/>
                  </a:lnTo>
                  <a:lnTo>
                    <a:pt x="72857" y="24067"/>
                  </a:lnTo>
                  <a:lnTo>
                    <a:pt x="69401" y="18457"/>
                  </a:lnTo>
                  <a:lnTo>
                    <a:pt x="6663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4" name="SMARTInkShape-3045"/>
          <p:cNvSpPr/>
          <p:nvPr>
            <p:custDataLst>
              <p:tags r:id="rId6"/>
            </p:custDataLst>
          </p:nvPr>
        </p:nvSpPr>
        <p:spPr>
          <a:xfrm>
            <a:off x="3838575" y="3124249"/>
            <a:ext cx="95251" cy="114121"/>
          </a:xfrm>
          <a:custGeom>
            <a:avLst/>
            <a:gdLst/>
            <a:ahLst/>
            <a:cxnLst/>
            <a:rect l="0" t="0" r="0" b="0"/>
            <a:pathLst>
              <a:path w="95251" h="114121">
                <a:moveTo>
                  <a:pt x="0" y="57101"/>
                </a:moveTo>
                <a:lnTo>
                  <a:pt x="0" y="57101"/>
                </a:lnTo>
                <a:lnTo>
                  <a:pt x="0" y="47692"/>
                </a:lnTo>
                <a:lnTo>
                  <a:pt x="0" y="95258"/>
                </a:lnTo>
                <a:lnTo>
                  <a:pt x="0" y="102856"/>
                </a:lnTo>
                <a:lnTo>
                  <a:pt x="9408" y="114120"/>
                </a:lnTo>
                <a:lnTo>
                  <a:pt x="9522" y="100059"/>
                </a:lnTo>
                <a:lnTo>
                  <a:pt x="12346" y="94538"/>
                </a:lnTo>
                <a:lnTo>
                  <a:pt x="16071" y="88556"/>
                </a:lnTo>
                <a:lnTo>
                  <a:pt x="18461" y="76093"/>
                </a:lnTo>
                <a:lnTo>
                  <a:pt x="19040" y="35267"/>
                </a:lnTo>
                <a:lnTo>
                  <a:pt x="21868" y="28700"/>
                </a:lnTo>
                <a:lnTo>
                  <a:pt x="25594" y="22253"/>
                </a:lnTo>
                <a:lnTo>
                  <a:pt x="28750" y="12674"/>
                </a:lnTo>
                <a:lnTo>
                  <a:pt x="36660" y="1835"/>
                </a:lnTo>
                <a:lnTo>
                  <a:pt x="40282" y="788"/>
                </a:lnTo>
                <a:lnTo>
                  <a:pt x="52252" y="0"/>
                </a:lnTo>
                <a:lnTo>
                  <a:pt x="53885" y="1042"/>
                </a:lnTo>
                <a:lnTo>
                  <a:pt x="54973" y="2795"/>
                </a:lnTo>
                <a:lnTo>
                  <a:pt x="55699" y="5022"/>
                </a:lnTo>
                <a:lnTo>
                  <a:pt x="57241" y="6507"/>
                </a:lnTo>
                <a:lnTo>
                  <a:pt x="61777" y="8157"/>
                </a:lnTo>
                <a:lnTo>
                  <a:pt x="63410" y="9655"/>
                </a:lnTo>
                <a:lnTo>
                  <a:pt x="74023" y="28722"/>
                </a:lnTo>
                <a:lnTo>
                  <a:pt x="77174" y="53934"/>
                </a:lnTo>
                <a:lnTo>
                  <a:pt x="83722" y="66628"/>
                </a:lnTo>
                <a:lnTo>
                  <a:pt x="85329" y="79327"/>
                </a:lnTo>
                <a:lnTo>
                  <a:pt x="86520" y="81443"/>
                </a:lnTo>
                <a:lnTo>
                  <a:pt x="88371" y="82854"/>
                </a:lnTo>
                <a:lnTo>
                  <a:pt x="90664" y="83795"/>
                </a:lnTo>
                <a:lnTo>
                  <a:pt x="92192" y="85480"/>
                </a:lnTo>
                <a:lnTo>
                  <a:pt x="95250" y="9520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7" name="SMARTInkShape-Group645"/>
          <p:cNvGrpSpPr/>
          <p:nvPr/>
        </p:nvGrpSpPr>
        <p:grpSpPr>
          <a:xfrm>
            <a:off x="4676775" y="3343275"/>
            <a:ext cx="47626" cy="323851"/>
            <a:chOff x="4676775" y="3343275"/>
            <a:chExt cx="47626" cy="323851"/>
          </a:xfrm>
        </p:grpSpPr>
        <p:sp>
          <p:nvSpPr>
            <p:cNvPr id="205" name="SMARTInkShape-3046"/>
            <p:cNvSpPr/>
            <p:nvPr>
              <p:custDataLst>
                <p:tags r:id="rId162"/>
              </p:custDataLst>
            </p:nvPr>
          </p:nvSpPr>
          <p:spPr>
            <a:xfrm>
              <a:off x="4695825" y="3495675"/>
              <a:ext cx="28576" cy="171451"/>
            </a:xfrm>
            <a:custGeom>
              <a:avLst/>
              <a:gdLst/>
              <a:ahLst/>
              <a:cxnLst/>
              <a:rect l="0" t="0" r="0" b="0"/>
              <a:pathLst>
                <a:path w="28576" h="17145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  <a:lnTo>
                    <a:pt x="9525" y="31881"/>
                  </a:lnTo>
                  <a:lnTo>
                    <a:pt x="12347" y="38158"/>
                  </a:lnTo>
                  <a:lnTo>
                    <a:pt x="16071" y="44476"/>
                  </a:lnTo>
                  <a:lnTo>
                    <a:pt x="18167" y="55041"/>
                  </a:lnTo>
                  <a:lnTo>
                    <a:pt x="19034" y="102615"/>
                  </a:lnTo>
                  <a:lnTo>
                    <a:pt x="19050" y="148938"/>
                  </a:lnTo>
                  <a:lnTo>
                    <a:pt x="19050" y="155447"/>
                  </a:lnTo>
                  <a:lnTo>
                    <a:pt x="20108" y="157607"/>
                  </a:lnTo>
                  <a:lnTo>
                    <a:pt x="21872" y="159046"/>
                  </a:lnTo>
                  <a:lnTo>
                    <a:pt x="24107" y="160006"/>
                  </a:lnTo>
                  <a:lnTo>
                    <a:pt x="25596" y="161704"/>
                  </a:lnTo>
                  <a:lnTo>
                    <a:pt x="28575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3047"/>
            <p:cNvSpPr/>
            <p:nvPr>
              <p:custDataLst>
                <p:tags r:id="rId163"/>
              </p:custDataLst>
            </p:nvPr>
          </p:nvSpPr>
          <p:spPr>
            <a:xfrm>
              <a:off x="4676775" y="3343275"/>
              <a:ext cx="28576" cy="19017"/>
            </a:xfrm>
            <a:custGeom>
              <a:avLst/>
              <a:gdLst/>
              <a:ahLst/>
              <a:cxnLst/>
              <a:rect l="0" t="0" r="0" b="0"/>
              <a:pathLst>
                <a:path w="28576" h="19017">
                  <a:moveTo>
                    <a:pt x="9525" y="0"/>
                  </a:moveTo>
                  <a:lnTo>
                    <a:pt x="9525" y="0"/>
                  </a:lnTo>
                  <a:lnTo>
                    <a:pt x="10" y="0"/>
                  </a:lnTo>
                  <a:lnTo>
                    <a:pt x="0" y="9132"/>
                  </a:lnTo>
                  <a:lnTo>
                    <a:pt x="5057" y="9408"/>
                  </a:lnTo>
                  <a:lnTo>
                    <a:pt x="6546" y="10506"/>
                  </a:lnTo>
                  <a:lnTo>
                    <a:pt x="9133" y="17716"/>
                  </a:lnTo>
                  <a:lnTo>
                    <a:pt x="12173" y="18457"/>
                  </a:lnTo>
                  <a:lnTo>
                    <a:pt x="23704" y="19016"/>
                  </a:lnTo>
                  <a:lnTo>
                    <a:pt x="25328" y="17969"/>
                  </a:lnTo>
                  <a:lnTo>
                    <a:pt x="26410" y="16213"/>
                  </a:lnTo>
                  <a:lnTo>
                    <a:pt x="28448" y="9916"/>
                  </a:lnTo>
                  <a:lnTo>
                    <a:pt x="28575" y="119"/>
                  </a:lnTo>
                  <a:lnTo>
                    <a:pt x="9952" y="0"/>
                  </a:lnTo>
                  <a:lnTo>
                    <a:pt x="9652" y="5057"/>
                  </a:lnTo>
                  <a:lnTo>
                    <a:pt x="8551" y="6546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5" name="SMARTInkShape-Group646"/>
          <p:cNvGrpSpPr/>
          <p:nvPr/>
        </p:nvGrpSpPr>
        <p:grpSpPr>
          <a:xfrm>
            <a:off x="5091672" y="3333750"/>
            <a:ext cx="747133" cy="599384"/>
            <a:chOff x="5091672" y="3333750"/>
            <a:chExt cx="747133" cy="599384"/>
          </a:xfrm>
        </p:grpSpPr>
        <p:sp>
          <p:nvSpPr>
            <p:cNvPr id="208" name="SMARTInkShape-3048"/>
            <p:cNvSpPr/>
            <p:nvPr>
              <p:custDataLst>
                <p:tags r:id="rId155"/>
              </p:custDataLst>
            </p:nvPr>
          </p:nvSpPr>
          <p:spPr>
            <a:xfrm>
              <a:off x="5091672" y="3381948"/>
              <a:ext cx="137423" cy="551186"/>
            </a:xfrm>
            <a:custGeom>
              <a:avLst/>
              <a:gdLst/>
              <a:ahLst/>
              <a:cxnLst/>
              <a:rect l="0" t="0" r="0" b="0"/>
              <a:pathLst>
                <a:path w="137423" h="551186">
                  <a:moveTo>
                    <a:pt x="4203" y="180402"/>
                  </a:moveTo>
                  <a:lnTo>
                    <a:pt x="4203" y="180402"/>
                  </a:lnTo>
                  <a:lnTo>
                    <a:pt x="4203" y="161362"/>
                  </a:lnTo>
                  <a:lnTo>
                    <a:pt x="4203" y="193233"/>
                  </a:lnTo>
                  <a:lnTo>
                    <a:pt x="12845" y="238127"/>
                  </a:lnTo>
                  <a:lnTo>
                    <a:pt x="13612" y="277191"/>
                  </a:lnTo>
                  <a:lnTo>
                    <a:pt x="14764" y="315114"/>
                  </a:lnTo>
                  <a:lnTo>
                    <a:pt x="21262" y="359451"/>
                  </a:lnTo>
                  <a:lnTo>
                    <a:pt x="22860" y="399097"/>
                  </a:lnTo>
                  <a:lnTo>
                    <a:pt x="23201" y="444230"/>
                  </a:lnTo>
                  <a:lnTo>
                    <a:pt x="26060" y="468123"/>
                  </a:lnTo>
                  <a:lnTo>
                    <a:pt x="32385" y="514628"/>
                  </a:lnTo>
                  <a:lnTo>
                    <a:pt x="32775" y="551185"/>
                  </a:lnTo>
                  <a:lnTo>
                    <a:pt x="32778" y="510037"/>
                  </a:lnTo>
                  <a:lnTo>
                    <a:pt x="31720" y="494124"/>
                  </a:lnTo>
                  <a:lnTo>
                    <a:pt x="24577" y="455084"/>
                  </a:lnTo>
                  <a:lnTo>
                    <a:pt x="23515" y="411676"/>
                  </a:lnTo>
                  <a:lnTo>
                    <a:pt x="23305" y="368608"/>
                  </a:lnTo>
                  <a:lnTo>
                    <a:pt x="23269" y="332122"/>
                  </a:lnTo>
                  <a:lnTo>
                    <a:pt x="23258" y="294500"/>
                  </a:lnTo>
                  <a:lnTo>
                    <a:pt x="23253" y="248919"/>
                  </a:lnTo>
                  <a:lnTo>
                    <a:pt x="29799" y="202794"/>
                  </a:lnTo>
                  <a:lnTo>
                    <a:pt x="32190" y="159190"/>
                  </a:lnTo>
                  <a:lnTo>
                    <a:pt x="32662" y="115182"/>
                  </a:lnTo>
                  <a:lnTo>
                    <a:pt x="32762" y="69116"/>
                  </a:lnTo>
                  <a:lnTo>
                    <a:pt x="33829" y="54741"/>
                  </a:lnTo>
                  <a:lnTo>
                    <a:pt x="42478" y="23024"/>
                  </a:lnTo>
                  <a:lnTo>
                    <a:pt x="49668" y="9223"/>
                  </a:lnTo>
                  <a:lnTo>
                    <a:pt x="50387" y="5957"/>
                  </a:lnTo>
                  <a:lnTo>
                    <a:pt x="51926" y="3781"/>
                  </a:lnTo>
                  <a:lnTo>
                    <a:pt x="54010" y="2330"/>
                  </a:lnTo>
                  <a:lnTo>
                    <a:pt x="59902" y="0"/>
                  </a:lnTo>
                  <a:lnTo>
                    <a:pt x="71523" y="7042"/>
                  </a:lnTo>
                  <a:lnTo>
                    <a:pt x="74483" y="7678"/>
                  </a:lnTo>
                  <a:lnTo>
                    <a:pt x="80594" y="14030"/>
                  </a:lnTo>
                  <a:lnTo>
                    <a:pt x="112156" y="55207"/>
                  </a:lnTo>
                  <a:lnTo>
                    <a:pt x="123795" y="85705"/>
                  </a:lnTo>
                  <a:lnTo>
                    <a:pt x="135319" y="132624"/>
                  </a:lnTo>
                  <a:lnTo>
                    <a:pt x="137422" y="177218"/>
                  </a:lnTo>
                  <a:lnTo>
                    <a:pt x="132458" y="196274"/>
                  </a:lnTo>
                  <a:lnTo>
                    <a:pt x="108903" y="235318"/>
                  </a:lnTo>
                  <a:lnTo>
                    <a:pt x="101537" y="242909"/>
                  </a:lnTo>
                  <a:lnTo>
                    <a:pt x="86547" y="252075"/>
                  </a:lnTo>
                  <a:lnTo>
                    <a:pt x="73875" y="255261"/>
                  </a:lnTo>
                  <a:lnTo>
                    <a:pt x="31354" y="256550"/>
                  </a:lnTo>
                  <a:lnTo>
                    <a:pt x="24031" y="253756"/>
                  </a:lnTo>
                  <a:lnTo>
                    <a:pt x="4271" y="240124"/>
                  </a:lnTo>
                  <a:lnTo>
                    <a:pt x="1073" y="239267"/>
                  </a:lnTo>
                  <a:lnTo>
                    <a:pt x="0" y="237637"/>
                  </a:lnTo>
                  <a:lnTo>
                    <a:pt x="343" y="235492"/>
                  </a:lnTo>
                  <a:lnTo>
                    <a:pt x="3441" y="229502"/>
                  </a:lnTo>
                  <a:lnTo>
                    <a:pt x="3978" y="223408"/>
                  </a:lnTo>
                  <a:lnTo>
                    <a:pt x="5110" y="221772"/>
                  </a:lnTo>
                  <a:lnTo>
                    <a:pt x="6925" y="220682"/>
                  </a:lnTo>
                  <a:lnTo>
                    <a:pt x="13728" y="2185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3049"/>
            <p:cNvSpPr/>
            <p:nvPr>
              <p:custDataLst>
                <p:tags r:id="rId156"/>
              </p:custDataLst>
            </p:nvPr>
          </p:nvSpPr>
          <p:spPr>
            <a:xfrm>
              <a:off x="5267441" y="3629144"/>
              <a:ext cx="114185" cy="142757"/>
            </a:xfrm>
            <a:custGeom>
              <a:avLst/>
              <a:gdLst/>
              <a:ahLst/>
              <a:cxnLst/>
              <a:rect l="0" t="0" r="0" b="0"/>
              <a:pathLst>
                <a:path w="114185" h="142757">
                  <a:moveTo>
                    <a:pt x="9409" y="18931"/>
                  </a:moveTo>
                  <a:lnTo>
                    <a:pt x="9409" y="18931"/>
                  </a:lnTo>
                  <a:lnTo>
                    <a:pt x="9409" y="9799"/>
                  </a:lnTo>
                  <a:lnTo>
                    <a:pt x="0" y="0"/>
                  </a:lnTo>
                  <a:lnTo>
                    <a:pt x="8096" y="8093"/>
                  </a:lnTo>
                  <a:lnTo>
                    <a:pt x="14077" y="9017"/>
                  </a:lnTo>
                  <a:lnTo>
                    <a:pt x="15696" y="10205"/>
                  </a:lnTo>
                  <a:lnTo>
                    <a:pt x="29106" y="28689"/>
                  </a:lnTo>
                  <a:lnTo>
                    <a:pt x="76085" y="76081"/>
                  </a:lnTo>
                  <a:lnTo>
                    <a:pt x="85609" y="88428"/>
                  </a:lnTo>
                  <a:lnTo>
                    <a:pt x="101837" y="113592"/>
                  </a:lnTo>
                  <a:lnTo>
                    <a:pt x="104463" y="120269"/>
                  </a:lnTo>
                  <a:lnTo>
                    <a:pt x="110834" y="129978"/>
                  </a:lnTo>
                  <a:lnTo>
                    <a:pt x="114184" y="1427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3050"/>
            <p:cNvSpPr/>
            <p:nvPr>
              <p:custDataLst>
                <p:tags r:id="rId157"/>
              </p:custDataLst>
            </p:nvPr>
          </p:nvSpPr>
          <p:spPr>
            <a:xfrm>
              <a:off x="5286375" y="3629025"/>
              <a:ext cx="104776" cy="152401"/>
            </a:xfrm>
            <a:custGeom>
              <a:avLst/>
              <a:gdLst/>
              <a:ahLst/>
              <a:cxnLst/>
              <a:rect l="0" t="0" r="0" b="0"/>
              <a:pathLst>
                <a:path w="104776" h="152401">
                  <a:moveTo>
                    <a:pt x="104775" y="0"/>
                  </a:moveTo>
                  <a:lnTo>
                    <a:pt x="104775" y="0"/>
                  </a:lnTo>
                  <a:lnTo>
                    <a:pt x="95642" y="0"/>
                  </a:lnTo>
                  <a:lnTo>
                    <a:pt x="90310" y="5057"/>
                  </a:lnTo>
                  <a:lnTo>
                    <a:pt x="89840" y="7605"/>
                  </a:lnTo>
                  <a:lnTo>
                    <a:pt x="90585" y="10361"/>
                  </a:lnTo>
                  <a:lnTo>
                    <a:pt x="92140" y="13257"/>
                  </a:lnTo>
                  <a:lnTo>
                    <a:pt x="92118" y="15188"/>
                  </a:lnTo>
                  <a:lnTo>
                    <a:pt x="91046" y="16475"/>
                  </a:lnTo>
                  <a:lnTo>
                    <a:pt x="87032" y="18964"/>
                  </a:lnTo>
                  <a:lnTo>
                    <a:pt x="72779" y="32157"/>
                  </a:lnTo>
                  <a:lnTo>
                    <a:pt x="69388" y="38281"/>
                  </a:lnTo>
                  <a:lnTo>
                    <a:pt x="62154" y="55892"/>
                  </a:lnTo>
                  <a:lnTo>
                    <a:pt x="31727" y="100640"/>
                  </a:lnTo>
                  <a:lnTo>
                    <a:pt x="23276" y="110841"/>
                  </a:lnTo>
                  <a:lnTo>
                    <a:pt x="17063" y="123769"/>
                  </a:lnTo>
                  <a:lnTo>
                    <a:pt x="12875" y="130150"/>
                  </a:lnTo>
                  <a:lnTo>
                    <a:pt x="11014" y="136514"/>
                  </a:lnTo>
                  <a:lnTo>
                    <a:pt x="9459" y="138634"/>
                  </a:lnTo>
                  <a:lnTo>
                    <a:pt x="7365" y="140048"/>
                  </a:lnTo>
                  <a:lnTo>
                    <a:pt x="4910" y="140990"/>
                  </a:lnTo>
                  <a:lnTo>
                    <a:pt x="3273" y="142677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3051"/>
            <p:cNvSpPr/>
            <p:nvPr>
              <p:custDataLst>
                <p:tags r:id="rId158"/>
              </p:custDataLst>
            </p:nvPr>
          </p:nvSpPr>
          <p:spPr>
            <a:xfrm>
              <a:off x="5505464" y="3371967"/>
              <a:ext cx="85712" cy="247534"/>
            </a:xfrm>
            <a:custGeom>
              <a:avLst/>
              <a:gdLst/>
              <a:ahLst/>
              <a:cxnLst/>
              <a:rect l="0" t="0" r="0" b="0"/>
              <a:pathLst>
                <a:path w="85712" h="247534">
                  <a:moveTo>
                    <a:pt x="85711" y="9408"/>
                  </a:moveTo>
                  <a:lnTo>
                    <a:pt x="85711" y="9408"/>
                  </a:lnTo>
                  <a:lnTo>
                    <a:pt x="85711" y="4351"/>
                  </a:lnTo>
                  <a:lnTo>
                    <a:pt x="84653" y="2862"/>
                  </a:lnTo>
                  <a:lnTo>
                    <a:pt x="82889" y="1869"/>
                  </a:lnTo>
                  <a:lnTo>
                    <a:pt x="76578" y="0"/>
                  </a:lnTo>
                  <a:lnTo>
                    <a:pt x="59325" y="15694"/>
                  </a:lnTo>
                  <a:lnTo>
                    <a:pt x="53523" y="17494"/>
                  </a:lnTo>
                  <a:lnTo>
                    <a:pt x="51552" y="19032"/>
                  </a:lnTo>
                  <a:lnTo>
                    <a:pt x="24335" y="64910"/>
                  </a:lnTo>
                  <a:lnTo>
                    <a:pt x="4158" y="107922"/>
                  </a:lnTo>
                  <a:lnTo>
                    <a:pt x="230" y="152288"/>
                  </a:lnTo>
                  <a:lnTo>
                    <a:pt x="0" y="196733"/>
                  </a:lnTo>
                  <a:lnTo>
                    <a:pt x="2814" y="206611"/>
                  </a:lnTo>
                  <a:lnTo>
                    <a:pt x="16461" y="228235"/>
                  </a:lnTo>
                  <a:lnTo>
                    <a:pt x="18951" y="234723"/>
                  </a:lnTo>
                  <a:lnTo>
                    <a:pt x="23584" y="241134"/>
                  </a:lnTo>
                  <a:lnTo>
                    <a:pt x="31993" y="244689"/>
                  </a:lnTo>
                  <a:lnTo>
                    <a:pt x="76186" y="2475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3052"/>
            <p:cNvSpPr/>
            <p:nvPr>
              <p:custDataLst>
                <p:tags r:id="rId159"/>
              </p:custDataLst>
            </p:nvPr>
          </p:nvSpPr>
          <p:spPr>
            <a:xfrm>
              <a:off x="5676900" y="3505200"/>
              <a:ext cx="9526" cy="104776"/>
            </a:xfrm>
            <a:custGeom>
              <a:avLst/>
              <a:gdLst/>
              <a:ahLst/>
              <a:cxnLst/>
              <a:rect l="0" t="0" r="0" b="0"/>
              <a:pathLst>
                <a:path w="9526" h="104776">
                  <a:moveTo>
                    <a:pt x="9525" y="0"/>
                  </a:moveTo>
                  <a:lnTo>
                    <a:pt x="9525" y="0"/>
                  </a:lnTo>
                  <a:lnTo>
                    <a:pt x="9525" y="14189"/>
                  </a:lnTo>
                  <a:lnTo>
                    <a:pt x="6703" y="19712"/>
                  </a:lnTo>
                  <a:lnTo>
                    <a:pt x="2980" y="25694"/>
                  </a:lnTo>
                  <a:lnTo>
                    <a:pt x="588" y="38158"/>
                  </a:lnTo>
                  <a:lnTo>
                    <a:pt x="1" y="85725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3053"/>
            <p:cNvSpPr/>
            <p:nvPr>
              <p:custDataLst>
                <p:tags r:id="rId160"/>
              </p:custDataLst>
            </p:nvPr>
          </p:nvSpPr>
          <p:spPr>
            <a:xfrm>
              <a:off x="5686425" y="340995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19050" y="19050"/>
                  </a:moveTo>
                  <a:lnTo>
                    <a:pt x="19050" y="19050"/>
                  </a:lnTo>
                  <a:lnTo>
                    <a:pt x="19050" y="10849"/>
                  </a:lnTo>
                  <a:lnTo>
                    <a:pt x="10849" y="144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3054"/>
            <p:cNvSpPr/>
            <p:nvPr>
              <p:custDataLst>
                <p:tags r:id="rId161"/>
              </p:custDataLst>
            </p:nvPr>
          </p:nvSpPr>
          <p:spPr>
            <a:xfrm>
              <a:off x="5753100" y="3333750"/>
              <a:ext cx="85705" cy="285751"/>
            </a:xfrm>
            <a:custGeom>
              <a:avLst/>
              <a:gdLst/>
              <a:ahLst/>
              <a:cxnLst/>
              <a:rect l="0" t="0" r="0" b="0"/>
              <a:pathLst>
                <a:path w="85705" h="285751">
                  <a:moveTo>
                    <a:pt x="19050" y="0"/>
                  </a:moveTo>
                  <a:lnTo>
                    <a:pt x="19050" y="0"/>
                  </a:lnTo>
                  <a:lnTo>
                    <a:pt x="33239" y="14189"/>
                  </a:lnTo>
                  <a:lnTo>
                    <a:pt x="38762" y="16890"/>
                  </a:lnTo>
                  <a:lnTo>
                    <a:pt x="41716" y="17610"/>
                  </a:lnTo>
                  <a:lnTo>
                    <a:pt x="43686" y="19148"/>
                  </a:lnTo>
                  <a:lnTo>
                    <a:pt x="73104" y="63701"/>
                  </a:lnTo>
                  <a:lnTo>
                    <a:pt x="81516" y="80375"/>
                  </a:lnTo>
                  <a:lnTo>
                    <a:pt x="85479" y="123884"/>
                  </a:lnTo>
                  <a:lnTo>
                    <a:pt x="85704" y="169469"/>
                  </a:lnTo>
                  <a:lnTo>
                    <a:pt x="84657" y="183269"/>
                  </a:lnTo>
                  <a:lnTo>
                    <a:pt x="74965" y="222173"/>
                  </a:lnTo>
                  <a:lnTo>
                    <a:pt x="54858" y="248933"/>
                  </a:lnTo>
                  <a:lnTo>
                    <a:pt x="8089" y="279351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8" name="SMARTInkShape-Group647"/>
          <p:cNvGrpSpPr/>
          <p:nvPr/>
        </p:nvGrpSpPr>
        <p:grpSpPr>
          <a:xfrm>
            <a:off x="6392771" y="3552825"/>
            <a:ext cx="246155" cy="142876"/>
            <a:chOff x="6392771" y="3552825"/>
            <a:chExt cx="246155" cy="142876"/>
          </a:xfrm>
        </p:grpSpPr>
        <p:sp>
          <p:nvSpPr>
            <p:cNvPr id="216" name="SMARTInkShape-3055"/>
            <p:cNvSpPr/>
            <p:nvPr>
              <p:custDataLst>
                <p:tags r:id="rId153"/>
              </p:custDataLst>
            </p:nvPr>
          </p:nvSpPr>
          <p:spPr>
            <a:xfrm>
              <a:off x="6410325" y="3552825"/>
              <a:ext cx="171451" cy="9526"/>
            </a:xfrm>
            <a:custGeom>
              <a:avLst/>
              <a:gdLst/>
              <a:ahLst/>
              <a:cxnLst/>
              <a:rect l="0" t="0" r="0" b="0"/>
              <a:pathLst>
                <a:path w="171451" h="9526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1058" y="8642"/>
                  </a:lnTo>
                  <a:lnTo>
                    <a:pt x="36856" y="9515"/>
                  </a:lnTo>
                  <a:lnTo>
                    <a:pt x="45661" y="6698"/>
                  </a:lnTo>
                  <a:lnTo>
                    <a:pt x="54161" y="2977"/>
                  </a:lnTo>
                  <a:lnTo>
                    <a:pt x="101731" y="116"/>
                  </a:lnTo>
                  <a:lnTo>
                    <a:pt x="145000" y="1065"/>
                  </a:lnTo>
                  <a:lnTo>
                    <a:pt x="1714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3056"/>
            <p:cNvSpPr/>
            <p:nvPr>
              <p:custDataLst>
                <p:tags r:id="rId154"/>
              </p:custDataLst>
            </p:nvPr>
          </p:nvSpPr>
          <p:spPr>
            <a:xfrm>
              <a:off x="6392771" y="3667125"/>
              <a:ext cx="246155" cy="28576"/>
            </a:xfrm>
            <a:custGeom>
              <a:avLst/>
              <a:gdLst/>
              <a:ahLst/>
              <a:cxnLst/>
              <a:rect l="0" t="0" r="0" b="0"/>
              <a:pathLst>
                <a:path w="246155" h="28576">
                  <a:moveTo>
                    <a:pt x="46129" y="0"/>
                  </a:moveTo>
                  <a:lnTo>
                    <a:pt x="46129" y="0"/>
                  </a:lnTo>
                  <a:lnTo>
                    <a:pt x="28229" y="7539"/>
                  </a:lnTo>
                  <a:lnTo>
                    <a:pt x="24670" y="8201"/>
                  </a:lnTo>
                  <a:lnTo>
                    <a:pt x="17895" y="11759"/>
                  </a:lnTo>
                  <a:lnTo>
                    <a:pt x="0" y="27124"/>
                  </a:lnTo>
                  <a:lnTo>
                    <a:pt x="559" y="27608"/>
                  </a:lnTo>
                  <a:lnTo>
                    <a:pt x="44278" y="28573"/>
                  </a:lnTo>
                  <a:lnTo>
                    <a:pt x="87881" y="28575"/>
                  </a:lnTo>
                  <a:lnTo>
                    <a:pt x="123051" y="25753"/>
                  </a:lnTo>
                  <a:lnTo>
                    <a:pt x="164464" y="16816"/>
                  </a:lnTo>
                  <a:lnTo>
                    <a:pt x="206468" y="9427"/>
                  </a:lnTo>
                  <a:lnTo>
                    <a:pt x="24615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6" name="SMARTInkShape-Group648"/>
          <p:cNvGrpSpPr/>
          <p:nvPr/>
        </p:nvGrpSpPr>
        <p:grpSpPr>
          <a:xfrm>
            <a:off x="7067550" y="3181922"/>
            <a:ext cx="342901" cy="875729"/>
            <a:chOff x="7067550" y="3181922"/>
            <a:chExt cx="342901" cy="875729"/>
          </a:xfrm>
        </p:grpSpPr>
        <p:sp>
          <p:nvSpPr>
            <p:cNvPr id="219" name="SMARTInkShape-3057"/>
            <p:cNvSpPr/>
            <p:nvPr>
              <p:custDataLst>
                <p:tags r:id="rId146"/>
              </p:custDataLst>
            </p:nvPr>
          </p:nvSpPr>
          <p:spPr>
            <a:xfrm>
              <a:off x="7124700" y="3181922"/>
              <a:ext cx="161926" cy="142304"/>
            </a:xfrm>
            <a:custGeom>
              <a:avLst/>
              <a:gdLst/>
              <a:ahLst/>
              <a:cxnLst/>
              <a:rect l="0" t="0" r="0" b="0"/>
              <a:pathLst>
                <a:path w="161926" h="142304">
                  <a:moveTo>
                    <a:pt x="0" y="66103"/>
                  </a:moveTo>
                  <a:lnTo>
                    <a:pt x="0" y="66103"/>
                  </a:lnTo>
                  <a:lnTo>
                    <a:pt x="0" y="61047"/>
                  </a:lnTo>
                  <a:lnTo>
                    <a:pt x="2822" y="55742"/>
                  </a:lnTo>
                  <a:lnTo>
                    <a:pt x="8200" y="48769"/>
                  </a:lnTo>
                  <a:lnTo>
                    <a:pt x="9409" y="39003"/>
                  </a:lnTo>
                  <a:lnTo>
                    <a:pt x="9502" y="43307"/>
                  </a:lnTo>
                  <a:lnTo>
                    <a:pt x="9524" y="37815"/>
                  </a:lnTo>
                  <a:lnTo>
                    <a:pt x="9525" y="42670"/>
                  </a:lnTo>
                  <a:lnTo>
                    <a:pt x="10583" y="44131"/>
                  </a:lnTo>
                  <a:lnTo>
                    <a:pt x="14581" y="45754"/>
                  </a:lnTo>
                  <a:lnTo>
                    <a:pt x="16070" y="47245"/>
                  </a:lnTo>
                  <a:lnTo>
                    <a:pt x="18657" y="55140"/>
                  </a:lnTo>
                  <a:lnTo>
                    <a:pt x="20031" y="64957"/>
                  </a:lnTo>
                  <a:lnTo>
                    <a:pt x="30804" y="94147"/>
                  </a:lnTo>
                  <a:lnTo>
                    <a:pt x="34858" y="100792"/>
                  </a:lnTo>
                  <a:lnTo>
                    <a:pt x="37459" y="113681"/>
                  </a:lnTo>
                  <a:lnTo>
                    <a:pt x="38099" y="142138"/>
                  </a:lnTo>
                  <a:lnTo>
                    <a:pt x="38100" y="119909"/>
                  </a:lnTo>
                  <a:lnTo>
                    <a:pt x="40922" y="113652"/>
                  </a:lnTo>
                  <a:lnTo>
                    <a:pt x="43156" y="110503"/>
                  </a:lnTo>
                  <a:lnTo>
                    <a:pt x="46300" y="95957"/>
                  </a:lnTo>
                  <a:lnTo>
                    <a:pt x="50273" y="65853"/>
                  </a:lnTo>
                  <a:lnTo>
                    <a:pt x="55112" y="46979"/>
                  </a:lnTo>
                  <a:lnTo>
                    <a:pt x="57303" y="35378"/>
                  </a:lnTo>
                  <a:lnTo>
                    <a:pt x="64485" y="22897"/>
                  </a:lnTo>
                  <a:lnTo>
                    <a:pt x="79504" y="5942"/>
                  </a:lnTo>
                  <a:lnTo>
                    <a:pt x="85782" y="2323"/>
                  </a:lnTo>
                  <a:lnTo>
                    <a:pt x="98436" y="0"/>
                  </a:lnTo>
                  <a:lnTo>
                    <a:pt x="104780" y="2504"/>
                  </a:lnTo>
                  <a:lnTo>
                    <a:pt x="111127" y="6087"/>
                  </a:lnTo>
                  <a:lnTo>
                    <a:pt x="120650" y="9162"/>
                  </a:lnTo>
                  <a:lnTo>
                    <a:pt x="127000" y="13632"/>
                  </a:lnTo>
                  <a:lnTo>
                    <a:pt x="130528" y="21969"/>
                  </a:lnTo>
                  <a:lnTo>
                    <a:pt x="133154" y="31671"/>
                  </a:lnTo>
                  <a:lnTo>
                    <a:pt x="157769" y="72559"/>
                  </a:lnTo>
                  <a:lnTo>
                    <a:pt x="161561" y="106608"/>
                  </a:lnTo>
                  <a:lnTo>
                    <a:pt x="161925" y="1423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3058"/>
            <p:cNvSpPr/>
            <p:nvPr>
              <p:custDataLst>
                <p:tags r:id="rId147"/>
              </p:custDataLst>
            </p:nvPr>
          </p:nvSpPr>
          <p:spPr>
            <a:xfrm>
              <a:off x="7334250" y="3914775"/>
              <a:ext cx="1" cy="142876"/>
            </a:xfrm>
            <a:custGeom>
              <a:avLst/>
              <a:gdLst/>
              <a:ahLst/>
              <a:cxnLst/>
              <a:rect l="0" t="0" r="0" b="0"/>
              <a:pathLst>
                <a:path w="1" h="142876">
                  <a:moveTo>
                    <a:pt x="0" y="0"/>
                  </a:moveTo>
                  <a:lnTo>
                    <a:pt x="0" y="0"/>
                  </a:lnTo>
                  <a:lnTo>
                    <a:pt x="0" y="45518"/>
                  </a:lnTo>
                  <a:lnTo>
                    <a:pt x="0" y="93090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3059"/>
            <p:cNvSpPr/>
            <p:nvPr>
              <p:custDataLst>
                <p:tags r:id="rId148"/>
              </p:custDataLst>
            </p:nvPr>
          </p:nvSpPr>
          <p:spPr>
            <a:xfrm>
              <a:off x="7081573" y="3371884"/>
              <a:ext cx="328878" cy="361917"/>
            </a:xfrm>
            <a:custGeom>
              <a:avLst/>
              <a:gdLst/>
              <a:ahLst/>
              <a:cxnLst/>
              <a:rect l="0" t="0" r="0" b="0"/>
              <a:pathLst>
                <a:path w="328878" h="361917">
                  <a:moveTo>
                    <a:pt x="271727" y="9491"/>
                  </a:moveTo>
                  <a:lnTo>
                    <a:pt x="271727" y="9491"/>
                  </a:lnTo>
                  <a:lnTo>
                    <a:pt x="290350" y="9491"/>
                  </a:lnTo>
                  <a:lnTo>
                    <a:pt x="290776" y="0"/>
                  </a:lnTo>
                  <a:lnTo>
                    <a:pt x="290777" y="5033"/>
                  </a:lnTo>
                  <a:lnTo>
                    <a:pt x="289719" y="6519"/>
                  </a:lnTo>
                  <a:lnTo>
                    <a:pt x="287955" y="7510"/>
                  </a:lnTo>
                  <a:lnTo>
                    <a:pt x="274531" y="10288"/>
                  </a:lnTo>
                  <a:lnTo>
                    <a:pt x="265267" y="15960"/>
                  </a:lnTo>
                  <a:lnTo>
                    <a:pt x="255819" y="19169"/>
                  </a:lnTo>
                  <a:lnTo>
                    <a:pt x="211030" y="44502"/>
                  </a:lnTo>
                  <a:lnTo>
                    <a:pt x="166930" y="66646"/>
                  </a:lnTo>
                  <a:lnTo>
                    <a:pt x="121311" y="85691"/>
                  </a:lnTo>
                  <a:lnTo>
                    <a:pt x="100865" y="98038"/>
                  </a:lnTo>
                  <a:lnTo>
                    <a:pt x="55862" y="126574"/>
                  </a:lnTo>
                  <a:lnTo>
                    <a:pt x="34443" y="139967"/>
                  </a:lnTo>
                  <a:lnTo>
                    <a:pt x="27626" y="142622"/>
                  </a:lnTo>
                  <a:lnTo>
                    <a:pt x="21068" y="147330"/>
                  </a:lnTo>
                  <a:lnTo>
                    <a:pt x="17448" y="152950"/>
                  </a:lnTo>
                  <a:lnTo>
                    <a:pt x="15124" y="160125"/>
                  </a:lnTo>
                  <a:lnTo>
                    <a:pt x="17629" y="163928"/>
                  </a:lnTo>
                  <a:lnTo>
                    <a:pt x="19777" y="166424"/>
                  </a:lnTo>
                  <a:lnTo>
                    <a:pt x="24989" y="169197"/>
                  </a:lnTo>
                  <a:lnTo>
                    <a:pt x="27860" y="169937"/>
                  </a:lnTo>
                  <a:lnTo>
                    <a:pt x="41131" y="177669"/>
                  </a:lnTo>
                  <a:lnTo>
                    <a:pt x="87747" y="189015"/>
                  </a:lnTo>
                  <a:lnTo>
                    <a:pt x="119349" y="193097"/>
                  </a:lnTo>
                  <a:lnTo>
                    <a:pt x="166116" y="211571"/>
                  </a:lnTo>
                  <a:lnTo>
                    <a:pt x="174431" y="217565"/>
                  </a:lnTo>
                  <a:lnTo>
                    <a:pt x="175568" y="221207"/>
                  </a:lnTo>
                  <a:lnTo>
                    <a:pt x="175871" y="223660"/>
                  </a:lnTo>
                  <a:lnTo>
                    <a:pt x="173385" y="229208"/>
                  </a:lnTo>
                  <a:lnTo>
                    <a:pt x="154071" y="250829"/>
                  </a:lnTo>
                  <a:lnTo>
                    <a:pt x="109547" y="283732"/>
                  </a:lnTo>
                  <a:lnTo>
                    <a:pt x="64140" y="304592"/>
                  </a:lnTo>
                  <a:lnTo>
                    <a:pt x="16837" y="333336"/>
                  </a:lnTo>
                  <a:lnTo>
                    <a:pt x="661" y="347365"/>
                  </a:lnTo>
                  <a:lnTo>
                    <a:pt x="0" y="349040"/>
                  </a:lnTo>
                  <a:lnTo>
                    <a:pt x="617" y="350157"/>
                  </a:lnTo>
                  <a:lnTo>
                    <a:pt x="4157" y="351950"/>
                  </a:lnTo>
                  <a:lnTo>
                    <a:pt x="45708" y="352380"/>
                  </a:lnTo>
                  <a:lnTo>
                    <a:pt x="91092" y="352389"/>
                  </a:lnTo>
                  <a:lnTo>
                    <a:pt x="133976" y="347334"/>
                  </a:lnTo>
                  <a:lnTo>
                    <a:pt x="170704" y="344190"/>
                  </a:lnTo>
                  <a:lnTo>
                    <a:pt x="213437" y="343128"/>
                  </a:lnTo>
                  <a:lnTo>
                    <a:pt x="252451" y="345740"/>
                  </a:lnTo>
                  <a:lnTo>
                    <a:pt x="296624" y="351807"/>
                  </a:lnTo>
                  <a:lnTo>
                    <a:pt x="312275" y="352276"/>
                  </a:lnTo>
                  <a:lnTo>
                    <a:pt x="319029" y="355162"/>
                  </a:lnTo>
                  <a:lnTo>
                    <a:pt x="328877" y="3619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3060"/>
            <p:cNvSpPr/>
            <p:nvPr>
              <p:custDataLst>
                <p:tags r:id="rId149"/>
              </p:custDataLst>
            </p:nvPr>
          </p:nvSpPr>
          <p:spPr>
            <a:xfrm>
              <a:off x="7067560" y="3924300"/>
              <a:ext cx="19041" cy="114301"/>
            </a:xfrm>
            <a:custGeom>
              <a:avLst/>
              <a:gdLst/>
              <a:ahLst/>
              <a:cxnLst/>
              <a:rect l="0" t="0" r="0" b="0"/>
              <a:pathLst>
                <a:path w="19041" h="114301">
                  <a:moveTo>
                    <a:pt x="9515" y="0"/>
                  </a:moveTo>
                  <a:lnTo>
                    <a:pt x="9515" y="0"/>
                  </a:lnTo>
                  <a:lnTo>
                    <a:pt x="1315" y="8201"/>
                  </a:lnTo>
                  <a:lnTo>
                    <a:pt x="383" y="14189"/>
                  </a:lnTo>
                  <a:lnTo>
                    <a:pt x="0" y="33113"/>
                  </a:lnTo>
                  <a:lnTo>
                    <a:pt x="9124" y="69493"/>
                  </a:lnTo>
                  <a:lnTo>
                    <a:pt x="9481" y="88869"/>
                  </a:lnTo>
                  <a:lnTo>
                    <a:pt x="12322" y="95236"/>
                  </a:lnTo>
                  <a:lnTo>
                    <a:pt x="16054" y="101593"/>
                  </a:lnTo>
                  <a:lnTo>
                    <a:pt x="1904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3061"/>
            <p:cNvSpPr/>
            <p:nvPr>
              <p:custDataLst>
                <p:tags r:id="rId150"/>
              </p:custDataLst>
            </p:nvPr>
          </p:nvSpPr>
          <p:spPr>
            <a:xfrm>
              <a:off x="7067550" y="3838575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9525"/>
                  </a:moveTo>
                  <a:lnTo>
                    <a:pt x="0" y="9525"/>
                  </a:lnTo>
                  <a:lnTo>
                    <a:pt x="0" y="1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3062"/>
            <p:cNvSpPr/>
            <p:nvPr>
              <p:custDataLst>
                <p:tags r:id="rId151"/>
              </p:custDataLst>
            </p:nvPr>
          </p:nvSpPr>
          <p:spPr>
            <a:xfrm>
              <a:off x="7115175" y="3924300"/>
              <a:ext cx="95251" cy="19051"/>
            </a:xfrm>
            <a:custGeom>
              <a:avLst/>
              <a:gdLst/>
              <a:ahLst/>
              <a:cxnLst/>
              <a:rect l="0" t="0" r="0" b="0"/>
              <a:pathLst>
                <a:path w="95251" h="19051">
                  <a:moveTo>
                    <a:pt x="0" y="19050"/>
                  </a:moveTo>
                  <a:lnTo>
                    <a:pt x="0" y="19050"/>
                  </a:lnTo>
                  <a:lnTo>
                    <a:pt x="23322" y="19050"/>
                  </a:lnTo>
                  <a:lnTo>
                    <a:pt x="29063" y="16228"/>
                  </a:lnTo>
                  <a:lnTo>
                    <a:pt x="35142" y="12504"/>
                  </a:lnTo>
                  <a:lnTo>
                    <a:pt x="45573" y="10408"/>
                  </a:lnTo>
                  <a:lnTo>
                    <a:pt x="60540" y="8729"/>
                  </a:lnTo>
                  <a:lnTo>
                    <a:pt x="78985" y="1358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3063"/>
            <p:cNvSpPr/>
            <p:nvPr>
              <p:custDataLst>
                <p:tags r:id="rId152"/>
              </p:custDataLst>
            </p:nvPr>
          </p:nvSpPr>
          <p:spPr>
            <a:xfrm>
              <a:off x="7163193" y="4038600"/>
              <a:ext cx="56758" cy="19048"/>
            </a:xfrm>
            <a:custGeom>
              <a:avLst/>
              <a:gdLst/>
              <a:ahLst/>
              <a:cxnLst/>
              <a:rect l="0" t="0" r="0" b="0"/>
              <a:pathLst>
                <a:path w="56758" h="19048">
                  <a:moveTo>
                    <a:pt x="9132" y="9525"/>
                  </a:moveTo>
                  <a:lnTo>
                    <a:pt x="9132" y="9525"/>
                  </a:lnTo>
                  <a:lnTo>
                    <a:pt x="9132" y="14581"/>
                  </a:lnTo>
                  <a:lnTo>
                    <a:pt x="8074" y="16071"/>
                  </a:lnTo>
                  <a:lnTo>
                    <a:pt x="6310" y="17064"/>
                  </a:lnTo>
                  <a:lnTo>
                    <a:pt x="0" y="18933"/>
                  </a:lnTo>
                  <a:lnTo>
                    <a:pt x="5173" y="19027"/>
                  </a:lnTo>
                  <a:lnTo>
                    <a:pt x="2786" y="19040"/>
                  </a:lnTo>
                  <a:lnTo>
                    <a:pt x="2784" y="19043"/>
                  </a:lnTo>
                  <a:lnTo>
                    <a:pt x="5606" y="19047"/>
                  </a:lnTo>
                  <a:lnTo>
                    <a:pt x="10387" y="16227"/>
                  </a:lnTo>
                  <a:lnTo>
                    <a:pt x="16039" y="12504"/>
                  </a:lnTo>
                  <a:lnTo>
                    <a:pt x="25172" y="9349"/>
                  </a:lnTo>
                  <a:lnTo>
                    <a:pt x="35639" y="3240"/>
                  </a:lnTo>
                  <a:lnTo>
                    <a:pt x="567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7" name="SMARTInkShape-Group649"/>
          <p:cNvGrpSpPr/>
          <p:nvPr/>
        </p:nvGrpSpPr>
        <p:grpSpPr>
          <a:xfrm>
            <a:off x="7705845" y="3324225"/>
            <a:ext cx="1056861" cy="512812"/>
            <a:chOff x="7705845" y="3324225"/>
            <a:chExt cx="1056861" cy="512812"/>
          </a:xfrm>
        </p:grpSpPr>
        <p:sp>
          <p:nvSpPr>
            <p:cNvPr id="227" name="SMARTInkShape-3064"/>
            <p:cNvSpPr/>
            <p:nvPr>
              <p:custDataLst>
                <p:tags r:id="rId136"/>
              </p:custDataLst>
            </p:nvPr>
          </p:nvSpPr>
          <p:spPr>
            <a:xfrm>
              <a:off x="8686800" y="3324225"/>
              <a:ext cx="75906" cy="283820"/>
            </a:xfrm>
            <a:custGeom>
              <a:avLst/>
              <a:gdLst/>
              <a:ahLst/>
              <a:cxnLst/>
              <a:rect l="0" t="0" r="0" b="0"/>
              <a:pathLst>
                <a:path w="75906" h="283820">
                  <a:moveTo>
                    <a:pt x="19050" y="0"/>
                  </a:moveTo>
                  <a:lnTo>
                    <a:pt x="19050" y="0"/>
                  </a:lnTo>
                  <a:lnTo>
                    <a:pt x="19050" y="8201"/>
                  </a:lnTo>
                  <a:lnTo>
                    <a:pt x="20108" y="8642"/>
                  </a:lnTo>
                  <a:lnTo>
                    <a:pt x="24107" y="9132"/>
                  </a:lnTo>
                  <a:lnTo>
                    <a:pt x="25596" y="10322"/>
                  </a:lnTo>
                  <a:lnTo>
                    <a:pt x="28184" y="17692"/>
                  </a:lnTo>
                  <a:lnTo>
                    <a:pt x="49999" y="32188"/>
                  </a:lnTo>
                  <a:lnTo>
                    <a:pt x="60087" y="46461"/>
                  </a:lnTo>
                  <a:lnTo>
                    <a:pt x="72836" y="89017"/>
                  </a:lnTo>
                  <a:lnTo>
                    <a:pt x="75905" y="133557"/>
                  </a:lnTo>
                  <a:lnTo>
                    <a:pt x="75116" y="174364"/>
                  </a:lnTo>
                  <a:lnTo>
                    <a:pt x="65439" y="212702"/>
                  </a:lnTo>
                  <a:lnTo>
                    <a:pt x="35186" y="258468"/>
                  </a:lnTo>
                  <a:lnTo>
                    <a:pt x="23335" y="272678"/>
                  </a:lnTo>
                  <a:lnTo>
                    <a:pt x="20955" y="279235"/>
                  </a:lnTo>
                  <a:lnTo>
                    <a:pt x="19261" y="281406"/>
                  </a:lnTo>
                  <a:lnTo>
                    <a:pt x="14558" y="283819"/>
                  </a:lnTo>
                  <a:lnTo>
                    <a:pt x="11822" y="283404"/>
                  </a:lnTo>
                  <a:lnTo>
                    <a:pt x="0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3065"/>
            <p:cNvSpPr/>
            <p:nvPr>
              <p:custDataLst>
                <p:tags r:id="rId137"/>
              </p:custDataLst>
            </p:nvPr>
          </p:nvSpPr>
          <p:spPr>
            <a:xfrm>
              <a:off x="8658225" y="3343275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9525" y="28575"/>
                  </a:moveTo>
                  <a:lnTo>
                    <a:pt x="9525" y="28575"/>
                  </a:lnTo>
                  <a:lnTo>
                    <a:pt x="9525" y="14386"/>
                  </a:lnTo>
                  <a:lnTo>
                    <a:pt x="8467" y="12766"/>
                  </a:lnTo>
                  <a:lnTo>
                    <a:pt x="6703" y="11685"/>
                  </a:lnTo>
                  <a:lnTo>
                    <a:pt x="1325" y="9951"/>
                  </a:lnTo>
                  <a:lnTo>
                    <a:pt x="588" y="689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3066"/>
            <p:cNvSpPr/>
            <p:nvPr>
              <p:custDataLst>
                <p:tags r:id="rId138"/>
              </p:custDataLst>
            </p:nvPr>
          </p:nvSpPr>
          <p:spPr>
            <a:xfrm>
              <a:off x="8639175" y="3467100"/>
              <a:ext cx="19051" cy="104776"/>
            </a:xfrm>
            <a:custGeom>
              <a:avLst/>
              <a:gdLst/>
              <a:ahLst/>
              <a:cxnLst/>
              <a:rect l="0" t="0" r="0" b="0"/>
              <a:pathLst>
                <a:path w="19051" h="104776">
                  <a:moveTo>
                    <a:pt x="19050" y="0"/>
                  </a:moveTo>
                  <a:lnTo>
                    <a:pt x="19050" y="0"/>
                  </a:lnTo>
                  <a:lnTo>
                    <a:pt x="4861" y="14189"/>
                  </a:lnTo>
                  <a:lnTo>
                    <a:pt x="2160" y="19712"/>
                  </a:lnTo>
                  <a:lnTo>
                    <a:pt x="126" y="41313"/>
                  </a:lnTo>
                  <a:lnTo>
                    <a:pt x="0" y="88900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3067"/>
            <p:cNvSpPr/>
            <p:nvPr>
              <p:custDataLst>
                <p:tags r:id="rId139"/>
              </p:custDataLst>
            </p:nvPr>
          </p:nvSpPr>
          <p:spPr>
            <a:xfrm>
              <a:off x="8488803" y="3355875"/>
              <a:ext cx="83698" cy="225474"/>
            </a:xfrm>
            <a:custGeom>
              <a:avLst/>
              <a:gdLst/>
              <a:ahLst/>
              <a:cxnLst/>
              <a:rect l="0" t="0" r="0" b="0"/>
              <a:pathLst>
                <a:path w="83698" h="225474">
                  <a:moveTo>
                    <a:pt x="83697" y="35025"/>
                  </a:moveTo>
                  <a:lnTo>
                    <a:pt x="83697" y="35025"/>
                  </a:lnTo>
                  <a:lnTo>
                    <a:pt x="78641" y="35025"/>
                  </a:lnTo>
                  <a:lnTo>
                    <a:pt x="77152" y="33967"/>
                  </a:lnTo>
                  <a:lnTo>
                    <a:pt x="76159" y="32203"/>
                  </a:lnTo>
                  <a:lnTo>
                    <a:pt x="74433" y="25324"/>
                  </a:lnTo>
                  <a:lnTo>
                    <a:pt x="74288" y="20836"/>
                  </a:lnTo>
                  <a:lnTo>
                    <a:pt x="65981" y="0"/>
                  </a:lnTo>
                  <a:lnTo>
                    <a:pt x="64478" y="33"/>
                  </a:lnTo>
                  <a:lnTo>
                    <a:pt x="56563" y="5396"/>
                  </a:lnTo>
                  <a:lnTo>
                    <a:pt x="47802" y="14904"/>
                  </a:lnTo>
                  <a:lnTo>
                    <a:pt x="40017" y="29181"/>
                  </a:lnTo>
                  <a:lnTo>
                    <a:pt x="20986" y="76602"/>
                  </a:lnTo>
                  <a:lnTo>
                    <a:pt x="9715" y="120768"/>
                  </a:lnTo>
                  <a:lnTo>
                    <a:pt x="5332" y="139805"/>
                  </a:lnTo>
                  <a:lnTo>
                    <a:pt x="152" y="158852"/>
                  </a:lnTo>
                  <a:lnTo>
                    <a:pt x="0" y="170493"/>
                  </a:lnTo>
                  <a:lnTo>
                    <a:pt x="9788" y="204241"/>
                  </a:lnTo>
                  <a:lnTo>
                    <a:pt x="13807" y="211832"/>
                  </a:lnTo>
                  <a:lnTo>
                    <a:pt x="15593" y="218734"/>
                  </a:lnTo>
                  <a:lnTo>
                    <a:pt x="17128" y="220998"/>
                  </a:lnTo>
                  <a:lnTo>
                    <a:pt x="19209" y="222507"/>
                  </a:lnTo>
                  <a:lnTo>
                    <a:pt x="24344" y="224184"/>
                  </a:lnTo>
                  <a:lnTo>
                    <a:pt x="57011" y="225473"/>
                  </a:lnTo>
                  <a:lnTo>
                    <a:pt x="64076" y="222679"/>
                  </a:lnTo>
                  <a:lnTo>
                    <a:pt x="74172" y="216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3068"/>
            <p:cNvSpPr/>
            <p:nvPr>
              <p:custDataLst>
                <p:tags r:id="rId140"/>
              </p:custDataLst>
            </p:nvPr>
          </p:nvSpPr>
          <p:spPr>
            <a:xfrm>
              <a:off x="8286750" y="3552942"/>
              <a:ext cx="114301" cy="142759"/>
            </a:xfrm>
            <a:custGeom>
              <a:avLst/>
              <a:gdLst/>
              <a:ahLst/>
              <a:cxnLst/>
              <a:rect l="0" t="0" r="0" b="0"/>
              <a:pathLst>
                <a:path w="114301" h="142759">
                  <a:moveTo>
                    <a:pt x="114300" y="9408"/>
                  </a:moveTo>
                  <a:lnTo>
                    <a:pt x="114300" y="9408"/>
                  </a:lnTo>
                  <a:lnTo>
                    <a:pt x="104891" y="0"/>
                  </a:lnTo>
                  <a:lnTo>
                    <a:pt x="104809" y="4974"/>
                  </a:lnTo>
                  <a:lnTo>
                    <a:pt x="103739" y="6452"/>
                  </a:lnTo>
                  <a:lnTo>
                    <a:pt x="99729" y="8094"/>
                  </a:lnTo>
                  <a:lnTo>
                    <a:pt x="98236" y="9590"/>
                  </a:lnTo>
                  <a:lnTo>
                    <a:pt x="93018" y="19596"/>
                  </a:lnTo>
                  <a:lnTo>
                    <a:pt x="90587" y="22550"/>
                  </a:lnTo>
                  <a:lnTo>
                    <a:pt x="85064" y="25832"/>
                  </a:lnTo>
                  <a:lnTo>
                    <a:pt x="82109" y="26707"/>
                  </a:lnTo>
                  <a:lnTo>
                    <a:pt x="80139" y="29408"/>
                  </a:lnTo>
                  <a:lnTo>
                    <a:pt x="77951" y="38052"/>
                  </a:lnTo>
                  <a:lnTo>
                    <a:pt x="71334" y="46128"/>
                  </a:lnTo>
                  <a:lnTo>
                    <a:pt x="63454" y="53244"/>
                  </a:lnTo>
                  <a:lnTo>
                    <a:pt x="34833" y="97909"/>
                  </a:lnTo>
                  <a:lnTo>
                    <a:pt x="21148" y="110929"/>
                  </a:lnTo>
                  <a:lnTo>
                    <a:pt x="7207" y="120510"/>
                  </a:lnTo>
                  <a:lnTo>
                    <a:pt x="3204" y="126873"/>
                  </a:lnTo>
                  <a:lnTo>
                    <a:pt x="0" y="1427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3069"/>
            <p:cNvSpPr/>
            <p:nvPr>
              <p:custDataLst>
                <p:tags r:id="rId141"/>
              </p:custDataLst>
            </p:nvPr>
          </p:nvSpPr>
          <p:spPr>
            <a:xfrm>
              <a:off x="8286866" y="3543300"/>
              <a:ext cx="104660" cy="142876"/>
            </a:xfrm>
            <a:custGeom>
              <a:avLst/>
              <a:gdLst/>
              <a:ahLst/>
              <a:cxnLst/>
              <a:rect l="0" t="0" r="0" b="0"/>
              <a:pathLst>
                <a:path w="104660" h="142876">
                  <a:moveTo>
                    <a:pt x="9409" y="0"/>
                  </a:moveTo>
                  <a:lnTo>
                    <a:pt x="9409" y="0"/>
                  </a:lnTo>
                  <a:lnTo>
                    <a:pt x="9409" y="5057"/>
                  </a:lnTo>
                  <a:lnTo>
                    <a:pt x="8351" y="6546"/>
                  </a:lnTo>
                  <a:lnTo>
                    <a:pt x="6587" y="7539"/>
                  </a:lnTo>
                  <a:lnTo>
                    <a:pt x="1209" y="9132"/>
                  </a:lnTo>
                  <a:lnTo>
                    <a:pt x="472" y="12173"/>
                  </a:lnTo>
                  <a:lnTo>
                    <a:pt x="0" y="17692"/>
                  </a:lnTo>
                  <a:lnTo>
                    <a:pt x="4974" y="23704"/>
                  </a:lnTo>
                  <a:lnTo>
                    <a:pt x="10260" y="26410"/>
                  </a:lnTo>
                  <a:lnTo>
                    <a:pt x="13152" y="27131"/>
                  </a:lnTo>
                  <a:lnTo>
                    <a:pt x="15079" y="28671"/>
                  </a:lnTo>
                  <a:lnTo>
                    <a:pt x="23483" y="41706"/>
                  </a:lnTo>
                  <a:lnTo>
                    <a:pt x="40568" y="54060"/>
                  </a:lnTo>
                  <a:lnTo>
                    <a:pt x="82450" y="101600"/>
                  </a:lnTo>
                  <a:lnTo>
                    <a:pt x="90906" y="111125"/>
                  </a:lnTo>
                  <a:lnTo>
                    <a:pt x="93881" y="120650"/>
                  </a:lnTo>
                  <a:lnTo>
                    <a:pt x="94577" y="127000"/>
                  </a:lnTo>
                  <a:lnTo>
                    <a:pt x="95822" y="129117"/>
                  </a:lnTo>
                  <a:lnTo>
                    <a:pt x="97709" y="130528"/>
                  </a:lnTo>
                  <a:lnTo>
                    <a:pt x="100026" y="131468"/>
                  </a:lnTo>
                  <a:lnTo>
                    <a:pt x="101570" y="133154"/>
                  </a:lnTo>
                  <a:lnTo>
                    <a:pt x="104659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3070"/>
            <p:cNvSpPr/>
            <p:nvPr>
              <p:custDataLst>
                <p:tags r:id="rId142"/>
              </p:custDataLst>
            </p:nvPr>
          </p:nvSpPr>
          <p:spPr>
            <a:xfrm>
              <a:off x="8105775" y="3362495"/>
              <a:ext cx="138240" cy="474542"/>
            </a:xfrm>
            <a:custGeom>
              <a:avLst/>
              <a:gdLst/>
              <a:ahLst/>
              <a:cxnLst/>
              <a:rect l="0" t="0" r="0" b="0"/>
              <a:pathLst>
                <a:path w="138240" h="474542">
                  <a:moveTo>
                    <a:pt x="19050" y="104605"/>
                  </a:moveTo>
                  <a:lnTo>
                    <a:pt x="19050" y="104605"/>
                  </a:lnTo>
                  <a:lnTo>
                    <a:pt x="10850" y="104605"/>
                  </a:lnTo>
                  <a:lnTo>
                    <a:pt x="18944" y="95197"/>
                  </a:lnTo>
                  <a:lnTo>
                    <a:pt x="24075" y="100171"/>
                  </a:lnTo>
                  <a:lnTo>
                    <a:pt x="26574" y="105456"/>
                  </a:lnTo>
                  <a:lnTo>
                    <a:pt x="33597" y="149627"/>
                  </a:lnTo>
                  <a:lnTo>
                    <a:pt x="37705" y="192262"/>
                  </a:lnTo>
                  <a:lnTo>
                    <a:pt x="38066" y="239449"/>
                  </a:lnTo>
                  <a:lnTo>
                    <a:pt x="37034" y="281838"/>
                  </a:lnTo>
                  <a:lnTo>
                    <a:pt x="29898" y="324650"/>
                  </a:lnTo>
                  <a:lnTo>
                    <a:pt x="28749" y="371433"/>
                  </a:lnTo>
                  <a:lnTo>
                    <a:pt x="28591" y="418105"/>
                  </a:lnTo>
                  <a:lnTo>
                    <a:pt x="27518" y="449513"/>
                  </a:lnTo>
                  <a:lnTo>
                    <a:pt x="19933" y="465978"/>
                  </a:lnTo>
                  <a:lnTo>
                    <a:pt x="19166" y="474541"/>
                  </a:lnTo>
                  <a:lnTo>
                    <a:pt x="19051" y="431012"/>
                  </a:lnTo>
                  <a:lnTo>
                    <a:pt x="19050" y="389438"/>
                  </a:lnTo>
                  <a:lnTo>
                    <a:pt x="13994" y="347017"/>
                  </a:lnTo>
                  <a:lnTo>
                    <a:pt x="10850" y="310369"/>
                  </a:lnTo>
                  <a:lnTo>
                    <a:pt x="9918" y="267642"/>
                  </a:lnTo>
                  <a:lnTo>
                    <a:pt x="9641" y="226525"/>
                  </a:lnTo>
                  <a:lnTo>
                    <a:pt x="14615" y="187531"/>
                  </a:lnTo>
                  <a:lnTo>
                    <a:pt x="18173" y="142975"/>
                  </a:lnTo>
                  <a:lnTo>
                    <a:pt x="21699" y="97328"/>
                  </a:lnTo>
                  <a:lnTo>
                    <a:pt x="34216" y="55355"/>
                  </a:lnTo>
                  <a:lnTo>
                    <a:pt x="38007" y="36272"/>
                  </a:lnTo>
                  <a:lnTo>
                    <a:pt x="45363" y="23445"/>
                  </a:lnTo>
                  <a:lnTo>
                    <a:pt x="60445" y="6363"/>
                  </a:lnTo>
                  <a:lnTo>
                    <a:pt x="66728" y="2734"/>
                  </a:lnTo>
                  <a:lnTo>
                    <a:pt x="83847" y="0"/>
                  </a:lnTo>
                  <a:lnTo>
                    <a:pt x="99505" y="7468"/>
                  </a:lnTo>
                  <a:lnTo>
                    <a:pt x="107018" y="13102"/>
                  </a:lnTo>
                  <a:lnTo>
                    <a:pt x="126919" y="44888"/>
                  </a:lnTo>
                  <a:lnTo>
                    <a:pt x="131444" y="63510"/>
                  </a:lnTo>
                  <a:lnTo>
                    <a:pt x="135921" y="95104"/>
                  </a:lnTo>
                  <a:lnTo>
                    <a:pt x="138239" y="101446"/>
                  </a:lnTo>
                  <a:lnTo>
                    <a:pt x="137992" y="114137"/>
                  </a:lnTo>
                  <a:lnTo>
                    <a:pt x="128565" y="150379"/>
                  </a:lnTo>
                  <a:lnTo>
                    <a:pt x="114088" y="170618"/>
                  </a:lnTo>
                  <a:lnTo>
                    <a:pt x="106798" y="177336"/>
                  </a:lnTo>
                  <a:lnTo>
                    <a:pt x="79191" y="195596"/>
                  </a:lnTo>
                  <a:lnTo>
                    <a:pt x="55414" y="199294"/>
                  </a:lnTo>
                  <a:lnTo>
                    <a:pt x="26850" y="199806"/>
                  </a:lnTo>
                  <a:lnTo>
                    <a:pt x="19694" y="197011"/>
                  </a:lnTo>
                  <a:lnTo>
                    <a:pt x="12986" y="193299"/>
                  </a:lnTo>
                  <a:lnTo>
                    <a:pt x="6478" y="191649"/>
                  </a:lnTo>
                  <a:lnTo>
                    <a:pt x="4318" y="190151"/>
                  </a:lnTo>
                  <a:lnTo>
                    <a:pt x="2878" y="188094"/>
                  </a:lnTo>
                  <a:lnTo>
                    <a:pt x="0" y="1808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3071"/>
            <p:cNvSpPr/>
            <p:nvPr>
              <p:custDataLst>
                <p:tags r:id="rId143"/>
              </p:custDataLst>
            </p:nvPr>
          </p:nvSpPr>
          <p:spPr>
            <a:xfrm>
              <a:off x="7867650" y="3562350"/>
              <a:ext cx="9526" cy="18625"/>
            </a:xfrm>
            <a:custGeom>
              <a:avLst/>
              <a:gdLst/>
              <a:ahLst/>
              <a:cxnLst/>
              <a:rect l="0" t="0" r="0" b="0"/>
              <a:pathLst>
                <a:path w="9526" h="18625">
                  <a:moveTo>
                    <a:pt x="0" y="0"/>
                  </a:moveTo>
                  <a:lnTo>
                    <a:pt x="0" y="0"/>
                  </a:lnTo>
                  <a:lnTo>
                    <a:pt x="0" y="18624"/>
                  </a:lnTo>
                  <a:lnTo>
                    <a:pt x="0" y="9906"/>
                  </a:lnTo>
                  <a:lnTo>
                    <a:pt x="95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3072"/>
            <p:cNvSpPr/>
            <p:nvPr>
              <p:custDataLst>
                <p:tags r:id="rId144"/>
              </p:custDataLst>
            </p:nvPr>
          </p:nvSpPr>
          <p:spPr>
            <a:xfrm>
              <a:off x="7705845" y="3333878"/>
              <a:ext cx="57017" cy="33910"/>
            </a:xfrm>
            <a:custGeom>
              <a:avLst/>
              <a:gdLst/>
              <a:ahLst/>
              <a:cxnLst/>
              <a:rect l="0" t="0" r="0" b="0"/>
              <a:pathLst>
                <a:path w="57017" h="33910">
                  <a:moveTo>
                    <a:pt x="28455" y="9397"/>
                  </a:moveTo>
                  <a:lnTo>
                    <a:pt x="28455" y="9397"/>
                  </a:lnTo>
                  <a:lnTo>
                    <a:pt x="20255" y="1196"/>
                  </a:lnTo>
                  <a:lnTo>
                    <a:pt x="18754" y="1813"/>
                  </a:lnTo>
                  <a:lnTo>
                    <a:pt x="9832" y="9039"/>
                  </a:lnTo>
                  <a:lnTo>
                    <a:pt x="4475" y="9291"/>
                  </a:lnTo>
                  <a:lnTo>
                    <a:pt x="2943" y="10385"/>
                  </a:lnTo>
                  <a:lnTo>
                    <a:pt x="1922" y="12172"/>
                  </a:lnTo>
                  <a:lnTo>
                    <a:pt x="149" y="19091"/>
                  </a:lnTo>
                  <a:lnTo>
                    <a:pt x="0" y="23583"/>
                  </a:lnTo>
                  <a:lnTo>
                    <a:pt x="1019" y="25205"/>
                  </a:lnTo>
                  <a:lnTo>
                    <a:pt x="2755" y="26286"/>
                  </a:lnTo>
                  <a:lnTo>
                    <a:pt x="9017" y="28320"/>
                  </a:lnTo>
                  <a:lnTo>
                    <a:pt x="14347" y="33466"/>
                  </a:lnTo>
                  <a:lnTo>
                    <a:pt x="16933" y="33909"/>
                  </a:lnTo>
                  <a:lnTo>
                    <a:pt x="19715" y="33147"/>
                  </a:lnTo>
                  <a:lnTo>
                    <a:pt x="25629" y="30536"/>
                  </a:lnTo>
                  <a:lnTo>
                    <a:pt x="36144" y="28722"/>
                  </a:lnTo>
                  <a:lnTo>
                    <a:pt x="45222" y="21956"/>
                  </a:lnTo>
                  <a:lnTo>
                    <a:pt x="51077" y="20270"/>
                  </a:lnTo>
                  <a:lnTo>
                    <a:pt x="53061" y="18763"/>
                  </a:lnTo>
                  <a:lnTo>
                    <a:pt x="56508" y="10839"/>
                  </a:lnTo>
                  <a:lnTo>
                    <a:pt x="57016" y="302"/>
                  </a:lnTo>
                  <a:lnTo>
                    <a:pt x="51970" y="0"/>
                  </a:lnTo>
                  <a:lnTo>
                    <a:pt x="50482" y="1015"/>
                  </a:lnTo>
                  <a:lnTo>
                    <a:pt x="49489" y="2751"/>
                  </a:lnTo>
                  <a:lnTo>
                    <a:pt x="48828" y="4966"/>
                  </a:lnTo>
                  <a:lnTo>
                    <a:pt x="47329" y="6443"/>
                  </a:lnTo>
                  <a:lnTo>
                    <a:pt x="37980" y="93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3073"/>
            <p:cNvSpPr/>
            <p:nvPr>
              <p:custDataLst>
                <p:tags r:id="rId145"/>
              </p:custDataLst>
            </p:nvPr>
          </p:nvSpPr>
          <p:spPr>
            <a:xfrm>
              <a:off x="7734300" y="3486150"/>
              <a:ext cx="19051" cy="133186"/>
            </a:xfrm>
            <a:custGeom>
              <a:avLst/>
              <a:gdLst/>
              <a:ahLst/>
              <a:cxnLst/>
              <a:rect l="0" t="0" r="0" b="0"/>
              <a:pathLst>
                <a:path w="19051" h="133186">
                  <a:moveTo>
                    <a:pt x="0" y="0"/>
                  </a:moveTo>
                  <a:lnTo>
                    <a:pt x="0" y="0"/>
                  </a:lnTo>
                  <a:lnTo>
                    <a:pt x="9132" y="0"/>
                  </a:lnTo>
                  <a:lnTo>
                    <a:pt x="9525" y="46452"/>
                  </a:lnTo>
                  <a:lnTo>
                    <a:pt x="9525" y="92053"/>
                  </a:lnTo>
                  <a:lnTo>
                    <a:pt x="9525" y="132792"/>
                  </a:lnTo>
                  <a:lnTo>
                    <a:pt x="14581" y="133185"/>
                  </a:lnTo>
                  <a:lnTo>
                    <a:pt x="16070" y="132181"/>
                  </a:lnTo>
                  <a:lnTo>
                    <a:pt x="17063" y="130454"/>
                  </a:lnTo>
                  <a:lnTo>
                    <a:pt x="1905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0" name="SMARTInkShape-Group650"/>
          <p:cNvGrpSpPr/>
          <p:nvPr/>
        </p:nvGrpSpPr>
        <p:grpSpPr>
          <a:xfrm>
            <a:off x="9077325" y="3506524"/>
            <a:ext cx="180976" cy="112469"/>
            <a:chOff x="9077325" y="3506524"/>
            <a:chExt cx="180976" cy="112469"/>
          </a:xfrm>
        </p:grpSpPr>
        <p:sp>
          <p:nvSpPr>
            <p:cNvPr id="238" name="SMARTInkShape-3074"/>
            <p:cNvSpPr/>
            <p:nvPr>
              <p:custDataLst>
                <p:tags r:id="rId134"/>
              </p:custDataLst>
            </p:nvPr>
          </p:nvSpPr>
          <p:spPr>
            <a:xfrm>
              <a:off x="9096396" y="3590925"/>
              <a:ext cx="161905" cy="28068"/>
            </a:xfrm>
            <a:custGeom>
              <a:avLst/>
              <a:gdLst/>
              <a:ahLst/>
              <a:cxnLst/>
              <a:rect l="0" t="0" r="0" b="0"/>
              <a:pathLst>
                <a:path w="161905" h="28068">
                  <a:moveTo>
                    <a:pt x="19029" y="9525"/>
                  </a:moveTo>
                  <a:lnTo>
                    <a:pt x="19029" y="9525"/>
                  </a:lnTo>
                  <a:lnTo>
                    <a:pt x="8916" y="14582"/>
                  </a:lnTo>
                  <a:lnTo>
                    <a:pt x="5938" y="17130"/>
                  </a:lnTo>
                  <a:lnTo>
                    <a:pt x="212" y="28067"/>
                  </a:lnTo>
                  <a:lnTo>
                    <a:pt x="0" y="20329"/>
                  </a:lnTo>
                  <a:lnTo>
                    <a:pt x="1051" y="19903"/>
                  </a:lnTo>
                  <a:lnTo>
                    <a:pt x="48462" y="19054"/>
                  </a:lnTo>
                  <a:lnTo>
                    <a:pt x="79468" y="17992"/>
                  </a:lnTo>
                  <a:lnTo>
                    <a:pt x="117463" y="10408"/>
                  </a:lnTo>
                  <a:lnTo>
                    <a:pt x="136507" y="8729"/>
                  </a:lnTo>
                  <a:lnTo>
                    <a:pt x="16190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3075"/>
            <p:cNvSpPr/>
            <p:nvPr>
              <p:custDataLst>
                <p:tags r:id="rId135"/>
              </p:custDataLst>
            </p:nvPr>
          </p:nvSpPr>
          <p:spPr>
            <a:xfrm>
              <a:off x="9077325" y="3506524"/>
              <a:ext cx="161926" cy="8202"/>
            </a:xfrm>
            <a:custGeom>
              <a:avLst/>
              <a:gdLst/>
              <a:ahLst/>
              <a:cxnLst/>
              <a:rect l="0" t="0" r="0" b="0"/>
              <a:pathLst>
                <a:path w="161926" h="8202">
                  <a:moveTo>
                    <a:pt x="0" y="8201"/>
                  </a:moveTo>
                  <a:lnTo>
                    <a:pt x="0" y="8201"/>
                  </a:lnTo>
                  <a:lnTo>
                    <a:pt x="47472" y="8201"/>
                  </a:lnTo>
                  <a:lnTo>
                    <a:pt x="80624" y="7143"/>
                  </a:lnTo>
                  <a:lnTo>
                    <a:pt x="106233" y="0"/>
                  </a:lnTo>
                  <a:lnTo>
                    <a:pt x="109981" y="617"/>
                  </a:lnTo>
                  <a:lnTo>
                    <a:pt x="126849" y="6993"/>
                  </a:lnTo>
                  <a:lnTo>
                    <a:pt x="161925" y="8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7" name="SMARTInkShape-Group651"/>
          <p:cNvGrpSpPr/>
          <p:nvPr/>
        </p:nvGrpSpPr>
        <p:grpSpPr>
          <a:xfrm>
            <a:off x="9601200" y="3114675"/>
            <a:ext cx="2447926" cy="942976"/>
            <a:chOff x="9601200" y="3114675"/>
            <a:chExt cx="2447926" cy="942976"/>
          </a:xfrm>
        </p:grpSpPr>
        <p:sp>
          <p:nvSpPr>
            <p:cNvPr id="241" name="SMARTInkShape-3076"/>
            <p:cNvSpPr/>
            <p:nvPr>
              <p:custDataLst>
                <p:tags r:id="rId108"/>
              </p:custDataLst>
            </p:nvPr>
          </p:nvSpPr>
          <p:spPr>
            <a:xfrm>
              <a:off x="12030075" y="3114675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19050" y="9525"/>
                  </a:moveTo>
                  <a:lnTo>
                    <a:pt x="1905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3077"/>
            <p:cNvSpPr/>
            <p:nvPr>
              <p:custDataLst>
                <p:tags r:id="rId109"/>
              </p:custDataLst>
            </p:nvPr>
          </p:nvSpPr>
          <p:spPr>
            <a:xfrm>
              <a:off x="12030075" y="3192199"/>
              <a:ext cx="9526" cy="103452"/>
            </a:xfrm>
            <a:custGeom>
              <a:avLst/>
              <a:gdLst/>
              <a:ahLst/>
              <a:cxnLst/>
              <a:rect l="0" t="0" r="0" b="0"/>
              <a:pathLst>
                <a:path w="9526" h="103452">
                  <a:moveTo>
                    <a:pt x="0" y="8201"/>
                  </a:moveTo>
                  <a:lnTo>
                    <a:pt x="0" y="8201"/>
                  </a:lnTo>
                  <a:lnTo>
                    <a:pt x="8202" y="8201"/>
                  </a:lnTo>
                  <a:lnTo>
                    <a:pt x="8642" y="7143"/>
                  </a:lnTo>
                  <a:lnTo>
                    <a:pt x="9410" y="0"/>
                  </a:lnTo>
                  <a:lnTo>
                    <a:pt x="9525" y="46358"/>
                  </a:lnTo>
                  <a:lnTo>
                    <a:pt x="9525" y="59012"/>
                  </a:lnTo>
                  <a:lnTo>
                    <a:pt x="8467" y="61125"/>
                  </a:lnTo>
                  <a:lnTo>
                    <a:pt x="6701" y="62534"/>
                  </a:lnTo>
                  <a:lnTo>
                    <a:pt x="4467" y="63472"/>
                  </a:lnTo>
                  <a:lnTo>
                    <a:pt x="2979" y="65157"/>
                  </a:lnTo>
                  <a:lnTo>
                    <a:pt x="1323" y="69851"/>
                  </a:lnTo>
                  <a:lnTo>
                    <a:pt x="0" y="1034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3078"/>
            <p:cNvSpPr/>
            <p:nvPr>
              <p:custDataLst>
                <p:tags r:id="rId110"/>
              </p:custDataLst>
            </p:nvPr>
          </p:nvSpPr>
          <p:spPr>
            <a:xfrm>
              <a:off x="11934825" y="3238500"/>
              <a:ext cx="38101" cy="9526"/>
            </a:xfrm>
            <a:custGeom>
              <a:avLst/>
              <a:gdLst/>
              <a:ahLst/>
              <a:cxnLst/>
              <a:rect l="0" t="0" r="0" b="0"/>
              <a:pathLst>
                <a:path w="38101" h="9526">
                  <a:moveTo>
                    <a:pt x="0" y="9525"/>
                  </a:moveTo>
                  <a:lnTo>
                    <a:pt x="0" y="9525"/>
                  </a:lnTo>
                  <a:lnTo>
                    <a:pt x="28173" y="9525"/>
                  </a:lnTo>
                  <a:lnTo>
                    <a:pt x="28456" y="4469"/>
                  </a:lnTo>
                  <a:lnTo>
                    <a:pt x="29554" y="2979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3079"/>
            <p:cNvSpPr/>
            <p:nvPr>
              <p:custDataLst>
                <p:tags r:id="rId111"/>
              </p:custDataLst>
            </p:nvPr>
          </p:nvSpPr>
          <p:spPr>
            <a:xfrm>
              <a:off x="11839575" y="3200411"/>
              <a:ext cx="66676" cy="95229"/>
            </a:xfrm>
            <a:custGeom>
              <a:avLst/>
              <a:gdLst/>
              <a:ahLst/>
              <a:cxnLst/>
              <a:rect l="0" t="0" r="0" b="0"/>
              <a:pathLst>
                <a:path w="66676" h="95229">
                  <a:moveTo>
                    <a:pt x="9525" y="47614"/>
                  </a:moveTo>
                  <a:lnTo>
                    <a:pt x="9525" y="47614"/>
                  </a:lnTo>
                  <a:lnTo>
                    <a:pt x="9525" y="80816"/>
                  </a:lnTo>
                  <a:lnTo>
                    <a:pt x="8467" y="82449"/>
                  </a:lnTo>
                  <a:lnTo>
                    <a:pt x="6701" y="83537"/>
                  </a:lnTo>
                  <a:lnTo>
                    <a:pt x="4467" y="84263"/>
                  </a:lnTo>
                  <a:lnTo>
                    <a:pt x="2979" y="85805"/>
                  </a:lnTo>
                  <a:lnTo>
                    <a:pt x="9" y="95201"/>
                  </a:lnTo>
                  <a:lnTo>
                    <a:pt x="2" y="95228"/>
                  </a:lnTo>
                  <a:lnTo>
                    <a:pt x="0" y="53926"/>
                  </a:lnTo>
                  <a:lnTo>
                    <a:pt x="2824" y="47597"/>
                  </a:lnTo>
                  <a:lnTo>
                    <a:pt x="6546" y="41256"/>
                  </a:lnTo>
                  <a:lnTo>
                    <a:pt x="8937" y="28562"/>
                  </a:lnTo>
                  <a:lnTo>
                    <a:pt x="9134" y="25388"/>
                  </a:lnTo>
                  <a:lnTo>
                    <a:pt x="12173" y="19038"/>
                  </a:lnTo>
                  <a:lnTo>
                    <a:pt x="27131" y="1478"/>
                  </a:lnTo>
                  <a:lnTo>
                    <a:pt x="36650" y="120"/>
                  </a:lnTo>
                  <a:lnTo>
                    <a:pt x="46174" y="0"/>
                  </a:lnTo>
                  <a:lnTo>
                    <a:pt x="52253" y="5049"/>
                  </a:lnTo>
                  <a:lnTo>
                    <a:pt x="54973" y="10352"/>
                  </a:lnTo>
                  <a:lnTo>
                    <a:pt x="55699" y="13248"/>
                  </a:lnTo>
                  <a:lnTo>
                    <a:pt x="57241" y="15178"/>
                  </a:lnTo>
                  <a:lnTo>
                    <a:pt x="61778" y="17323"/>
                  </a:lnTo>
                  <a:lnTo>
                    <a:pt x="63410" y="18954"/>
                  </a:lnTo>
                  <a:lnTo>
                    <a:pt x="65224" y="23587"/>
                  </a:lnTo>
                  <a:lnTo>
                    <a:pt x="66675" y="70232"/>
                  </a:lnTo>
                  <a:lnTo>
                    <a:pt x="66675" y="80722"/>
                  </a:lnTo>
                  <a:lnTo>
                    <a:pt x="65617" y="82386"/>
                  </a:lnTo>
                  <a:lnTo>
                    <a:pt x="63851" y="83496"/>
                  </a:lnTo>
                  <a:lnTo>
                    <a:pt x="57150" y="857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3080"/>
            <p:cNvSpPr/>
            <p:nvPr>
              <p:custDataLst>
                <p:tags r:id="rId112"/>
              </p:custDataLst>
            </p:nvPr>
          </p:nvSpPr>
          <p:spPr>
            <a:xfrm>
              <a:off x="11839575" y="3429000"/>
              <a:ext cx="47624" cy="152401"/>
            </a:xfrm>
            <a:custGeom>
              <a:avLst/>
              <a:gdLst/>
              <a:ahLst/>
              <a:cxnLst/>
              <a:rect l="0" t="0" r="0" b="0"/>
              <a:pathLst>
                <a:path w="47624" h="152401">
                  <a:moveTo>
                    <a:pt x="9525" y="0"/>
                  </a:moveTo>
                  <a:lnTo>
                    <a:pt x="9525" y="0"/>
                  </a:lnTo>
                  <a:lnTo>
                    <a:pt x="32274" y="0"/>
                  </a:lnTo>
                  <a:lnTo>
                    <a:pt x="34215" y="1058"/>
                  </a:lnTo>
                  <a:lnTo>
                    <a:pt x="35511" y="2822"/>
                  </a:lnTo>
                  <a:lnTo>
                    <a:pt x="36950" y="7605"/>
                  </a:lnTo>
                  <a:lnTo>
                    <a:pt x="37588" y="13257"/>
                  </a:lnTo>
                  <a:lnTo>
                    <a:pt x="40694" y="19298"/>
                  </a:lnTo>
                  <a:lnTo>
                    <a:pt x="44545" y="25510"/>
                  </a:lnTo>
                  <a:lnTo>
                    <a:pt x="47017" y="38122"/>
                  </a:lnTo>
                  <a:lnTo>
                    <a:pt x="47623" y="84432"/>
                  </a:lnTo>
                  <a:lnTo>
                    <a:pt x="44801" y="93264"/>
                  </a:lnTo>
                  <a:lnTo>
                    <a:pt x="31149" y="114125"/>
                  </a:lnTo>
                  <a:lnTo>
                    <a:pt x="28661" y="120572"/>
                  </a:lnTo>
                  <a:lnTo>
                    <a:pt x="22368" y="130152"/>
                  </a:lnTo>
                  <a:lnTo>
                    <a:pt x="18975" y="139693"/>
                  </a:lnTo>
                  <a:lnTo>
                    <a:pt x="14430" y="146047"/>
                  </a:lnTo>
                  <a:lnTo>
                    <a:pt x="8883" y="149577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3081"/>
            <p:cNvSpPr/>
            <p:nvPr>
              <p:custDataLst>
                <p:tags r:id="rId113"/>
              </p:custDataLst>
            </p:nvPr>
          </p:nvSpPr>
          <p:spPr>
            <a:xfrm>
              <a:off x="11716144" y="3457731"/>
              <a:ext cx="94821" cy="274697"/>
            </a:xfrm>
            <a:custGeom>
              <a:avLst/>
              <a:gdLst/>
              <a:ahLst/>
              <a:cxnLst/>
              <a:rect l="0" t="0" r="0" b="0"/>
              <a:pathLst>
                <a:path w="94821" h="274697">
                  <a:moveTo>
                    <a:pt x="37706" y="47469"/>
                  </a:moveTo>
                  <a:lnTo>
                    <a:pt x="37706" y="47469"/>
                  </a:lnTo>
                  <a:lnTo>
                    <a:pt x="37706" y="93928"/>
                  </a:lnTo>
                  <a:lnTo>
                    <a:pt x="36648" y="137548"/>
                  </a:lnTo>
                  <a:lnTo>
                    <a:pt x="25946" y="180888"/>
                  </a:lnTo>
                  <a:lnTo>
                    <a:pt x="20098" y="201176"/>
                  </a:lnTo>
                  <a:lnTo>
                    <a:pt x="17682" y="233802"/>
                  </a:lnTo>
                  <a:lnTo>
                    <a:pt x="11134" y="247298"/>
                  </a:lnTo>
                  <a:lnTo>
                    <a:pt x="9167" y="265983"/>
                  </a:lnTo>
                  <a:lnTo>
                    <a:pt x="933" y="274696"/>
                  </a:lnTo>
                  <a:lnTo>
                    <a:pt x="490" y="274095"/>
                  </a:lnTo>
                  <a:lnTo>
                    <a:pt x="0" y="270606"/>
                  </a:lnTo>
                  <a:lnTo>
                    <a:pt x="2603" y="265527"/>
                  </a:lnTo>
                  <a:lnTo>
                    <a:pt x="6230" y="259742"/>
                  </a:lnTo>
                  <a:lnTo>
                    <a:pt x="8271" y="249476"/>
                  </a:lnTo>
                  <a:lnTo>
                    <a:pt x="10167" y="205223"/>
                  </a:lnTo>
                  <a:lnTo>
                    <a:pt x="17329" y="169281"/>
                  </a:lnTo>
                  <a:lnTo>
                    <a:pt x="21302" y="133765"/>
                  </a:lnTo>
                  <a:lnTo>
                    <a:pt x="26143" y="114313"/>
                  </a:lnTo>
                  <a:lnTo>
                    <a:pt x="30825" y="76059"/>
                  </a:lnTo>
                  <a:lnTo>
                    <a:pt x="36347" y="55703"/>
                  </a:lnTo>
                  <a:lnTo>
                    <a:pt x="38497" y="34945"/>
                  </a:lnTo>
                  <a:lnTo>
                    <a:pt x="46326" y="19384"/>
                  </a:lnTo>
                  <a:lnTo>
                    <a:pt x="47112" y="5841"/>
                  </a:lnTo>
                  <a:lnTo>
                    <a:pt x="48210" y="3842"/>
                  </a:lnTo>
                  <a:lnTo>
                    <a:pt x="50001" y="2509"/>
                  </a:lnTo>
                  <a:lnTo>
                    <a:pt x="55423" y="370"/>
                  </a:lnTo>
                  <a:lnTo>
                    <a:pt x="61416" y="0"/>
                  </a:lnTo>
                  <a:lnTo>
                    <a:pt x="63038" y="1006"/>
                  </a:lnTo>
                  <a:lnTo>
                    <a:pt x="64119" y="2736"/>
                  </a:lnTo>
                  <a:lnTo>
                    <a:pt x="64839" y="4947"/>
                  </a:lnTo>
                  <a:lnTo>
                    <a:pt x="66378" y="6421"/>
                  </a:lnTo>
                  <a:lnTo>
                    <a:pt x="70911" y="8059"/>
                  </a:lnTo>
                  <a:lnTo>
                    <a:pt x="72542" y="9553"/>
                  </a:lnTo>
                  <a:lnTo>
                    <a:pt x="74356" y="14037"/>
                  </a:lnTo>
                  <a:lnTo>
                    <a:pt x="75898" y="15656"/>
                  </a:lnTo>
                  <a:lnTo>
                    <a:pt x="80434" y="17455"/>
                  </a:lnTo>
                  <a:lnTo>
                    <a:pt x="82066" y="18993"/>
                  </a:lnTo>
                  <a:lnTo>
                    <a:pt x="83880" y="23524"/>
                  </a:lnTo>
                  <a:lnTo>
                    <a:pt x="86103" y="35057"/>
                  </a:lnTo>
                  <a:lnTo>
                    <a:pt x="91793" y="44379"/>
                  </a:lnTo>
                  <a:lnTo>
                    <a:pt x="94251" y="57011"/>
                  </a:lnTo>
                  <a:lnTo>
                    <a:pt x="94820" y="79220"/>
                  </a:lnTo>
                  <a:lnTo>
                    <a:pt x="92018" y="85569"/>
                  </a:lnTo>
                  <a:lnTo>
                    <a:pt x="88304" y="91919"/>
                  </a:lnTo>
                  <a:lnTo>
                    <a:pt x="86653" y="98269"/>
                  </a:lnTo>
                  <a:lnTo>
                    <a:pt x="85154" y="100386"/>
                  </a:lnTo>
                  <a:lnTo>
                    <a:pt x="83096" y="101797"/>
                  </a:lnTo>
                  <a:lnTo>
                    <a:pt x="77989" y="104423"/>
                  </a:lnTo>
                  <a:lnTo>
                    <a:pt x="59023" y="120396"/>
                  </a:lnTo>
                  <a:lnTo>
                    <a:pt x="48994" y="123238"/>
                  </a:lnTo>
                  <a:lnTo>
                    <a:pt x="42698" y="123541"/>
                  </a:lnTo>
                  <a:lnTo>
                    <a:pt x="41034" y="122525"/>
                  </a:lnTo>
                  <a:lnTo>
                    <a:pt x="39924" y="120790"/>
                  </a:lnTo>
                  <a:lnTo>
                    <a:pt x="39185" y="118574"/>
                  </a:lnTo>
                  <a:lnTo>
                    <a:pt x="29634" y="106332"/>
                  </a:lnTo>
                  <a:lnTo>
                    <a:pt x="28181" y="950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3082"/>
            <p:cNvSpPr/>
            <p:nvPr>
              <p:custDataLst>
                <p:tags r:id="rId114"/>
              </p:custDataLst>
            </p:nvPr>
          </p:nvSpPr>
          <p:spPr>
            <a:xfrm>
              <a:off x="11601450" y="3543300"/>
              <a:ext cx="76201" cy="9526"/>
            </a:xfrm>
            <a:custGeom>
              <a:avLst/>
              <a:gdLst/>
              <a:ahLst/>
              <a:cxnLst/>
              <a:rect l="0" t="0" r="0" b="0"/>
              <a:pathLst>
                <a:path w="76201" h="9526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1058" y="6546"/>
                  </a:lnTo>
                  <a:lnTo>
                    <a:pt x="2824" y="7539"/>
                  </a:lnTo>
                  <a:lnTo>
                    <a:pt x="17332" y="9408"/>
                  </a:lnTo>
                  <a:lnTo>
                    <a:pt x="60365" y="9525"/>
                  </a:lnTo>
                  <a:lnTo>
                    <a:pt x="66693" y="6703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3083"/>
            <p:cNvSpPr/>
            <p:nvPr>
              <p:custDataLst>
                <p:tags r:id="rId115"/>
              </p:custDataLst>
            </p:nvPr>
          </p:nvSpPr>
          <p:spPr>
            <a:xfrm>
              <a:off x="11544300" y="3476625"/>
              <a:ext cx="19051" cy="123826"/>
            </a:xfrm>
            <a:custGeom>
              <a:avLst/>
              <a:gdLst/>
              <a:ahLst/>
              <a:cxnLst/>
              <a:rect l="0" t="0" r="0" b="0"/>
              <a:pathLst>
                <a:path w="19051" h="123826">
                  <a:moveTo>
                    <a:pt x="0" y="0"/>
                  </a:moveTo>
                  <a:lnTo>
                    <a:pt x="0" y="0"/>
                  </a:lnTo>
                  <a:lnTo>
                    <a:pt x="0" y="45777"/>
                  </a:lnTo>
                  <a:lnTo>
                    <a:pt x="0" y="93335"/>
                  </a:lnTo>
                  <a:lnTo>
                    <a:pt x="0" y="99739"/>
                  </a:lnTo>
                  <a:lnTo>
                    <a:pt x="1058" y="101417"/>
                  </a:lnTo>
                  <a:lnTo>
                    <a:pt x="2824" y="102537"/>
                  </a:lnTo>
                  <a:lnTo>
                    <a:pt x="5057" y="103282"/>
                  </a:lnTo>
                  <a:lnTo>
                    <a:pt x="6546" y="104838"/>
                  </a:lnTo>
                  <a:lnTo>
                    <a:pt x="10323" y="114388"/>
                  </a:lnTo>
                  <a:lnTo>
                    <a:pt x="1905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3084"/>
            <p:cNvSpPr/>
            <p:nvPr>
              <p:custDataLst>
                <p:tags r:id="rId116"/>
              </p:custDataLst>
            </p:nvPr>
          </p:nvSpPr>
          <p:spPr>
            <a:xfrm>
              <a:off x="11401426" y="3429000"/>
              <a:ext cx="66675" cy="209551"/>
            </a:xfrm>
            <a:custGeom>
              <a:avLst/>
              <a:gdLst/>
              <a:ahLst/>
              <a:cxnLst/>
              <a:rect l="0" t="0" r="0" b="0"/>
              <a:pathLst>
                <a:path w="66675" h="209551">
                  <a:moveTo>
                    <a:pt x="66674" y="9525"/>
                  </a:moveTo>
                  <a:lnTo>
                    <a:pt x="66674" y="9525"/>
                  </a:lnTo>
                  <a:lnTo>
                    <a:pt x="66674" y="117"/>
                  </a:lnTo>
                  <a:lnTo>
                    <a:pt x="48960" y="0"/>
                  </a:lnTo>
                  <a:lnTo>
                    <a:pt x="48514" y="1058"/>
                  </a:lnTo>
                  <a:lnTo>
                    <a:pt x="48019" y="5057"/>
                  </a:lnTo>
                  <a:lnTo>
                    <a:pt x="46830" y="6546"/>
                  </a:lnTo>
                  <a:lnTo>
                    <a:pt x="34401" y="14189"/>
                  </a:lnTo>
                  <a:lnTo>
                    <a:pt x="31163" y="19712"/>
                  </a:lnTo>
                  <a:lnTo>
                    <a:pt x="27857" y="35012"/>
                  </a:lnTo>
                  <a:lnTo>
                    <a:pt x="13415" y="60528"/>
                  </a:lnTo>
                  <a:lnTo>
                    <a:pt x="984" y="101698"/>
                  </a:lnTo>
                  <a:lnTo>
                    <a:pt x="25" y="148056"/>
                  </a:lnTo>
                  <a:lnTo>
                    <a:pt x="0" y="182780"/>
                  </a:lnTo>
                  <a:lnTo>
                    <a:pt x="2823" y="189891"/>
                  </a:lnTo>
                  <a:lnTo>
                    <a:pt x="17334" y="207633"/>
                  </a:lnTo>
                  <a:lnTo>
                    <a:pt x="21108" y="208698"/>
                  </a:lnTo>
                  <a:lnTo>
                    <a:pt x="38099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3085"/>
            <p:cNvSpPr/>
            <p:nvPr>
              <p:custDataLst>
                <p:tags r:id="rId117"/>
              </p:custDataLst>
            </p:nvPr>
          </p:nvSpPr>
          <p:spPr>
            <a:xfrm>
              <a:off x="11182465" y="3162300"/>
              <a:ext cx="18936" cy="9526"/>
            </a:xfrm>
            <a:custGeom>
              <a:avLst/>
              <a:gdLst/>
              <a:ahLst/>
              <a:cxnLst/>
              <a:rect l="0" t="0" r="0" b="0"/>
              <a:pathLst>
                <a:path w="18936" h="9526">
                  <a:moveTo>
                    <a:pt x="9410" y="0"/>
                  </a:moveTo>
                  <a:lnTo>
                    <a:pt x="9410" y="0"/>
                  </a:lnTo>
                  <a:lnTo>
                    <a:pt x="0" y="0"/>
                  </a:lnTo>
                  <a:lnTo>
                    <a:pt x="4975" y="0"/>
                  </a:lnTo>
                  <a:lnTo>
                    <a:pt x="6453" y="1058"/>
                  </a:lnTo>
                  <a:lnTo>
                    <a:pt x="8096" y="5056"/>
                  </a:lnTo>
                  <a:lnTo>
                    <a:pt x="9295" y="9133"/>
                  </a:lnTo>
                  <a:lnTo>
                    <a:pt x="1893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3086"/>
            <p:cNvSpPr/>
            <p:nvPr>
              <p:custDataLst>
                <p:tags r:id="rId118"/>
              </p:custDataLst>
            </p:nvPr>
          </p:nvSpPr>
          <p:spPr>
            <a:xfrm>
              <a:off x="11210925" y="3305175"/>
              <a:ext cx="9526" cy="57151"/>
            </a:xfrm>
            <a:custGeom>
              <a:avLst/>
              <a:gdLst/>
              <a:ahLst/>
              <a:cxnLst/>
              <a:rect l="0" t="0" r="0" b="0"/>
              <a:pathLst>
                <a:path w="9526" h="57151">
                  <a:moveTo>
                    <a:pt x="0" y="0"/>
                  </a:moveTo>
                  <a:lnTo>
                    <a:pt x="0" y="0"/>
                  </a:lnTo>
                  <a:lnTo>
                    <a:pt x="8202" y="8201"/>
                  </a:lnTo>
                  <a:lnTo>
                    <a:pt x="9410" y="17610"/>
                  </a:lnTo>
                  <a:lnTo>
                    <a:pt x="9525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3087"/>
            <p:cNvSpPr/>
            <p:nvPr>
              <p:custDataLst>
                <p:tags r:id="rId119"/>
              </p:custDataLst>
            </p:nvPr>
          </p:nvSpPr>
          <p:spPr>
            <a:xfrm>
              <a:off x="11068050" y="3497052"/>
              <a:ext cx="123786" cy="350999"/>
            </a:xfrm>
            <a:custGeom>
              <a:avLst/>
              <a:gdLst/>
              <a:ahLst/>
              <a:cxnLst/>
              <a:rect l="0" t="0" r="0" b="0"/>
              <a:pathLst>
                <a:path w="123786" h="350999">
                  <a:moveTo>
                    <a:pt x="38100" y="84348"/>
                  </a:moveTo>
                  <a:lnTo>
                    <a:pt x="38100" y="84348"/>
                  </a:lnTo>
                  <a:lnTo>
                    <a:pt x="38100" y="111172"/>
                  </a:lnTo>
                  <a:lnTo>
                    <a:pt x="44646" y="120181"/>
                  </a:lnTo>
                  <a:lnTo>
                    <a:pt x="46742" y="129067"/>
                  </a:lnTo>
                  <a:lnTo>
                    <a:pt x="47234" y="135268"/>
                  </a:lnTo>
                  <a:lnTo>
                    <a:pt x="38482" y="172858"/>
                  </a:lnTo>
                  <a:lnTo>
                    <a:pt x="41092" y="179425"/>
                  </a:lnTo>
                  <a:lnTo>
                    <a:pt x="43269" y="182658"/>
                  </a:lnTo>
                  <a:lnTo>
                    <a:pt x="46334" y="197320"/>
                  </a:lnTo>
                  <a:lnTo>
                    <a:pt x="47573" y="243523"/>
                  </a:lnTo>
                  <a:lnTo>
                    <a:pt x="47623" y="287813"/>
                  </a:lnTo>
                  <a:lnTo>
                    <a:pt x="47625" y="335011"/>
                  </a:lnTo>
                  <a:lnTo>
                    <a:pt x="47625" y="350998"/>
                  </a:lnTo>
                  <a:lnTo>
                    <a:pt x="47625" y="308486"/>
                  </a:lnTo>
                  <a:lnTo>
                    <a:pt x="44801" y="281297"/>
                  </a:lnTo>
                  <a:lnTo>
                    <a:pt x="38688" y="234492"/>
                  </a:lnTo>
                  <a:lnTo>
                    <a:pt x="38177" y="189884"/>
                  </a:lnTo>
                  <a:lnTo>
                    <a:pt x="35293" y="158504"/>
                  </a:lnTo>
                  <a:lnTo>
                    <a:pt x="29166" y="113580"/>
                  </a:lnTo>
                  <a:lnTo>
                    <a:pt x="29896" y="100515"/>
                  </a:lnTo>
                  <a:lnTo>
                    <a:pt x="37718" y="54491"/>
                  </a:lnTo>
                  <a:lnTo>
                    <a:pt x="38066" y="25513"/>
                  </a:lnTo>
                  <a:lnTo>
                    <a:pt x="40907" y="18335"/>
                  </a:lnTo>
                  <a:lnTo>
                    <a:pt x="46298" y="10160"/>
                  </a:lnTo>
                  <a:lnTo>
                    <a:pt x="49857" y="9042"/>
                  </a:lnTo>
                  <a:lnTo>
                    <a:pt x="52288" y="8744"/>
                  </a:lnTo>
                  <a:lnTo>
                    <a:pt x="57811" y="5591"/>
                  </a:lnTo>
                  <a:lnTo>
                    <a:pt x="64924" y="0"/>
                  </a:lnTo>
                  <a:lnTo>
                    <a:pt x="66566" y="599"/>
                  </a:lnTo>
                  <a:lnTo>
                    <a:pt x="89000" y="15515"/>
                  </a:lnTo>
                  <a:lnTo>
                    <a:pt x="110275" y="43100"/>
                  </a:lnTo>
                  <a:lnTo>
                    <a:pt x="122344" y="76675"/>
                  </a:lnTo>
                  <a:lnTo>
                    <a:pt x="123785" y="111595"/>
                  </a:lnTo>
                  <a:lnTo>
                    <a:pt x="120986" y="120447"/>
                  </a:lnTo>
                  <a:lnTo>
                    <a:pt x="118756" y="124289"/>
                  </a:lnTo>
                  <a:lnTo>
                    <a:pt x="116213" y="126850"/>
                  </a:lnTo>
                  <a:lnTo>
                    <a:pt x="95176" y="139212"/>
                  </a:lnTo>
                  <a:lnTo>
                    <a:pt x="72818" y="146685"/>
                  </a:lnTo>
                  <a:lnTo>
                    <a:pt x="32709" y="140616"/>
                  </a:lnTo>
                  <a:lnTo>
                    <a:pt x="19240" y="133994"/>
                  </a:lnTo>
                  <a:lnTo>
                    <a:pt x="16001" y="133320"/>
                  </a:lnTo>
                  <a:lnTo>
                    <a:pt x="0" y="1224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3088"/>
            <p:cNvSpPr/>
            <p:nvPr>
              <p:custDataLst>
                <p:tags r:id="rId120"/>
              </p:custDataLst>
            </p:nvPr>
          </p:nvSpPr>
          <p:spPr>
            <a:xfrm>
              <a:off x="10829934" y="3609975"/>
              <a:ext cx="19042" cy="9526"/>
            </a:xfrm>
            <a:custGeom>
              <a:avLst/>
              <a:gdLst/>
              <a:ahLst/>
              <a:cxnLst/>
              <a:rect l="0" t="0" r="0" b="0"/>
              <a:pathLst>
                <a:path w="19042" h="9526">
                  <a:moveTo>
                    <a:pt x="9516" y="0"/>
                  </a:moveTo>
                  <a:lnTo>
                    <a:pt x="9516" y="0"/>
                  </a:lnTo>
                  <a:lnTo>
                    <a:pt x="4459" y="0"/>
                  </a:lnTo>
                  <a:lnTo>
                    <a:pt x="2970" y="1058"/>
                  </a:lnTo>
                  <a:lnTo>
                    <a:pt x="1978" y="2822"/>
                  </a:lnTo>
                  <a:lnTo>
                    <a:pt x="0" y="9491"/>
                  </a:lnTo>
                  <a:lnTo>
                    <a:pt x="19041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3089"/>
            <p:cNvSpPr/>
            <p:nvPr>
              <p:custDataLst>
                <p:tags r:id="rId121"/>
              </p:custDataLst>
            </p:nvPr>
          </p:nvSpPr>
          <p:spPr>
            <a:xfrm>
              <a:off x="10848975" y="3743325"/>
              <a:ext cx="19051" cy="66676"/>
            </a:xfrm>
            <a:custGeom>
              <a:avLst/>
              <a:gdLst/>
              <a:ahLst/>
              <a:cxnLst/>
              <a:rect l="0" t="0" r="0" b="0"/>
              <a:pathLst>
                <a:path w="19051" h="66676">
                  <a:moveTo>
                    <a:pt x="0" y="0"/>
                  </a:moveTo>
                  <a:lnTo>
                    <a:pt x="0" y="0"/>
                  </a:lnTo>
                  <a:lnTo>
                    <a:pt x="8202" y="8201"/>
                  </a:lnTo>
                  <a:lnTo>
                    <a:pt x="9410" y="17610"/>
                  </a:lnTo>
                  <a:lnTo>
                    <a:pt x="9525" y="52162"/>
                  </a:lnTo>
                  <a:lnTo>
                    <a:pt x="10583" y="53824"/>
                  </a:lnTo>
                  <a:lnTo>
                    <a:pt x="12349" y="54933"/>
                  </a:lnTo>
                  <a:lnTo>
                    <a:pt x="14582" y="55672"/>
                  </a:lnTo>
                  <a:lnTo>
                    <a:pt x="16071" y="57223"/>
                  </a:lnTo>
                  <a:lnTo>
                    <a:pt x="1905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3090"/>
            <p:cNvSpPr/>
            <p:nvPr>
              <p:custDataLst>
                <p:tags r:id="rId122"/>
              </p:custDataLst>
            </p:nvPr>
          </p:nvSpPr>
          <p:spPr>
            <a:xfrm>
              <a:off x="10662520" y="3438525"/>
              <a:ext cx="138831" cy="238126"/>
            </a:xfrm>
            <a:custGeom>
              <a:avLst/>
              <a:gdLst/>
              <a:ahLst/>
              <a:cxnLst/>
              <a:rect l="0" t="0" r="0" b="0"/>
              <a:pathLst>
                <a:path w="138831" h="238126">
                  <a:moveTo>
                    <a:pt x="138830" y="19050"/>
                  </a:moveTo>
                  <a:lnTo>
                    <a:pt x="138830" y="19050"/>
                  </a:lnTo>
                  <a:lnTo>
                    <a:pt x="138830" y="6"/>
                  </a:lnTo>
                  <a:lnTo>
                    <a:pt x="121221" y="0"/>
                  </a:lnTo>
                  <a:lnTo>
                    <a:pt x="112460" y="6546"/>
                  </a:lnTo>
                  <a:lnTo>
                    <a:pt x="103617" y="9701"/>
                  </a:lnTo>
                  <a:lnTo>
                    <a:pt x="60662" y="41403"/>
                  </a:lnTo>
                  <a:lnTo>
                    <a:pt x="56464" y="50504"/>
                  </a:lnTo>
                  <a:lnTo>
                    <a:pt x="53540" y="60546"/>
                  </a:lnTo>
                  <a:lnTo>
                    <a:pt x="24483" y="106957"/>
                  </a:lnTo>
                  <a:lnTo>
                    <a:pt x="17812" y="121650"/>
                  </a:lnTo>
                  <a:lnTo>
                    <a:pt x="6141" y="164102"/>
                  </a:lnTo>
                  <a:lnTo>
                    <a:pt x="5520" y="193245"/>
                  </a:lnTo>
                  <a:lnTo>
                    <a:pt x="2675" y="199834"/>
                  </a:lnTo>
                  <a:lnTo>
                    <a:pt x="435" y="203072"/>
                  </a:lnTo>
                  <a:lnTo>
                    <a:pt x="0" y="206290"/>
                  </a:lnTo>
                  <a:lnTo>
                    <a:pt x="4549" y="217182"/>
                  </a:lnTo>
                  <a:lnTo>
                    <a:pt x="19646" y="233215"/>
                  </a:lnTo>
                  <a:lnTo>
                    <a:pt x="28005" y="235943"/>
                  </a:lnTo>
                  <a:lnTo>
                    <a:pt x="74368" y="238114"/>
                  </a:lnTo>
                  <a:lnTo>
                    <a:pt x="98823" y="238125"/>
                  </a:lnTo>
                  <a:lnTo>
                    <a:pt x="108764" y="229924"/>
                  </a:lnTo>
                  <a:lnTo>
                    <a:pt x="11978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3091"/>
            <p:cNvSpPr/>
            <p:nvPr>
              <p:custDataLst>
                <p:tags r:id="rId123"/>
              </p:custDataLst>
            </p:nvPr>
          </p:nvSpPr>
          <p:spPr>
            <a:xfrm>
              <a:off x="10563225" y="3286135"/>
              <a:ext cx="95215" cy="104766"/>
            </a:xfrm>
            <a:custGeom>
              <a:avLst/>
              <a:gdLst/>
              <a:ahLst/>
              <a:cxnLst/>
              <a:rect l="0" t="0" r="0" b="0"/>
              <a:pathLst>
                <a:path w="95215" h="104766">
                  <a:moveTo>
                    <a:pt x="0" y="9515"/>
                  </a:moveTo>
                  <a:lnTo>
                    <a:pt x="0" y="9515"/>
                  </a:lnTo>
                  <a:lnTo>
                    <a:pt x="0" y="0"/>
                  </a:lnTo>
                  <a:lnTo>
                    <a:pt x="0" y="5050"/>
                  </a:lnTo>
                  <a:lnTo>
                    <a:pt x="1058" y="6538"/>
                  </a:lnTo>
                  <a:lnTo>
                    <a:pt x="2824" y="7530"/>
                  </a:lnTo>
                  <a:lnTo>
                    <a:pt x="5057" y="8192"/>
                  </a:lnTo>
                  <a:lnTo>
                    <a:pt x="5488" y="9691"/>
                  </a:lnTo>
                  <a:lnTo>
                    <a:pt x="3145" y="14179"/>
                  </a:lnTo>
                  <a:lnTo>
                    <a:pt x="3154" y="15800"/>
                  </a:lnTo>
                  <a:lnTo>
                    <a:pt x="4220" y="16880"/>
                  </a:lnTo>
                  <a:lnTo>
                    <a:pt x="5988" y="17600"/>
                  </a:lnTo>
                  <a:lnTo>
                    <a:pt x="6109" y="19138"/>
                  </a:lnTo>
                  <a:lnTo>
                    <a:pt x="3421" y="23670"/>
                  </a:lnTo>
                  <a:lnTo>
                    <a:pt x="3339" y="25302"/>
                  </a:lnTo>
                  <a:lnTo>
                    <a:pt x="4342" y="26390"/>
                  </a:lnTo>
                  <a:lnTo>
                    <a:pt x="6069" y="27114"/>
                  </a:lnTo>
                  <a:lnTo>
                    <a:pt x="6162" y="28656"/>
                  </a:lnTo>
                  <a:lnTo>
                    <a:pt x="1529" y="38735"/>
                  </a:lnTo>
                  <a:lnTo>
                    <a:pt x="0" y="85585"/>
                  </a:lnTo>
                  <a:lnTo>
                    <a:pt x="0" y="52602"/>
                  </a:lnTo>
                  <a:lnTo>
                    <a:pt x="2824" y="47009"/>
                  </a:lnTo>
                  <a:lnTo>
                    <a:pt x="6546" y="40996"/>
                  </a:lnTo>
                  <a:lnTo>
                    <a:pt x="8937" y="28512"/>
                  </a:lnTo>
                  <a:lnTo>
                    <a:pt x="9134" y="25354"/>
                  </a:lnTo>
                  <a:lnTo>
                    <a:pt x="10323" y="23249"/>
                  </a:lnTo>
                  <a:lnTo>
                    <a:pt x="12173" y="21846"/>
                  </a:lnTo>
                  <a:lnTo>
                    <a:pt x="14465" y="20911"/>
                  </a:lnTo>
                  <a:lnTo>
                    <a:pt x="15993" y="19229"/>
                  </a:lnTo>
                  <a:lnTo>
                    <a:pt x="17691" y="14538"/>
                  </a:lnTo>
                  <a:lnTo>
                    <a:pt x="19202" y="12864"/>
                  </a:lnTo>
                  <a:lnTo>
                    <a:pt x="23703" y="11003"/>
                  </a:lnTo>
                  <a:lnTo>
                    <a:pt x="51203" y="9526"/>
                  </a:lnTo>
                  <a:lnTo>
                    <a:pt x="53185" y="10581"/>
                  </a:lnTo>
                  <a:lnTo>
                    <a:pt x="54506" y="12342"/>
                  </a:lnTo>
                  <a:lnTo>
                    <a:pt x="55387" y="14575"/>
                  </a:lnTo>
                  <a:lnTo>
                    <a:pt x="57035" y="16063"/>
                  </a:lnTo>
                  <a:lnTo>
                    <a:pt x="67279" y="21274"/>
                  </a:lnTo>
                  <a:lnTo>
                    <a:pt x="73294" y="25325"/>
                  </a:lnTo>
                  <a:lnTo>
                    <a:pt x="79494" y="27125"/>
                  </a:lnTo>
                  <a:lnTo>
                    <a:pt x="81570" y="28663"/>
                  </a:lnTo>
                  <a:lnTo>
                    <a:pt x="82955" y="30747"/>
                  </a:lnTo>
                  <a:lnTo>
                    <a:pt x="84904" y="38737"/>
                  </a:lnTo>
                  <a:lnTo>
                    <a:pt x="85177" y="41696"/>
                  </a:lnTo>
                  <a:lnTo>
                    <a:pt x="88305" y="47807"/>
                  </a:lnTo>
                  <a:lnTo>
                    <a:pt x="92163" y="54050"/>
                  </a:lnTo>
                  <a:lnTo>
                    <a:pt x="94640" y="66682"/>
                  </a:lnTo>
                  <a:lnTo>
                    <a:pt x="95214" y="83834"/>
                  </a:lnTo>
                  <a:lnTo>
                    <a:pt x="87047" y="93751"/>
                  </a:lnTo>
                  <a:lnTo>
                    <a:pt x="85725" y="1047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3092"/>
            <p:cNvSpPr/>
            <p:nvPr>
              <p:custDataLst>
                <p:tags r:id="rId124"/>
              </p:custDataLst>
            </p:nvPr>
          </p:nvSpPr>
          <p:spPr>
            <a:xfrm>
              <a:off x="10372725" y="35909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3093"/>
            <p:cNvSpPr/>
            <p:nvPr>
              <p:custDataLst>
                <p:tags r:id="rId125"/>
              </p:custDataLst>
            </p:nvPr>
          </p:nvSpPr>
          <p:spPr>
            <a:xfrm>
              <a:off x="10210800" y="3299790"/>
              <a:ext cx="38091" cy="43486"/>
            </a:xfrm>
            <a:custGeom>
              <a:avLst/>
              <a:gdLst/>
              <a:ahLst/>
              <a:cxnLst/>
              <a:rect l="0" t="0" r="0" b="0"/>
              <a:pathLst>
                <a:path w="38091" h="43486">
                  <a:moveTo>
                    <a:pt x="9525" y="24435"/>
                  </a:moveTo>
                  <a:lnTo>
                    <a:pt x="9525" y="24435"/>
                  </a:lnTo>
                  <a:lnTo>
                    <a:pt x="391" y="24435"/>
                  </a:lnTo>
                  <a:lnTo>
                    <a:pt x="0" y="43083"/>
                  </a:lnTo>
                  <a:lnTo>
                    <a:pt x="23680" y="43485"/>
                  </a:lnTo>
                  <a:lnTo>
                    <a:pt x="25311" y="42427"/>
                  </a:lnTo>
                  <a:lnTo>
                    <a:pt x="26399" y="40662"/>
                  </a:lnTo>
                  <a:lnTo>
                    <a:pt x="28146" y="35284"/>
                  </a:lnTo>
                  <a:lnTo>
                    <a:pt x="36739" y="25875"/>
                  </a:lnTo>
                  <a:lnTo>
                    <a:pt x="37697" y="19805"/>
                  </a:lnTo>
                  <a:lnTo>
                    <a:pt x="38090" y="5904"/>
                  </a:lnTo>
                  <a:lnTo>
                    <a:pt x="33041" y="483"/>
                  </a:lnTo>
                  <a:lnTo>
                    <a:pt x="31552" y="0"/>
                  </a:lnTo>
                  <a:lnTo>
                    <a:pt x="30559" y="737"/>
                  </a:lnTo>
                  <a:lnTo>
                    <a:pt x="29898" y="2286"/>
                  </a:lnTo>
                  <a:lnTo>
                    <a:pt x="28398" y="3319"/>
                  </a:lnTo>
                  <a:lnTo>
                    <a:pt x="21233" y="4773"/>
                  </a:lnTo>
                  <a:lnTo>
                    <a:pt x="15432" y="5113"/>
                  </a:lnTo>
                  <a:lnTo>
                    <a:pt x="13465" y="6262"/>
                  </a:lnTo>
                  <a:lnTo>
                    <a:pt x="12151" y="8086"/>
                  </a:lnTo>
                  <a:lnTo>
                    <a:pt x="9634" y="12936"/>
                  </a:lnTo>
                  <a:lnTo>
                    <a:pt x="1478" y="22712"/>
                  </a:lnTo>
                  <a:lnTo>
                    <a:pt x="0" y="339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3094"/>
            <p:cNvSpPr/>
            <p:nvPr>
              <p:custDataLst>
                <p:tags r:id="rId126"/>
              </p:custDataLst>
            </p:nvPr>
          </p:nvSpPr>
          <p:spPr>
            <a:xfrm>
              <a:off x="9648825" y="3114676"/>
              <a:ext cx="114301" cy="122462"/>
            </a:xfrm>
            <a:custGeom>
              <a:avLst/>
              <a:gdLst/>
              <a:ahLst/>
              <a:cxnLst/>
              <a:rect l="0" t="0" r="0" b="0"/>
              <a:pathLst>
                <a:path w="114301" h="122462">
                  <a:moveTo>
                    <a:pt x="0" y="57149"/>
                  </a:moveTo>
                  <a:lnTo>
                    <a:pt x="0" y="57149"/>
                  </a:lnTo>
                  <a:lnTo>
                    <a:pt x="0" y="48016"/>
                  </a:lnTo>
                  <a:lnTo>
                    <a:pt x="9134" y="38501"/>
                  </a:lnTo>
                  <a:lnTo>
                    <a:pt x="9410" y="33162"/>
                  </a:lnTo>
                  <a:lnTo>
                    <a:pt x="10507" y="31632"/>
                  </a:lnTo>
                  <a:lnTo>
                    <a:pt x="12296" y="30613"/>
                  </a:lnTo>
                  <a:lnTo>
                    <a:pt x="14547" y="29934"/>
                  </a:lnTo>
                  <a:lnTo>
                    <a:pt x="16048" y="28422"/>
                  </a:lnTo>
                  <a:lnTo>
                    <a:pt x="19845" y="18953"/>
                  </a:lnTo>
                  <a:lnTo>
                    <a:pt x="23990" y="14420"/>
                  </a:lnTo>
                  <a:lnTo>
                    <a:pt x="29359" y="11700"/>
                  </a:lnTo>
                  <a:lnTo>
                    <a:pt x="32273" y="10975"/>
                  </a:lnTo>
                  <a:lnTo>
                    <a:pt x="34216" y="9433"/>
                  </a:lnTo>
                  <a:lnTo>
                    <a:pt x="36374" y="4897"/>
                  </a:lnTo>
                  <a:lnTo>
                    <a:pt x="38008" y="3264"/>
                  </a:lnTo>
                  <a:lnTo>
                    <a:pt x="46149" y="429"/>
                  </a:lnTo>
                  <a:lnTo>
                    <a:pt x="71301" y="0"/>
                  </a:lnTo>
                  <a:lnTo>
                    <a:pt x="72934" y="1058"/>
                  </a:lnTo>
                  <a:lnTo>
                    <a:pt x="74023" y="2822"/>
                  </a:lnTo>
                  <a:lnTo>
                    <a:pt x="74748" y="5055"/>
                  </a:lnTo>
                  <a:lnTo>
                    <a:pt x="76290" y="6545"/>
                  </a:lnTo>
                  <a:lnTo>
                    <a:pt x="84273" y="9132"/>
                  </a:lnTo>
                  <a:lnTo>
                    <a:pt x="85079" y="12171"/>
                  </a:lnTo>
                  <a:lnTo>
                    <a:pt x="85294" y="14464"/>
                  </a:lnTo>
                  <a:lnTo>
                    <a:pt x="86496" y="15993"/>
                  </a:lnTo>
                  <a:lnTo>
                    <a:pt x="90654" y="17691"/>
                  </a:lnTo>
                  <a:lnTo>
                    <a:pt x="92187" y="19202"/>
                  </a:lnTo>
                  <a:lnTo>
                    <a:pt x="97467" y="29231"/>
                  </a:lnTo>
                  <a:lnTo>
                    <a:pt x="103331" y="36348"/>
                  </a:lnTo>
                  <a:lnTo>
                    <a:pt x="104347" y="42637"/>
                  </a:lnTo>
                  <a:lnTo>
                    <a:pt x="104648" y="51203"/>
                  </a:lnTo>
                  <a:lnTo>
                    <a:pt x="105749" y="53185"/>
                  </a:lnTo>
                  <a:lnTo>
                    <a:pt x="107541" y="54506"/>
                  </a:lnTo>
                  <a:lnTo>
                    <a:pt x="109794" y="55387"/>
                  </a:lnTo>
                  <a:lnTo>
                    <a:pt x="111296" y="57033"/>
                  </a:lnTo>
                  <a:lnTo>
                    <a:pt x="112964" y="61683"/>
                  </a:lnTo>
                  <a:lnTo>
                    <a:pt x="114300" y="109308"/>
                  </a:lnTo>
                  <a:lnTo>
                    <a:pt x="114300" y="122461"/>
                  </a:lnTo>
                  <a:lnTo>
                    <a:pt x="114300" y="1047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3095"/>
            <p:cNvSpPr/>
            <p:nvPr>
              <p:custDataLst>
                <p:tags r:id="rId127"/>
              </p:custDataLst>
            </p:nvPr>
          </p:nvSpPr>
          <p:spPr>
            <a:xfrm>
              <a:off x="9667875" y="3171835"/>
              <a:ext cx="28576" cy="100634"/>
            </a:xfrm>
            <a:custGeom>
              <a:avLst/>
              <a:gdLst/>
              <a:ahLst/>
              <a:cxnLst/>
              <a:rect l="0" t="0" r="0" b="0"/>
              <a:pathLst>
                <a:path w="28576" h="100634">
                  <a:moveTo>
                    <a:pt x="0" y="19040"/>
                  </a:moveTo>
                  <a:lnTo>
                    <a:pt x="0" y="19040"/>
                  </a:lnTo>
                  <a:lnTo>
                    <a:pt x="0" y="10839"/>
                  </a:lnTo>
                  <a:lnTo>
                    <a:pt x="1058" y="10398"/>
                  </a:lnTo>
                  <a:lnTo>
                    <a:pt x="8201" y="9631"/>
                  </a:lnTo>
                  <a:lnTo>
                    <a:pt x="8937" y="6745"/>
                  </a:lnTo>
                  <a:lnTo>
                    <a:pt x="9491" y="386"/>
                  </a:lnTo>
                  <a:lnTo>
                    <a:pt x="18656" y="0"/>
                  </a:lnTo>
                  <a:lnTo>
                    <a:pt x="18935" y="5050"/>
                  </a:lnTo>
                  <a:lnTo>
                    <a:pt x="20032" y="6538"/>
                  </a:lnTo>
                  <a:lnTo>
                    <a:pt x="24072" y="8192"/>
                  </a:lnTo>
                  <a:lnTo>
                    <a:pt x="25573" y="9692"/>
                  </a:lnTo>
                  <a:lnTo>
                    <a:pt x="27239" y="14180"/>
                  </a:lnTo>
                  <a:lnTo>
                    <a:pt x="28565" y="50801"/>
                  </a:lnTo>
                  <a:lnTo>
                    <a:pt x="25748" y="57145"/>
                  </a:lnTo>
                  <a:lnTo>
                    <a:pt x="23516" y="60319"/>
                  </a:lnTo>
                  <a:lnTo>
                    <a:pt x="19441" y="82510"/>
                  </a:lnTo>
                  <a:lnTo>
                    <a:pt x="19060" y="94764"/>
                  </a:lnTo>
                  <a:lnTo>
                    <a:pt x="24109" y="100156"/>
                  </a:lnTo>
                  <a:lnTo>
                    <a:pt x="25598" y="100633"/>
                  </a:lnTo>
                  <a:lnTo>
                    <a:pt x="26591" y="99894"/>
                  </a:lnTo>
                  <a:lnTo>
                    <a:pt x="28575" y="952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3096"/>
            <p:cNvSpPr/>
            <p:nvPr>
              <p:custDataLst>
                <p:tags r:id="rId128"/>
              </p:custDataLst>
            </p:nvPr>
          </p:nvSpPr>
          <p:spPr>
            <a:xfrm>
              <a:off x="9810750" y="3943350"/>
              <a:ext cx="1" cy="114301"/>
            </a:xfrm>
            <a:custGeom>
              <a:avLst/>
              <a:gdLst/>
              <a:ahLst/>
              <a:cxnLst/>
              <a:rect l="0" t="0" r="0" b="0"/>
              <a:pathLst>
                <a:path w="1" h="114301">
                  <a:moveTo>
                    <a:pt x="0" y="0"/>
                  </a:moveTo>
                  <a:lnTo>
                    <a:pt x="0" y="0"/>
                  </a:lnTo>
                  <a:lnTo>
                    <a:pt x="0" y="46370"/>
                  </a:lnTo>
                  <a:lnTo>
                    <a:pt x="0" y="91115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3097"/>
            <p:cNvSpPr/>
            <p:nvPr>
              <p:custDataLst>
                <p:tags r:id="rId129"/>
              </p:custDataLst>
            </p:nvPr>
          </p:nvSpPr>
          <p:spPr>
            <a:xfrm>
              <a:off x="9658350" y="4029075"/>
              <a:ext cx="66676" cy="28576"/>
            </a:xfrm>
            <a:custGeom>
              <a:avLst/>
              <a:gdLst/>
              <a:ahLst/>
              <a:cxnLst/>
              <a:rect l="0" t="0" r="0" b="0"/>
              <a:pathLst>
                <a:path w="66676" h="28576">
                  <a:moveTo>
                    <a:pt x="0" y="28575"/>
                  </a:moveTo>
                  <a:lnTo>
                    <a:pt x="0" y="28575"/>
                  </a:lnTo>
                  <a:lnTo>
                    <a:pt x="14191" y="28575"/>
                  </a:lnTo>
                  <a:lnTo>
                    <a:pt x="15810" y="27517"/>
                  </a:lnTo>
                  <a:lnTo>
                    <a:pt x="16890" y="25753"/>
                  </a:lnTo>
                  <a:lnTo>
                    <a:pt x="17611" y="23519"/>
                  </a:lnTo>
                  <a:lnTo>
                    <a:pt x="19148" y="22029"/>
                  </a:lnTo>
                  <a:lnTo>
                    <a:pt x="29222" y="16816"/>
                  </a:lnTo>
                  <a:lnTo>
                    <a:pt x="32181" y="14386"/>
                  </a:lnTo>
                  <a:lnTo>
                    <a:pt x="41114" y="11686"/>
                  </a:lnTo>
                  <a:lnTo>
                    <a:pt x="51081" y="9427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3098"/>
            <p:cNvSpPr/>
            <p:nvPr>
              <p:custDataLst>
                <p:tags r:id="rId130"/>
              </p:custDataLst>
            </p:nvPr>
          </p:nvSpPr>
          <p:spPr>
            <a:xfrm>
              <a:off x="9639691" y="3962517"/>
              <a:ext cx="85335" cy="17610"/>
            </a:xfrm>
            <a:custGeom>
              <a:avLst/>
              <a:gdLst/>
              <a:ahLst/>
              <a:cxnLst/>
              <a:rect l="0" t="0" r="0" b="0"/>
              <a:pathLst>
                <a:path w="85335" h="17610">
                  <a:moveTo>
                    <a:pt x="9134" y="9408"/>
                  </a:moveTo>
                  <a:lnTo>
                    <a:pt x="9134" y="9408"/>
                  </a:lnTo>
                  <a:lnTo>
                    <a:pt x="933" y="17609"/>
                  </a:lnTo>
                  <a:lnTo>
                    <a:pt x="490" y="16992"/>
                  </a:lnTo>
                  <a:lnTo>
                    <a:pt x="0" y="13484"/>
                  </a:lnTo>
                  <a:lnTo>
                    <a:pt x="928" y="12126"/>
                  </a:lnTo>
                  <a:lnTo>
                    <a:pt x="2605" y="11220"/>
                  </a:lnTo>
                  <a:lnTo>
                    <a:pt x="9332" y="9647"/>
                  </a:lnTo>
                  <a:lnTo>
                    <a:pt x="31492" y="9417"/>
                  </a:lnTo>
                  <a:lnTo>
                    <a:pt x="37768" y="6590"/>
                  </a:lnTo>
                  <a:lnTo>
                    <a:pt x="44085" y="2864"/>
                  </a:lnTo>
                  <a:lnTo>
                    <a:pt x="56764" y="472"/>
                  </a:lnTo>
                  <a:lnTo>
                    <a:pt x="69460" y="0"/>
                  </a:lnTo>
                  <a:lnTo>
                    <a:pt x="75809" y="2757"/>
                  </a:lnTo>
                  <a:lnTo>
                    <a:pt x="85334" y="9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3099"/>
            <p:cNvSpPr/>
            <p:nvPr>
              <p:custDataLst>
                <p:tags r:id="rId131"/>
              </p:custDataLst>
            </p:nvPr>
          </p:nvSpPr>
          <p:spPr>
            <a:xfrm>
              <a:off x="9602524" y="3838578"/>
              <a:ext cx="17727" cy="19048"/>
            </a:xfrm>
            <a:custGeom>
              <a:avLst/>
              <a:gdLst/>
              <a:ahLst/>
              <a:cxnLst/>
              <a:rect l="0" t="0" r="0" b="0"/>
              <a:pathLst>
                <a:path w="17727" h="19048">
                  <a:moveTo>
                    <a:pt x="8201" y="19047"/>
                  </a:moveTo>
                  <a:lnTo>
                    <a:pt x="8201" y="19047"/>
                  </a:lnTo>
                  <a:lnTo>
                    <a:pt x="8201" y="1355"/>
                  </a:lnTo>
                  <a:lnTo>
                    <a:pt x="7143" y="903"/>
                  </a:lnTo>
                  <a:lnTo>
                    <a:pt x="0" y="116"/>
                  </a:lnTo>
                  <a:lnTo>
                    <a:pt x="7844" y="0"/>
                  </a:lnTo>
                  <a:lnTo>
                    <a:pt x="17726" y="95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3100"/>
            <p:cNvSpPr/>
            <p:nvPr>
              <p:custDataLst>
                <p:tags r:id="rId132"/>
              </p:custDataLst>
            </p:nvPr>
          </p:nvSpPr>
          <p:spPr>
            <a:xfrm>
              <a:off x="9601200" y="3971925"/>
              <a:ext cx="9135" cy="85726"/>
            </a:xfrm>
            <a:custGeom>
              <a:avLst/>
              <a:gdLst/>
              <a:ahLst/>
              <a:cxnLst/>
              <a:rect l="0" t="0" r="0" b="0"/>
              <a:pathLst>
                <a:path w="9135" h="85726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6546" y="1058"/>
                  </a:lnTo>
                  <a:lnTo>
                    <a:pt x="7540" y="2822"/>
                  </a:lnTo>
                  <a:lnTo>
                    <a:pt x="9134" y="8201"/>
                  </a:lnTo>
                  <a:lnTo>
                    <a:pt x="1289" y="17610"/>
                  </a:lnTo>
                  <a:lnTo>
                    <a:pt x="382" y="23680"/>
                  </a:lnTo>
                  <a:lnTo>
                    <a:pt x="1" y="69853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3101"/>
            <p:cNvSpPr/>
            <p:nvPr>
              <p:custDataLst>
                <p:tags r:id="rId133"/>
              </p:custDataLst>
            </p:nvPr>
          </p:nvSpPr>
          <p:spPr>
            <a:xfrm>
              <a:off x="9610904" y="3343275"/>
              <a:ext cx="380822" cy="371474"/>
            </a:xfrm>
            <a:custGeom>
              <a:avLst/>
              <a:gdLst/>
              <a:ahLst/>
              <a:cxnLst/>
              <a:rect l="0" t="0" r="0" b="0"/>
              <a:pathLst>
                <a:path w="380822" h="371474">
                  <a:moveTo>
                    <a:pt x="256996" y="19050"/>
                  </a:moveTo>
                  <a:lnTo>
                    <a:pt x="256996" y="19050"/>
                  </a:lnTo>
                  <a:lnTo>
                    <a:pt x="262053" y="19050"/>
                  </a:lnTo>
                  <a:lnTo>
                    <a:pt x="263542" y="17992"/>
                  </a:lnTo>
                  <a:lnTo>
                    <a:pt x="264534" y="16228"/>
                  </a:lnTo>
                  <a:lnTo>
                    <a:pt x="265198" y="13993"/>
                  </a:lnTo>
                  <a:lnTo>
                    <a:pt x="266698" y="12504"/>
                  </a:lnTo>
                  <a:lnTo>
                    <a:pt x="275619" y="9642"/>
                  </a:lnTo>
                  <a:lnTo>
                    <a:pt x="285568" y="3"/>
                  </a:lnTo>
                  <a:lnTo>
                    <a:pt x="280513" y="0"/>
                  </a:lnTo>
                  <a:lnTo>
                    <a:pt x="279025" y="1058"/>
                  </a:lnTo>
                  <a:lnTo>
                    <a:pt x="278033" y="2823"/>
                  </a:lnTo>
                  <a:lnTo>
                    <a:pt x="276437" y="8201"/>
                  </a:lnTo>
                  <a:lnTo>
                    <a:pt x="271106" y="14189"/>
                  </a:lnTo>
                  <a:lnTo>
                    <a:pt x="265737" y="16890"/>
                  </a:lnTo>
                  <a:lnTo>
                    <a:pt x="262823" y="17610"/>
                  </a:lnTo>
                  <a:lnTo>
                    <a:pt x="253666" y="23680"/>
                  </a:lnTo>
                  <a:lnTo>
                    <a:pt x="206879" y="60546"/>
                  </a:lnTo>
                  <a:lnTo>
                    <a:pt x="182598" y="78986"/>
                  </a:lnTo>
                  <a:lnTo>
                    <a:pt x="159358" y="93057"/>
                  </a:lnTo>
                  <a:lnTo>
                    <a:pt x="140657" y="112299"/>
                  </a:lnTo>
                  <a:lnTo>
                    <a:pt x="93032" y="142823"/>
                  </a:lnTo>
                  <a:lnTo>
                    <a:pt x="67153" y="161920"/>
                  </a:lnTo>
                  <a:lnTo>
                    <a:pt x="60438" y="167215"/>
                  </a:lnTo>
                  <a:lnTo>
                    <a:pt x="53925" y="169568"/>
                  </a:lnTo>
                  <a:lnTo>
                    <a:pt x="51765" y="171254"/>
                  </a:lnTo>
                  <a:lnTo>
                    <a:pt x="39413" y="188735"/>
                  </a:lnTo>
                  <a:lnTo>
                    <a:pt x="38052" y="198546"/>
                  </a:lnTo>
                  <a:lnTo>
                    <a:pt x="43016" y="204644"/>
                  </a:lnTo>
                  <a:lnTo>
                    <a:pt x="48299" y="207369"/>
                  </a:lnTo>
                  <a:lnTo>
                    <a:pt x="63433" y="210321"/>
                  </a:lnTo>
                  <a:lnTo>
                    <a:pt x="73937" y="216011"/>
                  </a:lnTo>
                  <a:lnTo>
                    <a:pt x="120638" y="218955"/>
                  </a:lnTo>
                  <a:lnTo>
                    <a:pt x="164368" y="219072"/>
                  </a:lnTo>
                  <a:lnTo>
                    <a:pt x="198237" y="228483"/>
                  </a:lnTo>
                  <a:lnTo>
                    <a:pt x="198773" y="229581"/>
                  </a:lnTo>
                  <a:lnTo>
                    <a:pt x="199706" y="236791"/>
                  </a:lnTo>
                  <a:lnTo>
                    <a:pt x="186575" y="251265"/>
                  </a:lnTo>
                  <a:lnTo>
                    <a:pt x="180543" y="254548"/>
                  </a:lnTo>
                  <a:lnTo>
                    <a:pt x="174334" y="257066"/>
                  </a:lnTo>
                  <a:lnTo>
                    <a:pt x="129621" y="282655"/>
                  </a:lnTo>
                  <a:lnTo>
                    <a:pt x="104522" y="298113"/>
                  </a:lnTo>
                  <a:lnTo>
                    <a:pt x="79181" y="316179"/>
                  </a:lnTo>
                  <a:lnTo>
                    <a:pt x="37332" y="333912"/>
                  </a:lnTo>
                  <a:lnTo>
                    <a:pt x="4404" y="352250"/>
                  </a:lnTo>
                  <a:lnTo>
                    <a:pt x="2876" y="354425"/>
                  </a:lnTo>
                  <a:lnTo>
                    <a:pt x="425" y="360464"/>
                  </a:lnTo>
                  <a:lnTo>
                    <a:pt x="0" y="366566"/>
                  </a:lnTo>
                  <a:lnTo>
                    <a:pt x="999" y="368203"/>
                  </a:lnTo>
                  <a:lnTo>
                    <a:pt x="2723" y="369293"/>
                  </a:lnTo>
                  <a:lnTo>
                    <a:pt x="10206" y="370829"/>
                  </a:lnTo>
                  <a:lnTo>
                    <a:pt x="55845" y="371458"/>
                  </a:lnTo>
                  <a:lnTo>
                    <a:pt x="96177" y="371473"/>
                  </a:lnTo>
                  <a:lnTo>
                    <a:pt x="136212" y="368652"/>
                  </a:lnTo>
                  <a:lnTo>
                    <a:pt x="179515" y="363274"/>
                  </a:lnTo>
                  <a:lnTo>
                    <a:pt x="226247" y="362212"/>
                  </a:lnTo>
                  <a:lnTo>
                    <a:pt x="273422" y="362002"/>
                  </a:lnTo>
                  <a:lnTo>
                    <a:pt x="316778" y="361957"/>
                  </a:lnTo>
                  <a:lnTo>
                    <a:pt x="363076" y="361950"/>
                  </a:lnTo>
                  <a:lnTo>
                    <a:pt x="377315" y="361950"/>
                  </a:lnTo>
                  <a:lnTo>
                    <a:pt x="378484" y="360892"/>
                  </a:lnTo>
                  <a:lnTo>
                    <a:pt x="380821" y="3524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8" name="SMARTInkShape-3102"/>
          <p:cNvSpPr/>
          <p:nvPr>
            <p:custDataLst>
              <p:tags r:id="rId7"/>
            </p:custDataLst>
          </p:nvPr>
        </p:nvSpPr>
        <p:spPr>
          <a:xfrm>
            <a:off x="10239375" y="3495675"/>
            <a:ext cx="9411" cy="114301"/>
          </a:xfrm>
          <a:custGeom>
            <a:avLst/>
            <a:gdLst/>
            <a:ahLst/>
            <a:cxnLst/>
            <a:rect l="0" t="0" r="0" b="0"/>
            <a:pathLst>
              <a:path w="9411" h="114301">
                <a:moveTo>
                  <a:pt x="0" y="0"/>
                </a:moveTo>
                <a:lnTo>
                  <a:pt x="0" y="0"/>
                </a:lnTo>
                <a:lnTo>
                  <a:pt x="0" y="44476"/>
                </a:lnTo>
                <a:lnTo>
                  <a:pt x="0" y="50811"/>
                </a:lnTo>
                <a:lnTo>
                  <a:pt x="2824" y="57155"/>
                </a:lnTo>
                <a:lnTo>
                  <a:pt x="6546" y="63502"/>
                </a:lnTo>
                <a:lnTo>
                  <a:pt x="8937" y="76200"/>
                </a:lnTo>
                <a:lnTo>
                  <a:pt x="9410" y="88900"/>
                </a:lnTo>
                <a:lnTo>
                  <a:pt x="6652" y="95250"/>
                </a:lnTo>
                <a:lnTo>
                  <a:pt x="1314" y="102893"/>
                </a:lnTo>
                <a:lnTo>
                  <a:pt x="0" y="1143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SMARTInkShape-3103"/>
          <p:cNvSpPr/>
          <p:nvPr>
            <p:custDataLst>
              <p:tags r:id="rId8"/>
            </p:custDataLst>
          </p:nvPr>
        </p:nvSpPr>
        <p:spPr>
          <a:xfrm>
            <a:off x="9591719" y="4176456"/>
            <a:ext cx="1890530" cy="109676"/>
          </a:xfrm>
          <a:custGeom>
            <a:avLst/>
            <a:gdLst/>
            <a:ahLst/>
            <a:cxnLst/>
            <a:rect l="0" t="0" r="0" b="0"/>
            <a:pathLst>
              <a:path w="1890530" h="109676">
                <a:moveTo>
                  <a:pt x="19006" y="24069"/>
                </a:moveTo>
                <a:lnTo>
                  <a:pt x="19006" y="24069"/>
                </a:lnTo>
                <a:lnTo>
                  <a:pt x="13949" y="24069"/>
                </a:lnTo>
                <a:lnTo>
                  <a:pt x="8645" y="26891"/>
                </a:lnTo>
                <a:lnTo>
                  <a:pt x="107" y="33477"/>
                </a:lnTo>
                <a:lnTo>
                  <a:pt x="0" y="38616"/>
                </a:lnTo>
                <a:lnTo>
                  <a:pt x="1044" y="40117"/>
                </a:lnTo>
                <a:lnTo>
                  <a:pt x="2798" y="41118"/>
                </a:lnTo>
                <a:lnTo>
                  <a:pt x="13217" y="42724"/>
                </a:lnTo>
                <a:lnTo>
                  <a:pt x="60197" y="43103"/>
                </a:lnTo>
                <a:lnTo>
                  <a:pt x="100873" y="43116"/>
                </a:lnTo>
                <a:lnTo>
                  <a:pt x="137219" y="43119"/>
                </a:lnTo>
                <a:lnTo>
                  <a:pt x="179856" y="43119"/>
                </a:lnTo>
                <a:lnTo>
                  <a:pt x="213262" y="40297"/>
                </a:lnTo>
                <a:lnTo>
                  <a:pt x="250334" y="36573"/>
                </a:lnTo>
                <a:lnTo>
                  <a:pt x="291504" y="34918"/>
                </a:lnTo>
                <a:lnTo>
                  <a:pt x="334497" y="34183"/>
                </a:lnTo>
                <a:lnTo>
                  <a:pt x="379357" y="33856"/>
                </a:lnTo>
                <a:lnTo>
                  <a:pt x="403172" y="33769"/>
                </a:lnTo>
                <a:lnTo>
                  <a:pt x="427518" y="33711"/>
                </a:lnTo>
                <a:lnTo>
                  <a:pt x="453271" y="33672"/>
                </a:lnTo>
                <a:lnTo>
                  <a:pt x="479967" y="33646"/>
                </a:lnTo>
                <a:lnTo>
                  <a:pt x="507289" y="33628"/>
                </a:lnTo>
                <a:lnTo>
                  <a:pt x="535028" y="33617"/>
                </a:lnTo>
                <a:lnTo>
                  <a:pt x="563046" y="33610"/>
                </a:lnTo>
                <a:lnTo>
                  <a:pt x="591249" y="33604"/>
                </a:lnTo>
                <a:lnTo>
                  <a:pt x="620635" y="33601"/>
                </a:lnTo>
                <a:lnTo>
                  <a:pt x="650809" y="33599"/>
                </a:lnTo>
                <a:lnTo>
                  <a:pt x="681508" y="33597"/>
                </a:lnTo>
                <a:lnTo>
                  <a:pt x="712557" y="33596"/>
                </a:lnTo>
                <a:lnTo>
                  <a:pt x="743840" y="33595"/>
                </a:lnTo>
                <a:lnTo>
                  <a:pt x="775278" y="33594"/>
                </a:lnTo>
                <a:lnTo>
                  <a:pt x="806821" y="34652"/>
                </a:lnTo>
                <a:lnTo>
                  <a:pt x="838433" y="36417"/>
                </a:lnTo>
                <a:lnTo>
                  <a:pt x="870090" y="38651"/>
                </a:lnTo>
                <a:lnTo>
                  <a:pt x="900720" y="40140"/>
                </a:lnTo>
                <a:lnTo>
                  <a:pt x="930667" y="41133"/>
                </a:lnTo>
                <a:lnTo>
                  <a:pt x="960155" y="41795"/>
                </a:lnTo>
                <a:lnTo>
                  <a:pt x="990397" y="42236"/>
                </a:lnTo>
                <a:lnTo>
                  <a:pt x="1021141" y="42530"/>
                </a:lnTo>
                <a:lnTo>
                  <a:pt x="1052220" y="42726"/>
                </a:lnTo>
                <a:lnTo>
                  <a:pt x="1082466" y="43915"/>
                </a:lnTo>
                <a:lnTo>
                  <a:pt x="1112152" y="45767"/>
                </a:lnTo>
                <a:lnTo>
                  <a:pt x="1141471" y="48059"/>
                </a:lnTo>
                <a:lnTo>
                  <a:pt x="1170541" y="50646"/>
                </a:lnTo>
                <a:lnTo>
                  <a:pt x="1199446" y="53428"/>
                </a:lnTo>
                <a:lnTo>
                  <a:pt x="1228241" y="56342"/>
                </a:lnTo>
                <a:lnTo>
                  <a:pt x="1255904" y="59343"/>
                </a:lnTo>
                <a:lnTo>
                  <a:pt x="1282813" y="62402"/>
                </a:lnTo>
                <a:lnTo>
                  <a:pt x="1309219" y="65499"/>
                </a:lnTo>
                <a:lnTo>
                  <a:pt x="1335289" y="67564"/>
                </a:lnTo>
                <a:lnTo>
                  <a:pt x="1361137" y="68941"/>
                </a:lnTo>
                <a:lnTo>
                  <a:pt x="1386836" y="69858"/>
                </a:lnTo>
                <a:lnTo>
                  <a:pt x="1411376" y="71529"/>
                </a:lnTo>
                <a:lnTo>
                  <a:pt x="1458398" y="76207"/>
                </a:lnTo>
                <a:lnTo>
                  <a:pt x="1503991" y="81814"/>
                </a:lnTo>
                <a:lnTo>
                  <a:pt x="1547892" y="86775"/>
                </a:lnTo>
                <a:lnTo>
                  <a:pt x="1588568" y="88980"/>
                </a:lnTo>
                <a:lnTo>
                  <a:pt x="1627816" y="92782"/>
                </a:lnTo>
                <a:lnTo>
                  <a:pt x="1665364" y="96942"/>
                </a:lnTo>
                <a:lnTo>
                  <a:pt x="1699693" y="98790"/>
                </a:lnTo>
                <a:lnTo>
                  <a:pt x="1743713" y="99831"/>
                </a:lnTo>
                <a:lnTo>
                  <a:pt x="1783568" y="105195"/>
                </a:lnTo>
                <a:lnTo>
                  <a:pt x="1827357" y="108885"/>
                </a:lnTo>
                <a:lnTo>
                  <a:pt x="1871139" y="109675"/>
                </a:lnTo>
                <a:lnTo>
                  <a:pt x="1876062" y="108656"/>
                </a:lnTo>
                <a:lnTo>
                  <a:pt x="1879343" y="106919"/>
                </a:lnTo>
                <a:lnTo>
                  <a:pt x="1881531" y="104702"/>
                </a:lnTo>
                <a:lnTo>
                  <a:pt x="1886783" y="102239"/>
                </a:lnTo>
                <a:lnTo>
                  <a:pt x="1889666" y="101582"/>
                </a:lnTo>
                <a:lnTo>
                  <a:pt x="1890529" y="101145"/>
                </a:lnTo>
                <a:lnTo>
                  <a:pt x="1890046" y="100852"/>
                </a:lnTo>
                <a:lnTo>
                  <a:pt x="1888666" y="100658"/>
                </a:lnTo>
                <a:lnTo>
                  <a:pt x="1887747" y="99469"/>
                </a:lnTo>
                <a:lnTo>
                  <a:pt x="1885394" y="92741"/>
                </a:lnTo>
                <a:lnTo>
                  <a:pt x="1881092" y="87046"/>
                </a:lnTo>
                <a:lnTo>
                  <a:pt x="1872830" y="83808"/>
                </a:lnTo>
                <a:lnTo>
                  <a:pt x="1863161" y="81312"/>
                </a:lnTo>
                <a:lnTo>
                  <a:pt x="1821951" y="58874"/>
                </a:lnTo>
                <a:lnTo>
                  <a:pt x="1783056" y="45925"/>
                </a:lnTo>
                <a:lnTo>
                  <a:pt x="1742030" y="42430"/>
                </a:lnTo>
                <a:lnTo>
                  <a:pt x="1695275" y="34967"/>
                </a:lnTo>
                <a:lnTo>
                  <a:pt x="1649675" y="32806"/>
                </a:lnTo>
                <a:lnTo>
                  <a:pt x="1610360" y="27128"/>
                </a:lnTo>
                <a:lnTo>
                  <a:pt x="1577174" y="25429"/>
                </a:lnTo>
                <a:lnTo>
                  <a:pt x="1544082" y="24674"/>
                </a:lnTo>
                <a:lnTo>
                  <a:pt x="1509617" y="23280"/>
                </a:lnTo>
                <a:lnTo>
                  <a:pt x="1469606" y="19132"/>
                </a:lnTo>
                <a:lnTo>
                  <a:pt x="1427128" y="16583"/>
                </a:lnTo>
                <a:lnTo>
                  <a:pt x="1383554" y="14391"/>
                </a:lnTo>
                <a:lnTo>
                  <a:pt x="1339494" y="9890"/>
                </a:lnTo>
                <a:lnTo>
                  <a:pt x="1292395" y="7184"/>
                </a:lnTo>
                <a:lnTo>
                  <a:pt x="1267982" y="6463"/>
                </a:lnTo>
                <a:lnTo>
                  <a:pt x="1243241" y="5981"/>
                </a:lnTo>
                <a:lnTo>
                  <a:pt x="1218279" y="5660"/>
                </a:lnTo>
                <a:lnTo>
                  <a:pt x="1193171" y="5446"/>
                </a:lnTo>
                <a:lnTo>
                  <a:pt x="1169026" y="5304"/>
                </a:lnTo>
                <a:lnTo>
                  <a:pt x="1122439" y="5145"/>
                </a:lnTo>
                <a:lnTo>
                  <a:pt x="1098587" y="4045"/>
                </a:lnTo>
                <a:lnTo>
                  <a:pt x="1074218" y="2253"/>
                </a:lnTo>
                <a:lnTo>
                  <a:pt x="1049507" y="0"/>
                </a:lnTo>
                <a:lnTo>
                  <a:pt x="1002292" y="319"/>
                </a:lnTo>
                <a:lnTo>
                  <a:pt x="956614" y="2930"/>
                </a:lnTo>
                <a:lnTo>
                  <a:pt x="911618" y="4091"/>
                </a:lnTo>
                <a:lnTo>
                  <a:pt x="869747" y="4606"/>
                </a:lnTo>
                <a:lnTo>
                  <a:pt x="829971" y="4835"/>
                </a:lnTo>
                <a:lnTo>
                  <a:pt x="791127" y="4937"/>
                </a:lnTo>
                <a:lnTo>
                  <a:pt x="752695" y="4983"/>
                </a:lnTo>
                <a:lnTo>
                  <a:pt x="714449" y="5003"/>
                </a:lnTo>
                <a:lnTo>
                  <a:pt x="676284" y="5012"/>
                </a:lnTo>
                <a:lnTo>
                  <a:pt x="640977" y="5016"/>
                </a:lnTo>
                <a:lnTo>
                  <a:pt x="607646" y="6076"/>
                </a:lnTo>
                <a:lnTo>
                  <a:pt x="575193" y="10075"/>
                </a:lnTo>
                <a:lnTo>
                  <a:pt x="543131" y="12558"/>
                </a:lnTo>
                <a:lnTo>
                  <a:pt x="511243" y="13661"/>
                </a:lnTo>
                <a:lnTo>
                  <a:pt x="479431" y="14151"/>
                </a:lnTo>
                <a:lnTo>
                  <a:pt x="447653" y="14369"/>
                </a:lnTo>
                <a:lnTo>
                  <a:pt x="402835" y="17314"/>
                </a:lnTo>
                <a:lnTo>
                  <a:pt x="362744" y="22068"/>
                </a:lnTo>
                <a:lnTo>
                  <a:pt x="321385" y="23674"/>
                </a:lnTo>
                <a:lnTo>
                  <a:pt x="276556" y="24034"/>
                </a:lnTo>
                <a:lnTo>
                  <a:pt x="230088" y="24069"/>
                </a:lnTo>
                <a:lnTo>
                  <a:pt x="266656" y="24069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SMARTInkShape-3104"/>
          <p:cNvSpPr/>
          <p:nvPr>
            <p:custDataLst>
              <p:tags r:id="rId9"/>
            </p:custDataLst>
          </p:nvPr>
        </p:nvSpPr>
        <p:spPr>
          <a:xfrm>
            <a:off x="9982246" y="3048000"/>
            <a:ext cx="371429" cy="710251"/>
          </a:xfrm>
          <a:custGeom>
            <a:avLst/>
            <a:gdLst/>
            <a:ahLst/>
            <a:cxnLst/>
            <a:rect l="0" t="0" r="0" b="0"/>
            <a:pathLst>
              <a:path w="371429" h="710251">
                <a:moveTo>
                  <a:pt x="266654" y="0"/>
                </a:moveTo>
                <a:lnTo>
                  <a:pt x="266654" y="0"/>
                </a:lnTo>
                <a:lnTo>
                  <a:pt x="258452" y="0"/>
                </a:lnTo>
                <a:lnTo>
                  <a:pt x="258012" y="1058"/>
                </a:lnTo>
                <a:lnTo>
                  <a:pt x="257520" y="5056"/>
                </a:lnTo>
                <a:lnTo>
                  <a:pt x="256331" y="6546"/>
                </a:lnTo>
                <a:lnTo>
                  <a:pt x="252189" y="8201"/>
                </a:lnTo>
                <a:lnTo>
                  <a:pt x="240904" y="10322"/>
                </a:lnTo>
                <a:lnTo>
                  <a:pt x="231626" y="15994"/>
                </a:lnTo>
                <a:lnTo>
                  <a:pt x="206124" y="26386"/>
                </a:lnTo>
                <a:lnTo>
                  <a:pt x="168110" y="55059"/>
                </a:lnTo>
                <a:lnTo>
                  <a:pt x="130012" y="99419"/>
                </a:lnTo>
                <a:lnTo>
                  <a:pt x="102085" y="145755"/>
                </a:lnTo>
                <a:lnTo>
                  <a:pt x="76758" y="192739"/>
                </a:lnTo>
                <a:lnTo>
                  <a:pt x="69013" y="209487"/>
                </a:lnTo>
                <a:lnTo>
                  <a:pt x="45764" y="249105"/>
                </a:lnTo>
                <a:lnTo>
                  <a:pt x="28708" y="292645"/>
                </a:lnTo>
                <a:lnTo>
                  <a:pt x="23317" y="307865"/>
                </a:lnTo>
                <a:lnTo>
                  <a:pt x="14517" y="352828"/>
                </a:lnTo>
                <a:lnTo>
                  <a:pt x="2604" y="400103"/>
                </a:lnTo>
                <a:lnTo>
                  <a:pt x="304" y="447682"/>
                </a:lnTo>
                <a:lnTo>
                  <a:pt x="0" y="490245"/>
                </a:lnTo>
                <a:lnTo>
                  <a:pt x="1021" y="523699"/>
                </a:lnTo>
                <a:lnTo>
                  <a:pt x="8156" y="563415"/>
                </a:lnTo>
                <a:lnTo>
                  <a:pt x="17563" y="605994"/>
                </a:lnTo>
                <a:lnTo>
                  <a:pt x="21184" y="616111"/>
                </a:lnTo>
                <a:lnTo>
                  <a:pt x="36225" y="641149"/>
                </a:lnTo>
                <a:lnTo>
                  <a:pt x="78807" y="676216"/>
                </a:lnTo>
                <a:lnTo>
                  <a:pt x="108254" y="691084"/>
                </a:lnTo>
                <a:lnTo>
                  <a:pt x="125999" y="695127"/>
                </a:lnTo>
                <a:lnTo>
                  <a:pt x="139489" y="701499"/>
                </a:lnTo>
                <a:lnTo>
                  <a:pt x="181106" y="707476"/>
                </a:lnTo>
                <a:lnTo>
                  <a:pt x="187397" y="709776"/>
                </a:lnTo>
                <a:lnTo>
                  <a:pt x="192649" y="710250"/>
                </a:lnTo>
                <a:lnTo>
                  <a:pt x="231818" y="703974"/>
                </a:lnTo>
                <a:lnTo>
                  <a:pt x="243514" y="697300"/>
                </a:lnTo>
                <a:lnTo>
                  <a:pt x="274140" y="673383"/>
                </a:lnTo>
                <a:lnTo>
                  <a:pt x="307894" y="626914"/>
                </a:lnTo>
                <a:lnTo>
                  <a:pt x="323800" y="596606"/>
                </a:lnTo>
                <a:lnTo>
                  <a:pt x="342854" y="552981"/>
                </a:lnTo>
                <a:lnTo>
                  <a:pt x="357671" y="514224"/>
                </a:lnTo>
                <a:lnTo>
                  <a:pt x="366403" y="474770"/>
                </a:lnTo>
                <a:lnTo>
                  <a:pt x="370768" y="428430"/>
                </a:lnTo>
                <a:lnTo>
                  <a:pt x="371342" y="387521"/>
                </a:lnTo>
                <a:lnTo>
                  <a:pt x="371417" y="342504"/>
                </a:lnTo>
                <a:lnTo>
                  <a:pt x="371428" y="298973"/>
                </a:lnTo>
                <a:lnTo>
                  <a:pt x="363891" y="256408"/>
                </a:lnTo>
                <a:lnTo>
                  <a:pt x="359669" y="231195"/>
                </a:lnTo>
                <a:lnTo>
                  <a:pt x="345735" y="190646"/>
                </a:lnTo>
                <a:lnTo>
                  <a:pt x="325059" y="150956"/>
                </a:lnTo>
                <a:lnTo>
                  <a:pt x="296912" y="108380"/>
                </a:lnTo>
                <a:lnTo>
                  <a:pt x="273996" y="71540"/>
                </a:lnTo>
                <a:lnTo>
                  <a:pt x="259305" y="55769"/>
                </a:lnTo>
                <a:lnTo>
                  <a:pt x="250688" y="44895"/>
                </a:lnTo>
                <a:lnTo>
                  <a:pt x="216284" y="16016"/>
                </a:lnTo>
                <a:lnTo>
                  <a:pt x="206872" y="12410"/>
                </a:lnTo>
                <a:lnTo>
                  <a:pt x="188640" y="10095"/>
                </a:lnTo>
                <a:lnTo>
                  <a:pt x="144550" y="23729"/>
                </a:lnTo>
                <a:lnTo>
                  <a:pt x="133304" y="2857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3" name="SMARTInkShape-Group655"/>
          <p:cNvGrpSpPr/>
          <p:nvPr/>
        </p:nvGrpSpPr>
        <p:grpSpPr>
          <a:xfrm>
            <a:off x="2266950" y="5210175"/>
            <a:ext cx="247651" cy="152400"/>
            <a:chOff x="2266950" y="5210175"/>
            <a:chExt cx="247651" cy="152400"/>
          </a:xfrm>
        </p:grpSpPr>
        <p:sp>
          <p:nvSpPr>
            <p:cNvPr id="271" name="SMARTInkShape-3105"/>
            <p:cNvSpPr/>
            <p:nvPr>
              <p:custDataLst>
                <p:tags r:id="rId106"/>
              </p:custDataLst>
            </p:nvPr>
          </p:nvSpPr>
          <p:spPr>
            <a:xfrm>
              <a:off x="2295696" y="5324475"/>
              <a:ext cx="218905" cy="38100"/>
            </a:xfrm>
            <a:custGeom>
              <a:avLst/>
              <a:gdLst/>
              <a:ahLst/>
              <a:cxnLst/>
              <a:rect l="0" t="0" r="0" b="0"/>
              <a:pathLst>
                <a:path w="218905" h="38100">
                  <a:moveTo>
                    <a:pt x="37929" y="0"/>
                  </a:moveTo>
                  <a:lnTo>
                    <a:pt x="37929" y="0"/>
                  </a:lnTo>
                  <a:lnTo>
                    <a:pt x="4214" y="18963"/>
                  </a:lnTo>
                  <a:lnTo>
                    <a:pt x="2752" y="21109"/>
                  </a:lnTo>
                  <a:lnTo>
                    <a:pt x="695" y="29185"/>
                  </a:lnTo>
                  <a:lnTo>
                    <a:pt x="0" y="36339"/>
                  </a:lnTo>
                  <a:lnTo>
                    <a:pt x="1001" y="36926"/>
                  </a:lnTo>
                  <a:lnTo>
                    <a:pt x="45818" y="38086"/>
                  </a:lnTo>
                  <a:lnTo>
                    <a:pt x="90715" y="38099"/>
                  </a:lnTo>
                  <a:lnTo>
                    <a:pt x="138101" y="29899"/>
                  </a:lnTo>
                  <a:lnTo>
                    <a:pt x="178630" y="25926"/>
                  </a:lnTo>
                  <a:lnTo>
                    <a:pt x="218904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3106"/>
            <p:cNvSpPr/>
            <p:nvPr>
              <p:custDataLst>
                <p:tags r:id="rId107"/>
              </p:custDataLst>
            </p:nvPr>
          </p:nvSpPr>
          <p:spPr>
            <a:xfrm>
              <a:off x="2266950" y="5210175"/>
              <a:ext cx="238126" cy="19051"/>
            </a:xfrm>
            <a:custGeom>
              <a:avLst/>
              <a:gdLst/>
              <a:ahLst/>
              <a:cxnLst/>
              <a:rect l="0" t="0" r="0" b="0"/>
              <a:pathLst>
                <a:path w="238126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3994"/>
                  </a:lnTo>
                  <a:lnTo>
                    <a:pt x="10361" y="11511"/>
                  </a:lnTo>
                  <a:lnTo>
                    <a:pt x="52064" y="9548"/>
                  </a:lnTo>
                  <a:lnTo>
                    <a:pt x="70225" y="8474"/>
                  </a:lnTo>
                  <a:lnTo>
                    <a:pt x="107983" y="883"/>
                  </a:lnTo>
                  <a:lnTo>
                    <a:pt x="155224" y="52"/>
                  </a:lnTo>
                  <a:lnTo>
                    <a:pt x="200926" y="3"/>
                  </a:lnTo>
                  <a:lnTo>
                    <a:pt x="2381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1" name="SMARTInkShape-Group656"/>
          <p:cNvGrpSpPr/>
          <p:nvPr/>
        </p:nvGrpSpPr>
        <p:grpSpPr>
          <a:xfrm>
            <a:off x="2962482" y="4762945"/>
            <a:ext cx="533194" cy="990156"/>
            <a:chOff x="2962482" y="4762945"/>
            <a:chExt cx="533194" cy="990156"/>
          </a:xfrm>
        </p:grpSpPr>
        <p:sp>
          <p:nvSpPr>
            <p:cNvPr id="274" name="SMARTInkShape-3107"/>
            <p:cNvSpPr/>
            <p:nvPr>
              <p:custDataLst>
                <p:tags r:id="rId99"/>
              </p:custDataLst>
            </p:nvPr>
          </p:nvSpPr>
          <p:spPr>
            <a:xfrm>
              <a:off x="3067050" y="4762945"/>
              <a:ext cx="142876" cy="161316"/>
            </a:xfrm>
            <a:custGeom>
              <a:avLst/>
              <a:gdLst/>
              <a:ahLst/>
              <a:cxnLst/>
              <a:rect l="0" t="0" r="0" b="0"/>
              <a:pathLst>
                <a:path w="142876" h="161316">
                  <a:moveTo>
                    <a:pt x="0" y="47180"/>
                  </a:moveTo>
                  <a:lnTo>
                    <a:pt x="0" y="47180"/>
                  </a:lnTo>
                  <a:lnTo>
                    <a:pt x="0" y="52236"/>
                  </a:lnTo>
                  <a:lnTo>
                    <a:pt x="2822" y="57541"/>
                  </a:lnTo>
                  <a:lnTo>
                    <a:pt x="8201" y="64513"/>
                  </a:lnTo>
                  <a:lnTo>
                    <a:pt x="10322" y="73495"/>
                  </a:lnTo>
                  <a:lnTo>
                    <a:pt x="15994" y="82376"/>
                  </a:lnTo>
                  <a:lnTo>
                    <a:pt x="18446" y="94859"/>
                  </a:lnTo>
                  <a:lnTo>
                    <a:pt x="19049" y="142430"/>
                  </a:lnTo>
                  <a:lnTo>
                    <a:pt x="19050" y="161315"/>
                  </a:lnTo>
                  <a:lnTo>
                    <a:pt x="19050" y="115134"/>
                  </a:lnTo>
                  <a:lnTo>
                    <a:pt x="20108" y="97802"/>
                  </a:lnTo>
                  <a:lnTo>
                    <a:pt x="27251" y="68964"/>
                  </a:lnTo>
                  <a:lnTo>
                    <a:pt x="29556" y="34630"/>
                  </a:lnTo>
                  <a:lnTo>
                    <a:pt x="36156" y="22764"/>
                  </a:lnTo>
                  <a:lnTo>
                    <a:pt x="41822" y="15868"/>
                  </a:lnTo>
                  <a:lnTo>
                    <a:pt x="47868" y="12097"/>
                  </a:lnTo>
                  <a:lnTo>
                    <a:pt x="54083" y="9363"/>
                  </a:lnTo>
                  <a:lnTo>
                    <a:pt x="64808" y="1056"/>
                  </a:lnTo>
                  <a:lnTo>
                    <a:pt x="71179" y="0"/>
                  </a:lnTo>
                  <a:lnTo>
                    <a:pt x="76790" y="2575"/>
                  </a:lnTo>
                  <a:lnTo>
                    <a:pt x="82813" y="6189"/>
                  </a:lnTo>
                  <a:lnTo>
                    <a:pt x="108169" y="16430"/>
                  </a:lnTo>
                  <a:lnTo>
                    <a:pt x="116161" y="22225"/>
                  </a:lnTo>
                  <a:lnTo>
                    <a:pt x="120419" y="28327"/>
                  </a:lnTo>
                  <a:lnTo>
                    <a:pt x="123369" y="34568"/>
                  </a:lnTo>
                  <a:lnTo>
                    <a:pt x="138880" y="53537"/>
                  </a:lnTo>
                  <a:lnTo>
                    <a:pt x="141100" y="59883"/>
                  </a:lnTo>
                  <a:lnTo>
                    <a:pt x="142869" y="106264"/>
                  </a:lnTo>
                  <a:lnTo>
                    <a:pt x="142875" y="1138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3108"/>
            <p:cNvSpPr/>
            <p:nvPr>
              <p:custDataLst>
                <p:tags r:id="rId100"/>
              </p:custDataLst>
            </p:nvPr>
          </p:nvSpPr>
          <p:spPr>
            <a:xfrm>
              <a:off x="3295650" y="5629275"/>
              <a:ext cx="1" cy="114301"/>
            </a:xfrm>
            <a:custGeom>
              <a:avLst/>
              <a:gdLst/>
              <a:ahLst/>
              <a:cxnLst/>
              <a:rect l="0" t="0" r="0" b="0"/>
              <a:pathLst>
                <a:path w="1" h="114301">
                  <a:moveTo>
                    <a:pt x="0" y="0"/>
                  </a:moveTo>
                  <a:lnTo>
                    <a:pt x="0" y="0"/>
                  </a:lnTo>
                  <a:lnTo>
                    <a:pt x="0" y="46459"/>
                  </a:lnTo>
                  <a:lnTo>
                    <a:pt x="0" y="93214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3109"/>
            <p:cNvSpPr/>
            <p:nvPr>
              <p:custDataLst>
                <p:tags r:id="rId101"/>
              </p:custDataLst>
            </p:nvPr>
          </p:nvSpPr>
          <p:spPr>
            <a:xfrm>
              <a:off x="3095755" y="5724525"/>
              <a:ext cx="114171" cy="28576"/>
            </a:xfrm>
            <a:custGeom>
              <a:avLst/>
              <a:gdLst/>
              <a:ahLst/>
              <a:cxnLst/>
              <a:rect l="0" t="0" r="0" b="0"/>
              <a:pathLst>
                <a:path w="114171" h="28576">
                  <a:moveTo>
                    <a:pt x="28445" y="9525"/>
                  </a:moveTo>
                  <a:lnTo>
                    <a:pt x="28445" y="9525"/>
                  </a:lnTo>
                  <a:lnTo>
                    <a:pt x="23389" y="14581"/>
                  </a:lnTo>
                  <a:lnTo>
                    <a:pt x="18084" y="17064"/>
                  </a:lnTo>
                  <a:lnTo>
                    <a:pt x="15188" y="17726"/>
                  </a:lnTo>
                  <a:lnTo>
                    <a:pt x="13257" y="19226"/>
                  </a:lnTo>
                  <a:lnTo>
                    <a:pt x="11111" y="23714"/>
                  </a:lnTo>
                  <a:lnTo>
                    <a:pt x="9481" y="25335"/>
                  </a:lnTo>
                  <a:lnTo>
                    <a:pt x="0" y="28538"/>
                  </a:lnTo>
                  <a:lnTo>
                    <a:pt x="14062" y="28575"/>
                  </a:lnTo>
                  <a:lnTo>
                    <a:pt x="19583" y="25753"/>
                  </a:lnTo>
                  <a:lnTo>
                    <a:pt x="22537" y="23519"/>
                  </a:lnTo>
                  <a:lnTo>
                    <a:pt x="31464" y="21036"/>
                  </a:lnTo>
                  <a:lnTo>
                    <a:pt x="71759" y="18069"/>
                  </a:lnTo>
                  <a:lnTo>
                    <a:pt x="83142" y="12526"/>
                  </a:lnTo>
                  <a:lnTo>
                    <a:pt x="98391" y="9356"/>
                  </a:lnTo>
                  <a:lnTo>
                    <a:pt x="1141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3110"/>
            <p:cNvSpPr/>
            <p:nvPr>
              <p:custDataLst>
                <p:tags r:id="rId102"/>
              </p:custDataLst>
            </p:nvPr>
          </p:nvSpPr>
          <p:spPr>
            <a:xfrm>
              <a:off x="3076575" y="5648325"/>
              <a:ext cx="95251" cy="18935"/>
            </a:xfrm>
            <a:custGeom>
              <a:avLst/>
              <a:gdLst/>
              <a:ahLst/>
              <a:cxnLst/>
              <a:rect l="0" t="0" r="0" b="0"/>
              <a:pathLst>
                <a:path w="95251" h="18935">
                  <a:moveTo>
                    <a:pt x="0" y="9525"/>
                  </a:moveTo>
                  <a:lnTo>
                    <a:pt x="0" y="9525"/>
                  </a:lnTo>
                  <a:lnTo>
                    <a:pt x="0" y="18657"/>
                  </a:lnTo>
                  <a:lnTo>
                    <a:pt x="5056" y="18934"/>
                  </a:lnTo>
                  <a:lnTo>
                    <a:pt x="6546" y="17914"/>
                  </a:lnTo>
                  <a:lnTo>
                    <a:pt x="7539" y="16176"/>
                  </a:lnTo>
                  <a:lnTo>
                    <a:pt x="8201" y="13960"/>
                  </a:lnTo>
                  <a:lnTo>
                    <a:pt x="9701" y="12481"/>
                  </a:lnTo>
                  <a:lnTo>
                    <a:pt x="19148" y="8727"/>
                  </a:lnTo>
                  <a:lnTo>
                    <a:pt x="26370" y="3056"/>
                  </a:lnTo>
                  <a:lnTo>
                    <a:pt x="35213" y="905"/>
                  </a:lnTo>
                  <a:lnTo>
                    <a:pt x="79438" y="5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3111"/>
            <p:cNvSpPr/>
            <p:nvPr>
              <p:custDataLst>
                <p:tags r:id="rId103"/>
              </p:custDataLst>
            </p:nvPr>
          </p:nvSpPr>
          <p:spPr>
            <a:xfrm>
              <a:off x="2990969" y="5524535"/>
              <a:ext cx="18932" cy="19016"/>
            </a:xfrm>
            <a:custGeom>
              <a:avLst/>
              <a:gdLst/>
              <a:ahLst/>
              <a:cxnLst/>
              <a:rect l="0" t="0" r="0" b="0"/>
              <a:pathLst>
                <a:path w="18932" h="19016">
                  <a:moveTo>
                    <a:pt x="18931" y="19015"/>
                  </a:moveTo>
                  <a:lnTo>
                    <a:pt x="18931" y="19015"/>
                  </a:lnTo>
                  <a:lnTo>
                    <a:pt x="18931" y="13959"/>
                  </a:lnTo>
                  <a:lnTo>
                    <a:pt x="17873" y="12470"/>
                  </a:lnTo>
                  <a:lnTo>
                    <a:pt x="16109" y="11476"/>
                  </a:lnTo>
                  <a:lnTo>
                    <a:pt x="10730" y="9883"/>
                  </a:lnTo>
                  <a:lnTo>
                    <a:pt x="9995" y="6842"/>
                  </a:lnTo>
                  <a:lnTo>
                    <a:pt x="9798" y="4550"/>
                  </a:lnTo>
                  <a:lnTo>
                    <a:pt x="8609" y="3021"/>
                  </a:lnTo>
                  <a:lnTo>
                    <a:pt x="0" y="0"/>
                  </a:lnTo>
                  <a:lnTo>
                    <a:pt x="9406" y="94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3112"/>
            <p:cNvSpPr/>
            <p:nvPr>
              <p:custDataLst>
                <p:tags r:id="rId104"/>
              </p:custDataLst>
            </p:nvPr>
          </p:nvSpPr>
          <p:spPr>
            <a:xfrm>
              <a:off x="3000375" y="5629275"/>
              <a:ext cx="9526" cy="104776"/>
            </a:xfrm>
            <a:custGeom>
              <a:avLst/>
              <a:gdLst/>
              <a:ahLst/>
              <a:cxnLst/>
              <a:rect l="0" t="0" r="0" b="0"/>
              <a:pathLst>
                <a:path w="9526" h="10477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6" y="1058"/>
                  </a:lnTo>
                  <a:lnTo>
                    <a:pt x="7539" y="2822"/>
                  </a:lnTo>
                  <a:lnTo>
                    <a:pt x="9264" y="9701"/>
                  </a:lnTo>
                  <a:lnTo>
                    <a:pt x="9409" y="14189"/>
                  </a:lnTo>
                  <a:lnTo>
                    <a:pt x="6651" y="19712"/>
                  </a:lnTo>
                  <a:lnTo>
                    <a:pt x="2956" y="25693"/>
                  </a:lnTo>
                  <a:lnTo>
                    <a:pt x="584" y="38158"/>
                  </a:lnTo>
                  <a:lnTo>
                    <a:pt x="389" y="41314"/>
                  </a:lnTo>
                  <a:lnTo>
                    <a:pt x="5565" y="60528"/>
                  </a:lnTo>
                  <a:lnTo>
                    <a:pt x="83" y="98391"/>
                  </a:lnTo>
                  <a:lnTo>
                    <a:pt x="1114" y="100519"/>
                  </a:lnTo>
                  <a:lnTo>
                    <a:pt x="2859" y="101938"/>
                  </a:lnTo>
                  <a:lnTo>
                    <a:pt x="9525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3113"/>
            <p:cNvSpPr/>
            <p:nvPr>
              <p:custDataLst>
                <p:tags r:id="rId105"/>
              </p:custDataLst>
            </p:nvPr>
          </p:nvSpPr>
          <p:spPr>
            <a:xfrm>
              <a:off x="2962482" y="4953000"/>
              <a:ext cx="533194" cy="457201"/>
            </a:xfrm>
            <a:custGeom>
              <a:avLst/>
              <a:gdLst/>
              <a:ahLst/>
              <a:cxnLst/>
              <a:rect l="0" t="0" r="0" b="0"/>
              <a:pathLst>
                <a:path w="533194" h="457201">
                  <a:moveTo>
                    <a:pt x="352218" y="0"/>
                  </a:moveTo>
                  <a:lnTo>
                    <a:pt x="352218" y="0"/>
                  </a:lnTo>
                  <a:lnTo>
                    <a:pt x="361733" y="0"/>
                  </a:lnTo>
                  <a:lnTo>
                    <a:pt x="348485" y="0"/>
                  </a:lnTo>
                  <a:lnTo>
                    <a:pt x="346554" y="1058"/>
                  </a:lnTo>
                  <a:lnTo>
                    <a:pt x="345267" y="2822"/>
                  </a:lnTo>
                  <a:lnTo>
                    <a:pt x="344410" y="5056"/>
                  </a:lnTo>
                  <a:lnTo>
                    <a:pt x="342779" y="6545"/>
                  </a:lnTo>
                  <a:lnTo>
                    <a:pt x="332558" y="11759"/>
                  </a:lnTo>
                  <a:lnTo>
                    <a:pt x="288102" y="38158"/>
                  </a:lnTo>
                  <a:lnTo>
                    <a:pt x="278213" y="44476"/>
                  </a:lnTo>
                  <a:lnTo>
                    <a:pt x="234296" y="63502"/>
                  </a:lnTo>
                  <a:lnTo>
                    <a:pt x="189816" y="84432"/>
                  </a:lnTo>
                  <a:lnTo>
                    <a:pt x="142605" y="107009"/>
                  </a:lnTo>
                  <a:lnTo>
                    <a:pt x="96093" y="135761"/>
                  </a:lnTo>
                  <a:lnTo>
                    <a:pt x="48651" y="164950"/>
                  </a:lnTo>
                  <a:lnTo>
                    <a:pt x="7763" y="201746"/>
                  </a:lnTo>
                  <a:lnTo>
                    <a:pt x="3335" y="208904"/>
                  </a:lnTo>
                  <a:lnTo>
                    <a:pt x="843" y="218884"/>
                  </a:lnTo>
                  <a:lnTo>
                    <a:pt x="0" y="231738"/>
                  </a:lnTo>
                  <a:lnTo>
                    <a:pt x="990" y="233867"/>
                  </a:lnTo>
                  <a:lnTo>
                    <a:pt x="2707" y="235286"/>
                  </a:lnTo>
                  <a:lnTo>
                    <a:pt x="29460" y="245414"/>
                  </a:lnTo>
                  <a:lnTo>
                    <a:pt x="66564" y="250276"/>
                  </a:lnTo>
                  <a:lnTo>
                    <a:pt x="88369" y="255131"/>
                  </a:lnTo>
                  <a:lnTo>
                    <a:pt x="135379" y="259818"/>
                  </a:lnTo>
                  <a:lnTo>
                    <a:pt x="180128" y="266095"/>
                  </a:lnTo>
                  <a:lnTo>
                    <a:pt x="192125" y="267489"/>
                  </a:lnTo>
                  <a:lnTo>
                    <a:pt x="218603" y="278443"/>
                  </a:lnTo>
                  <a:lnTo>
                    <a:pt x="221867" y="280879"/>
                  </a:lnTo>
                  <a:lnTo>
                    <a:pt x="225492" y="286407"/>
                  </a:lnTo>
                  <a:lnTo>
                    <a:pt x="226459" y="289363"/>
                  </a:lnTo>
                  <a:lnTo>
                    <a:pt x="226045" y="292392"/>
                  </a:lnTo>
                  <a:lnTo>
                    <a:pt x="222764" y="298580"/>
                  </a:lnTo>
                  <a:lnTo>
                    <a:pt x="214966" y="308013"/>
                  </a:lnTo>
                  <a:lnTo>
                    <a:pt x="167853" y="341607"/>
                  </a:lnTo>
                  <a:lnTo>
                    <a:pt x="127053" y="369790"/>
                  </a:lnTo>
                  <a:lnTo>
                    <a:pt x="80262" y="397649"/>
                  </a:lnTo>
                  <a:lnTo>
                    <a:pt x="44719" y="431397"/>
                  </a:lnTo>
                  <a:lnTo>
                    <a:pt x="40927" y="437971"/>
                  </a:lnTo>
                  <a:lnTo>
                    <a:pt x="39916" y="441206"/>
                  </a:lnTo>
                  <a:lnTo>
                    <a:pt x="41358" y="443362"/>
                  </a:lnTo>
                  <a:lnTo>
                    <a:pt x="69028" y="454961"/>
                  </a:lnTo>
                  <a:lnTo>
                    <a:pt x="107218" y="456905"/>
                  </a:lnTo>
                  <a:lnTo>
                    <a:pt x="153344" y="457142"/>
                  </a:lnTo>
                  <a:lnTo>
                    <a:pt x="193456" y="457183"/>
                  </a:lnTo>
                  <a:lnTo>
                    <a:pt x="236033" y="457195"/>
                  </a:lnTo>
                  <a:lnTo>
                    <a:pt x="281104" y="454377"/>
                  </a:lnTo>
                  <a:lnTo>
                    <a:pt x="315320" y="450653"/>
                  </a:lnTo>
                  <a:lnTo>
                    <a:pt x="348166" y="448999"/>
                  </a:lnTo>
                  <a:lnTo>
                    <a:pt x="391352" y="453124"/>
                  </a:lnTo>
                  <a:lnTo>
                    <a:pt x="430959" y="455992"/>
                  </a:lnTo>
                  <a:lnTo>
                    <a:pt x="469505" y="456842"/>
                  </a:lnTo>
                  <a:lnTo>
                    <a:pt x="512446" y="457153"/>
                  </a:lnTo>
                  <a:lnTo>
                    <a:pt x="533193" y="457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2" name="SMARTInkShape-3114"/>
          <p:cNvSpPr/>
          <p:nvPr>
            <p:custDataLst>
              <p:tags r:id="rId10"/>
            </p:custDataLst>
          </p:nvPr>
        </p:nvSpPr>
        <p:spPr>
          <a:xfrm>
            <a:off x="10954047" y="3895725"/>
            <a:ext cx="228304" cy="65352"/>
          </a:xfrm>
          <a:custGeom>
            <a:avLst/>
            <a:gdLst/>
            <a:ahLst/>
            <a:cxnLst/>
            <a:rect l="0" t="0" r="0" b="0"/>
            <a:pathLst>
              <a:path w="228304" h="65352">
                <a:moveTo>
                  <a:pt x="18753" y="0"/>
                </a:moveTo>
                <a:lnTo>
                  <a:pt x="18753" y="0"/>
                </a:lnTo>
                <a:lnTo>
                  <a:pt x="9343" y="0"/>
                </a:lnTo>
                <a:lnTo>
                  <a:pt x="9263" y="10113"/>
                </a:lnTo>
                <a:lnTo>
                  <a:pt x="10309" y="13092"/>
                </a:lnTo>
                <a:lnTo>
                  <a:pt x="12065" y="15078"/>
                </a:lnTo>
                <a:lnTo>
                  <a:pt x="16838" y="17285"/>
                </a:lnTo>
                <a:lnTo>
                  <a:pt x="59108" y="21842"/>
                </a:lnTo>
                <a:lnTo>
                  <a:pt x="76572" y="26580"/>
                </a:lnTo>
                <a:lnTo>
                  <a:pt x="120393" y="28458"/>
                </a:lnTo>
                <a:lnTo>
                  <a:pt x="167607" y="37836"/>
                </a:lnTo>
                <a:lnTo>
                  <a:pt x="178747" y="38066"/>
                </a:lnTo>
                <a:lnTo>
                  <a:pt x="179391" y="39135"/>
                </a:lnTo>
                <a:lnTo>
                  <a:pt x="180105" y="43147"/>
                </a:lnTo>
                <a:lnTo>
                  <a:pt x="179239" y="44639"/>
                </a:lnTo>
                <a:lnTo>
                  <a:pt x="177601" y="45634"/>
                </a:lnTo>
                <a:lnTo>
                  <a:pt x="171903" y="46740"/>
                </a:lnTo>
                <a:lnTo>
                  <a:pt x="126484" y="47591"/>
                </a:lnTo>
                <a:lnTo>
                  <a:pt x="92103" y="50443"/>
                </a:lnTo>
                <a:lnTo>
                  <a:pt x="47914" y="56561"/>
                </a:lnTo>
                <a:lnTo>
                  <a:pt x="705" y="57147"/>
                </a:lnTo>
                <a:lnTo>
                  <a:pt x="149" y="59971"/>
                </a:lnTo>
                <a:lnTo>
                  <a:pt x="0" y="62206"/>
                </a:lnTo>
                <a:lnTo>
                  <a:pt x="960" y="63696"/>
                </a:lnTo>
                <a:lnTo>
                  <a:pt x="2658" y="64689"/>
                </a:lnTo>
                <a:lnTo>
                  <a:pt x="4848" y="65351"/>
                </a:lnTo>
                <a:lnTo>
                  <a:pt x="47653" y="57687"/>
                </a:lnTo>
                <a:lnTo>
                  <a:pt x="93270" y="57221"/>
                </a:lnTo>
                <a:lnTo>
                  <a:pt x="135542" y="54342"/>
                </a:lnTo>
                <a:lnTo>
                  <a:pt x="179289" y="48952"/>
                </a:lnTo>
                <a:lnTo>
                  <a:pt x="228303" y="3810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5" name="SMARTInkShape-Group658"/>
          <p:cNvGrpSpPr/>
          <p:nvPr/>
        </p:nvGrpSpPr>
        <p:grpSpPr>
          <a:xfrm>
            <a:off x="11449085" y="3867150"/>
            <a:ext cx="361916" cy="38101"/>
            <a:chOff x="11449085" y="3867150"/>
            <a:chExt cx="361916" cy="38101"/>
          </a:xfrm>
        </p:grpSpPr>
        <p:sp>
          <p:nvSpPr>
            <p:cNvPr id="283" name="SMARTInkShape-3115"/>
            <p:cNvSpPr/>
            <p:nvPr>
              <p:custDataLst>
                <p:tags r:id="rId97"/>
              </p:custDataLst>
            </p:nvPr>
          </p:nvSpPr>
          <p:spPr>
            <a:xfrm>
              <a:off x="11478763" y="3886200"/>
              <a:ext cx="332238" cy="19051"/>
            </a:xfrm>
            <a:custGeom>
              <a:avLst/>
              <a:gdLst/>
              <a:ahLst/>
              <a:cxnLst/>
              <a:rect l="0" t="0" r="0" b="0"/>
              <a:pathLst>
                <a:path w="332238" h="19051">
                  <a:moveTo>
                    <a:pt x="151262" y="0"/>
                  </a:moveTo>
                  <a:lnTo>
                    <a:pt x="151262" y="0"/>
                  </a:lnTo>
                  <a:lnTo>
                    <a:pt x="111488" y="0"/>
                  </a:lnTo>
                  <a:lnTo>
                    <a:pt x="69243" y="6546"/>
                  </a:lnTo>
                  <a:lnTo>
                    <a:pt x="24867" y="9263"/>
                  </a:lnTo>
                  <a:lnTo>
                    <a:pt x="11831" y="9408"/>
                  </a:lnTo>
                  <a:lnTo>
                    <a:pt x="7509" y="10506"/>
                  </a:lnTo>
                  <a:lnTo>
                    <a:pt x="4626" y="12295"/>
                  </a:lnTo>
                  <a:lnTo>
                    <a:pt x="0" y="17716"/>
                  </a:lnTo>
                  <a:lnTo>
                    <a:pt x="679" y="18161"/>
                  </a:lnTo>
                  <a:lnTo>
                    <a:pt x="39595" y="19016"/>
                  </a:lnTo>
                  <a:lnTo>
                    <a:pt x="83188" y="19043"/>
                  </a:lnTo>
                  <a:lnTo>
                    <a:pt x="122154" y="19048"/>
                  </a:lnTo>
                  <a:lnTo>
                    <a:pt x="155259" y="19050"/>
                  </a:lnTo>
                  <a:lnTo>
                    <a:pt x="188316" y="19050"/>
                  </a:lnTo>
                  <a:lnTo>
                    <a:pt x="220647" y="19050"/>
                  </a:lnTo>
                  <a:lnTo>
                    <a:pt x="252655" y="19050"/>
                  </a:lnTo>
                  <a:lnTo>
                    <a:pt x="284520" y="16228"/>
                  </a:lnTo>
                  <a:lnTo>
                    <a:pt x="332237" y="95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3116"/>
            <p:cNvSpPr/>
            <p:nvPr>
              <p:custDataLst>
                <p:tags r:id="rId98"/>
              </p:custDataLst>
            </p:nvPr>
          </p:nvSpPr>
          <p:spPr>
            <a:xfrm>
              <a:off x="11449085" y="3867150"/>
              <a:ext cx="264489" cy="19051"/>
            </a:xfrm>
            <a:custGeom>
              <a:avLst/>
              <a:gdLst/>
              <a:ahLst/>
              <a:cxnLst/>
              <a:rect l="0" t="0" r="0" b="0"/>
              <a:pathLst>
                <a:path w="264489" h="19051">
                  <a:moveTo>
                    <a:pt x="9490" y="9525"/>
                  </a:moveTo>
                  <a:lnTo>
                    <a:pt x="9490" y="9525"/>
                  </a:lnTo>
                  <a:lnTo>
                    <a:pt x="0" y="9525"/>
                  </a:lnTo>
                  <a:lnTo>
                    <a:pt x="17870" y="1986"/>
                  </a:lnTo>
                  <a:lnTo>
                    <a:pt x="61675" y="78"/>
                  </a:lnTo>
                  <a:lnTo>
                    <a:pt x="105342" y="10"/>
                  </a:lnTo>
                  <a:lnTo>
                    <a:pt x="144905" y="1"/>
                  </a:lnTo>
                  <a:lnTo>
                    <a:pt x="189680" y="0"/>
                  </a:lnTo>
                  <a:lnTo>
                    <a:pt x="221079" y="2822"/>
                  </a:lnTo>
                  <a:lnTo>
                    <a:pt x="264488" y="9408"/>
                  </a:lnTo>
                  <a:lnTo>
                    <a:pt x="264154" y="10506"/>
                  </a:lnTo>
                  <a:lnTo>
                    <a:pt x="257140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9" name="SMARTInkShape-Group659"/>
          <p:cNvGrpSpPr/>
          <p:nvPr/>
        </p:nvGrpSpPr>
        <p:grpSpPr>
          <a:xfrm>
            <a:off x="3800475" y="4943513"/>
            <a:ext cx="219076" cy="333338"/>
            <a:chOff x="3800475" y="4943513"/>
            <a:chExt cx="219076" cy="333338"/>
          </a:xfrm>
        </p:grpSpPr>
        <p:sp>
          <p:nvSpPr>
            <p:cNvPr id="286" name="SMARTInkShape-3117"/>
            <p:cNvSpPr/>
            <p:nvPr>
              <p:custDataLst>
                <p:tags r:id="rId94"/>
              </p:custDataLst>
            </p:nvPr>
          </p:nvSpPr>
          <p:spPr>
            <a:xfrm>
              <a:off x="4010025" y="5248275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9525" y="0"/>
                  </a:moveTo>
                  <a:lnTo>
                    <a:pt x="9525" y="0"/>
                  </a:lnTo>
                  <a:lnTo>
                    <a:pt x="9525" y="14189"/>
                  </a:lnTo>
                  <a:lnTo>
                    <a:pt x="8467" y="15810"/>
                  </a:lnTo>
                  <a:lnTo>
                    <a:pt x="6703" y="16890"/>
                  </a:lnTo>
                  <a:lnTo>
                    <a:pt x="4468" y="17609"/>
                  </a:lnTo>
                  <a:lnTo>
                    <a:pt x="2979" y="19148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3118"/>
            <p:cNvSpPr/>
            <p:nvPr>
              <p:custDataLst>
                <p:tags r:id="rId95"/>
              </p:custDataLst>
            </p:nvPr>
          </p:nvSpPr>
          <p:spPr>
            <a:xfrm>
              <a:off x="3800475" y="4943513"/>
              <a:ext cx="28541" cy="47578"/>
            </a:xfrm>
            <a:custGeom>
              <a:avLst/>
              <a:gdLst/>
              <a:ahLst/>
              <a:cxnLst/>
              <a:rect l="0" t="0" r="0" b="0"/>
              <a:pathLst>
                <a:path w="28541" h="47578">
                  <a:moveTo>
                    <a:pt x="9525" y="19012"/>
                  </a:moveTo>
                  <a:lnTo>
                    <a:pt x="9525" y="19012"/>
                  </a:lnTo>
                  <a:lnTo>
                    <a:pt x="393" y="28145"/>
                  </a:lnTo>
                  <a:lnTo>
                    <a:pt x="0" y="47184"/>
                  </a:lnTo>
                  <a:lnTo>
                    <a:pt x="9132" y="47577"/>
                  </a:lnTo>
                  <a:lnTo>
                    <a:pt x="9408" y="42527"/>
                  </a:lnTo>
                  <a:lnTo>
                    <a:pt x="10506" y="41039"/>
                  </a:lnTo>
                  <a:lnTo>
                    <a:pt x="14547" y="39385"/>
                  </a:lnTo>
                  <a:lnTo>
                    <a:pt x="16048" y="37886"/>
                  </a:lnTo>
                  <a:lnTo>
                    <a:pt x="17716" y="33397"/>
                  </a:lnTo>
                  <a:lnTo>
                    <a:pt x="18654" y="24921"/>
                  </a:lnTo>
                  <a:lnTo>
                    <a:pt x="19845" y="22951"/>
                  </a:lnTo>
                  <a:lnTo>
                    <a:pt x="21696" y="21638"/>
                  </a:lnTo>
                  <a:lnTo>
                    <a:pt x="23989" y="20763"/>
                  </a:lnTo>
                  <a:lnTo>
                    <a:pt x="25518" y="19121"/>
                  </a:lnTo>
                  <a:lnTo>
                    <a:pt x="28173" y="10965"/>
                  </a:lnTo>
                  <a:lnTo>
                    <a:pt x="28540" y="1415"/>
                  </a:lnTo>
                  <a:lnTo>
                    <a:pt x="27493" y="931"/>
                  </a:lnTo>
                  <a:lnTo>
                    <a:pt x="19441" y="0"/>
                  </a:lnTo>
                  <a:lnTo>
                    <a:pt x="10883" y="8166"/>
                  </a:lnTo>
                  <a:lnTo>
                    <a:pt x="9644" y="17572"/>
                  </a:lnTo>
                  <a:lnTo>
                    <a:pt x="9525" y="380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3119"/>
            <p:cNvSpPr/>
            <p:nvPr>
              <p:custDataLst>
                <p:tags r:id="rId96"/>
              </p:custDataLst>
            </p:nvPr>
          </p:nvSpPr>
          <p:spPr>
            <a:xfrm>
              <a:off x="3810000" y="5095875"/>
              <a:ext cx="19051" cy="161926"/>
            </a:xfrm>
            <a:custGeom>
              <a:avLst/>
              <a:gdLst/>
              <a:ahLst/>
              <a:cxnLst/>
              <a:rect l="0" t="0" r="0" b="0"/>
              <a:pathLst>
                <a:path w="19051" h="161926">
                  <a:moveTo>
                    <a:pt x="0" y="9525"/>
                  </a:moveTo>
                  <a:lnTo>
                    <a:pt x="0" y="9525"/>
                  </a:lnTo>
                  <a:lnTo>
                    <a:pt x="9525" y="0"/>
                  </a:lnTo>
                  <a:lnTo>
                    <a:pt x="9525" y="5056"/>
                  </a:lnTo>
                  <a:lnTo>
                    <a:pt x="12347" y="10361"/>
                  </a:lnTo>
                  <a:lnTo>
                    <a:pt x="16071" y="16247"/>
                  </a:lnTo>
                  <a:lnTo>
                    <a:pt x="18461" y="28648"/>
                  </a:lnTo>
                  <a:lnTo>
                    <a:pt x="19043" y="73822"/>
                  </a:lnTo>
                  <a:lnTo>
                    <a:pt x="19050" y="119499"/>
                  </a:lnTo>
                  <a:lnTo>
                    <a:pt x="19050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6" name="SMARTInkShape-Group660"/>
          <p:cNvGrpSpPr/>
          <p:nvPr/>
        </p:nvGrpSpPr>
        <p:grpSpPr>
          <a:xfrm>
            <a:off x="4362488" y="4791113"/>
            <a:ext cx="1247684" cy="1238213"/>
            <a:chOff x="4362488" y="4791113"/>
            <a:chExt cx="1247684" cy="1238213"/>
          </a:xfrm>
        </p:grpSpPr>
        <p:sp>
          <p:nvSpPr>
            <p:cNvPr id="290" name="SMARTInkShape-3120"/>
            <p:cNvSpPr/>
            <p:nvPr>
              <p:custDataLst>
                <p:tags r:id="rId78"/>
              </p:custDataLst>
            </p:nvPr>
          </p:nvSpPr>
          <p:spPr>
            <a:xfrm>
              <a:off x="5391153" y="6000750"/>
              <a:ext cx="19048" cy="28576"/>
            </a:xfrm>
            <a:custGeom>
              <a:avLst/>
              <a:gdLst/>
              <a:ahLst/>
              <a:cxnLst/>
              <a:rect l="0" t="0" r="0" b="0"/>
              <a:pathLst>
                <a:path w="19048" h="28576">
                  <a:moveTo>
                    <a:pt x="19047" y="28575"/>
                  </a:moveTo>
                  <a:lnTo>
                    <a:pt x="19047" y="28575"/>
                  </a:lnTo>
                  <a:lnTo>
                    <a:pt x="392" y="28575"/>
                  </a:lnTo>
                  <a:lnTo>
                    <a:pt x="0" y="19166"/>
                  </a:lnTo>
                  <a:lnTo>
                    <a:pt x="5054" y="14027"/>
                  </a:lnTo>
                  <a:lnTo>
                    <a:pt x="7536" y="8705"/>
                  </a:lnTo>
                  <a:lnTo>
                    <a:pt x="952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3121"/>
            <p:cNvSpPr/>
            <p:nvPr>
              <p:custDataLst>
                <p:tags r:id="rId79"/>
              </p:custDataLst>
            </p:nvPr>
          </p:nvSpPr>
          <p:spPr>
            <a:xfrm>
              <a:off x="5410200" y="5591209"/>
              <a:ext cx="9526" cy="219042"/>
            </a:xfrm>
            <a:custGeom>
              <a:avLst/>
              <a:gdLst/>
              <a:ahLst/>
              <a:cxnLst/>
              <a:rect l="0" t="0" r="0" b="0"/>
              <a:pathLst>
                <a:path w="9526" h="219042">
                  <a:moveTo>
                    <a:pt x="0" y="9491"/>
                  </a:moveTo>
                  <a:lnTo>
                    <a:pt x="0" y="9491"/>
                  </a:lnTo>
                  <a:lnTo>
                    <a:pt x="0" y="0"/>
                  </a:lnTo>
                  <a:lnTo>
                    <a:pt x="0" y="46312"/>
                  </a:lnTo>
                  <a:lnTo>
                    <a:pt x="2822" y="55136"/>
                  </a:lnTo>
                  <a:lnTo>
                    <a:pt x="6545" y="63644"/>
                  </a:lnTo>
                  <a:lnTo>
                    <a:pt x="9409" y="111222"/>
                  </a:lnTo>
                  <a:lnTo>
                    <a:pt x="9518" y="155548"/>
                  </a:lnTo>
                  <a:lnTo>
                    <a:pt x="9525" y="199129"/>
                  </a:lnTo>
                  <a:lnTo>
                    <a:pt x="9525" y="2190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3122"/>
            <p:cNvSpPr/>
            <p:nvPr>
              <p:custDataLst>
                <p:tags r:id="rId80"/>
              </p:custDataLst>
            </p:nvPr>
          </p:nvSpPr>
          <p:spPr>
            <a:xfrm>
              <a:off x="5210178" y="5638800"/>
              <a:ext cx="38088" cy="37974"/>
            </a:xfrm>
            <a:custGeom>
              <a:avLst/>
              <a:gdLst/>
              <a:ahLst/>
              <a:cxnLst/>
              <a:rect l="0" t="0" r="0" b="0"/>
              <a:pathLst>
                <a:path w="38088" h="37974">
                  <a:moveTo>
                    <a:pt x="9522" y="0"/>
                  </a:moveTo>
                  <a:lnTo>
                    <a:pt x="9522" y="0"/>
                  </a:lnTo>
                  <a:lnTo>
                    <a:pt x="31" y="9491"/>
                  </a:lnTo>
                  <a:lnTo>
                    <a:pt x="0" y="17723"/>
                  </a:lnTo>
                  <a:lnTo>
                    <a:pt x="17607" y="36649"/>
                  </a:lnTo>
                  <a:lnTo>
                    <a:pt x="27121" y="37973"/>
                  </a:lnTo>
                  <a:lnTo>
                    <a:pt x="27605" y="36956"/>
                  </a:lnTo>
                  <a:lnTo>
                    <a:pt x="28445" y="29888"/>
                  </a:lnTo>
                  <a:lnTo>
                    <a:pt x="31338" y="29159"/>
                  </a:lnTo>
                  <a:lnTo>
                    <a:pt x="33591" y="28964"/>
                  </a:lnTo>
                  <a:lnTo>
                    <a:pt x="35093" y="27775"/>
                  </a:lnTo>
                  <a:lnTo>
                    <a:pt x="37702" y="20408"/>
                  </a:lnTo>
                  <a:lnTo>
                    <a:pt x="38087" y="4896"/>
                  </a:lnTo>
                  <a:lnTo>
                    <a:pt x="37032" y="3265"/>
                  </a:lnTo>
                  <a:lnTo>
                    <a:pt x="35270" y="2176"/>
                  </a:lnTo>
                  <a:lnTo>
                    <a:pt x="28688" y="37"/>
                  </a:lnTo>
                  <a:lnTo>
                    <a:pt x="20381" y="3"/>
                  </a:lnTo>
                  <a:lnTo>
                    <a:pt x="19936" y="1060"/>
                  </a:lnTo>
                  <a:lnTo>
                    <a:pt x="19047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3123"/>
            <p:cNvSpPr/>
            <p:nvPr>
              <p:custDataLst>
                <p:tags r:id="rId81"/>
              </p:custDataLst>
            </p:nvPr>
          </p:nvSpPr>
          <p:spPr>
            <a:xfrm>
              <a:off x="5238750" y="5753100"/>
              <a:ext cx="1" cy="104776"/>
            </a:xfrm>
            <a:custGeom>
              <a:avLst/>
              <a:gdLst/>
              <a:ahLst/>
              <a:cxnLst/>
              <a:rect l="0" t="0" r="0" b="0"/>
              <a:pathLst>
                <a:path w="1" h="104776">
                  <a:moveTo>
                    <a:pt x="0" y="0"/>
                  </a:moveTo>
                  <a:lnTo>
                    <a:pt x="0" y="0"/>
                  </a:lnTo>
                  <a:lnTo>
                    <a:pt x="0" y="42951"/>
                  </a:lnTo>
                  <a:lnTo>
                    <a:pt x="0" y="90134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3124"/>
            <p:cNvSpPr/>
            <p:nvPr>
              <p:custDataLst>
                <p:tags r:id="rId82"/>
              </p:custDataLst>
            </p:nvPr>
          </p:nvSpPr>
          <p:spPr>
            <a:xfrm>
              <a:off x="4924425" y="5895975"/>
              <a:ext cx="9526" cy="47626"/>
            </a:xfrm>
            <a:custGeom>
              <a:avLst/>
              <a:gdLst/>
              <a:ahLst/>
              <a:cxnLst/>
              <a:rect l="0" t="0" r="0" b="0"/>
              <a:pathLst>
                <a:path w="9526" h="47626">
                  <a:moveTo>
                    <a:pt x="9525" y="19050"/>
                  </a:moveTo>
                  <a:lnTo>
                    <a:pt x="9525" y="19050"/>
                  </a:lnTo>
                  <a:lnTo>
                    <a:pt x="116" y="9641"/>
                  </a:lnTo>
                  <a:lnTo>
                    <a:pt x="0" y="47588"/>
                  </a:lnTo>
                  <a:lnTo>
                    <a:pt x="9409" y="47625"/>
                  </a:lnTo>
                  <a:lnTo>
                    <a:pt x="9525" y="20501"/>
                  </a:lnTo>
                  <a:lnTo>
                    <a:pt x="392" y="995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3125"/>
            <p:cNvSpPr/>
            <p:nvPr>
              <p:custDataLst>
                <p:tags r:id="rId83"/>
              </p:custDataLst>
            </p:nvPr>
          </p:nvSpPr>
          <p:spPr>
            <a:xfrm>
              <a:off x="4914900" y="5564051"/>
              <a:ext cx="19051" cy="198575"/>
            </a:xfrm>
            <a:custGeom>
              <a:avLst/>
              <a:gdLst/>
              <a:ahLst/>
              <a:cxnLst/>
              <a:rect l="0" t="0" r="0" b="0"/>
              <a:pathLst>
                <a:path w="19051" h="198575">
                  <a:moveTo>
                    <a:pt x="0" y="27124"/>
                  </a:moveTo>
                  <a:lnTo>
                    <a:pt x="0" y="27124"/>
                  </a:lnTo>
                  <a:lnTo>
                    <a:pt x="0" y="18923"/>
                  </a:lnTo>
                  <a:lnTo>
                    <a:pt x="8201" y="9514"/>
                  </a:lnTo>
                  <a:lnTo>
                    <a:pt x="9409" y="0"/>
                  </a:lnTo>
                  <a:lnTo>
                    <a:pt x="9515" y="6877"/>
                  </a:lnTo>
                  <a:lnTo>
                    <a:pt x="16069" y="15442"/>
                  </a:lnTo>
                  <a:lnTo>
                    <a:pt x="18167" y="24250"/>
                  </a:lnTo>
                  <a:lnTo>
                    <a:pt x="19043" y="71752"/>
                  </a:lnTo>
                  <a:lnTo>
                    <a:pt x="19050" y="119330"/>
                  </a:lnTo>
                  <a:lnTo>
                    <a:pt x="17992" y="157111"/>
                  </a:lnTo>
                  <a:lnTo>
                    <a:pt x="10408" y="184882"/>
                  </a:lnTo>
                  <a:lnTo>
                    <a:pt x="9525" y="1985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3126"/>
            <p:cNvSpPr/>
            <p:nvPr>
              <p:custDataLst>
                <p:tags r:id="rId84"/>
              </p:custDataLst>
            </p:nvPr>
          </p:nvSpPr>
          <p:spPr>
            <a:xfrm>
              <a:off x="4810125" y="5638916"/>
              <a:ext cx="38090" cy="190254"/>
            </a:xfrm>
            <a:custGeom>
              <a:avLst/>
              <a:gdLst/>
              <a:ahLst/>
              <a:cxnLst/>
              <a:rect l="0" t="0" r="0" b="0"/>
              <a:pathLst>
                <a:path w="38090" h="190254">
                  <a:moveTo>
                    <a:pt x="0" y="9409"/>
                  </a:moveTo>
                  <a:lnTo>
                    <a:pt x="0" y="9409"/>
                  </a:lnTo>
                  <a:lnTo>
                    <a:pt x="0" y="0"/>
                  </a:lnTo>
                  <a:lnTo>
                    <a:pt x="0" y="8096"/>
                  </a:lnTo>
                  <a:lnTo>
                    <a:pt x="6546" y="16754"/>
                  </a:lnTo>
                  <a:lnTo>
                    <a:pt x="8642" y="25579"/>
                  </a:lnTo>
                  <a:lnTo>
                    <a:pt x="10321" y="35955"/>
                  </a:lnTo>
                  <a:lnTo>
                    <a:pt x="17052" y="50906"/>
                  </a:lnTo>
                  <a:lnTo>
                    <a:pt x="24690" y="63568"/>
                  </a:lnTo>
                  <a:lnTo>
                    <a:pt x="28482" y="79195"/>
                  </a:lnTo>
                  <a:lnTo>
                    <a:pt x="35887" y="94494"/>
                  </a:lnTo>
                  <a:lnTo>
                    <a:pt x="38074" y="139315"/>
                  </a:lnTo>
                  <a:lnTo>
                    <a:pt x="38089" y="145814"/>
                  </a:lnTo>
                  <a:lnTo>
                    <a:pt x="35273" y="152230"/>
                  </a:lnTo>
                  <a:lnTo>
                    <a:pt x="31552" y="158610"/>
                  </a:lnTo>
                  <a:lnTo>
                    <a:pt x="28399" y="168152"/>
                  </a:lnTo>
                  <a:lnTo>
                    <a:pt x="20490" y="178977"/>
                  </a:lnTo>
                  <a:lnTo>
                    <a:pt x="19088" y="189943"/>
                  </a:lnTo>
                  <a:lnTo>
                    <a:pt x="14005" y="190253"/>
                  </a:lnTo>
                  <a:lnTo>
                    <a:pt x="12512" y="189238"/>
                  </a:lnTo>
                  <a:lnTo>
                    <a:pt x="11516" y="187504"/>
                  </a:lnTo>
                  <a:lnTo>
                    <a:pt x="9525" y="1808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3127"/>
            <p:cNvSpPr/>
            <p:nvPr>
              <p:custDataLst>
                <p:tags r:id="rId85"/>
              </p:custDataLst>
            </p:nvPr>
          </p:nvSpPr>
          <p:spPr>
            <a:xfrm>
              <a:off x="4724400" y="5648328"/>
              <a:ext cx="9526" cy="19048"/>
            </a:xfrm>
            <a:custGeom>
              <a:avLst/>
              <a:gdLst/>
              <a:ahLst/>
              <a:cxnLst/>
              <a:rect l="0" t="0" r="0" b="0"/>
              <a:pathLst>
                <a:path w="9526" h="19048">
                  <a:moveTo>
                    <a:pt x="9525" y="9522"/>
                  </a:moveTo>
                  <a:lnTo>
                    <a:pt x="9525" y="9522"/>
                  </a:lnTo>
                  <a:lnTo>
                    <a:pt x="3" y="0"/>
                  </a:lnTo>
                  <a:lnTo>
                    <a:pt x="0" y="9130"/>
                  </a:lnTo>
                  <a:lnTo>
                    <a:pt x="9525" y="190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3128"/>
            <p:cNvSpPr/>
            <p:nvPr>
              <p:custDataLst>
                <p:tags r:id="rId86"/>
              </p:custDataLst>
            </p:nvPr>
          </p:nvSpPr>
          <p:spPr>
            <a:xfrm>
              <a:off x="4743450" y="5724525"/>
              <a:ext cx="9526" cy="85726"/>
            </a:xfrm>
            <a:custGeom>
              <a:avLst/>
              <a:gdLst/>
              <a:ahLst/>
              <a:cxnLst/>
              <a:rect l="0" t="0" r="0" b="0"/>
              <a:pathLst>
                <a:path w="9526" h="85726">
                  <a:moveTo>
                    <a:pt x="0" y="0"/>
                  </a:moveTo>
                  <a:lnTo>
                    <a:pt x="0" y="0"/>
                  </a:lnTo>
                  <a:lnTo>
                    <a:pt x="0" y="14189"/>
                  </a:lnTo>
                  <a:lnTo>
                    <a:pt x="1058" y="15810"/>
                  </a:lnTo>
                  <a:lnTo>
                    <a:pt x="2822" y="16890"/>
                  </a:lnTo>
                  <a:lnTo>
                    <a:pt x="5057" y="17610"/>
                  </a:lnTo>
                  <a:lnTo>
                    <a:pt x="6546" y="19148"/>
                  </a:lnTo>
                  <a:lnTo>
                    <a:pt x="8201" y="23680"/>
                  </a:lnTo>
                  <a:lnTo>
                    <a:pt x="9525" y="71175"/>
                  </a:lnTo>
                  <a:lnTo>
                    <a:pt x="9525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3129"/>
            <p:cNvSpPr/>
            <p:nvPr>
              <p:custDataLst>
                <p:tags r:id="rId87"/>
              </p:custDataLst>
            </p:nvPr>
          </p:nvSpPr>
          <p:spPr>
            <a:xfrm>
              <a:off x="4619625" y="5753100"/>
              <a:ext cx="66676" cy="28576"/>
            </a:xfrm>
            <a:custGeom>
              <a:avLst/>
              <a:gdLst/>
              <a:ahLst/>
              <a:cxnLst/>
              <a:rect l="0" t="0" r="0" b="0"/>
              <a:pathLst>
                <a:path w="66676" h="28576">
                  <a:moveTo>
                    <a:pt x="0" y="28575"/>
                  </a:moveTo>
                  <a:lnTo>
                    <a:pt x="0" y="28575"/>
                  </a:lnTo>
                  <a:lnTo>
                    <a:pt x="0" y="19443"/>
                  </a:lnTo>
                  <a:lnTo>
                    <a:pt x="5057" y="19166"/>
                  </a:lnTo>
                  <a:lnTo>
                    <a:pt x="6546" y="18069"/>
                  </a:lnTo>
                  <a:lnTo>
                    <a:pt x="8201" y="14027"/>
                  </a:lnTo>
                  <a:lnTo>
                    <a:pt x="9701" y="12526"/>
                  </a:lnTo>
                  <a:lnTo>
                    <a:pt x="14189" y="10859"/>
                  </a:lnTo>
                  <a:lnTo>
                    <a:pt x="55271" y="9528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3130"/>
            <p:cNvSpPr/>
            <p:nvPr>
              <p:custDataLst>
                <p:tags r:id="rId88"/>
              </p:custDataLst>
            </p:nvPr>
          </p:nvSpPr>
          <p:spPr>
            <a:xfrm>
              <a:off x="4467225" y="5715010"/>
              <a:ext cx="76201" cy="76191"/>
            </a:xfrm>
            <a:custGeom>
              <a:avLst/>
              <a:gdLst/>
              <a:ahLst/>
              <a:cxnLst/>
              <a:rect l="0" t="0" r="0" b="0"/>
              <a:pathLst>
                <a:path w="76201" h="76191">
                  <a:moveTo>
                    <a:pt x="0" y="9515"/>
                  </a:moveTo>
                  <a:lnTo>
                    <a:pt x="0" y="9515"/>
                  </a:lnTo>
                  <a:lnTo>
                    <a:pt x="5057" y="9515"/>
                  </a:lnTo>
                  <a:lnTo>
                    <a:pt x="6546" y="8457"/>
                  </a:lnTo>
                  <a:lnTo>
                    <a:pt x="7539" y="6693"/>
                  </a:lnTo>
                  <a:lnTo>
                    <a:pt x="9522" y="0"/>
                  </a:lnTo>
                  <a:lnTo>
                    <a:pt x="9525" y="31871"/>
                  </a:lnTo>
                  <a:lnTo>
                    <a:pt x="10583" y="33943"/>
                  </a:lnTo>
                  <a:lnTo>
                    <a:pt x="12347" y="35326"/>
                  </a:lnTo>
                  <a:lnTo>
                    <a:pt x="14582" y="36248"/>
                  </a:lnTo>
                  <a:lnTo>
                    <a:pt x="16071" y="37921"/>
                  </a:lnTo>
                  <a:lnTo>
                    <a:pt x="17726" y="42600"/>
                  </a:lnTo>
                  <a:lnTo>
                    <a:pt x="19050" y="76152"/>
                  </a:lnTo>
                  <a:lnTo>
                    <a:pt x="13993" y="76179"/>
                  </a:lnTo>
                  <a:lnTo>
                    <a:pt x="12504" y="75125"/>
                  </a:lnTo>
                  <a:lnTo>
                    <a:pt x="11511" y="73363"/>
                  </a:lnTo>
                  <a:lnTo>
                    <a:pt x="9787" y="66489"/>
                  </a:lnTo>
                  <a:lnTo>
                    <a:pt x="9642" y="62000"/>
                  </a:lnTo>
                  <a:lnTo>
                    <a:pt x="12399" y="56478"/>
                  </a:lnTo>
                  <a:lnTo>
                    <a:pt x="16094" y="50497"/>
                  </a:lnTo>
                  <a:lnTo>
                    <a:pt x="18466" y="38032"/>
                  </a:lnTo>
                  <a:lnTo>
                    <a:pt x="18661" y="34876"/>
                  </a:lnTo>
                  <a:lnTo>
                    <a:pt x="21699" y="28548"/>
                  </a:lnTo>
                  <a:lnTo>
                    <a:pt x="27217" y="20919"/>
                  </a:lnTo>
                  <a:lnTo>
                    <a:pt x="28173" y="14540"/>
                  </a:lnTo>
                  <a:lnTo>
                    <a:pt x="29365" y="12865"/>
                  </a:lnTo>
                  <a:lnTo>
                    <a:pt x="31218" y="11748"/>
                  </a:lnTo>
                  <a:lnTo>
                    <a:pt x="33512" y="11003"/>
                  </a:lnTo>
                  <a:lnTo>
                    <a:pt x="35042" y="9449"/>
                  </a:lnTo>
                  <a:lnTo>
                    <a:pt x="36741" y="4900"/>
                  </a:lnTo>
                  <a:lnTo>
                    <a:pt x="38252" y="3263"/>
                  </a:lnTo>
                  <a:lnTo>
                    <a:pt x="46182" y="421"/>
                  </a:lnTo>
                  <a:lnTo>
                    <a:pt x="52254" y="118"/>
                  </a:lnTo>
                  <a:lnTo>
                    <a:pt x="53886" y="1134"/>
                  </a:lnTo>
                  <a:lnTo>
                    <a:pt x="54974" y="2869"/>
                  </a:lnTo>
                  <a:lnTo>
                    <a:pt x="55699" y="5084"/>
                  </a:lnTo>
                  <a:lnTo>
                    <a:pt x="57241" y="6562"/>
                  </a:lnTo>
                  <a:lnTo>
                    <a:pt x="65224" y="9126"/>
                  </a:lnTo>
                  <a:lnTo>
                    <a:pt x="66030" y="12164"/>
                  </a:lnTo>
                  <a:lnTo>
                    <a:pt x="66245" y="14456"/>
                  </a:lnTo>
                  <a:lnTo>
                    <a:pt x="69306" y="19825"/>
                  </a:lnTo>
                  <a:lnTo>
                    <a:pt x="74838" y="26838"/>
                  </a:lnTo>
                  <a:lnTo>
                    <a:pt x="75931" y="35828"/>
                  </a:lnTo>
                  <a:lnTo>
                    <a:pt x="76200" y="761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3131"/>
            <p:cNvSpPr/>
            <p:nvPr>
              <p:custDataLst>
                <p:tags r:id="rId89"/>
              </p:custDataLst>
            </p:nvPr>
          </p:nvSpPr>
          <p:spPr>
            <a:xfrm>
              <a:off x="4362488" y="5629670"/>
              <a:ext cx="76163" cy="190106"/>
            </a:xfrm>
            <a:custGeom>
              <a:avLst/>
              <a:gdLst/>
              <a:ahLst/>
              <a:cxnLst/>
              <a:rect l="0" t="0" r="0" b="0"/>
              <a:pathLst>
                <a:path w="76163" h="190106">
                  <a:moveTo>
                    <a:pt x="76162" y="18655"/>
                  </a:moveTo>
                  <a:lnTo>
                    <a:pt x="76162" y="18655"/>
                  </a:lnTo>
                  <a:lnTo>
                    <a:pt x="76162" y="9523"/>
                  </a:lnTo>
                  <a:lnTo>
                    <a:pt x="66049" y="9246"/>
                  </a:lnTo>
                  <a:lnTo>
                    <a:pt x="63070" y="8149"/>
                  </a:lnTo>
                  <a:lnTo>
                    <a:pt x="61084" y="6359"/>
                  </a:lnTo>
                  <a:lnTo>
                    <a:pt x="57344" y="0"/>
                  </a:lnTo>
                  <a:lnTo>
                    <a:pt x="48931" y="7840"/>
                  </a:lnTo>
                  <a:lnTo>
                    <a:pt x="40248" y="9934"/>
                  </a:lnTo>
                  <a:lnTo>
                    <a:pt x="34448" y="14073"/>
                  </a:lnTo>
                  <a:lnTo>
                    <a:pt x="31164" y="19441"/>
                  </a:lnTo>
                  <a:lnTo>
                    <a:pt x="28647" y="25354"/>
                  </a:lnTo>
                  <a:lnTo>
                    <a:pt x="22337" y="34633"/>
                  </a:lnTo>
                  <a:lnTo>
                    <a:pt x="19997" y="44086"/>
                  </a:lnTo>
                  <a:lnTo>
                    <a:pt x="19450" y="50419"/>
                  </a:lnTo>
                  <a:lnTo>
                    <a:pt x="16385" y="56761"/>
                  </a:lnTo>
                  <a:lnTo>
                    <a:pt x="14086" y="59934"/>
                  </a:lnTo>
                  <a:lnTo>
                    <a:pt x="1406" y="97638"/>
                  </a:lnTo>
                  <a:lnTo>
                    <a:pt x="0" y="140784"/>
                  </a:lnTo>
                  <a:lnTo>
                    <a:pt x="2801" y="149840"/>
                  </a:lnTo>
                  <a:lnTo>
                    <a:pt x="6515" y="157392"/>
                  </a:lnTo>
                  <a:lnTo>
                    <a:pt x="8166" y="164277"/>
                  </a:lnTo>
                  <a:lnTo>
                    <a:pt x="9665" y="166536"/>
                  </a:lnTo>
                  <a:lnTo>
                    <a:pt x="11722" y="168043"/>
                  </a:lnTo>
                  <a:lnTo>
                    <a:pt x="14152" y="169047"/>
                  </a:lnTo>
                  <a:lnTo>
                    <a:pt x="15772" y="170775"/>
                  </a:lnTo>
                  <a:lnTo>
                    <a:pt x="17572" y="175517"/>
                  </a:lnTo>
                  <a:lnTo>
                    <a:pt x="19110" y="177205"/>
                  </a:lnTo>
                  <a:lnTo>
                    <a:pt x="23642" y="179080"/>
                  </a:lnTo>
                  <a:lnTo>
                    <a:pt x="25274" y="180638"/>
                  </a:lnTo>
                  <a:lnTo>
                    <a:pt x="27086" y="185193"/>
                  </a:lnTo>
                  <a:lnTo>
                    <a:pt x="29687" y="186830"/>
                  </a:lnTo>
                  <a:lnTo>
                    <a:pt x="47587" y="1901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3132"/>
            <p:cNvSpPr/>
            <p:nvPr>
              <p:custDataLst>
                <p:tags r:id="rId90"/>
              </p:custDataLst>
            </p:nvPr>
          </p:nvSpPr>
          <p:spPr>
            <a:xfrm>
              <a:off x="4391039" y="5400685"/>
              <a:ext cx="1219133" cy="38091"/>
            </a:xfrm>
            <a:custGeom>
              <a:avLst/>
              <a:gdLst/>
              <a:ahLst/>
              <a:cxnLst/>
              <a:rect l="0" t="0" r="0" b="0"/>
              <a:pathLst>
                <a:path w="1219133" h="38091">
                  <a:moveTo>
                    <a:pt x="57136" y="9515"/>
                  </a:moveTo>
                  <a:lnTo>
                    <a:pt x="57136" y="9515"/>
                  </a:lnTo>
                  <a:lnTo>
                    <a:pt x="11779" y="9515"/>
                  </a:lnTo>
                  <a:lnTo>
                    <a:pt x="1748" y="9515"/>
                  </a:lnTo>
                  <a:lnTo>
                    <a:pt x="1161" y="10573"/>
                  </a:lnTo>
                  <a:lnTo>
                    <a:pt x="0" y="18924"/>
                  </a:lnTo>
                  <a:lnTo>
                    <a:pt x="33100" y="17980"/>
                  </a:lnTo>
                  <a:lnTo>
                    <a:pt x="68723" y="10839"/>
                  </a:lnTo>
                  <a:lnTo>
                    <a:pt x="107285" y="9777"/>
                  </a:lnTo>
                  <a:lnTo>
                    <a:pt x="148665" y="9593"/>
                  </a:lnTo>
                  <a:lnTo>
                    <a:pt x="195498" y="9538"/>
                  </a:lnTo>
                  <a:lnTo>
                    <a:pt x="230813" y="9525"/>
                  </a:lnTo>
                  <a:lnTo>
                    <a:pt x="276143" y="6698"/>
                  </a:lnTo>
                  <a:lnTo>
                    <a:pt x="301566" y="4462"/>
                  </a:lnTo>
                  <a:lnTo>
                    <a:pt x="325922" y="2971"/>
                  </a:lnTo>
                  <a:lnTo>
                    <a:pt x="372741" y="1315"/>
                  </a:lnTo>
                  <a:lnTo>
                    <a:pt x="397714" y="873"/>
                  </a:lnTo>
                  <a:lnTo>
                    <a:pt x="423888" y="579"/>
                  </a:lnTo>
                  <a:lnTo>
                    <a:pt x="450862" y="383"/>
                  </a:lnTo>
                  <a:lnTo>
                    <a:pt x="477312" y="252"/>
                  </a:lnTo>
                  <a:lnTo>
                    <a:pt x="503411" y="165"/>
                  </a:lnTo>
                  <a:lnTo>
                    <a:pt x="529278" y="106"/>
                  </a:lnTo>
                  <a:lnTo>
                    <a:pt x="556047" y="68"/>
                  </a:lnTo>
                  <a:lnTo>
                    <a:pt x="583419" y="42"/>
                  </a:lnTo>
                  <a:lnTo>
                    <a:pt x="611191" y="24"/>
                  </a:lnTo>
                  <a:lnTo>
                    <a:pt x="639231" y="13"/>
                  </a:lnTo>
                  <a:lnTo>
                    <a:pt x="667450" y="6"/>
                  </a:lnTo>
                  <a:lnTo>
                    <a:pt x="695787" y="0"/>
                  </a:lnTo>
                  <a:lnTo>
                    <a:pt x="723145" y="1055"/>
                  </a:lnTo>
                  <a:lnTo>
                    <a:pt x="749850" y="2817"/>
                  </a:lnTo>
                  <a:lnTo>
                    <a:pt x="776120" y="5050"/>
                  </a:lnTo>
                  <a:lnTo>
                    <a:pt x="801043" y="6538"/>
                  </a:lnTo>
                  <a:lnTo>
                    <a:pt x="848489" y="8192"/>
                  </a:lnTo>
                  <a:lnTo>
                    <a:pt x="891448" y="11749"/>
                  </a:lnTo>
                  <a:lnTo>
                    <a:pt x="931708" y="15800"/>
                  </a:lnTo>
                  <a:lnTo>
                    <a:pt x="970768" y="17600"/>
                  </a:lnTo>
                  <a:lnTo>
                    <a:pt x="1006473" y="18400"/>
                  </a:lnTo>
                  <a:lnTo>
                    <a:pt x="1053502" y="21672"/>
                  </a:lnTo>
                  <a:lnTo>
                    <a:pt x="1094247" y="26523"/>
                  </a:lnTo>
                  <a:lnTo>
                    <a:pt x="1140884" y="33218"/>
                  </a:lnTo>
                  <a:lnTo>
                    <a:pt x="1186695" y="37662"/>
                  </a:lnTo>
                  <a:lnTo>
                    <a:pt x="1219132" y="38090"/>
                  </a:lnTo>
                  <a:lnTo>
                    <a:pt x="1200136" y="380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3133"/>
            <p:cNvSpPr/>
            <p:nvPr>
              <p:custDataLst>
                <p:tags r:id="rId91"/>
              </p:custDataLst>
            </p:nvPr>
          </p:nvSpPr>
          <p:spPr>
            <a:xfrm>
              <a:off x="4848260" y="5133975"/>
              <a:ext cx="56962" cy="76190"/>
            </a:xfrm>
            <a:custGeom>
              <a:avLst/>
              <a:gdLst/>
              <a:ahLst/>
              <a:cxnLst/>
              <a:rect l="0" t="0" r="0" b="0"/>
              <a:pathLst>
                <a:path w="56962" h="76190">
                  <a:moveTo>
                    <a:pt x="28540" y="19050"/>
                  </a:moveTo>
                  <a:lnTo>
                    <a:pt x="28540" y="19050"/>
                  </a:lnTo>
                  <a:lnTo>
                    <a:pt x="19407" y="19050"/>
                  </a:lnTo>
                  <a:lnTo>
                    <a:pt x="19015" y="9559"/>
                  </a:lnTo>
                  <a:lnTo>
                    <a:pt x="19015" y="14591"/>
                  </a:lnTo>
                  <a:lnTo>
                    <a:pt x="17957" y="16078"/>
                  </a:lnTo>
                  <a:lnTo>
                    <a:pt x="16193" y="17069"/>
                  </a:lnTo>
                  <a:lnTo>
                    <a:pt x="13958" y="17729"/>
                  </a:lnTo>
                  <a:lnTo>
                    <a:pt x="12469" y="19228"/>
                  </a:lnTo>
                  <a:lnTo>
                    <a:pt x="9882" y="27135"/>
                  </a:lnTo>
                  <a:lnTo>
                    <a:pt x="9607" y="33205"/>
                  </a:lnTo>
                  <a:lnTo>
                    <a:pt x="6720" y="38747"/>
                  </a:lnTo>
                  <a:lnTo>
                    <a:pt x="1299" y="45872"/>
                  </a:lnTo>
                  <a:lnTo>
                    <a:pt x="229" y="54883"/>
                  </a:lnTo>
                  <a:lnTo>
                    <a:pt x="0" y="64913"/>
                  </a:lnTo>
                  <a:lnTo>
                    <a:pt x="8169" y="74721"/>
                  </a:lnTo>
                  <a:lnTo>
                    <a:pt x="11725" y="75543"/>
                  </a:lnTo>
                  <a:lnTo>
                    <a:pt x="27089" y="76189"/>
                  </a:lnTo>
                  <a:lnTo>
                    <a:pt x="36614" y="67998"/>
                  </a:lnTo>
                  <a:lnTo>
                    <a:pt x="45382" y="65878"/>
                  </a:lnTo>
                  <a:lnTo>
                    <a:pt x="55361" y="58508"/>
                  </a:lnTo>
                  <a:lnTo>
                    <a:pt x="56335" y="54932"/>
                  </a:lnTo>
                  <a:lnTo>
                    <a:pt x="56961" y="44012"/>
                  </a:lnTo>
                  <a:lnTo>
                    <a:pt x="55954" y="42041"/>
                  </a:lnTo>
                  <a:lnTo>
                    <a:pt x="54224" y="40727"/>
                  </a:lnTo>
                  <a:lnTo>
                    <a:pt x="49480" y="39267"/>
                  </a:lnTo>
                  <a:lnTo>
                    <a:pt x="43844" y="38619"/>
                  </a:lnTo>
                  <a:lnTo>
                    <a:pt x="41918" y="36329"/>
                  </a:lnTo>
                  <a:lnTo>
                    <a:pt x="38149" y="25110"/>
                  </a:lnTo>
                  <a:lnTo>
                    <a:pt x="36004" y="23090"/>
                  </a:lnTo>
                  <a:lnTo>
                    <a:pt x="33516" y="21743"/>
                  </a:lnTo>
                  <a:lnTo>
                    <a:pt x="31857" y="19788"/>
                  </a:lnTo>
                  <a:lnTo>
                    <a:pt x="30014" y="14792"/>
                  </a:lnTo>
                  <a:lnTo>
                    <a:pt x="28464" y="13036"/>
                  </a:lnTo>
                  <a:lnTo>
                    <a:pt x="23921" y="11086"/>
                  </a:lnTo>
                  <a:lnTo>
                    <a:pt x="22286" y="9507"/>
                  </a:lnTo>
                  <a:lnTo>
                    <a:pt x="1901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3134"/>
            <p:cNvSpPr/>
            <p:nvPr>
              <p:custDataLst>
                <p:tags r:id="rId92"/>
              </p:custDataLst>
            </p:nvPr>
          </p:nvSpPr>
          <p:spPr>
            <a:xfrm>
              <a:off x="4861790" y="4791113"/>
              <a:ext cx="15011" cy="219038"/>
            </a:xfrm>
            <a:custGeom>
              <a:avLst/>
              <a:gdLst/>
              <a:ahLst/>
              <a:cxnLst/>
              <a:rect l="0" t="0" r="0" b="0"/>
              <a:pathLst>
                <a:path w="15011" h="219038">
                  <a:moveTo>
                    <a:pt x="5485" y="19012"/>
                  </a:moveTo>
                  <a:lnTo>
                    <a:pt x="5485" y="19012"/>
                  </a:lnTo>
                  <a:lnTo>
                    <a:pt x="5485" y="0"/>
                  </a:lnTo>
                  <a:lnTo>
                    <a:pt x="10542" y="5030"/>
                  </a:lnTo>
                  <a:lnTo>
                    <a:pt x="13024" y="10328"/>
                  </a:lnTo>
                  <a:lnTo>
                    <a:pt x="15000" y="55823"/>
                  </a:lnTo>
                  <a:lnTo>
                    <a:pt x="15010" y="102003"/>
                  </a:lnTo>
                  <a:lnTo>
                    <a:pt x="12188" y="111636"/>
                  </a:lnTo>
                  <a:lnTo>
                    <a:pt x="8464" y="120503"/>
                  </a:lnTo>
                  <a:lnTo>
                    <a:pt x="5563" y="167062"/>
                  </a:lnTo>
                  <a:lnTo>
                    <a:pt x="5495" y="183957"/>
                  </a:lnTo>
                  <a:lnTo>
                    <a:pt x="2668" y="190393"/>
                  </a:lnTo>
                  <a:lnTo>
                    <a:pt x="432" y="193592"/>
                  </a:lnTo>
                  <a:lnTo>
                    <a:pt x="0" y="196782"/>
                  </a:lnTo>
                  <a:lnTo>
                    <a:pt x="5485" y="2190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3135"/>
            <p:cNvSpPr/>
            <p:nvPr>
              <p:custDataLst>
                <p:tags r:id="rId93"/>
              </p:custDataLst>
            </p:nvPr>
          </p:nvSpPr>
          <p:spPr>
            <a:xfrm>
              <a:off x="4543425" y="4934392"/>
              <a:ext cx="142876" cy="180092"/>
            </a:xfrm>
            <a:custGeom>
              <a:avLst/>
              <a:gdLst/>
              <a:ahLst/>
              <a:cxnLst/>
              <a:rect l="0" t="0" r="0" b="0"/>
              <a:pathLst>
                <a:path w="142876" h="180092">
                  <a:moveTo>
                    <a:pt x="0" y="56708"/>
                  </a:moveTo>
                  <a:lnTo>
                    <a:pt x="0" y="56708"/>
                  </a:lnTo>
                  <a:lnTo>
                    <a:pt x="9515" y="47193"/>
                  </a:lnTo>
                  <a:lnTo>
                    <a:pt x="9525" y="93642"/>
                  </a:lnTo>
                  <a:lnTo>
                    <a:pt x="9525" y="140397"/>
                  </a:lnTo>
                  <a:lnTo>
                    <a:pt x="9525" y="180091"/>
                  </a:lnTo>
                  <a:lnTo>
                    <a:pt x="9525" y="135819"/>
                  </a:lnTo>
                  <a:lnTo>
                    <a:pt x="9525" y="88324"/>
                  </a:lnTo>
                  <a:lnTo>
                    <a:pt x="12347" y="78521"/>
                  </a:lnTo>
                  <a:lnTo>
                    <a:pt x="26000" y="49411"/>
                  </a:lnTo>
                  <a:lnTo>
                    <a:pt x="29294" y="31601"/>
                  </a:lnTo>
                  <a:lnTo>
                    <a:pt x="41788" y="15472"/>
                  </a:lnTo>
                  <a:lnTo>
                    <a:pt x="47853" y="11922"/>
                  </a:lnTo>
                  <a:lnTo>
                    <a:pt x="54076" y="9287"/>
                  </a:lnTo>
                  <a:lnTo>
                    <a:pt x="63530" y="2911"/>
                  </a:lnTo>
                  <a:lnTo>
                    <a:pt x="73034" y="552"/>
                  </a:lnTo>
                  <a:lnTo>
                    <a:pt x="79379" y="0"/>
                  </a:lnTo>
                  <a:lnTo>
                    <a:pt x="85727" y="2576"/>
                  </a:lnTo>
                  <a:lnTo>
                    <a:pt x="88901" y="4745"/>
                  </a:lnTo>
                  <a:lnTo>
                    <a:pt x="107088" y="9284"/>
                  </a:lnTo>
                  <a:lnTo>
                    <a:pt x="109492" y="11334"/>
                  </a:lnTo>
                  <a:lnTo>
                    <a:pt x="121417" y="28330"/>
                  </a:lnTo>
                  <a:lnTo>
                    <a:pt x="133157" y="75586"/>
                  </a:lnTo>
                  <a:lnTo>
                    <a:pt x="133350" y="111976"/>
                  </a:lnTo>
                  <a:lnTo>
                    <a:pt x="128293" y="118357"/>
                  </a:lnTo>
                  <a:lnTo>
                    <a:pt x="127862" y="121090"/>
                  </a:lnTo>
                  <a:lnTo>
                    <a:pt x="128633" y="123971"/>
                  </a:lnTo>
                  <a:lnTo>
                    <a:pt x="130206" y="126950"/>
                  </a:lnTo>
                  <a:lnTo>
                    <a:pt x="130195" y="129995"/>
                  </a:lnTo>
                  <a:lnTo>
                    <a:pt x="127362" y="136199"/>
                  </a:lnTo>
                  <a:lnTo>
                    <a:pt x="127241" y="138277"/>
                  </a:lnTo>
                  <a:lnTo>
                    <a:pt x="128219" y="139662"/>
                  </a:lnTo>
                  <a:lnTo>
                    <a:pt x="133050" y="142271"/>
                  </a:lnTo>
                  <a:lnTo>
                    <a:pt x="142875" y="1424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0" name="SMARTInkShape-Group661"/>
          <p:cNvGrpSpPr/>
          <p:nvPr/>
        </p:nvGrpSpPr>
        <p:grpSpPr>
          <a:xfrm>
            <a:off x="5943600" y="4895966"/>
            <a:ext cx="1457326" cy="759943"/>
            <a:chOff x="5943600" y="4895966"/>
            <a:chExt cx="1457326" cy="759943"/>
          </a:xfrm>
        </p:grpSpPr>
        <p:sp>
          <p:nvSpPr>
            <p:cNvPr id="307" name="SMARTInkShape-3136"/>
            <p:cNvSpPr/>
            <p:nvPr>
              <p:custDataLst>
                <p:tags r:id="rId65"/>
              </p:custDataLst>
            </p:nvPr>
          </p:nvSpPr>
          <p:spPr>
            <a:xfrm>
              <a:off x="7391793" y="4954324"/>
              <a:ext cx="9133" cy="8202"/>
            </a:xfrm>
            <a:custGeom>
              <a:avLst/>
              <a:gdLst/>
              <a:ahLst/>
              <a:cxnLst/>
              <a:rect l="0" t="0" r="0" b="0"/>
              <a:pathLst>
                <a:path w="9133" h="8202">
                  <a:moveTo>
                    <a:pt x="9132" y="8201"/>
                  </a:moveTo>
                  <a:lnTo>
                    <a:pt x="9132" y="8201"/>
                  </a:lnTo>
                  <a:lnTo>
                    <a:pt x="9132" y="0"/>
                  </a:lnTo>
                  <a:lnTo>
                    <a:pt x="0" y="7843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3137"/>
            <p:cNvSpPr/>
            <p:nvPr>
              <p:custDataLst>
                <p:tags r:id="rId66"/>
              </p:custDataLst>
            </p:nvPr>
          </p:nvSpPr>
          <p:spPr>
            <a:xfrm>
              <a:off x="7372350" y="5048250"/>
              <a:ext cx="19051" cy="114301"/>
            </a:xfrm>
            <a:custGeom>
              <a:avLst/>
              <a:gdLst/>
              <a:ahLst/>
              <a:cxnLst/>
              <a:rect l="0" t="0" r="0" b="0"/>
              <a:pathLst>
                <a:path w="19051" h="114301">
                  <a:moveTo>
                    <a:pt x="19050" y="0"/>
                  </a:moveTo>
                  <a:lnTo>
                    <a:pt x="19050" y="0"/>
                  </a:lnTo>
                  <a:lnTo>
                    <a:pt x="19050" y="32157"/>
                  </a:lnTo>
                  <a:lnTo>
                    <a:pt x="16228" y="38281"/>
                  </a:lnTo>
                  <a:lnTo>
                    <a:pt x="12505" y="44531"/>
                  </a:lnTo>
                  <a:lnTo>
                    <a:pt x="10408" y="55057"/>
                  </a:lnTo>
                  <a:lnTo>
                    <a:pt x="9535" y="98309"/>
                  </a:lnTo>
                  <a:lnTo>
                    <a:pt x="6707" y="104723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3138"/>
            <p:cNvSpPr/>
            <p:nvPr>
              <p:custDataLst>
                <p:tags r:id="rId67"/>
              </p:custDataLst>
            </p:nvPr>
          </p:nvSpPr>
          <p:spPr>
            <a:xfrm>
              <a:off x="7267575" y="5086384"/>
              <a:ext cx="57151" cy="9492"/>
            </a:xfrm>
            <a:custGeom>
              <a:avLst/>
              <a:gdLst/>
              <a:ahLst/>
              <a:cxnLst/>
              <a:rect l="0" t="0" r="0" b="0"/>
              <a:pathLst>
                <a:path w="57151" h="9492">
                  <a:moveTo>
                    <a:pt x="0" y="9491"/>
                  </a:moveTo>
                  <a:lnTo>
                    <a:pt x="0" y="9491"/>
                  </a:lnTo>
                  <a:lnTo>
                    <a:pt x="9132" y="9491"/>
                  </a:lnTo>
                  <a:lnTo>
                    <a:pt x="9409" y="4435"/>
                  </a:lnTo>
                  <a:lnTo>
                    <a:pt x="10506" y="2946"/>
                  </a:lnTo>
                  <a:lnTo>
                    <a:pt x="18933" y="0"/>
                  </a:lnTo>
                  <a:lnTo>
                    <a:pt x="24072" y="5032"/>
                  </a:lnTo>
                  <a:lnTo>
                    <a:pt x="29396" y="7510"/>
                  </a:lnTo>
                  <a:lnTo>
                    <a:pt x="57150" y="94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3139"/>
            <p:cNvSpPr/>
            <p:nvPr>
              <p:custDataLst>
                <p:tags r:id="rId68"/>
              </p:custDataLst>
            </p:nvPr>
          </p:nvSpPr>
          <p:spPr>
            <a:xfrm>
              <a:off x="7143760" y="5000673"/>
              <a:ext cx="85715" cy="114253"/>
            </a:xfrm>
            <a:custGeom>
              <a:avLst/>
              <a:gdLst/>
              <a:ahLst/>
              <a:cxnLst/>
              <a:rect l="0" t="0" r="0" b="0"/>
              <a:pathLst>
                <a:path w="85715" h="114253">
                  <a:moveTo>
                    <a:pt x="9515" y="28527"/>
                  </a:moveTo>
                  <a:lnTo>
                    <a:pt x="9515" y="28527"/>
                  </a:lnTo>
                  <a:lnTo>
                    <a:pt x="9515" y="19394"/>
                  </a:lnTo>
                  <a:lnTo>
                    <a:pt x="14571" y="19118"/>
                  </a:lnTo>
                  <a:lnTo>
                    <a:pt x="16060" y="20138"/>
                  </a:lnTo>
                  <a:lnTo>
                    <a:pt x="17053" y="21876"/>
                  </a:lnTo>
                  <a:lnTo>
                    <a:pt x="18647" y="32269"/>
                  </a:lnTo>
                  <a:lnTo>
                    <a:pt x="16043" y="38304"/>
                  </a:lnTo>
                  <a:lnTo>
                    <a:pt x="12416" y="44514"/>
                  </a:lnTo>
                  <a:lnTo>
                    <a:pt x="10088" y="57124"/>
                  </a:lnTo>
                  <a:lnTo>
                    <a:pt x="9548" y="79329"/>
                  </a:lnTo>
                  <a:lnTo>
                    <a:pt x="6707" y="85677"/>
                  </a:lnTo>
                  <a:lnTo>
                    <a:pt x="1317" y="93321"/>
                  </a:lnTo>
                  <a:lnTo>
                    <a:pt x="24" y="104286"/>
                  </a:lnTo>
                  <a:lnTo>
                    <a:pt x="0" y="99540"/>
                  </a:lnTo>
                  <a:lnTo>
                    <a:pt x="2817" y="94308"/>
                  </a:lnTo>
                  <a:lnTo>
                    <a:pt x="6538" y="88455"/>
                  </a:lnTo>
                  <a:lnTo>
                    <a:pt x="9691" y="79209"/>
                  </a:lnTo>
                  <a:lnTo>
                    <a:pt x="24626" y="59209"/>
                  </a:lnTo>
                  <a:lnTo>
                    <a:pt x="30609" y="40036"/>
                  </a:lnTo>
                  <a:lnTo>
                    <a:pt x="54371" y="9529"/>
                  </a:lnTo>
                  <a:lnTo>
                    <a:pt x="55294" y="6336"/>
                  </a:lnTo>
                  <a:lnTo>
                    <a:pt x="56968" y="4208"/>
                  </a:lnTo>
                  <a:lnTo>
                    <a:pt x="65179" y="512"/>
                  </a:lnTo>
                  <a:lnTo>
                    <a:pt x="74735" y="0"/>
                  </a:lnTo>
                  <a:lnTo>
                    <a:pt x="75220" y="1043"/>
                  </a:lnTo>
                  <a:lnTo>
                    <a:pt x="75758" y="5023"/>
                  </a:lnTo>
                  <a:lnTo>
                    <a:pt x="78820" y="10320"/>
                  </a:lnTo>
                  <a:lnTo>
                    <a:pt x="82651" y="16202"/>
                  </a:lnTo>
                  <a:lnTo>
                    <a:pt x="84807" y="25463"/>
                  </a:lnTo>
                  <a:lnTo>
                    <a:pt x="85707" y="72716"/>
                  </a:lnTo>
                  <a:lnTo>
                    <a:pt x="85714" y="88818"/>
                  </a:lnTo>
                  <a:lnTo>
                    <a:pt x="82893" y="95186"/>
                  </a:lnTo>
                  <a:lnTo>
                    <a:pt x="79170" y="101545"/>
                  </a:lnTo>
                  <a:lnTo>
                    <a:pt x="76190" y="1142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3140"/>
            <p:cNvSpPr/>
            <p:nvPr>
              <p:custDataLst>
                <p:tags r:id="rId69"/>
              </p:custDataLst>
            </p:nvPr>
          </p:nvSpPr>
          <p:spPr>
            <a:xfrm>
              <a:off x="7096125" y="5200650"/>
              <a:ext cx="57063" cy="209551"/>
            </a:xfrm>
            <a:custGeom>
              <a:avLst/>
              <a:gdLst/>
              <a:ahLst/>
              <a:cxnLst/>
              <a:rect l="0" t="0" r="0" b="0"/>
              <a:pathLst>
                <a:path w="57063" h="209551">
                  <a:moveTo>
                    <a:pt x="9525" y="0"/>
                  </a:moveTo>
                  <a:lnTo>
                    <a:pt x="9525" y="0"/>
                  </a:lnTo>
                  <a:lnTo>
                    <a:pt x="14581" y="0"/>
                  </a:lnTo>
                  <a:lnTo>
                    <a:pt x="19886" y="2822"/>
                  </a:lnTo>
                  <a:lnTo>
                    <a:pt x="25771" y="6545"/>
                  </a:lnTo>
                  <a:lnTo>
                    <a:pt x="35035" y="9701"/>
                  </a:lnTo>
                  <a:lnTo>
                    <a:pt x="41324" y="14189"/>
                  </a:lnTo>
                  <a:lnTo>
                    <a:pt x="44824" y="22534"/>
                  </a:lnTo>
                  <a:lnTo>
                    <a:pt x="47438" y="32240"/>
                  </a:lnTo>
                  <a:lnTo>
                    <a:pt x="53802" y="44713"/>
                  </a:lnTo>
                  <a:lnTo>
                    <a:pt x="57062" y="89872"/>
                  </a:lnTo>
                  <a:lnTo>
                    <a:pt x="56066" y="108238"/>
                  </a:lnTo>
                  <a:lnTo>
                    <a:pt x="46389" y="146075"/>
                  </a:lnTo>
                  <a:lnTo>
                    <a:pt x="34794" y="165107"/>
                  </a:lnTo>
                  <a:lnTo>
                    <a:pt x="26981" y="187680"/>
                  </a:lnTo>
                  <a:lnTo>
                    <a:pt x="24337" y="191794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3141"/>
            <p:cNvSpPr/>
            <p:nvPr>
              <p:custDataLst>
                <p:tags r:id="rId70"/>
              </p:custDataLst>
            </p:nvPr>
          </p:nvSpPr>
          <p:spPr>
            <a:xfrm>
              <a:off x="6934200" y="5220182"/>
              <a:ext cx="122453" cy="322924"/>
            </a:xfrm>
            <a:custGeom>
              <a:avLst/>
              <a:gdLst/>
              <a:ahLst/>
              <a:cxnLst/>
              <a:rect l="0" t="0" r="0" b="0"/>
              <a:pathLst>
                <a:path w="122453" h="322924">
                  <a:moveTo>
                    <a:pt x="57150" y="123343"/>
                  </a:moveTo>
                  <a:lnTo>
                    <a:pt x="57150" y="123343"/>
                  </a:lnTo>
                  <a:lnTo>
                    <a:pt x="52094" y="123343"/>
                  </a:lnTo>
                  <a:lnTo>
                    <a:pt x="50605" y="124401"/>
                  </a:lnTo>
                  <a:lnTo>
                    <a:pt x="49612" y="126165"/>
                  </a:lnTo>
                  <a:lnTo>
                    <a:pt x="48950" y="128399"/>
                  </a:lnTo>
                  <a:lnTo>
                    <a:pt x="47449" y="129888"/>
                  </a:lnTo>
                  <a:lnTo>
                    <a:pt x="42961" y="131544"/>
                  </a:lnTo>
                  <a:lnTo>
                    <a:pt x="41341" y="133044"/>
                  </a:lnTo>
                  <a:lnTo>
                    <a:pt x="39540" y="137532"/>
                  </a:lnTo>
                  <a:lnTo>
                    <a:pt x="37126" y="164901"/>
                  </a:lnTo>
                  <a:lnTo>
                    <a:pt x="30578" y="182744"/>
                  </a:lnTo>
                  <a:lnTo>
                    <a:pt x="28627" y="228765"/>
                  </a:lnTo>
                  <a:lnTo>
                    <a:pt x="27539" y="241105"/>
                  </a:lnTo>
                  <a:lnTo>
                    <a:pt x="19640" y="277746"/>
                  </a:lnTo>
                  <a:lnTo>
                    <a:pt x="19166" y="296482"/>
                  </a:lnTo>
                  <a:lnTo>
                    <a:pt x="16279" y="303658"/>
                  </a:lnTo>
                  <a:lnTo>
                    <a:pt x="10859" y="311831"/>
                  </a:lnTo>
                  <a:lnTo>
                    <a:pt x="9559" y="322923"/>
                  </a:lnTo>
                  <a:lnTo>
                    <a:pt x="9525" y="280804"/>
                  </a:lnTo>
                  <a:lnTo>
                    <a:pt x="10583" y="236276"/>
                  </a:lnTo>
                  <a:lnTo>
                    <a:pt x="17725" y="189837"/>
                  </a:lnTo>
                  <a:lnTo>
                    <a:pt x="26415" y="142369"/>
                  </a:lnTo>
                  <a:lnTo>
                    <a:pt x="35895" y="94765"/>
                  </a:lnTo>
                  <a:lnTo>
                    <a:pt x="50928" y="52199"/>
                  </a:lnTo>
                  <a:lnTo>
                    <a:pt x="62467" y="31836"/>
                  </a:lnTo>
                  <a:lnTo>
                    <a:pt x="66487" y="16737"/>
                  </a:lnTo>
                  <a:lnTo>
                    <a:pt x="68666" y="14173"/>
                  </a:lnTo>
                  <a:lnTo>
                    <a:pt x="85899" y="1955"/>
                  </a:lnTo>
                  <a:lnTo>
                    <a:pt x="98460" y="0"/>
                  </a:lnTo>
                  <a:lnTo>
                    <a:pt x="104791" y="2554"/>
                  </a:lnTo>
                  <a:lnTo>
                    <a:pt x="107960" y="4717"/>
                  </a:lnTo>
                  <a:lnTo>
                    <a:pt x="110073" y="7218"/>
                  </a:lnTo>
                  <a:lnTo>
                    <a:pt x="112422" y="12818"/>
                  </a:lnTo>
                  <a:lnTo>
                    <a:pt x="122452" y="49010"/>
                  </a:lnTo>
                  <a:lnTo>
                    <a:pt x="112013" y="94964"/>
                  </a:lnTo>
                  <a:lnTo>
                    <a:pt x="98123" y="125486"/>
                  </a:lnTo>
                  <a:lnTo>
                    <a:pt x="66670" y="170306"/>
                  </a:lnTo>
                  <a:lnTo>
                    <a:pt x="59265" y="177024"/>
                  </a:lnTo>
                  <a:lnTo>
                    <a:pt x="44253" y="185697"/>
                  </a:lnTo>
                  <a:lnTo>
                    <a:pt x="31574" y="188738"/>
                  </a:lnTo>
                  <a:lnTo>
                    <a:pt x="20735" y="189449"/>
                  </a:lnTo>
                  <a:lnTo>
                    <a:pt x="16998" y="188580"/>
                  </a:lnTo>
                  <a:lnTo>
                    <a:pt x="14507" y="186943"/>
                  </a:lnTo>
                  <a:lnTo>
                    <a:pt x="12847" y="184792"/>
                  </a:lnTo>
                  <a:lnTo>
                    <a:pt x="8179" y="182404"/>
                  </a:lnTo>
                  <a:lnTo>
                    <a:pt x="5453" y="181767"/>
                  </a:lnTo>
                  <a:lnTo>
                    <a:pt x="3635" y="179226"/>
                  </a:lnTo>
                  <a:lnTo>
                    <a:pt x="718" y="162760"/>
                  </a:lnTo>
                  <a:lnTo>
                    <a:pt x="0" y="1519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3142"/>
            <p:cNvSpPr/>
            <p:nvPr>
              <p:custDataLst>
                <p:tags r:id="rId71"/>
              </p:custDataLst>
            </p:nvPr>
          </p:nvSpPr>
          <p:spPr>
            <a:xfrm>
              <a:off x="6791325" y="5334000"/>
              <a:ext cx="95251" cy="19051"/>
            </a:xfrm>
            <a:custGeom>
              <a:avLst/>
              <a:gdLst/>
              <a:ahLst/>
              <a:cxnLst/>
              <a:rect l="0" t="0" r="0" b="0"/>
              <a:pathLst>
                <a:path w="952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3994"/>
                  </a:lnTo>
                  <a:lnTo>
                    <a:pt x="1058" y="12505"/>
                  </a:lnTo>
                  <a:lnTo>
                    <a:pt x="2822" y="11511"/>
                  </a:lnTo>
                  <a:lnTo>
                    <a:pt x="5056" y="10849"/>
                  </a:lnTo>
                  <a:lnTo>
                    <a:pt x="6545" y="9349"/>
                  </a:lnTo>
                  <a:lnTo>
                    <a:pt x="9132" y="1441"/>
                  </a:lnTo>
                  <a:lnTo>
                    <a:pt x="12173" y="640"/>
                  </a:lnTo>
                  <a:lnTo>
                    <a:pt x="59316" y="0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3143"/>
            <p:cNvSpPr/>
            <p:nvPr>
              <p:custDataLst>
                <p:tags r:id="rId72"/>
              </p:custDataLst>
            </p:nvPr>
          </p:nvSpPr>
          <p:spPr>
            <a:xfrm>
              <a:off x="6715125" y="5258192"/>
              <a:ext cx="9492" cy="152009"/>
            </a:xfrm>
            <a:custGeom>
              <a:avLst/>
              <a:gdLst/>
              <a:ahLst/>
              <a:cxnLst/>
              <a:rect l="0" t="0" r="0" b="0"/>
              <a:pathLst>
                <a:path w="9492" h="152009">
                  <a:moveTo>
                    <a:pt x="0" y="9133"/>
                  </a:moveTo>
                  <a:lnTo>
                    <a:pt x="0" y="9133"/>
                  </a:lnTo>
                  <a:lnTo>
                    <a:pt x="0" y="0"/>
                  </a:lnTo>
                  <a:lnTo>
                    <a:pt x="5056" y="4781"/>
                  </a:lnTo>
                  <a:lnTo>
                    <a:pt x="7538" y="10021"/>
                  </a:lnTo>
                  <a:lnTo>
                    <a:pt x="9491" y="45954"/>
                  </a:lnTo>
                  <a:lnTo>
                    <a:pt x="6687" y="54778"/>
                  </a:lnTo>
                  <a:lnTo>
                    <a:pt x="2972" y="62228"/>
                  </a:lnTo>
                  <a:lnTo>
                    <a:pt x="587" y="78457"/>
                  </a:lnTo>
                  <a:lnTo>
                    <a:pt x="10" y="125164"/>
                  </a:lnTo>
                  <a:lnTo>
                    <a:pt x="0" y="152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3144"/>
            <p:cNvSpPr/>
            <p:nvPr>
              <p:custDataLst>
                <p:tags r:id="rId73"/>
              </p:custDataLst>
            </p:nvPr>
          </p:nvSpPr>
          <p:spPr>
            <a:xfrm>
              <a:off x="6562725" y="5181611"/>
              <a:ext cx="66666" cy="276215"/>
            </a:xfrm>
            <a:custGeom>
              <a:avLst/>
              <a:gdLst/>
              <a:ahLst/>
              <a:cxnLst/>
              <a:rect l="0" t="0" r="0" b="0"/>
              <a:pathLst>
                <a:path w="66666" h="276215">
                  <a:moveTo>
                    <a:pt x="57150" y="38089"/>
                  </a:moveTo>
                  <a:lnTo>
                    <a:pt x="57150" y="38089"/>
                  </a:lnTo>
                  <a:lnTo>
                    <a:pt x="57150" y="23900"/>
                  </a:lnTo>
                  <a:lnTo>
                    <a:pt x="58208" y="22279"/>
                  </a:lnTo>
                  <a:lnTo>
                    <a:pt x="59972" y="21199"/>
                  </a:lnTo>
                  <a:lnTo>
                    <a:pt x="62206" y="20480"/>
                  </a:lnTo>
                  <a:lnTo>
                    <a:pt x="63695" y="18941"/>
                  </a:lnTo>
                  <a:lnTo>
                    <a:pt x="66282" y="10965"/>
                  </a:lnTo>
                  <a:lnTo>
                    <a:pt x="66665" y="419"/>
                  </a:lnTo>
                  <a:lnTo>
                    <a:pt x="57541" y="0"/>
                  </a:lnTo>
                  <a:lnTo>
                    <a:pt x="46414" y="9690"/>
                  </a:lnTo>
                  <a:lnTo>
                    <a:pt x="34802" y="16857"/>
                  </a:lnTo>
                  <a:lnTo>
                    <a:pt x="15561" y="46359"/>
                  </a:lnTo>
                  <a:lnTo>
                    <a:pt x="3332" y="89001"/>
                  </a:lnTo>
                  <a:lnTo>
                    <a:pt x="195" y="133346"/>
                  </a:lnTo>
                  <a:lnTo>
                    <a:pt x="17" y="178978"/>
                  </a:lnTo>
                  <a:lnTo>
                    <a:pt x="1" y="225298"/>
                  </a:lnTo>
                  <a:lnTo>
                    <a:pt x="0" y="255303"/>
                  </a:lnTo>
                  <a:lnTo>
                    <a:pt x="1058" y="259098"/>
                  </a:lnTo>
                  <a:lnTo>
                    <a:pt x="2822" y="261629"/>
                  </a:lnTo>
                  <a:lnTo>
                    <a:pt x="5056" y="263316"/>
                  </a:lnTo>
                  <a:lnTo>
                    <a:pt x="7538" y="268012"/>
                  </a:lnTo>
                  <a:lnTo>
                    <a:pt x="8200" y="270746"/>
                  </a:lnTo>
                  <a:lnTo>
                    <a:pt x="9701" y="272569"/>
                  </a:lnTo>
                  <a:lnTo>
                    <a:pt x="19050" y="2762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3145"/>
            <p:cNvSpPr/>
            <p:nvPr>
              <p:custDataLst>
                <p:tags r:id="rId74"/>
              </p:custDataLst>
            </p:nvPr>
          </p:nvSpPr>
          <p:spPr>
            <a:xfrm>
              <a:off x="6400800" y="4895966"/>
              <a:ext cx="1" cy="9410"/>
            </a:xfrm>
            <a:custGeom>
              <a:avLst/>
              <a:gdLst/>
              <a:ahLst/>
              <a:cxnLst/>
              <a:rect l="0" t="0" r="0" b="0"/>
              <a:pathLst>
                <a:path w="1" h="9410">
                  <a:moveTo>
                    <a:pt x="0" y="9409"/>
                  </a:moveTo>
                  <a:lnTo>
                    <a:pt x="0" y="940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3146"/>
            <p:cNvSpPr/>
            <p:nvPr>
              <p:custDataLst>
                <p:tags r:id="rId75"/>
              </p:custDataLst>
            </p:nvPr>
          </p:nvSpPr>
          <p:spPr>
            <a:xfrm>
              <a:off x="6400800" y="5029200"/>
              <a:ext cx="19048" cy="66676"/>
            </a:xfrm>
            <a:custGeom>
              <a:avLst/>
              <a:gdLst/>
              <a:ahLst/>
              <a:cxnLst/>
              <a:rect l="0" t="0" r="0" b="0"/>
              <a:pathLst>
                <a:path w="19048" h="66676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8642" y="1058"/>
                  </a:lnTo>
                  <a:lnTo>
                    <a:pt x="9409" y="8201"/>
                  </a:lnTo>
                  <a:lnTo>
                    <a:pt x="16049" y="16868"/>
                  </a:lnTo>
                  <a:lnTo>
                    <a:pt x="18161" y="25693"/>
                  </a:lnTo>
                  <a:lnTo>
                    <a:pt x="19047" y="60442"/>
                  </a:lnTo>
                  <a:lnTo>
                    <a:pt x="17990" y="62520"/>
                  </a:lnTo>
                  <a:lnTo>
                    <a:pt x="16227" y="63905"/>
                  </a:lnTo>
                  <a:lnTo>
                    <a:pt x="9525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3147"/>
            <p:cNvSpPr/>
            <p:nvPr>
              <p:custDataLst>
                <p:tags r:id="rId76"/>
              </p:custDataLst>
            </p:nvPr>
          </p:nvSpPr>
          <p:spPr>
            <a:xfrm>
              <a:off x="6210300" y="5220285"/>
              <a:ext cx="133278" cy="435624"/>
            </a:xfrm>
            <a:custGeom>
              <a:avLst/>
              <a:gdLst/>
              <a:ahLst/>
              <a:cxnLst/>
              <a:rect l="0" t="0" r="0" b="0"/>
              <a:pathLst>
                <a:path w="133278" h="435624">
                  <a:moveTo>
                    <a:pt x="0" y="85140"/>
                  </a:moveTo>
                  <a:lnTo>
                    <a:pt x="0" y="85140"/>
                  </a:lnTo>
                  <a:lnTo>
                    <a:pt x="5056" y="85140"/>
                  </a:lnTo>
                  <a:lnTo>
                    <a:pt x="6545" y="86198"/>
                  </a:lnTo>
                  <a:lnTo>
                    <a:pt x="7539" y="87962"/>
                  </a:lnTo>
                  <a:lnTo>
                    <a:pt x="9409" y="94273"/>
                  </a:lnTo>
                  <a:lnTo>
                    <a:pt x="9491" y="99605"/>
                  </a:lnTo>
                  <a:lnTo>
                    <a:pt x="12332" y="104974"/>
                  </a:lnTo>
                  <a:lnTo>
                    <a:pt x="14571" y="107888"/>
                  </a:lnTo>
                  <a:lnTo>
                    <a:pt x="15006" y="110888"/>
                  </a:lnTo>
                  <a:lnTo>
                    <a:pt x="9801" y="149211"/>
                  </a:lnTo>
                  <a:lnTo>
                    <a:pt x="9542" y="194181"/>
                  </a:lnTo>
                  <a:lnTo>
                    <a:pt x="9527" y="238102"/>
                  </a:lnTo>
                  <a:lnTo>
                    <a:pt x="9525" y="280522"/>
                  </a:lnTo>
                  <a:lnTo>
                    <a:pt x="9525" y="322348"/>
                  </a:lnTo>
                  <a:lnTo>
                    <a:pt x="1986" y="363230"/>
                  </a:lnTo>
                  <a:lnTo>
                    <a:pt x="116" y="409835"/>
                  </a:lnTo>
                  <a:lnTo>
                    <a:pt x="3" y="435623"/>
                  </a:lnTo>
                  <a:lnTo>
                    <a:pt x="1060" y="435212"/>
                  </a:lnTo>
                  <a:lnTo>
                    <a:pt x="8201" y="429193"/>
                  </a:lnTo>
                  <a:lnTo>
                    <a:pt x="9491" y="386434"/>
                  </a:lnTo>
                  <a:lnTo>
                    <a:pt x="9520" y="346571"/>
                  </a:lnTo>
                  <a:lnTo>
                    <a:pt x="9525" y="305056"/>
                  </a:lnTo>
                  <a:lnTo>
                    <a:pt x="9525" y="259735"/>
                  </a:lnTo>
                  <a:lnTo>
                    <a:pt x="9525" y="216289"/>
                  </a:lnTo>
                  <a:lnTo>
                    <a:pt x="12347" y="179738"/>
                  </a:lnTo>
                  <a:lnTo>
                    <a:pt x="17726" y="134518"/>
                  </a:lnTo>
                  <a:lnTo>
                    <a:pt x="25335" y="89523"/>
                  </a:lnTo>
                  <a:lnTo>
                    <a:pt x="29732" y="64096"/>
                  </a:lnTo>
                  <a:lnTo>
                    <a:pt x="46286" y="33241"/>
                  </a:lnTo>
                  <a:lnTo>
                    <a:pt x="60060" y="16327"/>
                  </a:lnTo>
                  <a:lnTo>
                    <a:pt x="74828" y="6072"/>
                  </a:lnTo>
                  <a:lnTo>
                    <a:pt x="87552" y="1387"/>
                  </a:lnTo>
                  <a:lnTo>
                    <a:pt x="98025" y="0"/>
                  </a:lnTo>
                  <a:lnTo>
                    <a:pt x="104597" y="2497"/>
                  </a:lnTo>
                  <a:lnTo>
                    <a:pt x="126989" y="21821"/>
                  </a:lnTo>
                  <a:lnTo>
                    <a:pt x="130523" y="30893"/>
                  </a:lnTo>
                  <a:lnTo>
                    <a:pt x="133277" y="76279"/>
                  </a:lnTo>
                  <a:lnTo>
                    <a:pt x="132259" y="88610"/>
                  </a:lnTo>
                  <a:lnTo>
                    <a:pt x="122588" y="119895"/>
                  </a:lnTo>
                  <a:lnTo>
                    <a:pt x="92337" y="154550"/>
                  </a:lnTo>
                  <a:lnTo>
                    <a:pt x="85841" y="158322"/>
                  </a:lnTo>
                  <a:lnTo>
                    <a:pt x="79427" y="161057"/>
                  </a:lnTo>
                  <a:lnTo>
                    <a:pt x="69865" y="167489"/>
                  </a:lnTo>
                  <a:lnTo>
                    <a:pt x="59271" y="169865"/>
                  </a:lnTo>
                  <a:lnTo>
                    <a:pt x="48920" y="170420"/>
                  </a:lnTo>
                  <a:lnTo>
                    <a:pt x="40087" y="167845"/>
                  </a:lnTo>
                  <a:lnTo>
                    <a:pt x="32633" y="164231"/>
                  </a:lnTo>
                  <a:lnTo>
                    <a:pt x="25793" y="162625"/>
                  </a:lnTo>
                  <a:lnTo>
                    <a:pt x="23545" y="161138"/>
                  </a:lnTo>
                  <a:lnTo>
                    <a:pt x="22047" y="159089"/>
                  </a:lnTo>
                  <a:lnTo>
                    <a:pt x="19324" y="153990"/>
                  </a:lnTo>
                  <a:lnTo>
                    <a:pt x="9525" y="1422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3148"/>
            <p:cNvSpPr/>
            <p:nvPr>
              <p:custDataLst>
                <p:tags r:id="rId77"/>
              </p:custDataLst>
            </p:nvPr>
          </p:nvSpPr>
          <p:spPr>
            <a:xfrm>
              <a:off x="5943600" y="545782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0"/>
                  </a:moveTo>
                  <a:lnTo>
                    <a:pt x="9525" y="0"/>
                  </a:lnTo>
                  <a:lnTo>
                    <a:pt x="9525" y="17610"/>
                  </a:lnTo>
                  <a:lnTo>
                    <a:pt x="8467" y="1809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3" name="SMARTInkShape-Group662"/>
          <p:cNvGrpSpPr/>
          <p:nvPr/>
        </p:nvGrpSpPr>
        <p:grpSpPr>
          <a:xfrm>
            <a:off x="3638550" y="4772025"/>
            <a:ext cx="628601" cy="589227"/>
            <a:chOff x="3638550" y="4772025"/>
            <a:chExt cx="628601" cy="589227"/>
          </a:xfrm>
        </p:grpSpPr>
        <p:sp>
          <p:nvSpPr>
            <p:cNvPr id="321" name="SMARTInkShape-3149"/>
            <p:cNvSpPr/>
            <p:nvPr>
              <p:custDataLst>
                <p:tags r:id="rId63"/>
              </p:custDataLst>
            </p:nvPr>
          </p:nvSpPr>
          <p:spPr>
            <a:xfrm>
              <a:off x="4114814" y="4772025"/>
              <a:ext cx="152337" cy="152401"/>
            </a:xfrm>
            <a:custGeom>
              <a:avLst/>
              <a:gdLst/>
              <a:ahLst/>
              <a:cxnLst/>
              <a:rect l="0" t="0" r="0" b="0"/>
              <a:pathLst>
                <a:path w="152337" h="152401">
                  <a:moveTo>
                    <a:pt x="28561" y="9525"/>
                  </a:moveTo>
                  <a:lnTo>
                    <a:pt x="28561" y="9525"/>
                  </a:lnTo>
                  <a:lnTo>
                    <a:pt x="23504" y="9525"/>
                  </a:lnTo>
                  <a:lnTo>
                    <a:pt x="18200" y="6703"/>
                  </a:lnTo>
                  <a:lnTo>
                    <a:pt x="12314" y="2980"/>
                  </a:lnTo>
                  <a:lnTo>
                    <a:pt x="0" y="3"/>
                  </a:lnTo>
                  <a:lnTo>
                    <a:pt x="22376" y="0"/>
                  </a:lnTo>
                  <a:lnTo>
                    <a:pt x="28634" y="2822"/>
                  </a:lnTo>
                  <a:lnTo>
                    <a:pt x="31785" y="5056"/>
                  </a:lnTo>
                  <a:lnTo>
                    <a:pt x="46332" y="8201"/>
                  </a:lnTo>
                  <a:lnTo>
                    <a:pt x="69152" y="10321"/>
                  </a:lnTo>
                  <a:lnTo>
                    <a:pt x="87771" y="17013"/>
                  </a:lnTo>
                  <a:lnTo>
                    <a:pt x="105371" y="21268"/>
                  </a:lnTo>
                  <a:lnTo>
                    <a:pt x="132553" y="30755"/>
                  </a:lnTo>
                  <a:lnTo>
                    <a:pt x="145882" y="41706"/>
                  </a:lnTo>
                  <a:lnTo>
                    <a:pt x="149495" y="47816"/>
                  </a:lnTo>
                  <a:lnTo>
                    <a:pt x="151815" y="60363"/>
                  </a:lnTo>
                  <a:lnTo>
                    <a:pt x="152336" y="79378"/>
                  </a:lnTo>
                  <a:lnTo>
                    <a:pt x="149542" y="85726"/>
                  </a:lnTo>
                  <a:lnTo>
                    <a:pt x="127933" y="119767"/>
                  </a:lnTo>
                  <a:lnTo>
                    <a:pt x="125032" y="129913"/>
                  </a:lnTo>
                  <a:lnTo>
                    <a:pt x="124354" y="136409"/>
                  </a:lnTo>
                  <a:lnTo>
                    <a:pt x="123115" y="138564"/>
                  </a:lnTo>
                  <a:lnTo>
                    <a:pt x="121230" y="140001"/>
                  </a:lnTo>
                  <a:lnTo>
                    <a:pt x="118916" y="140959"/>
                  </a:lnTo>
                  <a:lnTo>
                    <a:pt x="117372" y="142656"/>
                  </a:lnTo>
                  <a:lnTo>
                    <a:pt x="114286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3150"/>
            <p:cNvSpPr/>
            <p:nvPr>
              <p:custDataLst>
                <p:tags r:id="rId64"/>
              </p:custDataLst>
            </p:nvPr>
          </p:nvSpPr>
          <p:spPr>
            <a:xfrm>
              <a:off x="3638550" y="4857750"/>
              <a:ext cx="552451" cy="503502"/>
            </a:xfrm>
            <a:custGeom>
              <a:avLst/>
              <a:gdLst/>
              <a:ahLst/>
              <a:cxnLst/>
              <a:rect l="0" t="0" r="0" b="0"/>
              <a:pathLst>
                <a:path w="552451" h="503502">
                  <a:moveTo>
                    <a:pt x="9525" y="495300"/>
                  </a:moveTo>
                  <a:lnTo>
                    <a:pt x="9525" y="495300"/>
                  </a:lnTo>
                  <a:lnTo>
                    <a:pt x="1324" y="503501"/>
                  </a:lnTo>
                  <a:lnTo>
                    <a:pt x="883" y="502884"/>
                  </a:lnTo>
                  <a:lnTo>
                    <a:pt x="0" y="487109"/>
                  </a:lnTo>
                  <a:lnTo>
                    <a:pt x="36016" y="443220"/>
                  </a:lnTo>
                  <a:lnTo>
                    <a:pt x="76450" y="399975"/>
                  </a:lnTo>
                  <a:lnTo>
                    <a:pt x="115587" y="360686"/>
                  </a:lnTo>
                  <a:lnTo>
                    <a:pt x="152654" y="320778"/>
                  </a:lnTo>
                  <a:lnTo>
                    <a:pt x="186695" y="284840"/>
                  </a:lnTo>
                  <a:lnTo>
                    <a:pt x="227473" y="250203"/>
                  </a:lnTo>
                  <a:lnTo>
                    <a:pt x="266366" y="217009"/>
                  </a:lnTo>
                  <a:lnTo>
                    <a:pt x="307523" y="183185"/>
                  </a:lnTo>
                  <a:lnTo>
                    <a:pt x="350410" y="153055"/>
                  </a:lnTo>
                  <a:lnTo>
                    <a:pt x="389928" y="124019"/>
                  </a:lnTo>
                  <a:lnTo>
                    <a:pt x="436151" y="90820"/>
                  </a:lnTo>
                  <a:lnTo>
                    <a:pt x="482690" y="57403"/>
                  </a:lnTo>
                  <a:lnTo>
                    <a:pt x="530044" y="25972"/>
                  </a:lnTo>
                  <a:lnTo>
                    <a:pt x="537200" y="19305"/>
                  </a:lnTo>
                  <a:lnTo>
                    <a:pt x="539109" y="16045"/>
                  </a:lnTo>
                  <a:lnTo>
                    <a:pt x="541439" y="13871"/>
                  </a:lnTo>
                  <a:lnTo>
                    <a:pt x="552407" y="9539"/>
                  </a:lnTo>
                  <a:lnTo>
                    <a:pt x="552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3" name="SMARTInkShape-Group663"/>
          <p:cNvGrpSpPr/>
          <p:nvPr/>
        </p:nvGrpSpPr>
        <p:grpSpPr>
          <a:xfrm>
            <a:off x="5076835" y="5591294"/>
            <a:ext cx="609553" cy="971432"/>
            <a:chOff x="5076835" y="5591294"/>
            <a:chExt cx="609553" cy="971432"/>
          </a:xfrm>
        </p:grpSpPr>
        <p:sp>
          <p:nvSpPr>
            <p:cNvPr id="324" name="SMARTInkShape-3151"/>
            <p:cNvSpPr/>
            <p:nvPr>
              <p:custDataLst>
                <p:tags r:id="rId54"/>
              </p:custDataLst>
            </p:nvPr>
          </p:nvSpPr>
          <p:spPr>
            <a:xfrm>
              <a:off x="5619750" y="6238909"/>
              <a:ext cx="19051" cy="219042"/>
            </a:xfrm>
            <a:custGeom>
              <a:avLst/>
              <a:gdLst/>
              <a:ahLst/>
              <a:cxnLst/>
              <a:rect l="0" t="0" r="0" b="0"/>
              <a:pathLst>
                <a:path w="19051" h="219042">
                  <a:moveTo>
                    <a:pt x="9525" y="9491"/>
                  </a:moveTo>
                  <a:lnTo>
                    <a:pt x="9525" y="9491"/>
                  </a:lnTo>
                  <a:lnTo>
                    <a:pt x="9525" y="82"/>
                  </a:lnTo>
                  <a:lnTo>
                    <a:pt x="14581" y="0"/>
                  </a:lnTo>
                  <a:lnTo>
                    <a:pt x="16070" y="1047"/>
                  </a:lnTo>
                  <a:lnTo>
                    <a:pt x="17064" y="2803"/>
                  </a:lnTo>
                  <a:lnTo>
                    <a:pt x="18788" y="9669"/>
                  </a:lnTo>
                  <a:lnTo>
                    <a:pt x="19048" y="54143"/>
                  </a:lnTo>
                  <a:lnTo>
                    <a:pt x="19050" y="101698"/>
                  </a:lnTo>
                  <a:lnTo>
                    <a:pt x="9349" y="146023"/>
                  </a:lnTo>
                  <a:lnTo>
                    <a:pt x="1441" y="177767"/>
                  </a:lnTo>
                  <a:lnTo>
                    <a:pt x="0" y="21904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3152"/>
            <p:cNvSpPr/>
            <p:nvPr>
              <p:custDataLst>
                <p:tags r:id="rId55"/>
              </p:custDataLst>
            </p:nvPr>
          </p:nvSpPr>
          <p:spPr>
            <a:xfrm>
              <a:off x="5619750" y="6543675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0"/>
                  </a:moveTo>
                  <a:lnTo>
                    <a:pt x="0" y="0"/>
                  </a:lnTo>
                  <a:lnTo>
                    <a:pt x="0" y="17333"/>
                  </a:lnTo>
                  <a:lnTo>
                    <a:pt x="0" y="13223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3153"/>
            <p:cNvSpPr/>
            <p:nvPr>
              <p:custDataLst>
                <p:tags r:id="rId56"/>
              </p:custDataLst>
            </p:nvPr>
          </p:nvSpPr>
          <p:spPr>
            <a:xfrm>
              <a:off x="5467350" y="6362700"/>
              <a:ext cx="57140" cy="171451"/>
            </a:xfrm>
            <a:custGeom>
              <a:avLst/>
              <a:gdLst/>
              <a:ahLst/>
              <a:cxnLst/>
              <a:rect l="0" t="0" r="0" b="0"/>
              <a:pathLst>
                <a:path w="57140" h="171451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8642" y="1058"/>
                  </a:lnTo>
                  <a:lnTo>
                    <a:pt x="9133" y="5056"/>
                  </a:lnTo>
                  <a:lnTo>
                    <a:pt x="12173" y="10361"/>
                  </a:lnTo>
                  <a:lnTo>
                    <a:pt x="14465" y="13257"/>
                  </a:lnTo>
                  <a:lnTo>
                    <a:pt x="19834" y="16475"/>
                  </a:lnTo>
                  <a:lnTo>
                    <a:pt x="22748" y="17333"/>
                  </a:lnTo>
                  <a:lnTo>
                    <a:pt x="24690" y="18963"/>
                  </a:lnTo>
                  <a:lnTo>
                    <a:pt x="43662" y="54231"/>
                  </a:lnTo>
                  <a:lnTo>
                    <a:pt x="49664" y="74055"/>
                  </a:lnTo>
                  <a:lnTo>
                    <a:pt x="53823" y="81596"/>
                  </a:lnTo>
                  <a:lnTo>
                    <a:pt x="56164" y="92851"/>
                  </a:lnTo>
                  <a:lnTo>
                    <a:pt x="57139" y="136405"/>
                  </a:lnTo>
                  <a:lnTo>
                    <a:pt x="54323" y="142822"/>
                  </a:lnTo>
                  <a:lnTo>
                    <a:pt x="50602" y="149201"/>
                  </a:lnTo>
                  <a:lnTo>
                    <a:pt x="47449" y="158743"/>
                  </a:lnTo>
                  <a:lnTo>
                    <a:pt x="38527" y="170892"/>
                  </a:lnTo>
                  <a:lnTo>
                    <a:pt x="28575" y="171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3154"/>
            <p:cNvSpPr/>
            <p:nvPr>
              <p:custDataLst>
                <p:tags r:id="rId57"/>
              </p:custDataLst>
            </p:nvPr>
          </p:nvSpPr>
          <p:spPr>
            <a:xfrm>
              <a:off x="5419725" y="6400800"/>
              <a:ext cx="9526" cy="104776"/>
            </a:xfrm>
            <a:custGeom>
              <a:avLst/>
              <a:gdLst/>
              <a:ahLst/>
              <a:cxnLst/>
              <a:rect l="0" t="0" r="0" b="0"/>
              <a:pathLst>
                <a:path w="9526" h="104776">
                  <a:moveTo>
                    <a:pt x="0" y="0"/>
                  </a:moveTo>
                  <a:lnTo>
                    <a:pt x="0" y="0"/>
                  </a:lnTo>
                  <a:lnTo>
                    <a:pt x="0" y="45755"/>
                  </a:lnTo>
                  <a:lnTo>
                    <a:pt x="0" y="79099"/>
                  </a:lnTo>
                  <a:lnTo>
                    <a:pt x="1058" y="81308"/>
                  </a:lnTo>
                  <a:lnTo>
                    <a:pt x="2822" y="82781"/>
                  </a:lnTo>
                  <a:lnTo>
                    <a:pt x="5056" y="83762"/>
                  </a:lnTo>
                  <a:lnTo>
                    <a:pt x="6545" y="85474"/>
                  </a:lnTo>
                  <a:lnTo>
                    <a:pt x="8201" y="90200"/>
                  </a:lnTo>
                  <a:lnTo>
                    <a:pt x="9525" y="104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3155"/>
            <p:cNvSpPr/>
            <p:nvPr>
              <p:custDataLst>
                <p:tags r:id="rId58"/>
              </p:custDataLst>
            </p:nvPr>
          </p:nvSpPr>
          <p:spPr>
            <a:xfrm>
              <a:off x="5267325" y="6467475"/>
              <a:ext cx="85726" cy="9526"/>
            </a:xfrm>
            <a:custGeom>
              <a:avLst/>
              <a:gdLst/>
              <a:ahLst/>
              <a:cxnLst/>
              <a:rect l="0" t="0" r="0" b="0"/>
              <a:pathLst>
                <a:path w="85726" h="9526">
                  <a:moveTo>
                    <a:pt x="0" y="9525"/>
                  </a:moveTo>
                  <a:lnTo>
                    <a:pt x="0" y="9525"/>
                  </a:lnTo>
                  <a:lnTo>
                    <a:pt x="32263" y="9525"/>
                  </a:lnTo>
                  <a:lnTo>
                    <a:pt x="34208" y="8467"/>
                  </a:lnTo>
                  <a:lnTo>
                    <a:pt x="35506" y="6703"/>
                  </a:lnTo>
                  <a:lnTo>
                    <a:pt x="36370" y="4469"/>
                  </a:lnTo>
                  <a:lnTo>
                    <a:pt x="38005" y="2980"/>
                  </a:lnTo>
                  <a:lnTo>
                    <a:pt x="42644" y="1324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3156"/>
            <p:cNvSpPr/>
            <p:nvPr>
              <p:custDataLst>
                <p:tags r:id="rId59"/>
              </p:custDataLst>
            </p:nvPr>
          </p:nvSpPr>
          <p:spPr>
            <a:xfrm>
              <a:off x="5200650" y="633412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19050"/>
                  </a:moveTo>
                  <a:lnTo>
                    <a:pt x="9525" y="19050"/>
                  </a:lnTo>
                  <a:lnTo>
                    <a:pt x="4469" y="19050"/>
                  </a:lnTo>
                  <a:lnTo>
                    <a:pt x="2980" y="17992"/>
                  </a:lnTo>
                  <a:lnTo>
                    <a:pt x="1986" y="16228"/>
                  </a:lnTo>
                  <a:lnTo>
                    <a:pt x="116" y="991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3157"/>
            <p:cNvSpPr/>
            <p:nvPr>
              <p:custDataLst>
                <p:tags r:id="rId60"/>
              </p:custDataLst>
            </p:nvPr>
          </p:nvSpPr>
          <p:spPr>
            <a:xfrm>
              <a:off x="5200650" y="6429375"/>
              <a:ext cx="10977" cy="66676"/>
            </a:xfrm>
            <a:custGeom>
              <a:avLst/>
              <a:gdLst/>
              <a:ahLst/>
              <a:cxnLst/>
              <a:rect l="0" t="0" r="0" b="0"/>
              <a:pathLst>
                <a:path w="10977" h="66676">
                  <a:moveTo>
                    <a:pt x="0" y="0"/>
                  </a:moveTo>
                  <a:lnTo>
                    <a:pt x="0" y="0"/>
                  </a:lnTo>
                  <a:lnTo>
                    <a:pt x="10113" y="5056"/>
                  </a:lnTo>
                  <a:lnTo>
                    <a:pt x="10976" y="6545"/>
                  </a:lnTo>
                  <a:lnTo>
                    <a:pt x="9434" y="7539"/>
                  </a:lnTo>
                  <a:lnTo>
                    <a:pt x="5251" y="8642"/>
                  </a:lnTo>
                  <a:lnTo>
                    <a:pt x="5618" y="8937"/>
                  </a:lnTo>
                  <a:lnTo>
                    <a:pt x="6920" y="9132"/>
                  </a:lnTo>
                  <a:lnTo>
                    <a:pt x="7789" y="10321"/>
                  </a:lnTo>
                  <a:lnTo>
                    <a:pt x="9297" y="17692"/>
                  </a:lnTo>
                  <a:lnTo>
                    <a:pt x="9505" y="32188"/>
                  </a:lnTo>
                  <a:lnTo>
                    <a:pt x="6694" y="38295"/>
                  </a:lnTo>
                  <a:lnTo>
                    <a:pt x="4463" y="41404"/>
                  </a:lnTo>
                  <a:lnTo>
                    <a:pt x="4033" y="43478"/>
                  </a:lnTo>
                  <a:lnTo>
                    <a:pt x="4806" y="44860"/>
                  </a:lnTo>
                  <a:lnTo>
                    <a:pt x="6379" y="45782"/>
                  </a:lnTo>
                  <a:lnTo>
                    <a:pt x="6370" y="47454"/>
                  </a:lnTo>
                  <a:lnTo>
                    <a:pt x="1572" y="57743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3158"/>
            <p:cNvSpPr/>
            <p:nvPr>
              <p:custDataLst>
                <p:tags r:id="rId61"/>
              </p:custDataLst>
            </p:nvPr>
          </p:nvSpPr>
          <p:spPr>
            <a:xfrm>
              <a:off x="5572136" y="5591294"/>
              <a:ext cx="114252" cy="142757"/>
            </a:xfrm>
            <a:custGeom>
              <a:avLst/>
              <a:gdLst/>
              <a:ahLst/>
              <a:cxnLst/>
              <a:rect l="0" t="0" r="0" b="0"/>
              <a:pathLst>
                <a:path w="114252" h="142757">
                  <a:moveTo>
                    <a:pt x="19039" y="28456"/>
                  </a:moveTo>
                  <a:lnTo>
                    <a:pt x="19039" y="28456"/>
                  </a:lnTo>
                  <a:lnTo>
                    <a:pt x="4850" y="28456"/>
                  </a:lnTo>
                  <a:lnTo>
                    <a:pt x="3229" y="27398"/>
                  </a:lnTo>
                  <a:lnTo>
                    <a:pt x="2149" y="25634"/>
                  </a:lnTo>
                  <a:lnTo>
                    <a:pt x="115" y="19324"/>
                  </a:lnTo>
                  <a:lnTo>
                    <a:pt x="0" y="10764"/>
                  </a:lnTo>
                  <a:lnTo>
                    <a:pt x="1054" y="10312"/>
                  </a:lnTo>
                  <a:lnTo>
                    <a:pt x="5049" y="9808"/>
                  </a:lnTo>
                  <a:lnTo>
                    <a:pt x="10352" y="6763"/>
                  </a:lnTo>
                  <a:lnTo>
                    <a:pt x="16236" y="2940"/>
                  </a:lnTo>
                  <a:lnTo>
                    <a:pt x="26558" y="787"/>
                  </a:lnTo>
                  <a:lnTo>
                    <a:pt x="49479" y="0"/>
                  </a:lnTo>
                  <a:lnTo>
                    <a:pt x="56557" y="2756"/>
                  </a:lnTo>
                  <a:lnTo>
                    <a:pt x="63230" y="6450"/>
                  </a:lnTo>
                  <a:lnTo>
                    <a:pt x="72938" y="9589"/>
                  </a:lnTo>
                  <a:lnTo>
                    <a:pt x="88879" y="22548"/>
                  </a:lnTo>
                  <a:lnTo>
                    <a:pt x="92412" y="28652"/>
                  </a:lnTo>
                  <a:lnTo>
                    <a:pt x="93354" y="31762"/>
                  </a:lnTo>
                  <a:lnTo>
                    <a:pt x="95041" y="33834"/>
                  </a:lnTo>
                  <a:lnTo>
                    <a:pt x="101412" y="37812"/>
                  </a:lnTo>
                  <a:lnTo>
                    <a:pt x="112107" y="57207"/>
                  </a:lnTo>
                  <a:lnTo>
                    <a:pt x="114251" y="97916"/>
                  </a:lnTo>
                  <a:lnTo>
                    <a:pt x="111450" y="104483"/>
                  </a:lnTo>
                  <a:lnTo>
                    <a:pt x="107736" y="110929"/>
                  </a:lnTo>
                  <a:lnTo>
                    <a:pt x="104586" y="120508"/>
                  </a:lnTo>
                  <a:lnTo>
                    <a:pt x="85714" y="1427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3159"/>
            <p:cNvSpPr/>
            <p:nvPr>
              <p:custDataLst>
                <p:tags r:id="rId62"/>
              </p:custDataLst>
            </p:nvPr>
          </p:nvSpPr>
          <p:spPr>
            <a:xfrm>
              <a:off x="5076835" y="5648325"/>
              <a:ext cx="561966" cy="438148"/>
            </a:xfrm>
            <a:custGeom>
              <a:avLst/>
              <a:gdLst/>
              <a:ahLst/>
              <a:cxnLst/>
              <a:rect l="0" t="0" r="0" b="0"/>
              <a:pathLst>
                <a:path w="561966" h="438148">
                  <a:moveTo>
                    <a:pt x="9515" y="428625"/>
                  </a:moveTo>
                  <a:lnTo>
                    <a:pt x="9515" y="428625"/>
                  </a:lnTo>
                  <a:lnTo>
                    <a:pt x="0" y="438140"/>
                  </a:lnTo>
                  <a:lnTo>
                    <a:pt x="5050" y="438147"/>
                  </a:lnTo>
                  <a:lnTo>
                    <a:pt x="10353" y="435327"/>
                  </a:lnTo>
                  <a:lnTo>
                    <a:pt x="36715" y="415615"/>
                  </a:lnTo>
                  <a:lnTo>
                    <a:pt x="44886" y="405910"/>
                  </a:lnTo>
                  <a:lnTo>
                    <a:pt x="86229" y="375748"/>
                  </a:lnTo>
                  <a:lnTo>
                    <a:pt x="130403" y="332683"/>
                  </a:lnTo>
                  <a:lnTo>
                    <a:pt x="166101" y="304595"/>
                  </a:lnTo>
                  <a:lnTo>
                    <a:pt x="203490" y="271108"/>
                  </a:lnTo>
                  <a:lnTo>
                    <a:pt x="246435" y="239431"/>
                  </a:lnTo>
                  <a:lnTo>
                    <a:pt x="292674" y="209937"/>
                  </a:lnTo>
                  <a:lnTo>
                    <a:pt x="339889" y="176034"/>
                  </a:lnTo>
                  <a:lnTo>
                    <a:pt x="382334" y="144233"/>
                  </a:lnTo>
                  <a:lnTo>
                    <a:pt x="421723" y="114702"/>
                  </a:lnTo>
                  <a:lnTo>
                    <a:pt x="460204" y="90901"/>
                  </a:lnTo>
                  <a:lnTo>
                    <a:pt x="502471" y="63895"/>
                  </a:lnTo>
                  <a:lnTo>
                    <a:pt x="549294" y="29434"/>
                  </a:lnTo>
                  <a:lnTo>
                    <a:pt x="556333" y="22608"/>
                  </a:lnTo>
                  <a:lnTo>
                    <a:pt x="561224" y="11457"/>
                  </a:lnTo>
                  <a:lnTo>
                    <a:pt x="56196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4" name="SMARTInkShape-3160"/>
          <p:cNvSpPr/>
          <p:nvPr>
            <p:custDataLst>
              <p:tags r:id="rId11"/>
            </p:custDataLst>
          </p:nvPr>
        </p:nvSpPr>
        <p:spPr>
          <a:xfrm>
            <a:off x="5029246" y="6305560"/>
            <a:ext cx="76155" cy="209100"/>
          </a:xfrm>
          <a:custGeom>
            <a:avLst/>
            <a:gdLst/>
            <a:ahLst/>
            <a:cxnLst/>
            <a:rect l="0" t="0" r="0" b="0"/>
            <a:pathLst>
              <a:path w="76155" h="209100">
                <a:moveTo>
                  <a:pt x="76154" y="28565"/>
                </a:moveTo>
                <a:lnTo>
                  <a:pt x="76154" y="28565"/>
                </a:lnTo>
                <a:lnTo>
                  <a:pt x="76154" y="106"/>
                </a:lnTo>
                <a:lnTo>
                  <a:pt x="67953" y="0"/>
                </a:lnTo>
                <a:lnTo>
                  <a:pt x="59286" y="6538"/>
                </a:lnTo>
                <a:lnTo>
                  <a:pt x="53488" y="8192"/>
                </a:lnTo>
                <a:lnTo>
                  <a:pt x="51518" y="9691"/>
                </a:lnTo>
                <a:lnTo>
                  <a:pt x="23157" y="51012"/>
                </a:lnTo>
                <a:lnTo>
                  <a:pt x="3924" y="97651"/>
                </a:lnTo>
                <a:lnTo>
                  <a:pt x="737" y="116334"/>
                </a:lnTo>
                <a:lnTo>
                  <a:pt x="0" y="153803"/>
                </a:lnTo>
                <a:lnTo>
                  <a:pt x="2796" y="161132"/>
                </a:lnTo>
                <a:lnTo>
                  <a:pt x="6509" y="167917"/>
                </a:lnTo>
                <a:lnTo>
                  <a:pt x="9657" y="177687"/>
                </a:lnTo>
                <a:lnTo>
                  <a:pt x="15764" y="187285"/>
                </a:lnTo>
                <a:lnTo>
                  <a:pt x="17564" y="193651"/>
                </a:lnTo>
                <a:lnTo>
                  <a:pt x="20161" y="195772"/>
                </a:lnTo>
                <a:lnTo>
                  <a:pt x="31811" y="199817"/>
                </a:lnTo>
                <a:lnTo>
                  <a:pt x="33893" y="201999"/>
                </a:lnTo>
                <a:lnTo>
                  <a:pt x="35280" y="204513"/>
                </a:lnTo>
                <a:lnTo>
                  <a:pt x="37263" y="206188"/>
                </a:lnTo>
                <a:lnTo>
                  <a:pt x="42288" y="208051"/>
                </a:lnTo>
                <a:lnTo>
                  <a:pt x="56124" y="209099"/>
                </a:lnTo>
                <a:lnTo>
                  <a:pt x="59626" y="208187"/>
                </a:lnTo>
                <a:lnTo>
                  <a:pt x="61960" y="206522"/>
                </a:lnTo>
                <a:lnTo>
                  <a:pt x="66629" y="20001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7" name="SMARTInkShape-Group665"/>
          <p:cNvGrpSpPr/>
          <p:nvPr/>
        </p:nvGrpSpPr>
        <p:grpSpPr>
          <a:xfrm>
            <a:off x="7877636" y="5410200"/>
            <a:ext cx="218615" cy="133340"/>
            <a:chOff x="7877636" y="5410200"/>
            <a:chExt cx="218615" cy="133340"/>
          </a:xfrm>
        </p:grpSpPr>
        <p:sp>
          <p:nvSpPr>
            <p:cNvPr id="335" name="SMARTInkShape-3161"/>
            <p:cNvSpPr/>
            <p:nvPr>
              <p:custDataLst>
                <p:tags r:id="rId52"/>
              </p:custDataLst>
            </p:nvPr>
          </p:nvSpPr>
          <p:spPr>
            <a:xfrm>
              <a:off x="7877636" y="5505450"/>
              <a:ext cx="218615" cy="38090"/>
            </a:xfrm>
            <a:custGeom>
              <a:avLst/>
              <a:gdLst/>
              <a:ahLst/>
              <a:cxnLst/>
              <a:rect l="0" t="0" r="0" b="0"/>
              <a:pathLst>
                <a:path w="218615" h="38090">
                  <a:moveTo>
                    <a:pt x="28114" y="9525"/>
                  </a:moveTo>
                  <a:lnTo>
                    <a:pt x="28114" y="9525"/>
                  </a:lnTo>
                  <a:lnTo>
                    <a:pt x="9772" y="19226"/>
                  </a:lnTo>
                  <a:lnTo>
                    <a:pt x="1095" y="27135"/>
                  </a:lnTo>
                  <a:lnTo>
                    <a:pt x="231" y="30757"/>
                  </a:lnTo>
                  <a:lnTo>
                    <a:pt x="0" y="33205"/>
                  </a:lnTo>
                  <a:lnTo>
                    <a:pt x="906" y="34837"/>
                  </a:lnTo>
                  <a:lnTo>
                    <a:pt x="2566" y="35925"/>
                  </a:lnTo>
                  <a:lnTo>
                    <a:pt x="7780" y="37670"/>
                  </a:lnTo>
                  <a:lnTo>
                    <a:pt x="53811" y="38089"/>
                  </a:lnTo>
                  <a:lnTo>
                    <a:pt x="95664" y="27737"/>
                  </a:lnTo>
                  <a:lnTo>
                    <a:pt x="141471" y="19135"/>
                  </a:lnTo>
                  <a:lnTo>
                    <a:pt x="181853" y="10999"/>
                  </a:lnTo>
                  <a:lnTo>
                    <a:pt x="21861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3162"/>
            <p:cNvSpPr/>
            <p:nvPr>
              <p:custDataLst>
                <p:tags r:id="rId53"/>
              </p:custDataLst>
            </p:nvPr>
          </p:nvSpPr>
          <p:spPr>
            <a:xfrm>
              <a:off x="7896618" y="5410200"/>
              <a:ext cx="142483" cy="1"/>
            </a:xfrm>
            <a:custGeom>
              <a:avLst/>
              <a:gdLst/>
              <a:ahLst/>
              <a:cxnLst/>
              <a:rect l="0" t="0" r="0" b="0"/>
              <a:pathLst>
                <a:path w="142483" h="1">
                  <a:moveTo>
                    <a:pt x="9132" y="0"/>
                  </a:moveTo>
                  <a:lnTo>
                    <a:pt x="9132" y="0"/>
                  </a:lnTo>
                  <a:lnTo>
                    <a:pt x="0" y="0"/>
                  </a:lnTo>
                  <a:lnTo>
                    <a:pt x="47239" y="0"/>
                  </a:lnTo>
                  <a:lnTo>
                    <a:pt x="92283" y="0"/>
                  </a:lnTo>
                  <a:lnTo>
                    <a:pt x="1424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4" name="SMARTInkShape-Group666"/>
          <p:cNvGrpSpPr/>
          <p:nvPr/>
        </p:nvGrpSpPr>
        <p:grpSpPr>
          <a:xfrm>
            <a:off x="8448675" y="5191518"/>
            <a:ext cx="400051" cy="733019"/>
            <a:chOff x="8448675" y="5191518"/>
            <a:chExt cx="400051" cy="733019"/>
          </a:xfrm>
        </p:grpSpPr>
        <p:sp>
          <p:nvSpPr>
            <p:cNvPr id="338" name="SMARTInkShape-3163"/>
            <p:cNvSpPr/>
            <p:nvPr>
              <p:custDataLst>
                <p:tags r:id="rId46"/>
              </p:custDataLst>
            </p:nvPr>
          </p:nvSpPr>
          <p:spPr>
            <a:xfrm>
              <a:off x="8753475" y="5791200"/>
              <a:ext cx="9525" cy="123826"/>
            </a:xfrm>
            <a:custGeom>
              <a:avLst/>
              <a:gdLst/>
              <a:ahLst/>
              <a:cxnLst/>
              <a:rect l="0" t="0" r="0" b="0"/>
              <a:pathLst>
                <a:path w="9525" h="123826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8644" y="1058"/>
                  </a:lnTo>
                  <a:lnTo>
                    <a:pt x="9524" y="47632"/>
                  </a:lnTo>
                  <a:lnTo>
                    <a:pt x="8467" y="81688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SMARTInkShape-3164"/>
            <p:cNvSpPr/>
            <p:nvPr>
              <p:custDataLst>
                <p:tags r:id="rId47"/>
              </p:custDataLst>
            </p:nvPr>
          </p:nvSpPr>
          <p:spPr>
            <a:xfrm>
              <a:off x="8545365" y="5886450"/>
              <a:ext cx="74761" cy="38087"/>
            </a:xfrm>
            <a:custGeom>
              <a:avLst/>
              <a:gdLst/>
              <a:ahLst/>
              <a:cxnLst/>
              <a:rect l="0" t="0" r="0" b="0"/>
              <a:pathLst>
                <a:path w="74761" h="38087">
                  <a:moveTo>
                    <a:pt x="17610" y="19050"/>
                  </a:moveTo>
                  <a:lnTo>
                    <a:pt x="17610" y="19050"/>
                  </a:lnTo>
                  <a:lnTo>
                    <a:pt x="17610" y="24106"/>
                  </a:lnTo>
                  <a:lnTo>
                    <a:pt x="14788" y="29411"/>
                  </a:lnTo>
                  <a:lnTo>
                    <a:pt x="9410" y="36383"/>
                  </a:lnTo>
                  <a:lnTo>
                    <a:pt x="5852" y="37337"/>
                  </a:lnTo>
                  <a:lnTo>
                    <a:pt x="0" y="37950"/>
                  </a:lnTo>
                  <a:lnTo>
                    <a:pt x="6887" y="38086"/>
                  </a:lnTo>
                  <a:lnTo>
                    <a:pt x="15453" y="31552"/>
                  </a:lnTo>
                  <a:lnTo>
                    <a:pt x="24262" y="28399"/>
                  </a:lnTo>
                  <a:lnTo>
                    <a:pt x="34632" y="22290"/>
                  </a:lnTo>
                  <a:lnTo>
                    <a:pt x="49582" y="18952"/>
                  </a:lnTo>
                  <a:lnTo>
                    <a:pt x="64652" y="8878"/>
                  </a:lnTo>
                  <a:lnTo>
                    <a:pt x="7476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3165"/>
            <p:cNvSpPr/>
            <p:nvPr>
              <p:custDataLst>
                <p:tags r:id="rId48"/>
              </p:custDataLst>
            </p:nvPr>
          </p:nvSpPr>
          <p:spPr>
            <a:xfrm>
              <a:off x="8563368" y="5819775"/>
              <a:ext cx="75808" cy="9523"/>
            </a:xfrm>
            <a:custGeom>
              <a:avLst/>
              <a:gdLst/>
              <a:ahLst/>
              <a:cxnLst/>
              <a:rect l="0" t="0" r="0" b="0"/>
              <a:pathLst>
                <a:path w="75808" h="9523">
                  <a:moveTo>
                    <a:pt x="9132" y="0"/>
                  </a:moveTo>
                  <a:lnTo>
                    <a:pt x="9132" y="0"/>
                  </a:lnTo>
                  <a:lnTo>
                    <a:pt x="0" y="9132"/>
                  </a:lnTo>
                  <a:lnTo>
                    <a:pt x="17220" y="9522"/>
                  </a:lnTo>
                  <a:lnTo>
                    <a:pt x="25977" y="2978"/>
                  </a:lnTo>
                  <a:lnTo>
                    <a:pt x="31788" y="1324"/>
                  </a:lnTo>
                  <a:lnTo>
                    <a:pt x="34820" y="1941"/>
                  </a:lnTo>
                  <a:lnTo>
                    <a:pt x="47289" y="7713"/>
                  </a:lnTo>
                  <a:lnTo>
                    <a:pt x="50445" y="8317"/>
                  </a:lnTo>
                  <a:lnTo>
                    <a:pt x="52549" y="7661"/>
                  </a:lnTo>
                  <a:lnTo>
                    <a:pt x="53952" y="6166"/>
                  </a:lnTo>
                  <a:lnTo>
                    <a:pt x="54887" y="4111"/>
                  </a:lnTo>
                  <a:lnTo>
                    <a:pt x="56569" y="2741"/>
                  </a:lnTo>
                  <a:lnTo>
                    <a:pt x="61259" y="1218"/>
                  </a:lnTo>
                  <a:lnTo>
                    <a:pt x="758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3166"/>
            <p:cNvSpPr/>
            <p:nvPr>
              <p:custDataLst>
                <p:tags r:id="rId49"/>
              </p:custDataLst>
            </p:nvPr>
          </p:nvSpPr>
          <p:spPr>
            <a:xfrm>
              <a:off x="8467725" y="5686428"/>
              <a:ext cx="9526" cy="19048"/>
            </a:xfrm>
            <a:custGeom>
              <a:avLst/>
              <a:gdLst/>
              <a:ahLst/>
              <a:cxnLst/>
              <a:rect l="0" t="0" r="0" b="0"/>
              <a:pathLst>
                <a:path w="9526" h="19048">
                  <a:moveTo>
                    <a:pt x="0" y="19047"/>
                  </a:moveTo>
                  <a:lnTo>
                    <a:pt x="0" y="19047"/>
                  </a:lnTo>
                  <a:lnTo>
                    <a:pt x="0" y="34"/>
                  </a:lnTo>
                  <a:lnTo>
                    <a:pt x="8200" y="0"/>
                  </a:lnTo>
                  <a:lnTo>
                    <a:pt x="8642" y="1057"/>
                  </a:lnTo>
                  <a:lnTo>
                    <a:pt x="9525" y="95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3167"/>
            <p:cNvSpPr/>
            <p:nvPr>
              <p:custDataLst>
                <p:tags r:id="rId50"/>
              </p:custDataLst>
            </p:nvPr>
          </p:nvSpPr>
          <p:spPr>
            <a:xfrm>
              <a:off x="8448675" y="5800725"/>
              <a:ext cx="19051" cy="85726"/>
            </a:xfrm>
            <a:custGeom>
              <a:avLst/>
              <a:gdLst/>
              <a:ahLst/>
              <a:cxnLst/>
              <a:rect l="0" t="0" r="0" b="0"/>
              <a:pathLst>
                <a:path w="19051" h="85726">
                  <a:moveTo>
                    <a:pt x="0" y="0"/>
                  </a:moveTo>
                  <a:lnTo>
                    <a:pt x="0" y="0"/>
                  </a:lnTo>
                  <a:lnTo>
                    <a:pt x="9132" y="0"/>
                  </a:lnTo>
                  <a:lnTo>
                    <a:pt x="9522" y="17610"/>
                  </a:lnTo>
                  <a:lnTo>
                    <a:pt x="16070" y="26370"/>
                  </a:lnTo>
                  <a:lnTo>
                    <a:pt x="18167" y="35212"/>
                  </a:lnTo>
                  <a:lnTo>
                    <a:pt x="19050" y="82397"/>
                  </a:lnTo>
                  <a:lnTo>
                    <a:pt x="1905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3168"/>
            <p:cNvSpPr/>
            <p:nvPr>
              <p:custDataLst>
                <p:tags r:id="rId51"/>
              </p:custDataLst>
            </p:nvPr>
          </p:nvSpPr>
          <p:spPr>
            <a:xfrm>
              <a:off x="8468333" y="5191518"/>
              <a:ext cx="380393" cy="399642"/>
            </a:xfrm>
            <a:custGeom>
              <a:avLst/>
              <a:gdLst/>
              <a:ahLst/>
              <a:cxnLst/>
              <a:rect l="0" t="0" r="0" b="0"/>
              <a:pathLst>
                <a:path w="380393" h="399642">
                  <a:moveTo>
                    <a:pt x="275617" y="28182"/>
                  </a:moveTo>
                  <a:lnTo>
                    <a:pt x="275617" y="28182"/>
                  </a:lnTo>
                  <a:lnTo>
                    <a:pt x="275617" y="19981"/>
                  </a:lnTo>
                  <a:lnTo>
                    <a:pt x="276675" y="19540"/>
                  </a:lnTo>
                  <a:lnTo>
                    <a:pt x="280674" y="19049"/>
                  </a:lnTo>
                  <a:lnTo>
                    <a:pt x="282163" y="17861"/>
                  </a:lnTo>
                  <a:lnTo>
                    <a:pt x="283818" y="13717"/>
                  </a:lnTo>
                  <a:lnTo>
                    <a:pt x="285318" y="12188"/>
                  </a:lnTo>
                  <a:lnTo>
                    <a:pt x="293228" y="9535"/>
                  </a:lnTo>
                  <a:lnTo>
                    <a:pt x="303763" y="9142"/>
                  </a:lnTo>
                  <a:lnTo>
                    <a:pt x="304180" y="0"/>
                  </a:lnTo>
                  <a:lnTo>
                    <a:pt x="304191" y="7843"/>
                  </a:lnTo>
                  <a:lnTo>
                    <a:pt x="299135" y="13806"/>
                  </a:lnTo>
                  <a:lnTo>
                    <a:pt x="293831" y="16501"/>
                  </a:lnTo>
                  <a:lnTo>
                    <a:pt x="290935" y="17220"/>
                  </a:lnTo>
                  <a:lnTo>
                    <a:pt x="281802" y="23288"/>
                  </a:lnTo>
                  <a:lnTo>
                    <a:pt x="235281" y="56774"/>
                  </a:lnTo>
                  <a:lnTo>
                    <a:pt x="192936" y="84039"/>
                  </a:lnTo>
                  <a:lnTo>
                    <a:pt x="148610" y="117017"/>
                  </a:lnTo>
                  <a:lnTo>
                    <a:pt x="104167" y="142292"/>
                  </a:lnTo>
                  <a:lnTo>
                    <a:pt x="83823" y="155145"/>
                  </a:lnTo>
                  <a:lnTo>
                    <a:pt x="72974" y="164696"/>
                  </a:lnTo>
                  <a:lnTo>
                    <a:pt x="69137" y="171052"/>
                  </a:lnTo>
                  <a:lnTo>
                    <a:pt x="66471" y="180386"/>
                  </a:lnTo>
                  <a:lnTo>
                    <a:pt x="66246" y="185081"/>
                  </a:lnTo>
                  <a:lnTo>
                    <a:pt x="68303" y="186756"/>
                  </a:lnTo>
                  <a:lnTo>
                    <a:pt x="83991" y="192267"/>
                  </a:lnTo>
                  <a:lnTo>
                    <a:pt x="90966" y="196359"/>
                  </a:lnTo>
                  <a:lnTo>
                    <a:pt x="101901" y="198662"/>
                  </a:lnTo>
                  <a:lnTo>
                    <a:pt x="147223" y="207114"/>
                  </a:lnTo>
                  <a:lnTo>
                    <a:pt x="190152" y="217238"/>
                  </a:lnTo>
                  <a:lnTo>
                    <a:pt x="220063" y="226756"/>
                  </a:lnTo>
                  <a:lnTo>
                    <a:pt x="222706" y="228298"/>
                  </a:lnTo>
                  <a:lnTo>
                    <a:pt x="224467" y="230384"/>
                  </a:lnTo>
                  <a:lnTo>
                    <a:pt x="227484" y="235524"/>
                  </a:lnTo>
                  <a:lnTo>
                    <a:pt x="232352" y="241337"/>
                  </a:lnTo>
                  <a:lnTo>
                    <a:pt x="233016" y="243310"/>
                  </a:lnTo>
                  <a:lnTo>
                    <a:pt x="232399" y="244626"/>
                  </a:lnTo>
                  <a:lnTo>
                    <a:pt x="223806" y="251793"/>
                  </a:lnTo>
                  <a:lnTo>
                    <a:pt x="205986" y="266486"/>
                  </a:lnTo>
                  <a:lnTo>
                    <a:pt x="164318" y="296744"/>
                  </a:lnTo>
                  <a:lnTo>
                    <a:pt x="118176" y="316992"/>
                  </a:lnTo>
                  <a:lnTo>
                    <a:pt x="70681" y="344348"/>
                  </a:lnTo>
                  <a:lnTo>
                    <a:pt x="44126" y="357060"/>
                  </a:lnTo>
                  <a:lnTo>
                    <a:pt x="21320" y="363491"/>
                  </a:lnTo>
                  <a:lnTo>
                    <a:pt x="0" y="380083"/>
                  </a:lnTo>
                  <a:lnTo>
                    <a:pt x="4628" y="385509"/>
                  </a:lnTo>
                  <a:lnTo>
                    <a:pt x="9833" y="388077"/>
                  </a:lnTo>
                  <a:lnTo>
                    <a:pt x="41231" y="389952"/>
                  </a:lnTo>
                  <a:lnTo>
                    <a:pt x="86667" y="391166"/>
                  </a:lnTo>
                  <a:lnTo>
                    <a:pt x="133675" y="397666"/>
                  </a:lnTo>
                  <a:lnTo>
                    <a:pt x="171119" y="399068"/>
                  </a:lnTo>
                  <a:lnTo>
                    <a:pt x="209023" y="399482"/>
                  </a:lnTo>
                  <a:lnTo>
                    <a:pt x="247067" y="399605"/>
                  </a:lnTo>
                  <a:lnTo>
                    <a:pt x="285149" y="399641"/>
                  </a:lnTo>
                  <a:lnTo>
                    <a:pt x="330887" y="394597"/>
                  </a:lnTo>
                  <a:lnTo>
                    <a:pt x="380392" y="3901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5" name="SMARTInkShape-3169"/>
          <p:cNvSpPr/>
          <p:nvPr>
            <p:custDataLst>
              <p:tags r:id="rId12"/>
            </p:custDataLst>
          </p:nvPr>
        </p:nvSpPr>
        <p:spPr>
          <a:xfrm>
            <a:off x="8572500" y="4953445"/>
            <a:ext cx="142876" cy="170564"/>
          </a:xfrm>
          <a:custGeom>
            <a:avLst/>
            <a:gdLst/>
            <a:ahLst/>
            <a:cxnLst/>
            <a:rect l="0" t="0" r="0" b="0"/>
            <a:pathLst>
              <a:path w="142876" h="170564">
                <a:moveTo>
                  <a:pt x="0" y="66230"/>
                </a:moveTo>
                <a:lnTo>
                  <a:pt x="0" y="66230"/>
                </a:lnTo>
                <a:lnTo>
                  <a:pt x="0" y="47180"/>
                </a:lnTo>
                <a:lnTo>
                  <a:pt x="0" y="84117"/>
                </a:lnTo>
                <a:lnTo>
                  <a:pt x="2822" y="92878"/>
                </a:lnTo>
                <a:lnTo>
                  <a:pt x="6545" y="100298"/>
                </a:lnTo>
                <a:lnTo>
                  <a:pt x="8937" y="116508"/>
                </a:lnTo>
                <a:lnTo>
                  <a:pt x="9524" y="163450"/>
                </a:lnTo>
                <a:lnTo>
                  <a:pt x="9525" y="170563"/>
                </a:lnTo>
                <a:lnTo>
                  <a:pt x="9525" y="124659"/>
                </a:lnTo>
                <a:lnTo>
                  <a:pt x="10583" y="100780"/>
                </a:lnTo>
                <a:lnTo>
                  <a:pt x="18462" y="64222"/>
                </a:lnTo>
                <a:lnTo>
                  <a:pt x="20031" y="35274"/>
                </a:lnTo>
                <a:lnTo>
                  <a:pt x="27241" y="15953"/>
                </a:lnTo>
                <a:lnTo>
                  <a:pt x="29802" y="13662"/>
                </a:lnTo>
                <a:lnTo>
                  <a:pt x="41404" y="9379"/>
                </a:lnTo>
                <a:lnTo>
                  <a:pt x="43477" y="7163"/>
                </a:lnTo>
                <a:lnTo>
                  <a:pt x="44860" y="4626"/>
                </a:lnTo>
                <a:lnTo>
                  <a:pt x="46840" y="2936"/>
                </a:lnTo>
                <a:lnTo>
                  <a:pt x="51863" y="1057"/>
                </a:lnTo>
                <a:lnTo>
                  <a:pt x="60640" y="0"/>
                </a:lnTo>
                <a:lnTo>
                  <a:pt x="87603" y="7795"/>
                </a:lnTo>
                <a:lnTo>
                  <a:pt x="90152" y="9282"/>
                </a:lnTo>
                <a:lnTo>
                  <a:pt x="91851" y="11331"/>
                </a:lnTo>
                <a:lnTo>
                  <a:pt x="92984" y="13756"/>
                </a:lnTo>
                <a:lnTo>
                  <a:pt x="116510" y="31437"/>
                </a:lnTo>
                <a:lnTo>
                  <a:pt x="120575" y="40537"/>
                </a:lnTo>
                <a:lnTo>
                  <a:pt x="123438" y="50577"/>
                </a:lnTo>
                <a:lnTo>
                  <a:pt x="131080" y="65647"/>
                </a:lnTo>
                <a:lnTo>
                  <a:pt x="134320" y="100250"/>
                </a:lnTo>
                <a:lnTo>
                  <a:pt x="140872" y="113676"/>
                </a:lnTo>
                <a:lnTo>
                  <a:pt x="142875" y="13290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6" name="SMARTInkShape-Group668"/>
          <p:cNvGrpSpPr/>
          <p:nvPr/>
        </p:nvGrpSpPr>
        <p:grpSpPr>
          <a:xfrm>
            <a:off x="9097860" y="4867712"/>
            <a:ext cx="1360587" cy="1009214"/>
            <a:chOff x="9097860" y="4867712"/>
            <a:chExt cx="1360587" cy="1009214"/>
          </a:xfrm>
        </p:grpSpPr>
        <p:sp>
          <p:nvSpPr>
            <p:cNvPr id="346" name="SMARTInkShape-3170"/>
            <p:cNvSpPr/>
            <p:nvPr>
              <p:custDataLst>
                <p:tags r:id="rId26"/>
              </p:custDataLst>
            </p:nvPr>
          </p:nvSpPr>
          <p:spPr>
            <a:xfrm>
              <a:off x="9601200" y="5582974"/>
              <a:ext cx="57113" cy="198702"/>
            </a:xfrm>
            <a:custGeom>
              <a:avLst/>
              <a:gdLst/>
              <a:ahLst/>
              <a:cxnLst/>
              <a:rect l="0" t="0" r="0" b="0"/>
              <a:pathLst>
                <a:path w="57113" h="198702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0" y="6993"/>
                  </a:lnTo>
                  <a:lnTo>
                    <a:pt x="2822" y="7665"/>
                  </a:lnTo>
                  <a:lnTo>
                    <a:pt x="5057" y="7843"/>
                  </a:lnTo>
                  <a:lnTo>
                    <a:pt x="6546" y="9021"/>
                  </a:lnTo>
                  <a:lnTo>
                    <a:pt x="14191" y="21428"/>
                  </a:lnTo>
                  <a:lnTo>
                    <a:pt x="41315" y="54547"/>
                  </a:lnTo>
                  <a:lnTo>
                    <a:pt x="54918" y="91766"/>
                  </a:lnTo>
                  <a:lnTo>
                    <a:pt x="57092" y="138921"/>
                  </a:lnTo>
                  <a:lnTo>
                    <a:pt x="57112" y="142973"/>
                  </a:lnTo>
                  <a:lnTo>
                    <a:pt x="54311" y="150297"/>
                  </a:lnTo>
                  <a:lnTo>
                    <a:pt x="40673" y="170057"/>
                  </a:lnTo>
                  <a:lnTo>
                    <a:pt x="30049" y="195492"/>
                  </a:lnTo>
                  <a:lnTo>
                    <a:pt x="28500" y="196562"/>
                  </a:lnTo>
                  <a:lnTo>
                    <a:pt x="19050" y="1987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SMARTInkShape-3171"/>
            <p:cNvSpPr/>
            <p:nvPr>
              <p:custDataLst>
                <p:tags r:id="rId27"/>
              </p:custDataLst>
            </p:nvPr>
          </p:nvSpPr>
          <p:spPr>
            <a:xfrm>
              <a:off x="9544167" y="5573449"/>
              <a:ext cx="18934" cy="8202"/>
            </a:xfrm>
            <a:custGeom>
              <a:avLst/>
              <a:gdLst/>
              <a:ahLst/>
              <a:cxnLst/>
              <a:rect l="0" t="0" r="0" b="0"/>
              <a:pathLst>
                <a:path w="18934" h="8202">
                  <a:moveTo>
                    <a:pt x="18933" y="8201"/>
                  </a:moveTo>
                  <a:lnTo>
                    <a:pt x="18933" y="8201"/>
                  </a:lnTo>
                  <a:lnTo>
                    <a:pt x="10732" y="8201"/>
                  </a:lnTo>
                  <a:lnTo>
                    <a:pt x="10289" y="7143"/>
                  </a:lnTo>
                  <a:lnTo>
                    <a:pt x="9523" y="0"/>
                  </a:lnTo>
                  <a:lnTo>
                    <a:pt x="278" y="7843"/>
                  </a:lnTo>
                  <a:lnTo>
                    <a:pt x="0" y="8094"/>
                  </a:lnTo>
                  <a:lnTo>
                    <a:pt x="9408" y="8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SMARTInkShape-3172"/>
            <p:cNvSpPr/>
            <p:nvPr>
              <p:custDataLst>
                <p:tags r:id="rId28"/>
              </p:custDataLst>
            </p:nvPr>
          </p:nvSpPr>
          <p:spPr>
            <a:xfrm>
              <a:off x="9572625" y="5676900"/>
              <a:ext cx="9523" cy="85726"/>
            </a:xfrm>
            <a:custGeom>
              <a:avLst/>
              <a:gdLst/>
              <a:ahLst/>
              <a:cxnLst/>
              <a:rect l="0" t="0" r="0" b="0"/>
              <a:pathLst>
                <a:path w="9523" h="85726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6546" y="16868"/>
                  </a:lnTo>
                  <a:lnTo>
                    <a:pt x="9134" y="26824"/>
                  </a:lnTo>
                  <a:lnTo>
                    <a:pt x="9522" y="55304"/>
                  </a:lnTo>
                  <a:lnTo>
                    <a:pt x="2979" y="64389"/>
                  </a:lnTo>
                  <a:lnTo>
                    <a:pt x="391" y="74436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SMARTInkShape-3173"/>
            <p:cNvSpPr/>
            <p:nvPr>
              <p:custDataLst>
                <p:tags r:id="rId29"/>
              </p:custDataLst>
            </p:nvPr>
          </p:nvSpPr>
          <p:spPr>
            <a:xfrm>
              <a:off x="9458325" y="5724525"/>
              <a:ext cx="47626" cy="9526"/>
            </a:xfrm>
            <a:custGeom>
              <a:avLst/>
              <a:gdLst/>
              <a:ahLst/>
              <a:cxnLst/>
              <a:rect l="0" t="0" r="0" b="0"/>
              <a:pathLst>
                <a:path w="47626" h="9526">
                  <a:moveTo>
                    <a:pt x="0" y="9525"/>
                  </a:moveTo>
                  <a:lnTo>
                    <a:pt x="0" y="9525"/>
                  </a:lnTo>
                  <a:lnTo>
                    <a:pt x="8201" y="9525"/>
                  </a:lnTo>
                  <a:lnTo>
                    <a:pt x="8644" y="8467"/>
                  </a:lnTo>
                  <a:lnTo>
                    <a:pt x="9134" y="4469"/>
                  </a:lnTo>
                  <a:lnTo>
                    <a:pt x="10323" y="2980"/>
                  </a:lnTo>
                  <a:lnTo>
                    <a:pt x="17691" y="393"/>
                  </a:lnTo>
                  <a:lnTo>
                    <a:pt x="476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SMARTInkShape-3174"/>
            <p:cNvSpPr/>
            <p:nvPr>
              <p:custDataLst>
                <p:tags r:id="rId30"/>
              </p:custDataLst>
            </p:nvPr>
          </p:nvSpPr>
          <p:spPr>
            <a:xfrm>
              <a:off x="9315450" y="5658291"/>
              <a:ext cx="75806" cy="104180"/>
            </a:xfrm>
            <a:custGeom>
              <a:avLst/>
              <a:gdLst/>
              <a:ahLst/>
              <a:cxnLst/>
              <a:rect l="0" t="0" r="0" b="0"/>
              <a:pathLst>
                <a:path w="75806" h="104180">
                  <a:moveTo>
                    <a:pt x="0" y="28134"/>
                  </a:moveTo>
                  <a:lnTo>
                    <a:pt x="0" y="28134"/>
                  </a:lnTo>
                  <a:lnTo>
                    <a:pt x="5057" y="28134"/>
                  </a:lnTo>
                  <a:lnTo>
                    <a:pt x="5488" y="29192"/>
                  </a:lnTo>
                  <a:lnTo>
                    <a:pt x="1398" y="38495"/>
                  </a:lnTo>
                  <a:lnTo>
                    <a:pt x="3" y="78970"/>
                  </a:lnTo>
                  <a:lnTo>
                    <a:pt x="1060" y="81075"/>
                  </a:lnTo>
                  <a:lnTo>
                    <a:pt x="2824" y="82477"/>
                  </a:lnTo>
                  <a:lnTo>
                    <a:pt x="5057" y="83413"/>
                  </a:lnTo>
                  <a:lnTo>
                    <a:pt x="6546" y="85094"/>
                  </a:lnTo>
                  <a:lnTo>
                    <a:pt x="8201" y="89786"/>
                  </a:lnTo>
                  <a:lnTo>
                    <a:pt x="9515" y="104179"/>
                  </a:lnTo>
                  <a:lnTo>
                    <a:pt x="9525" y="75680"/>
                  </a:lnTo>
                  <a:lnTo>
                    <a:pt x="10583" y="72531"/>
                  </a:lnTo>
                  <a:lnTo>
                    <a:pt x="12347" y="70431"/>
                  </a:lnTo>
                  <a:lnTo>
                    <a:pt x="14582" y="69033"/>
                  </a:lnTo>
                  <a:lnTo>
                    <a:pt x="17065" y="61833"/>
                  </a:lnTo>
                  <a:lnTo>
                    <a:pt x="20032" y="31509"/>
                  </a:lnTo>
                  <a:lnTo>
                    <a:pt x="26573" y="18648"/>
                  </a:lnTo>
                  <a:lnTo>
                    <a:pt x="28180" y="10973"/>
                  </a:lnTo>
                  <a:lnTo>
                    <a:pt x="36741" y="1048"/>
                  </a:lnTo>
                  <a:lnTo>
                    <a:pt x="40318" y="221"/>
                  </a:lnTo>
                  <a:lnTo>
                    <a:pt x="42754" y="0"/>
                  </a:lnTo>
                  <a:lnTo>
                    <a:pt x="44378" y="911"/>
                  </a:lnTo>
                  <a:lnTo>
                    <a:pt x="45460" y="2577"/>
                  </a:lnTo>
                  <a:lnTo>
                    <a:pt x="46181" y="4746"/>
                  </a:lnTo>
                  <a:lnTo>
                    <a:pt x="47720" y="6192"/>
                  </a:lnTo>
                  <a:lnTo>
                    <a:pt x="55700" y="8703"/>
                  </a:lnTo>
                  <a:lnTo>
                    <a:pt x="56506" y="11737"/>
                  </a:lnTo>
                  <a:lnTo>
                    <a:pt x="56721" y="14028"/>
                  </a:lnTo>
                  <a:lnTo>
                    <a:pt x="57921" y="15555"/>
                  </a:lnTo>
                  <a:lnTo>
                    <a:pt x="62079" y="17251"/>
                  </a:lnTo>
                  <a:lnTo>
                    <a:pt x="63612" y="18762"/>
                  </a:lnTo>
                  <a:lnTo>
                    <a:pt x="65314" y="23263"/>
                  </a:lnTo>
                  <a:lnTo>
                    <a:pt x="67655" y="44095"/>
                  </a:lnTo>
                  <a:lnTo>
                    <a:pt x="74198" y="56726"/>
                  </a:lnTo>
                  <a:lnTo>
                    <a:pt x="75805" y="69412"/>
                  </a:lnTo>
                  <a:lnTo>
                    <a:pt x="74878" y="71527"/>
                  </a:lnTo>
                  <a:lnTo>
                    <a:pt x="73202" y="72939"/>
                  </a:lnTo>
                  <a:lnTo>
                    <a:pt x="71026" y="73878"/>
                  </a:lnTo>
                  <a:lnTo>
                    <a:pt x="69576" y="75563"/>
                  </a:lnTo>
                  <a:lnTo>
                    <a:pt x="67964" y="80258"/>
                  </a:lnTo>
                  <a:lnTo>
                    <a:pt x="66675" y="948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SMARTInkShape-3175"/>
            <p:cNvSpPr/>
            <p:nvPr>
              <p:custDataLst>
                <p:tags r:id="rId31"/>
              </p:custDataLst>
            </p:nvPr>
          </p:nvSpPr>
          <p:spPr>
            <a:xfrm>
              <a:off x="9210676" y="5591176"/>
              <a:ext cx="57150" cy="200025"/>
            </a:xfrm>
            <a:custGeom>
              <a:avLst/>
              <a:gdLst/>
              <a:ahLst/>
              <a:cxnLst/>
              <a:rect l="0" t="0" r="0" b="0"/>
              <a:pathLst>
                <a:path w="57150" h="200025">
                  <a:moveTo>
                    <a:pt x="57149" y="19049"/>
                  </a:moveTo>
                  <a:lnTo>
                    <a:pt x="57149" y="19049"/>
                  </a:lnTo>
                  <a:lnTo>
                    <a:pt x="57149" y="13993"/>
                  </a:lnTo>
                  <a:lnTo>
                    <a:pt x="54327" y="8688"/>
                  </a:lnTo>
                  <a:lnTo>
                    <a:pt x="47634" y="13"/>
                  </a:lnTo>
                  <a:lnTo>
                    <a:pt x="39424" y="0"/>
                  </a:lnTo>
                  <a:lnTo>
                    <a:pt x="30015" y="8200"/>
                  </a:lnTo>
                  <a:lnTo>
                    <a:pt x="27800" y="16867"/>
                  </a:lnTo>
                  <a:lnTo>
                    <a:pt x="22112" y="25692"/>
                  </a:lnTo>
                  <a:lnTo>
                    <a:pt x="18898" y="35011"/>
                  </a:lnTo>
                  <a:lnTo>
                    <a:pt x="3940" y="55039"/>
                  </a:lnTo>
                  <a:lnTo>
                    <a:pt x="344" y="82725"/>
                  </a:lnTo>
                  <a:lnTo>
                    <a:pt x="8" y="129007"/>
                  </a:lnTo>
                  <a:lnTo>
                    <a:pt x="0" y="145896"/>
                  </a:lnTo>
                  <a:lnTo>
                    <a:pt x="9700" y="176907"/>
                  </a:lnTo>
                  <a:lnTo>
                    <a:pt x="22665" y="193557"/>
                  </a:lnTo>
                  <a:lnTo>
                    <a:pt x="28770" y="197150"/>
                  </a:lnTo>
                  <a:lnTo>
                    <a:pt x="38099" y="2000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3176"/>
            <p:cNvSpPr/>
            <p:nvPr>
              <p:custDataLst>
                <p:tags r:id="rId32"/>
              </p:custDataLst>
            </p:nvPr>
          </p:nvSpPr>
          <p:spPr>
            <a:xfrm>
              <a:off x="9097860" y="5410200"/>
              <a:ext cx="1065316" cy="43031"/>
            </a:xfrm>
            <a:custGeom>
              <a:avLst/>
              <a:gdLst/>
              <a:ahLst/>
              <a:cxnLst/>
              <a:rect l="0" t="0" r="0" b="0"/>
              <a:pathLst>
                <a:path w="1065316" h="43031">
                  <a:moveTo>
                    <a:pt x="36615" y="0"/>
                  </a:moveTo>
                  <a:lnTo>
                    <a:pt x="36615" y="0"/>
                  </a:lnTo>
                  <a:lnTo>
                    <a:pt x="31558" y="5056"/>
                  </a:lnTo>
                  <a:lnTo>
                    <a:pt x="26254" y="7539"/>
                  </a:lnTo>
                  <a:lnTo>
                    <a:pt x="23358" y="8201"/>
                  </a:lnTo>
                  <a:lnTo>
                    <a:pt x="9873" y="17610"/>
                  </a:lnTo>
                  <a:lnTo>
                    <a:pt x="0" y="27124"/>
                  </a:lnTo>
                  <a:lnTo>
                    <a:pt x="564" y="28666"/>
                  </a:lnTo>
                  <a:lnTo>
                    <a:pt x="4012" y="33203"/>
                  </a:lnTo>
                  <a:lnTo>
                    <a:pt x="9072" y="35923"/>
                  </a:lnTo>
                  <a:lnTo>
                    <a:pt x="48639" y="43030"/>
                  </a:lnTo>
                  <a:lnTo>
                    <a:pt x="93396" y="40171"/>
                  </a:lnTo>
                  <a:lnTo>
                    <a:pt x="136813" y="38714"/>
                  </a:lnTo>
                  <a:lnTo>
                    <a:pt x="167578" y="38373"/>
                  </a:lnTo>
                  <a:lnTo>
                    <a:pt x="204534" y="38221"/>
                  </a:lnTo>
                  <a:lnTo>
                    <a:pt x="246713" y="37096"/>
                  </a:lnTo>
                  <a:lnTo>
                    <a:pt x="293681" y="33067"/>
                  </a:lnTo>
                  <a:lnTo>
                    <a:pt x="318058" y="31570"/>
                  </a:lnTo>
                  <a:lnTo>
                    <a:pt x="342777" y="30572"/>
                  </a:lnTo>
                  <a:lnTo>
                    <a:pt x="367723" y="29906"/>
                  </a:lnTo>
                  <a:lnTo>
                    <a:pt x="393879" y="29463"/>
                  </a:lnTo>
                  <a:lnTo>
                    <a:pt x="420840" y="29167"/>
                  </a:lnTo>
                  <a:lnTo>
                    <a:pt x="448341" y="28969"/>
                  </a:lnTo>
                  <a:lnTo>
                    <a:pt x="476198" y="27780"/>
                  </a:lnTo>
                  <a:lnTo>
                    <a:pt x="504295" y="25928"/>
                  </a:lnTo>
                  <a:lnTo>
                    <a:pt x="532551" y="23635"/>
                  </a:lnTo>
                  <a:lnTo>
                    <a:pt x="560915" y="22107"/>
                  </a:lnTo>
                  <a:lnTo>
                    <a:pt x="589348" y="21088"/>
                  </a:lnTo>
                  <a:lnTo>
                    <a:pt x="617829" y="20408"/>
                  </a:lnTo>
                  <a:lnTo>
                    <a:pt x="646341" y="19956"/>
                  </a:lnTo>
                  <a:lnTo>
                    <a:pt x="674874" y="19654"/>
                  </a:lnTo>
                  <a:lnTo>
                    <a:pt x="703421" y="19452"/>
                  </a:lnTo>
                  <a:lnTo>
                    <a:pt x="729860" y="19318"/>
                  </a:lnTo>
                  <a:lnTo>
                    <a:pt x="754894" y="19229"/>
                  </a:lnTo>
                  <a:lnTo>
                    <a:pt x="802467" y="19129"/>
                  </a:lnTo>
                  <a:lnTo>
                    <a:pt x="848305" y="19085"/>
                  </a:lnTo>
                  <a:lnTo>
                    <a:pt x="887727" y="21888"/>
                  </a:lnTo>
                  <a:lnTo>
                    <a:pt x="921828" y="25603"/>
                  </a:lnTo>
                  <a:lnTo>
                    <a:pt x="963768" y="27694"/>
                  </a:lnTo>
                  <a:lnTo>
                    <a:pt x="1009743" y="28400"/>
                  </a:lnTo>
                  <a:lnTo>
                    <a:pt x="1053420" y="28559"/>
                  </a:lnTo>
                  <a:lnTo>
                    <a:pt x="1065315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3177"/>
            <p:cNvSpPr/>
            <p:nvPr>
              <p:custDataLst>
                <p:tags r:id="rId33"/>
              </p:custDataLst>
            </p:nvPr>
          </p:nvSpPr>
          <p:spPr>
            <a:xfrm>
              <a:off x="9486910" y="5248275"/>
              <a:ext cx="38091" cy="28456"/>
            </a:xfrm>
            <a:custGeom>
              <a:avLst/>
              <a:gdLst/>
              <a:ahLst/>
              <a:cxnLst/>
              <a:rect l="0" t="0" r="0" b="0"/>
              <a:pathLst>
                <a:path w="38091" h="28456">
                  <a:moveTo>
                    <a:pt x="38090" y="19050"/>
                  </a:moveTo>
                  <a:lnTo>
                    <a:pt x="38090" y="19050"/>
                  </a:lnTo>
                  <a:lnTo>
                    <a:pt x="38090" y="4861"/>
                  </a:lnTo>
                  <a:lnTo>
                    <a:pt x="37032" y="3240"/>
                  </a:lnTo>
                  <a:lnTo>
                    <a:pt x="35268" y="2160"/>
                  </a:lnTo>
                  <a:lnTo>
                    <a:pt x="28599" y="11"/>
                  </a:lnTo>
                  <a:lnTo>
                    <a:pt x="10956" y="0"/>
                  </a:lnTo>
                  <a:lnTo>
                    <a:pt x="10476" y="1058"/>
                  </a:lnTo>
                  <a:lnTo>
                    <a:pt x="9942" y="5056"/>
                  </a:lnTo>
                  <a:lnTo>
                    <a:pt x="8741" y="6545"/>
                  </a:lnTo>
                  <a:lnTo>
                    <a:pt x="4585" y="8201"/>
                  </a:lnTo>
                  <a:lnTo>
                    <a:pt x="3053" y="9701"/>
                  </a:lnTo>
                  <a:lnTo>
                    <a:pt x="109" y="18623"/>
                  </a:lnTo>
                  <a:lnTo>
                    <a:pt x="0" y="27214"/>
                  </a:lnTo>
                  <a:lnTo>
                    <a:pt x="1056" y="27668"/>
                  </a:lnTo>
                  <a:lnTo>
                    <a:pt x="8192" y="28455"/>
                  </a:lnTo>
                  <a:lnTo>
                    <a:pt x="8634" y="27437"/>
                  </a:lnTo>
                  <a:lnTo>
                    <a:pt x="9124" y="23483"/>
                  </a:lnTo>
                  <a:lnTo>
                    <a:pt x="10313" y="22006"/>
                  </a:lnTo>
                  <a:lnTo>
                    <a:pt x="14455" y="20363"/>
                  </a:lnTo>
                  <a:lnTo>
                    <a:pt x="22738" y="19439"/>
                  </a:lnTo>
                  <a:lnTo>
                    <a:pt x="24681" y="18250"/>
                  </a:lnTo>
                  <a:lnTo>
                    <a:pt x="25976" y="16401"/>
                  </a:lnTo>
                  <a:lnTo>
                    <a:pt x="28054" y="10883"/>
                  </a:lnTo>
                  <a:lnTo>
                    <a:pt x="31160" y="10129"/>
                  </a:lnTo>
                  <a:lnTo>
                    <a:pt x="33470" y="9928"/>
                  </a:lnTo>
                  <a:lnTo>
                    <a:pt x="35010" y="8735"/>
                  </a:lnTo>
                  <a:lnTo>
                    <a:pt x="37685" y="1359"/>
                  </a:lnTo>
                  <a:lnTo>
                    <a:pt x="36762" y="906"/>
                  </a:lnTo>
                  <a:lnTo>
                    <a:pt x="951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SMARTInkShape-3178"/>
            <p:cNvSpPr/>
            <p:nvPr>
              <p:custDataLst>
                <p:tags r:id="rId34"/>
              </p:custDataLst>
            </p:nvPr>
          </p:nvSpPr>
          <p:spPr>
            <a:xfrm>
              <a:off x="9515475" y="4867712"/>
              <a:ext cx="9526" cy="266264"/>
            </a:xfrm>
            <a:custGeom>
              <a:avLst/>
              <a:gdLst/>
              <a:ahLst/>
              <a:cxnLst/>
              <a:rect l="0" t="0" r="0" b="0"/>
              <a:pathLst>
                <a:path w="9526" h="266264">
                  <a:moveTo>
                    <a:pt x="0" y="28138"/>
                  </a:moveTo>
                  <a:lnTo>
                    <a:pt x="0" y="28138"/>
                  </a:lnTo>
                  <a:lnTo>
                    <a:pt x="0" y="23082"/>
                  </a:lnTo>
                  <a:lnTo>
                    <a:pt x="2822" y="17777"/>
                  </a:lnTo>
                  <a:lnTo>
                    <a:pt x="8201" y="10805"/>
                  </a:lnTo>
                  <a:lnTo>
                    <a:pt x="9491" y="0"/>
                  </a:lnTo>
                  <a:lnTo>
                    <a:pt x="9525" y="44898"/>
                  </a:lnTo>
                  <a:lnTo>
                    <a:pt x="9525" y="91796"/>
                  </a:lnTo>
                  <a:lnTo>
                    <a:pt x="9525" y="136097"/>
                  </a:lnTo>
                  <a:lnTo>
                    <a:pt x="9525" y="183361"/>
                  </a:lnTo>
                  <a:lnTo>
                    <a:pt x="8467" y="198726"/>
                  </a:lnTo>
                  <a:lnTo>
                    <a:pt x="881" y="230901"/>
                  </a:lnTo>
                  <a:lnTo>
                    <a:pt x="0" y="2662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SMARTInkShape-3179"/>
            <p:cNvSpPr/>
            <p:nvPr>
              <p:custDataLst>
                <p:tags r:id="rId35"/>
              </p:custDataLst>
            </p:nvPr>
          </p:nvSpPr>
          <p:spPr>
            <a:xfrm>
              <a:off x="9248809" y="5078315"/>
              <a:ext cx="133317" cy="131730"/>
            </a:xfrm>
            <a:custGeom>
              <a:avLst/>
              <a:gdLst/>
              <a:ahLst/>
              <a:cxnLst/>
              <a:rect l="0" t="0" r="0" b="0"/>
              <a:pathLst>
                <a:path w="133317" h="131730">
                  <a:moveTo>
                    <a:pt x="9491" y="36610"/>
                  </a:moveTo>
                  <a:lnTo>
                    <a:pt x="9491" y="36610"/>
                  </a:lnTo>
                  <a:lnTo>
                    <a:pt x="9491" y="27201"/>
                  </a:lnTo>
                  <a:lnTo>
                    <a:pt x="1290" y="27095"/>
                  </a:lnTo>
                  <a:lnTo>
                    <a:pt x="847" y="28150"/>
                  </a:lnTo>
                  <a:lnTo>
                    <a:pt x="0" y="41275"/>
                  </a:lnTo>
                  <a:lnTo>
                    <a:pt x="2803" y="46797"/>
                  </a:lnTo>
                  <a:lnTo>
                    <a:pt x="5032" y="49751"/>
                  </a:lnTo>
                  <a:lnTo>
                    <a:pt x="7509" y="58678"/>
                  </a:lnTo>
                  <a:lnTo>
                    <a:pt x="9475" y="103235"/>
                  </a:lnTo>
                  <a:lnTo>
                    <a:pt x="9491" y="131729"/>
                  </a:lnTo>
                  <a:lnTo>
                    <a:pt x="14548" y="126765"/>
                  </a:lnTo>
                  <a:lnTo>
                    <a:pt x="17031" y="121481"/>
                  </a:lnTo>
                  <a:lnTo>
                    <a:pt x="24061" y="75999"/>
                  </a:lnTo>
                  <a:lnTo>
                    <a:pt x="30773" y="48710"/>
                  </a:lnTo>
                  <a:lnTo>
                    <a:pt x="34825" y="40929"/>
                  </a:lnTo>
                  <a:lnTo>
                    <a:pt x="38163" y="30599"/>
                  </a:lnTo>
                  <a:lnTo>
                    <a:pt x="44328" y="20835"/>
                  </a:lnTo>
                  <a:lnTo>
                    <a:pt x="46141" y="14430"/>
                  </a:lnTo>
                  <a:lnTo>
                    <a:pt x="47683" y="12297"/>
                  </a:lnTo>
                  <a:lnTo>
                    <a:pt x="49768" y="10877"/>
                  </a:lnTo>
                  <a:lnTo>
                    <a:pt x="54909" y="8240"/>
                  </a:lnTo>
                  <a:lnTo>
                    <a:pt x="63754" y="1863"/>
                  </a:lnTo>
                  <a:lnTo>
                    <a:pt x="69944" y="0"/>
                  </a:lnTo>
                  <a:lnTo>
                    <a:pt x="73075" y="561"/>
                  </a:lnTo>
                  <a:lnTo>
                    <a:pt x="83821" y="6842"/>
                  </a:lnTo>
                  <a:lnTo>
                    <a:pt x="92927" y="14346"/>
                  </a:lnTo>
                  <a:lnTo>
                    <a:pt x="101829" y="17666"/>
                  </a:lnTo>
                  <a:lnTo>
                    <a:pt x="108033" y="22193"/>
                  </a:lnTo>
                  <a:lnTo>
                    <a:pt x="111495" y="27733"/>
                  </a:lnTo>
                  <a:lnTo>
                    <a:pt x="114093" y="33723"/>
                  </a:lnTo>
                  <a:lnTo>
                    <a:pt x="130669" y="55677"/>
                  </a:lnTo>
                  <a:lnTo>
                    <a:pt x="132966" y="71537"/>
                  </a:lnTo>
                  <a:lnTo>
                    <a:pt x="133316" y="103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SMARTInkShape-3180"/>
            <p:cNvSpPr/>
            <p:nvPr>
              <p:custDataLst>
                <p:tags r:id="rId36"/>
              </p:custDataLst>
            </p:nvPr>
          </p:nvSpPr>
          <p:spPr>
            <a:xfrm>
              <a:off x="9744075" y="5538085"/>
              <a:ext cx="19051" cy="186441"/>
            </a:xfrm>
            <a:custGeom>
              <a:avLst/>
              <a:gdLst/>
              <a:ahLst/>
              <a:cxnLst/>
              <a:rect l="0" t="0" r="0" b="0"/>
              <a:pathLst>
                <a:path w="19051" h="186441">
                  <a:moveTo>
                    <a:pt x="9525" y="14990"/>
                  </a:moveTo>
                  <a:lnTo>
                    <a:pt x="9525" y="14990"/>
                  </a:lnTo>
                  <a:lnTo>
                    <a:pt x="9525" y="9934"/>
                  </a:lnTo>
                  <a:lnTo>
                    <a:pt x="10583" y="8445"/>
                  </a:lnTo>
                  <a:lnTo>
                    <a:pt x="12349" y="7451"/>
                  </a:lnTo>
                  <a:lnTo>
                    <a:pt x="18659" y="5581"/>
                  </a:lnTo>
                  <a:lnTo>
                    <a:pt x="18973" y="0"/>
                  </a:lnTo>
                  <a:lnTo>
                    <a:pt x="19050" y="46752"/>
                  </a:lnTo>
                  <a:lnTo>
                    <a:pt x="19050" y="91438"/>
                  </a:lnTo>
                  <a:lnTo>
                    <a:pt x="17992" y="102942"/>
                  </a:lnTo>
                  <a:lnTo>
                    <a:pt x="11512" y="121773"/>
                  </a:lnTo>
                  <a:lnTo>
                    <a:pt x="8543" y="164097"/>
                  </a:lnTo>
                  <a:lnTo>
                    <a:pt x="0" y="1864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MARTInkShape-3181"/>
            <p:cNvSpPr/>
            <p:nvPr>
              <p:custDataLst>
                <p:tags r:id="rId37"/>
              </p:custDataLst>
            </p:nvPr>
          </p:nvSpPr>
          <p:spPr>
            <a:xfrm>
              <a:off x="9744075" y="5848350"/>
              <a:ext cx="19051" cy="28576"/>
            </a:xfrm>
            <a:custGeom>
              <a:avLst/>
              <a:gdLst/>
              <a:ahLst/>
              <a:cxnLst/>
              <a:rect l="0" t="0" r="0" b="0"/>
              <a:pathLst>
                <a:path w="19051" h="28576">
                  <a:moveTo>
                    <a:pt x="19050" y="0"/>
                  </a:moveTo>
                  <a:lnTo>
                    <a:pt x="19050" y="0"/>
                  </a:lnTo>
                  <a:lnTo>
                    <a:pt x="19050" y="5056"/>
                  </a:lnTo>
                  <a:lnTo>
                    <a:pt x="17992" y="6545"/>
                  </a:lnTo>
                  <a:lnTo>
                    <a:pt x="16226" y="7539"/>
                  </a:lnTo>
                  <a:lnTo>
                    <a:pt x="13993" y="8201"/>
                  </a:lnTo>
                  <a:lnTo>
                    <a:pt x="12504" y="9701"/>
                  </a:lnTo>
                  <a:lnTo>
                    <a:pt x="10848" y="14189"/>
                  </a:lnTo>
                  <a:lnTo>
                    <a:pt x="9349" y="15810"/>
                  </a:lnTo>
                  <a:lnTo>
                    <a:pt x="1439" y="18623"/>
                  </a:lnTo>
                  <a:lnTo>
                    <a:pt x="639" y="21682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3182"/>
            <p:cNvSpPr/>
            <p:nvPr>
              <p:custDataLst>
                <p:tags r:id="rId38"/>
              </p:custDataLst>
            </p:nvPr>
          </p:nvSpPr>
          <p:spPr>
            <a:xfrm>
              <a:off x="9925060" y="5591185"/>
              <a:ext cx="47616" cy="152391"/>
            </a:xfrm>
            <a:custGeom>
              <a:avLst/>
              <a:gdLst/>
              <a:ahLst/>
              <a:cxnLst/>
              <a:rect l="0" t="0" r="0" b="0"/>
              <a:pathLst>
                <a:path w="47616" h="152391">
                  <a:moveTo>
                    <a:pt x="47615" y="19040"/>
                  </a:moveTo>
                  <a:lnTo>
                    <a:pt x="47615" y="19040"/>
                  </a:lnTo>
                  <a:lnTo>
                    <a:pt x="47615" y="4469"/>
                  </a:lnTo>
                  <a:lnTo>
                    <a:pt x="46557" y="2976"/>
                  </a:lnTo>
                  <a:lnTo>
                    <a:pt x="44791" y="1981"/>
                  </a:lnTo>
                  <a:lnTo>
                    <a:pt x="38481" y="106"/>
                  </a:lnTo>
                  <a:lnTo>
                    <a:pt x="29924" y="0"/>
                  </a:lnTo>
                  <a:lnTo>
                    <a:pt x="29470" y="1055"/>
                  </a:lnTo>
                  <a:lnTo>
                    <a:pt x="28967" y="5050"/>
                  </a:lnTo>
                  <a:lnTo>
                    <a:pt x="27774" y="6538"/>
                  </a:lnTo>
                  <a:lnTo>
                    <a:pt x="23627" y="8192"/>
                  </a:lnTo>
                  <a:lnTo>
                    <a:pt x="22098" y="9691"/>
                  </a:lnTo>
                  <a:lnTo>
                    <a:pt x="16822" y="19702"/>
                  </a:lnTo>
                  <a:lnTo>
                    <a:pt x="12762" y="25683"/>
                  </a:lnTo>
                  <a:lnTo>
                    <a:pt x="10479" y="35002"/>
                  </a:lnTo>
                  <a:lnTo>
                    <a:pt x="9943" y="41304"/>
                  </a:lnTo>
                  <a:lnTo>
                    <a:pt x="6883" y="47632"/>
                  </a:lnTo>
                  <a:lnTo>
                    <a:pt x="3053" y="53972"/>
                  </a:lnTo>
                  <a:lnTo>
                    <a:pt x="898" y="64550"/>
                  </a:lnTo>
                  <a:lnTo>
                    <a:pt x="0" y="107824"/>
                  </a:lnTo>
                  <a:lnTo>
                    <a:pt x="2817" y="114238"/>
                  </a:lnTo>
                  <a:lnTo>
                    <a:pt x="6538" y="120617"/>
                  </a:lnTo>
                  <a:lnTo>
                    <a:pt x="9692" y="130158"/>
                  </a:lnTo>
                  <a:lnTo>
                    <a:pt x="14181" y="136512"/>
                  </a:lnTo>
                  <a:lnTo>
                    <a:pt x="19703" y="140042"/>
                  </a:lnTo>
                  <a:lnTo>
                    <a:pt x="25684" y="142669"/>
                  </a:lnTo>
                  <a:lnTo>
                    <a:pt x="35002" y="149039"/>
                  </a:lnTo>
                  <a:lnTo>
                    <a:pt x="47615" y="1523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SMARTInkShape-3183"/>
            <p:cNvSpPr/>
            <p:nvPr>
              <p:custDataLst>
                <p:tags r:id="rId39"/>
              </p:custDataLst>
            </p:nvPr>
          </p:nvSpPr>
          <p:spPr>
            <a:xfrm>
              <a:off x="10039350" y="5648718"/>
              <a:ext cx="19051" cy="85333"/>
            </a:xfrm>
            <a:custGeom>
              <a:avLst/>
              <a:gdLst/>
              <a:ahLst/>
              <a:cxnLst/>
              <a:rect l="0" t="0" r="0" b="0"/>
              <a:pathLst>
                <a:path w="19051" h="85333">
                  <a:moveTo>
                    <a:pt x="0" y="9132"/>
                  </a:moveTo>
                  <a:lnTo>
                    <a:pt x="0" y="9132"/>
                  </a:lnTo>
                  <a:lnTo>
                    <a:pt x="0" y="0"/>
                  </a:lnTo>
                  <a:lnTo>
                    <a:pt x="0" y="32720"/>
                  </a:lnTo>
                  <a:lnTo>
                    <a:pt x="2824" y="38313"/>
                  </a:lnTo>
                  <a:lnTo>
                    <a:pt x="6546" y="44326"/>
                  </a:lnTo>
                  <a:lnTo>
                    <a:pt x="8937" y="56811"/>
                  </a:lnTo>
                  <a:lnTo>
                    <a:pt x="9490" y="73928"/>
                  </a:lnTo>
                  <a:lnTo>
                    <a:pt x="19050" y="853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SMARTInkShape-3184"/>
            <p:cNvSpPr/>
            <p:nvPr>
              <p:custDataLst>
                <p:tags r:id="rId40"/>
              </p:custDataLst>
            </p:nvPr>
          </p:nvSpPr>
          <p:spPr>
            <a:xfrm>
              <a:off x="9991725" y="5563934"/>
              <a:ext cx="9526" cy="27242"/>
            </a:xfrm>
            <a:custGeom>
              <a:avLst/>
              <a:gdLst/>
              <a:ahLst/>
              <a:cxnLst/>
              <a:rect l="0" t="0" r="0" b="0"/>
              <a:pathLst>
                <a:path w="9526" h="27242">
                  <a:moveTo>
                    <a:pt x="9525" y="27241"/>
                  </a:moveTo>
                  <a:lnTo>
                    <a:pt x="9525" y="27241"/>
                  </a:lnTo>
                  <a:lnTo>
                    <a:pt x="115" y="17832"/>
                  </a:lnTo>
                  <a:lnTo>
                    <a:pt x="0" y="0"/>
                  </a:lnTo>
                  <a:lnTo>
                    <a:pt x="0" y="81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SMARTInkShape-3185"/>
            <p:cNvSpPr/>
            <p:nvPr>
              <p:custDataLst>
                <p:tags r:id="rId41"/>
              </p:custDataLst>
            </p:nvPr>
          </p:nvSpPr>
          <p:spPr>
            <a:xfrm>
              <a:off x="10096500" y="5667375"/>
              <a:ext cx="66676" cy="9526"/>
            </a:xfrm>
            <a:custGeom>
              <a:avLst/>
              <a:gdLst/>
              <a:ahLst/>
              <a:cxnLst/>
              <a:rect l="0" t="0" r="0" b="0"/>
              <a:pathLst>
                <a:path w="66676" h="9526">
                  <a:moveTo>
                    <a:pt x="0" y="0"/>
                  </a:moveTo>
                  <a:lnTo>
                    <a:pt x="0" y="0"/>
                  </a:lnTo>
                  <a:lnTo>
                    <a:pt x="5057" y="5056"/>
                  </a:lnTo>
                  <a:lnTo>
                    <a:pt x="10361" y="7539"/>
                  </a:lnTo>
                  <a:lnTo>
                    <a:pt x="38742" y="9520"/>
                  </a:lnTo>
                  <a:lnTo>
                    <a:pt x="6667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SMARTInkShape-3186"/>
            <p:cNvSpPr/>
            <p:nvPr>
              <p:custDataLst>
                <p:tags r:id="rId42"/>
              </p:custDataLst>
            </p:nvPr>
          </p:nvSpPr>
          <p:spPr>
            <a:xfrm>
              <a:off x="10220325" y="5619750"/>
              <a:ext cx="19051" cy="76201"/>
            </a:xfrm>
            <a:custGeom>
              <a:avLst/>
              <a:gdLst/>
              <a:ahLst/>
              <a:cxnLst/>
              <a:rect l="0" t="0" r="0" b="0"/>
              <a:pathLst>
                <a:path w="19051" h="76201">
                  <a:moveTo>
                    <a:pt x="0" y="9525"/>
                  </a:moveTo>
                  <a:lnTo>
                    <a:pt x="0" y="9525"/>
                  </a:lnTo>
                  <a:lnTo>
                    <a:pt x="9515" y="10"/>
                  </a:lnTo>
                  <a:lnTo>
                    <a:pt x="17725" y="0"/>
                  </a:lnTo>
                  <a:lnTo>
                    <a:pt x="18166" y="1059"/>
                  </a:lnTo>
                  <a:lnTo>
                    <a:pt x="19050" y="47801"/>
                  </a:lnTo>
                  <a:lnTo>
                    <a:pt x="190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SMARTInkShape-3187"/>
            <p:cNvSpPr/>
            <p:nvPr>
              <p:custDataLst>
                <p:tags r:id="rId43"/>
              </p:custDataLst>
            </p:nvPr>
          </p:nvSpPr>
          <p:spPr>
            <a:xfrm>
              <a:off x="10306050" y="5562716"/>
              <a:ext cx="38076" cy="190385"/>
            </a:xfrm>
            <a:custGeom>
              <a:avLst/>
              <a:gdLst/>
              <a:ahLst/>
              <a:cxnLst/>
              <a:rect l="0" t="0" r="0" b="0"/>
              <a:pathLst>
                <a:path w="38076" h="190385">
                  <a:moveTo>
                    <a:pt x="9525" y="9409"/>
                  </a:moveTo>
                  <a:lnTo>
                    <a:pt x="9525" y="9409"/>
                  </a:lnTo>
                  <a:lnTo>
                    <a:pt x="115" y="0"/>
                  </a:lnTo>
                  <a:lnTo>
                    <a:pt x="14192" y="14077"/>
                  </a:lnTo>
                  <a:lnTo>
                    <a:pt x="16891" y="19598"/>
                  </a:lnTo>
                  <a:lnTo>
                    <a:pt x="17611" y="22551"/>
                  </a:lnTo>
                  <a:lnTo>
                    <a:pt x="19149" y="24520"/>
                  </a:lnTo>
                  <a:lnTo>
                    <a:pt x="23680" y="26709"/>
                  </a:lnTo>
                  <a:lnTo>
                    <a:pt x="25311" y="29409"/>
                  </a:lnTo>
                  <a:lnTo>
                    <a:pt x="36057" y="73977"/>
                  </a:lnTo>
                  <a:lnTo>
                    <a:pt x="38075" y="120686"/>
                  </a:lnTo>
                  <a:lnTo>
                    <a:pt x="37033" y="136336"/>
                  </a:lnTo>
                  <a:lnTo>
                    <a:pt x="26340" y="161619"/>
                  </a:lnTo>
                  <a:lnTo>
                    <a:pt x="22290" y="168074"/>
                  </a:lnTo>
                  <a:lnTo>
                    <a:pt x="20491" y="174472"/>
                  </a:lnTo>
                  <a:lnTo>
                    <a:pt x="18953" y="176601"/>
                  </a:lnTo>
                  <a:lnTo>
                    <a:pt x="16870" y="178020"/>
                  </a:lnTo>
                  <a:lnTo>
                    <a:pt x="14420" y="178966"/>
                  </a:lnTo>
                  <a:lnTo>
                    <a:pt x="12789" y="180656"/>
                  </a:lnTo>
                  <a:lnTo>
                    <a:pt x="10975" y="185355"/>
                  </a:lnTo>
                  <a:lnTo>
                    <a:pt x="9433" y="187031"/>
                  </a:lnTo>
                  <a:lnTo>
                    <a:pt x="0" y="1903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SMARTInkShape-3188"/>
            <p:cNvSpPr/>
            <p:nvPr>
              <p:custDataLst>
                <p:tags r:id="rId44"/>
              </p:custDataLst>
            </p:nvPr>
          </p:nvSpPr>
          <p:spPr>
            <a:xfrm>
              <a:off x="10429875" y="5496041"/>
              <a:ext cx="28572" cy="238010"/>
            </a:xfrm>
            <a:custGeom>
              <a:avLst/>
              <a:gdLst/>
              <a:ahLst/>
              <a:cxnLst/>
              <a:rect l="0" t="0" r="0" b="0"/>
              <a:pathLst>
                <a:path w="28572" h="238010">
                  <a:moveTo>
                    <a:pt x="9525" y="9409"/>
                  </a:moveTo>
                  <a:lnTo>
                    <a:pt x="9525" y="9409"/>
                  </a:lnTo>
                  <a:lnTo>
                    <a:pt x="18935" y="0"/>
                  </a:lnTo>
                  <a:lnTo>
                    <a:pt x="27239" y="8096"/>
                  </a:lnTo>
                  <a:lnTo>
                    <a:pt x="28180" y="14077"/>
                  </a:lnTo>
                  <a:lnTo>
                    <a:pt x="28571" y="59285"/>
                  </a:lnTo>
                  <a:lnTo>
                    <a:pt x="27515" y="70734"/>
                  </a:lnTo>
                  <a:lnTo>
                    <a:pt x="19933" y="107922"/>
                  </a:lnTo>
                  <a:lnTo>
                    <a:pt x="18252" y="126910"/>
                  </a:lnTo>
                  <a:lnTo>
                    <a:pt x="10430" y="164986"/>
                  </a:lnTo>
                  <a:lnTo>
                    <a:pt x="8546" y="203084"/>
                  </a:lnTo>
                  <a:lnTo>
                    <a:pt x="0" y="2380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SMARTInkShape-3189"/>
            <p:cNvSpPr/>
            <p:nvPr>
              <p:custDataLst>
                <p:tags r:id="rId45"/>
              </p:custDataLst>
            </p:nvPr>
          </p:nvSpPr>
          <p:spPr>
            <a:xfrm>
              <a:off x="10401303" y="5838825"/>
              <a:ext cx="38063" cy="38090"/>
            </a:xfrm>
            <a:custGeom>
              <a:avLst/>
              <a:gdLst/>
              <a:ahLst/>
              <a:cxnLst/>
              <a:rect l="0" t="0" r="0" b="0"/>
              <a:pathLst>
                <a:path w="38063" h="38090">
                  <a:moveTo>
                    <a:pt x="19047" y="9525"/>
                  </a:moveTo>
                  <a:lnTo>
                    <a:pt x="19047" y="9525"/>
                  </a:lnTo>
                  <a:lnTo>
                    <a:pt x="424" y="9525"/>
                  </a:lnTo>
                  <a:lnTo>
                    <a:pt x="0" y="23990"/>
                  </a:lnTo>
                  <a:lnTo>
                    <a:pt x="1057" y="25519"/>
                  </a:lnTo>
                  <a:lnTo>
                    <a:pt x="2821" y="26538"/>
                  </a:lnTo>
                  <a:lnTo>
                    <a:pt x="8199" y="28173"/>
                  </a:lnTo>
                  <a:lnTo>
                    <a:pt x="17606" y="36742"/>
                  </a:lnTo>
                  <a:lnTo>
                    <a:pt x="28143" y="38065"/>
                  </a:lnTo>
                  <a:lnTo>
                    <a:pt x="33501" y="38089"/>
                  </a:lnTo>
                  <a:lnTo>
                    <a:pt x="35034" y="37035"/>
                  </a:lnTo>
                  <a:lnTo>
                    <a:pt x="36054" y="35273"/>
                  </a:lnTo>
                  <a:lnTo>
                    <a:pt x="37828" y="28399"/>
                  </a:lnTo>
                  <a:lnTo>
                    <a:pt x="38062" y="20490"/>
                  </a:lnTo>
                  <a:lnTo>
                    <a:pt x="29894" y="10976"/>
                  </a:lnTo>
                  <a:lnTo>
                    <a:pt x="2857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0" name="SMARTInkShape-Group669"/>
          <p:cNvGrpSpPr/>
          <p:nvPr/>
        </p:nvGrpSpPr>
        <p:grpSpPr>
          <a:xfrm>
            <a:off x="10687050" y="4735218"/>
            <a:ext cx="1276351" cy="798757"/>
            <a:chOff x="10687050" y="4735218"/>
            <a:chExt cx="1276351" cy="798757"/>
          </a:xfrm>
        </p:grpSpPr>
        <p:sp>
          <p:nvSpPr>
            <p:cNvPr id="367" name="SMARTInkShape-3190"/>
            <p:cNvSpPr/>
            <p:nvPr>
              <p:custDataLst>
                <p:tags r:id="rId13"/>
              </p:custDataLst>
            </p:nvPr>
          </p:nvSpPr>
          <p:spPr>
            <a:xfrm>
              <a:off x="10687050" y="541020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0"/>
                  </a:moveTo>
                  <a:lnTo>
                    <a:pt x="0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SMARTInkShape-3191"/>
            <p:cNvSpPr/>
            <p:nvPr>
              <p:custDataLst>
                <p:tags r:id="rId14"/>
              </p:custDataLst>
            </p:nvPr>
          </p:nvSpPr>
          <p:spPr>
            <a:xfrm>
              <a:off x="10963275" y="5210236"/>
              <a:ext cx="103322" cy="323739"/>
            </a:xfrm>
            <a:custGeom>
              <a:avLst/>
              <a:gdLst/>
              <a:ahLst/>
              <a:cxnLst/>
              <a:rect l="0" t="0" r="0" b="0"/>
              <a:pathLst>
                <a:path w="103322" h="323739">
                  <a:moveTo>
                    <a:pt x="0" y="66614"/>
                  </a:moveTo>
                  <a:lnTo>
                    <a:pt x="0" y="66614"/>
                  </a:lnTo>
                  <a:lnTo>
                    <a:pt x="0" y="112322"/>
                  </a:lnTo>
                  <a:lnTo>
                    <a:pt x="0" y="155810"/>
                  </a:lnTo>
                  <a:lnTo>
                    <a:pt x="1058" y="193640"/>
                  </a:lnTo>
                  <a:lnTo>
                    <a:pt x="8642" y="231716"/>
                  </a:lnTo>
                  <a:lnTo>
                    <a:pt x="8205" y="250764"/>
                  </a:lnTo>
                  <a:lnTo>
                    <a:pt x="382" y="296508"/>
                  </a:lnTo>
                  <a:lnTo>
                    <a:pt x="0" y="323738"/>
                  </a:lnTo>
                  <a:lnTo>
                    <a:pt x="0" y="281410"/>
                  </a:lnTo>
                  <a:lnTo>
                    <a:pt x="0" y="236712"/>
                  </a:lnTo>
                  <a:lnTo>
                    <a:pt x="0" y="190261"/>
                  </a:lnTo>
                  <a:lnTo>
                    <a:pt x="0" y="142791"/>
                  </a:lnTo>
                  <a:lnTo>
                    <a:pt x="2824" y="114232"/>
                  </a:lnTo>
                  <a:lnTo>
                    <a:pt x="9702" y="73159"/>
                  </a:lnTo>
                  <a:lnTo>
                    <a:pt x="21230" y="27190"/>
                  </a:lnTo>
                  <a:lnTo>
                    <a:pt x="29222" y="11894"/>
                  </a:lnTo>
                  <a:lnTo>
                    <a:pt x="35213" y="5252"/>
                  </a:lnTo>
                  <a:lnTo>
                    <a:pt x="41402" y="2300"/>
                  </a:lnTo>
                  <a:lnTo>
                    <a:pt x="60337" y="147"/>
                  </a:lnTo>
                  <a:lnTo>
                    <a:pt x="69854" y="0"/>
                  </a:lnTo>
                  <a:lnTo>
                    <a:pt x="76201" y="2787"/>
                  </a:lnTo>
                  <a:lnTo>
                    <a:pt x="79375" y="5013"/>
                  </a:lnTo>
                  <a:lnTo>
                    <a:pt x="82901" y="10309"/>
                  </a:lnTo>
                  <a:lnTo>
                    <a:pt x="85529" y="16189"/>
                  </a:lnTo>
                  <a:lnTo>
                    <a:pt x="90224" y="22330"/>
                  </a:lnTo>
                  <a:lnTo>
                    <a:pt x="93015" y="31410"/>
                  </a:lnTo>
                  <a:lnTo>
                    <a:pt x="95315" y="41443"/>
                  </a:lnTo>
                  <a:lnTo>
                    <a:pt x="101503" y="54100"/>
                  </a:lnTo>
                  <a:lnTo>
                    <a:pt x="103321" y="64932"/>
                  </a:lnTo>
                  <a:lnTo>
                    <a:pt x="94990" y="101430"/>
                  </a:lnTo>
                  <a:lnTo>
                    <a:pt x="85046" y="121548"/>
                  </a:lnTo>
                  <a:lnTo>
                    <a:pt x="72891" y="136026"/>
                  </a:lnTo>
                  <a:lnTo>
                    <a:pt x="63794" y="139797"/>
                  </a:lnTo>
                  <a:lnTo>
                    <a:pt x="53753" y="142531"/>
                  </a:lnTo>
                  <a:lnTo>
                    <a:pt x="45762" y="147274"/>
                  </a:lnTo>
                  <a:lnTo>
                    <a:pt x="42149" y="147904"/>
                  </a:lnTo>
                  <a:lnTo>
                    <a:pt x="38683" y="147266"/>
                  </a:lnTo>
                  <a:lnTo>
                    <a:pt x="28746" y="144133"/>
                  </a:lnTo>
                  <a:lnTo>
                    <a:pt x="19050" y="1428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SMARTInkShape-3192"/>
            <p:cNvSpPr/>
            <p:nvPr>
              <p:custDataLst>
                <p:tags r:id="rId15"/>
              </p:custDataLst>
            </p:nvPr>
          </p:nvSpPr>
          <p:spPr>
            <a:xfrm>
              <a:off x="11096625" y="4991100"/>
              <a:ext cx="9526" cy="66676"/>
            </a:xfrm>
            <a:custGeom>
              <a:avLst/>
              <a:gdLst/>
              <a:ahLst/>
              <a:cxnLst/>
              <a:rect l="0" t="0" r="0" b="0"/>
              <a:pathLst>
                <a:path w="9526" h="66676">
                  <a:moveTo>
                    <a:pt x="9525" y="0"/>
                  </a:moveTo>
                  <a:lnTo>
                    <a:pt x="9525" y="0"/>
                  </a:lnTo>
                  <a:lnTo>
                    <a:pt x="9525" y="17609"/>
                  </a:lnTo>
                  <a:lnTo>
                    <a:pt x="2979" y="26370"/>
                  </a:lnTo>
                  <a:lnTo>
                    <a:pt x="883" y="35212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SMARTInkShape-3193"/>
            <p:cNvSpPr/>
            <p:nvPr>
              <p:custDataLst>
                <p:tags r:id="rId16"/>
              </p:custDataLst>
            </p:nvPr>
          </p:nvSpPr>
          <p:spPr>
            <a:xfrm>
              <a:off x="11087100" y="4861787"/>
              <a:ext cx="9135" cy="5489"/>
            </a:xfrm>
            <a:custGeom>
              <a:avLst/>
              <a:gdLst/>
              <a:ahLst/>
              <a:cxnLst/>
              <a:rect l="0" t="0" r="0" b="0"/>
              <a:pathLst>
                <a:path w="9135" h="5489">
                  <a:moveTo>
                    <a:pt x="0" y="5488"/>
                  </a:moveTo>
                  <a:lnTo>
                    <a:pt x="0" y="5488"/>
                  </a:lnTo>
                  <a:lnTo>
                    <a:pt x="0" y="432"/>
                  </a:lnTo>
                  <a:lnTo>
                    <a:pt x="1058" y="0"/>
                  </a:lnTo>
                  <a:lnTo>
                    <a:pt x="9134" y="5212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SMARTInkShape-3194"/>
            <p:cNvSpPr/>
            <p:nvPr>
              <p:custDataLst>
                <p:tags r:id="rId17"/>
              </p:custDataLst>
            </p:nvPr>
          </p:nvSpPr>
          <p:spPr>
            <a:xfrm>
              <a:off x="11243624" y="5143503"/>
              <a:ext cx="81602" cy="228598"/>
            </a:xfrm>
            <a:custGeom>
              <a:avLst/>
              <a:gdLst/>
              <a:ahLst/>
              <a:cxnLst/>
              <a:rect l="0" t="0" r="0" b="0"/>
              <a:pathLst>
                <a:path w="81602" h="228598">
                  <a:moveTo>
                    <a:pt x="81601" y="9522"/>
                  </a:moveTo>
                  <a:lnTo>
                    <a:pt x="81601" y="9522"/>
                  </a:lnTo>
                  <a:lnTo>
                    <a:pt x="72467" y="389"/>
                  </a:lnTo>
                  <a:lnTo>
                    <a:pt x="54469" y="0"/>
                  </a:lnTo>
                  <a:lnTo>
                    <a:pt x="38875" y="14187"/>
                  </a:lnTo>
                  <a:lnTo>
                    <a:pt x="36153" y="19709"/>
                  </a:lnTo>
                  <a:lnTo>
                    <a:pt x="29350" y="36934"/>
                  </a:lnTo>
                  <a:lnTo>
                    <a:pt x="18872" y="54174"/>
                  </a:lnTo>
                  <a:lnTo>
                    <a:pt x="6386" y="101488"/>
                  </a:lnTo>
                  <a:lnTo>
                    <a:pt x="4635" y="118380"/>
                  </a:lnTo>
                  <a:lnTo>
                    <a:pt x="0" y="136791"/>
                  </a:lnTo>
                  <a:lnTo>
                    <a:pt x="6278" y="183978"/>
                  </a:lnTo>
                  <a:lnTo>
                    <a:pt x="17149" y="209351"/>
                  </a:lnTo>
                  <a:lnTo>
                    <a:pt x="19583" y="212592"/>
                  </a:lnTo>
                  <a:lnTo>
                    <a:pt x="25111" y="216192"/>
                  </a:lnTo>
                  <a:lnTo>
                    <a:pt x="31093" y="218850"/>
                  </a:lnTo>
                  <a:lnTo>
                    <a:pt x="40413" y="225239"/>
                  </a:lnTo>
                  <a:lnTo>
                    <a:pt x="49876" y="227602"/>
                  </a:lnTo>
                  <a:lnTo>
                    <a:pt x="62551" y="2285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SMARTInkShape-3195"/>
            <p:cNvSpPr/>
            <p:nvPr>
              <p:custDataLst>
                <p:tags r:id="rId18"/>
              </p:custDataLst>
            </p:nvPr>
          </p:nvSpPr>
          <p:spPr>
            <a:xfrm>
              <a:off x="11458575" y="5181600"/>
              <a:ext cx="1" cy="152401"/>
            </a:xfrm>
            <a:custGeom>
              <a:avLst/>
              <a:gdLst/>
              <a:ahLst/>
              <a:cxnLst/>
              <a:rect l="0" t="0" r="0" b="0"/>
              <a:pathLst>
                <a:path w="1" h="152401">
                  <a:moveTo>
                    <a:pt x="0" y="0"/>
                  </a:moveTo>
                  <a:lnTo>
                    <a:pt x="0" y="0"/>
                  </a:lnTo>
                  <a:lnTo>
                    <a:pt x="0" y="46346"/>
                  </a:lnTo>
                  <a:lnTo>
                    <a:pt x="0" y="90077"/>
                  </a:lnTo>
                  <a:lnTo>
                    <a:pt x="0" y="136380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SMARTInkShape-3196"/>
            <p:cNvSpPr/>
            <p:nvPr>
              <p:custDataLst>
                <p:tags r:id="rId19"/>
              </p:custDataLst>
            </p:nvPr>
          </p:nvSpPr>
          <p:spPr>
            <a:xfrm>
              <a:off x="11506200" y="5276850"/>
              <a:ext cx="85726" cy="38101"/>
            </a:xfrm>
            <a:custGeom>
              <a:avLst/>
              <a:gdLst/>
              <a:ahLst/>
              <a:cxnLst/>
              <a:rect l="0" t="0" r="0" b="0"/>
              <a:pathLst>
                <a:path w="85726" h="38101">
                  <a:moveTo>
                    <a:pt x="0" y="38100"/>
                  </a:moveTo>
                  <a:lnTo>
                    <a:pt x="0" y="38100"/>
                  </a:lnTo>
                  <a:lnTo>
                    <a:pt x="0" y="33044"/>
                  </a:lnTo>
                  <a:lnTo>
                    <a:pt x="1058" y="31555"/>
                  </a:lnTo>
                  <a:lnTo>
                    <a:pt x="2824" y="30561"/>
                  </a:lnTo>
                  <a:lnTo>
                    <a:pt x="8202" y="28967"/>
                  </a:lnTo>
                  <a:lnTo>
                    <a:pt x="8937" y="25927"/>
                  </a:lnTo>
                  <a:lnTo>
                    <a:pt x="9134" y="23635"/>
                  </a:lnTo>
                  <a:lnTo>
                    <a:pt x="10323" y="22106"/>
                  </a:lnTo>
                  <a:lnTo>
                    <a:pt x="19202" y="18260"/>
                  </a:lnTo>
                  <a:lnTo>
                    <a:pt x="26386" y="12584"/>
                  </a:lnTo>
                  <a:lnTo>
                    <a:pt x="35217" y="10431"/>
                  </a:lnTo>
                  <a:lnTo>
                    <a:pt x="52136" y="9560"/>
                  </a:lnTo>
                  <a:lnTo>
                    <a:pt x="57743" y="6718"/>
                  </a:lnTo>
                  <a:lnTo>
                    <a:pt x="63764" y="2986"/>
                  </a:lnTo>
                  <a:lnTo>
                    <a:pt x="76253" y="589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SMARTInkShape-3197"/>
            <p:cNvSpPr/>
            <p:nvPr>
              <p:custDataLst>
                <p:tags r:id="rId20"/>
              </p:custDataLst>
            </p:nvPr>
          </p:nvSpPr>
          <p:spPr>
            <a:xfrm>
              <a:off x="11677650" y="5143669"/>
              <a:ext cx="95215" cy="323230"/>
            </a:xfrm>
            <a:custGeom>
              <a:avLst/>
              <a:gdLst/>
              <a:ahLst/>
              <a:cxnLst/>
              <a:rect l="0" t="0" r="0" b="0"/>
              <a:pathLst>
                <a:path w="95215" h="323230">
                  <a:moveTo>
                    <a:pt x="57150" y="95081"/>
                  </a:moveTo>
                  <a:lnTo>
                    <a:pt x="57150" y="95081"/>
                  </a:lnTo>
                  <a:lnTo>
                    <a:pt x="57150" y="103282"/>
                  </a:lnTo>
                  <a:lnTo>
                    <a:pt x="56092" y="103723"/>
                  </a:lnTo>
                  <a:lnTo>
                    <a:pt x="52092" y="104214"/>
                  </a:lnTo>
                  <a:lnTo>
                    <a:pt x="50604" y="105402"/>
                  </a:lnTo>
                  <a:lnTo>
                    <a:pt x="48948" y="109546"/>
                  </a:lnTo>
                  <a:lnTo>
                    <a:pt x="47448" y="111075"/>
                  </a:lnTo>
                  <a:lnTo>
                    <a:pt x="42959" y="112773"/>
                  </a:lnTo>
                  <a:lnTo>
                    <a:pt x="41340" y="114283"/>
                  </a:lnTo>
                  <a:lnTo>
                    <a:pt x="39542" y="118785"/>
                  </a:lnTo>
                  <a:lnTo>
                    <a:pt x="38110" y="163618"/>
                  </a:lnTo>
                  <a:lnTo>
                    <a:pt x="37042" y="203326"/>
                  </a:lnTo>
                  <a:lnTo>
                    <a:pt x="29163" y="239959"/>
                  </a:lnTo>
                  <a:lnTo>
                    <a:pt x="27777" y="251546"/>
                  </a:lnTo>
                  <a:lnTo>
                    <a:pt x="12772" y="298129"/>
                  </a:lnTo>
                  <a:lnTo>
                    <a:pt x="10969" y="306327"/>
                  </a:lnTo>
                  <a:lnTo>
                    <a:pt x="9430" y="308937"/>
                  </a:lnTo>
                  <a:lnTo>
                    <a:pt x="7345" y="310677"/>
                  </a:lnTo>
                  <a:lnTo>
                    <a:pt x="4896" y="311837"/>
                  </a:lnTo>
                  <a:lnTo>
                    <a:pt x="3264" y="313668"/>
                  </a:lnTo>
                  <a:lnTo>
                    <a:pt x="127" y="323229"/>
                  </a:lnTo>
                  <a:lnTo>
                    <a:pt x="0" y="286823"/>
                  </a:lnTo>
                  <a:lnTo>
                    <a:pt x="8642" y="243135"/>
                  </a:lnTo>
                  <a:lnTo>
                    <a:pt x="14465" y="199284"/>
                  </a:lnTo>
                  <a:lnTo>
                    <a:pt x="19202" y="160584"/>
                  </a:lnTo>
                  <a:lnTo>
                    <a:pt x="26410" y="118917"/>
                  </a:lnTo>
                  <a:lnTo>
                    <a:pt x="33204" y="84620"/>
                  </a:lnTo>
                  <a:lnTo>
                    <a:pt x="45870" y="41582"/>
                  </a:lnTo>
                  <a:lnTo>
                    <a:pt x="49668" y="31440"/>
                  </a:lnTo>
                  <a:lnTo>
                    <a:pt x="64031" y="9623"/>
                  </a:lnTo>
                  <a:lnTo>
                    <a:pt x="64912" y="6359"/>
                  </a:lnTo>
                  <a:lnTo>
                    <a:pt x="66560" y="4183"/>
                  </a:lnTo>
                  <a:lnTo>
                    <a:pt x="74721" y="404"/>
                  </a:lnTo>
                  <a:lnTo>
                    <a:pt x="80820" y="0"/>
                  </a:lnTo>
                  <a:lnTo>
                    <a:pt x="82454" y="1003"/>
                  </a:lnTo>
                  <a:lnTo>
                    <a:pt x="83545" y="2728"/>
                  </a:lnTo>
                  <a:lnTo>
                    <a:pt x="85078" y="10215"/>
                  </a:lnTo>
                  <a:lnTo>
                    <a:pt x="85294" y="13103"/>
                  </a:lnTo>
                  <a:lnTo>
                    <a:pt x="88357" y="19136"/>
                  </a:lnTo>
                  <a:lnTo>
                    <a:pt x="92187" y="25344"/>
                  </a:lnTo>
                  <a:lnTo>
                    <a:pt x="94342" y="35848"/>
                  </a:lnTo>
                  <a:lnTo>
                    <a:pt x="95214" y="74346"/>
                  </a:lnTo>
                  <a:lnTo>
                    <a:pt x="92412" y="83396"/>
                  </a:lnTo>
                  <a:lnTo>
                    <a:pt x="88698" y="90946"/>
                  </a:lnTo>
                  <a:lnTo>
                    <a:pt x="81059" y="112711"/>
                  </a:lnTo>
                  <a:lnTo>
                    <a:pt x="66479" y="132576"/>
                  </a:lnTo>
                  <a:lnTo>
                    <a:pt x="60238" y="138204"/>
                  </a:lnTo>
                  <a:lnTo>
                    <a:pt x="47607" y="144639"/>
                  </a:lnTo>
                  <a:lnTo>
                    <a:pt x="41266" y="148856"/>
                  </a:lnTo>
                  <a:lnTo>
                    <a:pt x="31748" y="151231"/>
                  </a:lnTo>
                  <a:lnTo>
                    <a:pt x="9525" y="1522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SMARTInkShape-3198"/>
            <p:cNvSpPr/>
            <p:nvPr>
              <p:custDataLst>
                <p:tags r:id="rId21"/>
              </p:custDataLst>
            </p:nvPr>
          </p:nvSpPr>
          <p:spPr>
            <a:xfrm>
              <a:off x="11801475" y="5095875"/>
              <a:ext cx="57115" cy="200026"/>
            </a:xfrm>
            <a:custGeom>
              <a:avLst/>
              <a:gdLst/>
              <a:ahLst/>
              <a:cxnLst/>
              <a:rect l="0" t="0" r="0" b="0"/>
              <a:pathLst>
                <a:path w="57115" h="200026">
                  <a:moveTo>
                    <a:pt x="38100" y="0"/>
                  </a:moveTo>
                  <a:lnTo>
                    <a:pt x="38100" y="0"/>
                  </a:lnTo>
                  <a:lnTo>
                    <a:pt x="43158" y="0"/>
                  </a:lnTo>
                  <a:lnTo>
                    <a:pt x="44646" y="1058"/>
                  </a:lnTo>
                  <a:lnTo>
                    <a:pt x="45638" y="2822"/>
                  </a:lnTo>
                  <a:lnTo>
                    <a:pt x="47365" y="9701"/>
                  </a:lnTo>
                  <a:lnTo>
                    <a:pt x="47510" y="14189"/>
                  </a:lnTo>
                  <a:lnTo>
                    <a:pt x="50396" y="19712"/>
                  </a:lnTo>
                  <a:lnTo>
                    <a:pt x="54148" y="25693"/>
                  </a:lnTo>
                  <a:lnTo>
                    <a:pt x="56260" y="36071"/>
                  </a:lnTo>
                  <a:lnTo>
                    <a:pt x="57114" y="82719"/>
                  </a:lnTo>
                  <a:lnTo>
                    <a:pt x="47448" y="127010"/>
                  </a:lnTo>
                  <a:lnTo>
                    <a:pt x="40283" y="144995"/>
                  </a:lnTo>
                  <a:lnTo>
                    <a:pt x="8110" y="189838"/>
                  </a:lnTo>
                  <a:lnTo>
                    <a:pt x="0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SMARTInkShape-3199"/>
            <p:cNvSpPr/>
            <p:nvPr>
              <p:custDataLst>
                <p:tags r:id="rId22"/>
              </p:custDataLst>
            </p:nvPr>
          </p:nvSpPr>
          <p:spPr>
            <a:xfrm>
              <a:off x="11791950" y="4849680"/>
              <a:ext cx="57151" cy="93796"/>
            </a:xfrm>
            <a:custGeom>
              <a:avLst/>
              <a:gdLst/>
              <a:ahLst/>
              <a:cxnLst/>
              <a:rect l="0" t="0" r="0" b="0"/>
              <a:pathLst>
                <a:path w="57151" h="93796">
                  <a:moveTo>
                    <a:pt x="0" y="55695"/>
                  </a:moveTo>
                  <a:lnTo>
                    <a:pt x="0" y="55695"/>
                  </a:lnTo>
                  <a:lnTo>
                    <a:pt x="9134" y="46562"/>
                  </a:lnTo>
                  <a:lnTo>
                    <a:pt x="9516" y="55313"/>
                  </a:lnTo>
                  <a:lnTo>
                    <a:pt x="1323" y="63862"/>
                  </a:lnTo>
                  <a:lnTo>
                    <a:pt x="115" y="73302"/>
                  </a:lnTo>
                  <a:lnTo>
                    <a:pt x="0" y="84270"/>
                  </a:lnTo>
                  <a:lnTo>
                    <a:pt x="0" y="79214"/>
                  </a:lnTo>
                  <a:lnTo>
                    <a:pt x="2824" y="73909"/>
                  </a:lnTo>
                  <a:lnTo>
                    <a:pt x="6546" y="68023"/>
                  </a:lnTo>
                  <a:lnTo>
                    <a:pt x="8937" y="55622"/>
                  </a:lnTo>
                  <a:lnTo>
                    <a:pt x="9134" y="52472"/>
                  </a:lnTo>
                  <a:lnTo>
                    <a:pt x="12173" y="46148"/>
                  </a:lnTo>
                  <a:lnTo>
                    <a:pt x="15993" y="39810"/>
                  </a:lnTo>
                  <a:lnTo>
                    <a:pt x="18446" y="27118"/>
                  </a:lnTo>
                  <a:lnTo>
                    <a:pt x="18931" y="19476"/>
                  </a:lnTo>
                  <a:lnTo>
                    <a:pt x="36658" y="0"/>
                  </a:lnTo>
                  <a:lnTo>
                    <a:pt x="37140" y="573"/>
                  </a:lnTo>
                  <a:lnTo>
                    <a:pt x="37673" y="4033"/>
                  </a:lnTo>
                  <a:lnTo>
                    <a:pt x="38873" y="5378"/>
                  </a:lnTo>
                  <a:lnTo>
                    <a:pt x="43031" y="6874"/>
                  </a:lnTo>
                  <a:lnTo>
                    <a:pt x="44562" y="8331"/>
                  </a:lnTo>
                  <a:lnTo>
                    <a:pt x="47223" y="16166"/>
                  </a:lnTo>
                  <a:lnTo>
                    <a:pt x="47506" y="22228"/>
                  </a:lnTo>
                  <a:lnTo>
                    <a:pt x="50395" y="27768"/>
                  </a:lnTo>
                  <a:lnTo>
                    <a:pt x="54148" y="33758"/>
                  </a:lnTo>
                  <a:lnTo>
                    <a:pt x="56557" y="46227"/>
                  </a:lnTo>
                  <a:lnTo>
                    <a:pt x="57150" y="937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SMARTInkShape-3200"/>
            <p:cNvSpPr/>
            <p:nvPr>
              <p:custDataLst>
                <p:tags r:id="rId23"/>
              </p:custDataLst>
            </p:nvPr>
          </p:nvSpPr>
          <p:spPr>
            <a:xfrm>
              <a:off x="11896725" y="4895850"/>
              <a:ext cx="47626" cy="19051"/>
            </a:xfrm>
            <a:custGeom>
              <a:avLst/>
              <a:gdLst/>
              <a:ahLst/>
              <a:cxnLst/>
              <a:rect l="0" t="0" r="0" b="0"/>
              <a:pathLst>
                <a:path w="47626" h="19051">
                  <a:moveTo>
                    <a:pt x="0" y="19050"/>
                  </a:moveTo>
                  <a:lnTo>
                    <a:pt x="0" y="19050"/>
                  </a:lnTo>
                  <a:lnTo>
                    <a:pt x="5058" y="19050"/>
                  </a:lnTo>
                  <a:lnTo>
                    <a:pt x="6546" y="17992"/>
                  </a:lnTo>
                  <a:lnTo>
                    <a:pt x="7538" y="16228"/>
                  </a:lnTo>
                  <a:lnTo>
                    <a:pt x="9134" y="10849"/>
                  </a:lnTo>
                  <a:lnTo>
                    <a:pt x="12173" y="10113"/>
                  </a:lnTo>
                  <a:lnTo>
                    <a:pt x="36349" y="9528"/>
                  </a:lnTo>
                  <a:lnTo>
                    <a:pt x="36932" y="8469"/>
                  </a:lnTo>
                  <a:lnTo>
                    <a:pt x="37580" y="4469"/>
                  </a:lnTo>
                  <a:lnTo>
                    <a:pt x="38811" y="2980"/>
                  </a:lnTo>
                  <a:lnTo>
                    <a:pt x="476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SMARTInkShape-3201"/>
            <p:cNvSpPr/>
            <p:nvPr>
              <p:custDataLst>
                <p:tags r:id="rId24"/>
              </p:custDataLst>
            </p:nvPr>
          </p:nvSpPr>
          <p:spPr>
            <a:xfrm>
              <a:off x="11963400" y="4867275"/>
              <a:ext cx="1" cy="66676"/>
            </a:xfrm>
            <a:custGeom>
              <a:avLst/>
              <a:gdLst/>
              <a:ahLst/>
              <a:cxnLst/>
              <a:rect l="0" t="0" r="0" b="0"/>
              <a:pathLst>
                <a:path w="1" h="66676">
                  <a:moveTo>
                    <a:pt x="0" y="0"/>
                  </a:moveTo>
                  <a:lnTo>
                    <a:pt x="0" y="0"/>
                  </a:lnTo>
                  <a:lnTo>
                    <a:pt x="0" y="44476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SMARTInkShape-3202"/>
            <p:cNvSpPr/>
            <p:nvPr>
              <p:custDataLst>
                <p:tags r:id="rId25"/>
              </p:custDataLst>
            </p:nvPr>
          </p:nvSpPr>
          <p:spPr>
            <a:xfrm>
              <a:off x="11935216" y="4735218"/>
              <a:ext cx="9135" cy="36808"/>
            </a:xfrm>
            <a:custGeom>
              <a:avLst/>
              <a:gdLst/>
              <a:ahLst/>
              <a:cxnLst/>
              <a:rect l="0" t="0" r="0" b="0"/>
              <a:pathLst>
                <a:path w="9135" h="36808">
                  <a:moveTo>
                    <a:pt x="9134" y="36807"/>
                  </a:moveTo>
                  <a:lnTo>
                    <a:pt x="9134" y="36807"/>
                  </a:lnTo>
                  <a:lnTo>
                    <a:pt x="8076" y="27086"/>
                  </a:lnTo>
                  <a:lnTo>
                    <a:pt x="0" y="0"/>
                  </a:lnTo>
                  <a:lnTo>
                    <a:pt x="9134" y="82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79916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SMARTInkShape-Group670"/>
          <p:cNvGrpSpPr/>
          <p:nvPr/>
        </p:nvGrpSpPr>
        <p:grpSpPr>
          <a:xfrm>
            <a:off x="7164153" y="-9525"/>
            <a:ext cx="5018323" cy="1865407"/>
            <a:chOff x="7164153" y="-9525"/>
            <a:chExt cx="5018323" cy="1865407"/>
          </a:xfrm>
        </p:grpSpPr>
        <p:sp>
          <p:nvSpPr>
            <p:cNvPr id="2" name="SMARTInkShape-3203"/>
            <p:cNvSpPr/>
            <p:nvPr>
              <p:custDataLst>
                <p:tags r:id="rId314"/>
              </p:custDataLst>
            </p:nvPr>
          </p:nvSpPr>
          <p:spPr>
            <a:xfrm>
              <a:off x="10201275" y="5715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9525"/>
                  </a:moveTo>
                  <a:lnTo>
                    <a:pt x="9525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3204"/>
            <p:cNvSpPr/>
            <p:nvPr>
              <p:custDataLst>
                <p:tags r:id="rId315"/>
              </p:custDataLst>
            </p:nvPr>
          </p:nvSpPr>
          <p:spPr>
            <a:xfrm>
              <a:off x="10582275" y="266701"/>
              <a:ext cx="95131" cy="228550"/>
            </a:xfrm>
            <a:custGeom>
              <a:avLst/>
              <a:gdLst/>
              <a:ahLst/>
              <a:cxnLst/>
              <a:rect l="0" t="0" r="0" b="0"/>
              <a:pathLst>
                <a:path w="95131" h="228550">
                  <a:moveTo>
                    <a:pt x="9525" y="19049"/>
                  </a:moveTo>
                  <a:lnTo>
                    <a:pt x="9525" y="19049"/>
                  </a:lnTo>
                  <a:lnTo>
                    <a:pt x="9525" y="10848"/>
                  </a:lnTo>
                  <a:lnTo>
                    <a:pt x="22" y="24"/>
                  </a:lnTo>
                  <a:lnTo>
                    <a:pt x="9" y="10"/>
                  </a:lnTo>
                  <a:lnTo>
                    <a:pt x="3" y="2"/>
                  </a:lnTo>
                  <a:lnTo>
                    <a:pt x="1" y="0"/>
                  </a:lnTo>
                  <a:lnTo>
                    <a:pt x="0" y="44657"/>
                  </a:lnTo>
                  <a:lnTo>
                    <a:pt x="0" y="92206"/>
                  </a:lnTo>
                  <a:lnTo>
                    <a:pt x="0" y="139686"/>
                  </a:lnTo>
                  <a:lnTo>
                    <a:pt x="0" y="182495"/>
                  </a:lnTo>
                  <a:lnTo>
                    <a:pt x="0" y="228549"/>
                  </a:lnTo>
                  <a:lnTo>
                    <a:pt x="0" y="215337"/>
                  </a:lnTo>
                  <a:lnTo>
                    <a:pt x="2824" y="209299"/>
                  </a:lnTo>
                  <a:lnTo>
                    <a:pt x="6546" y="203088"/>
                  </a:lnTo>
                  <a:lnTo>
                    <a:pt x="9702" y="193641"/>
                  </a:lnTo>
                  <a:lnTo>
                    <a:pt x="15810" y="183081"/>
                  </a:lnTo>
                  <a:lnTo>
                    <a:pt x="19823" y="156456"/>
                  </a:lnTo>
                  <a:lnTo>
                    <a:pt x="26532" y="143048"/>
                  </a:lnTo>
                  <a:lnTo>
                    <a:pt x="27214" y="139815"/>
                  </a:lnTo>
                  <a:lnTo>
                    <a:pt x="36657" y="125716"/>
                  </a:lnTo>
                  <a:lnTo>
                    <a:pt x="40280" y="124665"/>
                  </a:lnTo>
                  <a:lnTo>
                    <a:pt x="52251" y="123873"/>
                  </a:lnTo>
                  <a:lnTo>
                    <a:pt x="57797" y="126668"/>
                  </a:lnTo>
                  <a:lnTo>
                    <a:pt x="79778" y="146491"/>
                  </a:lnTo>
                  <a:lnTo>
                    <a:pt x="83081" y="152595"/>
                  </a:lnTo>
                  <a:lnTo>
                    <a:pt x="86434" y="168300"/>
                  </a:lnTo>
                  <a:lnTo>
                    <a:pt x="93194" y="180979"/>
                  </a:lnTo>
                  <a:lnTo>
                    <a:pt x="95130" y="203199"/>
                  </a:lnTo>
                  <a:lnTo>
                    <a:pt x="94112" y="205316"/>
                  </a:lnTo>
                  <a:lnTo>
                    <a:pt x="92373" y="206727"/>
                  </a:lnTo>
                  <a:lnTo>
                    <a:pt x="90157" y="207668"/>
                  </a:lnTo>
                  <a:lnTo>
                    <a:pt x="88680" y="209353"/>
                  </a:lnTo>
                  <a:lnTo>
                    <a:pt x="87037" y="214048"/>
                  </a:lnTo>
                  <a:lnTo>
                    <a:pt x="85542" y="215723"/>
                  </a:lnTo>
                  <a:lnTo>
                    <a:pt x="66479" y="226417"/>
                  </a:lnTo>
                  <a:lnTo>
                    <a:pt x="63370" y="227144"/>
                  </a:lnTo>
                  <a:lnTo>
                    <a:pt x="60238" y="226571"/>
                  </a:lnTo>
                  <a:lnTo>
                    <a:pt x="47607" y="220868"/>
                  </a:lnTo>
                  <a:lnTo>
                    <a:pt x="0" y="2095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3205"/>
            <p:cNvSpPr/>
            <p:nvPr>
              <p:custDataLst>
                <p:tags r:id="rId316"/>
              </p:custDataLst>
            </p:nvPr>
          </p:nvSpPr>
          <p:spPr>
            <a:xfrm>
              <a:off x="10706103" y="123826"/>
              <a:ext cx="47623" cy="114300"/>
            </a:xfrm>
            <a:custGeom>
              <a:avLst/>
              <a:gdLst/>
              <a:ahLst/>
              <a:cxnLst/>
              <a:rect l="0" t="0" r="0" b="0"/>
              <a:pathLst>
                <a:path w="47623" h="114300">
                  <a:moveTo>
                    <a:pt x="28572" y="19049"/>
                  </a:moveTo>
                  <a:lnTo>
                    <a:pt x="28572" y="19049"/>
                  </a:lnTo>
                  <a:lnTo>
                    <a:pt x="20370" y="10848"/>
                  </a:lnTo>
                  <a:lnTo>
                    <a:pt x="19438" y="4860"/>
                  </a:lnTo>
                  <a:lnTo>
                    <a:pt x="20367" y="3240"/>
                  </a:lnTo>
                  <a:lnTo>
                    <a:pt x="22043" y="2159"/>
                  </a:lnTo>
                  <a:lnTo>
                    <a:pt x="28538" y="10"/>
                  </a:lnTo>
                  <a:lnTo>
                    <a:pt x="20369" y="0"/>
                  </a:lnTo>
                  <a:lnTo>
                    <a:pt x="19928" y="1058"/>
                  </a:lnTo>
                  <a:lnTo>
                    <a:pt x="19438" y="5056"/>
                  </a:lnTo>
                  <a:lnTo>
                    <a:pt x="18249" y="6545"/>
                  </a:lnTo>
                  <a:lnTo>
                    <a:pt x="14107" y="8200"/>
                  </a:lnTo>
                  <a:lnTo>
                    <a:pt x="12579" y="9700"/>
                  </a:lnTo>
                  <a:lnTo>
                    <a:pt x="10881" y="14188"/>
                  </a:lnTo>
                  <a:lnTo>
                    <a:pt x="8731" y="25693"/>
                  </a:lnTo>
                  <a:lnTo>
                    <a:pt x="3055" y="35011"/>
                  </a:lnTo>
                  <a:lnTo>
                    <a:pt x="601" y="47641"/>
                  </a:lnTo>
                  <a:lnTo>
                    <a:pt x="0" y="88899"/>
                  </a:lnTo>
                  <a:lnTo>
                    <a:pt x="2821" y="95249"/>
                  </a:lnTo>
                  <a:lnTo>
                    <a:pt x="5055" y="98424"/>
                  </a:lnTo>
                  <a:lnTo>
                    <a:pt x="10358" y="101952"/>
                  </a:lnTo>
                  <a:lnTo>
                    <a:pt x="13254" y="102893"/>
                  </a:lnTo>
                  <a:lnTo>
                    <a:pt x="15184" y="104578"/>
                  </a:lnTo>
                  <a:lnTo>
                    <a:pt x="17332" y="109273"/>
                  </a:lnTo>
                  <a:lnTo>
                    <a:pt x="18961" y="110948"/>
                  </a:lnTo>
                  <a:lnTo>
                    <a:pt x="23595" y="112810"/>
                  </a:lnTo>
                  <a:lnTo>
                    <a:pt x="47622" y="1142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3206"/>
            <p:cNvSpPr/>
            <p:nvPr>
              <p:custDataLst>
                <p:tags r:id="rId317"/>
              </p:custDataLst>
            </p:nvPr>
          </p:nvSpPr>
          <p:spPr>
            <a:xfrm>
              <a:off x="10801741" y="134722"/>
              <a:ext cx="56760" cy="84343"/>
            </a:xfrm>
            <a:custGeom>
              <a:avLst/>
              <a:gdLst/>
              <a:ahLst/>
              <a:cxnLst/>
              <a:rect l="0" t="0" r="0" b="0"/>
              <a:pathLst>
                <a:path w="56760" h="84343">
                  <a:moveTo>
                    <a:pt x="9134" y="17678"/>
                  </a:moveTo>
                  <a:lnTo>
                    <a:pt x="9134" y="17678"/>
                  </a:lnTo>
                  <a:lnTo>
                    <a:pt x="9134" y="12190"/>
                  </a:lnTo>
                  <a:lnTo>
                    <a:pt x="9134" y="14533"/>
                  </a:lnTo>
                  <a:lnTo>
                    <a:pt x="8076" y="15582"/>
                  </a:lnTo>
                  <a:lnTo>
                    <a:pt x="4077" y="16746"/>
                  </a:lnTo>
                  <a:lnTo>
                    <a:pt x="2588" y="18115"/>
                  </a:lnTo>
                  <a:lnTo>
                    <a:pt x="0" y="25797"/>
                  </a:lnTo>
                  <a:lnTo>
                    <a:pt x="7844" y="35281"/>
                  </a:lnTo>
                  <a:lnTo>
                    <a:pt x="8752" y="41356"/>
                  </a:lnTo>
                  <a:lnTo>
                    <a:pt x="9134" y="84342"/>
                  </a:lnTo>
                  <a:lnTo>
                    <a:pt x="9134" y="38605"/>
                  </a:lnTo>
                  <a:lnTo>
                    <a:pt x="15680" y="29494"/>
                  </a:lnTo>
                  <a:lnTo>
                    <a:pt x="17776" y="20591"/>
                  </a:lnTo>
                  <a:lnTo>
                    <a:pt x="18650" y="3259"/>
                  </a:lnTo>
                  <a:lnTo>
                    <a:pt x="19711" y="1715"/>
                  </a:lnTo>
                  <a:lnTo>
                    <a:pt x="21477" y="686"/>
                  </a:lnTo>
                  <a:lnTo>
                    <a:pt x="23712" y="0"/>
                  </a:lnTo>
                  <a:lnTo>
                    <a:pt x="25204" y="601"/>
                  </a:lnTo>
                  <a:lnTo>
                    <a:pt x="26197" y="2060"/>
                  </a:lnTo>
                  <a:lnTo>
                    <a:pt x="27793" y="6949"/>
                  </a:lnTo>
                  <a:lnTo>
                    <a:pt x="43987" y="25000"/>
                  </a:lnTo>
                  <a:lnTo>
                    <a:pt x="46806" y="34975"/>
                  </a:lnTo>
                  <a:lnTo>
                    <a:pt x="53696" y="43986"/>
                  </a:lnTo>
                  <a:lnTo>
                    <a:pt x="55851" y="52872"/>
                  </a:lnTo>
                  <a:lnTo>
                    <a:pt x="56759" y="7482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3207"/>
            <p:cNvSpPr/>
            <p:nvPr>
              <p:custDataLst>
                <p:tags r:id="rId318"/>
              </p:custDataLst>
            </p:nvPr>
          </p:nvSpPr>
          <p:spPr>
            <a:xfrm>
              <a:off x="10915650" y="180975"/>
              <a:ext cx="47626" cy="9526"/>
            </a:xfrm>
            <a:custGeom>
              <a:avLst/>
              <a:gdLst/>
              <a:ahLst/>
              <a:cxnLst/>
              <a:rect l="0" t="0" r="0" b="0"/>
              <a:pathLst>
                <a:path w="47626" h="9526">
                  <a:moveTo>
                    <a:pt x="0" y="0"/>
                  </a:moveTo>
                  <a:lnTo>
                    <a:pt x="0" y="0"/>
                  </a:lnTo>
                  <a:lnTo>
                    <a:pt x="0" y="9515"/>
                  </a:lnTo>
                  <a:lnTo>
                    <a:pt x="33113" y="9525"/>
                  </a:lnTo>
                  <a:lnTo>
                    <a:pt x="38705" y="6703"/>
                  </a:lnTo>
                  <a:lnTo>
                    <a:pt x="476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3208"/>
            <p:cNvSpPr/>
            <p:nvPr>
              <p:custDataLst>
                <p:tags r:id="rId319"/>
              </p:custDataLst>
            </p:nvPr>
          </p:nvSpPr>
          <p:spPr>
            <a:xfrm>
              <a:off x="11020425" y="142875"/>
              <a:ext cx="9526" cy="76201"/>
            </a:xfrm>
            <a:custGeom>
              <a:avLst/>
              <a:gdLst/>
              <a:ahLst/>
              <a:cxnLst/>
              <a:rect l="0" t="0" r="0" b="0"/>
              <a:pathLst>
                <a:path w="9526" h="76201">
                  <a:moveTo>
                    <a:pt x="9525" y="0"/>
                  </a:moveTo>
                  <a:lnTo>
                    <a:pt x="9525" y="0"/>
                  </a:lnTo>
                  <a:lnTo>
                    <a:pt x="391" y="0"/>
                  </a:lnTo>
                  <a:lnTo>
                    <a:pt x="0" y="44535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3209"/>
            <p:cNvSpPr/>
            <p:nvPr>
              <p:custDataLst>
                <p:tags r:id="rId320"/>
              </p:custDataLst>
            </p:nvPr>
          </p:nvSpPr>
          <p:spPr>
            <a:xfrm>
              <a:off x="10991850" y="66675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9525" y="28575"/>
                  </a:moveTo>
                  <a:lnTo>
                    <a:pt x="9525" y="28575"/>
                  </a:lnTo>
                  <a:lnTo>
                    <a:pt x="9525" y="4871"/>
                  </a:lnTo>
                  <a:lnTo>
                    <a:pt x="8467" y="3247"/>
                  </a:lnTo>
                  <a:lnTo>
                    <a:pt x="6701" y="216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3210"/>
            <p:cNvSpPr/>
            <p:nvPr>
              <p:custDataLst>
                <p:tags r:id="rId321"/>
              </p:custDataLst>
            </p:nvPr>
          </p:nvSpPr>
          <p:spPr>
            <a:xfrm>
              <a:off x="11068050" y="47625"/>
              <a:ext cx="61624" cy="257176"/>
            </a:xfrm>
            <a:custGeom>
              <a:avLst/>
              <a:gdLst/>
              <a:ahLst/>
              <a:cxnLst/>
              <a:rect l="0" t="0" r="0" b="0"/>
              <a:pathLst>
                <a:path w="61624" h="257176">
                  <a:moveTo>
                    <a:pt x="0" y="0"/>
                  </a:moveTo>
                  <a:lnTo>
                    <a:pt x="0" y="0"/>
                  </a:lnTo>
                  <a:lnTo>
                    <a:pt x="17609" y="0"/>
                  </a:lnTo>
                  <a:lnTo>
                    <a:pt x="23680" y="5056"/>
                  </a:lnTo>
                  <a:lnTo>
                    <a:pt x="26399" y="13183"/>
                  </a:lnTo>
                  <a:lnTo>
                    <a:pt x="30752" y="29659"/>
                  </a:lnTo>
                  <a:lnTo>
                    <a:pt x="38747" y="45124"/>
                  </a:lnTo>
                  <a:lnTo>
                    <a:pt x="44738" y="54980"/>
                  </a:lnTo>
                  <a:lnTo>
                    <a:pt x="54384" y="84356"/>
                  </a:lnTo>
                  <a:lnTo>
                    <a:pt x="61623" y="131244"/>
                  </a:lnTo>
                  <a:lnTo>
                    <a:pt x="54720" y="178804"/>
                  </a:lnTo>
                  <a:lnTo>
                    <a:pt x="40956" y="211381"/>
                  </a:lnTo>
                  <a:lnTo>
                    <a:pt x="0" y="2571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3211"/>
            <p:cNvSpPr/>
            <p:nvPr>
              <p:custDataLst>
                <p:tags r:id="rId322"/>
              </p:custDataLst>
            </p:nvPr>
          </p:nvSpPr>
          <p:spPr>
            <a:xfrm>
              <a:off x="10248900" y="152400"/>
              <a:ext cx="19051" cy="57151"/>
            </a:xfrm>
            <a:custGeom>
              <a:avLst/>
              <a:gdLst/>
              <a:ahLst/>
              <a:cxnLst/>
              <a:rect l="0" t="0" r="0" b="0"/>
              <a:pathLst>
                <a:path w="19051" h="57151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1058" y="8642"/>
                  </a:lnTo>
                  <a:lnTo>
                    <a:pt x="5057" y="9133"/>
                  </a:lnTo>
                  <a:lnTo>
                    <a:pt x="6546" y="10322"/>
                  </a:lnTo>
                  <a:lnTo>
                    <a:pt x="9134" y="17692"/>
                  </a:lnTo>
                  <a:lnTo>
                    <a:pt x="9515" y="41405"/>
                  </a:lnTo>
                  <a:lnTo>
                    <a:pt x="12343" y="47683"/>
                  </a:lnTo>
                  <a:lnTo>
                    <a:pt x="19050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3212"/>
            <p:cNvSpPr/>
            <p:nvPr>
              <p:custDataLst>
                <p:tags r:id="rId323"/>
              </p:custDataLst>
            </p:nvPr>
          </p:nvSpPr>
          <p:spPr>
            <a:xfrm>
              <a:off x="10096503" y="333771"/>
              <a:ext cx="171448" cy="166907"/>
            </a:xfrm>
            <a:custGeom>
              <a:avLst/>
              <a:gdLst/>
              <a:ahLst/>
              <a:cxnLst/>
              <a:rect l="0" t="0" r="0" b="0"/>
              <a:pathLst>
                <a:path w="171448" h="166907">
                  <a:moveTo>
                    <a:pt x="104772" y="37704"/>
                  </a:moveTo>
                  <a:lnTo>
                    <a:pt x="104772" y="37704"/>
                  </a:lnTo>
                  <a:lnTo>
                    <a:pt x="95362" y="28295"/>
                  </a:lnTo>
                  <a:lnTo>
                    <a:pt x="95247" y="9556"/>
                  </a:lnTo>
                  <a:lnTo>
                    <a:pt x="90190" y="9256"/>
                  </a:lnTo>
                  <a:lnTo>
                    <a:pt x="84886" y="6363"/>
                  </a:lnTo>
                  <a:lnTo>
                    <a:pt x="77912" y="939"/>
                  </a:lnTo>
                  <a:lnTo>
                    <a:pt x="71649" y="0"/>
                  </a:lnTo>
                  <a:lnTo>
                    <a:pt x="66062" y="2602"/>
                  </a:lnTo>
                  <a:lnTo>
                    <a:pt x="60051" y="6228"/>
                  </a:lnTo>
                  <a:lnTo>
                    <a:pt x="53852" y="7840"/>
                  </a:lnTo>
                  <a:lnTo>
                    <a:pt x="51774" y="9328"/>
                  </a:lnTo>
                  <a:lnTo>
                    <a:pt x="50391" y="11378"/>
                  </a:lnTo>
                  <a:lnTo>
                    <a:pt x="49468" y="13803"/>
                  </a:lnTo>
                  <a:lnTo>
                    <a:pt x="47796" y="15420"/>
                  </a:lnTo>
                  <a:lnTo>
                    <a:pt x="43111" y="17217"/>
                  </a:lnTo>
                  <a:lnTo>
                    <a:pt x="37504" y="23660"/>
                  </a:lnTo>
                  <a:lnTo>
                    <a:pt x="13733" y="54461"/>
                  </a:lnTo>
                  <a:lnTo>
                    <a:pt x="7531" y="73783"/>
                  </a:lnTo>
                  <a:lnTo>
                    <a:pt x="3346" y="81256"/>
                  </a:lnTo>
                  <a:lnTo>
                    <a:pt x="989" y="92471"/>
                  </a:lnTo>
                  <a:lnTo>
                    <a:pt x="4" y="139224"/>
                  </a:lnTo>
                  <a:lnTo>
                    <a:pt x="0" y="145619"/>
                  </a:lnTo>
                  <a:lnTo>
                    <a:pt x="2821" y="151988"/>
                  </a:lnTo>
                  <a:lnTo>
                    <a:pt x="8199" y="159644"/>
                  </a:lnTo>
                  <a:lnTo>
                    <a:pt x="11757" y="160691"/>
                  </a:lnTo>
                  <a:lnTo>
                    <a:pt x="14188" y="160971"/>
                  </a:lnTo>
                  <a:lnTo>
                    <a:pt x="19710" y="164103"/>
                  </a:lnTo>
                  <a:lnTo>
                    <a:pt x="22665" y="166420"/>
                  </a:lnTo>
                  <a:lnTo>
                    <a:pt x="25691" y="166906"/>
                  </a:lnTo>
                  <a:lnTo>
                    <a:pt x="28768" y="166172"/>
                  </a:lnTo>
                  <a:lnTo>
                    <a:pt x="35009" y="163593"/>
                  </a:lnTo>
                  <a:lnTo>
                    <a:pt x="41312" y="162446"/>
                  </a:lnTo>
                  <a:lnTo>
                    <a:pt x="43415" y="161082"/>
                  </a:lnTo>
                  <a:lnTo>
                    <a:pt x="44817" y="159114"/>
                  </a:lnTo>
                  <a:lnTo>
                    <a:pt x="47434" y="154106"/>
                  </a:lnTo>
                  <a:lnTo>
                    <a:pt x="82569" y="107370"/>
                  </a:lnTo>
                  <a:lnTo>
                    <a:pt x="91021" y="91742"/>
                  </a:lnTo>
                  <a:lnTo>
                    <a:pt x="94412" y="76444"/>
                  </a:lnTo>
                  <a:lnTo>
                    <a:pt x="94690" y="73055"/>
                  </a:lnTo>
                  <a:lnTo>
                    <a:pt x="97821" y="66469"/>
                  </a:lnTo>
                  <a:lnTo>
                    <a:pt x="101684" y="60013"/>
                  </a:lnTo>
                  <a:lnTo>
                    <a:pt x="104162" y="47246"/>
                  </a:lnTo>
                  <a:lnTo>
                    <a:pt x="104762" y="37869"/>
                  </a:lnTo>
                  <a:lnTo>
                    <a:pt x="104771" y="50976"/>
                  </a:lnTo>
                  <a:lnTo>
                    <a:pt x="105830" y="52902"/>
                  </a:lnTo>
                  <a:lnTo>
                    <a:pt x="107596" y="54186"/>
                  </a:lnTo>
                  <a:lnTo>
                    <a:pt x="109829" y="55042"/>
                  </a:lnTo>
                  <a:lnTo>
                    <a:pt x="111318" y="56671"/>
                  </a:lnTo>
                  <a:lnTo>
                    <a:pt x="116532" y="66890"/>
                  </a:lnTo>
                  <a:lnTo>
                    <a:pt x="147383" y="99356"/>
                  </a:lnTo>
                  <a:lnTo>
                    <a:pt x="152990" y="102147"/>
                  </a:lnTo>
                  <a:lnTo>
                    <a:pt x="171447" y="10437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3213"/>
            <p:cNvSpPr/>
            <p:nvPr>
              <p:custDataLst>
                <p:tags r:id="rId324"/>
              </p:custDataLst>
            </p:nvPr>
          </p:nvSpPr>
          <p:spPr>
            <a:xfrm>
              <a:off x="9786212" y="409575"/>
              <a:ext cx="15014" cy="1"/>
            </a:xfrm>
            <a:custGeom>
              <a:avLst/>
              <a:gdLst/>
              <a:ahLst/>
              <a:cxnLst/>
              <a:rect l="0" t="0" r="0" b="0"/>
              <a:pathLst>
                <a:path w="15014" h="1">
                  <a:moveTo>
                    <a:pt x="5488" y="0"/>
                  </a:moveTo>
                  <a:lnTo>
                    <a:pt x="5488" y="0"/>
                  </a:lnTo>
                  <a:lnTo>
                    <a:pt x="0" y="0"/>
                  </a:lnTo>
                  <a:lnTo>
                    <a:pt x="1501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3214"/>
            <p:cNvSpPr/>
            <p:nvPr>
              <p:custDataLst>
                <p:tags r:id="rId325"/>
              </p:custDataLst>
            </p:nvPr>
          </p:nvSpPr>
          <p:spPr>
            <a:xfrm>
              <a:off x="9801225" y="514350"/>
              <a:ext cx="1" cy="57151"/>
            </a:xfrm>
            <a:custGeom>
              <a:avLst/>
              <a:gdLst/>
              <a:ahLst/>
              <a:cxnLst/>
              <a:rect l="0" t="0" r="0" b="0"/>
              <a:pathLst>
                <a:path w="1" h="57151">
                  <a:moveTo>
                    <a:pt x="0" y="0"/>
                  </a:moveTo>
                  <a:lnTo>
                    <a:pt x="0" y="0"/>
                  </a:lnTo>
                  <a:lnTo>
                    <a:pt x="0" y="46149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3215"/>
            <p:cNvSpPr/>
            <p:nvPr>
              <p:custDataLst>
                <p:tags r:id="rId326"/>
              </p:custDataLst>
            </p:nvPr>
          </p:nvSpPr>
          <p:spPr>
            <a:xfrm>
              <a:off x="9572629" y="285867"/>
              <a:ext cx="133347" cy="218945"/>
            </a:xfrm>
            <a:custGeom>
              <a:avLst/>
              <a:gdLst/>
              <a:ahLst/>
              <a:cxnLst/>
              <a:rect l="0" t="0" r="0" b="0"/>
              <a:pathLst>
                <a:path w="133347" h="218945">
                  <a:moveTo>
                    <a:pt x="133346" y="28458"/>
                  </a:moveTo>
                  <a:lnTo>
                    <a:pt x="133346" y="28458"/>
                  </a:lnTo>
                  <a:lnTo>
                    <a:pt x="133346" y="9527"/>
                  </a:lnTo>
                  <a:lnTo>
                    <a:pt x="125145" y="1217"/>
                  </a:lnTo>
                  <a:lnTo>
                    <a:pt x="115735" y="0"/>
                  </a:lnTo>
                  <a:lnTo>
                    <a:pt x="106976" y="6452"/>
                  </a:lnTo>
                  <a:lnTo>
                    <a:pt x="98133" y="9590"/>
                  </a:lnTo>
                  <a:lnTo>
                    <a:pt x="50796" y="53866"/>
                  </a:lnTo>
                  <a:lnTo>
                    <a:pt x="38096" y="69382"/>
                  </a:lnTo>
                  <a:lnTo>
                    <a:pt x="6346" y="115918"/>
                  </a:lnTo>
                  <a:lnTo>
                    <a:pt x="2818" y="125890"/>
                  </a:lnTo>
                  <a:lnTo>
                    <a:pt x="45" y="169912"/>
                  </a:lnTo>
                  <a:lnTo>
                    <a:pt x="0" y="193155"/>
                  </a:lnTo>
                  <a:lnTo>
                    <a:pt x="1057" y="195406"/>
                  </a:lnTo>
                  <a:lnTo>
                    <a:pt x="2820" y="196906"/>
                  </a:lnTo>
                  <a:lnTo>
                    <a:pt x="5053" y="197907"/>
                  </a:lnTo>
                  <a:lnTo>
                    <a:pt x="6542" y="199632"/>
                  </a:lnTo>
                  <a:lnTo>
                    <a:pt x="8197" y="204372"/>
                  </a:lnTo>
                  <a:lnTo>
                    <a:pt x="14577" y="210006"/>
                  </a:lnTo>
                  <a:lnTo>
                    <a:pt x="25806" y="217190"/>
                  </a:lnTo>
                  <a:lnTo>
                    <a:pt x="32809" y="218434"/>
                  </a:lnTo>
                  <a:lnTo>
                    <a:pt x="60349" y="218944"/>
                  </a:lnTo>
                  <a:lnTo>
                    <a:pt x="66683" y="216130"/>
                  </a:lnTo>
                  <a:lnTo>
                    <a:pt x="92042" y="201624"/>
                  </a:lnTo>
                  <a:lnTo>
                    <a:pt x="102217" y="200247"/>
                  </a:lnTo>
                  <a:lnTo>
                    <a:pt x="123821" y="1999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3216"/>
            <p:cNvSpPr/>
            <p:nvPr>
              <p:custDataLst>
                <p:tags r:id="rId327"/>
              </p:custDataLst>
            </p:nvPr>
          </p:nvSpPr>
          <p:spPr>
            <a:xfrm>
              <a:off x="9405212" y="190539"/>
              <a:ext cx="119789" cy="104726"/>
            </a:xfrm>
            <a:custGeom>
              <a:avLst/>
              <a:gdLst/>
              <a:ahLst/>
              <a:cxnLst/>
              <a:rect l="0" t="0" r="0" b="0"/>
              <a:pathLst>
                <a:path w="119789" h="104726">
                  <a:moveTo>
                    <a:pt x="5488" y="38061"/>
                  </a:moveTo>
                  <a:lnTo>
                    <a:pt x="5488" y="38061"/>
                  </a:lnTo>
                  <a:lnTo>
                    <a:pt x="431" y="43118"/>
                  </a:lnTo>
                  <a:lnTo>
                    <a:pt x="0" y="45665"/>
                  </a:lnTo>
                  <a:lnTo>
                    <a:pt x="771" y="48422"/>
                  </a:lnTo>
                  <a:lnTo>
                    <a:pt x="4557" y="55395"/>
                  </a:lnTo>
                  <a:lnTo>
                    <a:pt x="5488" y="102504"/>
                  </a:lnTo>
                  <a:lnTo>
                    <a:pt x="5488" y="104725"/>
                  </a:lnTo>
                  <a:lnTo>
                    <a:pt x="5488" y="57105"/>
                  </a:lnTo>
                  <a:lnTo>
                    <a:pt x="5488" y="34886"/>
                  </a:lnTo>
                  <a:lnTo>
                    <a:pt x="8310" y="28536"/>
                  </a:lnTo>
                  <a:lnTo>
                    <a:pt x="12034" y="22186"/>
                  </a:lnTo>
                  <a:lnTo>
                    <a:pt x="13689" y="15836"/>
                  </a:lnTo>
                  <a:lnTo>
                    <a:pt x="15189" y="13719"/>
                  </a:lnTo>
                  <a:lnTo>
                    <a:pt x="17248" y="12308"/>
                  </a:lnTo>
                  <a:lnTo>
                    <a:pt x="22356" y="9682"/>
                  </a:lnTo>
                  <a:lnTo>
                    <a:pt x="32312" y="1450"/>
                  </a:lnTo>
                  <a:lnTo>
                    <a:pt x="38601" y="402"/>
                  </a:lnTo>
                  <a:lnTo>
                    <a:pt x="56408" y="0"/>
                  </a:lnTo>
                  <a:lnTo>
                    <a:pt x="58486" y="1045"/>
                  </a:lnTo>
                  <a:lnTo>
                    <a:pt x="59869" y="2800"/>
                  </a:lnTo>
                  <a:lnTo>
                    <a:pt x="62465" y="7573"/>
                  </a:lnTo>
                  <a:lnTo>
                    <a:pt x="78416" y="26276"/>
                  </a:lnTo>
                  <a:lnTo>
                    <a:pt x="81777" y="35157"/>
                  </a:lnTo>
                  <a:lnTo>
                    <a:pt x="98106" y="57127"/>
                  </a:lnTo>
                  <a:lnTo>
                    <a:pt x="100508" y="68623"/>
                  </a:lnTo>
                  <a:lnTo>
                    <a:pt x="100723" y="83921"/>
                  </a:lnTo>
                  <a:lnTo>
                    <a:pt x="110148" y="95081"/>
                  </a:lnTo>
                  <a:lnTo>
                    <a:pt x="119788" y="952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3217"/>
            <p:cNvSpPr/>
            <p:nvPr>
              <p:custDataLst>
                <p:tags r:id="rId328"/>
              </p:custDataLst>
            </p:nvPr>
          </p:nvSpPr>
          <p:spPr>
            <a:xfrm>
              <a:off x="8982075" y="95681"/>
              <a:ext cx="76201" cy="85257"/>
            </a:xfrm>
            <a:custGeom>
              <a:avLst/>
              <a:gdLst/>
              <a:ahLst/>
              <a:cxnLst/>
              <a:rect l="0" t="0" r="0" b="0"/>
              <a:pathLst>
                <a:path w="76201" h="85257">
                  <a:moveTo>
                    <a:pt x="0" y="37669"/>
                  </a:moveTo>
                  <a:lnTo>
                    <a:pt x="0" y="37669"/>
                  </a:lnTo>
                  <a:lnTo>
                    <a:pt x="0" y="18656"/>
                  </a:lnTo>
                  <a:lnTo>
                    <a:pt x="0" y="66056"/>
                  </a:lnTo>
                  <a:lnTo>
                    <a:pt x="0" y="85166"/>
                  </a:lnTo>
                  <a:lnTo>
                    <a:pt x="5057" y="85256"/>
                  </a:lnTo>
                  <a:lnTo>
                    <a:pt x="6546" y="84210"/>
                  </a:lnTo>
                  <a:lnTo>
                    <a:pt x="7540" y="82455"/>
                  </a:lnTo>
                  <a:lnTo>
                    <a:pt x="9264" y="75591"/>
                  </a:lnTo>
                  <a:lnTo>
                    <a:pt x="9515" y="61614"/>
                  </a:lnTo>
                  <a:lnTo>
                    <a:pt x="12343" y="56072"/>
                  </a:lnTo>
                  <a:lnTo>
                    <a:pt x="16070" y="50082"/>
                  </a:lnTo>
                  <a:lnTo>
                    <a:pt x="18461" y="37612"/>
                  </a:lnTo>
                  <a:lnTo>
                    <a:pt x="18935" y="24958"/>
                  </a:lnTo>
                  <a:lnTo>
                    <a:pt x="20032" y="22845"/>
                  </a:lnTo>
                  <a:lnTo>
                    <a:pt x="21821" y="21436"/>
                  </a:lnTo>
                  <a:lnTo>
                    <a:pt x="24072" y="20497"/>
                  </a:lnTo>
                  <a:lnTo>
                    <a:pt x="25573" y="18813"/>
                  </a:lnTo>
                  <a:lnTo>
                    <a:pt x="29370" y="9028"/>
                  </a:lnTo>
                  <a:lnTo>
                    <a:pt x="33515" y="4479"/>
                  </a:lnTo>
                  <a:lnTo>
                    <a:pt x="38884" y="1751"/>
                  </a:lnTo>
                  <a:lnTo>
                    <a:pt x="45899" y="0"/>
                  </a:lnTo>
                  <a:lnTo>
                    <a:pt x="55674" y="7808"/>
                  </a:lnTo>
                  <a:lnTo>
                    <a:pt x="61769" y="13769"/>
                  </a:lnTo>
                  <a:lnTo>
                    <a:pt x="64495" y="19286"/>
                  </a:lnTo>
                  <a:lnTo>
                    <a:pt x="65221" y="22239"/>
                  </a:lnTo>
                  <a:lnTo>
                    <a:pt x="66764" y="24207"/>
                  </a:lnTo>
                  <a:lnTo>
                    <a:pt x="71300" y="26394"/>
                  </a:lnTo>
                  <a:lnTo>
                    <a:pt x="72933" y="28036"/>
                  </a:lnTo>
                  <a:lnTo>
                    <a:pt x="74748" y="32682"/>
                  </a:lnTo>
                  <a:lnTo>
                    <a:pt x="76200" y="757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3218"/>
            <p:cNvSpPr/>
            <p:nvPr>
              <p:custDataLst>
                <p:tags r:id="rId329"/>
              </p:custDataLst>
            </p:nvPr>
          </p:nvSpPr>
          <p:spPr>
            <a:xfrm>
              <a:off x="9144003" y="742960"/>
              <a:ext cx="95244" cy="138457"/>
            </a:xfrm>
            <a:custGeom>
              <a:avLst/>
              <a:gdLst/>
              <a:ahLst/>
              <a:cxnLst/>
              <a:rect l="0" t="0" r="0" b="0"/>
              <a:pathLst>
                <a:path w="95244" h="138457">
                  <a:moveTo>
                    <a:pt x="85722" y="9515"/>
                  </a:moveTo>
                  <a:lnTo>
                    <a:pt x="85722" y="9515"/>
                  </a:lnTo>
                  <a:lnTo>
                    <a:pt x="71257" y="9515"/>
                  </a:lnTo>
                  <a:lnTo>
                    <a:pt x="69728" y="8457"/>
                  </a:lnTo>
                  <a:lnTo>
                    <a:pt x="68710" y="6693"/>
                  </a:lnTo>
                  <a:lnTo>
                    <a:pt x="67074" y="1314"/>
                  </a:lnTo>
                  <a:lnTo>
                    <a:pt x="64028" y="578"/>
                  </a:lnTo>
                  <a:lnTo>
                    <a:pt x="49066" y="0"/>
                  </a:lnTo>
                  <a:lnTo>
                    <a:pt x="18856" y="25939"/>
                  </a:lnTo>
                  <a:lnTo>
                    <a:pt x="15744" y="26814"/>
                  </a:lnTo>
                  <a:lnTo>
                    <a:pt x="13671" y="28456"/>
                  </a:lnTo>
                  <a:lnTo>
                    <a:pt x="3340" y="45767"/>
                  </a:lnTo>
                  <a:lnTo>
                    <a:pt x="23" y="91990"/>
                  </a:lnTo>
                  <a:lnTo>
                    <a:pt x="0" y="107930"/>
                  </a:lnTo>
                  <a:lnTo>
                    <a:pt x="2821" y="114286"/>
                  </a:lnTo>
                  <a:lnTo>
                    <a:pt x="6543" y="120638"/>
                  </a:lnTo>
                  <a:lnTo>
                    <a:pt x="8198" y="126989"/>
                  </a:lnTo>
                  <a:lnTo>
                    <a:pt x="9698" y="129106"/>
                  </a:lnTo>
                  <a:lnTo>
                    <a:pt x="11757" y="130517"/>
                  </a:lnTo>
                  <a:lnTo>
                    <a:pt x="16865" y="133144"/>
                  </a:lnTo>
                  <a:lnTo>
                    <a:pt x="22663" y="137839"/>
                  </a:lnTo>
                  <a:lnTo>
                    <a:pt x="25691" y="138456"/>
                  </a:lnTo>
                  <a:lnTo>
                    <a:pt x="28768" y="137809"/>
                  </a:lnTo>
                  <a:lnTo>
                    <a:pt x="35010" y="135326"/>
                  </a:lnTo>
                  <a:lnTo>
                    <a:pt x="53979" y="132456"/>
                  </a:lnTo>
                  <a:lnTo>
                    <a:pt x="69848" y="120105"/>
                  </a:lnTo>
                  <a:lnTo>
                    <a:pt x="91014" y="98384"/>
                  </a:lnTo>
                  <a:lnTo>
                    <a:pt x="93365" y="92051"/>
                  </a:lnTo>
                  <a:lnTo>
                    <a:pt x="95243" y="44440"/>
                  </a:lnTo>
                  <a:lnTo>
                    <a:pt x="93127" y="41265"/>
                  </a:lnTo>
                  <a:lnTo>
                    <a:pt x="70358" y="23273"/>
                  </a:lnTo>
                  <a:lnTo>
                    <a:pt x="57247" y="17054"/>
                  </a:lnTo>
                  <a:lnTo>
                    <a:pt x="50841" y="12866"/>
                  </a:lnTo>
                  <a:lnTo>
                    <a:pt x="38097" y="95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3219"/>
            <p:cNvSpPr/>
            <p:nvPr>
              <p:custDataLst>
                <p:tags r:id="rId330"/>
              </p:custDataLst>
            </p:nvPr>
          </p:nvSpPr>
          <p:spPr>
            <a:xfrm>
              <a:off x="9002452" y="838200"/>
              <a:ext cx="74874" cy="24532"/>
            </a:xfrm>
            <a:custGeom>
              <a:avLst/>
              <a:gdLst/>
              <a:ahLst/>
              <a:cxnLst/>
              <a:rect l="0" t="0" r="0" b="0"/>
              <a:pathLst>
                <a:path w="74874" h="24532">
                  <a:moveTo>
                    <a:pt x="17723" y="0"/>
                  </a:moveTo>
                  <a:lnTo>
                    <a:pt x="17723" y="0"/>
                  </a:lnTo>
                  <a:lnTo>
                    <a:pt x="12666" y="0"/>
                  </a:lnTo>
                  <a:lnTo>
                    <a:pt x="11177" y="1058"/>
                  </a:lnTo>
                  <a:lnTo>
                    <a:pt x="10183" y="2822"/>
                  </a:lnTo>
                  <a:lnTo>
                    <a:pt x="8232" y="9409"/>
                  </a:lnTo>
                  <a:lnTo>
                    <a:pt x="0" y="17716"/>
                  </a:lnTo>
                  <a:lnTo>
                    <a:pt x="616" y="18161"/>
                  </a:lnTo>
                  <a:lnTo>
                    <a:pt x="24206" y="20085"/>
                  </a:lnTo>
                  <a:lnTo>
                    <a:pt x="30482" y="24096"/>
                  </a:lnTo>
                  <a:lnTo>
                    <a:pt x="32579" y="24531"/>
                  </a:lnTo>
                  <a:lnTo>
                    <a:pt x="33977" y="23762"/>
                  </a:lnTo>
                  <a:lnTo>
                    <a:pt x="34910" y="22192"/>
                  </a:lnTo>
                  <a:lnTo>
                    <a:pt x="41589" y="20446"/>
                  </a:lnTo>
                  <a:lnTo>
                    <a:pt x="61553" y="18176"/>
                  </a:lnTo>
                  <a:lnTo>
                    <a:pt x="74873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3220"/>
            <p:cNvSpPr/>
            <p:nvPr>
              <p:custDataLst>
                <p:tags r:id="rId331"/>
              </p:custDataLst>
            </p:nvPr>
          </p:nvSpPr>
          <p:spPr>
            <a:xfrm>
              <a:off x="8963035" y="781050"/>
              <a:ext cx="104766" cy="9526"/>
            </a:xfrm>
            <a:custGeom>
              <a:avLst/>
              <a:gdLst/>
              <a:ahLst/>
              <a:cxnLst/>
              <a:rect l="0" t="0" r="0" b="0"/>
              <a:pathLst>
                <a:path w="104766" h="9526">
                  <a:moveTo>
                    <a:pt x="9515" y="0"/>
                  </a:moveTo>
                  <a:lnTo>
                    <a:pt x="9515" y="0"/>
                  </a:lnTo>
                  <a:lnTo>
                    <a:pt x="0" y="9515"/>
                  </a:lnTo>
                  <a:lnTo>
                    <a:pt x="41305" y="9525"/>
                  </a:lnTo>
                  <a:lnTo>
                    <a:pt x="47633" y="6703"/>
                  </a:lnTo>
                  <a:lnTo>
                    <a:pt x="53972" y="2979"/>
                  </a:lnTo>
                  <a:lnTo>
                    <a:pt x="66666" y="588"/>
                  </a:lnTo>
                  <a:lnTo>
                    <a:pt x="10476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3221"/>
            <p:cNvSpPr/>
            <p:nvPr>
              <p:custDataLst>
                <p:tags r:id="rId332"/>
              </p:custDataLst>
            </p:nvPr>
          </p:nvSpPr>
          <p:spPr>
            <a:xfrm>
              <a:off x="8877334" y="666750"/>
              <a:ext cx="28542" cy="19051"/>
            </a:xfrm>
            <a:custGeom>
              <a:avLst/>
              <a:gdLst/>
              <a:ahLst/>
              <a:cxnLst/>
              <a:rect l="0" t="0" r="0" b="0"/>
              <a:pathLst>
                <a:path w="28542" h="19051">
                  <a:moveTo>
                    <a:pt x="9491" y="19050"/>
                  </a:moveTo>
                  <a:lnTo>
                    <a:pt x="9491" y="19050"/>
                  </a:lnTo>
                  <a:lnTo>
                    <a:pt x="4434" y="19050"/>
                  </a:lnTo>
                  <a:lnTo>
                    <a:pt x="2945" y="17992"/>
                  </a:lnTo>
                  <a:lnTo>
                    <a:pt x="1951" y="16228"/>
                  </a:lnTo>
                  <a:lnTo>
                    <a:pt x="0" y="9641"/>
                  </a:lnTo>
                  <a:lnTo>
                    <a:pt x="8169" y="9535"/>
                  </a:lnTo>
                  <a:lnTo>
                    <a:pt x="8610" y="8473"/>
                  </a:lnTo>
                  <a:lnTo>
                    <a:pt x="9100" y="4472"/>
                  </a:lnTo>
                  <a:lnTo>
                    <a:pt x="10289" y="2981"/>
                  </a:lnTo>
                  <a:lnTo>
                    <a:pt x="17657" y="393"/>
                  </a:lnTo>
                  <a:lnTo>
                    <a:pt x="2854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3222"/>
            <p:cNvSpPr/>
            <p:nvPr>
              <p:custDataLst>
                <p:tags r:id="rId333"/>
              </p:custDataLst>
            </p:nvPr>
          </p:nvSpPr>
          <p:spPr>
            <a:xfrm>
              <a:off x="8915400" y="771525"/>
              <a:ext cx="9526" cy="76201"/>
            </a:xfrm>
            <a:custGeom>
              <a:avLst/>
              <a:gdLst/>
              <a:ahLst/>
              <a:cxnLst/>
              <a:rect l="0" t="0" r="0" b="0"/>
              <a:pathLst>
                <a:path w="9526" h="76201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8644" y="1058"/>
                  </a:lnTo>
                  <a:lnTo>
                    <a:pt x="9515" y="23598"/>
                  </a:lnTo>
                  <a:lnTo>
                    <a:pt x="6698" y="29185"/>
                  </a:lnTo>
                  <a:lnTo>
                    <a:pt x="4466" y="32157"/>
                  </a:lnTo>
                  <a:lnTo>
                    <a:pt x="4035" y="35196"/>
                  </a:lnTo>
                  <a:lnTo>
                    <a:pt x="6380" y="41396"/>
                  </a:lnTo>
                  <a:lnTo>
                    <a:pt x="6369" y="43472"/>
                  </a:lnTo>
                  <a:lnTo>
                    <a:pt x="5305" y="44856"/>
                  </a:lnTo>
                  <a:lnTo>
                    <a:pt x="3537" y="45779"/>
                  </a:lnTo>
                  <a:lnTo>
                    <a:pt x="3416" y="47453"/>
                  </a:lnTo>
                  <a:lnTo>
                    <a:pt x="8005" y="57743"/>
                  </a:lnTo>
                  <a:lnTo>
                    <a:pt x="9525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3223"/>
            <p:cNvSpPr/>
            <p:nvPr>
              <p:custDataLst>
                <p:tags r:id="rId334"/>
              </p:custDataLst>
            </p:nvPr>
          </p:nvSpPr>
          <p:spPr>
            <a:xfrm>
              <a:off x="8896518" y="247650"/>
              <a:ext cx="352258" cy="322961"/>
            </a:xfrm>
            <a:custGeom>
              <a:avLst/>
              <a:gdLst/>
              <a:ahLst/>
              <a:cxnLst/>
              <a:rect l="0" t="0" r="0" b="0"/>
              <a:pathLst>
                <a:path w="352258" h="322961">
                  <a:moveTo>
                    <a:pt x="257007" y="0"/>
                  </a:moveTo>
                  <a:lnTo>
                    <a:pt x="257007" y="0"/>
                  </a:lnTo>
                  <a:lnTo>
                    <a:pt x="266141" y="0"/>
                  </a:lnTo>
                  <a:lnTo>
                    <a:pt x="258296" y="0"/>
                  </a:lnTo>
                  <a:lnTo>
                    <a:pt x="265320" y="0"/>
                  </a:lnTo>
                  <a:lnTo>
                    <a:pt x="261116" y="0"/>
                  </a:lnTo>
                  <a:lnTo>
                    <a:pt x="259746" y="1058"/>
                  </a:lnTo>
                  <a:lnTo>
                    <a:pt x="257367" y="8201"/>
                  </a:lnTo>
                  <a:lnTo>
                    <a:pt x="254346" y="8937"/>
                  </a:lnTo>
                  <a:lnTo>
                    <a:pt x="248837" y="9409"/>
                  </a:lnTo>
                  <a:lnTo>
                    <a:pt x="240145" y="16048"/>
                  </a:lnTo>
                  <a:lnTo>
                    <a:pt x="215449" y="26391"/>
                  </a:lnTo>
                  <a:lnTo>
                    <a:pt x="207491" y="32190"/>
                  </a:lnTo>
                  <a:lnTo>
                    <a:pt x="203250" y="38296"/>
                  </a:lnTo>
                  <a:lnTo>
                    <a:pt x="202120" y="41405"/>
                  </a:lnTo>
                  <a:lnTo>
                    <a:pt x="199249" y="43479"/>
                  </a:lnTo>
                  <a:lnTo>
                    <a:pt x="182255" y="49628"/>
                  </a:lnTo>
                  <a:lnTo>
                    <a:pt x="135578" y="81515"/>
                  </a:lnTo>
                  <a:lnTo>
                    <a:pt x="116173" y="87716"/>
                  </a:lnTo>
                  <a:lnTo>
                    <a:pt x="90618" y="109309"/>
                  </a:lnTo>
                  <a:lnTo>
                    <a:pt x="87807" y="114904"/>
                  </a:lnTo>
                  <a:lnTo>
                    <a:pt x="87057" y="117878"/>
                  </a:lnTo>
                  <a:lnTo>
                    <a:pt x="85498" y="119860"/>
                  </a:lnTo>
                  <a:lnTo>
                    <a:pt x="77487" y="123303"/>
                  </a:lnTo>
                  <a:lnTo>
                    <a:pt x="79501" y="126415"/>
                  </a:lnTo>
                  <a:lnTo>
                    <a:pt x="84361" y="131980"/>
                  </a:lnTo>
                  <a:lnTo>
                    <a:pt x="90260" y="132944"/>
                  </a:lnTo>
                  <a:lnTo>
                    <a:pt x="98710" y="133230"/>
                  </a:lnTo>
                  <a:lnTo>
                    <a:pt x="104808" y="136119"/>
                  </a:lnTo>
                  <a:lnTo>
                    <a:pt x="107915" y="138371"/>
                  </a:lnTo>
                  <a:lnTo>
                    <a:pt x="122404" y="141540"/>
                  </a:lnTo>
                  <a:lnTo>
                    <a:pt x="149856" y="143855"/>
                  </a:lnTo>
                  <a:lnTo>
                    <a:pt x="176727" y="151510"/>
                  </a:lnTo>
                  <a:lnTo>
                    <a:pt x="183580" y="152005"/>
                  </a:lnTo>
                  <a:lnTo>
                    <a:pt x="190153" y="155047"/>
                  </a:lnTo>
                  <a:lnTo>
                    <a:pt x="197940" y="160566"/>
                  </a:lnTo>
                  <a:lnTo>
                    <a:pt x="207890" y="161806"/>
                  </a:lnTo>
                  <a:lnTo>
                    <a:pt x="208387" y="162904"/>
                  </a:lnTo>
                  <a:lnTo>
                    <a:pt x="208939" y="166946"/>
                  </a:lnTo>
                  <a:lnTo>
                    <a:pt x="208028" y="168448"/>
                  </a:lnTo>
                  <a:lnTo>
                    <a:pt x="206363" y="169448"/>
                  </a:lnTo>
                  <a:lnTo>
                    <a:pt x="204195" y="170116"/>
                  </a:lnTo>
                  <a:lnTo>
                    <a:pt x="202749" y="171619"/>
                  </a:lnTo>
                  <a:lnTo>
                    <a:pt x="199053" y="181073"/>
                  </a:lnTo>
                  <a:lnTo>
                    <a:pt x="186633" y="194106"/>
                  </a:lnTo>
                  <a:lnTo>
                    <a:pt x="177752" y="197394"/>
                  </a:lnTo>
                  <a:lnTo>
                    <a:pt x="167807" y="199914"/>
                  </a:lnTo>
                  <a:lnTo>
                    <a:pt x="121244" y="224446"/>
                  </a:lnTo>
                  <a:lnTo>
                    <a:pt x="73747" y="241695"/>
                  </a:lnTo>
                  <a:lnTo>
                    <a:pt x="30800" y="266715"/>
                  </a:lnTo>
                  <a:lnTo>
                    <a:pt x="402" y="294718"/>
                  </a:lnTo>
                  <a:lnTo>
                    <a:pt x="0" y="300166"/>
                  </a:lnTo>
                  <a:lnTo>
                    <a:pt x="1002" y="301711"/>
                  </a:lnTo>
                  <a:lnTo>
                    <a:pt x="2729" y="302741"/>
                  </a:lnTo>
                  <a:lnTo>
                    <a:pt x="4938" y="303427"/>
                  </a:lnTo>
                  <a:lnTo>
                    <a:pt x="6411" y="304943"/>
                  </a:lnTo>
                  <a:lnTo>
                    <a:pt x="8048" y="309450"/>
                  </a:lnTo>
                  <a:lnTo>
                    <a:pt x="10601" y="311075"/>
                  </a:lnTo>
                  <a:lnTo>
                    <a:pt x="30701" y="313897"/>
                  </a:lnTo>
                  <a:lnTo>
                    <a:pt x="60525" y="317091"/>
                  </a:lnTo>
                  <a:lnTo>
                    <a:pt x="104015" y="322960"/>
                  </a:lnTo>
                  <a:lnTo>
                    <a:pt x="126774" y="322528"/>
                  </a:lnTo>
                  <a:lnTo>
                    <a:pt x="165196" y="316259"/>
                  </a:lnTo>
                  <a:lnTo>
                    <a:pt x="208180" y="314707"/>
                  </a:lnTo>
                  <a:lnTo>
                    <a:pt x="247244" y="314400"/>
                  </a:lnTo>
                  <a:lnTo>
                    <a:pt x="290020" y="314335"/>
                  </a:lnTo>
                  <a:lnTo>
                    <a:pt x="337012" y="305389"/>
                  </a:lnTo>
                  <a:lnTo>
                    <a:pt x="352257" y="304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3224"/>
            <p:cNvSpPr/>
            <p:nvPr>
              <p:custDataLst>
                <p:tags r:id="rId335"/>
              </p:custDataLst>
            </p:nvPr>
          </p:nvSpPr>
          <p:spPr>
            <a:xfrm>
              <a:off x="8595588" y="447675"/>
              <a:ext cx="157888" cy="37674"/>
            </a:xfrm>
            <a:custGeom>
              <a:avLst/>
              <a:gdLst/>
              <a:ahLst/>
              <a:cxnLst/>
              <a:rect l="0" t="0" r="0" b="0"/>
              <a:pathLst>
                <a:path w="157888" h="37674">
                  <a:moveTo>
                    <a:pt x="5487" y="19050"/>
                  </a:moveTo>
                  <a:lnTo>
                    <a:pt x="5487" y="19050"/>
                  </a:lnTo>
                  <a:lnTo>
                    <a:pt x="5487" y="27251"/>
                  </a:lnTo>
                  <a:lnTo>
                    <a:pt x="431" y="33239"/>
                  </a:lnTo>
                  <a:lnTo>
                    <a:pt x="0" y="34859"/>
                  </a:lnTo>
                  <a:lnTo>
                    <a:pt x="770" y="35940"/>
                  </a:lnTo>
                  <a:lnTo>
                    <a:pt x="4556" y="37673"/>
                  </a:lnTo>
                  <a:lnTo>
                    <a:pt x="5073" y="35088"/>
                  </a:lnTo>
                  <a:lnTo>
                    <a:pt x="5212" y="32917"/>
                  </a:lnTo>
                  <a:lnTo>
                    <a:pt x="6361" y="31470"/>
                  </a:lnTo>
                  <a:lnTo>
                    <a:pt x="10462" y="29862"/>
                  </a:lnTo>
                  <a:lnTo>
                    <a:pt x="53969" y="25768"/>
                  </a:lnTo>
                  <a:lnTo>
                    <a:pt x="72416" y="21040"/>
                  </a:lnTo>
                  <a:lnTo>
                    <a:pt x="117824" y="16403"/>
                  </a:lnTo>
                  <a:lnTo>
                    <a:pt x="15788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3225"/>
            <p:cNvSpPr/>
            <p:nvPr>
              <p:custDataLst>
                <p:tags r:id="rId336"/>
              </p:custDataLst>
            </p:nvPr>
          </p:nvSpPr>
          <p:spPr>
            <a:xfrm>
              <a:off x="8591550" y="381000"/>
              <a:ext cx="85726" cy="1"/>
            </a:xfrm>
            <a:custGeom>
              <a:avLst/>
              <a:gdLst/>
              <a:ahLst/>
              <a:cxnLst/>
              <a:rect l="0" t="0" r="0" b="0"/>
              <a:pathLst>
                <a:path w="85726" h="1">
                  <a:moveTo>
                    <a:pt x="0" y="0"/>
                  </a:moveTo>
                  <a:lnTo>
                    <a:pt x="0" y="0"/>
                  </a:lnTo>
                  <a:lnTo>
                    <a:pt x="45534" y="0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3226"/>
            <p:cNvSpPr/>
            <p:nvPr>
              <p:custDataLst>
                <p:tags r:id="rId337"/>
              </p:custDataLst>
            </p:nvPr>
          </p:nvSpPr>
          <p:spPr>
            <a:xfrm>
              <a:off x="8334375" y="114457"/>
              <a:ext cx="84363" cy="152244"/>
            </a:xfrm>
            <a:custGeom>
              <a:avLst/>
              <a:gdLst/>
              <a:ahLst/>
              <a:cxnLst/>
              <a:rect l="0" t="0" r="0" b="0"/>
              <a:pathLst>
                <a:path w="84363" h="152244">
                  <a:moveTo>
                    <a:pt x="0" y="28418"/>
                  </a:moveTo>
                  <a:lnTo>
                    <a:pt x="0" y="28418"/>
                  </a:lnTo>
                  <a:lnTo>
                    <a:pt x="0" y="76005"/>
                  </a:lnTo>
                  <a:lnTo>
                    <a:pt x="0" y="62782"/>
                  </a:lnTo>
                  <a:lnTo>
                    <a:pt x="2822" y="56744"/>
                  </a:lnTo>
                  <a:lnTo>
                    <a:pt x="6545" y="50532"/>
                  </a:lnTo>
                  <a:lnTo>
                    <a:pt x="9132" y="39810"/>
                  </a:lnTo>
                  <a:lnTo>
                    <a:pt x="9409" y="28383"/>
                  </a:lnTo>
                  <a:lnTo>
                    <a:pt x="10506" y="25220"/>
                  </a:lnTo>
                  <a:lnTo>
                    <a:pt x="12296" y="23111"/>
                  </a:lnTo>
                  <a:lnTo>
                    <a:pt x="14547" y="21705"/>
                  </a:lnTo>
                  <a:lnTo>
                    <a:pt x="16048" y="19709"/>
                  </a:lnTo>
                  <a:lnTo>
                    <a:pt x="17716" y="14670"/>
                  </a:lnTo>
                  <a:lnTo>
                    <a:pt x="18655" y="5882"/>
                  </a:lnTo>
                  <a:lnTo>
                    <a:pt x="19845" y="3869"/>
                  </a:lnTo>
                  <a:lnTo>
                    <a:pt x="21696" y="2527"/>
                  </a:lnTo>
                  <a:lnTo>
                    <a:pt x="27216" y="373"/>
                  </a:lnTo>
                  <a:lnTo>
                    <a:pt x="33229" y="0"/>
                  </a:lnTo>
                  <a:lnTo>
                    <a:pt x="34853" y="1006"/>
                  </a:lnTo>
                  <a:lnTo>
                    <a:pt x="35935" y="2735"/>
                  </a:lnTo>
                  <a:lnTo>
                    <a:pt x="36657" y="4946"/>
                  </a:lnTo>
                  <a:lnTo>
                    <a:pt x="38195" y="6420"/>
                  </a:lnTo>
                  <a:lnTo>
                    <a:pt x="42728" y="8058"/>
                  </a:lnTo>
                  <a:lnTo>
                    <a:pt x="44361" y="9553"/>
                  </a:lnTo>
                  <a:lnTo>
                    <a:pt x="52251" y="22510"/>
                  </a:lnTo>
                  <a:lnTo>
                    <a:pt x="62728" y="34855"/>
                  </a:lnTo>
                  <a:lnTo>
                    <a:pt x="68718" y="47485"/>
                  </a:lnTo>
                  <a:lnTo>
                    <a:pt x="71211" y="50654"/>
                  </a:lnTo>
                  <a:lnTo>
                    <a:pt x="73983" y="59820"/>
                  </a:lnTo>
                  <a:lnTo>
                    <a:pt x="76967" y="81511"/>
                  </a:lnTo>
                  <a:lnTo>
                    <a:pt x="82659" y="92715"/>
                  </a:lnTo>
                  <a:lnTo>
                    <a:pt x="84362" y="103208"/>
                  </a:lnTo>
                  <a:lnTo>
                    <a:pt x="82297" y="112105"/>
                  </a:lnTo>
                  <a:lnTo>
                    <a:pt x="78911" y="119587"/>
                  </a:lnTo>
                  <a:lnTo>
                    <a:pt x="75380" y="139464"/>
                  </a:lnTo>
                  <a:lnTo>
                    <a:pt x="66675" y="1522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3227"/>
            <p:cNvSpPr/>
            <p:nvPr>
              <p:custDataLst>
                <p:tags r:id="rId338"/>
              </p:custDataLst>
            </p:nvPr>
          </p:nvSpPr>
          <p:spPr>
            <a:xfrm>
              <a:off x="8239125" y="295275"/>
              <a:ext cx="76074" cy="228159"/>
            </a:xfrm>
            <a:custGeom>
              <a:avLst/>
              <a:gdLst/>
              <a:ahLst/>
              <a:cxnLst/>
              <a:rect l="0" t="0" r="0" b="0"/>
              <a:pathLst>
                <a:path w="76074" h="228159">
                  <a:moveTo>
                    <a:pt x="28575" y="0"/>
                  </a:moveTo>
                  <a:lnTo>
                    <a:pt x="28575" y="0"/>
                  </a:lnTo>
                  <a:lnTo>
                    <a:pt x="37707" y="0"/>
                  </a:lnTo>
                  <a:lnTo>
                    <a:pt x="46266" y="8201"/>
                  </a:lnTo>
                  <a:lnTo>
                    <a:pt x="48415" y="16868"/>
                  </a:lnTo>
                  <a:lnTo>
                    <a:pt x="54091" y="25694"/>
                  </a:lnTo>
                  <a:lnTo>
                    <a:pt x="66770" y="70229"/>
                  </a:lnTo>
                  <a:lnTo>
                    <a:pt x="74749" y="101650"/>
                  </a:lnTo>
                  <a:lnTo>
                    <a:pt x="76073" y="139704"/>
                  </a:lnTo>
                  <a:lnTo>
                    <a:pt x="66493" y="183092"/>
                  </a:lnTo>
                  <a:lnTo>
                    <a:pt x="52520" y="212560"/>
                  </a:lnTo>
                  <a:lnTo>
                    <a:pt x="46978" y="216179"/>
                  </a:lnTo>
                  <a:lnTo>
                    <a:pt x="40987" y="218846"/>
                  </a:lnTo>
                  <a:lnTo>
                    <a:pt x="31664" y="225240"/>
                  </a:lnTo>
                  <a:lnTo>
                    <a:pt x="22199" y="227604"/>
                  </a:lnTo>
                  <a:lnTo>
                    <a:pt x="15864" y="228158"/>
                  </a:lnTo>
                  <a:lnTo>
                    <a:pt x="9520" y="225581"/>
                  </a:lnTo>
                  <a:lnTo>
                    <a:pt x="0" y="2190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3228"/>
            <p:cNvSpPr/>
            <p:nvPr>
              <p:custDataLst>
                <p:tags r:id="rId339"/>
              </p:custDataLst>
            </p:nvPr>
          </p:nvSpPr>
          <p:spPr>
            <a:xfrm>
              <a:off x="8077200" y="266700"/>
              <a:ext cx="95240" cy="247220"/>
            </a:xfrm>
            <a:custGeom>
              <a:avLst/>
              <a:gdLst/>
              <a:ahLst/>
              <a:cxnLst/>
              <a:rect l="0" t="0" r="0" b="0"/>
              <a:pathLst>
                <a:path w="95240" h="247220">
                  <a:moveTo>
                    <a:pt x="0" y="0"/>
                  </a:moveTo>
                  <a:lnTo>
                    <a:pt x="0" y="0"/>
                  </a:lnTo>
                  <a:lnTo>
                    <a:pt x="5056" y="5057"/>
                  </a:lnTo>
                  <a:lnTo>
                    <a:pt x="5487" y="6546"/>
                  </a:lnTo>
                  <a:lnTo>
                    <a:pt x="4717" y="7539"/>
                  </a:lnTo>
                  <a:lnTo>
                    <a:pt x="3145" y="8201"/>
                  </a:lnTo>
                  <a:lnTo>
                    <a:pt x="2097" y="9701"/>
                  </a:lnTo>
                  <a:lnTo>
                    <a:pt x="621" y="16868"/>
                  </a:lnTo>
                  <a:lnTo>
                    <a:pt x="5" y="63683"/>
                  </a:lnTo>
                  <a:lnTo>
                    <a:pt x="0" y="111256"/>
                  </a:lnTo>
                  <a:lnTo>
                    <a:pt x="0" y="158818"/>
                  </a:lnTo>
                  <a:lnTo>
                    <a:pt x="0" y="206174"/>
                  </a:lnTo>
                  <a:lnTo>
                    <a:pt x="0" y="209105"/>
                  </a:lnTo>
                  <a:lnTo>
                    <a:pt x="0" y="195349"/>
                  </a:lnTo>
                  <a:lnTo>
                    <a:pt x="2822" y="189833"/>
                  </a:lnTo>
                  <a:lnTo>
                    <a:pt x="6545" y="183854"/>
                  </a:lnTo>
                  <a:lnTo>
                    <a:pt x="9701" y="174537"/>
                  </a:lnTo>
                  <a:lnTo>
                    <a:pt x="15809" y="165074"/>
                  </a:lnTo>
                  <a:lnTo>
                    <a:pt x="19148" y="155567"/>
                  </a:lnTo>
                  <a:lnTo>
                    <a:pt x="25312" y="146048"/>
                  </a:lnTo>
                  <a:lnTo>
                    <a:pt x="27125" y="139699"/>
                  </a:lnTo>
                  <a:lnTo>
                    <a:pt x="28667" y="137583"/>
                  </a:lnTo>
                  <a:lnTo>
                    <a:pt x="30753" y="136172"/>
                  </a:lnTo>
                  <a:lnTo>
                    <a:pt x="36649" y="133907"/>
                  </a:lnTo>
                  <a:lnTo>
                    <a:pt x="52251" y="133364"/>
                  </a:lnTo>
                  <a:lnTo>
                    <a:pt x="57795" y="136179"/>
                  </a:lnTo>
                  <a:lnTo>
                    <a:pt x="79779" y="156016"/>
                  </a:lnTo>
                  <a:lnTo>
                    <a:pt x="83083" y="162121"/>
                  </a:lnTo>
                  <a:lnTo>
                    <a:pt x="85610" y="168362"/>
                  </a:lnTo>
                  <a:lnTo>
                    <a:pt x="91924" y="177826"/>
                  </a:lnTo>
                  <a:lnTo>
                    <a:pt x="94264" y="187333"/>
                  </a:lnTo>
                  <a:lnTo>
                    <a:pt x="95239" y="214049"/>
                  </a:lnTo>
                  <a:lnTo>
                    <a:pt x="92423" y="219664"/>
                  </a:lnTo>
                  <a:lnTo>
                    <a:pt x="81060" y="233133"/>
                  </a:lnTo>
                  <a:lnTo>
                    <a:pt x="75538" y="235907"/>
                  </a:lnTo>
                  <a:lnTo>
                    <a:pt x="72584" y="236646"/>
                  </a:lnTo>
                  <a:lnTo>
                    <a:pt x="70614" y="238197"/>
                  </a:lnTo>
                  <a:lnTo>
                    <a:pt x="68426" y="242743"/>
                  </a:lnTo>
                  <a:lnTo>
                    <a:pt x="66783" y="244379"/>
                  </a:lnTo>
                  <a:lnTo>
                    <a:pt x="62137" y="246196"/>
                  </a:lnTo>
                  <a:lnTo>
                    <a:pt x="53571" y="247219"/>
                  </a:lnTo>
                  <a:lnTo>
                    <a:pt x="47446" y="244636"/>
                  </a:lnTo>
                  <a:lnTo>
                    <a:pt x="39946" y="239411"/>
                  </a:lnTo>
                  <a:lnTo>
                    <a:pt x="33591" y="238506"/>
                  </a:lnTo>
                  <a:lnTo>
                    <a:pt x="31919" y="237321"/>
                  </a:lnTo>
                  <a:lnTo>
                    <a:pt x="30804" y="235472"/>
                  </a:lnTo>
                  <a:lnTo>
                    <a:pt x="29235" y="227814"/>
                  </a:lnTo>
                  <a:lnTo>
                    <a:pt x="28706" y="210688"/>
                  </a:lnTo>
                  <a:lnTo>
                    <a:pt x="31455" y="201942"/>
                  </a:lnTo>
                  <a:lnTo>
                    <a:pt x="38100" y="190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3229"/>
            <p:cNvSpPr/>
            <p:nvPr>
              <p:custDataLst>
                <p:tags r:id="rId340"/>
              </p:custDataLst>
            </p:nvPr>
          </p:nvSpPr>
          <p:spPr>
            <a:xfrm>
              <a:off x="7953375" y="342900"/>
              <a:ext cx="1" cy="161926"/>
            </a:xfrm>
            <a:custGeom>
              <a:avLst/>
              <a:gdLst/>
              <a:ahLst/>
              <a:cxnLst/>
              <a:rect l="0" t="0" r="0" b="0"/>
              <a:pathLst>
                <a:path w="1" h="161926">
                  <a:moveTo>
                    <a:pt x="0" y="0"/>
                  </a:moveTo>
                  <a:lnTo>
                    <a:pt x="0" y="0"/>
                  </a:lnTo>
                  <a:lnTo>
                    <a:pt x="0" y="44713"/>
                  </a:lnTo>
                  <a:lnTo>
                    <a:pt x="0" y="88814"/>
                  </a:lnTo>
                  <a:lnTo>
                    <a:pt x="0" y="136095"/>
                  </a:lnTo>
                  <a:lnTo>
                    <a:pt x="0" y="1619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3230"/>
            <p:cNvSpPr/>
            <p:nvPr>
              <p:custDataLst>
                <p:tags r:id="rId341"/>
              </p:custDataLst>
            </p:nvPr>
          </p:nvSpPr>
          <p:spPr>
            <a:xfrm>
              <a:off x="7888027" y="419100"/>
              <a:ext cx="112974" cy="19051"/>
            </a:xfrm>
            <a:custGeom>
              <a:avLst/>
              <a:gdLst/>
              <a:ahLst/>
              <a:cxnLst/>
              <a:rect l="0" t="0" r="0" b="0"/>
              <a:pathLst>
                <a:path w="112974" h="19051">
                  <a:moveTo>
                    <a:pt x="17723" y="9525"/>
                  </a:moveTo>
                  <a:lnTo>
                    <a:pt x="17723" y="9525"/>
                  </a:lnTo>
                  <a:lnTo>
                    <a:pt x="12667" y="9525"/>
                  </a:lnTo>
                  <a:lnTo>
                    <a:pt x="11178" y="10583"/>
                  </a:lnTo>
                  <a:lnTo>
                    <a:pt x="10185" y="12347"/>
                  </a:lnTo>
                  <a:lnTo>
                    <a:pt x="8232" y="18934"/>
                  </a:lnTo>
                  <a:lnTo>
                    <a:pt x="0" y="19040"/>
                  </a:lnTo>
                  <a:lnTo>
                    <a:pt x="45044" y="19050"/>
                  </a:lnTo>
                  <a:lnTo>
                    <a:pt x="53855" y="16228"/>
                  </a:lnTo>
                  <a:lnTo>
                    <a:pt x="61298" y="12504"/>
                  </a:lnTo>
                  <a:lnTo>
                    <a:pt x="81146" y="8728"/>
                  </a:lnTo>
                  <a:lnTo>
                    <a:pt x="93907" y="2038"/>
                  </a:lnTo>
                  <a:lnTo>
                    <a:pt x="11297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3231"/>
            <p:cNvSpPr/>
            <p:nvPr>
              <p:custDataLst>
                <p:tags r:id="rId342"/>
              </p:custDataLst>
            </p:nvPr>
          </p:nvSpPr>
          <p:spPr>
            <a:xfrm>
              <a:off x="7667626" y="361985"/>
              <a:ext cx="123825" cy="152234"/>
            </a:xfrm>
            <a:custGeom>
              <a:avLst/>
              <a:gdLst/>
              <a:ahLst/>
              <a:cxnLst/>
              <a:rect l="0" t="0" r="0" b="0"/>
              <a:pathLst>
                <a:path w="123825" h="152234">
                  <a:moveTo>
                    <a:pt x="95249" y="38065"/>
                  </a:moveTo>
                  <a:lnTo>
                    <a:pt x="95249" y="38065"/>
                  </a:lnTo>
                  <a:lnTo>
                    <a:pt x="95249" y="33008"/>
                  </a:lnTo>
                  <a:lnTo>
                    <a:pt x="94191" y="31519"/>
                  </a:lnTo>
                  <a:lnTo>
                    <a:pt x="92427" y="30526"/>
                  </a:lnTo>
                  <a:lnTo>
                    <a:pt x="90193" y="29864"/>
                  </a:lnTo>
                  <a:lnTo>
                    <a:pt x="88704" y="28364"/>
                  </a:lnTo>
                  <a:lnTo>
                    <a:pt x="87049" y="23876"/>
                  </a:lnTo>
                  <a:lnTo>
                    <a:pt x="86117" y="15399"/>
                  </a:lnTo>
                  <a:lnTo>
                    <a:pt x="84928" y="13429"/>
                  </a:lnTo>
                  <a:lnTo>
                    <a:pt x="83076" y="12116"/>
                  </a:lnTo>
                  <a:lnTo>
                    <a:pt x="77558" y="10009"/>
                  </a:lnTo>
                  <a:lnTo>
                    <a:pt x="71545" y="9644"/>
                  </a:lnTo>
                  <a:lnTo>
                    <a:pt x="69921" y="8534"/>
                  </a:lnTo>
                  <a:lnTo>
                    <a:pt x="68839" y="6736"/>
                  </a:lnTo>
                  <a:lnTo>
                    <a:pt x="68117" y="4479"/>
                  </a:lnTo>
                  <a:lnTo>
                    <a:pt x="66579" y="2974"/>
                  </a:lnTo>
                  <a:lnTo>
                    <a:pt x="58600" y="361"/>
                  </a:lnTo>
                  <a:lnTo>
                    <a:pt x="49075" y="0"/>
                  </a:lnTo>
                  <a:lnTo>
                    <a:pt x="15470" y="32122"/>
                  </a:lnTo>
                  <a:lnTo>
                    <a:pt x="12166" y="41068"/>
                  </a:lnTo>
                  <a:lnTo>
                    <a:pt x="9640" y="51041"/>
                  </a:lnTo>
                  <a:lnTo>
                    <a:pt x="3325" y="63664"/>
                  </a:lnTo>
                  <a:lnTo>
                    <a:pt x="56" y="107373"/>
                  </a:lnTo>
                  <a:lnTo>
                    <a:pt x="0" y="140839"/>
                  </a:lnTo>
                  <a:lnTo>
                    <a:pt x="8199" y="150865"/>
                  </a:lnTo>
                  <a:lnTo>
                    <a:pt x="11757" y="151698"/>
                  </a:lnTo>
                  <a:lnTo>
                    <a:pt x="22665" y="152233"/>
                  </a:lnTo>
                  <a:lnTo>
                    <a:pt x="28770" y="149484"/>
                  </a:lnTo>
                  <a:lnTo>
                    <a:pt x="31880" y="147270"/>
                  </a:lnTo>
                  <a:lnTo>
                    <a:pt x="35335" y="141986"/>
                  </a:lnTo>
                  <a:lnTo>
                    <a:pt x="37929" y="136111"/>
                  </a:lnTo>
                  <a:lnTo>
                    <a:pt x="54503" y="114243"/>
                  </a:lnTo>
                  <a:lnTo>
                    <a:pt x="57032" y="107905"/>
                  </a:lnTo>
                  <a:lnTo>
                    <a:pt x="63346" y="98387"/>
                  </a:lnTo>
                  <a:lnTo>
                    <a:pt x="65688" y="88864"/>
                  </a:lnTo>
                  <a:lnTo>
                    <a:pt x="66236" y="82515"/>
                  </a:lnTo>
                  <a:lnTo>
                    <a:pt x="67441" y="80398"/>
                  </a:lnTo>
                  <a:lnTo>
                    <a:pt x="69301" y="78987"/>
                  </a:lnTo>
                  <a:lnTo>
                    <a:pt x="71600" y="78046"/>
                  </a:lnTo>
                  <a:lnTo>
                    <a:pt x="73133" y="76361"/>
                  </a:lnTo>
                  <a:lnTo>
                    <a:pt x="76188" y="66679"/>
                  </a:lnTo>
                  <a:lnTo>
                    <a:pt x="84399" y="66643"/>
                  </a:lnTo>
                  <a:lnTo>
                    <a:pt x="84840" y="67701"/>
                  </a:lnTo>
                  <a:lnTo>
                    <a:pt x="85331" y="71697"/>
                  </a:lnTo>
                  <a:lnTo>
                    <a:pt x="86520" y="73187"/>
                  </a:lnTo>
                  <a:lnTo>
                    <a:pt x="90664" y="74841"/>
                  </a:lnTo>
                  <a:lnTo>
                    <a:pt x="92193" y="76341"/>
                  </a:lnTo>
                  <a:lnTo>
                    <a:pt x="93890" y="80829"/>
                  </a:lnTo>
                  <a:lnTo>
                    <a:pt x="96039" y="92334"/>
                  </a:lnTo>
                  <a:lnTo>
                    <a:pt x="101715" y="101652"/>
                  </a:lnTo>
                  <a:lnTo>
                    <a:pt x="103415" y="107954"/>
                  </a:lnTo>
                  <a:lnTo>
                    <a:pt x="104927" y="110057"/>
                  </a:lnTo>
                  <a:lnTo>
                    <a:pt x="106992" y="111460"/>
                  </a:lnTo>
                  <a:lnTo>
                    <a:pt x="112109" y="114077"/>
                  </a:lnTo>
                  <a:lnTo>
                    <a:pt x="123824" y="1237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3232"/>
            <p:cNvSpPr/>
            <p:nvPr>
              <p:custDataLst>
                <p:tags r:id="rId343"/>
              </p:custDataLst>
            </p:nvPr>
          </p:nvSpPr>
          <p:spPr>
            <a:xfrm>
              <a:off x="7497511" y="219075"/>
              <a:ext cx="132015" cy="370914"/>
            </a:xfrm>
            <a:custGeom>
              <a:avLst/>
              <a:gdLst/>
              <a:ahLst/>
              <a:cxnLst/>
              <a:rect l="0" t="0" r="0" b="0"/>
              <a:pathLst>
                <a:path w="132015" h="370914">
                  <a:moveTo>
                    <a:pt x="132014" y="9525"/>
                  </a:moveTo>
                  <a:lnTo>
                    <a:pt x="132014" y="9525"/>
                  </a:lnTo>
                  <a:lnTo>
                    <a:pt x="126958" y="9525"/>
                  </a:lnTo>
                  <a:lnTo>
                    <a:pt x="125469" y="8467"/>
                  </a:lnTo>
                  <a:lnTo>
                    <a:pt x="124476" y="6703"/>
                  </a:lnTo>
                  <a:lnTo>
                    <a:pt x="122605" y="392"/>
                  </a:lnTo>
                  <a:lnTo>
                    <a:pt x="89295" y="0"/>
                  </a:lnTo>
                  <a:lnTo>
                    <a:pt x="83747" y="2822"/>
                  </a:lnTo>
                  <a:lnTo>
                    <a:pt x="80786" y="5057"/>
                  </a:lnTo>
                  <a:lnTo>
                    <a:pt x="77496" y="10361"/>
                  </a:lnTo>
                  <a:lnTo>
                    <a:pt x="74976" y="16247"/>
                  </a:lnTo>
                  <a:lnTo>
                    <a:pt x="70328" y="22390"/>
                  </a:lnTo>
                  <a:lnTo>
                    <a:pt x="64734" y="25826"/>
                  </a:lnTo>
                  <a:lnTo>
                    <a:pt x="61760" y="26742"/>
                  </a:lnTo>
                  <a:lnTo>
                    <a:pt x="55635" y="33405"/>
                  </a:lnTo>
                  <a:lnTo>
                    <a:pt x="43078" y="54929"/>
                  </a:lnTo>
                  <a:lnTo>
                    <a:pt x="29530" y="98481"/>
                  </a:lnTo>
                  <a:lnTo>
                    <a:pt x="20362" y="123836"/>
                  </a:lnTo>
                  <a:lnTo>
                    <a:pt x="15676" y="142878"/>
                  </a:lnTo>
                  <a:lnTo>
                    <a:pt x="10407" y="161926"/>
                  </a:lnTo>
                  <a:lnTo>
                    <a:pt x="8384" y="202847"/>
                  </a:lnTo>
                  <a:lnTo>
                    <a:pt x="7217" y="219271"/>
                  </a:lnTo>
                  <a:lnTo>
                    <a:pt x="0" y="253608"/>
                  </a:lnTo>
                  <a:lnTo>
                    <a:pt x="2080" y="263703"/>
                  </a:lnTo>
                  <a:lnTo>
                    <a:pt x="5474" y="272777"/>
                  </a:lnTo>
                  <a:lnTo>
                    <a:pt x="15569" y="314495"/>
                  </a:lnTo>
                  <a:lnTo>
                    <a:pt x="17819" y="326042"/>
                  </a:lnTo>
                  <a:lnTo>
                    <a:pt x="25036" y="338493"/>
                  </a:lnTo>
                  <a:lnTo>
                    <a:pt x="32819" y="348885"/>
                  </a:lnTo>
                  <a:lnTo>
                    <a:pt x="35011" y="355438"/>
                  </a:lnTo>
                  <a:lnTo>
                    <a:pt x="41630" y="361878"/>
                  </a:lnTo>
                  <a:lnTo>
                    <a:pt x="50569" y="367210"/>
                  </a:lnTo>
                  <a:lnTo>
                    <a:pt x="62609" y="370211"/>
                  </a:lnTo>
                  <a:lnTo>
                    <a:pt x="73297" y="370913"/>
                  </a:lnTo>
                  <a:lnTo>
                    <a:pt x="82282" y="368403"/>
                  </a:lnTo>
                  <a:lnTo>
                    <a:pt x="90861" y="364818"/>
                  </a:lnTo>
                  <a:lnTo>
                    <a:pt x="106533" y="361741"/>
                  </a:lnTo>
                  <a:lnTo>
                    <a:pt x="122489" y="3524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3233"/>
            <p:cNvSpPr/>
            <p:nvPr>
              <p:custDataLst>
                <p:tags r:id="rId344"/>
              </p:custDataLst>
            </p:nvPr>
          </p:nvSpPr>
          <p:spPr>
            <a:xfrm>
              <a:off x="7164153" y="-9525"/>
              <a:ext cx="5018323" cy="1865407"/>
            </a:xfrm>
            <a:custGeom>
              <a:avLst/>
              <a:gdLst/>
              <a:ahLst/>
              <a:cxnLst/>
              <a:rect l="0" t="0" r="0" b="0"/>
              <a:pathLst>
                <a:path w="5018323" h="1865407">
                  <a:moveTo>
                    <a:pt x="160572" y="0"/>
                  </a:moveTo>
                  <a:lnTo>
                    <a:pt x="160572" y="0"/>
                  </a:lnTo>
                  <a:lnTo>
                    <a:pt x="147315" y="42917"/>
                  </a:lnTo>
                  <a:lnTo>
                    <a:pt x="142667" y="70606"/>
                  </a:lnTo>
                  <a:lnTo>
                    <a:pt x="136616" y="114818"/>
                  </a:lnTo>
                  <a:lnTo>
                    <a:pt x="132909" y="153561"/>
                  </a:lnTo>
                  <a:lnTo>
                    <a:pt x="133326" y="189668"/>
                  </a:lnTo>
                  <a:lnTo>
                    <a:pt x="138624" y="232352"/>
                  </a:lnTo>
                  <a:lnTo>
                    <a:pt x="140662" y="272280"/>
                  </a:lnTo>
                  <a:lnTo>
                    <a:pt x="141267" y="311980"/>
                  </a:lnTo>
                  <a:lnTo>
                    <a:pt x="141447" y="356787"/>
                  </a:lnTo>
                  <a:lnTo>
                    <a:pt x="141489" y="387877"/>
                  </a:lnTo>
                  <a:lnTo>
                    <a:pt x="141507" y="422157"/>
                  </a:lnTo>
                  <a:lnTo>
                    <a:pt x="141516" y="458558"/>
                  </a:lnTo>
                  <a:lnTo>
                    <a:pt x="141519" y="495904"/>
                  </a:lnTo>
                  <a:lnTo>
                    <a:pt x="141521" y="533668"/>
                  </a:lnTo>
                  <a:lnTo>
                    <a:pt x="141521" y="572678"/>
                  </a:lnTo>
                  <a:lnTo>
                    <a:pt x="141522" y="614709"/>
                  </a:lnTo>
                  <a:lnTo>
                    <a:pt x="141522" y="658085"/>
                  </a:lnTo>
                  <a:lnTo>
                    <a:pt x="140464" y="700999"/>
                  </a:lnTo>
                  <a:lnTo>
                    <a:pt x="136466" y="741238"/>
                  </a:lnTo>
                  <a:lnTo>
                    <a:pt x="131161" y="783112"/>
                  </a:lnTo>
                  <a:lnTo>
                    <a:pt x="126334" y="826416"/>
                  </a:lnTo>
                  <a:lnTo>
                    <a:pt x="124189" y="870357"/>
                  </a:lnTo>
                  <a:lnTo>
                    <a:pt x="120412" y="914581"/>
                  </a:lnTo>
                  <a:lnTo>
                    <a:pt x="116265" y="958930"/>
                  </a:lnTo>
                  <a:lnTo>
                    <a:pt x="114421" y="1003336"/>
                  </a:lnTo>
                  <a:lnTo>
                    <a:pt x="110780" y="1047766"/>
                  </a:lnTo>
                  <a:lnTo>
                    <a:pt x="105634" y="1092207"/>
                  </a:lnTo>
                  <a:lnTo>
                    <a:pt x="99819" y="1136653"/>
                  </a:lnTo>
                  <a:lnTo>
                    <a:pt x="93707" y="1178279"/>
                  </a:lnTo>
                  <a:lnTo>
                    <a:pt x="87463" y="1217946"/>
                  </a:lnTo>
                  <a:lnTo>
                    <a:pt x="81160" y="1256743"/>
                  </a:lnTo>
                  <a:lnTo>
                    <a:pt x="74831" y="1295152"/>
                  </a:lnTo>
                  <a:lnTo>
                    <a:pt x="68490" y="1333390"/>
                  </a:lnTo>
                  <a:lnTo>
                    <a:pt x="62145" y="1371551"/>
                  </a:lnTo>
                  <a:lnTo>
                    <a:pt x="55796" y="1406856"/>
                  </a:lnTo>
                  <a:lnTo>
                    <a:pt x="49447" y="1440186"/>
                  </a:lnTo>
                  <a:lnTo>
                    <a:pt x="39922" y="1487642"/>
                  </a:lnTo>
                  <a:lnTo>
                    <a:pt x="30397" y="1530043"/>
                  </a:lnTo>
                  <a:lnTo>
                    <a:pt x="20872" y="1574591"/>
                  </a:lnTo>
                  <a:lnTo>
                    <a:pt x="12405" y="1614014"/>
                  </a:lnTo>
                  <a:lnTo>
                    <a:pt x="6185" y="1656316"/>
                  </a:lnTo>
                  <a:lnTo>
                    <a:pt x="136" y="1700302"/>
                  </a:lnTo>
                  <a:lnTo>
                    <a:pt x="0" y="1735606"/>
                  </a:lnTo>
                  <a:lnTo>
                    <a:pt x="11943" y="1776389"/>
                  </a:lnTo>
                  <a:lnTo>
                    <a:pt x="30449" y="1815959"/>
                  </a:lnTo>
                  <a:lnTo>
                    <a:pt x="42415" y="1825915"/>
                  </a:lnTo>
                  <a:lnTo>
                    <a:pt x="85118" y="1844295"/>
                  </a:lnTo>
                  <a:lnTo>
                    <a:pt x="115285" y="1853029"/>
                  </a:lnTo>
                  <a:lnTo>
                    <a:pt x="156796" y="1857146"/>
                  </a:lnTo>
                  <a:lnTo>
                    <a:pt x="203668" y="1863540"/>
                  </a:lnTo>
                  <a:lnTo>
                    <a:pt x="238992" y="1865406"/>
                  </a:lnTo>
                  <a:lnTo>
                    <a:pt x="278681" y="1863414"/>
                  </a:lnTo>
                  <a:lnTo>
                    <a:pt x="324190" y="1860059"/>
                  </a:lnTo>
                  <a:lnTo>
                    <a:pt x="351143" y="1859164"/>
                  </a:lnTo>
                  <a:lnTo>
                    <a:pt x="379694" y="1858568"/>
                  </a:lnTo>
                  <a:lnTo>
                    <a:pt x="408254" y="1857112"/>
                  </a:lnTo>
                  <a:lnTo>
                    <a:pt x="436818" y="1855083"/>
                  </a:lnTo>
                  <a:lnTo>
                    <a:pt x="465386" y="1852672"/>
                  </a:lnTo>
                  <a:lnTo>
                    <a:pt x="495014" y="1850006"/>
                  </a:lnTo>
                  <a:lnTo>
                    <a:pt x="525351" y="1847171"/>
                  </a:lnTo>
                  <a:lnTo>
                    <a:pt x="556157" y="1844222"/>
                  </a:lnTo>
                  <a:lnTo>
                    <a:pt x="589395" y="1841198"/>
                  </a:lnTo>
                  <a:lnTo>
                    <a:pt x="624255" y="1838124"/>
                  </a:lnTo>
                  <a:lnTo>
                    <a:pt x="660193" y="1835016"/>
                  </a:lnTo>
                  <a:lnTo>
                    <a:pt x="696853" y="1831885"/>
                  </a:lnTo>
                  <a:lnTo>
                    <a:pt x="733993" y="1828740"/>
                  </a:lnTo>
                  <a:lnTo>
                    <a:pt x="771452" y="1825585"/>
                  </a:lnTo>
                  <a:lnTo>
                    <a:pt x="810184" y="1822423"/>
                  </a:lnTo>
                  <a:lnTo>
                    <a:pt x="849763" y="1819257"/>
                  </a:lnTo>
                  <a:lnTo>
                    <a:pt x="889908" y="1816088"/>
                  </a:lnTo>
                  <a:lnTo>
                    <a:pt x="931487" y="1811859"/>
                  </a:lnTo>
                  <a:lnTo>
                    <a:pt x="974024" y="1806922"/>
                  </a:lnTo>
                  <a:lnTo>
                    <a:pt x="1017198" y="1801515"/>
                  </a:lnTo>
                  <a:lnTo>
                    <a:pt x="1061856" y="1796852"/>
                  </a:lnTo>
                  <a:lnTo>
                    <a:pt x="1107503" y="1792684"/>
                  </a:lnTo>
                  <a:lnTo>
                    <a:pt x="1153810" y="1788848"/>
                  </a:lnTo>
                  <a:lnTo>
                    <a:pt x="1199497" y="1785232"/>
                  </a:lnTo>
                  <a:lnTo>
                    <a:pt x="1244772" y="1781763"/>
                  </a:lnTo>
                  <a:lnTo>
                    <a:pt x="1289772" y="1778392"/>
                  </a:lnTo>
                  <a:lnTo>
                    <a:pt x="1337764" y="1775086"/>
                  </a:lnTo>
                  <a:lnTo>
                    <a:pt x="1387750" y="1771824"/>
                  </a:lnTo>
                  <a:lnTo>
                    <a:pt x="1439065" y="1768591"/>
                  </a:lnTo>
                  <a:lnTo>
                    <a:pt x="1492327" y="1765377"/>
                  </a:lnTo>
                  <a:lnTo>
                    <a:pt x="1546884" y="1762177"/>
                  </a:lnTo>
                  <a:lnTo>
                    <a:pt x="1602304" y="1758984"/>
                  </a:lnTo>
                  <a:lnTo>
                    <a:pt x="1656185" y="1755798"/>
                  </a:lnTo>
                  <a:lnTo>
                    <a:pt x="1709039" y="1752615"/>
                  </a:lnTo>
                  <a:lnTo>
                    <a:pt x="1761208" y="1749435"/>
                  </a:lnTo>
                  <a:lnTo>
                    <a:pt x="1815038" y="1746257"/>
                  </a:lnTo>
                  <a:lnTo>
                    <a:pt x="1869974" y="1743080"/>
                  </a:lnTo>
                  <a:lnTo>
                    <a:pt x="1925648" y="1739903"/>
                  </a:lnTo>
                  <a:lnTo>
                    <a:pt x="1982873" y="1736727"/>
                  </a:lnTo>
                  <a:lnTo>
                    <a:pt x="2041131" y="1733551"/>
                  </a:lnTo>
                  <a:lnTo>
                    <a:pt x="2100078" y="1730376"/>
                  </a:lnTo>
                  <a:lnTo>
                    <a:pt x="2158426" y="1728259"/>
                  </a:lnTo>
                  <a:lnTo>
                    <a:pt x="2216375" y="1726848"/>
                  </a:lnTo>
                  <a:lnTo>
                    <a:pt x="2274058" y="1725907"/>
                  </a:lnTo>
                  <a:lnTo>
                    <a:pt x="2332622" y="1725279"/>
                  </a:lnTo>
                  <a:lnTo>
                    <a:pt x="2391771" y="1724861"/>
                  </a:lnTo>
                  <a:lnTo>
                    <a:pt x="2451313" y="1724582"/>
                  </a:lnTo>
                  <a:lnTo>
                    <a:pt x="2512174" y="1723338"/>
                  </a:lnTo>
                  <a:lnTo>
                    <a:pt x="2573915" y="1721451"/>
                  </a:lnTo>
                  <a:lnTo>
                    <a:pt x="2636243" y="1719134"/>
                  </a:lnTo>
                  <a:lnTo>
                    <a:pt x="2697902" y="1718647"/>
                  </a:lnTo>
                  <a:lnTo>
                    <a:pt x="2759117" y="1719382"/>
                  </a:lnTo>
                  <a:lnTo>
                    <a:pt x="2820035" y="1720929"/>
                  </a:lnTo>
                  <a:lnTo>
                    <a:pt x="2879698" y="1721961"/>
                  </a:lnTo>
                  <a:lnTo>
                    <a:pt x="2938523" y="1722649"/>
                  </a:lnTo>
                  <a:lnTo>
                    <a:pt x="2996789" y="1723108"/>
                  </a:lnTo>
                  <a:lnTo>
                    <a:pt x="3055742" y="1723414"/>
                  </a:lnTo>
                  <a:lnTo>
                    <a:pt x="3115152" y="1723617"/>
                  </a:lnTo>
                  <a:lnTo>
                    <a:pt x="3174866" y="1723753"/>
                  </a:lnTo>
                  <a:lnTo>
                    <a:pt x="3234785" y="1724902"/>
                  </a:lnTo>
                  <a:lnTo>
                    <a:pt x="3294840" y="1726726"/>
                  </a:lnTo>
                  <a:lnTo>
                    <a:pt x="3354984" y="1729001"/>
                  </a:lnTo>
                  <a:lnTo>
                    <a:pt x="3415187" y="1730517"/>
                  </a:lnTo>
                  <a:lnTo>
                    <a:pt x="3475432" y="1731528"/>
                  </a:lnTo>
                  <a:lnTo>
                    <a:pt x="3535705" y="1732202"/>
                  </a:lnTo>
                  <a:lnTo>
                    <a:pt x="3594936" y="1733710"/>
                  </a:lnTo>
                  <a:lnTo>
                    <a:pt x="3653473" y="1735773"/>
                  </a:lnTo>
                  <a:lnTo>
                    <a:pt x="3711547" y="1738207"/>
                  </a:lnTo>
                  <a:lnTo>
                    <a:pt x="3770373" y="1740888"/>
                  </a:lnTo>
                  <a:lnTo>
                    <a:pt x="3829697" y="1743734"/>
                  </a:lnTo>
                  <a:lnTo>
                    <a:pt x="3889355" y="1746689"/>
                  </a:lnTo>
                  <a:lnTo>
                    <a:pt x="3946062" y="1749718"/>
                  </a:lnTo>
                  <a:lnTo>
                    <a:pt x="4000799" y="1752795"/>
                  </a:lnTo>
                  <a:lnTo>
                    <a:pt x="4054223" y="1755905"/>
                  </a:lnTo>
                  <a:lnTo>
                    <a:pt x="4107831" y="1759037"/>
                  </a:lnTo>
                  <a:lnTo>
                    <a:pt x="4161562" y="1762183"/>
                  </a:lnTo>
                  <a:lnTo>
                    <a:pt x="4215373" y="1765339"/>
                  </a:lnTo>
                  <a:lnTo>
                    <a:pt x="4268182" y="1768501"/>
                  </a:lnTo>
                  <a:lnTo>
                    <a:pt x="4320319" y="1771667"/>
                  </a:lnTo>
                  <a:lnTo>
                    <a:pt x="4372011" y="1774836"/>
                  </a:lnTo>
                  <a:lnTo>
                    <a:pt x="4423406" y="1778008"/>
                  </a:lnTo>
                  <a:lnTo>
                    <a:pt x="4474603" y="1781180"/>
                  </a:lnTo>
                  <a:lnTo>
                    <a:pt x="4525668" y="1784353"/>
                  </a:lnTo>
                  <a:lnTo>
                    <a:pt x="4574527" y="1787527"/>
                  </a:lnTo>
                  <a:lnTo>
                    <a:pt x="4621918" y="1790702"/>
                  </a:lnTo>
                  <a:lnTo>
                    <a:pt x="4668328" y="1793876"/>
                  </a:lnTo>
                  <a:lnTo>
                    <a:pt x="4713026" y="1797051"/>
                  </a:lnTo>
                  <a:lnTo>
                    <a:pt x="4756583" y="1800226"/>
                  </a:lnTo>
                  <a:lnTo>
                    <a:pt x="4799380" y="1803400"/>
                  </a:lnTo>
                  <a:lnTo>
                    <a:pt x="4839552" y="1806575"/>
                  </a:lnTo>
                  <a:lnTo>
                    <a:pt x="4877975" y="1809750"/>
                  </a:lnTo>
                  <a:lnTo>
                    <a:pt x="4915231" y="1812925"/>
                  </a:lnTo>
                  <a:lnTo>
                    <a:pt x="4943245" y="1816100"/>
                  </a:lnTo>
                  <a:lnTo>
                    <a:pt x="4982837" y="1822450"/>
                  </a:lnTo>
                  <a:lnTo>
                    <a:pt x="5007808" y="1826919"/>
                  </a:lnTo>
                  <a:lnTo>
                    <a:pt x="5011312" y="1828604"/>
                  </a:lnTo>
                  <a:lnTo>
                    <a:pt x="5013649" y="1830786"/>
                  </a:lnTo>
                  <a:lnTo>
                    <a:pt x="5017399" y="1836836"/>
                  </a:lnTo>
                  <a:lnTo>
                    <a:pt x="5017707" y="1836274"/>
                  </a:lnTo>
                  <a:lnTo>
                    <a:pt x="5018322" y="1828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SMARTInkShape-Group671"/>
          <p:cNvGrpSpPr/>
          <p:nvPr/>
        </p:nvGrpSpPr>
        <p:grpSpPr>
          <a:xfrm>
            <a:off x="334699" y="381127"/>
            <a:ext cx="1436952" cy="618984"/>
            <a:chOff x="334699" y="381127"/>
            <a:chExt cx="1436952" cy="618984"/>
          </a:xfrm>
        </p:grpSpPr>
        <p:sp>
          <p:nvSpPr>
            <p:cNvPr id="34" name="SMARTInkShape-3234"/>
            <p:cNvSpPr/>
            <p:nvPr>
              <p:custDataLst>
                <p:tags r:id="rId306"/>
              </p:custDataLst>
            </p:nvPr>
          </p:nvSpPr>
          <p:spPr>
            <a:xfrm>
              <a:off x="352428" y="381404"/>
              <a:ext cx="180963" cy="523471"/>
            </a:xfrm>
            <a:custGeom>
              <a:avLst/>
              <a:gdLst/>
              <a:ahLst/>
              <a:cxnLst/>
              <a:rect l="0" t="0" r="0" b="0"/>
              <a:pathLst>
                <a:path w="180963" h="523471">
                  <a:moveTo>
                    <a:pt x="171447" y="47221"/>
                  </a:moveTo>
                  <a:lnTo>
                    <a:pt x="171447" y="47221"/>
                  </a:lnTo>
                  <a:lnTo>
                    <a:pt x="171447" y="33964"/>
                  </a:lnTo>
                  <a:lnTo>
                    <a:pt x="172505" y="32033"/>
                  </a:lnTo>
                  <a:lnTo>
                    <a:pt x="174269" y="30746"/>
                  </a:lnTo>
                  <a:lnTo>
                    <a:pt x="176503" y="29887"/>
                  </a:lnTo>
                  <a:lnTo>
                    <a:pt x="177993" y="28257"/>
                  </a:lnTo>
                  <a:lnTo>
                    <a:pt x="180580" y="20121"/>
                  </a:lnTo>
                  <a:lnTo>
                    <a:pt x="180962" y="9552"/>
                  </a:lnTo>
                  <a:lnTo>
                    <a:pt x="172770" y="958"/>
                  </a:lnTo>
                  <a:lnTo>
                    <a:pt x="166783" y="0"/>
                  </a:lnTo>
                  <a:lnTo>
                    <a:pt x="120687" y="9925"/>
                  </a:lnTo>
                  <a:lnTo>
                    <a:pt x="85074" y="25582"/>
                  </a:lnTo>
                  <a:lnTo>
                    <a:pt x="73792" y="28079"/>
                  </a:lnTo>
                  <a:lnTo>
                    <a:pt x="40314" y="47401"/>
                  </a:lnTo>
                  <a:lnTo>
                    <a:pt x="33791" y="53651"/>
                  </a:lnTo>
                  <a:lnTo>
                    <a:pt x="21426" y="72628"/>
                  </a:lnTo>
                  <a:lnTo>
                    <a:pt x="15518" y="78974"/>
                  </a:lnTo>
                  <a:lnTo>
                    <a:pt x="12187" y="88145"/>
                  </a:lnTo>
                  <a:lnTo>
                    <a:pt x="9542" y="132480"/>
                  </a:lnTo>
                  <a:lnTo>
                    <a:pt x="9536" y="135810"/>
                  </a:lnTo>
                  <a:lnTo>
                    <a:pt x="18655" y="182022"/>
                  </a:lnTo>
                  <a:lnTo>
                    <a:pt x="19013" y="224103"/>
                  </a:lnTo>
                  <a:lnTo>
                    <a:pt x="19045" y="270476"/>
                  </a:lnTo>
                  <a:lnTo>
                    <a:pt x="19047" y="317267"/>
                  </a:lnTo>
                  <a:lnTo>
                    <a:pt x="19047" y="364819"/>
                  </a:lnTo>
                  <a:lnTo>
                    <a:pt x="17989" y="390032"/>
                  </a:lnTo>
                  <a:lnTo>
                    <a:pt x="10110" y="437555"/>
                  </a:lnTo>
                  <a:lnTo>
                    <a:pt x="8541" y="468412"/>
                  </a:lnTo>
                  <a:lnTo>
                    <a:pt x="1998" y="487352"/>
                  </a:lnTo>
                  <a:lnTo>
                    <a:pt x="0" y="522936"/>
                  </a:lnTo>
                  <a:lnTo>
                    <a:pt x="43419" y="523470"/>
                  </a:lnTo>
                  <a:lnTo>
                    <a:pt x="60958" y="522412"/>
                  </a:lnTo>
                  <a:lnTo>
                    <a:pt x="104809" y="511712"/>
                  </a:lnTo>
                  <a:lnTo>
                    <a:pt x="123833" y="506581"/>
                  </a:lnTo>
                  <a:lnTo>
                    <a:pt x="142875" y="502239"/>
                  </a:lnTo>
                  <a:lnTo>
                    <a:pt x="159101" y="494249"/>
                  </a:lnTo>
                  <a:lnTo>
                    <a:pt x="171447" y="485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3235"/>
            <p:cNvSpPr/>
            <p:nvPr>
              <p:custDataLst>
                <p:tags r:id="rId307"/>
              </p:custDataLst>
            </p:nvPr>
          </p:nvSpPr>
          <p:spPr>
            <a:xfrm>
              <a:off x="334699" y="695325"/>
              <a:ext cx="179652" cy="47626"/>
            </a:xfrm>
            <a:custGeom>
              <a:avLst/>
              <a:gdLst/>
              <a:ahLst/>
              <a:cxnLst/>
              <a:rect l="0" t="0" r="0" b="0"/>
              <a:pathLst>
                <a:path w="179652" h="47626">
                  <a:moveTo>
                    <a:pt x="8201" y="47625"/>
                  </a:moveTo>
                  <a:lnTo>
                    <a:pt x="8201" y="47625"/>
                  </a:lnTo>
                  <a:lnTo>
                    <a:pt x="0" y="47625"/>
                  </a:lnTo>
                  <a:lnTo>
                    <a:pt x="30485" y="47625"/>
                  </a:lnTo>
                  <a:lnTo>
                    <a:pt x="36802" y="44803"/>
                  </a:lnTo>
                  <a:lnTo>
                    <a:pt x="45254" y="40021"/>
                  </a:lnTo>
                  <a:lnTo>
                    <a:pt x="73729" y="31150"/>
                  </a:lnTo>
                  <a:lnTo>
                    <a:pt x="93586" y="26516"/>
                  </a:lnTo>
                  <a:lnTo>
                    <a:pt x="139535" y="12166"/>
                  </a:lnTo>
                  <a:lnTo>
                    <a:pt x="160004" y="7485"/>
                  </a:lnTo>
                  <a:lnTo>
                    <a:pt x="1796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3236"/>
            <p:cNvSpPr/>
            <p:nvPr>
              <p:custDataLst>
                <p:tags r:id="rId308"/>
              </p:custDataLst>
            </p:nvPr>
          </p:nvSpPr>
          <p:spPr>
            <a:xfrm>
              <a:off x="657353" y="390528"/>
              <a:ext cx="237960" cy="590537"/>
            </a:xfrm>
            <a:custGeom>
              <a:avLst/>
              <a:gdLst/>
              <a:ahLst/>
              <a:cxnLst/>
              <a:rect l="0" t="0" r="0" b="0"/>
              <a:pathLst>
                <a:path w="237960" h="590537">
                  <a:moveTo>
                    <a:pt x="209422" y="28572"/>
                  </a:moveTo>
                  <a:lnTo>
                    <a:pt x="209422" y="28572"/>
                  </a:lnTo>
                  <a:lnTo>
                    <a:pt x="214479" y="23515"/>
                  </a:lnTo>
                  <a:lnTo>
                    <a:pt x="219783" y="21033"/>
                  </a:lnTo>
                  <a:lnTo>
                    <a:pt x="226756" y="19439"/>
                  </a:lnTo>
                  <a:lnTo>
                    <a:pt x="236522" y="10880"/>
                  </a:lnTo>
                  <a:lnTo>
                    <a:pt x="237342" y="7304"/>
                  </a:lnTo>
                  <a:lnTo>
                    <a:pt x="237959" y="425"/>
                  </a:lnTo>
                  <a:lnTo>
                    <a:pt x="215330" y="0"/>
                  </a:lnTo>
                  <a:lnTo>
                    <a:pt x="209226" y="2821"/>
                  </a:lnTo>
                  <a:lnTo>
                    <a:pt x="191627" y="13255"/>
                  </a:lnTo>
                  <a:lnTo>
                    <a:pt x="145480" y="32154"/>
                  </a:lnTo>
                  <a:lnTo>
                    <a:pt x="97927" y="57163"/>
                  </a:lnTo>
                  <a:lnTo>
                    <a:pt x="50966" y="92072"/>
                  </a:lnTo>
                  <a:lnTo>
                    <a:pt x="42292" y="101597"/>
                  </a:lnTo>
                  <a:lnTo>
                    <a:pt x="30686" y="131361"/>
                  </a:lnTo>
                  <a:lnTo>
                    <a:pt x="28578" y="160512"/>
                  </a:lnTo>
                  <a:lnTo>
                    <a:pt x="31327" y="169409"/>
                  </a:lnTo>
                  <a:lnTo>
                    <a:pt x="43643" y="193600"/>
                  </a:lnTo>
                  <a:lnTo>
                    <a:pt x="55548" y="235378"/>
                  </a:lnTo>
                  <a:lnTo>
                    <a:pt x="59650" y="266754"/>
                  </a:lnTo>
                  <a:lnTo>
                    <a:pt x="64503" y="285764"/>
                  </a:lnTo>
                  <a:lnTo>
                    <a:pt x="66368" y="326671"/>
                  </a:lnTo>
                  <a:lnTo>
                    <a:pt x="63672" y="353259"/>
                  </a:lnTo>
                  <a:lnTo>
                    <a:pt x="57898" y="393611"/>
                  </a:lnTo>
                  <a:lnTo>
                    <a:pt x="54373" y="426410"/>
                  </a:lnTo>
                  <a:lnTo>
                    <a:pt x="40798" y="466627"/>
                  </a:lnTo>
                  <a:lnTo>
                    <a:pt x="21724" y="514156"/>
                  </a:lnTo>
                  <a:lnTo>
                    <a:pt x="19109" y="525904"/>
                  </a:lnTo>
                  <a:lnTo>
                    <a:pt x="12745" y="539526"/>
                  </a:lnTo>
                  <a:lnTo>
                    <a:pt x="9331" y="555439"/>
                  </a:lnTo>
                  <a:lnTo>
                    <a:pt x="842" y="571006"/>
                  </a:lnTo>
                  <a:lnTo>
                    <a:pt x="0" y="579494"/>
                  </a:lnTo>
                  <a:lnTo>
                    <a:pt x="8084" y="589089"/>
                  </a:lnTo>
                  <a:lnTo>
                    <a:pt x="11636" y="589899"/>
                  </a:lnTo>
                  <a:lnTo>
                    <a:pt x="49387" y="590536"/>
                  </a:lnTo>
                  <a:lnTo>
                    <a:pt x="94556" y="575358"/>
                  </a:lnTo>
                  <a:lnTo>
                    <a:pt x="141192" y="561362"/>
                  </a:lnTo>
                  <a:lnTo>
                    <a:pt x="180847" y="5429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3237"/>
            <p:cNvSpPr/>
            <p:nvPr>
              <p:custDataLst>
                <p:tags r:id="rId309"/>
              </p:custDataLst>
            </p:nvPr>
          </p:nvSpPr>
          <p:spPr>
            <a:xfrm>
              <a:off x="885951" y="609639"/>
              <a:ext cx="218950" cy="256541"/>
            </a:xfrm>
            <a:custGeom>
              <a:avLst/>
              <a:gdLst/>
              <a:ahLst/>
              <a:cxnLst/>
              <a:rect l="0" t="0" r="0" b="0"/>
              <a:pathLst>
                <a:path w="218950" h="256541">
                  <a:moveTo>
                    <a:pt x="18924" y="38061"/>
                  </a:moveTo>
                  <a:lnTo>
                    <a:pt x="18924" y="38061"/>
                  </a:lnTo>
                  <a:lnTo>
                    <a:pt x="18924" y="33004"/>
                  </a:lnTo>
                  <a:lnTo>
                    <a:pt x="16102" y="27700"/>
                  </a:lnTo>
                  <a:lnTo>
                    <a:pt x="12378" y="21814"/>
                  </a:lnTo>
                  <a:lnTo>
                    <a:pt x="10723" y="15671"/>
                  </a:lnTo>
                  <a:lnTo>
                    <a:pt x="9223" y="13609"/>
                  </a:lnTo>
                  <a:lnTo>
                    <a:pt x="7165" y="12235"/>
                  </a:lnTo>
                  <a:lnTo>
                    <a:pt x="4735" y="11318"/>
                  </a:lnTo>
                  <a:lnTo>
                    <a:pt x="3115" y="9649"/>
                  </a:lnTo>
                  <a:lnTo>
                    <a:pt x="0" y="401"/>
                  </a:lnTo>
                  <a:lnTo>
                    <a:pt x="8086" y="0"/>
                  </a:lnTo>
                  <a:lnTo>
                    <a:pt x="22541" y="13222"/>
                  </a:lnTo>
                  <a:lnTo>
                    <a:pt x="35945" y="32018"/>
                  </a:lnTo>
                  <a:lnTo>
                    <a:pt x="55055" y="49842"/>
                  </a:lnTo>
                  <a:lnTo>
                    <a:pt x="92391" y="92168"/>
                  </a:lnTo>
                  <a:lnTo>
                    <a:pt x="127783" y="137552"/>
                  </a:lnTo>
                  <a:lnTo>
                    <a:pt x="158508" y="183229"/>
                  </a:lnTo>
                  <a:lnTo>
                    <a:pt x="193111" y="226676"/>
                  </a:lnTo>
                  <a:lnTo>
                    <a:pt x="207923" y="255123"/>
                  </a:lnTo>
                  <a:lnTo>
                    <a:pt x="211579" y="256241"/>
                  </a:lnTo>
                  <a:lnTo>
                    <a:pt x="214036" y="256540"/>
                  </a:lnTo>
                  <a:lnTo>
                    <a:pt x="215674" y="255680"/>
                  </a:lnTo>
                  <a:lnTo>
                    <a:pt x="216765" y="254049"/>
                  </a:lnTo>
                  <a:lnTo>
                    <a:pt x="218949" y="2476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3238"/>
            <p:cNvSpPr/>
            <p:nvPr>
              <p:custDataLst>
                <p:tags r:id="rId310"/>
              </p:custDataLst>
            </p:nvPr>
          </p:nvSpPr>
          <p:spPr>
            <a:xfrm>
              <a:off x="962586" y="647745"/>
              <a:ext cx="142315" cy="247606"/>
            </a:xfrm>
            <a:custGeom>
              <a:avLst/>
              <a:gdLst/>
              <a:ahLst/>
              <a:cxnLst/>
              <a:rect l="0" t="0" r="0" b="0"/>
              <a:pathLst>
                <a:path w="142315" h="247606">
                  <a:moveTo>
                    <a:pt x="142314" y="19005"/>
                  </a:moveTo>
                  <a:lnTo>
                    <a:pt x="142314" y="19005"/>
                  </a:lnTo>
                  <a:lnTo>
                    <a:pt x="142314" y="1671"/>
                  </a:lnTo>
                  <a:lnTo>
                    <a:pt x="141256" y="1099"/>
                  </a:lnTo>
                  <a:lnTo>
                    <a:pt x="133181" y="0"/>
                  </a:lnTo>
                  <a:lnTo>
                    <a:pt x="132905" y="5025"/>
                  </a:lnTo>
                  <a:lnTo>
                    <a:pt x="130019" y="10322"/>
                  </a:lnTo>
                  <a:lnTo>
                    <a:pt x="100991" y="54502"/>
                  </a:lnTo>
                  <a:lnTo>
                    <a:pt x="76928" y="97137"/>
                  </a:lnTo>
                  <a:lnTo>
                    <a:pt x="48749" y="139267"/>
                  </a:lnTo>
                  <a:lnTo>
                    <a:pt x="32149" y="166037"/>
                  </a:lnTo>
                  <a:lnTo>
                    <a:pt x="12223" y="210732"/>
                  </a:lnTo>
                  <a:lnTo>
                    <a:pt x="2278" y="227543"/>
                  </a:lnTo>
                  <a:lnTo>
                    <a:pt x="0" y="235999"/>
                  </a:lnTo>
                  <a:lnTo>
                    <a:pt x="2511" y="239977"/>
                  </a:lnTo>
                  <a:lnTo>
                    <a:pt x="8964" y="2476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3239"/>
            <p:cNvSpPr/>
            <p:nvPr>
              <p:custDataLst>
                <p:tags r:id="rId311"/>
              </p:custDataLst>
            </p:nvPr>
          </p:nvSpPr>
          <p:spPr>
            <a:xfrm>
              <a:off x="1143079" y="381127"/>
              <a:ext cx="228402" cy="618984"/>
            </a:xfrm>
            <a:custGeom>
              <a:avLst/>
              <a:gdLst/>
              <a:ahLst/>
              <a:cxnLst/>
              <a:rect l="0" t="0" r="0" b="0"/>
              <a:pathLst>
                <a:path w="228402" h="618984">
                  <a:moveTo>
                    <a:pt x="28496" y="66548"/>
                  </a:moveTo>
                  <a:lnTo>
                    <a:pt x="28496" y="66548"/>
                  </a:lnTo>
                  <a:lnTo>
                    <a:pt x="23440" y="66548"/>
                  </a:lnTo>
                  <a:lnTo>
                    <a:pt x="188" y="57139"/>
                  </a:lnTo>
                  <a:lnTo>
                    <a:pt x="0" y="52001"/>
                  </a:lnTo>
                  <a:lnTo>
                    <a:pt x="2778" y="46677"/>
                  </a:lnTo>
                  <a:lnTo>
                    <a:pt x="13185" y="34636"/>
                  </a:lnTo>
                  <a:lnTo>
                    <a:pt x="22044" y="31198"/>
                  </a:lnTo>
                  <a:lnTo>
                    <a:pt x="63601" y="20408"/>
                  </a:lnTo>
                  <a:lnTo>
                    <a:pt x="107882" y="9309"/>
                  </a:lnTo>
                  <a:lnTo>
                    <a:pt x="139426" y="841"/>
                  </a:lnTo>
                  <a:lnTo>
                    <a:pt x="163532" y="0"/>
                  </a:lnTo>
                  <a:lnTo>
                    <a:pt x="170709" y="2752"/>
                  </a:lnTo>
                  <a:lnTo>
                    <a:pt x="183940" y="13142"/>
                  </a:lnTo>
                  <a:lnTo>
                    <a:pt x="187541" y="19176"/>
                  </a:lnTo>
                  <a:lnTo>
                    <a:pt x="190199" y="25385"/>
                  </a:lnTo>
                  <a:lnTo>
                    <a:pt x="194909" y="31673"/>
                  </a:lnTo>
                  <a:lnTo>
                    <a:pt x="197707" y="40817"/>
                  </a:lnTo>
                  <a:lnTo>
                    <a:pt x="199815" y="82589"/>
                  </a:lnTo>
                  <a:lnTo>
                    <a:pt x="199929" y="124556"/>
                  </a:lnTo>
                  <a:lnTo>
                    <a:pt x="198885" y="171436"/>
                  </a:lnTo>
                  <a:lnTo>
                    <a:pt x="194458" y="199932"/>
                  </a:lnTo>
                  <a:lnTo>
                    <a:pt x="195726" y="238005"/>
                  </a:lnTo>
                  <a:lnTo>
                    <a:pt x="191120" y="285624"/>
                  </a:lnTo>
                  <a:lnTo>
                    <a:pt x="190513" y="333248"/>
                  </a:lnTo>
                  <a:lnTo>
                    <a:pt x="197972" y="380873"/>
                  </a:lnTo>
                  <a:lnTo>
                    <a:pt x="199686" y="427440"/>
                  </a:lnTo>
                  <a:lnTo>
                    <a:pt x="202717" y="459059"/>
                  </a:lnTo>
                  <a:lnTo>
                    <a:pt x="216417" y="504036"/>
                  </a:lnTo>
                  <a:lnTo>
                    <a:pt x="219715" y="535303"/>
                  </a:lnTo>
                  <a:lnTo>
                    <a:pt x="226468" y="554292"/>
                  </a:lnTo>
                  <a:lnTo>
                    <a:pt x="228401" y="583631"/>
                  </a:lnTo>
                  <a:lnTo>
                    <a:pt x="225645" y="590226"/>
                  </a:lnTo>
                  <a:lnTo>
                    <a:pt x="206128" y="612637"/>
                  </a:lnTo>
                  <a:lnTo>
                    <a:pt x="199871" y="616171"/>
                  </a:lnTo>
                  <a:lnTo>
                    <a:pt x="187231" y="618440"/>
                  </a:lnTo>
                  <a:lnTo>
                    <a:pt x="142548" y="618976"/>
                  </a:lnTo>
                  <a:lnTo>
                    <a:pt x="136280" y="618983"/>
                  </a:lnTo>
                  <a:lnTo>
                    <a:pt x="131044" y="616872"/>
                  </a:lnTo>
                  <a:lnTo>
                    <a:pt x="95171" y="5904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3240"/>
            <p:cNvSpPr/>
            <p:nvPr>
              <p:custDataLst>
                <p:tags r:id="rId312"/>
              </p:custDataLst>
            </p:nvPr>
          </p:nvSpPr>
          <p:spPr>
            <a:xfrm>
              <a:off x="1562134" y="704850"/>
              <a:ext cx="152367" cy="9526"/>
            </a:xfrm>
            <a:custGeom>
              <a:avLst/>
              <a:gdLst/>
              <a:ahLst/>
              <a:cxnLst/>
              <a:rect l="0" t="0" r="0" b="0"/>
              <a:pathLst>
                <a:path w="152367" h="9526">
                  <a:moveTo>
                    <a:pt x="9491" y="0"/>
                  </a:moveTo>
                  <a:lnTo>
                    <a:pt x="9491" y="0"/>
                  </a:lnTo>
                  <a:lnTo>
                    <a:pt x="0" y="9491"/>
                  </a:lnTo>
                  <a:lnTo>
                    <a:pt x="46312" y="9525"/>
                  </a:lnTo>
                  <a:lnTo>
                    <a:pt x="55137" y="6703"/>
                  </a:lnTo>
                  <a:lnTo>
                    <a:pt x="58971" y="4469"/>
                  </a:lnTo>
                  <a:lnTo>
                    <a:pt x="95627" y="392"/>
                  </a:lnTo>
                  <a:lnTo>
                    <a:pt x="140159" y="15"/>
                  </a:lnTo>
                  <a:lnTo>
                    <a:pt x="15236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3241"/>
            <p:cNvSpPr/>
            <p:nvPr>
              <p:custDataLst>
                <p:tags r:id="rId313"/>
              </p:custDataLst>
            </p:nvPr>
          </p:nvSpPr>
          <p:spPr>
            <a:xfrm>
              <a:off x="1571786" y="809625"/>
              <a:ext cx="199865" cy="55318"/>
            </a:xfrm>
            <a:custGeom>
              <a:avLst/>
              <a:gdLst/>
              <a:ahLst/>
              <a:cxnLst/>
              <a:rect l="0" t="0" r="0" b="0"/>
              <a:pathLst>
                <a:path w="199865" h="55318">
                  <a:moveTo>
                    <a:pt x="28414" y="28575"/>
                  </a:moveTo>
                  <a:lnTo>
                    <a:pt x="28414" y="28575"/>
                  </a:lnTo>
                  <a:lnTo>
                    <a:pt x="1671" y="55317"/>
                  </a:lnTo>
                  <a:lnTo>
                    <a:pt x="1061" y="53812"/>
                  </a:lnTo>
                  <a:lnTo>
                    <a:pt x="0" y="40587"/>
                  </a:lnTo>
                  <a:lnTo>
                    <a:pt x="1005" y="39758"/>
                  </a:lnTo>
                  <a:lnTo>
                    <a:pt x="7475" y="38591"/>
                  </a:lnTo>
                  <a:lnTo>
                    <a:pt x="17153" y="37187"/>
                  </a:lnTo>
                  <a:lnTo>
                    <a:pt x="38850" y="30590"/>
                  </a:lnTo>
                  <a:lnTo>
                    <a:pt x="78941" y="28752"/>
                  </a:lnTo>
                  <a:lnTo>
                    <a:pt x="105474" y="25805"/>
                  </a:lnTo>
                  <a:lnTo>
                    <a:pt x="151294" y="18881"/>
                  </a:lnTo>
                  <a:lnTo>
                    <a:pt x="19986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SMARTInkShape-Group672"/>
          <p:cNvGrpSpPr/>
          <p:nvPr/>
        </p:nvGrpSpPr>
        <p:grpSpPr>
          <a:xfrm>
            <a:off x="2078381" y="333819"/>
            <a:ext cx="407645" cy="904432"/>
            <a:chOff x="2078381" y="333819"/>
            <a:chExt cx="407645" cy="904432"/>
          </a:xfrm>
        </p:grpSpPr>
        <p:sp>
          <p:nvSpPr>
            <p:cNvPr id="43" name="SMARTInkShape-3242"/>
            <p:cNvSpPr/>
            <p:nvPr>
              <p:custDataLst>
                <p:tags r:id="rId299"/>
              </p:custDataLst>
            </p:nvPr>
          </p:nvSpPr>
          <p:spPr>
            <a:xfrm>
              <a:off x="2143125" y="1133475"/>
              <a:ext cx="28576" cy="104776"/>
            </a:xfrm>
            <a:custGeom>
              <a:avLst/>
              <a:gdLst/>
              <a:ahLst/>
              <a:cxnLst/>
              <a:rect l="0" t="0" r="0" b="0"/>
              <a:pathLst>
                <a:path w="28576" h="104776">
                  <a:moveTo>
                    <a:pt x="0" y="0"/>
                  </a:moveTo>
                  <a:lnTo>
                    <a:pt x="0" y="0"/>
                  </a:lnTo>
                  <a:lnTo>
                    <a:pt x="0" y="38169"/>
                  </a:lnTo>
                  <a:lnTo>
                    <a:pt x="2822" y="46245"/>
                  </a:lnTo>
                  <a:lnTo>
                    <a:pt x="6546" y="53362"/>
                  </a:lnTo>
                  <a:lnTo>
                    <a:pt x="9701" y="63318"/>
                  </a:lnTo>
                  <a:lnTo>
                    <a:pt x="15810" y="72971"/>
                  </a:lnTo>
                  <a:lnTo>
                    <a:pt x="18623" y="83836"/>
                  </a:lnTo>
                  <a:lnTo>
                    <a:pt x="25512" y="92956"/>
                  </a:lnTo>
                  <a:lnTo>
                    <a:pt x="28575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3243"/>
            <p:cNvSpPr/>
            <p:nvPr>
              <p:custDataLst>
                <p:tags r:id="rId300"/>
              </p:custDataLst>
            </p:nvPr>
          </p:nvSpPr>
          <p:spPr>
            <a:xfrm>
              <a:off x="2099546" y="1019291"/>
              <a:ext cx="53105" cy="9410"/>
            </a:xfrm>
            <a:custGeom>
              <a:avLst/>
              <a:gdLst/>
              <a:ahLst/>
              <a:cxnLst/>
              <a:rect l="0" t="0" r="0" b="0"/>
              <a:pathLst>
                <a:path w="53105" h="9410">
                  <a:moveTo>
                    <a:pt x="24529" y="9409"/>
                  </a:moveTo>
                  <a:lnTo>
                    <a:pt x="24529" y="9409"/>
                  </a:lnTo>
                  <a:lnTo>
                    <a:pt x="19473" y="4352"/>
                  </a:lnTo>
                  <a:lnTo>
                    <a:pt x="14168" y="1870"/>
                  </a:lnTo>
                  <a:lnTo>
                    <a:pt x="5987" y="0"/>
                  </a:lnTo>
                  <a:lnTo>
                    <a:pt x="5524" y="8095"/>
                  </a:lnTo>
                  <a:lnTo>
                    <a:pt x="4451" y="8533"/>
                  </a:lnTo>
                  <a:lnTo>
                    <a:pt x="0" y="9149"/>
                  </a:lnTo>
                  <a:lnTo>
                    <a:pt x="46761" y="9409"/>
                  </a:lnTo>
                  <a:lnTo>
                    <a:pt x="53104" y="94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3244"/>
            <p:cNvSpPr/>
            <p:nvPr>
              <p:custDataLst>
                <p:tags r:id="rId301"/>
              </p:custDataLst>
            </p:nvPr>
          </p:nvSpPr>
          <p:spPr>
            <a:xfrm>
              <a:off x="2267066" y="1209675"/>
              <a:ext cx="76085" cy="19048"/>
            </a:xfrm>
            <a:custGeom>
              <a:avLst/>
              <a:gdLst/>
              <a:ahLst/>
              <a:cxnLst/>
              <a:rect l="0" t="0" r="0" b="0"/>
              <a:pathLst>
                <a:path w="76085" h="19048">
                  <a:moveTo>
                    <a:pt x="9409" y="0"/>
                  </a:moveTo>
                  <a:lnTo>
                    <a:pt x="9409" y="0"/>
                  </a:lnTo>
                  <a:lnTo>
                    <a:pt x="9409" y="5056"/>
                  </a:lnTo>
                  <a:lnTo>
                    <a:pt x="8351" y="6546"/>
                  </a:lnTo>
                  <a:lnTo>
                    <a:pt x="6587" y="7539"/>
                  </a:lnTo>
                  <a:lnTo>
                    <a:pt x="4353" y="8201"/>
                  </a:lnTo>
                  <a:lnTo>
                    <a:pt x="2863" y="9701"/>
                  </a:lnTo>
                  <a:lnTo>
                    <a:pt x="0" y="18623"/>
                  </a:lnTo>
                  <a:lnTo>
                    <a:pt x="23483" y="19047"/>
                  </a:lnTo>
                  <a:lnTo>
                    <a:pt x="29070" y="16226"/>
                  </a:lnTo>
                  <a:lnTo>
                    <a:pt x="35080" y="12504"/>
                  </a:lnTo>
                  <a:lnTo>
                    <a:pt x="47562" y="10113"/>
                  </a:lnTo>
                  <a:lnTo>
                    <a:pt x="54941" y="8728"/>
                  </a:lnTo>
                  <a:lnTo>
                    <a:pt x="7608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3245"/>
            <p:cNvSpPr/>
            <p:nvPr>
              <p:custDataLst>
                <p:tags r:id="rId302"/>
              </p:custDataLst>
            </p:nvPr>
          </p:nvSpPr>
          <p:spPr>
            <a:xfrm>
              <a:off x="2228850" y="1105017"/>
              <a:ext cx="95251" cy="18541"/>
            </a:xfrm>
            <a:custGeom>
              <a:avLst/>
              <a:gdLst/>
              <a:ahLst/>
              <a:cxnLst/>
              <a:rect l="0" t="0" r="0" b="0"/>
              <a:pathLst>
                <a:path w="95251" h="18541">
                  <a:moveTo>
                    <a:pt x="0" y="9408"/>
                  </a:moveTo>
                  <a:lnTo>
                    <a:pt x="0" y="9408"/>
                  </a:lnTo>
                  <a:lnTo>
                    <a:pt x="0" y="18540"/>
                  </a:lnTo>
                  <a:lnTo>
                    <a:pt x="8201" y="10697"/>
                  </a:lnTo>
                  <a:lnTo>
                    <a:pt x="34337" y="8425"/>
                  </a:lnTo>
                  <a:lnTo>
                    <a:pt x="47509" y="1884"/>
                  </a:lnTo>
                  <a:lnTo>
                    <a:pt x="78044" y="0"/>
                  </a:lnTo>
                  <a:lnTo>
                    <a:pt x="85134" y="2757"/>
                  </a:lnTo>
                  <a:lnTo>
                    <a:pt x="95250" y="9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3246"/>
            <p:cNvSpPr/>
            <p:nvPr>
              <p:custDataLst>
                <p:tags r:id="rId303"/>
              </p:custDataLst>
            </p:nvPr>
          </p:nvSpPr>
          <p:spPr>
            <a:xfrm>
              <a:off x="2466975" y="1095375"/>
              <a:ext cx="19051" cy="133351"/>
            </a:xfrm>
            <a:custGeom>
              <a:avLst/>
              <a:gdLst/>
              <a:ahLst/>
              <a:cxnLst/>
              <a:rect l="0" t="0" r="0" b="0"/>
              <a:pathLst>
                <a:path w="19051" h="133351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8642" y="1058"/>
                  </a:lnTo>
                  <a:lnTo>
                    <a:pt x="10581" y="45518"/>
                  </a:lnTo>
                  <a:lnTo>
                    <a:pt x="17063" y="67513"/>
                  </a:lnTo>
                  <a:lnTo>
                    <a:pt x="18998" y="112088"/>
                  </a:lnTo>
                  <a:lnTo>
                    <a:pt x="1905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3247"/>
            <p:cNvSpPr/>
            <p:nvPr>
              <p:custDataLst>
                <p:tags r:id="rId304"/>
              </p:custDataLst>
            </p:nvPr>
          </p:nvSpPr>
          <p:spPr>
            <a:xfrm>
              <a:off x="2124502" y="333819"/>
              <a:ext cx="161499" cy="113808"/>
            </a:xfrm>
            <a:custGeom>
              <a:avLst/>
              <a:gdLst/>
              <a:ahLst/>
              <a:cxnLst/>
              <a:rect l="0" t="0" r="0" b="0"/>
              <a:pathLst>
                <a:path w="161499" h="113808">
                  <a:moveTo>
                    <a:pt x="18623" y="56706"/>
                  </a:moveTo>
                  <a:lnTo>
                    <a:pt x="18623" y="56706"/>
                  </a:lnTo>
                  <a:lnTo>
                    <a:pt x="10422" y="48505"/>
                  </a:lnTo>
                  <a:lnTo>
                    <a:pt x="0" y="47215"/>
                  </a:lnTo>
                  <a:lnTo>
                    <a:pt x="18228" y="47181"/>
                  </a:lnTo>
                  <a:lnTo>
                    <a:pt x="19658" y="63428"/>
                  </a:lnTo>
                  <a:lnTo>
                    <a:pt x="26821" y="73924"/>
                  </a:lnTo>
                  <a:lnTo>
                    <a:pt x="27886" y="82998"/>
                  </a:lnTo>
                  <a:lnTo>
                    <a:pt x="28138" y="107541"/>
                  </a:lnTo>
                  <a:lnTo>
                    <a:pt x="29199" y="109646"/>
                  </a:lnTo>
                  <a:lnTo>
                    <a:pt x="30966" y="111049"/>
                  </a:lnTo>
                  <a:lnTo>
                    <a:pt x="37557" y="113807"/>
                  </a:lnTo>
                  <a:lnTo>
                    <a:pt x="37673" y="66761"/>
                  </a:lnTo>
                  <a:lnTo>
                    <a:pt x="37673" y="63410"/>
                  </a:lnTo>
                  <a:lnTo>
                    <a:pt x="40495" y="56863"/>
                  </a:lnTo>
                  <a:lnTo>
                    <a:pt x="42729" y="53636"/>
                  </a:lnTo>
                  <a:lnTo>
                    <a:pt x="49432" y="30131"/>
                  </a:lnTo>
                  <a:lnTo>
                    <a:pt x="53482" y="22670"/>
                  </a:lnTo>
                  <a:lnTo>
                    <a:pt x="55283" y="15826"/>
                  </a:lnTo>
                  <a:lnTo>
                    <a:pt x="56821" y="13578"/>
                  </a:lnTo>
                  <a:lnTo>
                    <a:pt x="58905" y="12079"/>
                  </a:lnTo>
                  <a:lnTo>
                    <a:pt x="64043" y="9355"/>
                  </a:lnTo>
                  <a:lnTo>
                    <a:pt x="72886" y="2930"/>
                  </a:lnTo>
                  <a:lnTo>
                    <a:pt x="82208" y="556"/>
                  </a:lnTo>
                  <a:lnTo>
                    <a:pt x="88511" y="0"/>
                  </a:lnTo>
                  <a:lnTo>
                    <a:pt x="103066" y="4744"/>
                  </a:lnTo>
                  <a:lnTo>
                    <a:pt x="106668" y="7248"/>
                  </a:lnTo>
                  <a:lnTo>
                    <a:pt x="110671" y="12852"/>
                  </a:lnTo>
                  <a:lnTo>
                    <a:pt x="113855" y="14770"/>
                  </a:lnTo>
                  <a:lnTo>
                    <a:pt x="131352" y="20671"/>
                  </a:lnTo>
                  <a:lnTo>
                    <a:pt x="145313" y="31714"/>
                  </a:lnTo>
                  <a:lnTo>
                    <a:pt x="155056" y="46008"/>
                  </a:lnTo>
                  <a:lnTo>
                    <a:pt x="159589" y="58593"/>
                  </a:lnTo>
                  <a:lnTo>
                    <a:pt x="161498" y="852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3248"/>
            <p:cNvSpPr/>
            <p:nvPr>
              <p:custDataLst>
                <p:tags r:id="rId305"/>
              </p:custDataLst>
            </p:nvPr>
          </p:nvSpPr>
          <p:spPr>
            <a:xfrm>
              <a:off x="2078381" y="457203"/>
              <a:ext cx="379070" cy="419049"/>
            </a:xfrm>
            <a:custGeom>
              <a:avLst/>
              <a:gdLst/>
              <a:ahLst/>
              <a:cxnLst/>
              <a:rect l="0" t="0" r="0" b="0"/>
              <a:pathLst>
                <a:path w="379070" h="419049">
                  <a:moveTo>
                    <a:pt x="226669" y="28572"/>
                  </a:moveTo>
                  <a:lnTo>
                    <a:pt x="226669" y="28572"/>
                  </a:lnTo>
                  <a:lnTo>
                    <a:pt x="231725" y="23515"/>
                  </a:lnTo>
                  <a:lnTo>
                    <a:pt x="237030" y="21033"/>
                  </a:lnTo>
                  <a:lnTo>
                    <a:pt x="239927" y="20371"/>
                  </a:lnTo>
                  <a:lnTo>
                    <a:pt x="255081" y="10482"/>
                  </a:lnTo>
                  <a:lnTo>
                    <a:pt x="259757" y="9949"/>
                  </a:lnTo>
                  <a:lnTo>
                    <a:pt x="261428" y="8748"/>
                  </a:lnTo>
                  <a:lnTo>
                    <a:pt x="262542" y="6889"/>
                  </a:lnTo>
                  <a:lnTo>
                    <a:pt x="263284" y="4592"/>
                  </a:lnTo>
                  <a:lnTo>
                    <a:pt x="264837" y="3060"/>
                  </a:lnTo>
                  <a:lnTo>
                    <a:pt x="269386" y="1358"/>
                  </a:lnTo>
                  <a:lnTo>
                    <a:pt x="283773" y="0"/>
                  </a:lnTo>
                  <a:lnTo>
                    <a:pt x="283815" y="8198"/>
                  </a:lnTo>
                  <a:lnTo>
                    <a:pt x="278761" y="14186"/>
                  </a:lnTo>
                  <a:lnTo>
                    <a:pt x="273457" y="16887"/>
                  </a:lnTo>
                  <a:lnTo>
                    <a:pt x="270561" y="17607"/>
                  </a:lnTo>
                  <a:lnTo>
                    <a:pt x="224429" y="47679"/>
                  </a:lnTo>
                  <a:lnTo>
                    <a:pt x="182088" y="74907"/>
                  </a:lnTo>
                  <a:lnTo>
                    <a:pt x="139051" y="103086"/>
                  </a:lnTo>
                  <a:lnTo>
                    <a:pt x="100105" y="130946"/>
                  </a:lnTo>
                  <a:lnTo>
                    <a:pt x="89097" y="146159"/>
                  </a:lnTo>
                  <a:lnTo>
                    <a:pt x="82019" y="161317"/>
                  </a:lnTo>
                  <a:lnTo>
                    <a:pt x="70743" y="174502"/>
                  </a:lnTo>
                  <a:lnTo>
                    <a:pt x="69802" y="176659"/>
                  </a:lnTo>
                  <a:lnTo>
                    <a:pt x="70233" y="178097"/>
                  </a:lnTo>
                  <a:lnTo>
                    <a:pt x="92149" y="196748"/>
                  </a:lnTo>
                  <a:lnTo>
                    <a:pt x="137971" y="204951"/>
                  </a:lnTo>
                  <a:lnTo>
                    <a:pt x="182231" y="209278"/>
                  </a:lnTo>
                  <a:lnTo>
                    <a:pt x="200214" y="210526"/>
                  </a:lnTo>
                  <a:lnTo>
                    <a:pt x="222064" y="219241"/>
                  </a:lnTo>
                  <a:lnTo>
                    <a:pt x="223599" y="221301"/>
                  </a:lnTo>
                  <a:lnTo>
                    <a:pt x="225305" y="226413"/>
                  </a:lnTo>
                  <a:lnTo>
                    <a:pt x="226489" y="241427"/>
                  </a:lnTo>
                  <a:lnTo>
                    <a:pt x="223767" y="247705"/>
                  </a:lnTo>
                  <a:lnTo>
                    <a:pt x="221559" y="250861"/>
                  </a:lnTo>
                  <a:lnTo>
                    <a:pt x="178721" y="283762"/>
                  </a:lnTo>
                  <a:lnTo>
                    <a:pt x="133376" y="314984"/>
                  </a:lnTo>
                  <a:lnTo>
                    <a:pt x="118531" y="326258"/>
                  </a:lnTo>
                  <a:lnTo>
                    <a:pt x="72053" y="355447"/>
                  </a:lnTo>
                  <a:lnTo>
                    <a:pt x="25388" y="384042"/>
                  </a:lnTo>
                  <a:lnTo>
                    <a:pt x="4587" y="403211"/>
                  </a:lnTo>
                  <a:lnTo>
                    <a:pt x="966" y="409567"/>
                  </a:lnTo>
                  <a:lnTo>
                    <a:pt x="0" y="412744"/>
                  </a:lnTo>
                  <a:lnTo>
                    <a:pt x="415" y="414861"/>
                  </a:lnTo>
                  <a:lnTo>
                    <a:pt x="1750" y="416273"/>
                  </a:lnTo>
                  <a:lnTo>
                    <a:pt x="6055" y="417842"/>
                  </a:lnTo>
                  <a:lnTo>
                    <a:pt x="51341" y="419048"/>
                  </a:lnTo>
                  <a:lnTo>
                    <a:pt x="96885" y="416268"/>
                  </a:lnTo>
                  <a:lnTo>
                    <a:pt x="139767" y="410895"/>
                  </a:lnTo>
                  <a:lnTo>
                    <a:pt x="186416" y="408775"/>
                  </a:lnTo>
                  <a:lnTo>
                    <a:pt x="223797" y="403103"/>
                  </a:lnTo>
                  <a:lnTo>
                    <a:pt x="260625" y="400953"/>
                  </a:lnTo>
                  <a:lnTo>
                    <a:pt x="302050" y="400226"/>
                  </a:lnTo>
                  <a:lnTo>
                    <a:pt x="346764" y="400063"/>
                  </a:lnTo>
                  <a:lnTo>
                    <a:pt x="379069" y="4000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SMARTInkShape-Group673"/>
          <p:cNvGrpSpPr/>
          <p:nvPr/>
        </p:nvGrpSpPr>
        <p:grpSpPr>
          <a:xfrm>
            <a:off x="2762264" y="219075"/>
            <a:ext cx="1409249" cy="1104891"/>
            <a:chOff x="2762264" y="219075"/>
            <a:chExt cx="1409249" cy="1104891"/>
          </a:xfrm>
        </p:grpSpPr>
        <p:sp>
          <p:nvSpPr>
            <p:cNvPr id="51" name="SMARTInkShape-3249"/>
            <p:cNvSpPr/>
            <p:nvPr>
              <p:custDataLst>
                <p:tags r:id="rId279"/>
              </p:custDataLst>
            </p:nvPr>
          </p:nvSpPr>
          <p:spPr>
            <a:xfrm>
              <a:off x="2990850" y="371651"/>
              <a:ext cx="123826" cy="142652"/>
            </a:xfrm>
            <a:custGeom>
              <a:avLst/>
              <a:gdLst/>
              <a:ahLst/>
              <a:cxnLst/>
              <a:rect l="0" t="0" r="0" b="0"/>
              <a:pathLst>
                <a:path w="123826" h="142652">
                  <a:moveTo>
                    <a:pt x="0" y="56974"/>
                  </a:moveTo>
                  <a:lnTo>
                    <a:pt x="0" y="56974"/>
                  </a:lnTo>
                  <a:lnTo>
                    <a:pt x="0" y="38043"/>
                  </a:lnTo>
                  <a:lnTo>
                    <a:pt x="8201" y="37935"/>
                  </a:lnTo>
                  <a:lnTo>
                    <a:pt x="8642" y="38989"/>
                  </a:lnTo>
                  <a:lnTo>
                    <a:pt x="10583" y="79245"/>
                  </a:lnTo>
                  <a:lnTo>
                    <a:pt x="12347" y="81346"/>
                  </a:lnTo>
                  <a:lnTo>
                    <a:pt x="14581" y="82747"/>
                  </a:lnTo>
                  <a:lnTo>
                    <a:pt x="17064" y="89948"/>
                  </a:lnTo>
                  <a:lnTo>
                    <a:pt x="19040" y="127190"/>
                  </a:lnTo>
                  <a:lnTo>
                    <a:pt x="16223" y="133337"/>
                  </a:lnTo>
                  <a:lnTo>
                    <a:pt x="9560" y="142651"/>
                  </a:lnTo>
                  <a:lnTo>
                    <a:pt x="9525" y="97181"/>
                  </a:lnTo>
                  <a:lnTo>
                    <a:pt x="10583" y="64010"/>
                  </a:lnTo>
                  <a:lnTo>
                    <a:pt x="29236" y="20927"/>
                  </a:lnTo>
                  <a:lnTo>
                    <a:pt x="41406" y="6579"/>
                  </a:lnTo>
                  <a:lnTo>
                    <a:pt x="47683" y="2826"/>
                  </a:lnTo>
                  <a:lnTo>
                    <a:pt x="55280" y="417"/>
                  </a:lnTo>
                  <a:lnTo>
                    <a:pt x="66709" y="0"/>
                  </a:lnTo>
                  <a:lnTo>
                    <a:pt x="69872" y="999"/>
                  </a:lnTo>
                  <a:lnTo>
                    <a:pt x="71982" y="2724"/>
                  </a:lnTo>
                  <a:lnTo>
                    <a:pt x="73388" y="4933"/>
                  </a:lnTo>
                  <a:lnTo>
                    <a:pt x="80594" y="7386"/>
                  </a:lnTo>
                  <a:lnTo>
                    <a:pt x="89795" y="9535"/>
                  </a:lnTo>
                  <a:lnTo>
                    <a:pt x="97412" y="14018"/>
                  </a:lnTo>
                  <a:lnTo>
                    <a:pt x="101502" y="19538"/>
                  </a:lnTo>
                  <a:lnTo>
                    <a:pt x="103805" y="28596"/>
                  </a:lnTo>
                  <a:lnTo>
                    <a:pt x="104129" y="31705"/>
                  </a:lnTo>
                  <a:lnTo>
                    <a:pt x="107310" y="37982"/>
                  </a:lnTo>
                  <a:lnTo>
                    <a:pt x="119925" y="53807"/>
                  </a:lnTo>
                  <a:lnTo>
                    <a:pt x="122670" y="63326"/>
                  </a:lnTo>
                  <a:lnTo>
                    <a:pt x="123816" y="109629"/>
                  </a:lnTo>
                  <a:lnTo>
                    <a:pt x="123825" y="1331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3250"/>
            <p:cNvSpPr/>
            <p:nvPr>
              <p:custDataLst>
                <p:tags r:id="rId280"/>
              </p:custDataLst>
            </p:nvPr>
          </p:nvSpPr>
          <p:spPr>
            <a:xfrm>
              <a:off x="3295650" y="219075"/>
              <a:ext cx="1" cy="180976"/>
            </a:xfrm>
            <a:custGeom>
              <a:avLst/>
              <a:gdLst/>
              <a:ahLst/>
              <a:cxnLst/>
              <a:rect l="0" t="0" r="0" b="0"/>
              <a:pathLst>
                <a:path w="1" h="180976">
                  <a:moveTo>
                    <a:pt x="0" y="0"/>
                  </a:moveTo>
                  <a:lnTo>
                    <a:pt x="0" y="0"/>
                  </a:lnTo>
                  <a:lnTo>
                    <a:pt x="0" y="46234"/>
                  </a:lnTo>
                  <a:lnTo>
                    <a:pt x="0" y="93540"/>
                  </a:lnTo>
                  <a:lnTo>
                    <a:pt x="0" y="138733"/>
                  </a:lnTo>
                  <a:lnTo>
                    <a:pt x="0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3251"/>
            <p:cNvSpPr/>
            <p:nvPr>
              <p:custDataLst>
                <p:tags r:id="rId281"/>
              </p:custDataLst>
            </p:nvPr>
          </p:nvSpPr>
          <p:spPr>
            <a:xfrm>
              <a:off x="3257550" y="542925"/>
              <a:ext cx="38066" cy="57140"/>
            </a:xfrm>
            <a:custGeom>
              <a:avLst/>
              <a:gdLst/>
              <a:ahLst/>
              <a:cxnLst/>
              <a:rect l="0" t="0" r="0" b="0"/>
              <a:pathLst>
                <a:path w="38066" h="57140">
                  <a:moveTo>
                    <a:pt x="9525" y="0"/>
                  </a:moveTo>
                  <a:lnTo>
                    <a:pt x="9525" y="0"/>
                  </a:lnTo>
                  <a:lnTo>
                    <a:pt x="9525" y="5057"/>
                  </a:lnTo>
                  <a:lnTo>
                    <a:pt x="8467" y="6546"/>
                  </a:lnTo>
                  <a:lnTo>
                    <a:pt x="6703" y="7539"/>
                  </a:lnTo>
                  <a:lnTo>
                    <a:pt x="4468" y="8201"/>
                  </a:lnTo>
                  <a:lnTo>
                    <a:pt x="2979" y="9701"/>
                  </a:lnTo>
                  <a:lnTo>
                    <a:pt x="393" y="17610"/>
                  </a:lnTo>
                  <a:lnTo>
                    <a:pt x="0" y="52162"/>
                  </a:lnTo>
                  <a:lnTo>
                    <a:pt x="1058" y="53825"/>
                  </a:lnTo>
                  <a:lnTo>
                    <a:pt x="2822" y="54933"/>
                  </a:lnTo>
                  <a:lnTo>
                    <a:pt x="9701" y="56858"/>
                  </a:lnTo>
                  <a:lnTo>
                    <a:pt x="26824" y="57139"/>
                  </a:lnTo>
                  <a:lnTo>
                    <a:pt x="27408" y="56084"/>
                  </a:lnTo>
                  <a:lnTo>
                    <a:pt x="28056" y="52090"/>
                  </a:lnTo>
                  <a:lnTo>
                    <a:pt x="29287" y="50602"/>
                  </a:lnTo>
                  <a:lnTo>
                    <a:pt x="33477" y="48948"/>
                  </a:lnTo>
                  <a:lnTo>
                    <a:pt x="35018" y="47449"/>
                  </a:lnTo>
                  <a:lnTo>
                    <a:pt x="37694" y="39540"/>
                  </a:lnTo>
                  <a:lnTo>
                    <a:pt x="38065" y="30025"/>
                  </a:lnTo>
                  <a:lnTo>
                    <a:pt x="28966" y="19480"/>
                  </a:lnTo>
                  <a:lnTo>
                    <a:pt x="20408" y="19088"/>
                  </a:lnTo>
                  <a:lnTo>
                    <a:pt x="95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3252"/>
            <p:cNvSpPr/>
            <p:nvPr>
              <p:custDataLst>
                <p:tags r:id="rId282"/>
              </p:custDataLst>
            </p:nvPr>
          </p:nvSpPr>
          <p:spPr>
            <a:xfrm>
              <a:off x="2829355" y="1000135"/>
              <a:ext cx="66246" cy="189001"/>
            </a:xfrm>
            <a:custGeom>
              <a:avLst/>
              <a:gdLst/>
              <a:ahLst/>
              <a:cxnLst/>
              <a:rect l="0" t="0" r="0" b="0"/>
              <a:pathLst>
                <a:path w="66246" h="189001">
                  <a:moveTo>
                    <a:pt x="66245" y="9515"/>
                  </a:moveTo>
                  <a:lnTo>
                    <a:pt x="66245" y="9515"/>
                  </a:lnTo>
                  <a:lnTo>
                    <a:pt x="66245" y="4458"/>
                  </a:lnTo>
                  <a:lnTo>
                    <a:pt x="65187" y="2969"/>
                  </a:lnTo>
                  <a:lnTo>
                    <a:pt x="63423" y="1976"/>
                  </a:lnTo>
                  <a:lnTo>
                    <a:pt x="56836" y="25"/>
                  </a:lnTo>
                  <a:lnTo>
                    <a:pt x="51698" y="0"/>
                  </a:lnTo>
                  <a:lnTo>
                    <a:pt x="50197" y="1055"/>
                  </a:lnTo>
                  <a:lnTo>
                    <a:pt x="49196" y="2817"/>
                  </a:lnTo>
                  <a:lnTo>
                    <a:pt x="48529" y="5050"/>
                  </a:lnTo>
                  <a:lnTo>
                    <a:pt x="47026" y="5480"/>
                  </a:lnTo>
                  <a:lnTo>
                    <a:pt x="42534" y="3135"/>
                  </a:lnTo>
                  <a:lnTo>
                    <a:pt x="40912" y="3145"/>
                  </a:lnTo>
                  <a:lnTo>
                    <a:pt x="39832" y="4210"/>
                  </a:lnTo>
                  <a:lnTo>
                    <a:pt x="39111" y="5978"/>
                  </a:lnTo>
                  <a:lnTo>
                    <a:pt x="37572" y="7157"/>
                  </a:lnTo>
                  <a:lnTo>
                    <a:pt x="33041" y="8467"/>
                  </a:lnTo>
                  <a:lnTo>
                    <a:pt x="31409" y="9875"/>
                  </a:lnTo>
                  <a:lnTo>
                    <a:pt x="29595" y="14261"/>
                  </a:lnTo>
                  <a:lnTo>
                    <a:pt x="27373" y="25700"/>
                  </a:lnTo>
                  <a:lnTo>
                    <a:pt x="12343" y="51877"/>
                  </a:lnTo>
                  <a:lnTo>
                    <a:pt x="215" y="97438"/>
                  </a:lnTo>
                  <a:lnTo>
                    <a:pt x="0" y="103055"/>
                  </a:lnTo>
                  <a:lnTo>
                    <a:pt x="2583" y="112119"/>
                  </a:lnTo>
                  <a:lnTo>
                    <a:pt x="6201" y="120733"/>
                  </a:lnTo>
                  <a:lnTo>
                    <a:pt x="9899" y="148248"/>
                  </a:lnTo>
                  <a:lnTo>
                    <a:pt x="19406" y="161724"/>
                  </a:lnTo>
                  <a:lnTo>
                    <a:pt x="24261" y="168180"/>
                  </a:lnTo>
                  <a:lnTo>
                    <a:pt x="26419" y="174577"/>
                  </a:lnTo>
                  <a:lnTo>
                    <a:pt x="28053" y="176706"/>
                  </a:lnTo>
                  <a:lnTo>
                    <a:pt x="44291" y="187137"/>
                  </a:lnTo>
                  <a:lnTo>
                    <a:pt x="50490" y="189000"/>
                  </a:lnTo>
                  <a:lnTo>
                    <a:pt x="53625" y="188438"/>
                  </a:lnTo>
                  <a:lnTo>
                    <a:pt x="66245" y="1809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3253"/>
            <p:cNvSpPr/>
            <p:nvPr>
              <p:custDataLst>
                <p:tags r:id="rId283"/>
              </p:custDataLst>
            </p:nvPr>
          </p:nvSpPr>
          <p:spPr>
            <a:xfrm>
              <a:off x="2762264" y="756982"/>
              <a:ext cx="1251866" cy="62167"/>
            </a:xfrm>
            <a:custGeom>
              <a:avLst/>
              <a:gdLst/>
              <a:ahLst/>
              <a:cxnLst/>
              <a:rect l="0" t="0" r="0" b="0"/>
              <a:pathLst>
                <a:path w="1251866" h="62167">
                  <a:moveTo>
                    <a:pt x="57136" y="24068"/>
                  </a:moveTo>
                  <a:lnTo>
                    <a:pt x="57136" y="24068"/>
                  </a:lnTo>
                  <a:lnTo>
                    <a:pt x="52080" y="24068"/>
                  </a:lnTo>
                  <a:lnTo>
                    <a:pt x="46775" y="26890"/>
                  </a:lnTo>
                  <a:lnTo>
                    <a:pt x="39802" y="32269"/>
                  </a:lnTo>
                  <a:lnTo>
                    <a:pt x="33538" y="33201"/>
                  </a:lnTo>
                  <a:lnTo>
                    <a:pt x="27951" y="39063"/>
                  </a:lnTo>
                  <a:lnTo>
                    <a:pt x="21940" y="46607"/>
                  </a:lnTo>
                  <a:lnTo>
                    <a:pt x="15741" y="49961"/>
                  </a:lnTo>
                  <a:lnTo>
                    <a:pt x="1857" y="52408"/>
                  </a:lnTo>
                  <a:lnTo>
                    <a:pt x="1233" y="53544"/>
                  </a:lnTo>
                  <a:lnTo>
                    <a:pt x="0" y="62050"/>
                  </a:lnTo>
                  <a:lnTo>
                    <a:pt x="42801" y="62166"/>
                  </a:lnTo>
                  <a:lnTo>
                    <a:pt x="79940" y="59345"/>
                  </a:lnTo>
                  <a:lnTo>
                    <a:pt x="118220" y="54629"/>
                  </a:lnTo>
                  <a:lnTo>
                    <a:pt x="148843" y="52467"/>
                  </a:lnTo>
                  <a:lnTo>
                    <a:pt x="183620" y="47979"/>
                  </a:lnTo>
                  <a:lnTo>
                    <a:pt x="220243" y="42456"/>
                  </a:lnTo>
                  <a:lnTo>
                    <a:pt x="259803" y="37532"/>
                  </a:lnTo>
                  <a:lnTo>
                    <a:pt x="305607" y="35344"/>
                  </a:lnTo>
                  <a:lnTo>
                    <a:pt x="329675" y="33702"/>
                  </a:lnTo>
                  <a:lnTo>
                    <a:pt x="354187" y="31549"/>
                  </a:lnTo>
                  <a:lnTo>
                    <a:pt x="378995" y="29055"/>
                  </a:lnTo>
                  <a:lnTo>
                    <a:pt x="405059" y="26335"/>
                  </a:lnTo>
                  <a:lnTo>
                    <a:pt x="431959" y="23462"/>
                  </a:lnTo>
                  <a:lnTo>
                    <a:pt x="459418" y="20489"/>
                  </a:lnTo>
                  <a:lnTo>
                    <a:pt x="488308" y="18507"/>
                  </a:lnTo>
                  <a:lnTo>
                    <a:pt x="518150" y="17186"/>
                  </a:lnTo>
                  <a:lnTo>
                    <a:pt x="548629" y="16305"/>
                  </a:lnTo>
                  <a:lnTo>
                    <a:pt x="578473" y="14659"/>
                  </a:lnTo>
                  <a:lnTo>
                    <a:pt x="607894" y="12504"/>
                  </a:lnTo>
                  <a:lnTo>
                    <a:pt x="637033" y="10009"/>
                  </a:lnTo>
                  <a:lnTo>
                    <a:pt x="665984" y="8345"/>
                  </a:lnTo>
                  <a:lnTo>
                    <a:pt x="694810" y="7236"/>
                  </a:lnTo>
                  <a:lnTo>
                    <a:pt x="723552" y="6497"/>
                  </a:lnTo>
                  <a:lnTo>
                    <a:pt x="752238" y="6004"/>
                  </a:lnTo>
                  <a:lnTo>
                    <a:pt x="780888" y="5675"/>
                  </a:lnTo>
                  <a:lnTo>
                    <a:pt x="809512" y="5456"/>
                  </a:lnTo>
                  <a:lnTo>
                    <a:pt x="837062" y="5310"/>
                  </a:lnTo>
                  <a:lnTo>
                    <a:pt x="863895" y="5213"/>
                  </a:lnTo>
                  <a:lnTo>
                    <a:pt x="890250" y="5148"/>
                  </a:lnTo>
                  <a:lnTo>
                    <a:pt x="915229" y="4046"/>
                  </a:lnTo>
                  <a:lnTo>
                    <a:pt x="962738" y="0"/>
                  </a:lnTo>
                  <a:lnTo>
                    <a:pt x="1005726" y="318"/>
                  </a:lnTo>
                  <a:lnTo>
                    <a:pt x="1045999" y="2929"/>
                  </a:lnTo>
                  <a:lnTo>
                    <a:pt x="1085064" y="4090"/>
                  </a:lnTo>
                  <a:lnTo>
                    <a:pt x="1127588" y="4743"/>
                  </a:lnTo>
                  <a:lnTo>
                    <a:pt x="1165352" y="4937"/>
                  </a:lnTo>
                  <a:lnTo>
                    <a:pt x="1208007" y="5007"/>
                  </a:lnTo>
                  <a:lnTo>
                    <a:pt x="1251865" y="5018"/>
                  </a:lnTo>
                  <a:lnTo>
                    <a:pt x="1209661" y="50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3254"/>
            <p:cNvSpPr/>
            <p:nvPr>
              <p:custDataLst>
                <p:tags r:id="rId284"/>
              </p:custDataLst>
            </p:nvPr>
          </p:nvSpPr>
          <p:spPr>
            <a:xfrm>
              <a:off x="2956787" y="1066803"/>
              <a:ext cx="91214" cy="85293"/>
            </a:xfrm>
            <a:custGeom>
              <a:avLst/>
              <a:gdLst/>
              <a:ahLst/>
              <a:cxnLst/>
              <a:rect l="0" t="0" r="0" b="0"/>
              <a:pathLst>
                <a:path w="91214" h="85293">
                  <a:moveTo>
                    <a:pt x="5488" y="9522"/>
                  </a:moveTo>
                  <a:lnTo>
                    <a:pt x="5488" y="9522"/>
                  </a:lnTo>
                  <a:lnTo>
                    <a:pt x="5488" y="14578"/>
                  </a:lnTo>
                  <a:lnTo>
                    <a:pt x="4430" y="16068"/>
                  </a:lnTo>
                  <a:lnTo>
                    <a:pt x="2666" y="17061"/>
                  </a:lnTo>
                  <a:lnTo>
                    <a:pt x="432" y="17723"/>
                  </a:lnTo>
                  <a:lnTo>
                    <a:pt x="0" y="19223"/>
                  </a:lnTo>
                  <a:lnTo>
                    <a:pt x="4556" y="32188"/>
                  </a:lnTo>
                  <a:lnTo>
                    <a:pt x="5464" y="55277"/>
                  </a:lnTo>
                  <a:lnTo>
                    <a:pt x="13687" y="65184"/>
                  </a:lnTo>
                  <a:lnTo>
                    <a:pt x="14897" y="74742"/>
                  </a:lnTo>
                  <a:lnTo>
                    <a:pt x="15010" y="85292"/>
                  </a:lnTo>
                  <a:lnTo>
                    <a:pt x="15013" y="77483"/>
                  </a:lnTo>
                  <a:lnTo>
                    <a:pt x="8467" y="68847"/>
                  </a:lnTo>
                  <a:lnTo>
                    <a:pt x="5880" y="58897"/>
                  </a:lnTo>
                  <a:lnTo>
                    <a:pt x="5523" y="44043"/>
                  </a:lnTo>
                  <a:lnTo>
                    <a:pt x="8326" y="37918"/>
                  </a:lnTo>
                  <a:lnTo>
                    <a:pt x="12041" y="31667"/>
                  </a:lnTo>
                  <a:lnTo>
                    <a:pt x="14426" y="19031"/>
                  </a:lnTo>
                  <a:lnTo>
                    <a:pt x="14897" y="11400"/>
                  </a:lnTo>
                  <a:lnTo>
                    <a:pt x="23204" y="1486"/>
                  </a:lnTo>
                  <a:lnTo>
                    <a:pt x="26767" y="659"/>
                  </a:lnTo>
                  <a:lnTo>
                    <a:pt x="56692" y="0"/>
                  </a:lnTo>
                  <a:lnTo>
                    <a:pt x="62818" y="2821"/>
                  </a:lnTo>
                  <a:lnTo>
                    <a:pt x="76673" y="14186"/>
                  </a:lnTo>
                  <a:lnTo>
                    <a:pt x="79459" y="19709"/>
                  </a:lnTo>
                  <a:lnTo>
                    <a:pt x="82453" y="35009"/>
                  </a:lnTo>
                  <a:lnTo>
                    <a:pt x="89169" y="47639"/>
                  </a:lnTo>
                  <a:lnTo>
                    <a:pt x="91213" y="761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3255"/>
            <p:cNvSpPr/>
            <p:nvPr>
              <p:custDataLst>
                <p:tags r:id="rId285"/>
              </p:custDataLst>
            </p:nvPr>
          </p:nvSpPr>
          <p:spPr>
            <a:xfrm>
              <a:off x="3124200" y="1114425"/>
              <a:ext cx="57151" cy="9526"/>
            </a:xfrm>
            <a:custGeom>
              <a:avLst/>
              <a:gdLst/>
              <a:ahLst/>
              <a:cxnLst/>
              <a:rect l="0" t="0" r="0" b="0"/>
              <a:pathLst>
                <a:path w="57151" h="9526">
                  <a:moveTo>
                    <a:pt x="0" y="0"/>
                  </a:moveTo>
                  <a:lnTo>
                    <a:pt x="0" y="0"/>
                  </a:lnTo>
                  <a:lnTo>
                    <a:pt x="0" y="9409"/>
                  </a:lnTo>
                  <a:lnTo>
                    <a:pt x="24062" y="9525"/>
                  </a:lnTo>
                  <a:lnTo>
                    <a:pt x="29391" y="6703"/>
                  </a:lnTo>
                  <a:lnTo>
                    <a:pt x="35288" y="2979"/>
                  </a:lnTo>
                  <a:lnTo>
                    <a:pt x="47697" y="588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3256"/>
            <p:cNvSpPr/>
            <p:nvPr>
              <p:custDataLst>
                <p:tags r:id="rId286"/>
              </p:custDataLst>
            </p:nvPr>
          </p:nvSpPr>
          <p:spPr>
            <a:xfrm>
              <a:off x="3276600" y="1057275"/>
              <a:ext cx="5505" cy="95251"/>
            </a:xfrm>
            <a:custGeom>
              <a:avLst/>
              <a:gdLst/>
              <a:ahLst/>
              <a:cxnLst/>
              <a:rect l="0" t="0" r="0" b="0"/>
              <a:pathLst>
                <a:path w="5505" h="95251">
                  <a:moveTo>
                    <a:pt x="0" y="0"/>
                  </a:moveTo>
                  <a:lnTo>
                    <a:pt x="0" y="0"/>
                  </a:lnTo>
                  <a:lnTo>
                    <a:pt x="5057" y="5057"/>
                  </a:lnTo>
                  <a:lnTo>
                    <a:pt x="5488" y="6546"/>
                  </a:lnTo>
                  <a:lnTo>
                    <a:pt x="4717" y="7539"/>
                  </a:lnTo>
                  <a:lnTo>
                    <a:pt x="3144" y="8201"/>
                  </a:lnTo>
                  <a:lnTo>
                    <a:pt x="2096" y="9701"/>
                  </a:lnTo>
                  <a:lnTo>
                    <a:pt x="276" y="17610"/>
                  </a:lnTo>
                  <a:lnTo>
                    <a:pt x="7" y="41403"/>
                  </a:lnTo>
                  <a:lnTo>
                    <a:pt x="2825" y="47682"/>
                  </a:lnTo>
                  <a:lnTo>
                    <a:pt x="5059" y="50838"/>
                  </a:lnTo>
                  <a:lnTo>
                    <a:pt x="5489" y="52942"/>
                  </a:lnTo>
                  <a:lnTo>
                    <a:pt x="4718" y="54345"/>
                  </a:lnTo>
                  <a:lnTo>
                    <a:pt x="3146" y="55280"/>
                  </a:lnTo>
                  <a:lnTo>
                    <a:pt x="2097" y="56962"/>
                  </a:lnTo>
                  <a:lnTo>
                    <a:pt x="621" y="64385"/>
                  </a:lnTo>
                  <a:lnTo>
                    <a:pt x="82" y="74435"/>
                  </a:lnTo>
                  <a:lnTo>
                    <a:pt x="5081" y="80734"/>
                  </a:lnTo>
                  <a:lnTo>
                    <a:pt x="5504" y="83456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3257"/>
            <p:cNvSpPr/>
            <p:nvPr>
              <p:custDataLst>
                <p:tags r:id="rId287"/>
              </p:custDataLst>
            </p:nvPr>
          </p:nvSpPr>
          <p:spPr>
            <a:xfrm>
              <a:off x="3248025" y="981467"/>
              <a:ext cx="19051" cy="18659"/>
            </a:xfrm>
            <a:custGeom>
              <a:avLst/>
              <a:gdLst/>
              <a:ahLst/>
              <a:cxnLst/>
              <a:rect l="0" t="0" r="0" b="0"/>
              <a:pathLst>
                <a:path w="19051" h="18659">
                  <a:moveTo>
                    <a:pt x="9525" y="18658"/>
                  </a:moveTo>
                  <a:lnTo>
                    <a:pt x="9525" y="18658"/>
                  </a:lnTo>
                  <a:lnTo>
                    <a:pt x="9525" y="9143"/>
                  </a:lnTo>
                  <a:lnTo>
                    <a:pt x="9525" y="18542"/>
                  </a:lnTo>
                  <a:lnTo>
                    <a:pt x="19047" y="9136"/>
                  </a:lnTo>
                  <a:lnTo>
                    <a:pt x="19050" y="4077"/>
                  </a:lnTo>
                  <a:lnTo>
                    <a:pt x="17992" y="2588"/>
                  </a:lnTo>
                  <a:lnTo>
                    <a:pt x="16227" y="1594"/>
                  </a:lnTo>
                  <a:lnTo>
                    <a:pt x="10849" y="0"/>
                  </a:lnTo>
                  <a:lnTo>
                    <a:pt x="10408" y="928"/>
                  </a:lnTo>
                  <a:lnTo>
                    <a:pt x="9918" y="4781"/>
                  </a:lnTo>
                  <a:lnTo>
                    <a:pt x="8728" y="6232"/>
                  </a:lnTo>
                  <a:lnTo>
                    <a:pt x="0" y="91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3258"/>
            <p:cNvSpPr/>
            <p:nvPr>
              <p:custDataLst>
                <p:tags r:id="rId288"/>
              </p:custDataLst>
            </p:nvPr>
          </p:nvSpPr>
          <p:spPr>
            <a:xfrm>
              <a:off x="3314700" y="990610"/>
              <a:ext cx="66676" cy="199458"/>
            </a:xfrm>
            <a:custGeom>
              <a:avLst/>
              <a:gdLst/>
              <a:ahLst/>
              <a:cxnLst/>
              <a:rect l="0" t="0" r="0" b="0"/>
              <a:pathLst>
                <a:path w="66676" h="199458">
                  <a:moveTo>
                    <a:pt x="0" y="9515"/>
                  </a:moveTo>
                  <a:lnTo>
                    <a:pt x="0" y="9515"/>
                  </a:lnTo>
                  <a:lnTo>
                    <a:pt x="0" y="106"/>
                  </a:lnTo>
                  <a:lnTo>
                    <a:pt x="8201" y="0"/>
                  </a:lnTo>
                  <a:lnTo>
                    <a:pt x="8642" y="1055"/>
                  </a:lnTo>
                  <a:lnTo>
                    <a:pt x="9408" y="8192"/>
                  </a:lnTo>
                  <a:lnTo>
                    <a:pt x="12295" y="8927"/>
                  </a:lnTo>
                  <a:lnTo>
                    <a:pt x="17716" y="9399"/>
                  </a:lnTo>
                  <a:lnTo>
                    <a:pt x="18457" y="12286"/>
                  </a:lnTo>
                  <a:lnTo>
                    <a:pt x="18654" y="14537"/>
                  </a:lnTo>
                  <a:lnTo>
                    <a:pt x="19845" y="16038"/>
                  </a:lnTo>
                  <a:lnTo>
                    <a:pt x="23989" y="17706"/>
                  </a:lnTo>
                  <a:lnTo>
                    <a:pt x="25518" y="19209"/>
                  </a:lnTo>
                  <a:lnTo>
                    <a:pt x="27217" y="23701"/>
                  </a:lnTo>
                  <a:lnTo>
                    <a:pt x="28728" y="25322"/>
                  </a:lnTo>
                  <a:lnTo>
                    <a:pt x="41713" y="33194"/>
                  </a:lnTo>
                  <a:lnTo>
                    <a:pt x="50930" y="41696"/>
                  </a:lnTo>
                  <a:lnTo>
                    <a:pt x="54385" y="47807"/>
                  </a:lnTo>
                  <a:lnTo>
                    <a:pt x="56980" y="54050"/>
                  </a:lnTo>
                  <a:lnTo>
                    <a:pt x="61660" y="60353"/>
                  </a:lnTo>
                  <a:lnTo>
                    <a:pt x="64446" y="69504"/>
                  </a:lnTo>
                  <a:lnTo>
                    <a:pt x="66636" y="116025"/>
                  </a:lnTo>
                  <a:lnTo>
                    <a:pt x="66675" y="161724"/>
                  </a:lnTo>
                  <a:lnTo>
                    <a:pt x="66675" y="164962"/>
                  </a:lnTo>
                  <a:lnTo>
                    <a:pt x="63853" y="171383"/>
                  </a:lnTo>
                  <a:lnTo>
                    <a:pt x="60129" y="177765"/>
                  </a:lnTo>
                  <a:lnTo>
                    <a:pt x="57739" y="190485"/>
                  </a:lnTo>
                  <a:lnTo>
                    <a:pt x="57543" y="193662"/>
                  </a:lnTo>
                  <a:lnTo>
                    <a:pt x="56353" y="195780"/>
                  </a:lnTo>
                  <a:lnTo>
                    <a:pt x="54502" y="197191"/>
                  </a:lnTo>
                  <a:lnTo>
                    <a:pt x="48983" y="199457"/>
                  </a:lnTo>
                  <a:lnTo>
                    <a:pt x="38100" y="1904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3259"/>
            <p:cNvSpPr/>
            <p:nvPr>
              <p:custDataLst>
                <p:tags r:id="rId289"/>
              </p:custDataLst>
            </p:nvPr>
          </p:nvSpPr>
          <p:spPr>
            <a:xfrm>
              <a:off x="3457575" y="923935"/>
              <a:ext cx="19051" cy="209541"/>
            </a:xfrm>
            <a:custGeom>
              <a:avLst/>
              <a:gdLst/>
              <a:ahLst/>
              <a:cxnLst/>
              <a:rect l="0" t="0" r="0" b="0"/>
              <a:pathLst>
                <a:path w="19051" h="209541">
                  <a:moveTo>
                    <a:pt x="0" y="9515"/>
                  </a:moveTo>
                  <a:lnTo>
                    <a:pt x="0" y="9515"/>
                  </a:lnTo>
                  <a:lnTo>
                    <a:pt x="9132" y="382"/>
                  </a:lnTo>
                  <a:lnTo>
                    <a:pt x="18648" y="0"/>
                  </a:lnTo>
                  <a:lnTo>
                    <a:pt x="19050" y="45508"/>
                  </a:lnTo>
                  <a:lnTo>
                    <a:pt x="19050" y="92231"/>
                  </a:lnTo>
                  <a:lnTo>
                    <a:pt x="19050" y="136525"/>
                  </a:lnTo>
                  <a:lnTo>
                    <a:pt x="19050" y="180965"/>
                  </a:lnTo>
                  <a:lnTo>
                    <a:pt x="19050" y="2095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3260"/>
            <p:cNvSpPr/>
            <p:nvPr>
              <p:custDataLst>
                <p:tags r:id="rId290"/>
              </p:custDataLst>
            </p:nvPr>
          </p:nvSpPr>
          <p:spPr>
            <a:xfrm>
              <a:off x="3457613" y="1285875"/>
              <a:ext cx="57074" cy="38091"/>
            </a:xfrm>
            <a:custGeom>
              <a:avLst/>
              <a:gdLst/>
              <a:ahLst/>
              <a:cxnLst/>
              <a:rect l="0" t="0" r="0" b="0"/>
              <a:pathLst>
                <a:path w="57074" h="38091">
                  <a:moveTo>
                    <a:pt x="28537" y="0"/>
                  </a:moveTo>
                  <a:lnTo>
                    <a:pt x="28537" y="0"/>
                  </a:lnTo>
                  <a:lnTo>
                    <a:pt x="10927" y="17610"/>
                  </a:lnTo>
                  <a:lnTo>
                    <a:pt x="4857" y="18623"/>
                  </a:lnTo>
                  <a:lnTo>
                    <a:pt x="3225" y="19824"/>
                  </a:lnTo>
                  <a:lnTo>
                    <a:pt x="248" y="27667"/>
                  </a:lnTo>
                  <a:lnTo>
                    <a:pt x="0" y="28455"/>
                  </a:lnTo>
                  <a:lnTo>
                    <a:pt x="8166" y="36765"/>
                  </a:lnTo>
                  <a:lnTo>
                    <a:pt x="17572" y="37983"/>
                  </a:lnTo>
                  <a:lnTo>
                    <a:pt x="32143" y="38090"/>
                  </a:lnTo>
                  <a:lnTo>
                    <a:pt x="38254" y="35273"/>
                  </a:lnTo>
                  <a:lnTo>
                    <a:pt x="45743" y="29898"/>
                  </a:lnTo>
                  <a:lnTo>
                    <a:pt x="52097" y="28967"/>
                  </a:lnTo>
                  <a:lnTo>
                    <a:pt x="53769" y="27778"/>
                  </a:lnTo>
                  <a:lnTo>
                    <a:pt x="54883" y="25927"/>
                  </a:lnTo>
                  <a:lnTo>
                    <a:pt x="57073" y="19169"/>
                  </a:lnTo>
                  <a:lnTo>
                    <a:pt x="28537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3261"/>
            <p:cNvSpPr/>
            <p:nvPr>
              <p:custDataLst>
                <p:tags r:id="rId291"/>
              </p:custDataLst>
            </p:nvPr>
          </p:nvSpPr>
          <p:spPr>
            <a:xfrm>
              <a:off x="3667253" y="971585"/>
              <a:ext cx="57023" cy="170855"/>
            </a:xfrm>
            <a:custGeom>
              <a:avLst/>
              <a:gdLst/>
              <a:ahLst/>
              <a:cxnLst/>
              <a:rect l="0" t="0" r="0" b="0"/>
              <a:pathLst>
                <a:path w="57023" h="170855">
                  <a:moveTo>
                    <a:pt x="57022" y="19015"/>
                  </a:moveTo>
                  <a:lnTo>
                    <a:pt x="57022" y="19015"/>
                  </a:lnTo>
                  <a:lnTo>
                    <a:pt x="57022" y="9606"/>
                  </a:lnTo>
                  <a:lnTo>
                    <a:pt x="47531" y="0"/>
                  </a:lnTo>
                  <a:lnTo>
                    <a:pt x="47507" y="5032"/>
                  </a:lnTo>
                  <a:lnTo>
                    <a:pt x="46446" y="6518"/>
                  </a:lnTo>
                  <a:lnTo>
                    <a:pt x="42444" y="8169"/>
                  </a:lnTo>
                  <a:lnTo>
                    <a:pt x="40953" y="9668"/>
                  </a:lnTo>
                  <a:lnTo>
                    <a:pt x="35738" y="19677"/>
                  </a:lnTo>
                  <a:lnTo>
                    <a:pt x="24831" y="36902"/>
                  </a:lnTo>
                  <a:lnTo>
                    <a:pt x="16878" y="56544"/>
                  </a:lnTo>
                  <a:lnTo>
                    <a:pt x="14384" y="59909"/>
                  </a:lnTo>
                  <a:lnTo>
                    <a:pt x="11614" y="69293"/>
                  </a:lnTo>
                  <a:lnTo>
                    <a:pt x="7231" y="86476"/>
                  </a:lnTo>
                  <a:lnTo>
                    <a:pt x="1326" y="106189"/>
                  </a:lnTo>
                  <a:lnTo>
                    <a:pt x="0" y="135015"/>
                  </a:lnTo>
                  <a:lnTo>
                    <a:pt x="2751" y="142184"/>
                  </a:lnTo>
                  <a:lnTo>
                    <a:pt x="6443" y="148899"/>
                  </a:lnTo>
                  <a:lnTo>
                    <a:pt x="9580" y="158629"/>
                  </a:lnTo>
                  <a:lnTo>
                    <a:pt x="17483" y="169522"/>
                  </a:lnTo>
                  <a:lnTo>
                    <a:pt x="21104" y="170574"/>
                  </a:lnTo>
                  <a:lnTo>
                    <a:pt x="23552" y="170854"/>
                  </a:lnTo>
                  <a:lnTo>
                    <a:pt x="29094" y="168343"/>
                  </a:lnTo>
                  <a:lnTo>
                    <a:pt x="35085" y="164758"/>
                  </a:lnTo>
                  <a:lnTo>
                    <a:pt x="47497" y="1618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3262"/>
            <p:cNvSpPr/>
            <p:nvPr>
              <p:custDataLst>
                <p:tags r:id="rId292"/>
              </p:custDataLst>
            </p:nvPr>
          </p:nvSpPr>
          <p:spPr>
            <a:xfrm>
              <a:off x="3781425" y="1076325"/>
              <a:ext cx="19051" cy="57151"/>
            </a:xfrm>
            <a:custGeom>
              <a:avLst/>
              <a:gdLst/>
              <a:ahLst/>
              <a:cxnLst/>
              <a:rect l="0" t="0" r="0" b="0"/>
              <a:pathLst>
                <a:path w="19051" h="57151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8201" y="17610"/>
                  </a:lnTo>
                  <a:lnTo>
                    <a:pt x="9132" y="23680"/>
                  </a:lnTo>
                  <a:lnTo>
                    <a:pt x="9515" y="42637"/>
                  </a:lnTo>
                  <a:lnTo>
                    <a:pt x="10576" y="44300"/>
                  </a:lnTo>
                  <a:lnTo>
                    <a:pt x="12343" y="45408"/>
                  </a:lnTo>
                  <a:lnTo>
                    <a:pt x="14578" y="46147"/>
                  </a:lnTo>
                  <a:lnTo>
                    <a:pt x="16069" y="47698"/>
                  </a:lnTo>
                  <a:lnTo>
                    <a:pt x="1905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3263"/>
            <p:cNvSpPr/>
            <p:nvPr>
              <p:custDataLst>
                <p:tags r:id="rId293"/>
              </p:custDataLst>
            </p:nvPr>
          </p:nvSpPr>
          <p:spPr>
            <a:xfrm>
              <a:off x="3790950" y="981191"/>
              <a:ext cx="1" cy="9410"/>
            </a:xfrm>
            <a:custGeom>
              <a:avLst/>
              <a:gdLst/>
              <a:ahLst/>
              <a:cxnLst/>
              <a:rect l="0" t="0" r="0" b="0"/>
              <a:pathLst>
                <a:path w="1" h="9410">
                  <a:moveTo>
                    <a:pt x="0" y="9409"/>
                  </a:moveTo>
                  <a:lnTo>
                    <a:pt x="0" y="940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3264"/>
            <p:cNvSpPr/>
            <p:nvPr>
              <p:custDataLst>
                <p:tags r:id="rId294"/>
              </p:custDataLst>
            </p:nvPr>
          </p:nvSpPr>
          <p:spPr>
            <a:xfrm>
              <a:off x="3838575" y="1095375"/>
              <a:ext cx="38101" cy="9526"/>
            </a:xfrm>
            <a:custGeom>
              <a:avLst/>
              <a:gdLst/>
              <a:ahLst/>
              <a:cxnLst/>
              <a:rect l="0" t="0" r="0" b="0"/>
              <a:pathLst>
                <a:path w="38101" h="9526">
                  <a:moveTo>
                    <a:pt x="0" y="0"/>
                  </a:moveTo>
                  <a:lnTo>
                    <a:pt x="0" y="0"/>
                  </a:lnTo>
                  <a:lnTo>
                    <a:pt x="0" y="9491"/>
                  </a:lnTo>
                  <a:lnTo>
                    <a:pt x="23704" y="9525"/>
                  </a:lnTo>
                  <a:lnTo>
                    <a:pt x="29232" y="6703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3265"/>
            <p:cNvSpPr/>
            <p:nvPr>
              <p:custDataLst>
                <p:tags r:id="rId295"/>
              </p:custDataLst>
            </p:nvPr>
          </p:nvSpPr>
          <p:spPr>
            <a:xfrm>
              <a:off x="3962400" y="1047750"/>
              <a:ext cx="9526" cy="76201"/>
            </a:xfrm>
            <a:custGeom>
              <a:avLst/>
              <a:gdLst/>
              <a:ahLst/>
              <a:cxnLst/>
              <a:rect l="0" t="0" r="0" b="0"/>
              <a:pathLst>
                <a:path w="9526" h="76201">
                  <a:moveTo>
                    <a:pt x="0" y="0"/>
                  </a:moveTo>
                  <a:lnTo>
                    <a:pt x="0" y="0"/>
                  </a:lnTo>
                  <a:lnTo>
                    <a:pt x="0" y="33113"/>
                  </a:lnTo>
                  <a:lnTo>
                    <a:pt x="2822" y="38706"/>
                  </a:lnTo>
                  <a:lnTo>
                    <a:pt x="8201" y="45863"/>
                  </a:lnTo>
                  <a:lnTo>
                    <a:pt x="9263" y="54881"/>
                  </a:lnTo>
                  <a:lnTo>
                    <a:pt x="9525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3266"/>
            <p:cNvSpPr/>
            <p:nvPr>
              <p:custDataLst>
                <p:tags r:id="rId296"/>
              </p:custDataLst>
            </p:nvPr>
          </p:nvSpPr>
          <p:spPr>
            <a:xfrm>
              <a:off x="4000500" y="971550"/>
              <a:ext cx="47612" cy="171451"/>
            </a:xfrm>
            <a:custGeom>
              <a:avLst/>
              <a:gdLst/>
              <a:ahLst/>
              <a:cxnLst/>
              <a:rect l="0" t="0" r="0" b="0"/>
              <a:pathLst>
                <a:path w="47612" h="171451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1058" y="6546"/>
                  </a:lnTo>
                  <a:lnTo>
                    <a:pt x="2822" y="7539"/>
                  </a:lnTo>
                  <a:lnTo>
                    <a:pt x="5057" y="8201"/>
                  </a:lnTo>
                  <a:lnTo>
                    <a:pt x="6546" y="9701"/>
                  </a:lnTo>
                  <a:lnTo>
                    <a:pt x="8201" y="14189"/>
                  </a:lnTo>
                  <a:lnTo>
                    <a:pt x="9701" y="15810"/>
                  </a:lnTo>
                  <a:lnTo>
                    <a:pt x="14189" y="17610"/>
                  </a:lnTo>
                  <a:lnTo>
                    <a:pt x="15809" y="19148"/>
                  </a:lnTo>
                  <a:lnTo>
                    <a:pt x="26400" y="38292"/>
                  </a:lnTo>
                  <a:lnTo>
                    <a:pt x="33202" y="55894"/>
                  </a:lnTo>
                  <a:lnTo>
                    <a:pt x="44994" y="75616"/>
                  </a:lnTo>
                  <a:lnTo>
                    <a:pt x="47279" y="98544"/>
                  </a:lnTo>
                  <a:lnTo>
                    <a:pt x="47611" y="135082"/>
                  </a:lnTo>
                  <a:lnTo>
                    <a:pt x="44797" y="142234"/>
                  </a:lnTo>
                  <a:lnTo>
                    <a:pt x="41077" y="148940"/>
                  </a:lnTo>
                  <a:lnTo>
                    <a:pt x="37924" y="158666"/>
                  </a:lnTo>
                  <a:lnTo>
                    <a:pt x="28575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3267"/>
            <p:cNvSpPr/>
            <p:nvPr>
              <p:custDataLst>
                <p:tags r:id="rId297"/>
              </p:custDataLst>
            </p:nvPr>
          </p:nvSpPr>
          <p:spPr>
            <a:xfrm>
              <a:off x="4114800" y="933842"/>
              <a:ext cx="28553" cy="142484"/>
            </a:xfrm>
            <a:custGeom>
              <a:avLst/>
              <a:gdLst/>
              <a:ahLst/>
              <a:cxnLst/>
              <a:rect l="0" t="0" r="0" b="0"/>
              <a:pathLst>
                <a:path w="28553" h="142484">
                  <a:moveTo>
                    <a:pt x="0" y="9133"/>
                  </a:moveTo>
                  <a:lnTo>
                    <a:pt x="0" y="9133"/>
                  </a:lnTo>
                  <a:lnTo>
                    <a:pt x="0" y="4076"/>
                  </a:lnTo>
                  <a:lnTo>
                    <a:pt x="1058" y="2587"/>
                  </a:lnTo>
                  <a:lnTo>
                    <a:pt x="2822" y="1594"/>
                  </a:lnTo>
                  <a:lnTo>
                    <a:pt x="13257" y="0"/>
                  </a:lnTo>
                  <a:lnTo>
                    <a:pt x="15188" y="928"/>
                  </a:lnTo>
                  <a:lnTo>
                    <a:pt x="16475" y="2605"/>
                  </a:lnTo>
                  <a:lnTo>
                    <a:pt x="18899" y="8751"/>
                  </a:lnTo>
                  <a:lnTo>
                    <a:pt x="19005" y="19133"/>
                  </a:lnTo>
                  <a:lnTo>
                    <a:pt x="21853" y="26983"/>
                  </a:lnTo>
                  <a:lnTo>
                    <a:pt x="25587" y="34000"/>
                  </a:lnTo>
                  <a:lnTo>
                    <a:pt x="27690" y="44958"/>
                  </a:lnTo>
                  <a:lnTo>
                    <a:pt x="28552" y="91593"/>
                  </a:lnTo>
                  <a:lnTo>
                    <a:pt x="27515" y="125821"/>
                  </a:lnTo>
                  <a:lnTo>
                    <a:pt x="19050" y="1424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3268"/>
            <p:cNvSpPr/>
            <p:nvPr>
              <p:custDataLst>
                <p:tags r:id="rId298"/>
              </p:custDataLst>
            </p:nvPr>
          </p:nvSpPr>
          <p:spPr>
            <a:xfrm>
              <a:off x="4133860" y="1219200"/>
              <a:ext cx="37653" cy="36766"/>
            </a:xfrm>
            <a:custGeom>
              <a:avLst/>
              <a:gdLst/>
              <a:ahLst/>
              <a:cxnLst/>
              <a:rect l="0" t="0" r="0" b="0"/>
              <a:pathLst>
                <a:path w="37653" h="36766">
                  <a:moveTo>
                    <a:pt x="28565" y="0"/>
                  </a:moveTo>
                  <a:lnTo>
                    <a:pt x="28565" y="0"/>
                  </a:lnTo>
                  <a:lnTo>
                    <a:pt x="9666" y="0"/>
                  </a:lnTo>
                  <a:lnTo>
                    <a:pt x="9560" y="5056"/>
                  </a:lnTo>
                  <a:lnTo>
                    <a:pt x="8487" y="6546"/>
                  </a:lnTo>
                  <a:lnTo>
                    <a:pt x="1318" y="9132"/>
                  </a:lnTo>
                  <a:lnTo>
                    <a:pt x="580" y="12173"/>
                  </a:lnTo>
                  <a:lnTo>
                    <a:pt x="0" y="27132"/>
                  </a:lnTo>
                  <a:lnTo>
                    <a:pt x="1055" y="27613"/>
                  </a:lnTo>
                  <a:lnTo>
                    <a:pt x="8192" y="28448"/>
                  </a:lnTo>
                  <a:lnTo>
                    <a:pt x="8927" y="31341"/>
                  </a:lnTo>
                  <a:lnTo>
                    <a:pt x="9123" y="33594"/>
                  </a:lnTo>
                  <a:lnTo>
                    <a:pt x="10312" y="35096"/>
                  </a:lnTo>
                  <a:lnTo>
                    <a:pt x="14455" y="36765"/>
                  </a:lnTo>
                  <a:lnTo>
                    <a:pt x="17042" y="36152"/>
                  </a:lnTo>
                  <a:lnTo>
                    <a:pt x="26838" y="29782"/>
                  </a:lnTo>
                  <a:lnTo>
                    <a:pt x="36614" y="28681"/>
                  </a:lnTo>
                  <a:lnTo>
                    <a:pt x="37106" y="27587"/>
                  </a:lnTo>
                  <a:lnTo>
                    <a:pt x="37652" y="23550"/>
                  </a:lnTo>
                  <a:lnTo>
                    <a:pt x="36740" y="22050"/>
                  </a:lnTo>
                  <a:lnTo>
                    <a:pt x="35074" y="21050"/>
                  </a:lnTo>
                  <a:lnTo>
                    <a:pt x="32904" y="20383"/>
                  </a:lnTo>
                  <a:lnTo>
                    <a:pt x="31457" y="18881"/>
                  </a:lnTo>
                  <a:lnTo>
                    <a:pt x="27761" y="9427"/>
                  </a:lnTo>
                  <a:lnTo>
                    <a:pt x="190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SMARTInkShape-Group674"/>
          <p:cNvGrpSpPr/>
          <p:nvPr/>
        </p:nvGrpSpPr>
        <p:grpSpPr>
          <a:xfrm>
            <a:off x="4514850" y="180975"/>
            <a:ext cx="1276351" cy="761438"/>
            <a:chOff x="4514850" y="180975"/>
            <a:chExt cx="1276351" cy="761438"/>
          </a:xfrm>
        </p:grpSpPr>
        <p:sp>
          <p:nvSpPr>
            <p:cNvPr id="72" name="SMARTInkShape-3269"/>
            <p:cNvSpPr/>
            <p:nvPr>
              <p:custDataLst>
                <p:tags r:id="rId267"/>
              </p:custDataLst>
            </p:nvPr>
          </p:nvSpPr>
          <p:spPr>
            <a:xfrm>
              <a:off x="4514850" y="581195"/>
              <a:ext cx="122347" cy="361218"/>
            </a:xfrm>
            <a:custGeom>
              <a:avLst/>
              <a:gdLst/>
              <a:ahLst/>
              <a:cxnLst/>
              <a:rect l="0" t="0" r="0" b="0"/>
              <a:pathLst>
                <a:path w="122347" h="361218">
                  <a:moveTo>
                    <a:pt x="0" y="37930"/>
                  </a:moveTo>
                  <a:lnTo>
                    <a:pt x="0" y="37930"/>
                  </a:lnTo>
                  <a:lnTo>
                    <a:pt x="0" y="28521"/>
                  </a:lnTo>
                  <a:lnTo>
                    <a:pt x="9133" y="28408"/>
                  </a:lnTo>
                  <a:lnTo>
                    <a:pt x="10576" y="46331"/>
                  </a:lnTo>
                  <a:lnTo>
                    <a:pt x="17725" y="68487"/>
                  </a:lnTo>
                  <a:lnTo>
                    <a:pt x="21698" y="95759"/>
                  </a:lnTo>
                  <a:lnTo>
                    <a:pt x="26538" y="114331"/>
                  </a:lnTo>
                  <a:lnTo>
                    <a:pt x="31218" y="155070"/>
                  </a:lnTo>
                  <a:lnTo>
                    <a:pt x="37194" y="199171"/>
                  </a:lnTo>
                  <a:lnTo>
                    <a:pt x="37981" y="239328"/>
                  </a:lnTo>
                  <a:lnTo>
                    <a:pt x="45624" y="278222"/>
                  </a:lnTo>
                  <a:lnTo>
                    <a:pt x="47508" y="324543"/>
                  </a:lnTo>
                  <a:lnTo>
                    <a:pt x="47625" y="361217"/>
                  </a:lnTo>
                  <a:lnTo>
                    <a:pt x="47625" y="319215"/>
                  </a:lnTo>
                  <a:lnTo>
                    <a:pt x="44803" y="292028"/>
                  </a:lnTo>
                  <a:lnTo>
                    <a:pt x="38983" y="247075"/>
                  </a:lnTo>
                  <a:lnTo>
                    <a:pt x="38217" y="199802"/>
                  </a:lnTo>
                  <a:lnTo>
                    <a:pt x="31578" y="156257"/>
                  </a:lnTo>
                  <a:lnTo>
                    <a:pt x="28970" y="113197"/>
                  </a:lnTo>
                  <a:lnTo>
                    <a:pt x="36166" y="69204"/>
                  </a:lnTo>
                  <a:lnTo>
                    <a:pt x="38903" y="36169"/>
                  </a:lnTo>
                  <a:lnTo>
                    <a:pt x="45629" y="23415"/>
                  </a:lnTo>
                  <a:lnTo>
                    <a:pt x="53265" y="12933"/>
                  </a:lnTo>
                  <a:lnTo>
                    <a:pt x="55423" y="6359"/>
                  </a:lnTo>
                  <a:lnTo>
                    <a:pt x="57057" y="4183"/>
                  </a:lnTo>
                  <a:lnTo>
                    <a:pt x="61695" y="1765"/>
                  </a:lnTo>
                  <a:lnTo>
                    <a:pt x="87697" y="0"/>
                  </a:lnTo>
                  <a:lnTo>
                    <a:pt x="90214" y="1002"/>
                  </a:lnTo>
                  <a:lnTo>
                    <a:pt x="91892" y="2728"/>
                  </a:lnTo>
                  <a:lnTo>
                    <a:pt x="97078" y="10214"/>
                  </a:lnTo>
                  <a:lnTo>
                    <a:pt x="110308" y="25343"/>
                  </a:lnTo>
                  <a:lnTo>
                    <a:pt x="122346" y="58835"/>
                  </a:lnTo>
                  <a:lnTo>
                    <a:pt x="121780" y="62450"/>
                  </a:lnTo>
                  <a:lnTo>
                    <a:pt x="116091" y="78678"/>
                  </a:lnTo>
                  <a:lnTo>
                    <a:pt x="114038" y="88849"/>
                  </a:lnTo>
                  <a:lnTo>
                    <a:pt x="106931" y="100524"/>
                  </a:lnTo>
                  <a:lnTo>
                    <a:pt x="91941" y="117186"/>
                  </a:lnTo>
                  <a:lnTo>
                    <a:pt x="82843" y="120780"/>
                  </a:lnTo>
                  <a:lnTo>
                    <a:pt x="72803" y="123435"/>
                  </a:lnTo>
                  <a:lnTo>
                    <a:pt x="57733" y="130942"/>
                  </a:lnTo>
                  <a:lnTo>
                    <a:pt x="44565" y="132738"/>
                  </a:lnTo>
                  <a:lnTo>
                    <a:pt x="38151" y="130161"/>
                  </a:lnTo>
                  <a:lnTo>
                    <a:pt x="28575" y="1236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3270"/>
            <p:cNvSpPr/>
            <p:nvPr>
              <p:custDataLst>
                <p:tags r:id="rId268"/>
              </p:custDataLst>
            </p:nvPr>
          </p:nvSpPr>
          <p:spPr>
            <a:xfrm>
              <a:off x="4705350" y="400050"/>
              <a:ext cx="9526" cy="57151"/>
            </a:xfrm>
            <a:custGeom>
              <a:avLst/>
              <a:gdLst/>
              <a:ahLst/>
              <a:cxnLst/>
              <a:rect l="0" t="0" r="0" b="0"/>
              <a:pathLst>
                <a:path w="9526" h="57151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1058" y="8642"/>
                  </a:lnTo>
                  <a:lnTo>
                    <a:pt x="5057" y="9133"/>
                  </a:lnTo>
                  <a:lnTo>
                    <a:pt x="6546" y="10322"/>
                  </a:lnTo>
                  <a:lnTo>
                    <a:pt x="9133" y="17692"/>
                  </a:lnTo>
                  <a:lnTo>
                    <a:pt x="9525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3271"/>
            <p:cNvSpPr/>
            <p:nvPr>
              <p:custDataLst>
                <p:tags r:id="rId269"/>
              </p:custDataLst>
            </p:nvPr>
          </p:nvSpPr>
          <p:spPr>
            <a:xfrm>
              <a:off x="4686300" y="285785"/>
              <a:ext cx="19051" cy="28540"/>
            </a:xfrm>
            <a:custGeom>
              <a:avLst/>
              <a:gdLst/>
              <a:ahLst/>
              <a:cxnLst/>
              <a:rect l="0" t="0" r="0" b="0"/>
              <a:pathLst>
                <a:path w="19051" h="28540">
                  <a:moveTo>
                    <a:pt x="0" y="19015"/>
                  </a:moveTo>
                  <a:lnTo>
                    <a:pt x="0" y="19015"/>
                  </a:lnTo>
                  <a:lnTo>
                    <a:pt x="0" y="28506"/>
                  </a:lnTo>
                  <a:lnTo>
                    <a:pt x="14189" y="28539"/>
                  </a:lnTo>
                  <a:lnTo>
                    <a:pt x="15810" y="27481"/>
                  </a:lnTo>
                  <a:lnTo>
                    <a:pt x="16889" y="25717"/>
                  </a:lnTo>
                  <a:lnTo>
                    <a:pt x="18923" y="19407"/>
                  </a:lnTo>
                  <a:lnTo>
                    <a:pt x="19050" y="368"/>
                  </a:lnTo>
                  <a:lnTo>
                    <a:pt x="10849" y="0"/>
                  </a:lnTo>
                  <a:lnTo>
                    <a:pt x="0" y="94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3272"/>
            <p:cNvSpPr/>
            <p:nvPr>
              <p:custDataLst>
                <p:tags r:id="rId270"/>
              </p:custDataLst>
            </p:nvPr>
          </p:nvSpPr>
          <p:spPr>
            <a:xfrm>
              <a:off x="4943513" y="524277"/>
              <a:ext cx="85688" cy="198097"/>
            </a:xfrm>
            <a:custGeom>
              <a:avLst/>
              <a:gdLst/>
              <a:ahLst/>
              <a:cxnLst/>
              <a:rect l="0" t="0" r="0" b="0"/>
              <a:pathLst>
                <a:path w="85688" h="198097">
                  <a:moveTo>
                    <a:pt x="38062" y="18648"/>
                  </a:moveTo>
                  <a:lnTo>
                    <a:pt x="38062" y="18648"/>
                  </a:lnTo>
                  <a:lnTo>
                    <a:pt x="47195" y="18648"/>
                  </a:lnTo>
                  <a:lnTo>
                    <a:pt x="47471" y="13591"/>
                  </a:lnTo>
                  <a:lnTo>
                    <a:pt x="48568" y="12102"/>
                  </a:lnTo>
                  <a:lnTo>
                    <a:pt x="55778" y="9515"/>
                  </a:lnTo>
                  <a:lnTo>
                    <a:pt x="53697" y="6475"/>
                  </a:lnTo>
                  <a:lnTo>
                    <a:pt x="47945" y="0"/>
                  </a:lnTo>
                  <a:lnTo>
                    <a:pt x="40053" y="6223"/>
                  </a:lnTo>
                  <a:lnTo>
                    <a:pt x="34361" y="7834"/>
                  </a:lnTo>
                  <a:lnTo>
                    <a:pt x="32419" y="9322"/>
                  </a:lnTo>
                  <a:lnTo>
                    <a:pt x="21225" y="28371"/>
                  </a:lnTo>
                  <a:lnTo>
                    <a:pt x="20487" y="31480"/>
                  </a:lnTo>
                  <a:lnTo>
                    <a:pt x="11667" y="47240"/>
                  </a:lnTo>
                  <a:lnTo>
                    <a:pt x="607" y="92274"/>
                  </a:lnTo>
                  <a:lnTo>
                    <a:pt x="0" y="125123"/>
                  </a:lnTo>
                  <a:lnTo>
                    <a:pt x="14152" y="169324"/>
                  </a:lnTo>
                  <a:lnTo>
                    <a:pt x="22629" y="182296"/>
                  </a:lnTo>
                  <a:lnTo>
                    <a:pt x="28733" y="186631"/>
                  </a:lnTo>
                  <a:lnTo>
                    <a:pt x="58974" y="198096"/>
                  </a:lnTo>
                  <a:lnTo>
                    <a:pt x="68876" y="196122"/>
                  </a:lnTo>
                  <a:lnTo>
                    <a:pt x="85687" y="1900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3273"/>
            <p:cNvSpPr/>
            <p:nvPr>
              <p:custDataLst>
                <p:tags r:id="rId271"/>
              </p:custDataLst>
            </p:nvPr>
          </p:nvSpPr>
          <p:spPr>
            <a:xfrm>
              <a:off x="5105527" y="544249"/>
              <a:ext cx="37974" cy="122502"/>
            </a:xfrm>
            <a:custGeom>
              <a:avLst/>
              <a:gdLst/>
              <a:ahLst/>
              <a:cxnLst/>
              <a:rect l="0" t="0" r="0" b="0"/>
              <a:pathLst>
                <a:path w="37974" h="122502">
                  <a:moveTo>
                    <a:pt x="28448" y="8201"/>
                  </a:moveTo>
                  <a:lnTo>
                    <a:pt x="28448" y="8201"/>
                  </a:lnTo>
                  <a:lnTo>
                    <a:pt x="28448" y="0"/>
                  </a:lnTo>
                  <a:lnTo>
                    <a:pt x="20247" y="6993"/>
                  </a:lnTo>
                  <a:lnTo>
                    <a:pt x="14259" y="7843"/>
                  </a:lnTo>
                  <a:lnTo>
                    <a:pt x="12638" y="9021"/>
                  </a:lnTo>
                  <a:lnTo>
                    <a:pt x="11558" y="10864"/>
                  </a:lnTo>
                  <a:lnTo>
                    <a:pt x="10839" y="13151"/>
                  </a:lnTo>
                  <a:lnTo>
                    <a:pt x="2048" y="27485"/>
                  </a:lnTo>
                  <a:lnTo>
                    <a:pt x="0" y="49490"/>
                  </a:lnTo>
                  <a:lnTo>
                    <a:pt x="10198" y="90490"/>
                  </a:lnTo>
                  <a:lnTo>
                    <a:pt x="25859" y="112961"/>
                  </a:lnTo>
                  <a:lnTo>
                    <a:pt x="26722" y="116141"/>
                  </a:lnTo>
                  <a:lnTo>
                    <a:pt x="28355" y="118261"/>
                  </a:lnTo>
                  <a:lnTo>
                    <a:pt x="37973" y="1225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3274"/>
            <p:cNvSpPr/>
            <p:nvPr>
              <p:custDataLst>
                <p:tags r:id="rId272"/>
              </p:custDataLst>
            </p:nvPr>
          </p:nvSpPr>
          <p:spPr>
            <a:xfrm>
              <a:off x="5219700" y="638175"/>
              <a:ext cx="66676" cy="1"/>
            </a:xfrm>
            <a:custGeom>
              <a:avLst/>
              <a:gdLst/>
              <a:ahLst/>
              <a:cxnLst/>
              <a:rect l="0" t="0" r="0" b="0"/>
              <a:pathLst>
                <a:path w="66676" h="1">
                  <a:moveTo>
                    <a:pt x="0" y="0"/>
                  </a:moveTo>
                  <a:lnTo>
                    <a:pt x="0" y="0"/>
                  </a:lnTo>
                  <a:lnTo>
                    <a:pt x="5488" y="0"/>
                  </a:lnTo>
                  <a:lnTo>
                    <a:pt x="932" y="0"/>
                  </a:lnTo>
                  <a:lnTo>
                    <a:pt x="47476" y="0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3275"/>
            <p:cNvSpPr/>
            <p:nvPr>
              <p:custDataLst>
                <p:tags r:id="rId273"/>
              </p:custDataLst>
            </p:nvPr>
          </p:nvSpPr>
          <p:spPr>
            <a:xfrm>
              <a:off x="5324475" y="543091"/>
              <a:ext cx="104372" cy="247344"/>
            </a:xfrm>
            <a:custGeom>
              <a:avLst/>
              <a:gdLst/>
              <a:ahLst/>
              <a:cxnLst/>
              <a:rect l="0" t="0" r="0" b="0"/>
              <a:pathLst>
                <a:path w="104372" h="247344">
                  <a:moveTo>
                    <a:pt x="9525" y="66509"/>
                  </a:moveTo>
                  <a:lnTo>
                    <a:pt x="9525" y="66509"/>
                  </a:lnTo>
                  <a:lnTo>
                    <a:pt x="9525" y="110985"/>
                  </a:lnTo>
                  <a:lnTo>
                    <a:pt x="9525" y="154085"/>
                  </a:lnTo>
                  <a:lnTo>
                    <a:pt x="392" y="201283"/>
                  </a:lnTo>
                  <a:lnTo>
                    <a:pt x="0" y="247343"/>
                  </a:lnTo>
                  <a:lnTo>
                    <a:pt x="0" y="234214"/>
                  </a:lnTo>
                  <a:lnTo>
                    <a:pt x="9133" y="192005"/>
                  </a:lnTo>
                  <a:lnTo>
                    <a:pt x="18144" y="147913"/>
                  </a:lnTo>
                  <a:lnTo>
                    <a:pt x="21693" y="116103"/>
                  </a:lnTo>
                  <a:lnTo>
                    <a:pt x="33229" y="69799"/>
                  </a:lnTo>
                  <a:lnTo>
                    <a:pt x="40280" y="40771"/>
                  </a:lnTo>
                  <a:lnTo>
                    <a:pt x="44360" y="32845"/>
                  </a:lnTo>
                  <a:lnTo>
                    <a:pt x="47716" y="22433"/>
                  </a:lnTo>
                  <a:lnTo>
                    <a:pt x="53884" y="12645"/>
                  </a:lnTo>
                  <a:lnTo>
                    <a:pt x="56720" y="1730"/>
                  </a:lnTo>
                  <a:lnTo>
                    <a:pt x="57922" y="1098"/>
                  </a:lnTo>
                  <a:lnTo>
                    <a:pt x="65313" y="0"/>
                  </a:lnTo>
                  <a:lnTo>
                    <a:pt x="74010" y="6413"/>
                  </a:lnTo>
                  <a:lnTo>
                    <a:pt x="79813" y="8050"/>
                  </a:lnTo>
                  <a:lnTo>
                    <a:pt x="81784" y="9544"/>
                  </a:lnTo>
                  <a:lnTo>
                    <a:pt x="93034" y="28606"/>
                  </a:lnTo>
                  <a:lnTo>
                    <a:pt x="104169" y="75447"/>
                  </a:lnTo>
                  <a:lnTo>
                    <a:pt x="104371" y="78818"/>
                  </a:lnTo>
                  <a:lnTo>
                    <a:pt x="101772" y="85385"/>
                  </a:lnTo>
                  <a:lnTo>
                    <a:pt x="98149" y="91832"/>
                  </a:lnTo>
                  <a:lnTo>
                    <a:pt x="96538" y="98225"/>
                  </a:lnTo>
                  <a:lnTo>
                    <a:pt x="95050" y="100353"/>
                  </a:lnTo>
                  <a:lnTo>
                    <a:pt x="93001" y="101771"/>
                  </a:lnTo>
                  <a:lnTo>
                    <a:pt x="87900" y="104406"/>
                  </a:lnTo>
                  <a:lnTo>
                    <a:pt x="69762" y="119687"/>
                  </a:lnTo>
                  <a:lnTo>
                    <a:pt x="59020" y="123136"/>
                  </a:lnTo>
                  <a:lnTo>
                    <a:pt x="52648" y="123504"/>
                  </a:lnTo>
                  <a:lnTo>
                    <a:pt x="47036" y="120768"/>
                  </a:lnTo>
                  <a:lnTo>
                    <a:pt x="44057" y="118557"/>
                  </a:lnTo>
                  <a:lnTo>
                    <a:pt x="40748" y="113277"/>
                  </a:lnTo>
                  <a:lnTo>
                    <a:pt x="38100" y="1046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3276"/>
            <p:cNvSpPr/>
            <p:nvPr>
              <p:custDataLst>
                <p:tags r:id="rId274"/>
              </p:custDataLst>
            </p:nvPr>
          </p:nvSpPr>
          <p:spPr>
            <a:xfrm>
              <a:off x="5486400" y="495300"/>
              <a:ext cx="38068" cy="161926"/>
            </a:xfrm>
            <a:custGeom>
              <a:avLst/>
              <a:gdLst/>
              <a:ahLst/>
              <a:cxnLst/>
              <a:rect l="0" t="0" r="0" b="0"/>
              <a:pathLst>
                <a:path w="38068" h="16192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10361" y="2822"/>
                  </a:lnTo>
                  <a:lnTo>
                    <a:pt x="13257" y="5057"/>
                  </a:lnTo>
                  <a:lnTo>
                    <a:pt x="16475" y="10361"/>
                  </a:lnTo>
                  <a:lnTo>
                    <a:pt x="17333" y="13257"/>
                  </a:lnTo>
                  <a:lnTo>
                    <a:pt x="23931" y="19298"/>
                  </a:lnTo>
                  <a:lnTo>
                    <a:pt x="35301" y="26743"/>
                  </a:lnTo>
                  <a:lnTo>
                    <a:pt x="36856" y="33405"/>
                  </a:lnTo>
                  <a:lnTo>
                    <a:pt x="38067" y="76914"/>
                  </a:lnTo>
                  <a:lnTo>
                    <a:pt x="37040" y="117327"/>
                  </a:lnTo>
                  <a:lnTo>
                    <a:pt x="30495" y="129191"/>
                  </a:lnTo>
                  <a:lnTo>
                    <a:pt x="22911" y="139408"/>
                  </a:lnTo>
                  <a:lnTo>
                    <a:pt x="16990" y="152342"/>
                  </a:lnTo>
                  <a:lnTo>
                    <a:pt x="14502" y="155537"/>
                  </a:lnTo>
                  <a:lnTo>
                    <a:pt x="8915" y="159086"/>
                  </a:lnTo>
                  <a:lnTo>
                    <a:pt x="0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3277"/>
            <p:cNvSpPr/>
            <p:nvPr>
              <p:custDataLst>
                <p:tags r:id="rId275"/>
              </p:custDataLst>
            </p:nvPr>
          </p:nvSpPr>
          <p:spPr>
            <a:xfrm>
              <a:off x="5534028" y="323865"/>
              <a:ext cx="57148" cy="76186"/>
            </a:xfrm>
            <a:custGeom>
              <a:avLst/>
              <a:gdLst/>
              <a:ahLst/>
              <a:cxnLst/>
              <a:rect l="0" t="0" r="0" b="0"/>
              <a:pathLst>
                <a:path w="57148" h="76186">
                  <a:moveTo>
                    <a:pt x="9522" y="28560"/>
                  </a:moveTo>
                  <a:lnTo>
                    <a:pt x="9522" y="28560"/>
                  </a:lnTo>
                  <a:lnTo>
                    <a:pt x="9522" y="74850"/>
                  </a:lnTo>
                  <a:lnTo>
                    <a:pt x="1321" y="67867"/>
                  </a:lnTo>
                  <a:lnTo>
                    <a:pt x="389" y="61961"/>
                  </a:lnTo>
                  <a:lnTo>
                    <a:pt x="0" y="25373"/>
                  </a:lnTo>
                  <a:lnTo>
                    <a:pt x="2820" y="19030"/>
                  </a:lnTo>
                  <a:lnTo>
                    <a:pt x="6544" y="12683"/>
                  </a:lnTo>
                  <a:lnTo>
                    <a:pt x="9406" y="542"/>
                  </a:lnTo>
                  <a:lnTo>
                    <a:pt x="23708" y="0"/>
                  </a:lnTo>
                  <a:lnTo>
                    <a:pt x="25330" y="1053"/>
                  </a:lnTo>
                  <a:lnTo>
                    <a:pt x="26410" y="2814"/>
                  </a:lnTo>
                  <a:lnTo>
                    <a:pt x="27131" y="5046"/>
                  </a:lnTo>
                  <a:lnTo>
                    <a:pt x="28670" y="6534"/>
                  </a:lnTo>
                  <a:lnTo>
                    <a:pt x="33201" y="8187"/>
                  </a:lnTo>
                  <a:lnTo>
                    <a:pt x="34833" y="9687"/>
                  </a:lnTo>
                  <a:lnTo>
                    <a:pt x="36646" y="14175"/>
                  </a:lnTo>
                  <a:lnTo>
                    <a:pt x="38869" y="25679"/>
                  </a:lnTo>
                  <a:lnTo>
                    <a:pt x="44558" y="34997"/>
                  </a:lnTo>
                  <a:lnTo>
                    <a:pt x="46260" y="41299"/>
                  </a:lnTo>
                  <a:lnTo>
                    <a:pt x="47772" y="43402"/>
                  </a:lnTo>
                  <a:lnTo>
                    <a:pt x="49839" y="44805"/>
                  </a:lnTo>
                  <a:lnTo>
                    <a:pt x="52275" y="45740"/>
                  </a:lnTo>
                  <a:lnTo>
                    <a:pt x="53899" y="47422"/>
                  </a:lnTo>
                  <a:lnTo>
                    <a:pt x="55703" y="52112"/>
                  </a:lnTo>
                  <a:lnTo>
                    <a:pt x="57147" y="761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3278"/>
            <p:cNvSpPr/>
            <p:nvPr>
              <p:custDataLst>
                <p:tags r:id="rId276"/>
              </p:custDataLst>
            </p:nvPr>
          </p:nvSpPr>
          <p:spPr>
            <a:xfrm>
              <a:off x="5638800" y="361950"/>
              <a:ext cx="66676" cy="9526"/>
            </a:xfrm>
            <a:custGeom>
              <a:avLst/>
              <a:gdLst/>
              <a:ahLst/>
              <a:cxnLst/>
              <a:rect l="0" t="0" r="0" b="0"/>
              <a:pathLst>
                <a:path w="66676" h="9526">
                  <a:moveTo>
                    <a:pt x="0" y="9525"/>
                  </a:moveTo>
                  <a:lnTo>
                    <a:pt x="0" y="9525"/>
                  </a:lnTo>
                  <a:lnTo>
                    <a:pt x="9133" y="392"/>
                  </a:lnTo>
                  <a:lnTo>
                    <a:pt x="23704" y="10"/>
                  </a:lnTo>
                  <a:lnTo>
                    <a:pt x="25328" y="1065"/>
                  </a:lnTo>
                  <a:lnTo>
                    <a:pt x="26410" y="2827"/>
                  </a:lnTo>
                  <a:lnTo>
                    <a:pt x="27132" y="5060"/>
                  </a:lnTo>
                  <a:lnTo>
                    <a:pt x="28671" y="6548"/>
                  </a:lnTo>
                  <a:lnTo>
                    <a:pt x="36649" y="9133"/>
                  </a:lnTo>
                  <a:lnTo>
                    <a:pt x="42726" y="9409"/>
                  </a:lnTo>
                  <a:lnTo>
                    <a:pt x="48270" y="6651"/>
                  </a:lnTo>
                  <a:lnTo>
                    <a:pt x="51230" y="4434"/>
                  </a:lnTo>
                  <a:lnTo>
                    <a:pt x="53203" y="4014"/>
                  </a:lnTo>
                  <a:lnTo>
                    <a:pt x="54519" y="4793"/>
                  </a:lnTo>
                  <a:lnTo>
                    <a:pt x="55396" y="6370"/>
                  </a:lnTo>
                  <a:lnTo>
                    <a:pt x="57039" y="6364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3279"/>
            <p:cNvSpPr/>
            <p:nvPr>
              <p:custDataLst>
                <p:tags r:id="rId277"/>
              </p:custDataLst>
            </p:nvPr>
          </p:nvSpPr>
          <p:spPr>
            <a:xfrm>
              <a:off x="5762625" y="295275"/>
              <a:ext cx="19051" cy="76201"/>
            </a:xfrm>
            <a:custGeom>
              <a:avLst/>
              <a:gdLst/>
              <a:ahLst/>
              <a:cxnLst/>
              <a:rect l="0" t="0" r="0" b="0"/>
              <a:pathLst>
                <a:path w="19051" h="76201">
                  <a:moveTo>
                    <a:pt x="0" y="0"/>
                  </a:moveTo>
                  <a:lnTo>
                    <a:pt x="0" y="0"/>
                  </a:lnTo>
                  <a:lnTo>
                    <a:pt x="5056" y="5057"/>
                  </a:lnTo>
                  <a:lnTo>
                    <a:pt x="7539" y="10361"/>
                  </a:lnTo>
                  <a:lnTo>
                    <a:pt x="10561" y="35196"/>
                  </a:lnTo>
                  <a:lnTo>
                    <a:pt x="17059" y="47679"/>
                  </a:lnTo>
                  <a:lnTo>
                    <a:pt x="190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3280"/>
            <p:cNvSpPr/>
            <p:nvPr>
              <p:custDataLst>
                <p:tags r:id="rId278"/>
              </p:custDataLst>
            </p:nvPr>
          </p:nvSpPr>
          <p:spPr>
            <a:xfrm>
              <a:off x="5781675" y="18097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9525"/>
                  </a:moveTo>
                  <a:lnTo>
                    <a:pt x="9525" y="9525"/>
                  </a:lnTo>
                  <a:lnTo>
                    <a:pt x="393" y="9525"/>
                  </a:lnTo>
                  <a:lnTo>
                    <a:pt x="5173" y="4469"/>
                  </a:lnTo>
                  <a:lnTo>
                    <a:pt x="5566" y="2979"/>
                  </a:lnTo>
                  <a:lnTo>
                    <a:pt x="4769" y="198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SMARTInkShape-Group675"/>
          <p:cNvGrpSpPr/>
          <p:nvPr/>
        </p:nvGrpSpPr>
        <p:grpSpPr>
          <a:xfrm>
            <a:off x="7610475" y="1133478"/>
            <a:ext cx="438151" cy="457198"/>
            <a:chOff x="7610475" y="1133478"/>
            <a:chExt cx="438151" cy="457198"/>
          </a:xfrm>
        </p:grpSpPr>
        <p:sp>
          <p:nvSpPr>
            <p:cNvPr id="85" name="SMARTInkShape-3281"/>
            <p:cNvSpPr/>
            <p:nvPr>
              <p:custDataLst>
                <p:tags r:id="rId263"/>
              </p:custDataLst>
            </p:nvPr>
          </p:nvSpPr>
          <p:spPr>
            <a:xfrm>
              <a:off x="7610475" y="1133478"/>
              <a:ext cx="133351" cy="123823"/>
            </a:xfrm>
            <a:custGeom>
              <a:avLst/>
              <a:gdLst/>
              <a:ahLst/>
              <a:cxnLst/>
              <a:rect l="0" t="0" r="0" b="0"/>
              <a:pathLst>
                <a:path w="133351" h="123823">
                  <a:moveTo>
                    <a:pt x="0" y="19047"/>
                  </a:moveTo>
                  <a:lnTo>
                    <a:pt x="0" y="19047"/>
                  </a:lnTo>
                  <a:lnTo>
                    <a:pt x="0" y="0"/>
                  </a:lnTo>
                  <a:lnTo>
                    <a:pt x="5056" y="5054"/>
                  </a:lnTo>
                  <a:lnTo>
                    <a:pt x="7538" y="10359"/>
                  </a:lnTo>
                  <a:lnTo>
                    <a:pt x="10561" y="35814"/>
                  </a:lnTo>
                  <a:lnTo>
                    <a:pt x="16064" y="44711"/>
                  </a:lnTo>
                  <a:lnTo>
                    <a:pt x="18460" y="57199"/>
                  </a:lnTo>
                  <a:lnTo>
                    <a:pt x="19049" y="85199"/>
                  </a:lnTo>
                  <a:lnTo>
                    <a:pt x="27250" y="77475"/>
                  </a:lnTo>
                  <a:lnTo>
                    <a:pt x="28182" y="71519"/>
                  </a:lnTo>
                  <a:lnTo>
                    <a:pt x="28459" y="63052"/>
                  </a:lnTo>
                  <a:lnTo>
                    <a:pt x="31346" y="56949"/>
                  </a:lnTo>
                  <a:lnTo>
                    <a:pt x="35099" y="50709"/>
                  </a:lnTo>
                  <a:lnTo>
                    <a:pt x="37507" y="38080"/>
                  </a:lnTo>
                  <a:lnTo>
                    <a:pt x="38066" y="15871"/>
                  </a:lnTo>
                  <a:lnTo>
                    <a:pt x="39136" y="13755"/>
                  </a:lnTo>
                  <a:lnTo>
                    <a:pt x="40907" y="12344"/>
                  </a:lnTo>
                  <a:lnTo>
                    <a:pt x="46298" y="10079"/>
                  </a:lnTo>
                  <a:lnTo>
                    <a:pt x="55710" y="1370"/>
                  </a:lnTo>
                  <a:lnTo>
                    <a:pt x="61780" y="404"/>
                  </a:lnTo>
                  <a:lnTo>
                    <a:pt x="70281" y="118"/>
                  </a:lnTo>
                  <a:lnTo>
                    <a:pt x="72255" y="1136"/>
                  </a:lnTo>
                  <a:lnTo>
                    <a:pt x="73570" y="2873"/>
                  </a:lnTo>
                  <a:lnTo>
                    <a:pt x="74447" y="5089"/>
                  </a:lnTo>
                  <a:lnTo>
                    <a:pt x="76089" y="6567"/>
                  </a:lnTo>
                  <a:lnTo>
                    <a:pt x="86330" y="11761"/>
                  </a:lnTo>
                  <a:lnTo>
                    <a:pt x="92344" y="15809"/>
                  </a:lnTo>
                  <a:lnTo>
                    <a:pt x="98545" y="17608"/>
                  </a:lnTo>
                  <a:lnTo>
                    <a:pt x="100622" y="19146"/>
                  </a:lnTo>
                  <a:lnTo>
                    <a:pt x="102006" y="21230"/>
                  </a:lnTo>
                  <a:lnTo>
                    <a:pt x="112014" y="41755"/>
                  </a:lnTo>
                  <a:lnTo>
                    <a:pt x="119855" y="53175"/>
                  </a:lnTo>
                  <a:lnTo>
                    <a:pt x="122649" y="63261"/>
                  </a:lnTo>
                  <a:lnTo>
                    <a:pt x="123811" y="93363"/>
                  </a:lnTo>
                  <a:lnTo>
                    <a:pt x="130368" y="102479"/>
                  </a:lnTo>
                  <a:lnTo>
                    <a:pt x="132957" y="112532"/>
                  </a:lnTo>
                  <a:lnTo>
                    <a:pt x="133350" y="1238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3282"/>
            <p:cNvSpPr/>
            <p:nvPr>
              <p:custDataLst>
                <p:tags r:id="rId264"/>
              </p:custDataLst>
            </p:nvPr>
          </p:nvSpPr>
          <p:spPr>
            <a:xfrm>
              <a:off x="7810515" y="1238251"/>
              <a:ext cx="142861" cy="257136"/>
            </a:xfrm>
            <a:custGeom>
              <a:avLst/>
              <a:gdLst/>
              <a:ahLst/>
              <a:cxnLst/>
              <a:rect l="0" t="0" r="0" b="0"/>
              <a:pathLst>
                <a:path w="142861" h="257136">
                  <a:moveTo>
                    <a:pt x="142860" y="9524"/>
                  </a:moveTo>
                  <a:lnTo>
                    <a:pt x="142860" y="9524"/>
                  </a:lnTo>
                  <a:lnTo>
                    <a:pt x="142860" y="1323"/>
                  </a:lnTo>
                  <a:lnTo>
                    <a:pt x="141802" y="882"/>
                  </a:lnTo>
                  <a:lnTo>
                    <a:pt x="101464" y="0"/>
                  </a:lnTo>
                  <a:lnTo>
                    <a:pt x="99387" y="1058"/>
                  </a:lnTo>
                  <a:lnTo>
                    <a:pt x="98003" y="2822"/>
                  </a:lnTo>
                  <a:lnTo>
                    <a:pt x="95407" y="7603"/>
                  </a:lnTo>
                  <a:lnTo>
                    <a:pt x="90725" y="13256"/>
                  </a:lnTo>
                  <a:lnTo>
                    <a:pt x="82295" y="16474"/>
                  </a:lnTo>
                  <a:lnTo>
                    <a:pt x="72551" y="18963"/>
                  </a:lnTo>
                  <a:lnTo>
                    <a:pt x="57671" y="29184"/>
                  </a:lnTo>
                  <a:lnTo>
                    <a:pt x="54317" y="32156"/>
                  </a:lnTo>
                  <a:lnTo>
                    <a:pt x="50591" y="41102"/>
                  </a:lnTo>
                  <a:lnTo>
                    <a:pt x="43142" y="64092"/>
                  </a:lnTo>
                  <a:lnTo>
                    <a:pt x="15827" y="111532"/>
                  </a:lnTo>
                  <a:lnTo>
                    <a:pt x="4212" y="136605"/>
                  </a:lnTo>
                  <a:lnTo>
                    <a:pt x="150" y="182271"/>
                  </a:lnTo>
                  <a:lnTo>
                    <a:pt x="0" y="211235"/>
                  </a:lnTo>
                  <a:lnTo>
                    <a:pt x="2814" y="218412"/>
                  </a:lnTo>
                  <a:lnTo>
                    <a:pt x="6533" y="225130"/>
                  </a:lnTo>
                  <a:lnTo>
                    <a:pt x="9686" y="234862"/>
                  </a:lnTo>
                  <a:lnTo>
                    <a:pt x="14175" y="241261"/>
                  </a:lnTo>
                  <a:lnTo>
                    <a:pt x="22519" y="244810"/>
                  </a:lnTo>
                  <a:lnTo>
                    <a:pt x="32226" y="247445"/>
                  </a:lnTo>
                  <a:lnTo>
                    <a:pt x="47080" y="254939"/>
                  </a:lnTo>
                  <a:lnTo>
                    <a:pt x="88484" y="257135"/>
                  </a:lnTo>
                  <a:lnTo>
                    <a:pt x="130745" y="245414"/>
                  </a:lnTo>
                  <a:lnTo>
                    <a:pt x="142860" y="2381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3283"/>
            <p:cNvSpPr/>
            <p:nvPr>
              <p:custDataLst>
                <p:tags r:id="rId265"/>
              </p:custDataLst>
            </p:nvPr>
          </p:nvSpPr>
          <p:spPr>
            <a:xfrm>
              <a:off x="8039100" y="1495425"/>
              <a:ext cx="9526" cy="95251"/>
            </a:xfrm>
            <a:custGeom>
              <a:avLst/>
              <a:gdLst/>
              <a:ahLst/>
              <a:cxnLst/>
              <a:rect l="0" t="0" r="0" b="0"/>
              <a:pathLst>
                <a:path w="9526" h="95251">
                  <a:moveTo>
                    <a:pt x="9525" y="0"/>
                  </a:moveTo>
                  <a:lnTo>
                    <a:pt x="9525" y="0"/>
                  </a:lnTo>
                  <a:lnTo>
                    <a:pt x="1325" y="0"/>
                  </a:lnTo>
                  <a:lnTo>
                    <a:pt x="883" y="1058"/>
                  </a:lnTo>
                  <a:lnTo>
                    <a:pt x="0" y="47642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3284"/>
            <p:cNvSpPr/>
            <p:nvPr>
              <p:custDataLst>
                <p:tags r:id="rId266"/>
              </p:custDataLst>
            </p:nvPr>
          </p:nvSpPr>
          <p:spPr>
            <a:xfrm>
              <a:off x="8020084" y="1390650"/>
              <a:ext cx="28542" cy="28576"/>
            </a:xfrm>
            <a:custGeom>
              <a:avLst/>
              <a:gdLst/>
              <a:ahLst/>
              <a:cxnLst/>
              <a:rect l="0" t="0" r="0" b="0"/>
              <a:pathLst>
                <a:path w="28542" h="28576">
                  <a:moveTo>
                    <a:pt x="28541" y="28575"/>
                  </a:moveTo>
                  <a:lnTo>
                    <a:pt x="28541" y="28575"/>
                  </a:lnTo>
                  <a:lnTo>
                    <a:pt x="23485" y="28575"/>
                  </a:lnTo>
                  <a:lnTo>
                    <a:pt x="21996" y="27517"/>
                  </a:lnTo>
                  <a:lnTo>
                    <a:pt x="21003" y="25753"/>
                  </a:lnTo>
                  <a:lnTo>
                    <a:pt x="19132" y="19443"/>
                  </a:lnTo>
                  <a:lnTo>
                    <a:pt x="13994" y="19166"/>
                  </a:lnTo>
                  <a:lnTo>
                    <a:pt x="12493" y="18069"/>
                  </a:lnTo>
                  <a:lnTo>
                    <a:pt x="9569" y="9789"/>
                  </a:lnTo>
                  <a:lnTo>
                    <a:pt x="9525" y="9642"/>
                  </a:lnTo>
                  <a:lnTo>
                    <a:pt x="1293" y="9535"/>
                  </a:lnTo>
                  <a:lnTo>
                    <a:pt x="850" y="10590"/>
                  </a:lnTo>
                  <a:lnTo>
                    <a:pt x="0" y="18658"/>
                  </a:lnTo>
                  <a:lnTo>
                    <a:pt x="5033" y="18934"/>
                  </a:lnTo>
                  <a:lnTo>
                    <a:pt x="6519" y="20031"/>
                  </a:lnTo>
                  <a:lnTo>
                    <a:pt x="9100" y="27241"/>
                  </a:lnTo>
                  <a:lnTo>
                    <a:pt x="12140" y="27982"/>
                  </a:lnTo>
                  <a:lnTo>
                    <a:pt x="17657" y="28458"/>
                  </a:lnTo>
                  <a:lnTo>
                    <a:pt x="18110" y="27439"/>
                  </a:lnTo>
                  <a:lnTo>
                    <a:pt x="18614" y="23484"/>
                  </a:lnTo>
                  <a:lnTo>
                    <a:pt x="19806" y="22006"/>
                  </a:lnTo>
                  <a:lnTo>
                    <a:pt x="27182" y="19439"/>
                  </a:lnTo>
                  <a:lnTo>
                    <a:pt x="27937" y="16401"/>
                  </a:lnTo>
                  <a:lnTo>
                    <a:pt x="28538" y="4504"/>
                  </a:lnTo>
                  <a:lnTo>
                    <a:pt x="27481" y="3003"/>
                  </a:lnTo>
                  <a:lnTo>
                    <a:pt x="25717" y="2002"/>
                  </a:lnTo>
                  <a:lnTo>
                    <a:pt x="9591" y="7"/>
                  </a:lnTo>
                  <a:lnTo>
                    <a:pt x="949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SMARTInkShape-Group676"/>
          <p:cNvGrpSpPr/>
          <p:nvPr/>
        </p:nvGrpSpPr>
        <p:grpSpPr>
          <a:xfrm>
            <a:off x="8326175" y="1371600"/>
            <a:ext cx="141551" cy="104776"/>
            <a:chOff x="8326175" y="1371600"/>
            <a:chExt cx="141551" cy="104776"/>
          </a:xfrm>
        </p:grpSpPr>
        <p:sp>
          <p:nvSpPr>
            <p:cNvPr id="90" name="SMARTInkShape-3285"/>
            <p:cNvSpPr/>
            <p:nvPr>
              <p:custDataLst>
                <p:tags r:id="rId261"/>
              </p:custDataLst>
            </p:nvPr>
          </p:nvSpPr>
          <p:spPr>
            <a:xfrm>
              <a:off x="8326175" y="1371600"/>
              <a:ext cx="112976" cy="19051"/>
            </a:xfrm>
            <a:custGeom>
              <a:avLst/>
              <a:gdLst/>
              <a:ahLst/>
              <a:cxnLst/>
              <a:rect l="0" t="0" r="0" b="0"/>
              <a:pathLst>
                <a:path w="112976" h="19051">
                  <a:moveTo>
                    <a:pt x="8200" y="0"/>
                  </a:moveTo>
                  <a:lnTo>
                    <a:pt x="8200" y="0"/>
                  </a:lnTo>
                  <a:lnTo>
                    <a:pt x="8200" y="9491"/>
                  </a:lnTo>
                  <a:lnTo>
                    <a:pt x="0" y="9522"/>
                  </a:lnTo>
                  <a:lnTo>
                    <a:pt x="30581" y="9525"/>
                  </a:lnTo>
                  <a:lnTo>
                    <a:pt x="77987" y="18788"/>
                  </a:lnTo>
                  <a:lnTo>
                    <a:pt x="112975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3286"/>
            <p:cNvSpPr/>
            <p:nvPr>
              <p:custDataLst>
                <p:tags r:id="rId262"/>
              </p:custDataLst>
            </p:nvPr>
          </p:nvSpPr>
          <p:spPr>
            <a:xfrm>
              <a:off x="8353818" y="1457325"/>
              <a:ext cx="113908" cy="19051"/>
            </a:xfrm>
            <a:custGeom>
              <a:avLst/>
              <a:gdLst/>
              <a:ahLst/>
              <a:cxnLst/>
              <a:rect l="0" t="0" r="0" b="0"/>
              <a:pathLst>
                <a:path w="113908" h="19051">
                  <a:moveTo>
                    <a:pt x="9132" y="0"/>
                  </a:moveTo>
                  <a:lnTo>
                    <a:pt x="9132" y="0"/>
                  </a:lnTo>
                  <a:lnTo>
                    <a:pt x="9132" y="5056"/>
                  </a:lnTo>
                  <a:lnTo>
                    <a:pt x="8074" y="6546"/>
                  </a:lnTo>
                  <a:lnTo>
                    <a:pt x="6310" y="7539"/>
                  </a:lnTo>
                  <a:lnTo>
                    <a:pt x="4076" y="8201"/>
                  </a:lnTo>
                  <a:lnTo>
                    <a:pt x="2587" y="9701"/>
                  </a:lnTo>
                  <a:lnTo>
                    <a:pt x="0" y="17610"/>
                  </a:lnTo>
                  <a:lnTo>
                    <a:pt x="927" y="18090"/>
                  </a:lnTo>
                  <a:lnTo>
                    <a:pt x="5173" y="18766"/>
                  </a:lnTo>
                  <a:lnTo>
                    <a:pt x="2786" y="18924"/>
                  </a:lnTo>
                  <a:lnTo>
                    <a:pt x="2784" y="18966"/>
                  </a:lnTo>
                  <a:lnTo>
                    <a:pt x="48101" y="19050"/>
                  </a:lnTo>
                  <a:lnTo>
                    <a:pt x="73608" y="17992"/>
                  </a:lnTo>
                  <a:lnTo>
                    <a:pt x="113907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" name="SMARTInkShape-Group678"/>
          <p:cNvGrpSpPr/>
          <p:nvPr/>
        </p:nvGrpSpPr>
        <p:grpSpPr>
          <a:xfrm>
            <a:off x="8667753" y="1038344"/>
            <a:ext cx="866773" cy="647572"/>
            <a:chOff x="8667753" y="1038344"/>
            <a:chExt cx="866773" cy="647572"/>
          </a:xfrm>
        </p:grpSpPr>
        <p:sp>
          <p:nvSpPr>
            <p:cNvPr id="93" name="SMARTInkShape-3287"/>
            <p:cNvSpPr/>
            <p:nvPr>
              <p:custDataLst>
                <p:tags r:id="rId245"/>
              </p:custDataLst>
            </p:nvPr>
          </p:nvSpPr>
          <p:spPr>
            <a:xfrm>
              <a:off x="8867775" y="1038344"/>
              <a:ext cx="19051" cy="104657"/>
            </a:xfrm>
            <a:custGeom>
              <a:avLst/>
              <a:gdLst/>
              <a:ahLst/>
              <a:cxnLst/>
              <a:rect l="0" t="0" r="0" b="0"/>
              <a:pathLst>
                <a:path w="19051" h="104657">
                  <a:moveTo>
                    <a:pt x="0" y="18931"/>
                  </a:moveTo>
                  <a:lnTo>
                    <a:pt x="0" y="18931"/>
                  </a:lnTo>
                  <a:lnTo>
                    <a:pt x="0" y="10730"/>
                  </a:lnTo>
                  <a:lnTo>
                    <a:pt x="1058" y="10289"/>
                  </a:lnTo>
                  <a:lnTo>
                    <a:pt x="5057" y="9798"/>
                  </a:lnTo>
                  <a:lnTo>
                    <a:pt x="6546" y="8609"/>
                  </a:lnTo>
                  <a:lnTo>
                    <a:pt x="9134" y="1239"/>
                  </a:lnTo>
                  <a:lnTo>
                    <a:pt x="12173" y="485"/>
                  </a:lnTo>
                  <a:lnTo>
                    <a:pt x="17691" y="0"/>
                  </a:lnTo>
                  <a:lnTo>
                    <a:pt x="18145" y="1019"/>
                  </a:lnTo>
                  <a:lnTo>
                    <a:pt x="19050" y="47563"/>
                  </a:lnTo>
                  <a:lnTo>
                    <a:pt x="19050" y="94935"/>
                  </a:lnTo>
                  <a:lnTo>
                    <a:pt x="19050" y="1046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3288"/>
            <p:cNvSpPr/>
            <p:nvPr>
              <p:custDataLst>
                <p:tags r:id="rId246"/>
              </p:custDataLst>
            </p:nvPr>
          </p:nvSpPr>
          <p:spPr>
            <a:xfrm>
              <a:off x="8696325" y="1124356"/>
              <a:ext cx="85726" cy="104240"/>
            </a:xfrm>
            <a:custGeom>
              <a:avLst/>
              <a:gdLst/>
              <a:ahLst/>
              <a:cxnLst/>
              <a:rect l="0" t="0" r="0" b="0"/>
              <a:pathLst>
                <a:path w="85726" h="104240">
                  <a:moveTo>
                    <a:pt x="0" y="28169"/>
                  </a:moveTo>
                  <a:lnTo>
                    <a:pt x="0" y="28169"/>
                  </a:lnTo>
                  <a:lnTo>
                    <a:pt x="0" y="75623"/>
                  </a:lnTo>
                  <a:lnTo>
                    <a:pt x="0" y="104239"/>
                  </a:lnTo>
                  <a:lnTo>
                    <a:pt x="0" y="96157"/>
                  </a:lnTo>
                  <a:lnTo>
                    <a:pt x="6546" y="87499"/>
                  </a:lnTo>
                  <a:lnTo>
                    <a:pt x="8644" y="78674"/>
                  </a:lnTo>
                  <a:lnTo>
                    <a:pt x="9515" y="44041"/>
                  </a:lnTo>
                  <a:lnTo>
                    <a:pt x="12343" y="37692"/>
                  </a:lnTo>
                  <a:lnTo>
                    <a:pt x="25334" y="20936"/>
                  </a:lnTo>
                  <a:lnTo>
                    <a:pt x="28148" y="10884"/>
                  </a:lnTo>
                  <a:lnTo>
                    <a:pt x="29349" y="10296"/>
                  </a:lnTo>
                  <a:lnTo>
                    <a:pt x="33505" y="9642"/>
                  </a:lnTo>
                  <a:lnTo>
                    <a:pt x="35037" y="8409"/>
                  </a:lnTo>
                  <a:lnTo>
                    <a:pt x="36739" y="4217"/>
                  </a:lnTo>
                  <a:lnTo>
                    <a:pt x="38251" y="2676"/>
                  </a:lnTo>
                  <a:lnTo>
                    <a:pt x="42753" y="964"/>
                  </a:lnTo>
                  <a:lnTo>
                    <a:pt x="51237" y="0"/>
                  </a:lnTo>
                  <a:lnTo>
                    <a:pt x="53209" y="923"/>
                  </a:lnTo>
                  <a:lnTo>
                    <a:pt x="54523" y="2597"/>
                  </a:lnTo>
                  <a:lnTo>
                    <a:pt x="55398" y="4771"/>
                  </a:lnTo>
                  <a:lnTo>
                    <a:pt x="57041" y="6220"/>
                  </a:lnTo>
                  <a:lnTo>
                    <a:pt x="65197" y="8737"/>
                  </a:lnTo>
                  <a:lnTo>
                    <a:pt x="66018" y="11772"/>
                  </a:lnTo>
                  <a:lnTo>
                    <a:pt x="66237" y="14062"/>
                  </a:lnTo>
                  <a:lnTo>
                    <a:pt x="67441" y="15590"/>
                  </a:lnTo>
                  <a:lnTo>
                    <a:pt x="71602" y="17286"/>
                  </a:lnTo>
                  <a:lnTo>
                    <a:pt x="73134" y="18797"/>
                  </a:lnTo>
                  <a:lnTo>
                    <a:pt x="78417" y="28827"/>
                  </a:lnTo>
                  <a:lnTo>
                    <a:pt x="82476" y="34811"/>
                  </a:lnTo>
                  <a:lnTo>
                    <a:pt x="84761" y="44131"/>
                  </a:lnTo>
                  <a:lnTo>
                    <a:pt x="85725" y="8531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3289"/>
            <p:cNvSpPr/>
            <p:nvPr>
              <p:custDataLst>
                <p:tags r:id="rId247"/>
              </p:custDataLst>
            </p:nvPr>
          </p:nvSpPr>
          <p:spPr>
            <a:xfrm>
              <a:off x="8867775" y="1247776"/>
              <a:ext cx="36765" cy="28575"/>
            </a:xfrm>
            <a:custGeom>
              <a:avLst/>
              <a:gdLst/>
              <a:ahLst/>
              <a:cxnLst/>
              <a:rect l="0" t="0" r="0" b="0"/>
              <a:pathLst>
                <a:path w="36765" h="28575">
                  <a:moveTo>
                    <a:pt x="19050" y="9524"/>
                  </a:moveTo>
                  <a:lnTo>
                    <a:pt x="19050" y="9524"/>
                  </a:lnTo>
                  <a:lnTo>
                    <a:pt x="10849" y="9524"/>
                  </a:lnTo>
                  <a:lnTo>
                    <a:pt x="10406" y="10582"/>
                  </a:lnTo>
                  <a:lnTo>
                    <a:pt x="9525" y="28540"/>
                  </a:lnTo>
                  <a:lnTo>
                    <a:pt x="23990" y="28574"/>
                  </a:lnTo>
                  <a:lnTo>
                    <a:pt x="25519" y="27516"/>
                  </a:lnTo>
                  <a:lnTo>
                    <a:pt x="26537" y="25751"/>
                  </a:lnTo>
                  <a:lnTo>
                    <a:pt x="28308" y="18873"/>
                  </a:lnTo>
                  <a:lnTo>
                    <a:pt x="28456" y="14385"/>
                  </a:lnTo>
                  <a:lnTo>
                    <a:pt x="29555" y="12764"/>
                  </a:lnTo>
                  <a:lnTo>
                    <a:pt x="31345" y="11684"/>
                  </a:lnTo>
                  <a:lnTo>
                    <a:pt x="33597" y="10964"/>
                  </a:lnTo>
                  <a:lnTo>
                    <a:pt x="35098" y="9426"/>
                  </a:lnTo>
                  <a:lnTo>
                    <a:pt x="36764" y="4894"/>
                  </a:lnTo>
                  <a:lnTo>
                    <a:pt x="36153" y="3262"/>
                  </a:lnTo>
                  <a:lnTo>
                    <a:pt x="34685" y="2175"/>
                  </a:lnTo>
                  <a:lnTo>
                    <a:pt x="28932" y="127"/>
                  </a:lnTo>
                  <a:lnTo>
                    <a:pt x="10036" y="0"/>
                  </a:lnTo>
                  <a:lnTo>
                    <a:pt x="0" y="95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3290"/>
            <p:cNvSpPr/>
            <p:nvPr>
              <p:custDataLst>
                <p:tags r:id="rId248"/>
              </p:custDataLst>
            </p:nvPr>
          </p:nvSpPr>
          <p:spPr>
            <a:xfrm>
              <a:off x="8667753" y="1362075"/>
              <a:ext cx="771340" cy="47626"/>
            </a:xfrm>
            <a:custGeom>
              <a:avLst/>
              <a:gdLst/>
              <a:ahLst/>
              <a:cxnLst/>
              <a:rect l="0" t="0" r="0" b="0"/>
              <a:pathLst>
                <a:path w="771340" h="47626">
                  <a:moveTo>
                    <a:pt x="9522" y="0"/>
                  </a:moveTo>
                  <a:lnTo>
                    <a:pt x="9522" y="0"/>
                  </a:lnTo>
                  <a:lnTo>
                    <a:pt x="388" y="9132"/>
                  </a:lnTo>
                  <a:lnTo>
                    <a:pt x="0" y="33396"/>
                  </a:lnTo>
                  <a:lnTo>
                    <a:pt x="1057" y="34964"/>
                  </a:lnTo>
                  <a:lnTo>
                    <a:pt x="2821" y="36009"/>
                  </a:lnTo>
                  <a:lnTo>
                    <a:pt x="10358" y="37481"/>
                  </a:lnTo>
                  <a:lnTo>
                    <a:pt x="17301" y="38883"/>
                  </a:lnTo>
                  <a:lnTo>
                    <a:pt x="39997" y="46265"/>
                  </a:lnTo>
                  <a:lnTo>
                    <a:pt x="86724" y="47505"/>
                  </a:lnTo>
                  <a:lnTo>
                    <a:pt x="132683" y="47601"/>
                  </a:lnTo>
                  <a:lnTo>
                    <a:pt x="176306" y="47618"/>
                  </a:lnTo>
                  <a:lnTo>
                    <a:pt x="223804" y="46565"/>
                  </a:lnTo>
                  <a:lnTo>
                    <a:pt x="259275" y="42568"/>
                  </a:lnTo>
                  <a:lnTo>
                    <a:pt x="296206" y="40086"/>
                  </a:lnTo>
                  <a:lnTo>
                    <a:pt x="333787" y="38982"/>
                  </a:lnTo>
                  <a:lnTo>
                    <a:pt x="371657" y="38492"/>
                  </a:lnTo>
                  <a:lnTo>
                    <a:pt x="412476" y="38274"/>
                  </a:lnTo>
                  <a:lnTo>
                    <a:pt x="454255" y="37119"/>
                  </a:lnTo>
                  <a:lnTo>
                    <a:pt x="493989" y="33078"/>
                  </a:lnTo>
                  <a:lnTo>
                    <a:pt x="532816" y="30576"/>
                  </a:lnTo>
                  <a:lnTo>
                    <a:pt x="569122" y="29464"/>
                  </a:lnTo>
                  <a:lnTo>
                    <a:pt x="614419" y="28839"/>
                  </a:lnTo>
                  <a:lnTo>
                    <a:pt x="659827" y="29711"/>
                  </a:lnTo>
                  <a:lnTo>
                    <a:pt x="698445" y="35144"/>
                  </a:lnTo>
                  <a:lnTo>
                    <a:pt x="744224" y="37840"/>
                  </a:lnTo>
                  <a:lnTo>
                    <a:pt x="770906" y="38097"/>
                  </a:lnTo>
                  <a:lnTo>
                    <a:pt x="771339" y="43156"/>
                  </a:lnTo>
                  <a:lnTo>
                    <a:pt x="770343" y="44645"/>
                  </a:lnTo>
                  <a:lnTo>
                    <a:pt x="768619" y="45639"/>
                  </a:lnTo>
                  <a:lnTo>
                    <a:pt x="761997" y="476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3291"/>
            <p:cNvSpPr/>
            <p:nvPr>
              <p:custDataLst>
                <p:tags r:id="rId249"/>
              </p:custDataLst>
            </p:nvPr>
          </p:nvSpPr>
          <p:spPr>
            <a:xfrm>
              <a:off x="8667784" y="1466850"/>
              <a:ext cx="47580" cy="28575"/>
            </a:xfrm>
            <a:custGeom>
              <a:avLst/>
              <a:gdLst/>
              <a:ahLst/>
              <a:cxnLst/>
              <a:rect l="0" t="0" r="0" b="0"/>
              <a:pathLst>
                <a:path w="47580" h="28575">
                  <a:moveTo>
                    <a:pt x="19016" y="9525"/>
                  </a:moveTo>
                  <a:lnTo>
                    <a:pt x="19016" y="9525"/>
                  </a:lnTo>
                  <a:lnTo>
                    <a:pt x="9606" y="9525"/>
                  </a:lnTo>
                  <a:lnTo>
                    <a:pt x="9501" y="17726"/>
                  </a:lnTo>
                  <a:lnTo>
                    <a:pt x="8440" y="18167"/>
                  </a:lnTo>
                  <a:lnTo>
                    <a:pt x="359" y="19016"/>
                  </a:lnTo>
                  <a:lnTo>
                    <a:pt x="0" y="27248"/>
                  </a:lnTo>
                  <a:lnTo>
                    <a:pt x="1047" y="27690"/>
                  </a:lnTo>
                  <a:lnTo>
                    <a:pt x="23670" y="28574"/>
                  </a:lnTo>
                  <a:lnTo>
                    <a:pt x="29198" y="25752"/>
                  </a:lnTo>
                  <a:lnTo>
                    <a:pt x="36314" y="20374"/>
                  </a:lnTo>
                  <a:lnTo>
                    <a:pt x="42603" y="19443"/>
                  </a:lnTo>
                  <a:lnTo>
                    <a:pt x="44265" y="18253"/>
                  </a:lnTo>
                  <a:lnTo>
                    <a:pt x="45374" y="16402"/>
                  </a:lnTo>
                  <a:lnTo>
                    <a:pt x="47299" y="9372"/>
                  </a:lnTo>
                  <a:lnTo>
                    <a:pt x="47579" y="428"/>
                  </a:lnTo>
                  <a:lnTo>
                    <a:pt x="1901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3292"/>
            <p:cNvSpPr/>
            <p:nvPr>
              <p:custDataLst>
                <p:tags r:id="rId250"/>
              </p:custDataLst>
            </p:nvPr>
          </p:nvSpPr>
          <p:spPr>
            <a:xfrm>
              <a:off x="8686800" y="1552575"/>
              <a:ext cx="9526" cy="76201"/>
            </a:xfrm>
            <a:custGeom>
              <a:avLst/>
              <a:gdLst/>
              <a:ahLst/>
              <a:cxnLst/>
              <a:rect l="0" t="0" r="0" b="0"/>
              <a:pathLst>
                <a:path w="9526" h="76201">
                  <a:moveTo>
                    <a:pt x="0" y="0"/>
                  </a:moveTo>
                  <a:lnTo>
                    <a:pt x="0" y="0"/>
                  </a:lnTo>
                  <a:lnTo>
                    <a:pt x="0" y="23704"/>
                  </a:lnTo>
                  <a:lnTo>
                    <a:pt x="2822" y="29232"/>
                  </a:lnTo>
                  <a:lnTo>
                    <a:pt x="6546" y="35217"/>
                  </a:lnTo>
                  <a:lnTo>
                    <a:pt x="9134" y="45782"/>
                  </a:lnTo>
                  <a:lnTo>
                    <a:pt x="9525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3293"/>
            <p:cNvSpPr/>
            <p:nvPr>
              <p:custDataLst>
                <p:tags r:id="rId251"/>
              </p:custDataLst>
            </p:nvPr>
          </p:nvSpPr>
          <p:spPr>
            <a:xfrm>
              <a:off x="8782050" y="1666875"/>
              <a:ext cx="28576" cy="19041"/>
            </a:xfrm>
            <a:custGeom>
              <a:avLst/>
              <a:gdLst/>
              <a:ahLst/>
              <a:cxnLst/>
              <a:rect l="0" t="0" r="0" b="0"/>
              <a:pathLst>
                <a:path w="28576" h="19041">
                  <a:moveTo>
                    <a:pt x="9525" y="0"/>
                  </a:moveTo>
                  <a:lnTo>
                    <a:pt x="9525" y="0"/>
                  </a:lnTo>
                  <a:lnTo>
                    <a:pt x="1324" y="0"/>
                  </a:lnTo>
                  <a:lnTo>
                    <a:pt x="881" y="1058"/>
                  </a:lnTo>
                  <a:lnTo>
                    <a:pt x="0" y="17723"/>
                  </a:lnTo>
                  <a:lnTo>
                    <a:pt x="1058" y="18165"/>
                  </a:lnTo>
                  <a:lnTo>
                    <a:pt x="23598" y="19040"/>
                  </a:lnTo>
                  <a:lnTo>
                    <a:pt x="25257" y="17985"/>
                  </a:lnTo>
                  <a:lnTo>
                    <a:pt x="26364" y="16223"/>
                  </a:lnTo>
                  <a:lnTo>
                    <a:pt x="28537" y="9641"/>
                  </a:lnTo>
                  <a:lnTo>
                    <a:pt x="28575" y="35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3294"/>
            <p:cNvSpPr/>
            <p:nvPr>
              <p:custDataLst>
                <p:tags r:id="rId252"/>
              </p:custDataLst>
            </p:nvPr>
          </p:nvSpPr>
          <p:spPr>
            <a:xfrm>
              <a:off x="8791575" y="1438278"/>
              <a:ext cx="9526" cy="152398"/>
            </a:xfrm>
            <a:custGeom>
              <a:avLst/>
              <a:gdLst/>
              <a:ahLst/>
              <a:cxnLst/>
              <a:rect l="0" t="0" r="0" b="0"/>
              <a:pathLst>
                <a:path w="9526" h="152398">
                  <a:moveTo>
                    <a:pt x="0" y="9522"/>
                  </a:moveTo>
                  <a:lnTo>
                    <a:pt x="0" y="9522"/>
                  </a:lnTo>
                  <a:lnTo>
                    <a:pt x="0" y="0"/>
                  </a:lnTo>
                  <a:lnTo>
                    <a:pt x="0" y="45694"/>
                  </a:lnTo>
                  <a:lnTo>
                    <a:pt x="1058" y="54174"/>
                  </a:lnTo>
                  <a:lnTo>
                    <a:pt x="8201" y="77935"/>
                  </a:lnTo>
                  <a:lnTo>
                    <a:pt x="9491" y="125243"/>
                  </a:lnTo>
                  <a:lnTo>
                    <a:pt x="9525" y="1523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3295"/>
            <p:cNvSpPr/>
            <p:nvPr>
              <p:custDataLst>
                <p:tags r:id="rId253"/>
              </p:custDataLst>
            </p:nvPr>
          </p:nvSpPr>
          <p:spPr>
            <a:xfrm>
              <a:off x="8934453" y="1458649"/>
              <a:ext cx="66673" cy="189177"/>
            </a:xfrm>
            <a:custGeom>
              <a:avLst/>
              <a:gdLst/>
              <a:ahLst/>
              <a:cxnLst/>
              <a:rect l="0" t="0" r="0" b="0"/>
              <a:pathLst>
                <a:path w="66673" h="189177">
                  <a:moveTo>
                    <a:pt x="66672" y="8201"/>
                  </a:moveTo>
                  <a:lnTo>
                    <a:pt x="66672" y="8201"/>
                  </a:lnTo>
                  <a:lnTo>
                    <a:pt x="61615" y="8201"/>
                  </a:lnTo>
                  <a:lnTo>
                    <a:pt x="60126" y="7143"/>
                  </a:lnTo>
                  <a:lnTo>
                    <a:pt x="59132" y="5379"/>
                  </a:lnTo>
                  <a:lnTo>
                    <a:pt x="58471" y="3145"/>
                  </a:lnTo>
                  <a:lnTo>
                    <a:pt x="56971" y="1655"/>
                  </a:lnTo>
                  <a:lnTo>
                    <a:pt x="52481" y="0"/>
                  </a:lnTo>
                  <a:lnTo>
                    <a:pt x="50862" y="617"/>
                  </a:lnTo>
                  <a:lnTo>
                    <a:pt x="49782" y="2087"/>
                  </a:lnTo>
                  <a:lnTo>
                    <a:pt x="49061" y="4125"/>
                  </a:lnTo>
                  <a:lnTo>
                    <a:pt x="47524" y="5484"/>
                  </a:lnTo>
                  <a:lnTo>
                    <a:pt x="42993" y="6993"/>
                  </a:lnTo>
                  <a:lnTo>
                    <a:pt x="34491" y="7843"/>
                  </a:lnTo>
                  <a:lnTo>
                    <a:pt x="32518" y="9021"/>
                  </a:lnTo>
                  <a:lnTo>
                    <a:pt x="31202" y="10864"/>
                  </a:lnTo>
                  <a:lnTo>
                    <a:pt x="30325" y="13151"/>
                  </a:lnTo>
                  <a:lnTo>
                    <a:pt x="28683" y="14676"/>
                  </a:lnTo>
                  <a:lnTo>
                    <a:pt x="24035" y="16371"/>
                  </a:lnTo>
                  <a:lnTo>
                    <a:pt x="22373" y="17881"/>
                  </a:lnTo>
                  <a:lnTo>
                    <a:pt x="11702" y="36971"/>
                  </a:lnTo>
                  <a:lnTo>
                    <a:pt x="10976" y="40081"/>
                  </a:lnTo>
                  <a:lnTo>
                    <a:pt x="2174" y="55843"/>
                  </a:lnTo>
                  <a:lnTo>
                    <a:pt x="35" y="101765"/>
                  </a:lnTo>
                  <a:lnTo>
                    <a:pt x="0" y="133450"/>
                  </a:lnTo>
                  <a:lnTo>
                    <a:pt x="2821" y="140773"/>
                  </a:lnTo>
                  <a:lnTo>
                    <a:pt x="15184" y="158382"/>
                  </a:lnTo>
                  <a:lnTo>
                    <a:pt x="21106" y="177645"/>
                  </a:lnTo>
                  <a:lnTo>
                    <a:pt x="23595" y="181489"/>
                  </a:lnTo>
                  <a:lnTo>
                    <a:pt x="29182" y="185759"/>
                  </a:lnTo>
                  <a:lnTo>
                    <a:pt x="38278" y="188164"/>
                  </a:lnTo>
                  <a:lnTo>
                    <a:pt x="57147" y="1891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3296"/>
            <p:cNvSpPr/>
            <p:nvPr>
              <p:custDataLst>
                <p:tags r:id="rId254"/>
              </p:custDataLst>
            </p:nvPr>
          </p:nvSpPr>
          <p:spPr>
            <a:xfrm>
              <a:off x="9048750" y="1533656"/>
              <a:ext cx="57151" cy="103275"/>
            </a:xfrm>
            <a:custGeom>
              <a:avLst/>
              <a:gdLst/>
              <a:ahLst/>
              <a:cxnLst/>
              <a:rect l="0" t="0" r="0" b="0"/>
              <a:pathLst>
                <a:path w="57151" h="103275">
                  <a:moveTo>
                    <a:pt x="9525" y="28444"/>
                  </a:moveTo>
                  <a:lnTo>
                    <a:pt x="9525" y="28444"/>
                  </a:lnTo>
                  <a:lnTo>
                    <a:pt x="1324" y="28444"/>
                  </a:lnTo>
                  <a:lnTo>
                    <a:pt x="881" y="29502"/>
                  </a:lnTo>
                  <a:lnTo>
                    <a:pt x="0" y="75958"/>
                  </a:lnTo>
                  <a:lnTo>
                    <a:pt x="0" y="103274"/>
                  </a:lnTo>
                  <a:lnTo>
                    <a:pt x="0" y="80961"/>
                  </a:lnTo>
                  <a:lnTo>
                    <a:pt x="2822" y="75421"/>
                  </a:lnTo>
                  <a:lnTo>
                    <a:pt x="6546" y="69431"/>
                  </a:lnTo>
                  <a:lnTo>
                    <a:pt x="8644" y="59050"/>
                  </a:lnTo>
                  <a:lnTo>
                    <a:pt x="9410" y="36107"/>
                  </a:lnTo>
                  <a:lnTo>
                    <a:pt x="12296" y="29027"/>
                  </a:lnTo>
                  <a:lnTo>
                    <a:pt x="16048" y="22353"/>
                  </a:lnTo>
                  <a:lnTo>
                    <a:pt x="18655" y="11309"/>
                  </a:lnTo>
                  <a:lnTo>
                    <a:pt x="27216" y="1361"/>
                  </a:lnTo>
                  <a:lnTo>
                    <a:pt x="30793" y="532"/>
                  </a:lnTo>
                  <a:lnTo>
                    <a:pt x="36656" y="0"/>
                  </a:lnTo>
                  <a:lnTo>
                    <a:pt x="37136" y="1015"/>
                  </a:lnTo>
                  <a:lnTo>
                    <a:pt x="37672" y="4964"/>
                  </a:lnTo>
                  <a:lnTo>
                    <a:pt x="38874" y="6441"/>
                  </a:lnTo>
                  <a:lnTo>
                    <a:pt x="43030" y="8081"/>
                  </a:lnTo>
                  <a:lnTo>
                    <a:pt x="44562" y="9577"/>
                  </a:lnTo>
                  <a:lnTo>
                    <a:pt x="47222" y="17480"/>
                  </a:lnTo>
                  <a:lnTo>
                    <a:pt x="47506" y="23549"/>
                  </a:lnTo>
                  <a:lnTo>
                    <a:pt x="50395" y="29091"/>
                  </a:lnTo>
                  <a:lnTo>
                    <a:pt x="55814" y="36216"/>
                  </a:lnTo>
                  <a:lnTo>
                    <a:pt x="56886" y="45227"/>
                  </a:lnTo>
                  <a:lnTo>
                    <a:pt x="57150" y="760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3297"/>
            <p:cNvSpPr/>
            <p:nvPr>
              <p:custDataLst>
                <p:tags r:id="rId255"/>
              </p:custDataLst>
            </p:nvPr>
          </p:nvSpPr>
          <p:spPr>
            <a:xfrm>
              <a:off x="9182100" y="1600200"/>
              <a:ext cx="28576" cy="9525"/>
            </a:xfrm>
            <a:custGeom>
              <a:avLst/>
              <a:gdLst/>
              <a:ahLst/>
              <a:cxnLst/>
              <a:rect l="0" t="0" r="0" b="0"/>
              <a:pathLst>
                <a:path w="28576" h="9525">
                  <a:moveTo>
                    <a:pt x="0" y="0"/>
                  </a:moveTo>
                  <a:lnTo>
                    <a:pt x="0" y="0"/>
                  </a:lnTo>
                  <a:lnTo>
                    <a:pt x="0" y="9515"/>
                  </a:lnTo>
                  <a:lnTo>
                    <a:pt x="8201" y="9524"/>
                  </a:lnTo>
                  <a:lnTo>
                    <a:pt x="8644" y="8466"/>
                  </a:lnTo>
                  <a:lnTo>
                    <a:pt x="9134" y="4468"/>
                  </a:lnTo>
                  <a:lnTo>
                    <a:pt x="10323" y="2979"/>
                  </a:lnTo>
                  <a:lnTo>
                    <a:pt x="17691" y="393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3298"/>
            <p:cNvSpPr/>
            <p:nvPr>
              <p:custDataLst>
                <p:tags r:id="rId256"/>
              </p:custDataLst>
            </p:nvPr>
          </p:nvSpPr>
          <p:spPr>
            <a:xfrm>
              <a:off x="9286876" y="1543050"/>
              <a:ext cx="9525" cy="76201"/>
            </a:xfrm>
            <a:custGeom>
              <a:avLst/>
              <a:gdLst/>
              <a:ahLst/>
              <a:cxnLst/>
              <a:rect l="0" t="0" r="0" b="0"/>
              <a:pathLst>
                <a:path w="9525" h="76201">
                  <a:moveTo>
                    <a:pt x="9524" y="0"/>
                  </a:moveTo>
                  <a:lnTo>
                    <a:pt x="9524" y="0"/>
                  </a:lnTo>
                  <a:lnTo>
                    <a:pt x="4467" y="0"/>
                  </a:lnTo>
                  <a:lnTo>
                    <a:pt x="2978" y="1058"/>
                  </a:lnTo>
                  <a:lnTo>
                    <a:pt x="1984" y="2822"/>
                  </a:lnTo>
                  <a:lnTo>
                    <a:pt x="390" y="13257"/>
                  </a:lnTo>
                  <a:lnTo>
                    <a:pt x="0" y="55270"/>
                  </a:lnTo>
                  <a:lnTo>
                    <a:pt x="8200" y="65186"/>
                  </a:lnTo>
                  <a:lnTo>
                    <a:pt x="9524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3299"/>
            <p:cNvSpPr/>
            <p:nvPr>
              <p:custDataLst>
                <p:tags r:id="rId257"/>
              </p:custDataLst>
            </p:nvPr>
          </p:nvSpPr>
          <p:spPr>
            <a:xfrm>
              <a:off x="9286875" y="14954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3300"/>
            <p:cNvSpPr/>
            <p:nvPr>
              <p:custDataLst>
                <p:tags r:id="rId258"/>
              </p:custDataLst>
            </p:nvPr>
          </p:nvSpPr>
          <p:spPr>
            <a:xfrm>
              <a:off x="9353550" y="1470887"/>
              <a:ext cx="66547" cy="176939"/>
            </a:xfrm>
            <a:custGeom>
              <a:avLst/>
              <a:gdLst/>
              <a:ahLst/>
              <a:cxnLst/>
              <a:rect l="0" t="0" r="0" b="0"/>
              <a:pathLst>
                <a:path w="66547" h="176939">
                  <a:moveTo>
                    <a:pt x="9525" y="5488"/>
                  </a:moveTo>
                  <a:lnTo>
                    <a:pt x="9525" y="5488"/>
                  </a:lnTo>
                  <a:lnTo>
                    <a:pt x="14582" y="432"/>
                  </a:lnTo>
                  <a:lnTo>
                    <a:pt x="16071" y="0"/>
                  </a:lnTo>
                  <a:lnTo>
                    <a:pt x="17065" y="771"/>
                  </a:lnTo>
                  <a:lnTo>
                    <a:pt x="17726" y="2344"/>
                  </a:lnTo>
                  <a:lnTo>
                    <a:pt x="19226" y="3392"/>
                  </a:lnTo>
                  <a:lnTo>
                    <a:pt x="23716" y="4556"/>
                  </a:lnTo>
                  <a:lnTo>
                    <a:pt x="25335" y="5925"/>
                  </a:lnTo>
                  <a:lnTo>
                    <a:pt x="29349" y="15134"/>
                  </a:lnTo>
                  <a:lnTo>
                    <a:pt x="35037" y="22340"/>
                  </a:lnTo>
                  <a:lnTo>
                    <a:pt x="42753" y="42423"/>
                  </a:lnTo>
                  <a:lnTo>
                    <a:pt x="45435" y="45987"/>
                  </a:lnTo>
                  <a:lnTo>
                    <a:pt x="51237" y="49946"/>
                  </a:lnTo>
                  <a:lnTo>
                    <a:pt x="53209" y="53118"/>
                  </a:lnTo>
                  <a:lnTo>
                    <a:pt x="59193" y="70596"/>
                  </a:lnTo>
                  <a:lnTo>
                    <a:pt x="63349" y="77817"/>
                  </a:lnTo>
                  <a:lnTo>
                    <a:pt x="65690" y="88890"/>
                  </a:lnTo>
                  <a:lnTo>
                    <a:pt x="66546" y="112087"/>
                  </a:lnTo>
                  <a:lnTo>
                    <a:pt x="63795" y="119188"/>
                  </a:lnTo>
                  <a:lnTo>
                    <a:pt x="60104" y="125871"/>
                  </a:lnTo>
                  <a:lnTo>
                    <a:pt x="56966" y="135584"/>
                  </a:lnTo>
                  <a:lnTo>
                    <a:pt x="31338" y="167412"/>
                  </a:lnTo>
                  <a:lnTo>
                    <a:pt x="30418" y="170587"/>
                  </a:lnTo>
                  <a:lnTo>
                    <a:pt x="27686" y="172704"/>
                  </a:lnTo>
                  <a:lnTo>
                    <a:pt x="12335" y="176381"/>
                  </a:lnTo>
                  <a:lnTo>
                    <a:pt x="0" y="1769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3301"/>
            <p:cNvSpPr/>
            <p:nvPr>
              <p:custDataLst>
                <p:tags r:id="rId259"/>
              </p:custDataLst>
            </p:nvPr>
          </p:nvSpPr>
          <p:spPr>
            <a:xfrm>
              <a:off x="9515475" y="1411024"/>
              <a:ext cx="19051" cy="179652"/>
            </a:xfrm>
            <a:custGeom>
              <a:avLst/>
              <a:gdLst/>
              <a:ahLst/>
              <a:cxnLst/>
              <a:rect l="0" t="0" r="0" b="0"/>
              <a:pathLst>
                <a:path w="19051" h="179652">
                  <a:moveTo>
                    <a:pt x="19050" y="8201"/>
                  </a:moveTo>
                  <a:lnTo>
                    <a:pt x="19050" y="8201"/>
                  </a:lnTo>
                  <a:lnTo>
                    <a:pt x="19050" y="0"/>
                  </a:lnTo>
                  <a:lnTo>
                    <a:pt x="19050" y="44211"/>
                  </a:lnTo>
                  <a:lnTo>
                    <a:pt x="19050" y="90666"/>
                  </a:lnTo>
                  <a:lnTo>
                    <a:pt x="17992" y="106483"/>
                  </a:lnTo>
                  <a:lnTo>
                    <a:pt x="11510" y="124668"/>
                  </a:lnTo>
                  <a:lnTo>
                    <a:pt x="8727" y="146932"/>
                  </a:lnTo>
                  <a:lnTo>
                    <a:pt x="3056" y="158197"/>
                  </a:lnTo>
                  <a:lnTo>
                    <a:pt x="0" y="1796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3302"/>
            <p:cNvSpPr/>
            <p:nvPr>
              <p:custDataLst>
                <p:tags r:id="rId260"/>
              </p:custDataLst>
            </p:nvPr>
          </p:nvSpPr>
          <p:spPr>
            <a:xfrm>
              <a:off x="9515475" y="163830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0"/>
                  </a:moveTo>
                  <a:lnTo>
                    <a:pt x="9525" y="0"/>
                  </a:lnTo>
                  <a:lnTo>
                    <a:pt x="9525" y="9491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0" name="SMARTInkShape-3303"/>
          <p:cNvSpPr/>
          <p:nvPr>
            <p:custDataLst>
              <p:tags r:id="rId1"/>
            </p:custDataLst>
          </p:nvPr>
        </p:nvSpPr>
        <p:spPr>
          <a:xfrm>
            <a:off x="2173622" y="1371600"/>
            <a:ext cx="3284204" cy="361951"/>
          </a:xfrm>
          <a:custGeom>
            <a:avLst/>
            <a:gdLst/>
            <a:ahLst/>
            <a:cxnLst/>
            <a:rect l="0" t="0" r="0" b="0"/>
            <a:pathLst>
              <a:path w="3284204" h="361951">
                <a:moveTo>
                  <a:pt x="64753" y="361950"/>
                </a:moveTo>
                <a:lnTo>
                  <a:pt x="64753" y="361950"/>
                </a:lnTo>
                <a:lnTo>
                  <a:pt x="25029" y="361950"/>
                </a:lnTo>
                <a:lnTo>
                  <a:pt x="17817" y="359128"/>
                </a:lnTo>
                <a:lnTo>
                  <a:pt x="11084" y="355404"/>
                </a:lnTo>
                <a:lnTo>
                  <a:pt x="4564" y="353749"/>
                </a:lnTo>
                <a:lnTo>
                  <a:pt x="2402" y="352249"/>
                </a:lnTo>
                <a:lnTo>
                  <a:pt x="961" y="350191"/>
                </a:lnTo>
                <a:lnTo>
                  <a:pt x="0" y="347761"/>
                </a:lnTo>
                <a:lnTo>
                  <a:pt x="417" y="346140"/>
                </a:lnTo>
                <a:lnTo>
                  <a:pt x="1754" y="345060"/>
                </a:lnTo>
                <a:lnTo>
                  <a:pt x="6448" y="343327"/>
                </a:lnTo>
                <a:lnTo>
                  <a:pt x="47578" y="340095"/>
                </a:lnTo>
                <a:lnTo>
                  <a:pt x="89230" y="334702"/>
                </a:lnTo>
                <a:lnTo>
                  <a:pt x="130802" y="328712"/>
                </a:lnTo>
                <a:lnTo>
                  <a:pt x="166780" y="326011"/>
                </a:lnTo>
                <a:lnTo>
                  <a:pt x="208523" y="323752"/>
                </a:lnTo>
                <a:lnTo>
                  <a:pt x="255298" y="319220"/>
                </a:lnTo>
                <a:lnTo>
                  <a:pt x="279625" y="317589"/>
                </a:lnTo>
                <a:lnTo>
                  <a:pt x="304310" y="316501"/>
                </a:lnTo>
                <a:lnTo>
                  <a:pt x="329232" y="315775"/>
                </a:lnTo>
                <a:lnTo>
                  <a:pt x="355372" y="314234"/>
                </a:lnTo>
                <a:lnTo>
                  <a:pt x="382324" y="312147"/>
                </a:lnTo>
                <a:lnTo>
                  <a:pt x="409817" y="309698"/>
                </a:lnTo>
                <a:lnTo>
                  <a:pt x="438729" y="307007"/>
                </a:lnTo>
                <a:lnTo>
                  <a:pt x="468587" y="304155"/>
                </a:lnTo>
                <a:lnTo>
                  <a:pt x="499076" y="301195"/>
                </a:lnTo>
                <a:lnTo>
                  <a:pt x="532101" y="298163"/>
                </a:lnTo>
                <a:lnTo>
                  <a:pt x="566818" y="295084"/>
                </a:lnTo>
                <a:lnTo>
                  <a:pt x="602663" y="291973"/>
                </a:lnTo>
                <a:lnTo>
                  <a:pt x="640318" y="288840"/>
                </a:lnTo>
                <a:lnTo>
                  <a:pt x="679180" y="285693"/>
                </a:lnTo>
                <a:lnTo>
                  <a:pt x="718846" y="282537"/>
                </a:lnTo>
                <a:lnTo>
                  <a:pt x="761165" y="278317"/>
                </a:lnTo>
                <a:lnTo>
                  <a:pt x="805253" y="273386"/>
                </a:lnTo>
                <a:lnTo>
                  <a:pt x="850519" y="267982"/>
                </a:lnTo>
                <a:lnTo>
                  <a:pt x="895514" y="262263"/>
                </a:lnTo>
                <a:lnTo>
                  <a:pt x="940327" y="256334"/>
                </a:lnTo>
                <a:lnTo>
                  <a:pt x="985019" y="250264"/>
                </a:lnTo>
                <a:lnTo>
                  <a:pt x="1029631" y="245159"/>
                </a:lnTo>
                <a:lnTo>
                  <a:pt x="1074188" y="240698"/>
                </a:lnTo>
                <a:lnTo>
                  <a:pt x="1118710" y="236665"/>
                </a:lnTo>
                <a:lnTo>
                  <a:pt x="1165324" y="232918"/>
                </a:lnTo>
                <a:lnTo>
                  <a:pt x="1213334" y="229362"/>
                </a:lnTo>
                <a:lnTo>
                  <a:pt x="1262274" y="225933"/>
                </a:lnTo>
                <a:lnTo>
                  <a:pt x="1311833" y="221530"/>
                </a:lnTo>
                <a:lnTo>
                  <a:pt x="1361807" y="216479"/>
                </a:lnTo>
                <a:lnTo>
                  <a:pt x="1412055" y="210994"/>
                </a:lnTo>
                <a:lnTo>
                  <a:pt x="1463546" y="205221"/>
                </a:lnTo>
                <a:lnTo>
                  <a:pt x="1515865" y="199256"/>
                </a:lnTo>
                <a:lnTo>
                  <a:pt x="1568736" y="193162"/>
                </a:lnTo>
                <a:lnTo>
                  <a:pt x="1620917" y="188042"/>
                </a:lnTo>
                <a:lnTo>
                  <a:pt x="1672637" y="183569"/>
                </a:lnTo>
                <a:lnTo>
                  <a:pt x="1724051" y="179530"/>
                </a:lnTo>
                <a:lnTo>
                  <a:pt x="1776318" y="174720"/>
                </a:lnTo>
                <a:lnTo>
                  <a:pt x="1829155" y="169396"/>
                </a:lnTo>
                <a:lnTo>
                  <a:pt x="1882371" y="163731"/>
                </a:lnTo>
                <a:lnTo>
                  <a:pt x="1935840" y="158896"/>
                </a:lnTo>
                <a:lnTo>
                  <a:pt x="1989478" y="154614"/>
                </a:lnTo>
                <a:lnTo>
                  <a:pt x="2043228" y="150701"/>
                </a:lnTo>
                <a:lnTo>
                  <a:pt x="2094936" y="147034"/>
                </a:lnTo>
                <a:lnTo>
                  <a:pt x="2145284" y="143531"/>
                </a:lnTo>
                <a:lnTo>
                  <a:pt x="2194723" y="140137"/>
                </a:lnTo>
                <a:lnTo>
                  <a:pt x="2244616" y="136816"/>
                </a:lnTo>
                <a:lnTo>
                  <a:pt x="2294812" y="133544"/>
                </a:lnTo>
                <a:lnTo>
                  <a:pt x="2345209" y="130305"/>
                </a:lnTo>
                <a:lnTo>
                  <a:pt x="2395741" y="126028"/>
                </a:lnTo>
                <a:lnTo>
                  <a:pt x="2446361" y="121060"/>
                </a:lnTo>
                <a:lnTo>
                  <a:pt x="2497042" y="115632"/>
                </a:lnTo>
                <a:lnTo>
                  <a:pt x="2545645" y="110955"/>
                </a:lnTo>
                <a:lnTo>
                  <a:pt x="2592864" y="106778"/>
                </a:lnTo>
                <a:lnTo>
                  <a:pt x="2639161" y="102935"/>
                </a:lnTo>
                <a:lnTo>
                  <a:pt x="2683783" y="99315"/>
                </a:lnTo>
                <a:lnTo>
                  <a:pt x="2727290" y="95843"/>
                </a:lnTo>
                <a:lnTo>
                  <a:pt x="2770053" y="92471"/>
                </a:lnTo>
                <a:lnTo>
                  <a:pt x="2810203" y="89164"/>
                </a:lnTo>
                <a:lnTo>
                  <a:pt x="2848611" y="85901"/>
                </a:lnTo>
                <a:lnTo>
                  <a:pt x="2885859" y="82667"/>
                </a:lnTo>
                <a:lnTo>
                  <a:pt x="2920216" y="79453"/>
                </a:lnTo>
                <a:lnTo>
                  <a:pt x="2952644" y="76252"/>
                </a:lnTo>
                <a:lnTo>
                  <a:pt x="2983789" y="73060"/>
                </a:lnTo>
                <a:lnTo>
                  <a:pt x="3011960" y="69873"/>
                </a:lnTo>
                <a:lnTo>
                  <a:pt x="3038150" y="66691"/>
                </a:lnTo>
                <a:lnTo>
                  <a:pt x="3063018" y="63510"/>
                </a:lnTo>
                <a:lnTo>
                  <a:pt x="3110404" y="57155"/>
                </a:lnTo>
                <a:lnTo>
                  <a:pt x="3154042" y="50802"/>
                </a:lnTo>
                <a:lnTo>
                  <a:pt x="3191076" y="44451"/>
                </a:lnTo>
                <a:lnTo>
                  <a:pt x="3231563" y="34925"/>
                </a:lnTo>
                <a:lnTo>
                  <a:pt x="3258610" y="20344"/>
                </a:lnTo>
                <a:lnTo>
                  <a:pt x="3284203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SMARTInkShape-3304"/>
          <p:cNvSpPr/>
          <p:nvPr>
            <p:custDataLst>
              <p:tags r:id="rId2"/>
            </p:custDataLst>
          </p:nvPr>
        </p:nvSpPr>
        <p:spPr>
          <a:xfrm>
            <a:off x="7534275" y="828675"/>
            <a:ext cx="3695701" cy="179651"/>
          </a:xfrm>
          <a:custGeom>
            <a:avLst/>
            <a:gdLst/>
            <a:ahLst/>
            <a:cxnLst/>
            <a:rect l="0" t="0" r="0" b="0"/>
            <a:pathLst>
              <a:path w="3695701" h="179651">
                <a:moveTo>
                  <a:pt x="57150" y="9525"/>
                </a:moveTo>
                <a:lnTo>
                  <a:pt x="57150" y="9525"/>
                </a:lnTo>
                <a:lnTo>
                  <a:pt x="33828" y="9525"/>
                </a:lnTo>
                <a:lnTo>
                  <a:pt x="28087" y="6703"/>
                </a:lnTo>
                <a:lnTo>
                  <a:pt x="22008" y="2979"/>
                </a:lnTo>
                <a:lnTo>
                  <a:pt x="11378" y="392"/>
                </a:lnTo>
                <a:lnTo>
                  <a:pt x="0" y="0"/>
                </a:lnTo>
                <a:lnTo>
                  <a:pt x="13257" y="0"/>
                </a:lnTo>
                <a:lnTo>
                  <a:pt x="19297" y="2822"/>
                </a:lnTo>
                <a:lnTo>
                  <a:pt x="25510" y="6546"/>
                </a:lnTo>
                <a:lnTo>
                  <a:pt x="38122" y="8937"/>
                </a:lnTo>
                <a:lnTo>
                  <a:pt x="83348" y="10576"/>
                </a:lnTo>
                <a:lnTo>
                  <a:pt x="105559" y="17063"/>
                </a:lnTo>
                <a:lnTo>
                  <a:pt x="145766" y="21698"/>
                </a:lnTo>
                <a:lnTo>
                  <a:pt x="184334" y="27669"/>
                </a:lnTo>
                <a:lnTo>
                  <a:pt x="229043" y="28456"/>
                </a:lnTo>
                <a:lnTo>
                  <a:pt x="267846" y="28551"/>
                </a:lnTo>
                <a:lnTo>
                  <a:pt x="312357" y="28570"/>
                </a:lnTo>
                <a:lnTo>
                  <a:pt x="357092" y="33631"/>
                </a:lnTo>
                <a:lnTo>
                  <a:pt x="394143" y="36776"/>
                </a:lnTo>
                <a:lnTo>
                  <a:pt x="439100" y="37838"/>
                </a:lnTo>
                <a:lnTo>
                  <a:pt x="479471" y="38023"/>
                </a:lnTo>
                <a:lnTo>
                  <a:pt x="525452" y="40907"/>
                </a:lnTo>
                <a:lnTo>
                  <a:pt x="565265" y="45635"/>
                </a:lnTo>
                <a:lnTo>
                  <a:pt x="607753" y="47035"/>
                </a:lnTo>
                <a:lnTo>
                  <a:pt x="647152" y="47450"/>
                </a:lnTo>
                <a:lnTo>
                  <a:pt x="688460" y="47573"/>
                </a:lnTo>
                <a:lnTo>
                  <a:pt x="731391" y="47610"/>
                </a:lnTo>
                <a:lnTo>
                  <a:pt x="773744" y="47620"/>
                </a:lnTo>
                <a:lnTo>
                  <a:pt x="819808" y="50446"/>
                </a:lnTo>
                <a:lnTo>
                  <a:pt x="866970" y="55164"/>
                </a:lnTo>
                <a:lnTo>
                  <a:pt x="914457" y="56561"/>
                </a:lnTo>
                <a:lnTo>
                  <a:pt x="959220" y="56976"/>
                </a:lnTo>
                <a:lnTo>
                  <a:pt x="1004938" y="57098"/>
                </a:lnTo>
                <a:lnTo>
                  <a:pt x="1038247" y="58185"/>
                </a:lnTo>
                <a:lnTo>
                  <a:pt x="1082916" y="63689"/>
                </a:lnTo>
                <a:lnTo>
                  <a:pt x="1117354" y="65348"/>
                </a:lnTo>
                <a:lnTo>
                  <a:pt x="1151005" y="66085"/>
                </a:lnTo>
                <a:lnTo>
                  <a:pt x="1183599" y="66413"/>
                </a:lnTo>
                <a:lnTo>
                  <a:pt x="1215724" y="66559"/>
                </a:lnTo>
                <a:lnTo>
                  <a:pt x="1247642" y="69445"/>
                </a:lnTo>
                <a:lnTo>
                  <a:pt x="1279466" y="73198"/>
                </a:lnTo>
                <a:lnTo>
                  <a:pt x="1311249" y="74866"/>
                </a:lnTo>
                <a:lnTo>
                  <a:pt x="1343013" y="75607"/>
                </a:lnTo>
                <a:lnTo>
                  <a:pt x="1374770" y="76995"/>
                </a:lnTo>
                <a:lnTo>
                  <a:pt x="1406522" y="81139"/>
                </a:lnTo>
                <a:lnTo>
                  <a:pt x="1438274" y="83687"/>
                </a:lnTo>
                <a:lnTo>
                  <a:pt x="1470025" y="84819"/>
                </a:lnTo>
                <a:lnTo>
                  <a:pt x="1517650" y="86515"/>
                </a:lnTo>
                <a:lnTo>
                  <a:pt x="1565275" y="92191"/>
                </a:lnTo>
                <a:lnTo>
                  <a:pt x="1612900" y="95402"/>
                </a:lnTo>
                <a:lnTo>
                  <a:pt x="1660525" y="101527"/>
                </a:lnTo>
                <a:lnTo>
                  <a:pt x="1708150" y="104871"/>
                </a:lnTo>
                <a:lnTo>
                  <a:pt x="1755775" y="111036"/>
                </a:lnTo>
                <a:lnTo>
                  <a:pt x="1803400" y="113333"/>
                </a:lnTo>
                <a:lnTo>
                  <a:pt x="1851025" y="115072"/>
                </a:lnTo>
                <a:lnTo>
                  <a:pt x="1898650" y="121819"/>
                </a:lnTo>
                <a:lnTo>
                  <a:pt x="1946275" y="129463"/>
                </a:lnTo>
                <a:lnTo>
                  <a:pt x="1993900" y="132198"/>
                </a:lnTo>
                <a:lnTo>
                  <a:pt x="2041525" y="133009"/>
                </a:lnTo>
                <a:lnTo>
                  <a:pt x="2089150" y="134307"/>
                </a:lnTo>
                <a:lnTo>
                  <a:pt x="2136775" y="139866"/>
                </a:lnTo>
                <a:lnTo>
                  <a:pt x="2184400" y="141983"/>
                </a:lnTo>
                <a:lnTo>
                  <a:pt x="2216150" y="142479"/>
                </a:lnTo>
                <a:lnTo>
                  <a:pt x="2263775" y="147814"/>
                </a:lnTo>
                <a:lnTo>
                  <a:pt x="2311400" y="151041"/>
                </a:lnTo>
                <a:lnTo>
                  <a:pt x="2359025" y="151997"/>
                </a:lnTo>
                <a:lnTo>
                  <a:pt x="2406650" y="152281"/>
                </a:lnTo>
                <a:lnTo>
                  <a:pt x="2454275" y="152365"/>
                </a:lnTo>
                <a:lnTo>
                  <a:pt x="2501900" y="152390"/>
                </a:lnTo>
                <a:lnTo>
                  <a:pt x="2536474" y="152395"/>
                </a:lnTo>
                <a:lnTo>
                  <a:pt x="2571946" y="153456"/>
                </a:lnTo>
                <a:lnTo>
                  <a:pt x="2605351" y="157456"/>
                </a:lnTo>
                <a:lnTo>
                  <a:pt x="2640660" y="159939"/>
                </a:lnTo>
                <a:lnTo>
                  <a:pt x="2677518" y="161042"/>
                </a:lnTo>
                <a:lnTo>
                  <a:pt x="2715068" y="161533"/>
                </a:lnTo>
                <a:lnTo>
                  <a:pt x="2752921" y="161751"/>
                </a:lnTo>
                <a:lnTo>
                  <a:pt x="2790912" y="161848"/>
                </a:lnTo>
                <a:lnTo>
                  <a:pt x="2828965" y="161890"/>
                </a:lnTo>
                <a:lnTo>
                  <a:pt x="2867043" y="161910"/>
                </a:lnTo>
                <a:lnTo>
                  <a:pt x="2906192" y="161918"/>
                </a:lnTo>
                <a:lnTo>
                  <a:pt x="2948284" y="161922"/>
                </a:lnTo>
                <a:lnTo>
                  <a:pt x="2988866" y="161924"/>
                </a:lnTo>
                <a:lnTo>
                  <a:pt x="3028067" y="162983"/>
                </a:lnTo>
                <a:lnTo>
                  <a:pt x="3066659" y="166981"/>
                </a:lnTo>
                <a:lnTo>
                  <a:pt x="3104976" y="169464"/>
                </a:lnTo>
                <a:lnTo>
                  <a:pt x="3144232" y="170567"/>
                </a:lnTo>
                <a:lnTo>
                  <a:pt x="3186372" y="171058"/>
                </a:lnTo>
                <a:lnTo>
                  <a:pt x="3226973" y="171276"/>
                </a:lnTo>
                <a:lnTo>
                  <a:pt x="3266185" y="171373"/>
                </a:lnTo>
                <a:lnTo>
                  <a:pt x="3304780" y="171415"/>
                </a:lnTo>
                <a:lnTo>
                  <a:pt x="3340277" y="171435"/>
                </a:lnTo>
                <a:lnTo>
                  <a:pt x="3374751" y="172501"/>
                </a:lnTo>
                <a:lnTo>
                  <a:pt x="3411240" y="176503"/>
                </a:lnTo>
                <a:lnTo>
                  <a:pt x="3457370" y="179650"/>
                </a:lnTo>
                <a:lnTo>
                  <a:pt x="3502903" y="175526"/>
                </a:lnTo>
                <a:lnTo>
                  <a:pt x="3544853" y="172658"/>
                </a:lnTo>
                <a:lnTo>
                  <a:pt x="3584095" y="171808"/>
                </a:lnTo>
                <a:lnTo>
                  <a:pt x="3627676" y="164975"/>
                </a:lnTo>
                <a:lnTo>
                  <a:pt x="3671415" y="162327"/>
                </a:lnTo>
                <a:lnTo>
                  <a:pt x="3682438" y="159281"/>
                </a:lnTo>
                <a:lnTo>
                  <a:pt x="3686859" y="156988"/>
                </a:lnTo>
                <a:lnTo>
                  <a:pt x="3689806" y="154400"/>
                </a:lnTo>
                <a:lnTo>
                  <a:pt x="3695700" y="14287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6" name="SMARTInkShape-Group682"/>
          <p:cNvGrpSpPr/>
          <p:nvPr/>
        </p:nvGrpSpPr>
        <p:grpSpPr>
          <a:xfrm>
            <a:off x="1019175" y="2400311"/>
            <a:ext cx="342901" cy="380941"/>
            <a:chOff x="1019175" y="2400311"/>
            <a:chExt cx="342901" cy="380941"/>
          </a:xfrm>
        </p:grpSpPr>
        <p:sp>
          <p:nvSpPr>
            <p:cNvPr id="112" name="SMARTInkShape-3305"/>
            <p:cNvSpPr/>
            <p:nvPr>
              <p:custDataLst>
                <p:tags r:id="rId241"/>
              </p:custDataLst>
            </p:nvPr>
          </p:nvSpPr>
          <p:spPr>
            <a:xfrm>
              <a:off x="1047750" y="2400311"/>
              <a:ext cx="9526" cy="28565"/>
            </a:xfrm>
            <a:custGeom>
              <a:avLst/>
              <a:gdLst/>
              <a:ahLst/>
              <a:cxnLst/>
              <a:rect l="0" t="0" r="0" b="0"/>
              <a:pathLst>
                <a:path w="9526" h="28565">
                  <a:moveTo>
                    <a:pt x="9525" y="28564"/>
                  </a:moveTo>
                  <a:lnTo>
                    <a:pt x="9525" y="28564"/>
                  </a:lnTo>
                  <a:lnTo>
                    <a:pt x="9525" y="4966"/>
                  </a:lnTo>
                  <a:lnTo>
                    <a:pt x="8467" y="3307"/>
                  </a:lnTo>
                  <a:lnTo>
                    <a:pt x="6703" y="2201"/>
                  </a:lnTo>
                  <a:lnTo>
                    <a:pt x="34" y="0"/>
                  </a:lnTo>
                  <a:lnTo>
                    <a:pt x="0" y="95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3306"/>
            <p:cNvSpPr/>
            <p:nvPr>
              <p:custDataLst>
                <p:tags r:id="rId242"/>
              </p:custDataLst>
            </p:nvPr>
          </p:nvSpPr>
          <p:spPr>
            <a:xfrm>
              <a:off x="1019175" y="2524125"/>
              <a:ext cx="47623" cy="257127"/>
            </a:xfrm>
            <a:custGeom>
              <a:avLst/>
              <a:gdLst/>
              <a:ahLst/>
              <a:cxnLst/>
              <a:rect l="0" t="0" r="0" b="0"/>
              <a:pathLst>
                <a:path w="47623" h="257127">
                  <a:moveTo>
                    <a:pt x="9525" y="0"/>
                  </a:moveTo>
                  <a:lnTo>
                    <a:pt x="9525" y="0"/>
                  </a:lnTo>
                  <a:lnTo>
                    <a:pt x="1324" y="0"/>
                  </a:lnTo>
                  <a:lnTo>
                    <a:pt x="883" y="1058"/>
                  </a:lnTo>
                  <a:lnTo>
                    <a:pt x="34" y="14189"/>
                  </a:lnTo>
                  <a:lnTo>
                    <a:pt x="1081" y="15809"/>
                  </a:lnTo>
                  <a:lnTo>
                    <a:pt x="2838" y="16890"/>
                  </a:lnTo>
                  <a:lnTo>
                    <a:pt x="5067" y="17610"/>
                  </a:lnTo>
                  <a:lnTo>
                    <a:pt x="6553" y="19148"/>
                  </a:lnTo>
                  <a:lnTo>
                    <a:pt x="8204" y="23680"/>
                  </a:lnTo>
                  <a:lnTo>
                    <a:pt x="10322" y="35213"/>
                  </a:lnTo>
                  <a:lnTo>
                    <a:pt x="15994" y="45593"/>
                  </a:lnTo>
                  <a:lnTo>
                    <a:pt x="19203" y="60546"/>
                  </a:lnTo>
                  <a:lnTo>
                    <a:pt x="26386" y="72150"/>
                  </a:lnTo>
                  <a:lnTo>
                    <a:pt x="32188" y="78986"/>
                  </a:lnTo>
                  <a:lnTo>
                    <a:pt x="35473" y="88374"/>
                  </a:lnTo>
                  <a:lnTo>
                    <a:pt x="44544" y="135570"/>
                  </a:lnTo>
                  <a:lnTo>
                    <a:pt x="47505" y="178196"/>
                  </a:lnTo>
                  <a:lnTo>
                    <a:pt x="47622" y="220772"/>
                  </a:lnTo>
                  <a:lnTo>
                    <a:pt x="44801" y="227943"/>
                  </a:lnTo>
                  <a:lnTo>
                    <a:pt x="41078" y="234658"/>
                  </a:lnTo>
                  <a:lnTo>
                    <a:pt x="37924" y="244388"/>
                  </a:lnTo>
                  <a:lnTo>
                    <a:pt x="29002" y="256614"/>
                  </a:lnTo>
                  <a:lnTo>
                    <a:pt x="15355" y="257126"/>
                  </a:lnTo>
                  <a:lnTo>
                    <a:pt x="13412" y="256084"/>
                  </a:lnTo>
                  <a:lnTo>
                    <a:pt x="12116" y="254331"/>
                  </a:lnTo>
                  <a:lnTo>
                    <a:pt x="11252" y="252104"/>
                  </a:lnTo>
                  <a:lnTo>
                    <a:pt x="9618" y="250619"/>
                  </a:lnTo>
                  <a:lnTo>
                    <a:pt x="4980" y="248969"/>
                  </a:lnTo>
                  <a:lnTo>
                    <a:pt x="3320" y="246413"/>
                  </a:lnTo>
                  <a:lnTo>
                    <a:pt x="437" y="226307"/>
                  </a:lnTo>
                  <a:lnTo>
                    <a:pt x="0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3307"/>
            <p:cNvSpPr/>
            <p:nvPr>
              <p:custDataLst>
                <p:tags r:id="rId243"/>
              </p:custDataLst>
            </p:nvPr>
          </p:nvSpPr>
          <p:spPr>
            <a:xfrm>
              <a:off x="1238250" y="2562225"/>
              <a:ext cx="95251" cy="9526"/>
            </a:xfrm>
            <a:custGeom>
              <a:avLst/>
              <a:gdLst/>
              <a:ahLst/>
              <a:cxnLst/>
              <a:rect l="0" t="0" r="0" b="0"/>
              <a:pathLst>
                <a:path w="95251" h="9526">
                  <a:moveTo>
                    <a:pt x="0" y="9525"/>
                  </a:moveTo>
                  <a:lnTo>
                    <a:pt x="0" y="9525"/>
                  </a:lnTo>
                  <a:lnTo>
                    <a:pt x="0" y="10"/>
                  </a:lnTo>
                  <a:lnTo>
                    <a:pt x="46735" y="0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3308"/>
            <p:cNvSpPr/>
            <p:nvPr>
              <p:custDataLst>
                <p:tags r:id="rId244"/>
              </p:custDataLst>
            </p:nvPr>
          </p:nvSpPr>
          <p:spPr>
            <a:xfrm>
              <a:off x="1238677" y="2647950"/>
              <a:ext cx="123399" cy="9523"/>
            </a:xfrm>
            <a:custGeom>
              <a:avLst/>
              <a:gdLst/>
              <a:ahLst/>
              <a:cxnLst/>
              <a:rect l="0" t="0" r="0" b="0"/>
              <a:pathLst>
                <a:path w="123399" h="9523">
                  <a:moveTo>
                    <a:pt x="18623" y="0"/>
                  </a:moveTo>
                  <a:lnTo>
                    <a:pt x="18623" y="0"/>
                  </a:lnTo>
                  <a:lnTo>
                    <a:pt x="13566" y="0"/>
                  </a:lnTo>
                  <a:lnTo>
                    <a:pt x="12077" y="1058"/>
                  </a:lnTo>
                  <a:lnTo>
                    <a:pt x="11084" y="2822"/>
                  </a:lnTo>
                  <a:lnTo>
                    <a:pt x="10422" y="5056"/>
                  </a:lnTo>
                  <a:lnTo>
                    <a:pt x="8922" y="6546"/>
                  </a:lnTo>
                  <a:lnTo>
                    <a:pt x="0" y="9409"/>
                  </a:lnTo>
                  <a:lnTo>
                    <a:pt x="18830" y="9522"/>
                  </a:lnTo>
                  <a:lnTo>
                    <a:pt x="26829" y="6702"/>
                  </a:lnTo>
                  <a:lnTo>
                    <a:pt x="33912" y="2978"/>
                  </a:lnTo>
                  <a:lnTo>
                    <a:pt x="40587" y="1323"/>
                  </a:lnTo>
                  <a:lnTo>
                    <a:pt x="43849" y="1941"/>
                  </a:lnTo>
                  <a:lnTo>
                    <a:pt x="54555" y="6807"/>
                  </a:lnTo>
                  <a:lnTo>
                    <a:pt x="101336" y="9419"/>
                  </a:lnTo>
                  <a:lnTo>
                    <a:pt x="111123" y="6656"/>
                  </a:lnTo>
                  <a:lnTo>
                    <a:pt x="12339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SMARTInkShape-Group683"/>
          <p:cNvGrpSpPr/>
          <p:nvPr/>
        </p:nvGrpSpPr>
        <p:grpSpPr>
          <a:xfrm>
            <a:off x="1657351" y="2457450"/>
            <a:ext cx="752337" cy="257176"/>
            <a:chOff x="1657351" y="2457450"/>
            <a:chExt cx="752337" cy="257176"/>
          </a:xfrm>
        </p:grpSpPr>
        <p:sp>
          <p:nvSpPr>
            <p:cNvPr id="117" name="SMARTInkShape-3309"/>
            <p:cNvSpPr/>
            <p:nvPr>
              <p:custDataLst>
                <p:tags r:id="rId235"/>
              </p:custDataLst>
            </p:nvPr>
          </p:nvSpPr>
          <p:spPr>
            <a:xfrm>
              <a:off x="1657351" y="2457451"/>
              <a:ext cx="66675" cy="200025"/>
            </a:xfrm>
            <a:custGeom>
              <a:avLst/>
              <a:gdLst/>
              <a:ahLst/>
              <a:cxnLst/>
              <a:rect l="0" t="0" r="0" b="0"/>
              <a:pathLst>
                <a:path w="66675" h="200025">
                  <a:moveTo>
                    <a:pt x="66674" y="19049"/>
                  </a:moveTo>
                  <a:lnTo>
                    <a:pt x="66674" y="19049"/>
                  </a:lnTo>
                  <a:lnTo>
                    <a:pt x="66674" y="4584"/>
                  </a:lnTo>
                  <a:lnTo>
                    <a:pt x="65616" y="3055"/>
                  </a:lnTo>
                  <a:lnTo>
                    <a:pt x="63852" y="2037"/>
                  </a:lnTo>
                  <a:lnTo>
                    <a:pt x="57541" y="118"/>
                  </a:lnTo>
                  <a:lnTo>
                    <a:pt x="39542" y="0"/>
                  </a:lnTo>
                  <a:lnTo>
                    <a:pt x="18858" y="16475"/>
                  </a:lnTo>
                  <a:lnTo>
                    <a:pt x="15747" y="17333"/>
                  </a:lnTo>
                  <a:lnTo>
                    <a:pt x="13672" y="20021"/>
                  </a:lnTo>
                  <a:lnTo>
                    <a:pt x="10753" y="32860"/>
                  </a:lnTo>
                  <a:lnTo>
                    <a:pt x="8830" y="44896"/>
                  </a:lnTo>
                  <a:lnTo>
                    <a:pt x="1371" y="68444"/>
                  </a:lnTo>
                  <a:lnTo>
                    <a:pt x="35" y="115721"/>
                  </a:lnTo>
                  <a:lnTo>
                    <a:pt x="0" y="160192"/>
                  </a:lnTo>
                  <a:lnTo>
                    <a:pt x="2822" y="169268"/>
                  </a:lnTo>
                  <a:lnTo>
                    <a:pt x="6545" y="176830"/>
                  </a:lnTo>
                  <a:lnTo>
                    <a:pt x="8200" y="183718"/>
                  </a:lnTo>
                  <a:lnTo>
                    <a:pt x="9700" y="185979"/>
                  </a:lnTo>
                  <a:lnTo>
                    <a:pt x="11758" y="187485"/>
                  </a:lnTo>
                  <a:lnTo>
                    <a:pt x="16867" y="190218"/>
                  </a:lnTo>
                  <a:lnTo>
                    <a:pt x="25693" y="196648"/>
                  </a:lnTo>
                  <a:lnTo>
                    <a:pt x="35011" y="199024"/>
                  </a:lnTo>
                  <a:lnTo>
                    <a:pt x="57149" y="2000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3310"/>
            <p:cNvSpPr/>
            <p:nvPr>
              <p:custDataLst>
                <p:tags r:id="rId236"/>
              </p:custDataLst>
            </p:nvPr>
          </p:nvSpPr>
          <p:spPr>
            <a:xfrm>
              <a:off x="1857375" y="2571750"/>
              <a:ext cx="9134" cy="85726"/>
            </a:xfrm>
            <a:custGeom>
              <a:avLst/>
              <a:gdLst/>
              <a:ahLst/>
              <a:cxnLst/>
              <a:rect l="0" t="0" r="0" b="0"/>
              <a:pathLst>
                <a:path w="9134" h="8572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6" y="1058"/>
                  </a:lnTo>
                  <a:lnTo>
                    <a:pt x="7539" y="2822"/>
                  </a:lnTo>
                  <a:lnTo>
                    <a:pt x="9133" y="8201"/>
                  </a:lnTo>
                  <a:lnTo>
                    <a:pt x="8205" y="8642"/>
                  </a:lnTo>
                  <a:lnTo>
                    <a:pt x="4352" y="9133"/>
                  </a:lnTo>
                  <a:lnTo>
                    <a:pt x="2901" y="11380"/>
                  </a:lnTo>
                  <a:lnTo>
                    <a:pt x="255" y="27845"/>
                  </a:lnTo>
                  <a:lnTo>
                    <a:pt x="0" y="74435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3311"/>
            <p:cNvSpPr/>
            <p:nvPr>
              <p:custDataLst>
                <p:tags r:id="rId237"/>
              </p:custDataLst>
            </p:nvPr>
          </p:nvSpPr>
          <p:spPr>
            <a:xfrm>
              <a:off x="1857375" y="2458812"/>
              <a:ext cx="47588" cy="36702"/>
            </a:xfrm>
            <a:custGeom>
              <a:avLst/>
              <a:gdLst/>
              <a:ahLst/>
              <a:cxnLst/>
              <a:rect l="0" t="0" r="0" b="0"/>
              <a:pathLst>
                <a:path w="47588" h="36702">
                  <a:moveTo>
                    <a:pt x="19050" y="17688"/>
                  </a:moveTo>
                  <a:lnTo>
                    <a:pt x="19050" y="17688"/>
                  </a:lnTo>
                  <a:lnTo>
                    <a:pt x="9917" y="8555"/>
                  </a:lnTo>
                  <a:lnTo>
                    <a:pt x="9641" y="13336"/>
                  </a:lnTo>
                  <a:lnTo>
                    <a:pt x="8544" y="14786"/>
                  </a:lnTo>
                  <a:lnTo>
                    <a:pt x="395" y="17575"/>
                  </a:lnTo>
                  <a:lnTo>
                    <a:pt x="8236" y="25879"/>
                  </a:lnTo>
                  <a:lnTo>
                    <a:pt x="9412" y="35297"/>
                  </a:lnTo>
                  <a:lnTo>
                    <a:pt x="10508" y="35777"/>
                  </a:lnTo>
                  <a:lnTo>
                    <a:pt x="23711" y="36701"/>
                  </a:lnTo>
                  <a:lnTo>
                    <a:pt x="29236" y="33899"/>
                  </a:lnTo>
                  <a:lnTo>
                    <a:pt x="36349" y="28534"/>
                  </a:lnTo>
                  <a:lnTo>
                    <a:pt x="42638" y="27604"/>
                  </a:lnTo>
                  <a:lnTo>
                    <a:pt x="44300" y="26416"/>
                  </a:lnTo>
                  <a:lnTo>
                    <a:pt x="45408" y="24565"/>
                  </a:lnTo>
                  <a:lnTo>
                    <a:pt x="47333" y="17535"/>
                  </a:lnTo>
                  <a:lnTo>
                    <a:pt x="47587" y="9606"/>
                  </a:lnTo>
                  <a:lnTo>
                    <a:pt x="46541" y="9126"/>
                  </a:lnTo>
                  <a:lnTo>
                    <a:pt x="42557" y="8591"/>
                  </a:lnTo>
                  <a:lnTo>
                    <a:pt x="41071" y="7390"/>
                  </a:lnTo>
                  <a:lnTo>
                    <a:pt x="39421" y="3233"/>
                  </a:lnTo>
                  <a:lnTo>
                    <a:pt x="37922" y="1701"/>
                  </a:lnTo>
                  <a:lnTo>
                    <a:pt x="33435" y="0"/>
                  </a:lnTo>
                  <a:lnTo>
                    <a:pt x="30757" y="604"/>
                  </a:lnTo>
                  <a:lnTo>
                    <a:pt x="18854" y="6356"/>
                  </a:lnTo>
                  <a:lnTo>
                    <a:pt x="1870" y="8057"/>
                  </a:lnTo>
                  <a:lnTo>
                    <a:pt x="1247" y="9151"/>
                  </a:lnTo>
                  <a:lnTo>
                    <a:pt x="0" y="176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3312"/>
            <p:cNvSpPr/>
            <p:nvPr>
              <p:custDataLst>
                <p:tags r:id="rId238"/>
              </p:custDataLst>
            </p:nvPr>
          </p:nvSpPr>
          <p:spPr>
            <a:xfrm>
              <a:off x="2038360" y="2609850"/>
              <a:ext cx="95241" cy="9526"/>
            </a:xfrm>
            <a:custGeom>
              <a:avLst/>
              <a:gdLst/>
              <a:ahLst/>
              <a:cxnLst/>
              <a:rect l="0" t="0" r="0" b="0"/>
              <a:pathLst>
                <a:path w="95241" h="9526">
                  <a:moveTo>
                    <a:pt x="9515" y="9525"/>
                  </a:moveTo>
                  <a:lnTo>
                    <a:pt x="9515" y="9525"/>
                  </a:lnTo>
                  <a:lnTo>
                    <a:pt x="0" y="9525"/>
                  </a:lnTo>
                  <a:lnTo>
                    <a:pt x="47509" y="9525"/>
                  </a:lnTo>
                  <a:lnTo>
                    <a:pt x="60294" y="9525"/>
                  </a:lnTo>
                  <a:lnTo>
                    <a:pt x="952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3313"/>
            <p:cNvSpPr/>
            <p:nvPr>
              <p:custDataLst>
                <p:tags r:id="rId239"/>
              </p:custDataLst>
            </p:nvPr>
          </p:nvSpPr>
          <p:spPr>
            <a:xfrm>
              <a:off x="2238375" y="2533650"/>
              <a:ext cx="19051" cy="133351"/>
            </a:xfrm>
            <a:custGeom>
              <a:avLst/>
              <a:gdLst/>
              <a:ahLst/>
              <a:cxnLst/>
              <a:rect l="0" t="0" r="0" b="0"/>
              <a:pathLst>
                <a:path w="19051" h="133351">
                  <a:moveTo>
                    <a:pt x="0" y="0"/>
                  </a:moveTo>
                  <a:lnTo>
                    <a:pt x="0" y="0"/>
                  </a:lnTo>
                  <a:lnTo>
                    <a:pt x="9133" y="0"/>
                  </a:lnTo>
                  <a:lnTo>
                    <a:pt x="9524" y="45518"/>
                  </a:lnTo>
                  <a:lnTo>
                    <a:pt x="9525" y="88784"/>
                  </a:lnTo>
                  <a:lnTo>
                    <a:pt x="12347" y="95199"/>
                  </a:lnTo>
                  <a:lnTo>
                    <a:pt x="16071" y="101577"/>
                  </a:lnTo>
                  <a:lnTo>
                    <a:pt x="18462" y="114295"/>
                  </a:lnTo>
                  <a:lnTo>
                    <a:pt x="1905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3314"/>
            <p:cNvSpPr/>
            <p:nvPr>
              <p:custDataLst>
                <p:tags r:id="rId240"/>
              </p:custDataLst>
            </p:nvPr>
          </p:nvSpPr>
          <p:spPr>
            <a:xfrm>
              <a:off x="2352675" y="2457450"/>
              <a:ext cx="57013" cy="257176"/>
            </a:xfrm>
            <a:custGeom>
              <a:avLst/>
              <a:gdLst/>
              <a:ahLst/>
              <a:cxnLst/>
              <a:rect l="0" t="0" r="0" b="0"/>
              <a:pathLst>
                <a:path w="57013" h="257176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10361" y="7539"/>
                  </a:lnTo>
                  <a:lnTo>
                    <a:pt x="13258" y="8201"/>
                  </a:lnTo>
                  <a:lnTo>
                    <a:pt x="22390" y="14189"/>
                  </a:lnTo>
                  <a:lnTo>
                    <a:pt x="25826" y="19711"/>
                  </a:lnTo>
                  <a:lnTo>
                    <a:pt x="26743" y="22666"/>
                  </a:lnTo>
                  <a:lnTo>
                    <a:pt x="43411" y="45697"/>
                  </a:lnTo>
                  <a:lnTo>
                    <a:pt x="54794" y="76867"/>
                  </a:lnTo>
                  <a:lnTo>
                    <a:pt x="57012" y="120689"/>
                  </a:lnTo>
                  <a:lnTo>
                    <a:pt x="56084" y="168257"/>
                  </a:lnTo>
                  <a:lnTo>
                    <a:pt x="49543" y="190259"/>
                  </a:lnTo>
                  <a:lnTo>
                    <a:pt x="31324" y="226228"/>
                  </a:lnTo>
                  <a:lnTo>
                    <a:pt x="28738" y="233896"/>
                  </a:lnTo>
                  <a:lnTo>
                    <a:pt x="9525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" name="SMARTInkShape-Group684"/>
          <p:cNvGrpSpPr/>
          <p:nvPr/>
        </p:nvGrpSpPr>
        <p:grpSpPr>
          <a:xfrm>
            <a:off x="1228763" y="3028950"/>
            <a:ext cx="219038" cy="276212"/>
            <a:chOff x="1228763" y="3028950"/>
            <a:chExt cx="219038" cy="276212"/>
          </a:xfrm>
        </p:grpSpPr>
        <p:sp>
          <p:nvSpPr>
            <p:cNvPr id="124" name="SMARTInkShape-3315"/>
            <p:cNvSpPr/>
            <p:nvPr>
              <p:custDataLst>
                <p:tags r:id="rId231"/>
              </p:custDataLst>
            </p:nvPr>
          </p:nvSpPr>
          <p:spPr>
            <a:xfrm>
              <a:off x="1247775" y="3143250"/>
              <a:ext cx="19051" cy="142876"/>
            </a:xfrm>
            <a:custGeom>
              <a:avLst/>
              <a:gdLst/>
              <a:ahLst/>
              <a:cxnLst/>
              <a:rect l="0" t="0" r="0" b="0"/>
              <a:pathLst>
                <a:path w="19051" h="142876">
                  <a:moveTo>
                    <a:pt x="0" y="0"/>
                  </a:moveTo>
                  <a:lnTo>
                    <a:pt x="0" y="0"/>
                  </a:lnTo>
                  <a:lnTo>
                    <a:pt x="0" y="46139"/>
                  </a:lnTo>
                  <a:lnTo>
                    <a:pt x="0" y="68609"/>
                  </a:lnTo>
                  <a:lnTo>
                    <a:pt x="2822" y="75648"/>
                  </a:lnTo>
                  <a:lnTo>
                    <a:pt x="5057" y="79007"/>
                  </a:lnTo>
                  <a:lnTo>
                    <a:pt x="8201" y="93848"/>
                  </a:lnTo>
                  <a:lnTo>
                    <a:pt x="9409" y="117073"/>
                  </a:lnTo>
                  <a:lnTo>
                    <a:pt x="12295" y="123646"/>
                  </a:lnTo>
                  <a:lnTo>
                    <a:pt x="16048" y="130096"/>
                  </a:lnTo>
                  <a:lnTo>
                    <a:pt x="1905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3316"/>
            <p:cNvSpPr/>
            <p:nvPr>
              <p:custDataLst>
                <p:tags r:id="rId232"/>
              </p:custDataLst>
            </p:nvPr>
          </p:nvSpPr>
          <p:spPr>
            <a:xfrm>
              <a:off x="1228763" y="3028950"/>
              <a:ext cx="57113" cy="38090"/>
            </a:xfrm>
            <a:custGeom>
              <a:avLst/>
              <a:gdLst/>
              <a:ahLst/>
              <a:cxnLst/>
              <a:rect l="0" t="0" r="0" b="0"/>
              <a:pathLst>
                <a:path w="57113" h="38090">
                  <a:moveTo>
                    <a:pt x="28537" y="0"/>
                  </a:moveTo>
                  <a:lnTo>
                    <a:pt x="28537" y="0"/>
                  </a:lnTo>
                  <a:lnTo>
                    <a:pt x="10927" y="0"/>
                  </a:lnTo>
                  <a:lnTo>
                    <a:pt x="1412" y="8201"/>
                  </a:lnTo>
                  <a:lnTo>
                    <a:pt x="89" y="17610"/>
                  </a:lnTo>
                  <a:lnTo>
                    <a:pt x="0" y="23680"/>
                  </a:lnTo>
                  <a:lnTo>
                    <a:pt x="1046" y="25312"/>
                  </a:lnTo>
                  <a:lnTo>
                    <a:pt x="2801" y="26399"/>
                  </a:lnTo>
                  <a:lnTo>
                    <a:pt x="5030" y="27125"/>
                  </a:lnTo>
                  <a:lnTo>
                    <a:pt x="6515" y="28666"/>
                  </a:lnTo>
                  <a:lnTo>
                    <a:pt x="8166" y="33202"/>
                  </a:lnTo>
                  <a:lnTo>
                    <a:pt x="9665" y="34835"/>
                  </a:lnTo>
                  <a:lnTo>
                    <a:pt x="17572" y="37670"/>
                  </a:lnTo>
                  <a:lnTo>
                    <a:pt x="41365" y="38089"/>
                  </a:lnTo>
                  <a:lnTo>
                    <a:pt x="43439" y="37034"/>
                  </a:lnTo>
                  <a:lnTo>
                    <a:pt x="44822" y="35273"/>
                  </a:lnTo>
                  <a:lnTo>
                    <a:pt x="47416" y="30493"/>
                  </a:lnTo>
                  <a:lnTo>
                    <a:pt x="55626" y="20766"/>
                  </a:lnTo>
                  <a:lnTo>
                    <a:pt x="56672" y="14502"/>
                  </a:lnTo>
                  <a:lnTo>
                    <a:pt x="57112" y="0"/>
                  </a:lnTo>
                  <a:lnTo>
                    <a:pt x="57112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3317"/>
            <p:cNvSpPr/>
            <p:nvPr>
              <p:custDataLst>
                <p:tags r:id="rId233"/>
              </p:custDataLst>
            </p:nvPr>
          </p:nvSpPr>
          <p:spPr>
            <a:xfrm>
              <a:off x="1419225" y="315277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0"/>
                  </a:moveTo>
                  <a:lnTo>
                    <a:pt x="0" y="0"/>
                  </a:lnTo>
                  <a:lnTo>
                    <a:pt x="95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3318"/>
            <p:cNvSpPr/>
            <p:nvPr>
              <p:custDataLst>
                <p:tags r:id="rId234"/>
              </p:custDataLst>
            </p:nvPr>
          </p:nvSpPr>
          <p:spPr>
            <a:xfrm>
              <a:off x="1438275" y="3276600"/>
              <a:ext cx="9526" cy="28562"/>
            </a:xfrm>
            <a:custGeom>
              <a:avLst/>
              <a:gdLst/>
              <a:ahLst/>
              <a:cxnLst/>
              <a:rect l="0" t="0" r="0" b="0"/>
              <a:pathLst>
                <a:path w="9526" h="28562">
                  <a:moveTo>
                    <a:pt x="9525" y="0"/>
                  </a:moveTo>
                  <a:lnTo>
                    <a:pt x="9525" y="0"/>
                  </a:lnTo>
                  <a:lnTo>
                    <a:pt x="4468" y="5057"/>
                  </a:lnTo>
                  <a:lnTo>
                    <a:pt x="1986" y="10361"/>
                  </a:lnTo>
                  <a:lnTo>
                    <a:pt x="1" y="28561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9" name="SMARTInkShape-3319"/>
          <p:cNvSpPr/>
          <p:nvPr>
            <p:custDataLst>
              <p:tags r:id="rId3"/>
            </p:custDataLst>
          </p:nvPr>
        </p:nvSpPr>
        <p:spPr>
          <a:xfrm>
            <a:off x="1781175" y="3143285"/>
            <a:ext cx="19051" cy="238091"/>
          </a:xfrm>
          <a:custGeom>
            <a:avLst/>
            <a:gdLst/>
            <a:ahLst/>
            <a:cxnLst/>
            <a:rect l="0" t="0" r="0" b="0"/>
            <a:pathLst>
              <a:path w="19051" h="238091">
                <a:moveTo>
                  <a:pt x="0" y="9490"/>
                </a:moveTo>
                <a:lnTo>
                  <a:pt x="0" y="9490"/>
                </a:lnTo>
                <a:lnTo>
                  <a:pt x="0" y="0"/>
                </a:lnTo>
                <a:lnTo>
                  <a:pt x="5056" y="5032"/>
                </a:lnTo>
                <a:lnTo>
                  <a:pt x="7539" y="10331"/>
                </a:lnTo>
                <a:lnTo>
                  <a:pt x="9515" y="55826"/>
                </a:lnTo>
                <a:lnTo>
                  <a:pt x="9524" y="97262"/>
                </a:lnTo>
                <a:lnTo>
                  <a:pt x="9525" y="139287"/>
                </a:lnTo>
                <a:lnTo>
                  <a:pt x="9525" y="182789"/>
                </a:lnTo>
                <a:lnTo>
                  <a:pt x="10583" y="221776"/>
                </a:lnTo>
                <a:lnTo>
                  <a:pt x="19050" y="23809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4" name="SMARTInkShape-Group687"/>
          <p:cNvGrpSpPr/>
          <p:nvPr/>
        </p:nvGrpSpPr>
        <p:grpSpPr>
          <a:xfrm>
            <a:off x="2334017" y="3038479"/>
            <a:ext cx="609209" cy="304390"/>
            <a:chOff x="2334017" y="3038479"/>
            <a:chExt cx="609209" cy="304390"/>
          </a:xfrm>
        </p:grpSpPr>
        <p:sp>
          <p:nvSpPr>
            <p:cNvPr id="130" name="SMARTInkShape-3320"/>
            <p:cNvSpPr/>
            <p:nvPr>
              <p:custDataLst>
                <p:tags r:id="rId227"/>
              </p:custDataLst>
            </p:nvPr>
          </p:nvSpPr>
          <p:spPr>
            <a:xfrm>
              <a:off x="2352686" y="3038479"/>
              <a:ext cx="123815" cy="304390"/>
            </a:xfrm>
            <a:custGeom>
              <a:avLst/>
              <a:gdLst/>
              <a:ahLst/>
              <a:cxnLst/>
              <a:rect l="0" t="0" r="0" b="0"/>
              <a:pathLst>
                <a:path w="123815" h="304390">
                  <a:moveTo>
                    <a:pt x="38089" y="19046"/>
                  </a:moveTo>
                  <a:lnTo>
                    <a:pt x="38089" y="19046"/>
                  </a:lnTo>
                  <a:lnTo>
                    <a:pt x="38089" y="13990"/>
                  </a:lnTo>
                  <a:lnTo>
                    <a:pt x="39147" y="12500"/>
                  </a:lnTo>
                  <a:lnTo>
                    <a:pt x="40911" y="11507"/>
                  </a:lnTo>
                  <a:lnTo>
                    <a:pt x="43145" y="10845"/>
                  </a:lnTo>
                  <a:lnTo>
                    <a:pt x="44635" y="9345"/>
                  </a:lnTo>
                  <a:lnTo>
                    <a:pt x="47613" y="0"/>
                  </a:lnTo>
                  <a:lnTo>
                    <a:pt x="47614" y="13254"/>
                  </a:lnTo>
                  <a:lnTo>
                    <a:pt x="38677" y="57416"/>
                  </a:lnTo>
                  <a:lnTo>
                    <a:pt x="37292" y="69966"/>
                  </a:lnTo>
                  <a:lnTo>
                    <a:pt x="28411" y="114502"/>
                  </a:lnTo>
                  <a:lnTo>
                    <a:pt x="13455" y="161856"/>
                  </a:lnTo>
                  <a:lnTo>
                    <a:pt x="3314" y="208399"/>
                  </a:lnTo>
                  <a:lnTo>
                    <a:pt x="119" y="254261"/>
                  </a:lnTo>
                  <a:lnTo>
                    <a:pt x="0" y="278862"/>
                  </a:lnTo>
                  <a:lnTo>
                    <a:pt x="2816" y="285508"/>
                  </a:lnTo>
                  <a:lnTo>
                    <a:pt x="8191" y="293342"/>
                  </a:lnTo>
                  <a:lnTo>
                    <a:pt x="11748" y="294414"/>
                  </a:lnTo>
                  <a:lnTo>
                    <a:pt x="14179" y="294700"/>
                  </a:lnTo>
                  <a:lnTo>
                    <a:pt x="19701" y="297839"/>
                  </a:lnTo>
                  <a:lnTo>
                    <a:pt x="26813" y="303422"/>
                  </a:lnTo>
                  <a:lnTo>
                    <a:pt x="33102" y="304389"/>
                  </a:lnTo>
                  <a:lnTo>
                    <a:pt x="38695" y="301793"/>
                  </a:lnTo>
                  <a:lnTo>
                    <a:pt x="44708" y="298169"/>
                  </a:lnTo>
                  <a:lnTo>
                    <a:pt x="54044" y="295071"/>
                  </a:lnTo>
                  <a:lnTo>
                    <a:pt x="64571" y="288980"/>
                  </a:lnTo>
                  <a:lnTo>
                    <a:pt x="79567" y="285646"/>
                  </a:lnTo>
                  <a:lnTo>
                    <a:pt x="91183" y="278426"/>
                  </a:lnTo>
                  <a:lnTo>
                    <a:pt x="101328" y="270642"/>
                  </a:lnTo>
                  <a:lnTo>
                    <a:pt x="114238" y="264653"/>
                  </a:lnTo>
                  <a:lnTo>
                    <a:pt x="117430" y="262159"/>
                  </a:lnTo>
                  <a:lnTo>
                    <a:pt x="120976" y="256566"/>
                  </a:lnTo>
                  <a:lnTo>
                    <a:pt x="123254" y="244351"/>
                  </a:lnTo>
                  <a:lnTo>
                    <a:pt x="123814" y="2285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3321"/>
            <p:cNvSpPr/>
            <p:nvPr>
              <p:custDataLst>
                <p:tags r:id="rId228"/>
              </p:custDataLst>
            </p:nvPr>
          </p:nvSpPr>
          <p:spPr>
            <a:xfrm>
              <a:off x="2334017" y="3181350"/>
              <a:ext cx="142484" cy="47626"/>
            </a:xfrm>
            <a:custGeom>
              <a:avLst/>
              <a:gdLst/>
              <a:ahLst/>
              <a:cxnLst/>
              <a:rect l="0" t="0" r="0" b="0"/>
              <a:pathLst>
                <a:path w="142484" h="47626">
                  <a:moveTo>
                    <a:pt x="9133" y="47625"/>
                  </a:moveTo>
                  <a:lnTo>
                    <a:pt x="9133" y="47625"/>
                  </a:lnTo>
                  <a:lnTo>
                    <a:pt x="0" y="47625"/>
                  </a:lnTo>
                  <a:lnTo>
                    <a:pt x="4781" y="47625"/>
                  </a:lnTo>
                  <a:lnTo>
                    <a:pt x="10021" y="44803"/>
                  </a:lnTo>
                  <a:lnTo>
                    <a:pt x="15878" y="41079"/>
                  </a:lnTo>
                  <a:lnTo>
                    <a:pt x="28261" y="38689"/>
                  </a:lnTo>
                  <a:lnTo>
                    <a:pt x="40898" y="38216"/>
                  </a:lnTo>
                  <a:lnTo>
                    <a:pt x="47240" y="35330"/>
                  </a:lnTo>
                  <a:lnTo>
                    <a:pt x="50412" y="33078"/>
                  </a:lnTo>
                  <a:lnTo>
                    <a:pt x="73823" y="26346"/>
                  </a:lnTo>
                  <a:lnTo>
                    <a:pt x="81276" y="22292"/>
                  </a:lnTo>
                  <a:lnTo>
                    <a:pt x="125651" y="7347"/>
                  </a:lnTo>
                  <a:lnTo>
                    <a:pt x="1424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3322"/>
            <p:cNvSpPr/>
            <p:nvPr>
              <p:custDataLst>
                <p:tags r:id="rId229"/>
              </p:custDataLst>
            </p:nvPr>
          </p:nvSpPr>
          <p:spPr>
            <a:xfrm>
              <a:off x="2543188" y="3200437"/>
              <a:ext cx="95080" cy="123740"/>
            </a:xfrm>
            <a:custGeom>
              <a:avLst/>
              <a:gdLst/>
              <a:ahLst/>
              <a:cxnLst/>
              <a:rect l="0" t="0" r="0" b="0"/>
              <a:pathLst>
                <a:path w="95080" h="123740">
                  <a:moveTo>
                    <a:pt x="57137" y="19013"/>
                  </a:moveTo>
                  <a:lnTo>
                    <a:pt x="57137" y="19013"/>
                  </a:lnTo>
                  <a:lnTo>
                    <a:pt x="57137" y="4824"/>
                  </a:lnTo>
                  <a:lnTo>
                    <a:pt x="56079" y="3204"/>
                  </a:lnTo>
                  <a:lnTo>
                    <a:pt x="54315" y="2123"/>
                  </a:lnTo>
                  <a:lnTo>
                    <a:pt x="47436" y="247"/>
                  </a:lnTo>
                  <a:lnTo>
                    <a:pt x="34471" y="0"/>
                  </a:lnTo>
                  <a:lnTo>
                    <a:pt x="32501" y="1046"/>
                  </a:lnTo>
                  <a:lnTo>
                    <a:pt x="31188" y="2802"/>
                  </a:lnTo>
                  <a:lnTo>
                    <a:pt x="30313" y="5031"/>
                  </a:lnTo>
                  <a:lnTo>
                    <a:pt x="28671" y="6516"/>
                  </a:lnTo>
                  <a:lnTo>
                    <a:pt x="24024" y="8167"/>
                  </a:lnTo>
                  <a:lnTo>
                    <a:pt x="22362" y="9666"/>
                  </a:lnTo>
                  <a:lnTo>
                    <a:pt x="2619" y="45660"/>
                  </a:lnTo>
                  <a:lnTo>
                    <a:pt x="17" y="91133"/>
                  </a:lnTo>
                  <a:lnTo>
                    <a:pt x="0" y="97985"/>
                  </a:lnTo>
                  <a:lnTo>
                    <a:pt x="2815" y="104559"/>
                  </a:lnTo>
                  <a:lnTo>
                    <a:pt x="13246" y="117403"/>
                  </a:lnTo>
                  <a:lnTo>
                    <a:pt x="19285" y="120950"/>
                  </a:lnTo>
                  <a:lnTo>
                    <a:pt x="31458" y="122947"/>
                  </a:lnTo>
                  <a:lnTo>
                    <a:pt x="64981" y="123739"/>
                  </a:lnTo>
                  <a:lnTo>
                    <a:pt x="68716" y="122697"/>
                  </a:lnTo>
                  <a:lnTo>
                    <a:pt x="71206" y="120944"/>
                  </a:lnTo>
                  <a:lnTo>
                    <a:pt x="91181" y="98277"/>
                  </a:lnTo>
                  <a:lnTo>
                    <a:pt x="94035" y="88830"/>
                  </a:lnTo>
                  <a:lnTo>
                    <a:pt x="95079" y="72984"/>
                  </a:lnTo>
                  <a:lnTo>
                    <a:pt x="92344" y="66636"/>
                  </a:lnTo>
                  <a:lnTo>
                    <a:pt x="78981" y="45275"/>
                  </a:lnTo>
                  <a:lnTo>
                    <a:pt x="48168" y="19546"/>
                  </a:lnTo>
                  <a:lnTo>
                    <a:pt x="47777" y="14115"/>
                  </a:lnTo>
                  <a:lnTo>
                    <a:pt x="48780" y="12572"/>
                  </a:lnTo>
                  <a:lnTo>
                    <a:pt x="50507" y="11544"/>
                  </a:lnTo>
                  <a:lnTo>
                    <a:pt x="57137" y="9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3323"/>
            <p:cNvSpPr/>
            <p:nvPr>
              <p:custDataLst>
                <p:tags r:id="rId230"/>
              </p:custDataLst>
            </p:nvPr>
          </p:nvSpPr>
          <p:spPr>
            <a:xfrm>
              <a:off x="2800350" y="3181491"/>
              <a:ext cx="142876" cy="123685"/>
            </a:xfrm>
            <a:custGeom>
              <a:avLst/>
              <a:gdLst/>
              <a:ahLst/>
              <a:cxnLst/>
              <a:rect l="0" t="0" r="0" b="0"/>
              <a:pathLst>
                <a:path w="142876" h="123685">
                  <a:moveTo>
                    <a:pt x="0" y="28434"/>
                  </a:moveTo>
                  <a:lnTo>
                    <a:pt x="0" y="28434"/>
                  </a:lnTo>
                  <a:lnTo>
                    <a:pt x="9133" y="28434"/>
                  </a:lnTo>
                  <a:lnTo>
                    <a:pt x="3" y="28434"/>
                  </a:lnTo>
                  <a:lnTo>
                    <a:pt x="0" y="50824"/>
                  </a:lnTo>
                  <a:lnTo>
                    <a:pt x="2822" y="57082"/>
                  </a:lnTo>
                  <a:lnTo>
                    <a:pt x="6546" y="63392"/>
                  </a:lnTo>
                  <a:lnTo>
                    <a:pt x="8936" y="76066"/>
                  </a:lnTo>
                  <a:lnTo>
                    <a:pt x="9133" y="79238"/>
                  </a:lnTo>
                  <a:lnTo>
                    <a:pt x="6528" y="85586"/>
                  </a:lnTo>
                  <a:lnTo>
                    <a:pt x="1289" y="93228"/>
                  </a:lnTo>
                  <a:lnTo>
                    <a:pt x="170" y="105223"/>
                  </a:lnTo>
                  <a:lnTo>
                    <a:pt x="10" y="113636"/>
                  </a:lnTo>
                  <a:lnTo>
                    <a:pt x="0" y="91755"/>
                  </a:lnTo>
                  <a:lnTo>
                    <a:pt x="1058" y="89698"/>
                  </a:lnTo>
                  <a:lnTo>
                    <a:pt x="2822" y="88327"/>
                  </a:lnTo>
                  <a:lnTo>
                    <a:pt x="5056" y="87413"/>
                  </a:lnTo>
                  <a:lnTo>
                    <a:pt x="6546" y="84686"/>
                  </a:lnTo>
                  <a:lnTo>
                    <a:pt x="11380" y="54256"/>
                  </a:lnTo>
                  <a:lnTo>
                    <a:pt x="44292" y="16690"/>
                  </a:lnTo>
                  <a:lnTo>
                    <a:pt x="60304" y="5289"/>
                  </a:lnTo>
                  <a:lnTo>
                    <a:pt x="69488" y="2273"/>
                  </a:lnTo>
                  <a:lnTo>
                    <a:pt x="98032" y="0"/>
                  </a:lnTo>
                  <a:lnTo>
                    <a:pt x="104600" y="2744"/>
                  </a:lnTo>
                  <a:lnTo>
                    <a:pt x="111047" y="6433"/>
                  </a:lnTo>
                  <a:lnTo>
                    <a:pt x="117440" y="8072"/>
                  </a:lnTo>
                  <a:lnTo>
                    <a:pt x="119569" y="10626"/>
                  </a:lnTo>
                  <a:lnTo>
                    <a:pt x="125806" y="27111"/>
                  </a:lnTo>
                  <a:lnTo>
                    <a:pt x="129997" y="34196"/>
                  </a:lnTo>
                  <a:lnTo>
                    <a:pt x="132356" y="45193"/>
                  </a:lnTo>
                  <a:lnTo>
                    <a:pt x="133219" y="68362"/>
                  </a:lnTo>
                  <a:lnTo>
                    <a:pt x="136114" y="75460"/>
                  </a:lnTo>
                  <a:lnTo>
                    <a:pt x="138368" y="78835"/>
                  </a:lnTo>
                  <a:lnTo>
                    <a:pt x="141540" y="93697"/>
                  </a:lnTo>
                  <a:lnTo>
                    <a:pt x="142875" y="1236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SMARTInkShape-Group688"/>
          <p:cNvGrpSpPr/>
          <p:nvPr/>
        </p:nvGrpSpPr>
        <p:grpSpPr>
          <a:xfrm>
            <a:off x="3638667" y="3067050"/>
            <a:ext cx="428329" cy="228601"/>
            <a:chOff x="3638667" y="3067050"/>
            <a:chExt cx="428329" cy="228601"/>
          </a:xfrm>
        </p:grpSpPr>
        <p:sp>
          <p:nvSpPr>
            <p:cNvPr id="135" name="SMARTInkShape-3324"/>
            <p:cNvSpPr/>
            <p:nvPr>
              <p:custDataLst>
                <p:tags r:id="rId224"/>
              </p:custDataLst>
            </p:nvPr>
          </p:nvSpPr>
          <p:spPr>
            <a:xfrm>
              <a:off x="3638667" y="3152775"/>
              <a:ext cx="285634" cy="19005"/>
            </a:xfrm>
            <a:custGeom>
              <a:avLst/>
              <a:gdLst/>
              <a:ahLst/>
              <a:cxnLst/>
              <a:rect l="0" t="0" r="0" b="0"/>
              <a:pathLst>
                <a:path w="285634" h="19005">
                  <a:moveTo>
                    <a:pt x="9408" y="0"/>
                  </a:moveTo>
                  <a:lnTo>
                    <a:pt x="9408" y="0"/>
                  </a:lnTo>
                  <a:lnTo>
                    <a:pt x="276" y="0"/>
                  </a:lnTo>
                  <a:lnTo>
                    <a:pt x="0" y="10113"/>
                  </a:lnTo>
                  <a:lnTo>
                    <a:pt x="1019" y="13092"/>
                  </a:lnTo>
                  <a:lnTo>
                    <a:pt x="2757" y="15078"/>
                  </a:lnTo>
                  <a:lnTo>
                    <a:pt x="7510" y="17285"/>
                  </a:lnTo>
                  <a:lnTo>
                    <a:pt x="52146" y="19004"/>
                  </a:lnTo>
                  <a:lnTo>
                    <a:pt x="86524" y="16219"/>
                  </a:lnTo>
                  <a:lnTo>
                    <a:pt x="133354" y="10406"/>
                  </a:lnTo>
                  <a:lnTo>
                    <a:pt x="174179" y="6877"/>
                  </a:lnTo>
                  <a:lnTo>
                    <a:pt x="217639" y="1358"/>
                  </a:lnTo>
                  <a:lnTo>
                    <a:pt x="262735" y="119"/>
                  </a:lnTo>
                  <a:lnTo>
                    <a:pt x="2856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3325"/>
            <p:cNvSpPr/>
            <p:nvPr>
              <p:custDataLst>
                <p:tags r:id="rId225"/>
              </p:custDataLst>
            </p:nvPr>
          </p:nvSpPr>
          <p:spPr>
            <a:xfrm>
              <a:off x="3649721" y="3200400"/>
              <a:ext cx="322205" cy="66236"/>
            </a:xfrm>
            <a:custGeom>
              <a:avLst/>
              <a:gdLst/>
              <a:ahLst/>
              <a:cxnLst/>
              <a:rect l="0" t="0" r="0" b="0"/>
              <a:pathLst>
                <a:path w="322205" h="66236">
                  <a:moveTo>
                    <a:pt x="65029" y="28575"/>
                  </a:moveTo>
                  <a:lnTo>
                    <a:pt x="65029" y="28575"/>
                  </a:lnTo>
                  <a:lnTo>
                    <a:pt x="20248" y="50965"/>
                  </a:lnTo>
                  <a:lnTo>
                    <a:pt x="9264" y="56987"/>
                  </a:lnTo>
                  <a:lnTo>
                    <a:pt x="0" y="65190"/>
                  </a:lnTo>
                  <a:lnTo>
                    <a:pt x="509" y="65685"/>
                  </a:lnTo>
                  <a:lnTo>
                    <a:pt x="3898" y="66235"/>
                  </a:lnTo>
                  <a:lnTo>
                    <a:pt x="47302" y="58436"/>
                  </a:lnTo>
                  <a:lnTo>
                    <a:pt x="93778" y="54497"/>
                  </a:lnTo>
                  <a:lnTo>
                    <a:pt x="136795" y="43926"/>
                  </a:lnTo>
                  <a:lnTo>
                    <a:pt x="173547" y="39826"/>
                  </a:lnTo>
                  <a:lnTo>
                    <a:pt x="211247" y="33555"/>
                  </a:lnTo>
                  <a:lnTo>
                    <a:pt x="254308" y="21954"/>
                  </a:lnTo>
                  <a:lnTo>
                    <a:pt x="293388" y="9472"/>
                  </a:lnTo>
                  <a:lnTo>
                    <a:pt x="32220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3326"/>
            <p:cNvSpPr/>
            <p:nvPr>
              <p:custDataLst>
                <p:tags r:id="rId226"/>
              </p:custDataLst>
            </p:nvPr>
          </p:nvSpPr>
          <p:spPr>
            <a:xfrm>
              <a:off x="3857912" y="3067050"/>
              <a:ext cx="209084" cy="228601"/>
            </a:xfrm>
            <a:custGeom>
              <a:avLst/>
              <a:gdLst/>
              <a:ahLst/>
              <a:cxnLst/>
              <a:rect l="0" t="0" r="0" b="0"/>
              <a:pathLst>
                <a:path w="209084" h="228601">
                  <a:moveTo>
                    <a:pt x="47338" y="0"/>
                  </a:moveTo>
                  <a:lnTo>
                    <a:pt x="47338" y="0"/>
                  </a:lnTo>
                  <a:lnTo>
                    <a:pt x="0" y="0"/>
                  </a:lnTo>
                  <a:lnTo>
                    <a:pt x="4855" y="5056"/>
                  </a:lnTo>
                  <a:lnTo>
                    <a:pt x="12934" y="7539"/>
                  </a:lnTo>
                  <a:lnTo>
                    <a:pt x="53905" y="14465"/>
                  </a:lnTo>
                  <a:lnTo>
                    <a:pt x="96863" y="31905"/>
                  </a:lnTo>
                  <a:lnTo>
                    <a:pt x="139022" y="50814"/>
                  </a:lnTo>
                  <a:lnTo>
                    <a:pt x="182782" y="73026"/>
                  </a:lnTo>
                  <a:lnTo>
                    <a:pt x="191496" y="79376"/>
                  </a:lnTo>
                  <a:lnTo>
                    <a:pt x="202352" y="93957"/>
                  </a:lnTo>
                  <a:lnTo>
                    <a:pt x="207215" y="106626"/>
                  </a:lnTo>
                  <a:lnTo>
                    <a:pt x="209083" y="126884"/>
                  </a:lnTo>
                  <a:lnTo>
                    <a:pt x="204153" y="141547"/>
                  </a:lnTo>
                  <a:lnTo>
                    <a:pt x="194064" y="158919"/>
                  </a:lnTo>
                  <a:lnTo>
                    <a:pt x="190296" y="174557"/>
                  </a:lnTo>
                  <a:lnTo>
                    <a:pt x="185663" y="182709"/>
                  </a:lnTo>
                  <a:lnTo>
                    <a:pt x="149826" y="209494"/>
                  </a:lnTo>
                  <a:lnTo>
                    <a:pt x="135207" y="216236"/>
                  </a:lnTo>
                  <a:lnTo>
                    <a:pt x="131318" y="217182"/>
                  </a:lnTo>
                  <a:lnTo>
                    <a:pt x="128725" y="218872"/>
                  </a:lnTo>
                  <a:lnTo>
                    <a:pt x="126996" y="221056"/>
                  </a:lnTo>
                  <a:lnTo>
                    <a:pt x="123538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" name="SMARTInkShape-Group689"/>
          <p:cNvGrpSpPr/>
          <p:nvPr/>
        </p:nvGrpSpPr>
        <p:grpSpPr>
          <a:xfrm>
            <a:off x="4543425" y="2954077"/>
            <a:ext cx="257176" cy="379622"/>
            <a:chOff x="4543425" y="2954077"/>
            <a:chExt cx="257176" cy="379622"/>
          </a:xfrm>
        </p:grpSpPr>
        <p:sp>
          <p:nvSpPr>
            <p:cNvPr id="139" name="SMARTInkShape-3327"/>
            <p:cNvSpPr/>
            <p:nvPr>
              <p:custDataLst>
                <p:tags r:id="rId220"/>
              </p:custDataLst>
            </p:nvPr>
          </p:nvSpPr>
          <p:spPr>
            <a:xfrm>
              <a:off x="4543425" y="3105150"/>
              <a:ext cx="66674" cy="228549"/>
            </a:xfrm>
            <a:custGeom>
              <a:avLst/>
              <a:gdLst/>
              <a:ahLst/>
              <a:cxnLst/>
              <a:rect l="0" t="0" r="0" b="0"/>
              <a:pathLst>
                <a:path w="66674" h="228549">
                  <a:moveTo>
                    <a:pt x="9525" y="0"/>
                  </a:moveTo>
                  <a:lnTo>
                    <a:pt x="9525" y="0"/>
                  </a:lnTo>
                  <a:lnTo>
                    <a:pt x="18658" y="0"/>
                  </a:lnTo>
                  <a:lnTo>
                    <a:pt x="27217" y="8201"/>
                  </a:lnTo>
                  <a:lnTo>
                    <a:pt x="28456" y="17610"/>
                  </a:lnTo>
                  <a:lnTo>
                    <a:pt x="28539" y="23680"/>
                  </a:lnTo>
                  <a:lnTo>
                    <a:pt x="31381" y="29222"/>
                  </a:lnTo>
                  <a:lnTo>
                    <a:pt x="33621" y="32182"/>
                  </a:lnTo>
                  <a:lnTo>
                    <a:pt x="36109" y="41114"/>
                  </a:lnTo>
                  <a:lnTo>
                    <a:pt x="40332" y="58043"/>
                  </a:lnTo>
                  <a:lnTo>
                    <a:pt x="57797" y="105387"/>
                  </a:lnTo>
                  <a:lnTo>
                    <a:pt x="62730" y="117747"/>
                  </a:lnTo>
                  <a:lnTo>
                    <a:pt x="66444" y="161941"/>
                  </a:lnTo>
                  <a:lnTo>
                    <a:pt x="66669" y="207316"/>
                  </a:lnTo>
                  <a:lnTo>
                    <a:pt x="66673" y="221809"/>
                  </a:lnTo>
                  <a:lnTo>
                    <a:pt x="65616" y="224073"/>
                  </a:lnTo>
                  <a:lnTo>
                    <a:pt x="63852" y="225582"/>
                  </a:lnTo>
                  <a:lnTo>
                    <a:pt x="59070" y="227259"/>
                  </a:lnTo>
                  <a:lnTo>
                    <a:pt x="43077" y="228548"/>
                  </a:lnTo>
                  <a:lnTo>
                    <a:pt x="37490" y="225754"/>
                  </a:lnTo>
                  <a:lnTo>
                    <a:pt x="34518" y="223528"/>
                  </a:lnTo>
                  <a:lnTo>
                    <a:pt x="31217" y="218232"/>
                  </a:lnTo>
                  <a:lnTo>
                    <a:pt x="24040" y="201152"/>
                  </a:lnTo>
                  <a:lnTo>
                    <a:pt x="0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3328"/>
            <p:cNvSpPr/>
            <p:nvPr>
              <p:custDataLst>
                <p:tags r:id="rId221"/>
              </p:custDataLst>
            </p:nvPr>
          </p:nvSpPr>
          <p:spPr>
            <a:xfrm>
              <a:off x="4543425" y="2954077"/>
              <a:ext cx="19051" cy="17724"/>
            </a:xfrm>
            <a:custGeom>
              <a:avLst/>
              <a:gdLst/>
              <a:ahLst/>
              <a:cxnLst/>
              <a:rect l="0" t="0" r="0" b="0"/>
              <a:pathLst>
                <a:path w="19051" h="17724">
                  <a:moveTo>
                    <a:pt x="0" y="17723"/>
                  </a:moveTo>
                  <a:lnTo>
                    <a:pt x="0" y="17723"/>
                  </a:lnTo>
                  <a:lnTo>
                    <a:pt x="9491" y="8233"/>
                  </a:lnTo>
                  <a:lnTo>
                    <a:pt x="9522" y="0"/>
                  </a:lnTo>
                  <a:lnTo>
                    <a:pt x="19050" y="81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3329"/>
            <p:cNvSpPr/>
            <p:nvPr>
              <p:custDataLst>
                <p:tags r:id="rId222"/>
              </p:custDataLst>
            </p:nvPr>
          </p:nvSpPr>
          <p:spPr>
            <a:xfrm>
              <a:off x="4752975" y="3086492"/>
              <a:ext cx="9526" cy="37709"/>
            </a:xfrm>
            <a:custGeom>
              <a:avLst/>
              <a:gdLst/>
              <a:ahLst/>
              <a:cxnLst/>
              <a:rect l="0" t="0" r="0" b="0"/>
              <a:pathLst>
                <a:path w="9526" h="37709">
                  <a:moveTo>
                    <a:pt x="0" y="9133"/>
                  </a:moveTo>
                  <a:lnTo>
                    <a:pt x="0" y="9133"/>
                  </a:lnTo>
                  <a:lnTo>
                    <a:pt x="9491" y="9133"/>
                  </a:lnTo>
                  <a:lnTo>
                    <a:pt x="9525" y="0"/>
                  </a:lnTo>
                  <a:lnTo>
                    <a:pt x="9525" y="37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3330"/>
            <p:cNvSpPr/>
            <p:nvPr>
              <p:custDataLst>
                <p:tags r:id="rId223"/>
              </p:custDataLst>
            </p:nvPr>
          </p:nvSpPr>
          <p:spPr>
            <a:xfrm>
              <a:off x="4781550" y="3219450"/>
              <a:ext cx="19051" cy="28565"/>
            </a:xfrm>
            <a:custGeom>
              <a:avLst/>
              <a:gdLst/>
              <a:ahLst/>
              <a:cxnLst/>
              <a:rect l="0" t="0" r="0" b="0"/>
              <a:pathLst>
                <a:path w="19051" h="28565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822" y="10361"/>
                  </a:lnTo>
                  <a:lnTo>
                    <a:pt x="8201" y="17334"/>
                  </a:lnTo>
                  <a:lnTo>
                    <a:pt x="9515" y="28445"/>
                  </a:lnTo>
                  <a:lnTo>
                    <a:pt x="17725" y="28564"/>
                  </a:lnTo>
                  <a:lnTo>
                    <a:pt x="18167" y="27509"/>
                  </a:lnTo>
                  <a:lnTo>
                    <a:pt x="190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4" name="SMARTInkShape-3331"/>
          <p:cNvSpPr/>
          <p:nvPr>
            <p:custDataLst>
              <p:tags r:id="rId4"/>
            </p:custDataLst>
          </p:nvPr>
        </p:nvSpPr>
        <p:spPr>
          <a:xfrm>
            <a:off x="5086792" y="3028951"/>
            <a:ext cx="150039" cy="198416"/>
          </a:xfrm>
          <a:custGeom>
            <a:avLst/>
            <a:gdLst/>
            <a:ahLst/>
            <a:cxnLst/>
            <a:rect l="0" t="0" r="0" b="0"/>
            <a:pathLst>
              <a:path w="150039" h="198416">
                <a:moveTo>
                  <a:pt x="94808" y="19049"/>
                </a:moveTo>
                <a:lnTo>
                  <a:pt x="94808" y="19049"/>
                </a:lnTo>
                <a:lnTo>
                  <a:pt x="94808" y="116"/>
                </a:lnTo>
                <a:lnTo>
                  <a:pt x="63010" y="0"/>
                </a:lnTo>
                <a:lnTo>
                  <a:pt x="60909" y="1058"/>
                </a:lnTo>
                <a:lnTo>
                  <a:pt x="59508" y="2822"/>
                </a:lnTo>
                <a:lnTo>
                  <a:pt x="58575" y="5055"/>
                </a:lnTo>
                <a:lnTo>
                  <a:pt x="21966" y="51824"/>
                </a:lnTo>
                <a:lnTo>
                  <a:pt x="13371" y="70153"/>
                </a:lnTo>
                <a:lnTo>
                  <a:pt x="1795" y="114317"/>
                </a:lnTo>
                <a:lnTo>
                  <a:pt x="0" y="139702"/>
                </a:lnTo>
                <a:lnTo>
                  <a:pt x="2576" y="149578"/>
                </a:lnTo>
                <a:lnTo>
                  <a:pt x="7156" y="161088"/>
                </a:lnTo>
                <a:lnTo>
                  <a:pt x="11334" y="174024"/>
                </a:lnTo>
                <a:lnTo>
                  <a:pt x="16433" y="183176"/>
                </a:lnTo>
                <a:lnTo>
                  <a:pt x="22228" y="187245"/>
                </a:lnTo>
                <a:lnTo>
                  <a:pt x="45256" y="197609"/>
                </a:lnTo>
                <a:lnTo>
                  <a:pt x="49073" y="198415"/>
                </a:lnTo>
                <a:lnTo>
                  <a:pt x="58959" y="196486"/>
                </a:lnTo>
                <a:lnTo>
                  <a:pt x="76426" y="192273"/>
                </a:lnTo>
                <a:lnTo>
                  <a:pt x="87696" y="190229"/>
                </a:lnTo>
                <a:lnTo>
                  <a:pt x="96233" y="185793"/>
                </a:lnTo>
                <a:lnTo>
                  <a:pt x="135645" y="149576"/>
                </a:lnTo>
                <a:lnTo>
                  <a:pt x="145478" y="129690"/>
                </a:lnTo>
                <a:lnTo>
                  <a:pt x="150038" y="108746"/>
                </a:lnTo>
                <a:lnTo>
                  <a:pt x="148283" y="95603"/>
                </a:lnTo>
                <a:lnTo>
                  <a:pt x="141086" y="70092"/>
                </a:lnTo>
                <a:lnTo>
                  <a:pt x="110940" y="35367"/>
                </a:lnTo>
                <a:lnTo>
                  <a:pt x="98803" y="31593"/>
                </a:lnTo>
                <a:lnTo>
                  <a:pt x="76941" y="26646"/>
                </a:lnTo>
                <a:lnTo>
                  <a:pt x="57256" y="20050"/>
                </a:lnTo>
                <a:lnTo>
                  <a:pt x="37658" y="1904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8" name="SMARTInkShape-Group691"/>
          <p:cNvGrpSpPr/>
          <p:nvPr/>
        </p:nvGrpSpPr>
        <p:grpSpPr>
          <a:xfrm>
            <a:off x="5621235" y="2886075"/>
            <a:ext cx="255641" cy="323395"/>
            <a:chOff x="5621235" y="2886075"/>
            <a:chExt cx="255641" cy="323395"/>
          </a:xfrm>
        </p:grpSpPr>
        <p:sp>
          <p:nvSpPr>
            <p:cNvPr id="145" name="SMARTInkShape-3332"/>
            <p:cNvSpPr/>
            <p:nvPr>
              <p:custDataLst>
                <p:tags r:id="rId217"/>
              </p:custDataLst>
            </p:nvPr>
          </p:nvSpPr>
          <p:spPr>
            <a:xfrm>
              <a:off x="5667413" y="2886075"/>
              <a:ext cx="47588" cy="323395"/>
            </a:xfrm>
            <a:custGeom>
              <a:avLst/>
              <a:gdLst/>
              <a:ahLst/>
              <a:cxnLst/>
              <a:rect l="0" t="0" r="0" b="0"/>
              <a:pathLst>
                <a:path w="47588" h="323395">
                  <a:moveTo>
                    <a:pt x="19012" y="0"/>
                  </a:moveTo>
                  <a:lnTo>
                    <a:pt x="19012" y="0"/>
                  </a:lnTo>
                  <a:lnTo>
                    <a:pt x="28145" y="0"/>
                  </a:lnTo>
                  <a:lnTo>
                    <a:pt x="36704" y="8201"/>
                  </a:lnTo>
                  <a:lnTo>
                    <a:pt x="37659" y="14189"/>
                  </a:lnTo>
                  <a:lnTo>
                    <a:pt x="38052" y="55503"/>
                  </a:lnTo>
                  <a:lnTo>
                    <a:pt x="29860" y="100410"/>
                  </a:lnTo>
                  <a:lnTo>
                    <a:pt x="21172" y="143555"/>
                  </a:lnTo>
                  <a:lnTo>
                    <a:pt x="12750" y="189531"/>
                  </a:lnTo>
                  <a:lnTo>
                    <a:pt x="4860" y="229936"/>
                  </a:lnTo>
                  <a:lnTo>
                    <a:pt x="392" y="272610"/>
                  </a:lnTo>
                  <a:lnTo>
                    <a:pt x="0" y="306055"/>
                  </a:lnTo>
                  <a:lnTo>
                    <a:pt x="1045" y="308811"/>
                  </a:lnTo>
                  <a:lnTo>
                    <a:pt x="2801" y="310649"/>
                  </a:lnTo>
                  <a:lnTo>
                    <a:pt x="10328" y="316058"/>
                  </a:lnTo>
                  <a:lnTo>
                    <a:pt x="17296" y="322311"/>
                  </a:lnTo>
                  <a:lnTo>
                    <a:pt x="23560" y="323394"/>
                  </a:lnTo>
                  <a:lnTo>
                    <a:pt x="29147" y="320825"/>
                  </a:lnTo>
                  <a:lnTo>
                    <a:pt x="32119" y="318658"/>
                  </a:lnTo>
                  <a:lnTo>
                    <a:pt x="35420" y="313428"/>
                  </a:lnTo>
                  <a:lnTo>
                    <a:pt x="37946" y="307577"/>
                  </a:lnTo>
                  <a:lnTo>
                    <a:pt x="42597" y="301448"/>
                  </a:lnTo>
                  <a:lnTo>
                    <a:pt x="45369" y="292374"/>
                  </a:lnTo>
                  <a:lnTo>
                    <a:pt x="47587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3333"/>
            <p:cNvSpPr/>
            <p:nvPr>
              <p:custDataLst>
                <p:tags r:id="rId218"/>
              </p:custDataLst>
            </p:nvPr>
          </p:nvSpPr>
          <p:spPr>
            <a:xfrm>
              <a:off x="5621235" y="3038475"/>
              <a:ext cx="150916" cy="28576"/>
            </a:xfrm>
            <a:custGeom>
              <a:avLst/>
              <a:gdLst/>
              <a:ahLst/>
              <a:cxnLst/>
              <a:rect l="0" t="0" r="0" b="0"/>
              <a:pathLst>
                <a:path w="150916" h="28576">
                  <a:moveTo>
                    <a:pt x="36615" y="28575"/>
                  </a:moveTo>
                  <a:lnTo>
                    <a:pt x="36615" y="28575"/>
                  </a:lnTo>
                  <a:lnTo>
                    <a:pt x="31559" y="28575"/>
                  </a:lnTo>
                  <a:lnTo>
                    <a:pt x="26254" y="25753"/>
                  </a:lnTo>
                  <a:lnTo>
                    <a:pt x="20368" y="22029"/>
                  </a:lnTo>
                  <a:lnTo>
                    <a:pt x="9872" y="19442"/>
                  </a:lnTo>
                  <a:lnTo>
                    <a:pt x="0" y="27286"/>
                  </a:lnTo>
                  <a:lnTo>
                    <a:pt x="563" y="27715"/>
                  </a:lnTo>
                  <a:lnTo>
                    <a:pt x="4012" y="28193"/>
                  </a:lnTo>
                  <a:lnTo>
                    <a:pt x="5355" y="27262"/>
                  </a:lnTo>
                  <a:lnTo>
                    <a:pt x="6846" y="23405"/>
                  </a:lnTo>
                  <a:lnTo>
                    <a:pt x="8302" y="21954"/>
                  </a:lnTo>
                  <a:lnTo>
                    <a:pt x="12742" y="20341"/>
                  </a:lnTo>
                  <a:lnTo>
                    <a:pt x="30113" y="16398"/>
                  </a:lnTo>
                  <a:lnTo>
                    <a:pt x="44213" y="11561"/>
                  </a:lnTo>
                  <a:lnTo>
                    <a:pt x="91140" y="6756"/>
                  </a:lnTo>
                  <a:lnTo>
                    <a:pt x="95190" y="4504"/>
                  </a:lnTo>
                  <a:lnTo>
                    <a:pt x="141835" y="264"/>
                  </a:lnTo>
                  <a:lnTo>
                    <a:pt x="15091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3334"/>
            <p:cNvSpPr/>
            <p:nvPr>
              <p:custDataLst>
                <p:tags r:id="rId219"/>
              </p:custDataLst>
            </p:nvPr>
          </p:nvSpPr>
          <p:spPr>
            <a:xfrm>
              <a:off x="5754591" y="3028950"/>
              <a:ext cx="122285" cy="148230"/>
            </a:xfrm>
            <a:custGeom>
              <a:avLst/>
              <a:gdLst/>
              <a:ahLst/>
              <a:cxnLst/>
              <a:rect l="0" t="0" r="0" b="0"/>
              <a:pathLst>
                <a:path w="122285" h="148230">
                  <a:moveTo>
                    <a:pt x="93759" y="0"/>
                  </a:moveTo>
                  <a:lnTo>
                    <a:pt x="93759" y="0"/>
                  </a:lnTo>
                  <a:lnTo>
                    <a:pt x="88703" y="0"/>
                  </a:lnTo>
                  <a:lnTo>
                    <a:pt x="87214" y="1058"/>
                  </a:lnTo>
                  <a:lnTo>
                    <a:pt x="86220" y="2822"/>
                  </a:lnTo>
                  <a:lnTo>
                    <a:pt x="85558" y="5056"/>
                  </a:lnTo>
                  <a:lnTo>
                    <a:pt x="84058" y="6546"/>
                  </a:lnTo>
                  <a:lnTo>
                    <a:pt x="38164" y="29222"/>
                  </a:lnTo>
                  <a:lnTo>
                    <a:pt x="14475" y="50838"/>
                  </a:lnTo>
                  <a:lnTo>
                    <a:pt x="10897" y="57167"/>
                  </a:lnTo>
                  <a:lnTo>
                    <a:pt x="0" y="87577"/>
                  </a:lnTo>
                  <a:lnTo>
                    <a:pt x="561" y="91193"/>
                  </a:lnTo>
                  <a:lnTo>
                    <a:pt x="18238" y="131349"/>
                  </a:lnTo>
                  <a:lnTo>
                    <a:pt x="24211" y="137752"/>
                  </a:lnTo>
                  <a:lnTo>
                    <a:pt x="30392" y="140598"/>
                  </a:lnTo>
                  <a:lnTo>
                    <a:pt x="49531" y="143484"/>
                  </a:lnTo>
                  <a:lnTo>
                    <a:pt x="57522" y="147731"/>
                  </a:lnTo>
                  <a:lnTo>
                    <a:pt x="61134" y="148229"/>
                  </a:lnTo>
                  <a:lnTo>
                    <a:pt x="87528" y="142426"/>
                  </a:lnTo>
                  <a:lnTo>
                    <a:pt x="102680" y="135456"/>
                  </a:lnTo>
                  <a:lnTo>
                    <a:pt x="106056" y="134754"/>
                  </a:lnTo>
                  <a:lnTo>
                    <a:pt x="115865" y="128709"/>
                  </a:lnTo>
                  <a:lnTo>
                    <a:pt x="119459" y="120351"/>
                  </a:lnTo>
                  <a:lnTo>
                    <a:pt x="122284" y="74454"/>
                  </a:lnTo>
                  <a:lnTo>
                    <a:pt x="119490" y="67310"/>
                  </a:lnTo>
                  <a:lnTo>
                    <a:pt x="105856" y="47681"/>
                  </a:lnTo>
                  <a:lnTo>
                    <a:pt x="104999" y="44487"/>
                  </a:lnTo>
                  <a:lnTo>
                    <a:pt x="98402" y="38116"/>
                  </a:lnTo>
                  <a:lnTo>
                    <a:pt x="89472" y="32816"/>
                  </a:lnTo>
                  <a:lnTo>
                    <a:pt x="75117" y="26591"/>
                  </a:lnTo>
                  <a:lnTo>
                    <a:pt x="65184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4" name="SMARTInkShape-Group692"/>
          <p:cNvGrpSpPr/>
          <p:nvPr/>
        </p:nvGrpSpPr>
        <p:grpSpPr>
          <a:xfrm>
            <a:off x="6248487" y="2943617"/>
            <a:ext cx="617710" cy="266309"/>
            <a:chOff x="6248487" y="2943617"/>
            <a:chExt cx="617710" cy="266309"/>
          </a:xfrm>
        </p:grpSpPr>
        <p:sp>
          <p:nvSpPr>
            <p:cNvPr id="149" name="SMARTInkShape-3335"/>
            <p:cNvSpPr/>
            <p:nvPr>
              <p:custDataLst>
                <p:tags r:id="rId212"/>
              </p:custDataLst>
            </p:nvPr>
          </p:nvSpPr>
          <p:spPr>
            <a:xfrm>
              <a:off x="6248487" y="2990887"/>
              <a:ext cx="85639" cy="199989"/>
            </a:xfrm>
            <a:custGeom>
              <a:avLst/>
              <a:gdLst/>
              <a:ahLst/>
              <a:cxnLst/>
              <a:rect l="0" t="0" r="0" b="0"/>
              <a:pathLst>
                <a:path w="85639" h="199989">
                  <a:moveTo>
                    <a:pt x="76113" y="19013"/>
                  </a:moveTo>
                  <a:lnTo>
                    <a:pt x="76113" y="19013"/>
                  </a:lnTo>
                  <a:lnTo>
                    <a:pt x="76113" y="1403"/>
                  </a:lnTo>
                  <a:lnTo>
                    <a:pt x="75055" y="923"/>
                  </a:lnTo>
                  <a:lnTo>
                    <a:pt x="58780" y="0"/>
                  </a:lnTo>
                  <a:lnTo>
                    <a:pt x="25277" y="31762"/>
                  </a:lnTo>
                  <a:lnTo>
                    <a:pt x="15777" y="46309"/>
                  </a:lnTo>
                  <a:lnTo>
                    <a:pt x="2146" y="92465"/>
                  </a:lnTo>
                  <a:lnTo>
                    <a:pt x="0" y="136753"/>
                  </a:lnTo>
                  <a:lnTo>
                    <a:pt x="997" y="154558"/>
                  </a:lnTo>
                  <a:lnTo>
                    <a:pt x="16162" y="183944"/>
                  </a:lnTo>
                  <a:lnTo>
                    <a:pt x="22304" y="192152"/>
                  </a:lnTo>
                  <a:lnTo>
                    <a:pt x="28561" y="196505"/>
                  </a:lnTo>
                  <a:lnTo>
                    <a:pt x="35929" y="198440"/>
                  </a:lnTo>
                  <a:lnTo>
                    <a:pt x="85638" y="1999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3336"/>
            <p:cNvSpPr/>
            <p:nvPr>
              <p:custDataLst>
                <p:tags r:id="rId213"/>
              </p:custDataLst>
            </p:nvPr>
          </p:nvSpPr>
          <p:spPr>
            <a:xfrm>
              <a:off x="6381750" y="3029091"/>
              <a:ext cx="104370" cy="123554"/>
            </a:xfrm>
            <a:custGeom>
              <a:avLst/>
              <a:gdLst/>
              <a:ahLst/>
              <a:cxnLst/>
              <a:rect l="0" t="0" r="0" b="0"/>
              <a:pathLst>
                <a:path w="104370" h="123554">
                  <a:moveTo>
                    <a:pt x="9525" y="95109"/>
                  </a:moveTo>
                  <a:lnTo>
                    <a:pt x="9525" y="95109"/>
                  </a:lnTo>
                  <a:lnTo>
                    <a:pt x="9525" y="63310"/>
                  </a:lnTo>
                  <a:lnTo>
                    <a:pt x="8467" y="61210"/>
                  </a:lnTo>
                  <a:lnTo>
                    <a:pt x="6703" y="59810"/>
                  </a:lnTo>
                  <a:lnTo>
                    <a:pt x="116" y="57058"/>
                  </a:lnTo>
                  <a:lnTo>
                    <a:pt x="0" y="104651"/>
                  </a:lnTo>
                  <a:lnTo>
                    <a:pt x="0" y="123553"/>
                  </a:lnTo>
                  <a:lnTo>
                    <a:pt x="0" y="86747"/>
                  </a:lnTo>
                  <a:lnTo>
                    <a:pt x="2822" y="77987"/>
                  </a:lnTo>
                  <a:lnTo>
                    <a:pt x="15188" y="53892"/>
                  </a:lnTo>
                  <a:lnTo>
                    <a:pt x="18963" y="42091"/>
                  </a:lnTo>
                  <a:lnTo>
                    <a:pt x="35196" y="16680"/>
                  </a:lnTo>
                  <a:lnTo>
                    <a:pt x="43472" y="10487"/>
                  </a:lnTo>
                  <a:lnTo>
                    <a:pt x="45780" y="5289"/>
                  </a:lnTo>
                  <a:lnTo>
                    <a:pt x="47453" y="3478"/>
                  </a:lnTo>
                  <a:lnTo>
                    <a:pt x="52135" y="1468"/>
                  </a:lnTo>
                  <a:lnTo>
                    <a:pt x="69967" y="0"/>
                  </a:lnTo>
                  <a:lnTo>
                    <a:pt x="76252" y="2744"/>
                  </a:lnTo>
                  <a:lnTo>
                    <a:pt x="88910" y="13129"/>
                  </a:lnTo>
                  <a:lnTo>
                    <a:pt x="92433" y="19162"/>
                  </a:lnTo>
                  <a:lnTo>
                    <a:pt x="95937" y="34817"/>
                  </a:lnTo>
                  <a:lnTo>
                    <a:pt x="102716" y="47490"/>
                  </a:lnTo>
                  <a:lnTo>
                    <a:pt x="104369" y="60185"/>
                  </a:lnTo>
                  <a:lnTo>
                    <a:pt x="101772" y="66535"/>
                  </a:lnTo>
                  <a:lnTo>
                    <a:pt x="98149" y="72884"/>
                  </a:lnTo>
                  <a:lnTo>
                    <a:pt x="95505" y="85388"/>
                  </a:lnTo>
                  <a:lnTo>
                    <a:pt x="95250" y="951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3337"/>
            <p:cNvSpPr/>
            <p:nvPr>
              <p:custDataLst>
                <p:tags r:id="rId214"/>
              </p:custDataLst>
            </p:nvPr>
          </p:nvSpPr>
          <p:spPr>
            <a:xfrm>
              <a:off x="6553200" y="3086100"/>
              <a:ext cx="66676" cy="28576"/>
            </a:xfrm>
            <a:custGeom>
              <a:avLst/>
              <a:gdLst/>
              <a:ahLst/>
              <a:cxnLst/>
              <a:rect l="0" t="0" r="0" b="0"/>
              <a:pathLst>
                <a:path w="66676" h="28576">
                  <a:moveTo>
                    <a:pt x="0" y="28575"/>
                  </a:moveTo>
                  <a:lnTo>
                    <a:pt x="0" y="28575"/>
                  </a:lnTo>
                  <a:lnTo>
                    <a:pt x="9409" y="19166"/>
                  </a:lnTo>
                  <a:lnTo>
                    <a:pt x="14547" y="19085"/>
                  </a:lnTo>
                  <a:lnTo>
                    <a:pt x="16049" y="18015"/>
                  </a:lnTo>
                  <a:lnTo>
                    <a:pt x="17049" y="16243"/>
                  </a:lnTo>
                  <a:lnTo>
                    <a:pt x="17716" y="14004"/>
                  </a:lnTo>
                  <a:lnTo>
                    <a:pt x="19219" y="12511"/>
                  </a:lnTo>
                  <a:lnTo>
                    <a:pt x="23711" y="10852"/>
                  </a:lnTo>
                  <a:lnTo>
                    <a:pt x="44538" y="8544"/>
                  </a:lnTo>
                  <a:lnTo>
                    <a:pt x="57167" y="2001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3338"/>
            <p:cNvSpPr/>
            <p:nvPr>
              <p:custDataLst>
                <p:tags r:id="rId215"/>
              </p:custDataLst>
            </p:nvPr>
          </p:nvSpPr>
          <p:spPr>
            <a:xfrm>
              <a:off x="6715125" y="3030274"/>
              <a:ext cx="9526" cy="84402"/>
            </a:xfrm>
            <a:custGeom>
              <a:avLst/>
              <a:gdLst/>
              <a:ahLst/>
              <a:cxnLst/>
              <a:rect l="0" t="0" r="0" b="0"/>
              <a:pathLst>
                <a:path w="9526" h="84402">
                  <a:moveTo>
                    <a:pt x="0" y="8201"/>
                  </a:moveTo>
                  <a:lnTo>
                    <a:pt x="0" y="8201"/>
                  </a:lnTo>
                  <a:lnTo>
                    <a:pt x="8200" y="0"/>
                  </a:lnTo>
                  <a:lnTo>
                    <a:pt x="8642" y="617"/>
                  </a:lnTo>
                  <a:lnTo>
                    <a:pt x="9525" y="46321"/>
                  </a:lnTo>
                  <a:lnTo>
                    <a:pt x="9525" y="49490"/>
                  </a:lnTo>
                  <a:lnTo>
                    <a:pt x="6703" y="55832"/>
                  </a:lnTo>
                  <a:lnTo>
                    <a:pt x="2980" y="62179"/>
                  </a:lnTo>
                  <a:lnTo>
                    <a:pt x="1325" y="68527"/>
                  </a:lnTo>
                  <a:lnTo>
                    <a:pt x="1941" y="70644"/>
                  </a:lnTo>
                  <a:lnTo>
                    <a:pt x="3411" y="72054"/>
                  </a:lnTo>
                  <a:lnTo>
                    <a:pt x="5449" y="72995"/>
                  </a:lnTo>
                  <a:lnTo>
                    <a:pt x="6808" y="74680"/>
                  </a:lnTo>
                  <a:lnTo>
                    <a:pt x="9525" y="844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3339"/>
            <p:cNvSpPr/>
            <p:nvPr>
              <p:custDataLst>
                <p:tags r:id="rId216"/>
              </p:custDataLst>
            </p:nvPr>
          </p:nvSpPr>
          <p:spPr>
            <a:xfrm>
              <a:off x="6791325" y="2943617"/>
              <a:ext cx="74872" cy="266309"/>
            </a:xfrm>
            <a:custGeom>
              <a:avLst/>
              <a:gdLst/>
              <a:ahLst/>
              <a:cxnLst/>
              <a:rect l="0" t="0" r="0" b="0"/>
              <a:pathLst>
                <a:path w="74872" h="266309">
                  <a:moveTo>
                    <a:pt x="0" y="9133"/>
                  </a:moveTo>
                  <a:lnTo>
                    <a:pt x="0" y="9133"/>
                  </a:lnTo>
                  <a:lnTo>
                    <a:pt x="8200" y="932"/>
                  </a:lnTo>
                  <a:lnTo>
                    <a:pt x="14189" y="0"/>
                  </a:lnTo>
                  <a:lnTo>
                    <a:pt x="15809" y="928"/>
                  </a:lnTo>
                  <a:lnTo>
                    <a:pt x="16890" y="2605"/>
                  </a:lnTo>
                  <a:lnTo>
                    <a:pt x="17610" y="4781"/>
                  </a:lnTo>
                  <a:lnTo>
                    <a:pt x="47682" y="48092"/>
                  </a:lnTo>
                  <a:lnTo>
                    <a:pt x="62449" y="79096"/>
                  </a:lnTo>
                  <a:lnTo>
                    <a:pt x="67363" y="124697"/>
                  </a:lnTo>
                  <a:lnTo>
                    <a:pt x="74827" y="166168"/>
                  </a:lnTo>
                  <a:lnTo>
                    <a:pt x="74871" y="199490"/>
                  </a:lnTo>
                  <a:lnTo>
                    <a:pt x="71023" y="214034"/>
                  </a:lnTo>
                  <a:lnTo>
                    <a:pt x="38100" y="266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8" name="SMARTInkShape-Group693"/>
          <p:cNvGrpSpPr/>
          <p:nvPr/>
        </p:nvGrpSpPr>
        <p:grpSpPr>
          <a:xfrm>
            <a:off x="2981717" y="2457450"/>
            <a:ext cx="483880" cy="218650"/>
            <a:chOff x="2981717" y="2457450"/>
            <a:chExt cx="483880" cy="218650"/>
          </a:xfrm>
        </p:grpSpPr>
        <p:sp>
          <p:nvSpPr>
            <p:cNvPr id="155" name="SMARTInkShape-3340"/>
            <p:cNvSpPr/>
            <p:nvPr>
              <p:custDataLst>
                <p:tags r:id="rId209"/>
              </p:custDataLst>
            </p:nvPr>
          </p:nvSpPr>
          <p:spPr>
            <a:xfrm>
              <a:off x="2981717" y="2544535"/>
              <a:ext cx="275834" cy="36741"/>
            </a:xfrm>
            <a:custGeom>
              <a:avLst/>
              <a:gdLst/>
              <a:ahLst/>
              <a:cxnLst/>
              <a:rect l="0" t="0" r="0" b="0"/>
              <a:pathLst>
                <a:path w="275834" h="36741">
                  <a:moveTo>
                    <a:pt x="9133" y="36740"/>
                  </a:moveTo>
                  <a:lnTo>
                    <a:pt x="9133" y="36740"/>
                  </a:lnTo>
                  <a:lnTo>
                    <a:pt x="0" y="27607"/>
                  </a:lnTo>
                  <a:lnTo>
                    <a:pt x="44322" y="27216"/>
                  </a:lnTo>
                  <a:lnTo>
                    <a:pt x="69784" y="24393"/>
                  </a:lnTo>
                  <a:lnTo>
                    <a:pt x="107823" y="18573"/>
                  </a:lnTo>
                  <a:lnTo>
                    <a:pt x="152461" y="12750"/>
                  </a:lnTo>
                  <a:lnTo>
                    <a:pt x="192154" y="8769"/>
                  </a:lnTo>
                  <a:lnTo>
                    <a:pt x="216467" y="5522"/>
                  </a:lnTo>
                  <a:lnTo>
                    <a:pt x="243645" y="0"/>
                  </a:lnTo>
                  <a:lnTo>
                    <a:pt x="253766" y="2067"/>
                  </a:lnTo>
                  <a:lnTo>
                    <a:pt x="265414" y="6358"/>
                  </a:lnTo>
                  <a:lnTo>
                    <a:pt x="275833" y="81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3341"/>
            <p:cNvSpPr/>
            <p:nvPr>
              <p:custDataLst>
                <p:tags r:id="rId210"/>
              </p:custDataLst>
            </p:nvPr>
          </p:nvSpPr>
          <p:spPr>
            <a:xfrm>
              <a:off x="3039018" y="2581275"/>
              <a:ext cx="370933" cy="94825"/>
            </a:xfrm>
            <a:custGeom>
              <a:avLst/>
              <a:gdLst/>
              <a:ahLst/>
              <a:cxnLst/>
              <a:rect l="0" t="0" r="0" b="0"/>
              <a:pathLst>
                <a:path w="370933" h="94825">
                  <a:moveTo>
                    <a:pt x="28032" y="76200"/>
                  </a:moveTo>
                  <a:lnTo>
                    <a:pt x="28032" y="76200"/>
                  </a:lnTo>
                  <a:lnTo>
                    <a:pt x="22976" y="81256"/>
                  </a:lnTo>
                  <a:lnTo>
                    <a:pt x="17671" y="83739"/>
                  </a:lnTo>
                  <a:lnTo>
                    <a:pt x="14775" y="84401"/>
                  </a:lnTo>
                  <a:lnTo>
                    <a:pt x="0" y="94824"/>
                  </a:lnTo>
                  <a:lnTo>
                    <a:pt x="4674" y="90067"/>
                  </a:lnTo>
                  <a:lnTo>
                    <a:pt x="9890" y="87655"/>
                  </a:lnTo>
                  <a:lnTo>
                    <a:pt x="51723" y="77158"/>
                  </a:lnTo>
                  <a:lnTo>
                    <a:pt x="83276" y="73567"/>
                  </a:lnTo>
                  <a:lnTo>
                    <a:pt x="109312" y="68717"/>
                  </a:lnTo>
                  <a:lnTo>
                    <a:pt x="150979" y="62022"/>
                  </a:lnTo>
                  <a:lnTo>
                    <a:pt x="196329" y="57054"/>
                  </a:lnTo>
                  <a:lnTo>
                    <a:pt x="236959" y="46979"/>
                  </a:lnTo>
                  <a:lnTo>
                    <a:pt x="280615" y="34798"/>
                  </a:lnTo>
                  <a:lnTo>
                    <a:pt x="321342" y="28746"/>
                  </a:lnTo>
                  <a:lnTo>
                    <a:pt x="336897" y="24065"/>
                  </a:lnTo>
                  <a:lnTo>
                    <a:pt x="3709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3342"/>
            <p:cNvSpPr/>
            <p:nvPr>
              <p:custDataLst>
                <p:tags r:id="rId211"/>
              </p:custDataLst>
            </p:nvPr>
          </p:nvSpPr>
          <p:spPr>
            <a:xfrm>
              <a:off x="3240091" y="2457450"/>
              <a:ext cx="225506" cy="209551"/>
            </a:xfrm>
            <a:custGeom>
              <a:avLst/>
              <a:gdLst/>
              <a:ahLst/>
              <a:cxnLst/>
              <a:rect l="0" t="0" r="0" b="0"/>
              <a:pathLst>
                <a:path w="225506" h="209551">
                  <a:moveTo>
                    <a:pt x="36509" y="0"/>
                  </a:moveTo>
                  <a:lnTo>
                    <a:pt x="36509" y="0"/>
                  </a:lnTo>
                  <a:lnTo>
                    <a:pt x="18195" y="0"/>
                  </a:lnTo>
                  <a:lnTo>
                    <a:pt x="14775" y="1058"/>
                  </a:lnTo>
                  <a:lnTo>
                    <a:pt x="12495" y="2822"/>
                  </a:lnTo>
                  <a:lnTo>
                    <a:pt x="10974" y="5056"/>
                  </a:lnTo>
                  <a:lnTo>
                    <a:pt x="8902" y="6546"/>
                  </a:lnTo>
                  <a:lnTo>
                    <a:pt x="0" y="9133"/>
                  </a:lnTo>
                  <a:lnTo>
                    <a:pt x="3937" y="9409"/>
                  </a:lnTo>
                  <a:lnTo>
                    <a:pt x="11806" y="9490"/>
                  </a:lnTo>
                  <a:lnTo>
                    <a:pt x="17769" y="12332"/>
                  </a:lnTo>
                  <a:lnTo>
                    <a:pt x="20841" y="14571"/>
                  </a:lnTo>
                  <a:lnTo>
                    <a:pt x="35277" y="17723"/>
                  </a:lnTo>
                  <a:lnTo>
                    <a:pt x="52572" y="19846"/>
                  </a:lnTo>
                  <a:lnTo>
                    <a:pt x="94150" y="35274"/>
                  </a:lnTo>
                  <a:lnTo>
                    <a:pt x="141127" y="57170"/>
                  </a:lnTo>
                  <a:lnTo>
                    <a:pt x="160287" y="69503"/>
                  </a:lnTo>
                  <a:lnTo>
                    <a:pt x="203528" y="102397"/>
                  </a:lnTo>
                  <a:lnTo>
                    <a:pt x="212878" y="117593"/>
                  </a:lnTo>
                  <a:lnTo>
                    <a:pt x="219396" y="132746"/>
                  </a:lnTo>
                  <a:lnTo>
                    <a:pt x="221934" y="136123"/>
                  </a:lnTo>
                  <a:lnTo>
                    <a:pt x="224753" y="145518"/>
                  </a:lnTo>
                  <a:lnTo>
                    <a:pt x="225505" y="150988"/>
                  </a:lnTo>
                  <a:lnTo>
                    <a:pt x="223519" y="159886"/>
                  </a:lnTo>
                  <a:lnTo>
                    <a:pt x="220166" y="167369"/>
                  </a:lnTo>
                  <a:lnTo>
                    <a:pt x="217220" y="177532"/>
                  </a:lnTo>
                  <a:lnTo>
                    <a:pt x="201055" y="200009"/>
                  </a:lnTo>
                  <a:lnTo>
                    <a:pt x="200181" y="203190"/>
                  </a:lnTo>
                  <a:lnTo>
                    <a:pt x="198541" y="205310"/>
                  </a:lnTo>
                  <a:lnTo>
                    <a:pt x="188909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3" name="SMARTInkShape-Group694"/>
          <p:cNvGrpSpPr/>
          <p:nvPr/>
        </p:nvGrpSpPr>
        <p:grpSpPr>
          <a:xfrm>
            <a:off x="3952885" y="2362200"/>
            <a:ext cx="400041" cy="228601"/>
            <a:chOff x="3952885" y="2362200"/>
            <a:chExt cx="400041" cy="228601"/>
          </a:xfrm>
        </p:grpSpPr>
        <p:sp>
          <p:nvSpPr>
            <p:cNvPr id="159" name="SMARTInkShape-3343"/>
            <p:cNvSpPr/>
            <p:nvPr>
              <p:custDataLst>
                <p:tags r:id="rId205"/>
              </p:custDataLst>
            </p:nvPr>
          </p:nvSpPr>
          <p:spPr>
            <a:xfrm>
              <a:off x="3990975" y="2466975"/>
              <a:ext cx="9526" cy="95251"/>
            </a:xfrm>
            <a:custGeom>
              <a:avLst/>
              <a:gdLst/>
              <a:ahLst/>
              <a:cxnLst/>
              <a:rect l="0" t="0" r="0" b="0"/>
              <a:pathLst>
                <a:path w="9526" h="95251">
                  <a:moveTo>
                    <a:pt x="0" y="0"/>
                  </a:moveTo>
                  <a:lnTo>
                    <a:pt x="0" y="0"/>
                  </a:lnTo>
                  <a:lnTo>
                    <a:pt x="0" y="44535"/>
                  </a:lnTo>
                  <a:lnTo>
                    <a:pt x="0" y="50838"/>
                  </a:lnTo>
                  <a:lnTo>
                    <a:pt x="9525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3344"/>
            <p:cNvSpPr/>
            <p:nvPr>
              <p:custDataLst>
                <p:tags r:id="rId206"/>
              </p:custDataLst>
            </p:nvPr>
          </p:nvSpPr>
          <p:spPr>
            <a:xfrm>
              <a:off x="4238625" y="2581275"/>
              <a:ext cx="114301" cy="9526"/>
            </a:xfrm>
            <a:custGeom>
              <a:avLst/>
              <a:gdLst/>
              <a:ahLst/>
              <a:cxnLst/>
              <a:rect l="0" t="0" r="0" b="0"/>
              <a:pathLst>
                <a:path w="114301" h="9526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45538" y="9510"/>
                  </a:lnTo>
                  <a:lnTo>
                    <a:pt x="89190" y="9524"/>
                  </a:lnTo>
                  <a:lnTo>
                    <a:pt x="11430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3345"/>
            <p:cNvSpPr/>
            <p:nvPr>
              <p:custDataLst>
                <p:tags r:id="rId207"/>
              </p:custDataLst>
            </p:nvPr>
          </p:nvSpPr>
          <p:spPr>
            <a:xfrm>
              <a:off x="4238625" y="2495550"/>
              <a:ext cx="104776" cy="9526"/>
            </a:xfrm>
            <a:custGeom>
              <a:avLst/>
              <a:gdLst/>
              <a:ahLst/>
              <a:cxnLst/>
              <a:rect l="0" t="0" r="0" b="0"/>
              <a:pathLst>
                <a:path w="104776" h="9526">
                  <a:moveTo>
                    <a:pt x="0" y="0"/>
                  </a:moveTo>
                  <a:lnTo>
                    <a:pt x="0" y="0"/>
                  </a:lnTo>
                  <a:lnTo>
                    <a:pt x="0" y="9409"/>
                  </a:lnTo>
                  <a:lnTo>
                    <a:pt x="0" y="4434"/>
                  </a:lnTo>
                  <a:lnTo>
                    <a:pt x="1058" y="2956"/>
                  </a:lnTo>
                  <a:lnTo>
                    <a:pt x="5057" y="1314"/>
                  </a:lnTo>
                  <a:lnTo>
                    <a:pt x="27446" y="115"/>
                  </a:lnTo>
                  <a:lnTo>
                    <a:pt x="36187" y="2874"/>
                  </a:lnTo>
                  <a:lnTo>
                    <a:pt x="43600" y="6569"/>
                  </a:lnTo>
                  <a:lnTo>
                    <a:pt x="59804" y="8941"/>
                  </a:lnTo>
                  <a:lnTo>
                    <a:pt x="10477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3346"/>
            <p:cNvSpPr/>
            <p:nvPr>
              <p:custDataLst>
                <p:tags r:id="rId208"/>
              </p:custDataLst>
            </p:nvPr>
          </p:nvSpPr>
          <p:spPr>
            <a:xfrm>
              <a:off x="3952885" y="2362200"/>
              <a:ext cx="47613" cy="28575"/>
            </a:xfrm>
            <a:custGeom>
              <a:avLst/>
              <a:gdLst/>
              <a:ahLst/>
              <a:cxnLst/>
              <a:rect l="0" t="0" r="0" b="0"/>
              <a:pathLst>
                <a:path w="47613" h="28575">
                  <a:moveTo>
                    <a:pt x="9515" y="0"/>
                  </a:moveTo>
                  <a:lnTo>
                    <a:pt x="9515" y="0"/>
                  </a:lnTo>
                  <a:lnTo>
                    <a:pt x="4458" y="0"/>
                  </a:lnTo>
                  <a:lnTo>
                    <a:pt x="2969" y="1058"/>
                  </a:lnTo>
                  <a:lnTo>
                    <a:pt x="1976" y="2822"/>
                  </a:lnTo>
                  <a:lnTo>
                    <a:pt x="24" y="18542"/>
                  </a:lnTo>
                  <a:lnTo>
                    <a:pt x="0" y="23956"/>
                  </a:lnTo>
                  <a:lnTo>
                    <a:pt x="1055" y="25496"/>
                  </a:lnTo>
                  <a:lnTo>
                    <a:pt x="2817" y="26522"/>
                  </a:lnTo>
                  <a:lnTo>
                    <a:pt x="9123" y="28455"/>
                  </a:lnTo>
                  <a:lnTo>
                    <a:pt x="36254" y="28574"/>
                  </a:lnTo>
                  <a:lnTo>
                    <a:pt x="46130" y="20374"/>
                  </a:lnTo>
                  <a:lnTo>
                    <a:pt x="46955" y="16817"/>
                  </a:lnTo>
                  <a:lnTo>
                    <a:pt x="47612" y="430"/>
                  </a:lnTo>
                  <a:lnTo>
                    <a:pt x="20791" y="1"/>
                  </a:lnTo>
                  <a:lnTo>
                    <a:pt x="20207" y="1059"/>
                  </a:lnTo>
                  <a:lnTo>
                    <a:pt x="1904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9" name="SMARTInkShape-Group695"/>
          <p:cNvGrpSpPr/>
          <p:nvPr/>
        </p:nvGrpSpPr>
        <p:grpSpPr>
          <a:xfrm>
            <a:off x="4648238" y="2390785"/>
            <a:ext cx="380963" cy="313864"/>
            <a:chOff x="4648238" y="2390785"/>
            <a:chExt cx="380963" cy="313864"/>
          </a:xfrm>
        </p:grpSpPr>
        <p:sp>
          <p:nvSpPr>
            <p:cNvPr id="164" name="SMARTInkShape-3347"/>
            <p:cNvSpPr/>
            <p:nvPr>
              <p:custDataLst>
                <p:tags r:id="rId200"/>
              </p:custDataLst>
            </p:nvPr>
          </p:nvSpPr>
          <p:spPr>
            <a:xfrm>
              <a:off x="4991100" y="2400300"/>
              <a:ext cx="38101" cy="171451"/>
            </a:xfrm>
            <a:custGeom>
              <a:avLst/>
              <a:gdLst/>
              <a:ahLst/>
              <a:cxnLst/>
              <a:rect l="0" t="0" r="0" b="0"/>
              <a:pathLst>
                <a:path w="38101" h="171451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5" y="1058"/>
                  </a:lnTo>
                  <a:lnTo>
                    <a:pt x="7539" y="2822"/>
                  </a:lnTo>
                  <a:lnTo>
                    <a:pt x="10321" y="16246"/>
                  </a:lnTo>
                  <a:lnTo>
                    <a:pt x="15994" y="25510"/>
                  </a:lnTo>
                  <a:lnTo>
                    <a:pt x="19202" y="34958"/>
                  </a:lnTo>
                  <a:lnTo>
                    <a:pt x="25328" y="45518"/>
                  </a:lnTo>
                  <a:lnTo>
                    <a:pt x="28491" y="89893"/>
                  </a:lnTo>
                  <a:lnTo>
                    <a:pt x="29609" y="107186"/>
                  </a:lnTo>
                  <a:lnTo>
                    <a:pt x="36109" y="125869"/>
                  </a:lnTo>
                  <a:lnTo>
                    <a:pt x="3810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3348"/>
            <p:cNvSpPr/>
            <p:nvPr>
              <p:custDataLst>
                <p:tags r:id="rId201"/>
              </p:custDataLst>
            </p:nvPr>
          </p:nvSpPr>
          <p:spPr>
            <a:xfrm>
              <a:off x="4829302" y="2438400"/>
              <a:ext cx="28449" cy="133351"/>
            </a:xfrm>
            <a:custGeom>
              <a:avLst/>
              <a:gdLst/>
              <a:ahLst/>
              <a:cxnLst/>
              <a:rect l="0" t="0" r="0" b="0"/>
              <a:pathLst>
                <a:path w="28449" h="133351">
                  <a:moveTo>
                    <a:pt x="18923" y="0"/>
                  </a:moveTo>
                  <a:lnTo>
                    <a:pt x="18923" y="0"/>
                  </a:lnTo>
                  <a:lnTo>
                    <a:pt x="0" y="0"/>
                  </a:lnTo>
                  <a:lnTo>
                    <a:pt x="4967" y="0"/>
                  </a:lnTo>
                  <a:lnTo>
                    <a:pt x="6444" y="1058"/>
                  </a:lnTo>
                  <a:lnTo>
                    <a:pt x="9009" y="8201"/>
                  </a:lnTo>
                  <a:lnTo>
                    <a:pt x="9364" y="22666"/>
                  </a:lnTo>
                  <a:lnTo>
                    <a:pt x="12205" y="28771"/>
                  </a:lnTo>
                  <a:lnTo>
                    <a:pt x="15937" y="35012"/>
                  </a:lnTo>
                  <a:lnTo>
                    <a:pt x="18334" y="47642"/>
                  </a:lnTo>
                  <a:lnTo>
                    <a:pt x="18530" y="50811"/>
                  </a:lnTo>
                  <a:lnTo>
                    <a:pt x="21571" y="57155"/>
                  </a:lnTo>
                  <a:lnTo>
                    <a:pt x="23863" y="60328"/>
                  </a:lnTo>
                  <a:lnTo>
                    <a:pt x="27090" y="74907"/>
                  </a:lnTo>
                  <a:lnTo>
                    <a:pt x="28446" y="121526"/>
                  </a:lnTo>
                  <a:lnTo>
                    <a:pt x="28448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3349"/>
            <p:cNvSpPr/>
            <p:nvPr>
              <p:custDataLst>
                <p:tags r:id="rId202"/>
              </p:custDataLst>
            </p:nvPr>
          </p:nvSpPr>
          <p:spPr>
            <a:xfrm>
              <a:off x="4781584" y="2495550"/>
              <a:ext cx="142842" cy="9491"/>
            </a:xfrm>
            <a:custGeom>
              <a:avLst/>
              <a:gdLst/>
              <a:ahLst/>
              <a:cxnLst/>
              <a:rect l="0" t="0" r="0" b="0"/>
              <a:pathLst>
                <a:path w="142842" h="9491">
                  <a:moveTo>
                    <a:pt x="9491" y="0"/>
                  </a:moveTo>
                  <a:lnTo>
                    <a:pt x="9491" y="0"/>
                  </a:lnTo>
                  <a:lnTo>
                    <a:pt x="0" y="0"/>
                  </a:lnTo>
                  <a:lnTo>
                    <a:pt x="46336" y="0"/>
                  </a:lnTo>
                  <a:lnTo>
                    <a:pt x="63649" y="1058"/>
                  </a:lnTo>
                  <a:lnTo>
                    <a:pt x="87427" y="8201"/>
                  </a:lnTo>
                  <a:lnTo>
                    <a:pt x="126536" y="9490"/>
                  </a:lnTo>
                  <a:lnTo>
                    <a:pt x="133125" y="6687"/>
                  </a:lnTo>
                  <a:lnTo>
                    <a:pt x="14284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3350"/>
            <p:cNvSpPr/>
            <p:nvPr>
              <p:custDataLst>
                <p:tags r:id="rId203"/>
              </p:custDataLst>
            </p:nvPr>
          </p:nvSpPr>
          <p:spPr>
            <a:xfrm>
              <a:off x="4648238" y="2390785"/>
              <a:ext cx="19013" cy="9516"/>
            </a:xfrm>
            <a:custGeom>
              <a:avLst/>
              <a:gdLst/>
              <a:ahLst/>
              <a:cxnLst/>
              <a:rect l="0" t="0" r="0" b="0"/>
              <a:pathLst>
                <a:path w="19013" h="9516">
                  <a:moveTo>
                    <a:pt x="19012" y="9515"/>
                  </a:moveTo>
                  <a:lnTo>
                    <a:pt x="19012" y="9515"/>
                  </a:lnTo>
                  <a:lnTo>
                    <a:pt x="10811" y="1314"/>
                  </a:lnTo>
                  <a:lnTo>
                    <a:pt x="89" y="0"/>
                  </a:lnTo>
                  <a:lnTo>
                    <a:pt x="0" y="5050"/>
                  </a:lnTo>
                  <a:lnTo>
                    <a:pt x="1045" y="6538"/>
                  </a:lnTo>
                  <a:lnTo>
                    <a:pt x="2801" y="7530"/>
                  </a:lnTo>
                  <a:lnTo>
                    <a:pt x="9487" y="95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3351"/>
            <p:cNvSpPr/>
            <p:nvPr>
              <p:custDataLst>
                <p:tags r:id="rId204"/>
              </p:custDataLst>
            </p:nvPr>
          </p:nvSpPr>
          <p:spPr>
            <a:xfrm>
              <a:off x="4657725" y="2486025"/>
              <a:ext cx="57148" cy="218624"/>
            </a:xfrm>
            <a:custGeom>
              <a:avLst/>
              <a:gdLst/>
              <a:ahLst/>
              <a:cxnLst/>
              <a:rect l="0" t="0" r="0" b="0"/>
              <a:pathLst>
                <a:path w="57148" h="218624">
                  <a:moveTo>
                    <a:pt x="9525" y="0"/>
                  </a:moveTo>
                  <a:lnTo>
                    <a:pt x="9525" y="0"/>
                  </a:lnTo>
                  <a:lnTo>
                    <a:pt x="9525" y="8201"/>
                  </a:lnTo>
                  <a:lnTo>
                    <a:pt x="16071" y="16868"/>
                  </a:lnTo>
                  <a:lnTo>
                    <a:pt x="18167" y="25694"/>
                  </a:lnTo>
                  <a:lnTo>
                    <a:pt x="19846" y="36070"/>
                  </a:lnTo>
                  <a:lnTo>
                    <a:pt x="26577" y="51022"/>
                  </a:lnTo>
                  <a:lnTo>
                    <a:pt x="34215" y="63684"/>
                  </a:lnTo>
                  <a:lnTo>
                    <a:pt x="38007" y="79312"/>
                  </a:lnTo>
                  <a:lnTo>
                    <a:pt x="44305" y="92174"/>
                  </a:lnTo>
                  <a:lnTo>
                    <a:pt x="56181" y="139589"/>
                  </a:lnTo>
                  <a:lnTo>
                    <a:pt x="57133" y="183603"/>
                  </a:lnTo>
                  <a:lnTo>
                    <a:pt x="57147" y="201837"/>
                  </a:lnTo>
                  <a:lnTo>
                    <a:pt x="56090" y="204408"/>
                  </a:lnTo>
                  <a:lnTo>
                    <a:pt x="54327" y="206122"/>
                  </a:lnTo>
                  <a:lnTo>
                    <a:pt x="52093" y="207264"/>
                  </a:lnTo>
                  <a:lnTo>
                    <a:pt x="50603" y="209085"/>
                  </a:lnTo>
                  <a:lnTo>
                    <a:pt x="48017" y="217550"/>
                  </a:lnTo>
                  <a:lnTo>
                    <a:pt x="44977" y="218397"/>
                  </a:lnTo>
                  <a:lnTo>
                    <a:pt x="42685" y="218623"/>
                  </a:lnTo>
                  <a:lnTo>
                    <a:pt x="37316" y="216052"/>
                  </a:lnTo>
                  <a:lnTo>
                    <a:pt x="31401" y="212440"/>
                  </a:lnTo>
                  <a:lnTo>
                    <a:pt x="25245" y="210834"/>
                  </a:lnTo>
                  <a:lnTo>
                    <a:pt x="23180" y="209348"/>
                  </a:lnTo>
                  <a:lnTo>
                    <a:pt x="21803" y="207299"/>
                  </a:lnTo>
                  <a:lnTo>
                    <a:pt x="19215" y="202199"/>
                  </a:lnTo>
                  <a:lnTo>
                    <a:pt x="5954" y="182137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3" name="SMARTInkShape-Group696"/>
          <p:cNvGrpSpPr/>
          <p:nvPr/>
        </p:nvGrpSpPr>
        <p:grpSpPr>
          <a:xfrm>
            <a:off x="438280" y="1590680"/>
            <a:ext cx="1809621" cy="2867021"/>
            <a:chOff x="438280" y="1590680"/>
            <a:chExt cx="1809621" cy="2867021"/>
          </a:xfrm>
        </p:grpSpPr>
        <p:sp>
          <p:nvSpPr>
            <p:cNvPr id="170" name="SMARTInkShape-3352"/>
            <p:cNvSpPr/>
            <p:nvPr>
              <p:custDataLst>
                <p:tags r:id="rId197"/>
              </p:custDataLst>
            </p:nvPr>
          </p:nvSpPr>
          <p:spPr>
            <a:xfrm>
              <a:off x="2038511" y="4419600"/>
              <a:ext cx="209390" cy="38101"/>
            </a:xfrm>
            <a:custGeom>
              <a:avLst/>
              <a:gdLst/>
              <a:ahLst/>
              <a:cxnLst/>
              <a:rect l="0" t="0" r="0" b="0"/>
              <a:pathLst>
                <a:path w="209390" h="38101">
                  <a:moveTo>
                    <a:pt x="28414" y="0"/>
                  </a:moveTo>
                  <a:lnTo>
                    <a:pt x="28414" y="0"/>
                  </a:lnTo>
                  <a:lnTo>
                    <a:pt x="15156" y="21459"/>
                  </a:lnTo>
                  <a:lnTo>
                    <a:pt x="9116" y="25412"/>
                  </a:lnTo>
                  <a:lnTo>
                    <a:pt x="6024" y="26467"/>
                  </a:lnTo>
                  <a:lnTo>
                    <a:pt x="3962" y="28228"/>
                  </a:lnTo>
                  <a:lnTo>
                    <a:pt x="0" y="37653"/>
                  </a:lnTo>
                  <a:lnTo>
                    <a:pt x="44897" y="38097"/>
                  </a:lnTo>
                  <a:lnTo>
                    <a:pt x="86480" y="38100"/>
                  </a:lnTo>
                  <a:lnTo>
                    <a:pt x="128902" y="33043"/>
                  </a:lnTo>
                  <a:lnTo>
                    <a:pt x="170442" y="28399"/>
                  </a:lnTo>
                  <a:lnTo>
                    <a:pt x="209389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3353"/>
            <p:cNvSpPr/>
            <p:nvPr>
              <p:custDataLst>
                <p:tags r:id="rId198"/>
              </p:custDataLst>
            </p:nvPr>
          </p:nvSpPr>
          <p:spPr>
            <a:xfrm>
              <a:off x="2057400" y="4343400"/>
              <a:ext cx="133351" cy="19051"/>
            </a:xfrm>
            <a:custGeom>
              <a:avLst/>
              <a:gdLst/>
              <a:ahLst/>
              <a:cxnLst/>
              <a:rect l="0" t="0" r="0" b="0"/>
              <a:pathLst>
                <a:path w="133351" h="19051">
                  <a:moveTo>
                    <a:pt x="0" y="19050"/>
                  </a:moveTo>
                  <a:lnTo>
                    <a:pt x="0" y="19050"/>
                  </a:lnTo>
                  <a:lnTo>
                    <a:pt x="14189" y="19050"/>
                  </a:lnTo>
                  <a:lnTo>
                    <a:pt x="42378" y="10114"/>
                  </a:lnTo>
                  <a:lnTo>
                    <a:pt x="52701" y="8729"/>
                  </a:lnTo>
                  <a:lnTo>
                    <a:pt x="82801" y="1358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3354"/>
            <p:cNvSpPr/>
            <p:nvPr>
              <p:custDataLst>
                <p:tags r:id="rId199"/>
              </p:custDataLst>
            </p:nvPr>
          </p:nvSpPr>
          <p:spPr>
            <a:xfrm>
              <a:off x="438280" y="1590680"/>
              <a:ext cx="1466329" cy="2724146"/>
            </a:xfrm>
            <a:custGeom>
              <a:avLst/>
              <a:gdLst/>
              <a:ahLst/>
              <a:cxnLst/>
              <a:rect l="0" t="0" r="0" b="0"/>
              <a:pathLst>
                <a:path w="1466329" h="2724146">
                  <a:moveTo>
                    <a:pt x="1457195" y="9520"/>
                  </a:moveTo>
                  <a:lnTo>
                    <a:pt x="1457195" y="9520"/>
                  </a:lnTo>
                  <a:lnTo>
                    <a:pt x="1466328" y="9520"/>
                  </a:lnTo>
                  <a:lnTo>
                    <a:pt x="1425429" y="9520"/>
                  </a:lnTo>
                  <a:lnTo>
                    <a:pt x="1419088" y="6698"/>
                  </a:lnTo>
                  <a:lnTo>
                    <a:pt x="1415916" y="4464"/>
                  </a:lnTo>
                  <a:lnTo>
                    <a:pt x="1401337" y="1319"/>
                  </a:lnTo>
                  <a:lnTo>
                    <a:pt x="1357063" y="47"/>
                  </a:lnTo>
                  <a:lnTo>
                    <a:pt x="1311905" y="0"/>
                  </a:lnTo>
                  <a:lnTo>
                    <a:pt x="1285030" y="2819"/>
                  </a:lnTo>
                  <a:lnTo>
                    <a:pt x="1247504" y="8196"/>
                  </a:lnTo>
                  <a:lnTo>
                    <a:pt x="1208915" y="14184"/>
                  </a:lnTo>
                  <a:lnTo>
                    <a:pt x="1169024" y="22661"/>
                  </a:lnTo>
                  <a:lnTo>
                    <a:pt x="1125337" y="31876"/>
                  </a:lnTo>
                  <a:lnTo>
                    <a:pt x="1083935" y="41309"/>
                  </a:lnTo>
                  <a:lnTo>
                    <a:pt x="1052118" y="50459"/>
                  </a:lnTo>
                  <a:lnTo>
                    <a:pt x="1016811" y="61582"/>
                  </a:lnTo>
                  <a:lnTo>
                    <a:pt x="979952" y="73581"/>
                  </a:lnTo>
                  <a:lnTo>
                    <a:pt x="945226" y="83147"/>
                  </a:lnTo>
                  <a:lnTo>
                    <a:pt x="911095" y="93043"/>
                  </a:lnTo>
                  <a:lnTo>
                    <a:pt x="874759" y="108025"/>
                  </a:lnTo>
                  <a:lnTo>
                    <a:pt x="837443" y="122444"/>
                  </a:lnTo>
                  <a:lnTo>
                    <a:pt x="799691" y="136967"/>
                  </a:lnTo>
                  <a:lnTo>
                    <a:pt x="761746" y="154005"/>
                  </a:lnTo>
                  <a:lnTo>
                    <a:pt x="723715" y="172160"/>
                  </a:lnTo>
                  <a:lnTo>
                    <a:pt x="686704" y="190813"/>
                  </a:lnTo>
                  <a:lnTo>
                    <a:pt x="652616" y="209686"/>
                  </a:lnTo>
                  <a:lnTo>
                    <a:pt x="619826" y="231480"/>
                  </a:lnTo>
                  <a:lnTo>
                    <a:pt x="587615" y="254219"/>
                  </a:lnTo>
                  <a:lnTo>
                    <a:pt x="555659" y="274908"/>
                  </a:lnTo>
                  <a:lnTo>
                    <a:pt x="523818" y="297509"/>
                  </a:lnTo>
                  <a:lnTo>
                    <a:pt x="478964" y="336856"/>
                  </a:lnTo>
                  <a:lnTo>
                    <a:pt x="438863" y="379206"/>
                  </a:lnTo>
                  <a:lnTo>
                    <a:pt x="400170" y="421387"/>
                  </a:lnTo>
                  <a:lnTo>
                    <a:pt x="361894" y="467399"/>
                  </a:lnTo>
                  <a:lnTo>
                    <a:pt x="337511" y="499830"/>
                  </a:lnTo>
                  <a:lnTo>
                    <a:pt x="316091" y="535411"/>
                  </a:lnTo>
                  <a:lnTo>
                    <a:pt x="293166" y="572391"/>
                  </a:lnTo>
                  <a:lnTo>
                    <a:pt x="269924" y="608935"/>
                  </a:lnTo>
                  <a:lnTo>
                    <a:pt x="249010" y="642816"/>
                  </a:lnTo>
                  <a:lnTo>
                    <a:pt x="229133" y="678335"/>
                  </a:lnTo>
                  <a:lnTo>
                    <a:pt x="210773" y="716346"/>
                  </a:lnTo>
                  <a:lnTo>
                    <a:pt x="195557" y="757935"/>
                  </a:lnTo>
                  <a:lnTo>
                    <a:pt x="178917" y="798290"/>
                  </a:lnTo>
                  <a:lnTo>
                    <a:pt x="161997" y="838451"/>
                  </a:lnTo>
                  <a:lnTo>
                    <a:pt x="147421" y="880995"/>
                  </a:lnTo>
                  <a:lnTo>
                    <a:pt x="136709" y="924598"/>
                  </a:lnTo>
                  <a:lnTo>
                    <a:pt x="127362" y="967613"/>
                  </a:lnTo>
                  <a:lnTo>
                    <a:pt x="116153" y="1007898"/>
                  </a:lnTo>
                  <a:lnTo>
                    <a:pt x="104115" y="1052613"/>
                  </a:lnTo>
                  <a:lnTo>
                    <a:pt x="93826" y="1099650"/>
                  </a:lnTo>
                  <a:lnTo>
                    <a:pt x="89253" y="1145250"/>
                  </a:lnTo>
                  <a:lnTo>
                    <a:pt x="84399" y="1190211"/>
                  </a:lnTo>
                  <a:lnTo>
                    <a:pt x="78713" y="1235947"/>
                  </a:lnTo>
                  <a:lnTo>
                    <a:pt x="75716" y="1259996"/>
                  </a:lnTo>
                  <a:lnTo>
                    <a:pt x="72659" y="1284495"/>
                  </a:lnTo>
                  <a:lnTo>
                    <a:pt x="66440" y="1331473"/>
                  </a:lnTo>
                  <a:lnTo>
                    <a:pt x="60148" y="1378104"/>
                  </a:lnTo>
                  <a:lnTo>
                    <a:pt x="56989" y="1402393"/>
                  </a:lnTo>
                  <a:lnTo>
                    <a:pt x="53824" y="1427052"/>
                  </a:lnTo>
                  <a:lnTo>
                    <a:pt x="47486" y="1474207"/>
                  </a:lnTo>
                  <a:lnTo>
                    <a:pt x="41141" y="1520917"/>
                  </a:lnTo>
                  <a:lnTo>
                    <a:pt x="37967" y="1545226"/>
                  </a:lnTo>
                  <a:lnTo>
                    <a:pt x="34793" y="1569899"/>
                  </a:lnTo>
                  <a:lnTo>
                    <a:pt x="31266" y="1617069"/>
                  </a:lnTo>
                  <a:lnTo>
                    <a:pt x="28641" y="1662728"/>
                  </a:lnTo>
                  <a:lnTo>
                    <a:pt x="23946" y="1707715"/>
                  </a:lnTo>
                  <a:lnTo>
                    <a:pt x="18332" y="1752404"/>
                  </a:lnTo>
                  <a:lnTo>
                    <a:pt x="13367" y="1796960"/>
                  </a:lnTo>
                  <a:lnTo>
                    <a:pt x="11160" y="1841457"/>
                  </a:lnTo>
                  <a:lnTo>
                    <a:pt x="7357" y="1883106"/>
                  </a:lnTo>
                  <a:lnTo>
                    <a:pt x="3198" y="1922783"/>
                  </a:lnTo>
                  <a:lnTo>
                    <a:pt x="1349" y="1961584"/>
                  </a:lnTo>
                  <a:lnTo>
                    <a:pt x="527" y="1999996"/>
                  </a:lnTo>
                  <a:lnTo>
                    <a:pt x="162" y="2037176"/>
                  </a:lnTo>
                  <a:lnTo>
                    <a:pt x="0" y="2071339"/>
                  </a:lnTo>
                  <a:lnTo>
                    <a:pt x="2750" y="2104162"/>
                  </a:lnTo>
                  <a:lnTo>
                    <a:pt x="7500" y="2136389"/>
                  </a:lnTo>
                  <a:lnTo>
                    <a:pt x="16124" y="2183224"/>
                  </a:lnTo>
                  <a:lnTo>
                    <a:pt x="26441" y="2225440"/>
                  </a:lnTo>
                  <a:lnTo>
                    <a:pt x="42433" y="2268876"/>
                  </a:lnTo>
                  <a:lnTo>
                    <a:pt x="66799" y="2315892"/>
                  </a:lnTo>
                  <a:lnTo>
                    <a:pt x="97052" y="2360575"/>
                  </a:lnTo>
                  <a:lnTo>
                    <a:pt x="133602" y="2399975"/>
                  </a:lnTo>
                  <a:lnTo>
                    <a:pt x="180895" y="2442821"/>
                  </a:lnTo>
                  <a:lnTo>
                    <a:pt x="225501" y="2476311"/>
                  </a:lnTo>
                  <a:lnTo>
                    <a:pt x="268806" y="2504406"/>
                  </a:lnTo>
                  <a:lnTo>
                    <a:pt x="305333" y="2523924"/>
                  </a:lnTo>
                  <a:lnTo>
                    <a:pt x="342966" y="2540290"/>
                  </a:lnTo>
                  <a:lnTo>
                    <a:pt x="380928" y="2551841"/>
                  </a:lnTo>
                  <a:lnTo>
                    <a:pt x="418987" y="2564789"/>
                  </a:lnTo>
                  <a:lnTo>
                    <a:pt x="464717" y="2583071"/>
                  </a:lnTo>
                  <a:lnTo>
                    <a:pt x="504726" y="2593563"/>
                  </a:lnTo>
                  <a:lnTo>
                    <a:pt x="539982" y="2603374"/>
                  </a:lnTo>
                  <a:lnTo>
                    <a:pt x="580650" y="2612984"/>
                  </a:lnTo>
                  <a:lnTo>
                    <a:pt x="627648" y="2625713"/>
                  </a:lnTo>
                  <a:lnTo>
                    <a:pt x="664128" y="2634185"/>
                  </a:lnTo>
                  <a:lnTo>
                    <a:pt x="701747" y="2638224"/>
                  </a:lnTo>
                  <a:lnTo>
                    <a:pt x="739705" y="2644594"/>
                  </a:lnTo>
                  <a:lnTo>
                    <a:pt x="776704" y="2648010"/>
                  </a:lnTo>
                  <a:lnTo>
                    <a:pt x="818187" y="2655288"/>
                  </a:lnTo>
                  <a:lnTo>
                    <a:pt x="865477" y="2657182"/>
                  </a:lnTo>
                  <a:lnTo>
                    <a:pt x="887583" y="2658443"/>
                  </a:lnTo>
                  <a:lnTo>
                    <a:pt x="931836" y="2666731"/>
                  </a:lnTo>
                  <a:lnTo>
                    <a:pt x="937247" y="2666878"/>
                  </a:lnTo>
                  <a:lnTo>
                    <a:pt x="939113" y="2665858"/>
                  </a:lnTo>
                  <a:lnTo>
                    <a:pt x="940357" y="2664121"/>
                  </a:lnTo>
                  <a:lnTo>
                    <a:pt x="942699" y="2657859"/>
                  </a:lnTo>
                  <a:lnTo>
                    <a:pt x="936270" y="2649942"/>
                  </a:lnTo>
                  <a:lnTo>
                    <a:pt x="934194" y="2641246"/>
                  </a:lnTo>
                  <a:lnTo>
                    <a:pt x="933708" y="2635090"/>
                  </a:lnTo>
                  <a:lnTo>
                    <a:pt x="932521" y="2633025"/>
                  </a:lnTo>
                  <a:lnTo>
                    <a:pt x="930671" y="2631648"/>
                  </a:lnTo>
                  <a:lnTo>
                    <a:pt x="928379" y="2630731"/>
                  </a:lnTo>
                  <a:lnTo>
                    <a:pt x="926851" y="2629060"/>
                  </a:lnTo>
                  <a:lnTo>
                    <a:pt x="921576" y="2618775"/>
                  </a:lnTo>
                  <a:lnTo>
                    <a:pt x="906497" y="2602167"/>
                  </a:lnTo>
                  <a:lnTo>
                    <a:pt x="905524" y="2598319"/>
                  </a:lnTo>
                  <a:lnTo>
                    <a:pt x="904745" y="2554174"/>
                  </a:lnTo>
                  <a:lnTo>
                    <a:pt x="905803" y="2553681"/>
                  </a:lnTo>
                  <a:lnTo>
                    <a:pt x="950334" y="2552695"/>
                  </a:lnTo>
                  <a:lnTo>
                    <a:pt x="966348" y="2553753"/>
                  </a:lnTo>
                  <a:lnTo>
                    <a:pt x="1013611" y="2569563"/>
                  </a:lnTo>
                  <a:lnTo>
                    <a:pt x="1039509" y="2584576"/>
                  </a:lnTo>
                  <a:lnTo>
                    <a:pt x="1068366" y="2611707"/>
                  </a:lnTo>
                  <a:lnTo>
                    <a:pt x="1072716" y="2618787"/>
                  </a:lnTo>
                  <a:lnTo>
                    <a:pt x="1075164" y="2628723"/>
                  </a:lnTo>
                  <a:lnTo>
                    <a:pt x="1075991" y="2646617"/>
                  </a:lnTo>
                  <a:lnTo>
                    <a:pt x="1073282" y="2655469"/>
                  </a:lnTo>
                  <a:lnTo>
                    <a:pt x="1058878" y="2679627"/>
                  </a:lnTo>
                  <a:lnTo>
                    <a:pt x="1011674" y="2714564"/>
                  </a:lnTo>
                  <a:lnTo>
                    <a:pt x="1004127" y="2719887"/>
                  </a:lnTo>
                  <a:lnTo>
                    <a:pt x="993929" y="2722884"/>
                  </a:lnTo>
                  <a:lnTo>
                    <a:pt x="980945" y="27241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3" name="SMARTInkShape-Group697"/>
          <p:cNvGrpSpPr/>
          <p:nvPr/>
        </p:nvGrpSpPr>
        <p:grpSpPr>
          <a:xfrm>
            <a:off x="2581275" y="3886200"/>
            <a:ext cx="466285" cy="1085719"/>
            <a:chOff x="2581275" y="3886200"/>
            <a:chExt cx="466285" cy="1085719"/>
          </a:xfrm>
        </p:grpSpPr>
        <p:sp>
          <p:nvSpPr>
            <p:cNvPr id="174" name="SMARTInkShape-3355"/>
            <p:cNvSpPr/>
            <p:nvPr>
              <p:custDataLst>
                <p:tags r:id="rId188"/>
              </p:custDataLst>
            </p:nvPr>
          </p:nvSpPr>
          <p:spPr>
            <a:xfrm>
              <a:off x="2857500" y="3886200"/>
              <a:ext cx="9526" cy="123826"/>
            </a:xfrm>
            <a:custGeom>
              <a:avLst/>
              <a:gdLst/>
              <a:ahLst/>
              <a:cxnLst/>
              <a:rect l="0" t="0" r="0" b="0"/>
              <a:pathLst>
                <a:path w="9526" h="123826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1058" y="6546"/>
                  </a:lnTo>
                  <a:lnTo>
                    <a:pt x="2822" y="7539"/>
                  </a:lnTo>
                  <a:lnTo>
                    <a:pt x="5056" y="8201"/>
                  </a:lnTo>
                  <a:lnTo>
                    <a:pt x="6546" y="9701"/>
                  </a:lnTo>
                  <a:lnTo>
                    <a:pt x="8201" y="14189"/>
                  </a:lnTo>
                  <a:lnTo>
                    <a:pt x="9510" y="59401"/>
                  </a:lnTo>
                  <a:lnTo>
                    <a:pt x="9525" y="106819"/>
                  </a:lnTo>
                  <a:lnTo>
                    <a:pt x="9525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3356"/>
            <p:cNvSpPr/>
            <p:nvPr>
              <p:custDataLst>
                <p:tags r:id="rId189"/>
              </p:custDataLst>
            </p:nvPr>
          </p:nvSpPr>
          <p:spPr>
            <a:xfrm>
              <a:off x="2714625" y="3971925"/>
              <a:ext cx="76201" cy="9526"/>
            </a:xfrm>
            <a:custGeom>
              <a:avLst/>
              <a:gdLst/>
              <a:ahLst/>
              <a:cxnLst/>
              <a:rect l="0" t="0" r="0" b="0"/>
              <a:pathLst>
                <a:path w="76201" h="9526">
                  <a:moveTo>
                    <a:pt x="0" y="9525"/>
                  </a:moveTo>
                  <a:lnTo>
                    <a:pt x="0" y="9525"/>
                  </a:lnTo>
                  <a:lnTo>
                    <a:pt x="8201" y="1324"/>
                  </a:lnTo>
                  <a:lnTo>
                    <a:pt x="18623" y="34"/>
                  </a:lnTo>
                  <a:lnTo>
                    <a:pt x="63769" y="0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3357"/>
            <p:cNvSpPr/>
            <p:nvPr>
              <p:custDataLst>
                <p:tags r:id="rId190"/>
              </p:custDataLst>
            </p:nvPr>
          </p:nvSpPr>
          <p:spPr>
            <a:xfrm>
              <a:off x="2581275" y="3924314"/>
              <a:ext cx="76201" cy="132899"/>
            </a:xfrm>
            <a:custGeom>
              <a:avLst/>
              <a:gdLst/>
              <a:ahLst/>
              <a:cxnLst/>
              <a:rect l="0" t="0" r="0" b="0"/>
              <a:pathLst>
                <a:path w="76201" h="132899">
                  <a:moveTo>
                    <a:pt x="0" y="38086"/>
                  </a:moveTo>
                  <a:lnTo>
                    <a:pt x="0" y="38086"/>
                  </a:lnTo>
                  <a:lnTo>
                    <a:pt x="0" y="28561"/>
                  </a:lnTo>
                  <a:lnTo>
                    <a:pt x="0" y="60742"/>
                  </a:lnTo>
                  <a:lnTo>
                    <a:pt x="2822" y="66853"/>
                  </a:lnTo>
                  <a:lnTo>
                    <a:pt x="6546" y="73096"/>
                  </a:lnTo>
                  <a:lnTo>
                    <a:pt x="8936" y="85728"/>
                  </a:lnTo>
                  <a:lnTo>
                    <a:pt x="9525" y="132898"/>
                  </a:lnTo>
                  <a:lnTo>
                    <a:pt x="1324" y="125097"/>
                  </a:lnTo>
                  <a:lnTo>
                    <a:pt x="392" y="119135"/>
                  </a:lnTo>
                  <a:lnTo>
                    <a:pt x="1" y="73359"/>
                  </a:lnTo>
                  <a:lnTo>
                    <a:pt x="0" y="35959"/>
                  </a:lnTo>
                  <a:lnTo>
                    <a:pt x="2822" y="29026"/>
                  </a:lnTo>
                  <a:lnTo>
                    <a:pt x="8201" y="21010"/>
                  </a:lnTo>
                  <a:lnTo>
                    <a:pt x="10322" y="11822"/>
                  </a:lnTo>
                  <a:lnTo>
                    <a:pt x="17692" y="1753"/>
                  </a:lnTo>
                  <a:lnTo>
                    <a:pt x="21268" y="772"/>
                  </a:lnTo>
                  <a:lnTo>
                    <a:pt x="36649" y="0"/>
                  </a:lnTo>
                  <a:lnTo>
                    <a:pt x="45418" y="6534"/>
                  </a:lnTo>
                  <a:lnTo>
                    <a:pt x="51230" y="8188"/>
                  </a:lnTo>
                  <a:lnTo>
                    <a:pt x="53204" y="9687"/>
                  </a:lnTo>
                  <a:lnTo>
                    <a:pt x="64457" y="28757"/>
                  </a:lnTo>
                  <a:lnTo>
                    <a:pt x="67647" y="62611"/>
                  </a:lnTo>
                  <a:lnTo>
                    <a:pt x="71693" y="69447"/>
                  </a:lnTo>
                  <a:lnTo>
                    <a:pt x="72137" y="72752"/>
                  </a:lnTo>
                  <a:lnTo>
                    <a:pt x="66950" y="98401"/>
                  </a:lnTo>
                  <a:lnTo>
                    <a:pt x="67917" y="100521"/>
                  </a:lnTo>
                  <a:lnTo>
                    <a:pt x="69620" y="101934"/>
                  </a:lnTo>
                  <a:lnTo>
                    <a:pt x="76200" y="1047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3358"/>
            <p:cNvSpPr/>
            <p:nvPr>
              <p:custDataLst>
                <p:tags r:id="rId191"/>
              </p:custDataLst>
            </p:nvPr>
          </p:nvSpPr>
          <p:spPr>
            <a:xfrm>
              <a:off x="2935062" y="4743566"/>
              <a:ext cx="112498" cy="133224"/>
            </a:xfrm>
            <a:custGeom>
              <a:avLst/>
              <a:gdLst/>
              <a:ahLst/>
              <a:cxnLst/>
              <a:rect l="0" t="0" r="0" b="0"/>
              <a:pathLst>
                <a:path w="112498" h="133224">
                  <a:moveTo>
                    <a:pt x="65313" y="18934"/>
                  </a:moveTo>
                  <a:lnTo>
                    <a:pt x="65313" y="18934"/>
                  </a:lnTo>
                  <a:lnTo>
                    <a:pt x="65313" y="0"/>
                  </a:lnTo>
                  <a:lnTo>
                    <a:pt x="60257" y="4975"/>
                  </a:lnTo>
                  <a:lnTo>
                    <a:pt x="54952" y="7438"/>
                  </a:lnTo>
                  <a:lnTo>
                    <a:pt x="41715" y="9293"/>
                  </a:lnTo>
                  <a:lnTo>
                    <a:pt x="40056" y="10390"/>
                  </a:lnTo>
                  <a:lnTo>
                    <a:pt x="38950" y="12180"/>
                  </a:lnTo>
                  <a:lnTo>
                    <a:pt x="38213" y="14432"/>
                  </a:lnTo>
                  <a:lnTo>
                    <a:pt x="36663" y="15933"/>
                  </a:lnTo>
                  <a:lnTo>
                    <a:pt x="32119" y="17600"/>
                  </a:lnTo>
                  <a:lnTo>
                    <a:pt x="30483" y="19103"/>
                  </a:lnTo>
                  <a:lnTo>
                    <a:pt x="19865" y="38180"/>
                  </a:lnTo>
                  <a:lnTo>
                    <a:pt x="19140" y="41290"/>
                  </a:lnTo>
                  <a:lnTo>
                    <a:pt x="10340" y="57051"/>
                  </a:lnTo>
                  <a:lnTo>
                    <a:pt x="7391" y="72911"/>
                  </a:lnTo>
                  <a:lnTo>
                    <a:pt x="681" y="85609"/>
                  </a:lnTo>
                  <a:lnTo>
                    <a:pt x="0" y="88784"/>
                  </a:lnTo>
                  <a:lnTo>
                    <a:pt x="604" y="91959"/>
                  </a:lnTo>
                  <a:lnTo>
                    <a:pt x="7360" y="104463"/>
                  </a:lnTo>
                  <a:lnTo>
                    <a:pt x="7806" y="109158"/>
                  </a:lnTo>
                  <a:lnTo>
                    <a:pt x="10827" y="114772"/>
                  </a:lnTo>
                  <a:lnTo>
                    <a:pt x="22343" y="128242"/>
                  </a:lnTo>
                  <a:lnTo>
                    <a:pt x="27871" y="131016"/>
                  </a:lnTo>
                  <a:lnTo>
                    <a:pt x="41604" y="133039"/>
                  </a:lnTo>
                  <a:lnTo>
                    <a:pt x="68215" y="133223"/>
                  </a:lnTo>
                  <a:lnTo>
                    <a:pt x="74717" y="130407"/>
                  </a:lnTo>
                  <a:lnTo>
                    <a:pt x="81134" y="126686"/>
                  </a:lnTo>
                  <a:lnTo>
                    <a:pt x="90697" y="123533"/>
                  </a:lnTo>
                  <a:lnTo>
                    <a:pt x="107911" y="109554"/>
                  </a:lnTo>
                  <a:lnTo>
                    <a:pt x="110704" y="104012"/>
                  </a:lnTo>
                  <a:lnTo>
                    <a:pt x="112497" y="91831"/>
                  </a:lnTo>
                  <a:lnTo>
                    <a:pt x="103794" y="59304"/>
                  </a:lnTo>
                  <a:lnTo>
                    <a:pt x="90189" y="43976"/>
                  </a:lnTo>
                  <a:lnTo>
                    <a:pt x="84130" y="40646"/>
                  </a:lnTo>
                  <a:lnTo>
                    <a:pt x="71617" y="38510"/>
                  </a:lnTo>
                  <a:lnTo>
                    <a:pt x="69516" y="39393"/>
                  </a:lnTo>
                  <a:lnTo>
                    <a:pt x="68115" y="41040"/>
                  </a:lnTo>
                  <a:lnTo>
                    <a:pt x="67181" y="43196"/>
                  </a:lnTo>
                  <a:lnTo>
                    <a:pt x="55753" y="51287"/>
                  </a:lnTo>
                  <a:lnTo>
                    <a:pt x="27213" y="665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3359"/>
            <p:cNvSpPr/>
            <p:nvPr>
              <p:custDataLst>
                <p:tags r:id="rId192"/>
              </p:custDataLst>
            </p:nvPr>
          </p:nvSpPr>
          <p:spPr>
            <a:xfrm>
              <a:off x="2743592" y="4857750"/>
              <a:ext cx="85334" cy="18624"/>
            </a:xfrm>
            <a:custGeom>
              <a:avLst/>
              <a:gdLst/>
              <a:ahLst/>
              <a:cxnLst/>
              <a:rect l="0" t="0" r="0" b="0"/>
              <a:pathLst>
                <a:path w="85334" h="18624">
                  <a:moveTo>
                    <a:pt x="9133" y="0"/>
                  </a:moveTo>
                  <a:lnTo>
                    <a:pt x="9133" y="0"/>
                  </a:lnTo>
                  <a:lnTo>
                    <a:pt x="9133" y="5056"/>
                  </a:lnTo>
                  <a:lnTo>
                    <a:pt x="8075" y="6545"/>
                  </a:lnTo>
                  <a:lnTo>
                    <a:pt x="6311" y="7539"/>
                  </a:lnTo>
                  <a:lnTo>
                    <a:pt x="4077" y="8201"/>
                  </a:lnTo>
                  <a:lnTo>
                    <a:pt x="2587" y="9701"/>
                  </a:lnTo>
                  <a:lnTo>
                    <a:pt x="0" y="17609"/>
                  </a:lnTo>
                  <a:lnTo>
                    <a:pt x="928" y="18090"/>
                  </a:lnTo>
                  <a:lnTo>
                    <a:pt x="4781" y="18623"/>
                  </a:lnTo>
                  <a:lnTo>
                    <a:pt x="6231" y="17707"/>
                  </a:lnTo>
                  <a:lnTo>
                    <a:pt x="7199" y="16038"/>
                  </a:lnTo>
                  <a:lnTo>
                    <a:pt x="7844" y="13867"/>
                  </a:lnTo>
                  <a:lnTo>
                    <a:pt x="9331" y="12419"/>
                  </a:lnTo>
                  <a:lnTo>
                    <a:pt x="17221" y="9906"/>
                  </a:lnTo>
                  <a:lnTo>
                    <a:pt x="63930" y="8469"/>
                  </a:lnTo>
                  <a:lnTo>
                    <a:pt x="853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3360"/>
            <p:cNvSpPr/>
            <p:nvPr>
              <p:custDataLst>
                <p:tags r:id="rId193"/>
              </p:custDataLst>
            </p:nvPr>
          </p:nvSpPr>
          <p:spPr>
            <a:xfrm>
              <a:off x="2724150" y="4772417"/>
              <a:ext cx="95251" cy="18659"/>
            </a:xfrm>
            <a:custGeom>
              <a:avLst/>
              <a:gdLst/>
              <a:ahLst/>
              <a:cxnLst/>
              <a:rect l="0" t="0" r="0" b="0"/>
              <a:pathLst>
                <a:path w="95251" h="18659">
                  <a:moveTo>
                    <a:pt x="0" y="9133"/>
                  </a:moveTo>
                  <a:lnTo>
                    <a:pt x="0" y="9133"/>
                  </a:lnTo>
                  <a:lnTo>
                    <a:pt x="0" y="0"/>
                  </a:lnTo>
                  <a:lnTo>
                    <a:pt x="0" y="7844"/>
                  </a:lnTo>
                  <a:lnTo>
                    <a:pt x="1058" y="8273"/>
                  </a:lnTo>
                  <a:lnTo>
                    <a:pt x="47642" y="9133"/>
                  </a:lnTo>
                  <a:lnTo>
                    <a:pt x="82520" y="9133"/>
                  </a:lnTo>
                  <a:lnTo>
                    <a:pt x="87123" y="11955"/>
                  </a:lnTo>
                  <a:lnTo>
                    <a:pt x="95250" y="18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3361"/>
            <p:cNvSpPr/>
            <p:nvPr>
              <p:custDataLst>
                <p:tags r:id="rId194"/>
              </p:custDataLst>
            </p:nvPr>
          </p:nvSpPr>
          <p:spPr>
            <a:xfrm>
              <a:off x="2609850" y="4676778"/>
              <a:ext cx="9526" cy="9523"/>
            </a:xfrm>
            <a:custGeom>
              <a:avLst/>
              <a:gdLst/>
              <a:ahLst/>
              <a:cxnLst/>
              <a:rect l="0" t="0" r="0" b="0"/>
              <a:pathLst>
                <a:path w="9526" h="9523">
                  <a:moveTo>
                    <a:pt x="0" y="9522"/>
                  </a:moveTo>
                  <a:lnTo>
                    <a:pt x="0" y="9522"/>
                  </a:lnTo>
                  <a:lnTo>
                    <a:pt x="0" y="0"/>
                  </a:lnTo>
                  <a:lnTo>
                    <a:pt x="0" y="5054"/>
                  </a:lnTo>
                  <a:lnTo>
                    <a:pt x="1058" y="6544"/>
                  </a:lnTo>
                  <a:lnTo>
                    <a:pt x="2822" y="7536"/>
                  </a:lnTo>
                  <a:lnTo>
                    <a:pt x="9525" y="95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3362"/>
            <p:cNvSpPr/>
            <p:nvPr>
              <p:custDataLst>
                <p:tags r:id="rId195"/>
              </p:custDataLst>
            </p:nvPr>
          </p:nvSpPr>
          <p:spPr>
            <a:xfrm>
              <a:off x="2600325" y="4781550"/>
              <a:ext cx="37985" cy="190369"/>
            </a:xfrm>
            <a:custGeom>
              <a:avLst/>
              <a:gdLst/>
              <a:ahLst/>
              <a:cxnLst/>
              <a:rect l="0" t="0" r="0" b="0"/>
              <a:pathLst>
                <a:path w="37985" h="190369">
                  <a:moveTo>
                    <a:pt x="0" y="0"/>
                  </a:moveTo>
                  <a:lnTo>
                    <a:pt x="0" y="0"/>
                  </a:lnTo>
                  <a:lnTo>
                    <a:pt x="0" y="9409"/>
                  </a:lnTo>
                  <a:lnTo>
                    <a:pt x="9133" y="9522"/>
                  </a:lnTo>
                  <a:lnTo>
                    <a:pt x="9490" y="17726"/>
                  </a:lnTo>
                  <a:lnTo>
                    <a:pt x="16064" y="26393"/>
                  </a:lnTo>
                  <a:lnTo>
                    <a:pt x="18165" y="35218"/>
                  </a:lnTo>
                  <a:lnTo>
                    <a:pt x="18934" y="50839"/>
                  </a:lnTo>
                  <a:lnTo>
                    <a:pt x="21820" y="57167"/>
                  </a:lnTo>
                  <a:lnTo>
                    <a:pt x="25573" y="63507"/>
                  </a:lnTo>
                  <a:lnTo>
                    <a:pt x="27982" y="76201"/>
                  </a:lnTo>
                  <a:lnTo>
                    <a:pt x="29610" y="111300"/>
                  </a:lnTo>
                  <a:lnTo>
                    <a:pt x="36773" y="135085"/>
                  </a:lnTo>
                  <a:lnTo>
                    <a:pt x="37984" y="163650"/>
                  </a:lnTo>
                  <a:lnTo>
                    <a:pt x="35226" y="170806"/>
                  </a:lnTo>
                  <a:lnTo>
                    <a:pt x="29889" y="178966"/>
                  </a:lnTo>
                  <a:lnTo>
                    <a:pt x="28964" y="185436"/>
                  </a:lnTo>
                  <a:lnTo>
                    <a:pt x="27776" y="187124"/>
                  </a:lnTo>
                  <a:lnTo>
                    <a:pt x="25926" y="188249"/>
                  </a:lnTo>
                  <a:lnTo>
                    <a:pt x="19452" y="190368"/>
                  </a:lnTo>
                  <a:lnTo>
                    <a:pt x="14113" y="185404"/>
                  </a:lnTo>
                  <a:lnTo>
                    <a:pt x="11564" y="180121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3363"/>
            <p:cNvSpPr/>
            <p:nvPr>
              <p:custDataLst>
                <p:tags r:id="rId196"/>
              </p:custDataLst>
            </p:nvPr>
          </p:nvSpPr>
          <p:spPr>
            <a:xfrm>
              <a:off x="2600898" y="4143375"/>
              <a:ext cx="370903" cy="342901"/>
            </a:xfrm>
            <a:custGeom>
              <a:avLst/>
              <a:gdLst/>
              <a:ahLst/>
              <a:cxnLst/>
              <a:rect l="0" t="0" r="0" b="0"/>
              <a:pathLst>
                <a:path w="370903" h="342901">
                  <a:moveTo>
                    <a:pt x="266127" y="0"/>
                  </a:moveTo>
                  <a:lnTo>
                    <a:pt x="266127" y="0"/>
                  </a:lnTo>
                  <a:lnTo>
                    <a:pt x="275652" y="0"/>
                  </a:lnTo>
                  <a:lnTo>
                    <a:pt x="270596" y="0"/>
                  </a:lnTo>
                  <a:lnTo>
                    <a:pt x="265291" y="2822"/>
                  </a:lnTo>
                  <a:lnTo>
                    <a:pt x="220999" y="36937"/>
                  </a:lnTo>
                  <a:lnTo>
                    <a:pt x="177187" y="64304"/>
                  </a:lnTo>
                  <a:lnTo>
                    <a:pt x="131482" y="98023"/>
                  </a:lnTo>
                  <a:lnTo>
                    <a:pt x="85348" y="133345"/>
                  </a:lnTo>
                  <a:lnTo>
                    <a:pt x="77547" y="140993"/>
                  </a:lnTo>
                  <a:lnTo>
                    <a:pt x="76480" y="144861"/>
                  </a:lnTo>
                  <a:lnTo>
                    <a:pt x="75677" y="157015"/>
                  </a:lnTo>
                  <a:lnTo>
                    <a:pt x="77777" y="158652"/>
                  </a:lnTo>
                  <a:lnTo>
                    <a:pt x="93534" y="164100"/>
                  </a:lnTo>
                  <a:lnTo>
                    <a:pt x="100519" y="168184"/>
                  </a:lnTo>
                  <a:lnTo>
                    <a:pt x="144527" y="183152"/>
                  </a:lnTo>
                  <a:lnTo>
                    <a:pt x="159189" y="188323"/>
                  </a:lnTo>
                  <a:lnTo>
                    <a:pt x="166741" y="190591"/>
                  </a:lnTo>
                  <a:lnTo>
                    <a:pt x="173625" y="195126"/>
                  </a:lnTo>
                  <a:lnTo>
                    <a:pt x="177390" y="200670"/>
                  </a:lnTo>
                  <a:lnTo>
                    <a:pt x="178394" y="203630"/>
                  </a:lnTo>
                  <a:lnTo>
                    <a:pt x="180122" y="205603"/>
                  </a:lnTo>
                  <a:lnTo>
                    <a:pt x="184864" y="207795"/>
                  </a:lnTo>
                  <a:lnTo>
                    <a:pt x="185493" y="209439"/>
                  </a:lnTo>
                  <a:lnTo>
                    <a:pt x="184854" y="211593"/>
                  </a:lnTo>
                  <a:lnTo>
                    <a:pt x="173384" y="225694"/>
                  </a:lnTo>
                  <a:lnTo>
                    <a:pt x="153885" y="244499"/>
                  </a:lnTo>
                  <a:lnTo>
                    <a:pt x="107210" y="269875"/>
                  </a:lnTo>
                  <a:lnTo>
                    <a:pt x="61061" y="288925"/>
                  </a:lnTo>
                  <a:lnTo>
                    <a:pt x="26823" y="307975"/>
                  </a:lnTo>
                  <a:lnTo>
                    <a:pt x="1360" y="331494"/>
                  </a:lnTo>
                  <a:lnTo>
                    <a:pt x="286" y="335361"/>
                  </a:lnTo>
                  <a:lnTo>
                    <a:pt x="0" y="337874"/>
                  </a:lnTo>
                  <a:lnTo>
                    <a:pt x="867" y="339550"/>
                  </a:lnTo>
                  <a:lnTo>
                    <a:pt x="2504" y="340666"/>
                  </a:lnTo>
                  <a:lnTo>
                    <a:pt x="9864" y="342238"/>
                  </a:lnTo>
                  <a:lnTo>
                    <a:pt x="49544" y="342861"/>
                  </a:lnTo>
                  <a:lnTo>
                    <a:pt x="95005" y="342895"/>
                  </a:lnTo>
                  <a:lnTo>
                    <a:pt x="137898" y="337843"/>
                  </a:lnTo>
                  <a:lnTo>
                    <a:pt x="174629" y="334699"/>
                  </a:lnTo>
                  <a:lnTo>
                    <a:pt x="212323" y="333767"/>
                  </a:lnTo>
                  <a:lnTo>
                    <a:pt x="250303" y="338548"/>
                  </a:lnTo>
                  <a:lnTo>
                    <a:pt x="293458" y="342040"/>
                  </a:lnTo>
                  <a:lnTo>
                    <a:pt x="332556" y="342731"/>
                  </a:lnTo>
                  <a:lnTo>
                    <a:pt x="370902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8" name="SMARTInkShape-Group698"/>
          <p:cNvGrpSpPr/>
          <p:nvPr/>
        </p:nvGrpSpPr>
        <p:grpSpPr>
          <a:xfrm>
            <a:off x="3411308" y="3876805"/>
            <a:ext cx="1351193" cy="609436"/>
            <a:chOff x="3411308" y="3876805"/>
            <a:chExt cx="1351193" cy="609436"/>
          </a:xfrm>
        </p:grpSpPr>
        <p:sp>
          <p:nvSpPr>
            <p:cNvPr id="184" name="SMARTInkShape-3364"/>
            <p:cNvSpPr/>
            <p:nvPr>
              <p:custDataLst>
                <p:tags r:id="rId184"/>
              </p:custDataLst>
            </p:nvPr>
          </p:nvSpPr>
          <p:spPr>
            <a:xfrm>
              <a:off x="3411308" y="4457700"/>
              <a:ext cx="1351193" cy="28541"/>
            </a:xfrm>
            <a:custGeom>
              <a:avLst/>
              <a:gdLst/>
              <a:ahLst/>
              <a:cxnLst/>
              <a:rect l="0" t="0" r="0" b="0"/>
              <a:pathLst>
                <a:path w="1351193" h="28541">
                  <a:moveTo>
                    <a:pt x="17692" y="0"/>
                  </a:moveTo>
                  <a:lnTo>
                    <a:pt x="17692" y="0"/>
                  </a:lnTo>
                  <a:lnTo>
                    <a:pt x="0" y="17692"/>
                  </a:lnTo>
                  <a:lnTo>
                    <a:pt x="606" y="18144"/>
                  </a:lnTo>
                  <a:lnTo>
                    <a:pt x="14968" y="20029"/>
                  </a:lnTo>
                  <a:lnTo>
                    <a:pt x="25234" y="25572"/>
                  </a:lnTo>
                  <a:lnTo>
                    <a:pt x="71217" y="28399"/>
                  </a:lnTo>
                  <a:lnTo>
                    <a:pt x="112226" y="28540"/>
                  </a:lnTo>
                  <a:lnTo>
                    <a:pt x="151418" y="23508"/>
                  </a:lnTo>
                  <a:lnTo>
                    <a:pt x="184018" y="21031"/>
                  </a:lnTo>
                  <a:lnTo>
                    <a:pt x="220731" y="18872"/>
                  </a:lnTo>
                  <a:lnTo>
                    <a:pt x="261743" y="14385"/>
                  </a:lnTo>
                  <a:lnTo>
                    <a:pt x="285167" y="12765"/>
                  </a:lnTo>
                  <a:lnTo>
                    <a:pt x="310309" y="11685"/>
                  </a:lnTo>
                  <a:lnTo>
                    <a:pt x="336595" y="10965"/>
                  </a:lnTo>
                  <a:lnTo>
                    <a:pt x="364702" y="9427"/>
                  </a:lnTo>
                  <a:lnTo>
                    <a:pt x="394024" y="7343"/>
                  </a:lnTo>
                  <a:lnTo>
                    <a:pt x="424155" y="4895"/>
                  </a:lnTo>
                  <a:lnTo>
                    <a:pt x="454825" y="3263"/>
                  </a:lnTo>
                  <a:lnTo>
                    <a:pt x="485856" y="2175"/>
                  </a:lnTo>
                  <a:lnTo>
                    <a:pt x="517126" y="1451"/>
                  </a:lnTo>
                  <a:lnTo>
                    <a:pt x="549615" y="967"/>
                  </a:lnTo>
                  <a:lnTo>
                    <a:pt x="582915" y="645"/>
                  </a:lnTo>
                  <a:lnTo>
                    <a:pt x="616757" y="429"/>
                  </a:lnTo>
                  <a:lnTo>
                    <a:pt x="650961" y="287"/>
                  </a:lnTo>
                  <a:lnTo>
                    <a:pt x="685404" y="191"/>
                  </a:lnTo>
                  <a:lnTo>
                    <a:pt x="720008" y="128"/>
                  </a:lnTo>
                  <a:lnTo>
                    <a:pt x="754719" y="85"/>
                  </a:lnTo>
                  <a:lnTo>
                    <a:pt x="789502" y="57"/>
                  </a:lnTo>
                  <a:lnTo>
                    <a:pt x="824332" y="38"/>
                  </a:lnTo>
                  <a:lnTo>
                    <a:pt x="857077" y="25"/>
                  </a:lnTo>
                  <a:lnTo>
                    <a:pt x="888432" y="17"/>
                  </a:lnTo>
                  <a:lnTo>
                    <a:pt x="918861" y="11"/>
                  </a:lnTo>
                  <a:lnTo>
                    <a:pt x="948671" y="7"/>
                  </a:lnTo>
                  <a:lnTo>
                    <a:pt x="978069" y="5"/>
                  </a:lnTo>
                  <a:lnTo>
                    <a:pt x="1007194" y="3"/>
                  </a:lnTo>
                  <a:lnTo>
                    <a:pt x="1034018" y="2"/>
                  </a:lnTo>
                  <a:lnTo>
                    <a:pt x="1059309" y="1"/>
                  </a:lnTo>
                  <a:lnTo>
                    <a:pt x="1083579" y="0"/>
                  </a:lnTo>
                  <a:lnTo>
                    <a:pt x="1130300" y="0"/>
                  </a:lnTo>
                  <a:lnTo>
                    <a:pt x="1172585" y="1058"/>
                  </a:lnTo>
                  <a:lnTo>
                    <a:pt x="1220190" y="6546"/>
                  </a:lnTo>
                  <a:lnTo>
                    <a:pt x="1260048" y="8642"/>
                  </a:lnTo>
                  <a:lnTo>
                    <a:pt x="1307322" y="9408"/>
                  </a:lnTo>
                  <a:lnTo>
                    <a:pt x="1334532" y="9515"/>
                  </a:lnTo>
                  <a:lnTo>
                    <a:pt x="1341318" y="6698"/>
                  </a:lnTo>
                  <a:lnTo>
                    <a:pt x="13511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3365"/>
            <p:cNvSpPr/>
            <p:nvPr>
              <p:custDataLst>
                <p:tags r:id="rId185"/>
              </p:custDataLst>
            </p:nvPr>
          </p:nvSpPr>
          <p:spPr>
            <a:xfrm>
              <a:off x="3838613" y="4200535"/>
              <a:ext cx="38063" cy="47578"/>
            </a:xfrm>
            <a:custGeom>
              <a:avLst/>
              <a:gdLst/>
              <a:ahLst/>
              <a:cxnLst/>
              <a:rect l="0" t="0" r="0" b="0"/>
              <a:pathLst>
                <a:path w="38063" h="47578">
                  <a:moveTo>
                    <a:pt x="38062" y="9515"/>
                  </a:moveTo>
                  <a:lnTo>
                    <a:pt x="38062" y="9515"/>
                  </a:lnTo>
                  <a:lnTo>
                    <a:pt x="38062" y="4459"/>
                  </a:lnTo>
                  <a:lnTo>
                    <a:pt x="37004" y="2969"/>
                  </a:lnTo>
                  <a:lnTo>
                    <a:pt x="35240" y="1976"/>
                  </a:lnTo>
                  <a:lnTo>
                    <a:pt x="19520" y="24"/>
                  </a:lnTo>
                  <a:lnTo>
                    <a:pt x="14106" y="0"/>
                  </a:lnTo>
                  <a:lnTo>
                    <a:pt x="12566" y="1055"/>
                  </a:lnTo>
                  <a:lnTo>
                    <a:pt x="11540" y="2817"/>
                  </a:lnTo>
                  <a:lnTo>
                    <a:pt x="10856" y="5050"/>
                  </a:lnTo>
                  <a:lnTo>
                    <a:pt x="9341" y="6538"/>
                  </a:lnTo>
                  <a:lnTo>
                    <a:pt x="4836" y="8192"/>
                  </a:lnTo>
                  <a:lnTo>
                    <a:pt x="3211" y="9691"/>
                  </a:lnTo>
                  <a:lnTo>
                    <a:pt x="390" y="17600"/>
                  </a:lnTo>
                  <a:lnTo>
                    <a:pt x="0" y="32171"/>
                  </a:lnTo>
                  <a:lnTo>
                    <a:pt x="1045" y="34144"/>
                  </a:lnTo>
                  <a:lnTo>
                    <a:pt x="2801" y="35460"/>
                  </a:lnTo>
                  <a:lnTo>
                    <a:pt x="5030" y="36336"/>
                  </a:lnTo>
                  <a:lnTo>
                    <a:pt x="6515" y="37979"/>
                  </a:lnTo>
                  <a:lnTo>
                    <a:pt x="9096" y="46137"/>
                  </a:lnTo>
                  <a:lnTo>
                    <a:pt x="12135" y="46958"/>
                  </a:lnTo>
                  <a:lnTo>
                    <a:pt x="23666" y="47577"/>
                  </a:lnTo>
                  <a:lnTo>
                    <a:pt x="29194" y="44775"/>
                  </a:lnTo>
                  <a:lnTo>
                    <a:pt x="37543" y="38481"/>
                  </a:lnTo>
                  <a:lnTo>
                    <a:pt x="38058" y="20484"/>
                  </a:lnTo>
                  <a:lnTo>
                    <a:pt x="37001" y="20002"/>
                  </a:lnTo>
                  <a:lnTo>
                    <a:pt x="19520" y="19051"/>
                  </a:lnTo>
                  <a:lnTo>
                    <a:pt x="9487" y="95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3366"/>
            <p:cNvSpPr/>
            <p:nvPr>
              <p:custDataLst>
                <p:tags r:id="rId186"/>
              </p:custDataLst>
            </p:nvPr>
          </p:nvSpPr>
          <p:spPr>
            <a:xfrm>
              <a:off x="3838575" y="3876805"/>
              <a:ext cx="34064" cy="171321"/>
            </a:xfrm>
            <a:custGeom>
              <a:avLst/>
              <a:gdLst/>
              <a:ahLst/>
              <a:cxnLst/>
              <a:rect l="0" t="0" r="0" b="0"/>
              <a:pathLst>
                <a:path w="34064" h="171321">
                  <a:moveTo>
                    <a:pt x="0" y="28445"/>
                  </a:moveTo>
                  <a:lnTo>
                    <a:pt x="0" y="28445"/>
                  </a:lnTo>
                  <a:lnTo>
                    <a:pt x="5057" y="23388"/>
                  </a:lnTo>
                  <a:lnTo>
                    <a:pt x="7539" y="18084"/>
                  </a:lnTo>
                  <a:lnTo>
                    <a:pt x="8201" y="15188"/>
                  </a:lnTo>
                  <a:lnTo>
                    <a:pt x="9701" y="13257"/>
                  </a:lnTo>
                  <a:lnTo>
                    <a:pt x="14189" y="11112"/>
                  </a:lnTo>
                  <a:lnTo>
                    <a:pt x="15809" y="9481"/>
                  </a:lnTo>
                  <a:lnTo>
                    <a:pt x="19012" y="0"/>
                  </a:lnTo>
                  <a:lnTo>
                    <a:pt x="19039" y="4965"/>
                  </a:lnTo>
                  <a:lnTo>
                    <a:pt x="20101" y="6441"/>
                  </a:lnTo>
                  <a:lnTo>
                    <a:pt x="24103" y="8082"/>
                  </a:lnTo>
                  <a:lnTo>
                    <a:pt x="25594" y="10636"/>
                  </a:lnTo>
                  <a:lnTo>
                    <a:pt x="28313" y="34207"/>
                  </a:lnTo>
                  <a:lnTo>
                    <a:pt x="28570" y="76896"/>
                  </a:lnTo>
                  <a:lnTo>
                    <a:pt x="29632" y="88079"/>
                  </a:lnTo>
                  <a:lnTo>
                    <a:pt x="33631" y="96577"/>
                  </a:lnTo>
                  <a:lnTo>
                    <a:pt x="34063" y="101383"/>
                  </a:lnTo>
                  <a:lnTo>
                    <a:pt x="28759" y="148979"/>
                  </a:lnTo>
                  <a:lnTo>
                    <a:pt x="28575" y="1713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3367"/>
            <p:cNvSpPr/>
            <p:nvPr>
              <p:custDataLst>
                <p:tags r:id="rId187"/>
              </p:custDataLst>
            </p:nvPr>
          </p:nvSpPr>
          <p:spPr>
            <a:xfrm>
              <a:off x="3543300" y="4010190"/>
              <a:ext cx="152401" cy="151703"/>
            </a:xfrm>
            <a:custGeom>
              <a:avLst/>
              <a:gdLst/>
              <a:ahLst/>
              <a:cxnLst/>
              <a:rect l="0" t="0" r="0" b="0"/>
              <a:pathLst>
                <a:path w="152401" h="151703">
                  <a:moveTo>
                    <a:pt x="9525" y="37935"/>
                  </a:moveTo>
                  <a:lnTo>
                    <a:pt x="9525" y="37935"/>
                  </a:lnTo>
                  <a:lnTo>
                    <a:pt x="3" y="37935"/>
                  </a:lnTo>
                  <a:lnTo>
                    <a:pt x="0" y="42991"/>
                  </a:lnTo>
                  <a:lnTo>
                    <a:pt x="1058" y="44481"/>
                  </a:lnTo>
                  <a:lnTo>
                    <a:pt x="2823" y="45474"/>
                  </a:lnTo>
                  <a:lnTo>
                    <a:pt x="8201" y="47067"/>
                  </a:lnTo>
                  <a:lnTo>
                    <a:pt x="8936" y="50108"/>
                  </a:lnTo>
                  <a:lnTo>
                    <a:pt x="9524" y="95091"/>
                  </a:lnTo>
                  <a:lnTo>
                    <a:pt x="9525" y="140156"/>
                  </a:lnTo>
                  <a:lnTo>
                    <a:pt x="9525" y="151702"/>
                  </a:lnTo>
                  <a:lnTo>
                    <a:pt x="9525" y="106537"/>
                  </a:lnTo>
                  <a:lnTo>
                    <a:pt x="10583" y="69585"/>
                  </a:lnTo>
                  <a:lnTo>
                    <a:pt x="18167" y="42077"/>
                  </a:lnTo>
                  <a:lnTo>
                    <a:pt x="18657" y="35189"/>
                  </a:lnTo>
                  <a:lnTo>
                    <a:pt x="21698" y="28601"/>
                  </a:lnTo>
                  <a:lnTo>
                    <a:pt x="25519" y="22145"/>
                  </a:lnTo>
                  <a:lnTo>
                    <a:pt x="28728" y="12560"/>
                  </a:lnTo>
                  <a:lnTo>
                    <a:pt x="33229" y="6196"/>
                  </a:lnTo>
                  <a:lnTo>
                    <a:pt x="38757" y="2662"/>
                  </a:lnTo>
                  <a:lnTo>
                    <a:pt x="50930" y="393"/>
                  </a:lnTo>
                  <a:lnTo>
                    <a:pt x="60363" y="0"/>
                  </a:lnTo>
                  <a:lnTo>
                    <a:pt x="66692" y="2731"/>
                  </a:lnTo>
                  <a:lnTo>
                    <a:pt x="69861" y="4941"/>
                  </a:lnTo>
                  <a:lnTo>
                    <a:pt x="93266" y="11600"/>
                  </a:lnTo>
                  <a:lnTo>
                    <a:pt x="117359" y="31716"/>
                  </a:lnTo>
                  <a:lnTo>
                    <a:pt x="120951" y="37994"/>
                  </a:lnTo>
                  <a:lnTo>
                    <a:pt x="132740" y="84972"/>
                  </a:lnTo>
                  <a:lnTo>
                    <a:pt x="133314" y="107751"/>
                  </a:lnTo>
                  <a:lnTo>
                    <a:pt x="134384" y="109879"/>
                  </a:lnTo>
                  <a:lnTo>
                    <a:pt x="136156" y="111298"/>
                  </a:lnTo>
                  <a:lnTo>
                    <a:pt x="138396" y="112243"/>
                  </a:lnTo>
                  <a:lnTo>
                    <a:pt x="139889" y="113932"/>
                  </a:lnTo>
                  <a:lnTo>
                    <a:pt x="142758" y="123219"/>
                  </a:lnTo>
                  <a:lnTo>
                    <a:pt x="152400" y="1141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3" name="SMARTInkShape-Group699"/>
          <p:cNvGrpSpPr/>
          <p:nvPr/>
        </p:nvGrpSpPr>
        <p:grpSpPr>
          <a:xfrm>
            <a:off x="3524250" y="4667284"/>
            <a:ext cx="190501" cy="409415"/>
            <a:chOff x="3524250" y="4667284"/>
            <a:chExt cx="190501" cy="409415"/>
          </a:xfrm>
        </p:grpSpPr>
        <p:sp>
          <p:nvSpPr>
            <p:cNvPr id="189" name="SMARTInkShape-3368"/>
            <p:cNvSpPr/>
            <p:nvPr>
              <p:custDataLst>
                <p:tags r:id="rId180"/>
              </p:custDataLst>
            </p:nvPr>
          </p:nvSpPr>
          <p:spPr>
            <a:xfrm>
              <a:off x="3705225" y="5010150"/>
              <a:ext cx="9526" cy="66549"/>
            </a:xfrm>
            <a:custGeom>
              <a:avLst/>
              <a:gdLst/>
              <a:ahLst/>
              <a:cxnLst/>
              <a:rect l="0" t="0" r="0" b="0"/>
              <a:pathLst>
                <a:path w="9526" h="66549">
                  <a:moveTo>
                    <a:pt x="9525" y="0"/>
                  </a:moveTo>
                  <a:lnTo>
                    <a:pt x="9525" y="0"/>
                  </a:lnTo>
                  <a:lnTo>
                    <a:pt x="0" y="0"/>
                  </a:lnTo>
                  <a:lnTo>
                    <a:pt x="0" y="47509"/>
                  </a:lnTo>
                  <a:lnTo>
                    <a:pt x="0" y="65222"/>
                  </a:lnTo>
                  <a:lnTo>
                    <a:pt x="1058" y="65706"/>
                  </a:lnTo>
                  <a:lnTo>
                    <a:pt x="8201" y="66548"/>
                  </a:lnTo>
                  <a:lnTo>
                    <a:pt x="8642" y="65531"/>
                  </a:lnTo>
                  <a:lnTo>
                    <a:pt x="9525" y="23556"/>
                  </a:lnTo>
                  <a:lnTo>
                    <a:pt x="8467" y="22054"/>
                  </a:lnTo>
                  <a:lnTo>
                    <a:pt x="6703" y="21053"/>
                  </a:lnTo>
                  <a:lnTo>
                    <a:pt x="4468" y="20385"/>
                  </a:lnTo>
                  <a:lnTo>
                    <a:pt x="2979" y="18882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3369"/>
            <p:cNvSpPr/>
            <p:nvPr>
              <p:custDataLst>
                <p:tags r:id="rId181"/>
              </p:custDataLst>
            </p:nvPr>
          </p:nvSpPr>
          <p:spPr>
            <a:xfrm>
              <a:off x="3695710" y="4667284"/>
              <a:ext cx="19041" cy="247617"/>
            </a:xfrm>
            <a:custGeom>
              <a:avLst/>
              <a:gdLst/>
              <a:ahLst/>
              <a:cxnLst/>
              <a:rect l="0" t="0" r="0" b="0"/>
              <a:pathLst>
                <a:path w="19041" h="247617">
                  <a:moveTo>
                    <a:pt x="9515" y="9491"/>
                  </a:moveTo>
                  <a:lnTo>
                    <a:pt x="9515" y="9491"/>
                  </a:lnTo>
                  <a:lnTo>
                    <a:pt x="24" y="0"/>
                  </a:lnTo>
                  <a:lnTo>
                    <a:pt x="0" y="5032"/>
                  </a:lnTo>
                  <a:lnTo>
                    <a:pt x="2817" y="10332"/>
                  </a:lnTo>
                  <a:lnTo>
                    <a:pt x="6538" y="16215"/>
                  </a:lnTo>
                  <a:lnTo>
                    <a:pt x="8927" y="28615"/>
                  </a:lnTo>
                  <a:lnTo>
                    <a:pt x="10550" y="60489"/>
                  </a:lnTo>
                  <a:lnTo>
                    <a:pt x="17049" y="78400"/>
                  </a:lnTo>
                  <a:lnTo>
                    <a:pt x="18923" y="120746"/>
                  </a:lnTo>
                  <a:lnTo>
                    <a:pt x="19033" y="165073"/>
                  </a:lnTo>
                  <a:lnTo>
                    <a:pt x="19040" y="212516"/>
                  </a:lnTo>
                  <a:lnTo>
                    <a:pt x="19040" y="2476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3370"/>
            <p:cNvSpPr/>
            <p:nvPr>
              <p:custDataLst>
                <p:tags r:id="rId182"/>
              </p:custDataLst>
            </p:nvPr>
          </p:nvSpPr>
          <p:spPr>
            <a:xfrm>
              <a:off x="3524250" y="4705350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  <a:lnTo>
                    <a:pt x="0" y="18931"/>
                  </a:lnTo>
                  <a:lnTo>
                    <a:pt x="9525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3371"/>
            <p:cNvSpPr/>
            <p:nvPr>
              <p:custDataLst>
                <p:tags r:id="rId183"/>
              </p:custDataLst>
            </p:nvPr>
          </p:nvSpPr>
          <p:spPr>
            <a:xfrm>
              <a:off x="3533775" y="4810125"/>
              <a:ext cx="66676" cy="219071"/>
            </a:xfrm>
            <a:custGeom>
              <a:avLst/>
              <a:gdLst/>
              <a:ahLst/>
              <a:cxnLst/>
              <a:rect l="0" t="0" r="0" b="0"/>
              <a:pathLst>
                <a:path w="66676" h="219071">
                  <a:moveTo>
                    <a:pt x="9525" y="0"/>
                  </a:moveTo>
                  <a:lnTo>
                    <a:pt x="9525" y="0"/>
                  </a:lnTo>
                  <a:lnTo>
                    <a:pt x="17726" y="8201"/>
                  </a:lnTo>
                  <a:lnTo>
                    <a:pt x="18657" y="14189"/>
                  </a:lnTo>
                  <a:lnTo>
                    <a:pt x="18933" y="22666"/>
                  </a:lnTo>
                  <a:lnTo>
                    <a:pt x="21820" y="28771"/>
                  </a:lnTo>
                  <a:lnTo>
                    <a:pt x="33236" y="47667"/>
                  </a:lnTo>
                  <a:lnTo>
                    <a:pt x="40282" y="66262"/>
                  </a:lnTo>
                  <a:lnTo>
                    <a:pt x="42730" y="69575"/>
                  </a:lnTo>
                  <a:lnTo>
                    <a:pt x="45449" y="78899"/>
                  </a:lnTo>
                  <a:lnTo>
                    <a:pt x="49803" y="96050"/>
                  </a:lnTo>
                  <a:lnTo>
                    <a:pt x="64498" y="140662"/>
                  </a:lnTo>
                  <a:lnTo>
                    <a:pt x="66650" y="187038"/>
                  </a:lnTo>
                  <a:lnTo>
                    <a:pt x="66675" y="218517"/>
                  </a:lnTo>
                  <a:lnTo>
                    <a:pt x="43077" y="219070"/>
                  </a:lnTo>
                  <a:lnTo>
                    <a:pt x="41418" y="218014"/>
                  </a:lnTo>
                  <a:lnTo>
                    <a:pt x="40312" y="216251"/>
                  </a:lnTo>
                  <a:lnTo>
                    <a:pt x="39575" y="214017"/>
                  </a:lnTo>
                  <a:lnTo>
                    <a:pt x="13053" y="192760"/>
                  </a:lnTo>
                  <a:lnTo>
                    <a:pt x="11093" y="186918"/>
                  </a:lnTo>
                  <a:lnTo>
                    <a:pt x="9512" y="184938"/>
                  </a:lnTo>
                  <a:lnTo>
                    <a:pt x="4933" y="182736"/>
                  </a:lnTo>
                  <a:lnTo>
                    <a:pt x="3289" y="181091"/>
                  </a:lnTo>
                  <a:lnTo>
                    <a:pt x="1462" y="176440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4" name="SMARTInkShape-3372"/>
          <p:cNvSpPr/>
          <p:nvPr>
            <p:custDataLst>
              <p:tags r:id="rId5"/>
            </p:custDataLst>
          </p:nvPr>
        </p:nvSpPr>
        <p:spPr>
          <a:xfrm>
            <a:off x="3924358" y="4753094"/>
            <a:ext cx="133293" cy="209384"/>
          </a:xfrm>
          <a:custGeom>
            <a:avLst/>
            <a:gdLst/>
            <a:ahLst/>
            <a:cxnLst/>
            <a:rect l="0" t="0" r="0" b="0"/>
            <a:pathLst>
              <a:path w="133293" h="209384">
                <a:moveTo>
                  <a:pt x="57092" y="28456"/>
                </a:moveTo>
                <a:lnTo>
                  <a:pt x="57092" y="28456"/>
                </a:lnTo>
                <a:lnTo>
                  <a:pt x="57092" y="19047"/>
                </a:lnTo>
                <a:lnTo>
                  <a:pt x="62149" y="18965"/>
                </a:lnTo>
                <a:lnTo>
                  <a:pt x="63638" y="17895"/>
                </a:lnTo>
                <a:lnTo>
                  <a:pt x="66500" y="9799"/>
                </a:lnTo>
                <a:lnTo>
                  <a:pt x="66617" y="0"/>
                </a:lnTo>
                <a:lnTo>
                  <a:pt x="58416" y="8093"/>
                </a:lnTo>
                <a:lnTo>
                  <a:pt x="49749" y="10206"/>
                </a:lnTo>
                <a:lnTo>
                  <a:pt x="43951" y="14347"/>
                </a:lnTo>
                <a:lnTo>
                  <a:pt x="40668" y="19716"/>
                </a:lnTo>
                <a:lnTo>
                  <a:pt x="38151" y="25630"/>
                </a:lnTo>
                <a:lnTo>
                  <a:pt x="13621" y="54924"/>
                </a:lnTo>
                <a:lnTo>
                  <a:pt x="1428" y="101646"/>
                </a:lnTo>
                <a:lnTo>
                  <a:pt x="0" y="143351"/>
                </a:lnTo>
                <a:lnTo>
                  <a:pt x="1026" y="154662"/>
                </a:lnTo>
                <a:lnTo>
                  <a:pt x="7554" y="166980"/>
                </a:lnTo>
                <a:lnTo>
                  <a:pt x="31741" y="193511"/>
                </a:lnTo>
                <a:lnTo>
                  <a:pt x="46288" y="203067"/>
                </a:lnTo>
                <a:lnTo>
                  <a:pt x="64004" y="207546"/>
                </a:lnTo>
                <a:lnTo>
                  <a:pt x="106417" y="209383"/>
                </a:lnTo>
                <a:lnTo>
                  <a:pt x="133292" y="19990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SMARTInkShape-3373"/>
          <p:cNvSpPr/>
          <p:nvPr>
            <p:custDataLst>
              <p:tags r:id="rId6"/>
            </p:custDataLst>
          </p:nvPr>
        </p:nvSpPr>
        <p:spPr>
          <a:xfrm>
            <a:off x="3752850" y="2105025"/>
            <a:ext cx="1552470" cy="770915"/>
          </a:xfrm>
          <a:custGeom>
            <a:avLst/>
            <a:gdLst/>
            <a:ahLst/>
            <a:cxnLst/>
            <a:rect l="0" t="0" r="0" b="0"/>
            <a:pathLst>
              <a:path w="1552470" h="770915">
                <a:moveTo>
                  <a:pt x="66675" y="762000"/>
                </a:moveTo>
                <a:lnTo>
                  <a:pt x="66675" y="762000"/>
                </a:lnTo>
                <a:lnTo>
                  <a:pt x="47625" y="762000"/>
                </a:lnTo>
                <a:lnTo>
                  <a:pt x="93322" y="762000"/>
                </a:lnTo>
                <a:lnTo>
                  <a:pt x="101801" y="760942"/>
                </a:lnTo>
                <a:lnTo>
                  <a:pt x="127314" y="754461"/>
                </a:lnTo>
                <a:lnTo>
                  <a:pt x="172968" y="751678"/>
                </a:lnTo>
                <a:lnTo>
                  <a:pt x="220002" y="744988"/>
                </a:lnTo>
                <a:lnTo>
                  <a:pt x="263094" y="740732"/>
                </a:lnTo>
                <a:lnTo>
                  <a:pt x="297905" y="736672"/>
                </a:lnTo>
                <a:lnTo>
                  <a:pt x="334544" y="734869"/>
                </a:lnTo>
                <a:lnTo>
                  <a:pt x="374817" y="731244"/>
                </a:lnTo>
                <a:lnTo>
                  <a:pt x="416352" y="727164"/>
                </a:lnTo>
                <a:lnTo>
                  <a:pt x="455979" y="725351"/>
                </a:lnTo>
                <a:lnTo>
                  <a:pt x="503224" y="721723"/>
                </a:lnTo>
                <a:lnTo>
                  <a:pt x="529158" y="719273"/>
                </a:lnTo>
                <a:lnTo>
                  <a:pt x="554913" y="717640"/>
                </a:lnTo>
                <a:lnTo>
                  <a:pt x="580551" y="716552"/>
                </a:lnTo>
                <a:lnTo>
                  <a:pt x="606109" y="715826"/>
                </a:lnTo>
                <a:lnTo>
                  <a:pt x="631614" y="715342"/>
                </a:lnTo>
                <a:lnTo>
                  <a:pt x="657084" y="715020"/>
                </a:lnTo>
                <a:lnTo>
                  <a:pt x="682532" y="714805"/>
                </a:lnTo>
                <a:lnTo>
                  <a:pt x="707963" y="714662"/>
                </a:lnTo>
                <a:lnTo>
                  <a:pt x="733383" y="714566"/>
                </a:lnTo>
                <a:lnTo>
                  <a:pt x="758797" y="714503"/>
                </a:lnTo>
                <a:lnTo>
                  <a:pt x="784206" y="714460"/>
                </a:lnTo>
                <a:lnTo>
                  <a:pt x="809613" y="714432"/>
                </a:lnTo>
                <a:lnTo>
                  <a:pt x="835017" y="714413"/>
                </a:lnTo>
                <a:lnTo>
                  <a:pt x="860420" y="713342"/>
                </a:lnTo>
                <a:lnTo>
                  <a:pt x="885822" y="711570"/>
                </a:lnTo>
                <a:lnTo>
                  <a:pt x="911222" y="709330"/>
                </a:lnTo>
                <a:lnTo>
                  <a:pt x="935565" y="707837"/>
                </a:lnTo>
                <a:lnTo>
                  <a:pt x="982368" y="706178"/>
                </a:lnTo>
                <a:lnTo>
                  <a:pt x="1025041" y="705440"/>
                </a:lnTo>
                <a:lnTo>
                  <a:pt x="1065174" y="705112"/>
                </a:lnTo>
                <a:lnTo>
                  <a:pt x="1104177" y="704966"/>
                </a:lnTo>
                <a:lnTo>
                  <a:pt x="1139856" y="704902"/>
                </a:lnTo>
                <a:lnTo>
                  <a:pt x="1186871" y="704865"/>
                </a:lnTo>
                <a:lnTo>
                  <a:pt x="1224790" y="704855"/>
                </a:lnTo>
                <a:lnTo>
                  <a:pt x="1266048" y="704851"/>
                </a:lnTo>
                <a:lnTo>
                  <a:pt x="1310650" y="696650"/>
                </a:lnTo>
                <a:lnTo>
                  <a:pt x="1352499" y="695325"/>
                </a:lnTo>
                <a:lnTo>
                  <a:pt x="1352545" y="687124"/>
                </a:lnTo>
                <a:lnTo>
                  <a:pt x="1353606" y="686683"/>
                </a:lnTo>
                <a:lnTo>
                  <a:pt x="1360751" y="685916"/>
                </a:lnTo>
                <a:lnTo>
                  <a:pt x="1361487" y="683030"/>
                </a:lnTo>
                <a:lnTo>
                  <a:pt x="1361683" y="680778"/>
                </a:lnTo>
                <a:lnTo>
                  <a:pt x="1364723" y="675454"/>
                </a:lnTo>
                <a:lnTo>
                  <a:pt x="1370242" y="668469"/>
                </a:lnTo>
                <a:lnTo>
                  <a:pt x="1372390" y="659485"/>
                </a:lnTo>
                <a:lnTo>
                  <a:pt x="1378066" y="649546"/>
                </a:lnTo>
                <a:lnTo>
                  <a:pt x="1381277" y="634724"/>
                </a:lnTo>
                <a:lnTo>
                  <a:pt x="1403480" y="593281"/>
                </a:lnTo>
                <a:lnTo>
                  <a:pt x="1426781" y="551555"/>
                </a:lnTo>
                <a:lnTo>
                  <a:pt x="1450911" y="504707"/>
                </a:lnTo>
                <a:lnTo>
                  <a:pt x="1469033" y="463879"/>
                </a:lnTo>
                <a:lnTo>
                  <a:pt x="1486547" y="427782"/>
                </a:lnTo>
                <a:lnTo>
                  <a:pt x="1506372" y="382715"/>
                </a:lnTo>
                <a:lnTo>
                  <a:pt x="1525967" y="335635"/>
                </a:lnTo>
                <a:lnTo>
                  <a:pt x="1534854" y="288392"/>
                </a:lnTo>
                <a:lnTo>
                  <a:pt x="1546487" y="248172"/>
                </a:lnTo>
                <a:lnTo>
                  <a:pt x="1551773" y="207633"/>
                </a:lnTo>
                <a:lnTo>
                  <a:pt x="1552469" y="162731"/>
                </a:lnTo>
                <a:lnTo>
                  <a:pt x="1551507" y="121000"/>
                </a:lnTo>
                <a:lnTo>
                  <a:pt x="1544968" y="102762"/>
                </a:lnTo>
                <a:lnTo>
                  <a:pt x="1537386" y="89127"/>
                </a:lnTo>
                <a:lnTo>
                  <a:pt x="1533610" y="73210"/>
                </a:lnTo>
                <a:lnTo>
                  <a:pt x="1523390" y="57814"/>
                </a:lnTo>
                <a:lnTo>
                  <a:pt x="1518438" y="51095"/>
                </a:lnTo>
                <a:lnTo>
                  <a:pt x="1516236" y="44581"/>
                </a:lnTo>
                <a:lnTo>
                  <a:pt x="1509613" y="38158"/>
                </a:lnTo>
                <a:lnTo>
                  <a:pt x="1486309" y="21877"/>
                </a:lnTo>
                <a:lnTo>
                  <a:pt x="1440861" y="10187"/>
                </a:lnTo>
                <a:lnTo>
                  <a:pt x="1432016" y="8761"/>
                </a:lnTo>
                <a:lnTo>
                  <a:pt x="1409091" y="2044"/>
                </a:lnTo>
                <a:lnTo>
                  <a:pt x="1365214" y="120"/>
                </a:lnTo>
                <a:lnTo>
                  <a:pt x="1323134" y="16"/>
                </a:lnTo>
                <a:lnTo>
                  <a:pt x="1280652" y="3"/>
                </a:lnTo>
                <a:lnTo>
                  <a:pt x="1243993" y="1"/>
                </a:lnTo>
                <a:lnTo>
                  <a:pt x="1206321" y="0"/>
                </a:lnTo>
                <a:lnTo>
                  <a:pt x="1163291" y="0"/>
                </a:lnTo>
                <a:lnTo>
                  <a:pt x="1117027" y="5057"/>
                </a:lnTo>
                <a:lnTo>
                  <a:pt x="1082773" y="7539"/>
                </a:lnTo>
                <a:lnTo>
                  <a:pt x="1047441" y="8642"/>
                </a:lnTo>
                <a:lnTo>
                  <a:pt x="1014098" y="9133"/>
                </a:lnTo>
                <a:lnTo>
                  <a:pt x="978819" y="9351"/>
                </a:lnTo>
                <a:lnTo>
                  <a:pt x="943030" y="10506"/>
                </a:lnTo>
                <a:lnTo>
                  <a:pt x="909486" y="14547"/>
                </a:lnTo>
                <a:lnTo>
                  <a:pt x="874116" y="17049"/>
                </a:lnTo>
                <a:lnTo>
                  <a:pt x="837230" y="18161"/>
                </a:lnTo>
                <a:lnTo>
                  <a:pt x="799669" y="18655"/>
                </a:lnTo>
                <a:lnTo>
                  <a:pt x="764630" y="21696"/>
                </a:lnTo>
                <a:lnTo>
                  <a:pt x="730360" y="25518"/>
                </a:lnTo>
                <a:lnTo>
                  <a:pt x="693963" y="27216"/>
                </a:lnTo>
                <a:lnTo>
                  <a:pt x="656620" y="30793"/>
                </a:lnTo>
                <a:lnTo>
                  <a:pt x="618856" y="34853"/>
                </a:lnTo>
                <a:lnTo>
                  <a:pt x="580906" y="36657"/>
                </a:lnTo>
                <a:lnTo>
                  <a:pt x="542872" y="40281"/>
                </a:lnTo>
                <a:lnTo>
                  <a:pt x="504801" y="44361"/>
                </a:lnTo>
                <a:lnTo>
                  <a:pt x="466714" y="46174"/>
                </a:lnTo>
                <a:lnTo>
                  <a:pt x="431442" y="46980"/>
                </a:lnTo>
                <a:lnTo>
                  <a:pt x="397069" y="48397"/>
                </a:lnTo>
                <a:lnTo>
                  <a:pt x="360625" y="52554"/>
                </a:lnTo>
                <a:lnTo>
                  <a:pt x="326084" y="55107"/>
                </a:lnTo>
                <a:lnTo>
                  <a:pt x="279709" y="59367"/>
                </a:lnTo>
                <a:lnTo>
                  <a:pt x="239157" y="64510"/>
                </a:lnTo>
                <a:lnTo>
                  <a:pt x="200331" y="66033"/>
                </a:lnTo>
                <a:lnTo>
                  <a:pt x="159398" y="66548"/>
                </a:lnTo>
                <a:lnTo>
                  <a:pt x="116790" y="66658"/>
                </a:lnTo>
                <a:lnTo>
                  <a:pt x="102707" y="67726"/>
                </a:lnTo>
                <a:lnTo>
                  <a:pt x="55900" y="75807"/>
                </a:lnTo>
                <a:lnTo>
                  <a:pt x="35094" y="76165"/>
                </a:lnTo>
                <a:lnTo>
                  <a:pt x="28650" y="79007"/>
                </a:lnTo>
                <a:lnTo>
                  <a:pt x="22258" y="82739"/>
                </a:lnTo>
                <a:lnTo>
                  <a:pt x="9574" y="85715"/>
                </a:lnTo>
                <a:lnTo>
                  <a:pt x="9525" y="117606"/>
                </a:lnTo>
                <a:lnTo>
                  <a:pt x="12347" y="123883"/>
                </a:lnTo>
                <a:lnTo>
                  <a:pt x="14582" y="127039"/>
                </a:lnTo>
                <a:lnTo>
                  <a:pt x="15013" y="131259"/>
                </a:lnTo>
                <a:lnTo>
                  <a:pt x="9801" y="174822"/>
                </a:lnTo>
                <a:lnTo>
                  <a:pt x="9549" y="220695"/>
                </a:lnTo>
                <a:lnTo>
                  <a:pt x="1989" y="266913"/>
                </a:lnTo>
                <a:lnTo>
                  <a:pt x="393" y="304842"/>
                </a:lnTo>
                <a:lnTo>
                  <a:pt x="78" y="350513"/>
                </a:lnTo>
                <a:lnTo>
                  <a:pt x="23" y="387724"/>
                </a:lnTo>
                <a:lnTo>
                  <a:pt x="7" y="425561"/>
                </a:lnTo>
                <a:lnTo>
                  <a:pt x="2" y="464641"/>
                </a:lnTo>
                <a:lnTo>
                  <a:pt x="0" y="508206"/>
                </a:lnTo>
                <a:lnTo>
                  <a:pt x="1058" y="548395"/>
                </a:lnTo>
                <a:lnTo>
                  <a:pt x="6546" y="586056"/>
                </a:lnTo>
                <a:lnTo>
                  <a:pt x="8936" y="627762"/>
                </a:lnTo>
                <a:lnTo>
                  <a:pt x="9408" y="666575"/>
                </a:lnTo>
                <a:lnTo>
                  <a:pt x="17049" y="711530"/>
                </a:lnTo>
                <a:lnTo>
                  <a:pt x="21279" y="732582"/>
                </a:lnTo>
                <a:lnTo>
                  <a:pt x="29235" y="749403"/>
                </a:lnTo>
                <a:lnTo>
                  <a:pt x="34160" y="757460"/>
                </a:lnTo>
                <a:lnTo>
                  <a:pt x="36349" y="764568"/>
                </a:lnTo>
                <a:lnTo>
                  <a:pt x="37991" y="766887"/>
                </a:lnTo>
                <a:lnTo>
                  <a:pt x="40144" y="768433"/>
                </a:lnTo>
                <a:lnTo>
                  <a:pt x="46148" y="770914"/>
                </a:lnTo>
                <a:lnTo>
                  <a:pt x="52244" y="766288"/>
                </a:lnTo>
                <a:lnTo>
                  <a:pt x="54970" y="758261"/>
                </a:lnTo>
                <a:lnTo>
                  <a:pt x="57150" y="7429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5" name="SMARTInkShape-Group702"/>
          <p:cNvGrpSpPr/>
          <p:nvPr/>
        </p:nvGrpSpPr>
        <p:grpSpPr>
          <a:xfrm>
            <a:off x="4086225" y="4695951"/>
            <a:ext cx="952501" cy="447512"/>
            <a:chOff x="4086225" y="4695951"/>
            <a:chExt cx="952501" cy="447512"/>
          </a:xfrm>
        </p:grpSpPr>
        <p:sp>
          <p:nvSpPr>
            <p:cNvPr id="196" name="SMARTInkShape-3374"/>
            <p:cNvSpPr/>
            <p:nvPr>
              <p:custDataLst>
                <p:tags r:id="rId171"/>
              </p:custDataLst>
            </p:nvPr>
          </p:nvSpPr>
          <p:spPr>
            <a:xfrm>
              <a:off x="4972086" y="5086350"/>
              <a:ext cx="47438" cy="57113"/>
            </a:xfrm>
            <a:custGeom>
              <a:avLst/>
              <a:gdLst/>
              <a:ahLst/>
              <a:cxnLst/>
              <a:rect l="0" t="0" r="0" b="0"/>
              <a:pathLst>
                <a:path w="47438" h="57113">
                  <a:moveTo>
                    <a:pt x="28539" y="0"/>
                  </a:moveTo>
                  <a:lnTo>
                    <a:pt x="28539" y="0"/>
                  </a:lnTo>
                  <a:lnTo>
                    <a:pt x="13968" y="0"/>
                  </a:lnTo>
                  <a:lnTo>
                    <a:pt x="12475" y="1058"/>
                  </a:lnTo>
                  <a:lnTo>
                    <a:pt x="11480" y="2822"/>
                  </a:lnTo>
                  <a:lnTo>
                    <a:pt x="9882" y="8201"/>
                  </a:lnTo>
                  <a:lnTo>
                    <a:pt x="1322" y="17609"/>
                  </a:lnTo>
                  <a:lnTo>
                    <a:pt x="367" y="23680"/>
                  </a:lnTo>
                  <a:lnTo>
                    <a:pt x="0" y="36347"/>
                  </a:lnTo>
                  <a:lnTo>
                    <a:pt x="17574" y="55697"/>
                  </a:lnTo>
                  <a:lnTo>
                    <a:pt x="28110" y="57112"/>
                  </a:lnTo>
                  <a:lnTo>
                    <a:pt x="36058" y="50597"/>
                  </a:lnTo>
                  <a:lnTo>
                    <a:pt x="41759" y="48946"/>
                  </a:lnTo>
                  <a:lnTo>
                    <a:pt x="43702" y="47447"/>
                  </a:lnTo>
                  <a:lnTo>
                    <a:pt x="45861" y="42960"/>
                  </a:lnTo>
                  <a:lnTo>
                    <a:pt x="47437" y="25269"/>
                  </a:lnTo>
                  <a:lnTo>
                    <a:pt x="46430" y="23197"/>
                  </a:lnTo>
                  <a:lnTo>
                    <a:pt x="44699" y="21814"/>
                  </a:lnTo>
                  <a:lnTo>
                    <a:pt x="39954" y="19219"/>
                  </a:lnTo>
                  <a:lnTo>
                    <a:pt x="34318" y="14539"/>
                  </a:lnTo>
                  <a:lnTo>
                    <a:pt x="31108" y="8932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3375"/>
            <p:cNvSpPr/>
            <p:nvPr>
              <p:custDataLst>
                <p:tags r:id="rId172"/>
              </p:custDataLst>
            </p:nvPr>
          </p:nvSpPr>
          <p:spPr>
            <a:xfrm>
              <a:off x="5010150" y="4695951"/>
              <a:ext cx="28576" cy="238000"/>
            </a:xfrm>
            <a:custGeom>
              <a:avLst/>
              <a:gdLst/>
              <a:ahLst/>
              <a:cxnLst/>
              <a:rect l="0" t="0" r="0" b="0"/>
              <a:pathLst>
                <a:path w="28576" h="238000">
                  <a:moveTo>
                    <a:pt x="19050" y="18924"/>
                  </a:moveTo>
                  <a:lnTo>
                    <a:pt x="19050" y="18924"/>
                  </a:lnTo>
                  <a:lnTo>
                    <a:pt x="19050" y="1315"/>
                  </a:lnTo>
                  <a:lnTo>
                    <a:pt x="20108" y="834"/>
                  </a:lnTo>
                  <a:lnTo>
                    <a:pt x="27251" y="0"/>
                  </a:lnTo>
                  <a:lnTo>
                    <a:pt x="27692" y="1017"/>
                  </a:lnTo>
                  <a:lnTo>
                    <a:pt x="28573" y="45208"/>
                  </a:lnTo>
                  <a:lnTo>
                    <a:pt x="28575" y="92107"/>
                  </a:lnTo>
                  <a:lnTo>
                    <a:pt x="27517" y="117380"/>
                  </a:lnTo>
                  <a:lnTo>
                    <a:pt x="16816" y="161801"/>
                  </a:lnTo>
                  <a:lnTo>
                    <a:pt x="11685" y="180849"/>
                  </a:lnTo>
                  <a:lnTo>
                    <a:pt x="6893" y="218949"/>
                  </a:lnTo>
                  <a:lnTo>
                    <a:pt x="0" y="2379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3376"/>
            <p:cNvSpPr/>
            <p:nvPr>
              <p:custDataLst>
                <p:tags r:id="rId173"/>
              </p:custDataLst>
            </p:nvPr>
          </p:nvSpPr>
          <p:spPr>
            <a:xfrm>
              <a:off x="4810125" y="4724792"/>
              <a:ext cx="66520" cy="285359"/>
            </a:xfrm>
            <a:custGeom>
              <a:avLst/>
              <a:gdLst/>
              <a:ahLst/>
              <a:cxnLst/>
              <a:rect l="0" t="0" r="0" b="0"/>
              <a:pathLst>
                <a:path w="66520" h="285359">
                  <a:moveTo>
                    <a:pt x="9525" y="9133"/>
                  </a:moveTo>
                  <a:lnTo>
                    <a:pt x="9525" y="9133"/>
                  </a:lnTo>
                  <a:lnTo>
                    <a:pt x="9525" y="0"/>
                  </a:lnTo>
                  <a:lnTo>
                    <a:pt x="9525" y="4781"/>
                  </a:lnTo>
                  <a:lnTo>
                    <a:pt x="8467" y="6232"/>
                  </a:lnTo>
                  <a:lnTo>
                    <a:pt x="4468" y="7844"/>
                  </a:lnTo>
                  <a:lnTo>
                    <a:pt x="2979" y="9331"/>
                  </a:lnTo>
                  <a:lnTo>
                    <a:pt x="1324" y="13807"/>
                  </a:lnTo>
                  <a:lnTo>
                    <a:pt x="1941" y="16483"/>
                  </a:lnTo>
                  <a:lnTo>
                    <a:pt x="7866" y="25304"/>
                  </a:lnTo>
                  <a:lnTo>
                    <a:pt x="15266" y="34621"/>
                  </a:lnTo>
                  <a:lnTo>
                    <a:pt x="20045" y="45142"/>
                  </a:lnTo>
                  <a:lnTo>
                    <a:pt x="42782" y="72811"/>
                  </a:lnTo>
                  <a:lnTo>
                    <a:pt x="54804" y="114399"/>
                  </a:lnTo>
                  <a:lnTo>
                    <a:pt x="64017" y="141953"/>
                  </a:lnTo>
                  <a:lnTo>
                    <a:pt x="66519" y="186902"/>
                  </a:lnTo>
                  <a:lnTo>
                    <a:pt x="56966" y="231381"/>
                  </a:lnTo>
                  <a:lnTo>
                    <a:pt x="45442" y="265472"/>
                  </a:lnTo>
                  <a:lnTo>
                    <a:pt x="39246" y="272286"/>
                  </a:lnTo>
                  <a:lnTo>
                    <a:pt x="24917" y="281014"/>
                  </a:lnTo>
                  <a:lnTo>
                    <a:pt x="11761" y="284786"/>
                  </a:lnTo>
                  <a:lnTo>
                    <a:pt x="0" y="285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3377"/>
            <p:cNvSpPr/>
            <p:nvPr>
              <p:custDataLst>
                <p:tags r:id="rId174"/>
              </p:custDataLst>
            </p:nvPr>
          </p:nvSpPr>
          <p:spPr>
            <a:xfrm>
              <a:off x="4724400" y="4838700"/>
              <a:ext cx="19051" cy="104776"/>
            </a:xfrm>
            <a:custGeom>
              <a:avLst/>
              <a:gdLst/>
              <a:ahLst/>
              <a:cxnLst/>
              <a:rect l="0" t="0" r="0" b="0"/>
              <a:pathLst>
                <a:path w="19051" h="104776">
                  <a:moveTo>
                    <a:pt x="0" y="0"/>
                  </a:moveTo>
                  <a:lnTo>
                    <a:pt x="0" y="0"/>
                  </a:lnTo>
                  <a:lnTo>
                    <a:pt x="9491" y="0"/>
                  </a:lnTo>
                  <a:lnTo>
                    <a:pt x="9525" y="44536"/>
                  </a:lnTo>
                  <a:lnTo>
                    <a:pt x="9525" y="69853"/>
                  </a:lnTo>
                  <a:lnTo>
                    <a:pt x="12347" y="76201"/>
                  </a:lnTo>
                  <a:lnTo>
                    <a:pt x="16071" y="82550"/>
                  </a:lnTo>
                  <a:lnTo>
                    <a:pt x="18658" y="93369"/>
                  </a:lnTo>
                  <a:lnTo>
                    <a:pt x="1905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3378"/>
            <p:cNvSpPr/>
            <p:nvPr>
              <p:custDataLst>
                <p:tags r:id="rId175"/>
              </p:custDataLst>
            </p:nvPr>
          </p:nvSpPr>
          <p:spPr>
            <a:xfrm>
              <a:off x="4543425" y="4914900"/>
              <a:ext cx="95251" cy="9526"/>
            </a:xfrm>
            <a:custGeom>
              <a:avLst/>
              <a:gdLst/>
              <a:ahLst/>
              <a:cxnLst/>
              <a:rect l="0" t="0" r="0" b="0"/>
              <a:pathLst>
                <a:path w="95251" h="9526">
                  <a:moveTo>
                    <a:pt x="9525" y="0"/>
                  </a:moveTo>
                  <a:lnTo>
                    <a:pt x="9525" y="0"/>
                  </a:lnTo>
                  <a:lnTo>
                    <a:pt x="3" y="0"/>
                  </a:lnTo>
                  <a:lnTo>
                    <a:pt x="0" y="8201"/>
                  </a:lnTo>
                  <a:lnTo>
                    <a:pt x="1058" y="8642"/>
                  </a:lnTo>
                  <a:lnTo>
                    <a:pt x="42719" y="9525"/>
                  </a:lnTo>
                  <a:lnTo>
                    <a:pt x="48267" y="6703"/>
                  </a:lnTo>
                  <a:lnTo>
                    <a:pt x="54260" y="2980"/>
                  </a:lnTo>
                  <a:lnTo>
                    <a:pt x="66731" y="588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3379"/>
            <p:cNvSpPr/>
            <p:nvPr>
              <p:custDataLst>
                <p:tags r:id="rId176"/>
              </p:custDataLst>
            </p:nvPr>
          </p:nvSpPr>
          <p:spPr>
            <a:xfrm>
              <a:off x="4410075" y="4867275"/>
              <a:ext cx="38101" cy="199585"/>
            </a:xfrm>
            <a:custGeom>
              <a:avLst/>
              <a:gdLst/>
              <a:ahLst/>
              <a:cxnLst/>
              <a:rect l="0" t="0" r="0" b="0"/>
              <a:pathLst>
                <a:path w="38101" h="199585">
                  <a:moveTo>
                    <a:pt x="9525" y="0"/>
                  </a:moveTo>
                  <a:lnTo>
                    <a:pt x="9525" y="0"/>
                  </a:lnTo>
                  <a:lnTo>
                    <a:pt x="9525" y="5056"/>
                  </a:lnTo>
                  <a:lnTo>
                    <a:pt x="10583" y="6545"/>
                  </a:lnTo>
                  <a:lnTo>
                    <a:pt x="12347" y="7539"/>
                  </a:lnTo>
                  <a:lnTo>
                    <a:pt x="17726" y="9133"/>
                  </a:lnTo>
                  <a:lnTo>
                    <a:pt x="18461" y="12173"/>
                  </a:lnTo>
                  <a:lnTo>
                    <a:pt x="19040" y="41320"/>
                  </a:lnTo>
                  <a:lnTo>
                    <a:pt x="21867" y="47645"/>
                  </a:lnTo>
                  <a:lnTo>
                    <a:pt x="24103" y="50814"/>
                  </a:lnTo>
                  <a:lnTo>
                    <a:pt x="30809" y="74216"/>
                  </a:lnTo>
                  <a:lnTo>
                    <a:pt x="34860" y="81668"/>
                  </a:lnTo>
                  <a:lnTo>
                    <a:pt x="37140" y="92872"/>
                  </a:lnTo>
                  <a:lnTo>
                    <a:pt x="38075" y="136452"/>
                  </a:lnTo>
                  <a:lnTo>
                    <a:pt x="38100" y="174588"/>
                  </a:lnTo>
                  <a:lnTo>
                    <a:pt x="35278" y="180958"/>
                  </a:lnTo>
                  <a:lnTo>
                    <a:pt x="19477" y="199584"/>
                  </a:lnTo>
                  <a:lnTo>
                    <a:pt x="10887" y="191785"/>
                  </a:lnTo>
                  <a:lnTo>
                    <a:pt x="8736" y="183150"/>
                  </a:lnTo>
                  <a:lnTo>
                    <a:pt x="3059" y="174329"/>
                  </a:lnTo>
                  <a:lnTo>
                    <a:pt x="907" y="165012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3380"/>
            <p:cNvSpPr/>
            <p:nvPr>
              <p:custDataLst>
                <p:tags r:id="rId177"/>
              </p:custDataLst>
            </p:nvPr>
          </p:nvSpPr>
          <p:spPr>
            <a:xfrm>
              <a:off x="4086225" y="4829179"/>
              <a:ext cx="114301" cy="114166"/>
            </a:xfrm>
            <a:custGeom>
              <a:avLst/>
              <a:gdLst/>
              <a:ahLst/>
              <a:cxnLst/>
              <a:rect l="0" t="0" r="0" b="0"/>
              <a:pathLst>
                <a:path w="114301" h="114166">
                  <a:moveTo>
                    <a:pt x="0" y="9521"/>
                  </a:moveTo>
                  <a:lnTo>
                    <a:pt x="0" y="9521"/>
                  </a:lnTo>
                  <a:lnTo>
                    <a:pt x="0" y="30"/>
                  </a:lnTo>
                  <a:lnTo>
                    <a:pt x="5057" y="6"/>
                  </a:lnTo>
                  <a:lnTo>
                    <a:pt x="6546" y="1061"/>
                  </a:lnTo>
                  <a:lnTo>
                    <a:pt x="7539" y="2823"/>
                  </a:lnTo>
                  <a:lnTo>
                    <a:pt x="9263" y="9697"/>
                  </a:lnTo>
                  <a:lnTo>
                    <a:pt x="9491" y="17606"/>
                  </a:lnTo>
                  <a:lnTo>
                    <a:pt x="16064" y="26366"/>
                  </a:lnTo>
                  <a:lnTo>
                    <a:pt x="18165" y="35208"/>
                  </a:lnTo>
                  <a:lnTo>
                    <a:pt x="19043" y="81666"/>
                  </a:lnTo>
                  <a:lnTo>
                    <a:pt x="19050" y="114165"/>
                  </a:lnTo>
                  <a:lnTo>
                    <a:pt x="19050" y="66664"/>
                  </a:lnTo>
                  <a:lnTo>
                    <a:pt x="19050" y="53969"/>
                  </a:lnTo>
                  <a:lnTo>
                    <a:pt x="27251" y="26720"/>
                  </a:lnTo>
                  <a:lnTo>
                    <a:pt x="28751" y="24162"/>
                  </a:lnTo>
                  <a:lnTo>
                    <a:pt x="30809" y="22456"/>
                  </a:lnTo>
                  <a:lnTo>
                    <a:pt x="33239" y="21320"/>
                  </a:lnTo>
                  <a:lnTo>
                    <a:pt x="34859" y="19503"/>
                  </a:lnTo>
                  <a:lnTo>
                    <a:pt x="40282" y="8985"/>
                  </a:lnTo>
                  <a:lnTo>
                    <a:pt x="42730" y="5988"/>
                  </a:lnTo>
                  <a:lnTo>
                    <a:pt x="48272" y="2658"/>
                  </a:lnTo>
                  <a:lnTo>
                    <a:pt x="57039" y="348"/>
                  </a:lnTo>
                  <a:lnTo>
                    <a:pt x="79803" y="0"/>
                  </a:lnTo>
                  <a:lnTo>
                    <a:pt x="81777" y="1057"/>
                  </a:lnTo>
                  <a:lnTo>
                    <a:pt x="83093" y="2820"/>
                  </a:lnTo>
                  <a:lnTo>
                    <a:pt x="83970" y="5054"/>
                  </a:lnTo>
                  <a:lnTo>
                    <a:pt x="85613" y="6543"/>
                  </a:lnTo>
                  <a:lnTo>
                    <a:pt x="90262" y="8197"/>
                  </a:lnTo>
                  <a:lnTo>
                    <a:pt x="91924" y="9697"/>
                  </a:lnTo>
                  <a:lnTo>
                    <a:pt x="93772" y="14186"/>
                  </a:lnTo>
                  <a:lnTo>
                    <a:pt x="94812" y="22662"/>
                  </a:lnTo>
                  <a:lnTo>
                    <a:pt x="96016" y="24632"/>
                  </a:lnTo>
                  <a:lnTo>
                    <a:pt x="97877" y="25945"/>
                  </a:lnTo>
                  <a:lnTo>
                    <a:pt x="100176" y="26820"/>
                  </a:lnTo>
                  <a:lnTo>
                    <a:pt x="101709" y="28462"/>
                  </a:lnTo>
                  <a:lnTo>
                    <a:pt x="103413" y="33109"/>
                  </a:lnTo>
                  <a:lnTo>
                    <a:pt x="105826" y="64385"/>
                  </a:lnTo>
                  <a:lnTo>
                    <a:pt x="111319" y="73285"/>
                  </a:lnTo>
                  <a:lnTo>
                    <a:pt x="114300" y="85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3381"/>
            <p:cNvSpPr/>
            <p:nvPr>
              <p:custDataLst>
                <p:tags r:id="rId178"/>
              </p:custDataLst>
            </p:nvPr>
          </p:nvSpPr>
          <p:spPr>
            <a:xfrm>
              <a:off x="4400550" y="47720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3382"/>
            <p:cNvSpPr/>
            <p:nvPr>
              <p:custDataLst>
                <p:tags r:id="rId179"/>
              </p:custDataLst>
            </p:nvPr>
          </p:nvSpPr>
          <p:spPr>
            <a:xfrm>
              <a:off x="4257675" y="4895850"/>
              <a:ext cx="76201" cy="15014"/>
            </a:xfrm>
            <a:custGeom>
              <a:avLst/>
              <a:gdLst/>
              <a:ahLst/>
              <a:cxnLst/>
              <a:rect l="0" t="0" r="0" b="0"/>
              <a:pathLst>
                <a:path w="76201" h="15014">
                  <a:moveTo>
                    <a:pt x="0" y="0"/>
                  </a:moveTo>
                  <a:lnTo>
                    <a:pt x="0" y="0"/>
                  </a:lnTo>
                  <a:lnTo>
                    <a:pt x="0" y="9491"/>
                  </a:lnTo>
                  <a:lnTo>
                    <a:pt x="42637" y="9525"/>
                  </a:lnTo>
                  <a:lnTo>
                    <a:pt x="48230" y="12347"/>
                  </a:lnTo>
                  <a:lnTo>
                    <a:pt x="51203" y="14581"/>
                  </a:lnTo>
                  <a:lnTo>
                    <a:pt x="54244" y="15013"/>
                  </a:lnTo>
                  <a:lnTo>
                    <a:pt x="7620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6" name="SMARTInkShape-3383"/>
          <p:cNvSpPr/>
          <p:nvPr>
            <p:custDataLst>
              <p:tags r:id="rId7"/>
            </p:custDataLst>
          </p:nvPr>
        </p:nvSpPr>
        <p:spPr>
          <a:xfrm>
            <a:off x="5467350" y="4448175"/>
            <a:ext cx="9526" cy="19051"/>
          </a:xfrm>
          <a:custGeom>
            <a:avLst/>
            <a:gdLst/>
            <a:ahLst/>
            <a:cxnLst/>
            <a:rect l="0" t="0" r="0" b="0"/>
            <a:pathLst>
              <a:path w="9526" h="19051">
                <a:moveTo>
                  <a:pt x="0" y="19050"/>
                </a:moveTo>
                <a:lnTo>
                  <a:pt x="0" y="19050"/>
                </a:lnTo>
                <a:lnTo>
                  <a:pt x="8201" y="19050"/>
                </a:lnTo>
                <a:lnTo>
                  <a:pt x="8642" y="17992"/>
                </a:lnTo>
                <a:lnTo>
                  <a:pt x="952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3" name="SMARTInkShape-Group704"/>
          <p:cNvGrpSpPr/>
          <p:nvPr/>
        </p:nvGrpSpPr>
        <p:grpSpPr>
          <a:xfrm>
            <a:off x="5934075" y="3924300"/>
            <a:ext cx="400051" cy="845795"/>
            <a:chOff x="5934075" y="3924300"/>
            <a:chExt cx="400051" cy="845795"/>
          </a:xfrm>
        </p:grpSpPr>
        <p:sp>
          <p:nvSpPr>
            <p:cNvPr id="207" name="SMARTInkShape-3384"/>
            <p:cNvSpPr/>
            <p:nvPr>
              <p:custDataLst>
                <p:tags r:id="rId165"/>
              </p:custDataLst>
            </p:nvPr>
          </p:nvSpPr>
          <p:spPr>
            <a:xfrm>
              <a:off x="6315075" y="3971959"/>
              <a:ext cx="19051" cy="123792"/>
            </a:xfrm>
            <a:custGeom>
              <a:avLst/>
              <a:gdLst/>
              <a:ahLst/>
              <a:cxnLst/>
              <a:rect l="0" t="0" r="0" b="0"/>
              <a:pathLst>
                <a:path w="19051" h="123792">
                  <a:moveTo>
                    <a:pt x="0" y="9491"/>
                  </a:moveTo>
                  <a:lnTo>
                    <a:pt x="0" y="9491"/>
                  </a:lnTo>
                  <a:lnTo>
                    <a:pt x="0" y="4435"/>
                  </a:lnTo>
                  <a:lnTo>
                    <a:pt x="1058" y="2945"/>
                  </a:lnTo>
                  <a:lnTo>
                    <a:pt x="2822" y="1952"/>
                  </a:lnTo>
                  <a:lnTo>
                    <a:pt x="9409" y="0"/>
                  </a:lnTo>
                  <a:lnTo>
                    <a:pt x="14548" y="5033"/>
                  </a:lnTo>
                  <a:lnTo>
                    <a:pt x="17049" y="10332"/>
                  </a:lnTo>
                  <a:lnTo>
                    <a:pt x="19016" y="46312"/>
                  </a:lnTo>
                  <a:lnTo>
                    <a:pt x="19050" y="93888"/>
                  </a:lnTo>
                  <a:lnTo>
                    <a:pt x="19050" y="1237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3385"/>
            <p:cNvSpPr/>
            <p:nvPr>
              <p:custDataLst>
                <p:tags r:id="rId166"/>
              </p:custDataLst>
            </p:nvPr>
          </p:nvSpPr>
          <p:spPr>
            <a:xfrm>
              <a:off x="6210300" y="4029075"/>
              <a:ext cx="19051" cy="104776"/>
            </a:xfrm>
            <a:custGeom>
              <a:avLst/>
              <a:gdLst/>
              <a:ahLst/>
              <a:cxnLst/>
              <a:rect l="0" t="0" r="0" b="0"/>
              <a:pathLst>
                <a:path w="19051" h="104776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7539" y="10361"/>
                  </a:lnTo>
                  <a:lnTo>
                    <a:pt x="10576" y="53357"/>
                  </a:lnTo>
                  <a:lnTo>
                    <a:pt x="17063" y="66553"/>
                  </a:lnTo>
                  <a:lnTo>
                    <a:pt x="1905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3386"/>
            <p:cNvSpPr/>
            <p:nvPr>
              <p:custDataLst>
                <p:tags r:id="rId167"/>
              </p:custDataLst>
            </p:nvPr>
          </p:nvSpPr>
          <p:spPr>
            <a:xfrm>
              <a:off x="6153150" y="4057650"/>
              <a:ext cx="114301" cy="38101"/>
            </a:xfrm>
            <a:custGeom>
              <a:avLst/>
              <a:gdLst/>
              <a:ahLst/>
              <a:cxnLst/>
              <a:rect l="0" t="0" r="0" b="0"/>
              <a:pathLst>
                <a:path w="114301" h="38101">
                  <a:moveTo>
                    <a:pt x="0" y="38100"/>
                  </a:moveTo>
                  <a:lnTo>
                    <a:pt x="0" y="38100"/>
                  </a:lnTo>
                  <a:lnTo>
                    <a:pt x="17900" y="30561"/>
                  </a:lnTo>
                  <a:lnTo>
                    <a:pt x="38917" y="27594"/>
                  </a:lnTo>
                  <a:lnTo>
                    <a:pt x="55744" y="21051"/>
                  </a:lnTo>
                  <a:lnTo>
                    <a:pt x="72840" y="18255"/>
                  </a:lnTo>
                  <a:lnTo>
                    <a:pt x="85688" y="11563"/>
                  </a:lnTo>
                  <a:lnTo>
                    <a:pt x="107948" y="9644"/>
                  </a:lnTo>
                  <a:lnTo>
                    <a:pt x="110066" y="8546"/>
                  </a:lnTo>
                  <a:lnTo>
                    <a:pt x="111477" y="6756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3387"/>
            <p:cNvSpPr/>
            <p:nvPr>
              <p:custDataLst>
                <p:tags r:id="rId168"/>
              </p:custDataLst>
            </p:nvPr>
          </p:nvSpPr>
          <p:spPr>
            <a:xfrm>
              <a:off x="6048375" y="3924300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0"/>
                  </a:moveTo>
                  <a:lnTo>
                    <a:pt x="0" y="0"/>
                  </a:lnTo>
                  <a:lnTo>
                    <a:pt x="5056" y="5057"/>
                  </a:lnTo>
                  <a:lnTo>
                    <a:pt x="10361" y="7539"/>
                  </a:lnTo>
                  <a:lnTo>
                    <a:pt x="190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3388"/>
            <p:cNvSpPr/>
            <p:nvPr>
              <p:custDataLst>
                <p:tags r:id="rId169"/>
              </p:custDataLst>
            </p:nvPr>
          </p:nvSpPr>
          <p:spPr>
            <a:xfrm>
              <a:off x="6067425" y="4048125"/>
              <a:ext cx="55707" cy="180927"/>
            </a:xfrm>
            <a:custGeom>
              <a:avLst/>
              <a:gdLst/>
              <a:ahLst/>
              <a:cxnLst/>
              <a:rect l="0" t="0" r="0" b="0"/>
              <a:pathLst>
                <a:path w="55707" h="180927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5" y="1058"/>
                  </a:lnTo>
                  <a:lnTo>
                    <a:pt x="7539" y="2822"/>
                  </a:lnTo>
                  <a:lnTo>
                    <a:pt x="9132" y="8201"/>
                  </a:lnTo>
                  <a:lnTo>
                    <a:pt x="24690" y="25694"/>
                  </a:lnTo>
                  <a:lnTo>
                    <a:pt x="30630" y="38159"/>
                  </a:lnTo>
                  <a:lnTo>
                    <a:pt x="33119" y="41314"/>
                  </a:lnTo>
                  <a:lnTo>
                    <a:pt x="35887" y="50465"/>
                  </a:lnTo>
                  <a:lnTo>
                    <a:pt x="40728" y="78436"/>
                  </a:lnTo>
                  <a:lnTo>
                    <a:pt x="54984" y="124472"/>
                  </a:lnTo>
                  <a:lnTo>
                    <a:pt x="55706" y="130606"/>
                  </a:lnTo>
                  <a:lnTo>
                    <a:pt x="53686" y="140245"/>
                  </a:lnTo>
                  <a:lnTo>
                    <a:pt x="49421" y="151621"/>
                  </a:lnTo>
                  <a:lnTo>
                    <a:pt x="46803" y="168172"/>
                  </a:lnTo>
                  <a:lnTo>
                    <a:pt x="38502" y="180413"/>
                  </a:lnTo>
                  <a:lnTo>
                    <a:pt x="29933" y="180926"/>
                  </a:lnTo>
                  <a:lnTo>
                    <a:pt x="29481" y="179884"/>
                  </a:lnTo>
                  <a:lnTo>
                    <a:pt x="28977" y="175904"/>
                  </a:lnTo>
                  <a:lnTo>
                    <a:pt x="25932" y="170607"/>
                  </a:lnTo>
                  <a:lnTo>
                    <a:pt x="15353" y="153527"/>
                  </a:lnTo>
                  <a:lnTo>
                    <a:pt x="9525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3389"/>
            <p:cNvSpPr/>
            <p:nvPr>
              <p:custDataLst>
                <p:tags r:id="rId170"/>
              </p:custDataLst>
            </p:nvPr>
          </p:nvSpPr>
          <p:spPr>
            <a:xfrm>
              <a:off x="5934075" y="4296348"/>
              <a:ext cx="112266" cy="473747"/>
            </a:xfrm>
            <a:custGeom>
              <a:avLst/>
              <a:gdLst/>
              <a:ahLst/>
              <a:cxnLst/>
              <a:rect l="0" t="0" r="0" b="0"/>
              <a:pathLst>
                <a:path w="112266" h="473747">
                  <a:moveTo>
                    <a:pt x="0" y="151827"/>
                  </a:moveTo>
                  <a:lnTo>
                    <a:pt x="0" y="151827"/>
                  </a:lnTo>
                  <a:lnTo>
                    <a:pt x="0" y="134217"/>
                  </a:lnTo>
                  <a:lnTo>
                    <a:pt x="1058" y="133737"/>
                  </a:lnTo>
                  <a:lnTo>
                    <a:pt x="5056" y="133204"/>
                  </a:lnTo>
                  <a:lnTo>
                    <a:pt x="6545" y="134120"/>
                  </a:lnTo>
                  <a:lnTo>
                    <a:pt x="7539" y="135789"/>
                  </a:lnTo>
                  <a:lnTo>
                    <a:pt x="9263" y="142502"/>
                  </a:lnTo>
                  <a:lnTo>
                    <a:pt x="10576" y="175394"/>
                  </a:lnTo>
                  <a:lnTo>
                    <a:pt x="17725" y="205979"/>
                  </a:lnTo>
                  <a:lnTo>
                    <a:pt x="18934" y="252118"/>
                  </a:lnTo>
                  <a:lnTo>
                    <a:pt x="19034" y="295366"/>
                  </a:lnTo>
                  <a:lnTo>
                    <a:pt x="19048" y="335868"/>
                  </a:lnTo>
                  <a:lnTo>
                    <a:pt x="19050" y="382617"/>
                  </a:lnTo>
                  <a:lnTo>
                    <a:pt x="19050" y="427995"/>
                  </a:lnTo>
                  <a:lnTo>
                    <a:pt x="17992" y="439668"/>
                  </a:lnTo>
                  <a:lnTo>
                    <a:pt x="10849" y="459241"/>
                  </a:lnTo>
                  <a:lnTo>
                    <a:pt x="9641" y="473746"/>
                  </a:lnTo>
                  <a:lnTo>
                    <a:pt x="9525" y="430605"/>
                  </a:lnTo>
                  <a:lnTo>
                    <a:pt x="9525" y="386212"/>
                  </a:lnTo>
                  <a:lnTo>
                    <a:pt x="9525" y="343470"/>
                  </a:lnTo>
                  <a:lnTo>
                    <a:pt x="9525" y="309034"/>
                  </a:lnTo>
                  <a:lnTo>
                    <a:pt x="4469" y="266963"/>
                  </a:lnTo>
                  <a:lnTo>
                    <a:pt x="1324" y="226041"/>
                  </a:lnTo>
                  <a:lnTo>
                    <a:pt x="393" y="187104"/>
                  </a:lnTo>
                  <a:lnTo>
                    <a:pt x="116" y="148756"/>
                  </a:lnTo>
                  <a:lnTo>
                    <a:pt x="6569" y="105478"/>
                  </a:lnTo>
                  <a:lnTo>
                    <a:pt x="9135" y="61801"/>
                  </a:lnTo>
                  <a:lnTo>
                    <a:pt x="19203" y="23026"/>
                  </a:lnTo>
                  <a:lnTo>
                    <a:pt x="32188" y="5958"/>
                  </a:lnTo>
                  <a:lnTo>
                    <a:pt x="38295" y="2330"/>
                  </a:lnTo>
                  <a:lnTo>
                    <a:pt x="50839" y="0"/>
                  </a:lnTo>
                  <a:lnTo>
                    <a:pt x="57167" y="2504"/>
                  </a:lnTo>
                  <a:lnTo>
                    <a:pt x="84432" y="26889"/>
                  </a:lnTo>
                  <a:lnTo>
                    <a:pt x="90442" y="35621"/>
                  </a:lnTo>
                  <a:lnTo>
                    <a:pt x="102367" y="66771"/>
                  </a:lnTo>
                  <a:lnTo>
                    <a:pt x="106885" y="85350"/>
                  </a:lnTo>
                  <a:lnTo>
                    <a:pt x="112103" y="104261"/>
                  </a:lnTo>
                  <a:lnTo>
                    <a:pt x="112265" y="116928"/>
                  </a:lnTo>
                  <a:lnTo>
                    <a:pt x="102485" y="161354"/>
                  </a:lnTo>
                  <a:lnTo>
                    <a:pt x="94571" y="177580"/>
                  </a:lnTo>
                  <a:lnTo>
                    <a:pt x="71424" y="206743"/>
                  </a:lnTo>
                  <a:lnTo>
                    <a:pt x="69841" y="210663"/>
                  </a:lnTo>
                  <a:lnTo>
                    <a:pt x="62438" y="217840"/>
                  </a:lnTo>
                  <a:lnTo>
                    <a:pt x="52091" y="223500"/>
                  </a:lnTo>
                  <a:lnTo>
                    <a:pt x="19776" y="227762"/>
                  </a:lnTo>
                  <a:lnTo>
                    <a:pt x="16359" y="227850"/>
                  </a:lnTo>
                  <a:lnTo>
                    <a:pt x="9740" y="225126"/>
                  </a:lnTo>
                  <a:lnTo>
                    <a:pt x="0" y="2185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4" name="SMARTInkShape-3390"/>
          <p:cNvSpPr/>
          <p:nvPr>
            <p:custDataLst>
              <p:tags r:id="rId8"/>
            </p:custDataLst>
          </p:nvPr>
        </p:nvSpPr>
        <p:spPr>
          <a:xfrm>
            <a:off x="6562725" y="4562475"/>
            <a:ext cx="19051" cy="9526"/>
          </a:xfrm>
          <a:custGeom>
            <a:avLst/>
            <a:gdLst/>
            <a:ahLst/>
            <a:cxnLst/>
            <a:rect l="0" t="0" r="0" b="0"/>
            <a:pathLst>
              <a:path w="19051" h="9526">
                <a:moveTo>
                  <a:pt x="0" y="0"/>
                </a:moveTo>
                <a:lnTo>
                  <a:pt x="0" y="0"/>
                </a:lnTo>
                <a:lnTo>
                  <a:pt x="17691" y="0"/>
                </a:lnTo>
                <a:lnTo>
                  <a:pt x="18144" y="1058"/>
                </a:lnTo>
                <a:lnTo>
                  <a:pt x="19050" y="95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6" name="SMARTInkShape-Group706"/>
          <p:cNvGrpSpPr/>
          <p:nvPr/>
        </p:nvGrpSpPr>
        <p:grpSpPr>
          <a:xfrm>
            <a:off x="7048521" y="3943384"/>
            <a:ext cx="1476355" cy="790249"/>
            <a:chOff x="7048521" y="3943384"/>
            <a:chExt cx="1476355" cy="790249"/>
          </a:xfrm>
        </p:grpSpPr>
        <p:sp>
          <p:nvSpPr>
            <p:cNvPr id="215" name="SMARTInkShape-3391"/>
            <p:cNvSpPr/>
            <p:nvPr>
              <p:custDataLst>
                <p:tags r:id="rId154"/>
              </p:custDataLst>
            </p:nvPr>
          </p:nvSpPr>
          <p:spPr>
            <a:xfrm>
              <a:off x="8201025" y="4067175"/>
              <a:ext cx="47625" cy="228554"/>
            </a:xfrm>
            <a:custGeom>
              <a:avLst/>
              <a:gdLst/>
              <a:ahLst/>
              <a:cxnLst/>
              <a:rect l="0" t="0" r="0" b="0"/>
              <a:pathLst>
                <a:path w="47625" h="228554">
                  <a:moveTo>
                    <a:pt x="19050" y="0"/>
                  </a:moveTo>
                  <a:lnTo>
                    <a:pt x="19050" y="0"/>
                  </a:lnTo>
                  <a:lnTo>
                    <a:pt x="19050" y="41289"/>
                  </a:lnTo>
                  <a:lnTo>
                    <a:pt x="29371" y="88835"/>
                  </a:lnTo>
                  <a:lnTo>
                    <a:pt x="36062" y="106957"/>
                  </a:lnTo>
                  <a:lnTo>
                    <a:pt x="38890" y="135754"/>
                  </a:lnTo>
                  <a:lnTo>
                    <a:pt x="45586" y="154443"/>
                  </a:lnTo>
                  <a:lnTo>
                    <a:pt x="47590" y="198601"/>
                  </a:lnTo>
                  <a:lnTo>
                    <a:pt x="47624" y="222523"/>
                  </a:lnTo>
                  <a:lnTo>
                    <a:pt x="46567" y="224549"/>
                  </a:lnTo>
                  <a:lnTo>
                    <a:pt x="44803" y="225899"/>
                  </a:lnTo>
                  <a:lnTo>
                    <a:pt x="39425" y="228066"/>
                  </a:lnTo>
                  <a:lnTo>
                    <a:pt x="30015" y="228553"/>
                  </a:lnTo>
                  <a:lnTo>
                    <a:pt x="14422" y="214410"/>
                  </a:lnTo>
                  <a:lnTo>
                    <a:pt x="11702" y="208888"/>
                  </a:lnTo>
                  <a:lnTo>
                    <a:pt x="8754" y="193588"/>
                  </a:lnTo>
                  <a:lnTo>
                    <a:pt x="2043" y="180958"/>
                  </a:lnTo>
                  <a:lnTo>
                    <a:pt x="0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3392"/>
            <p:cNvSpPr/>
            <p:nvPr>
              <p:custDataLst>
                <p:tags r:id="rId155"/>
              </p:custDataLst>
            </p:nvPr>
          </p:nvSpPr>
          <p:spPr>
            <a:xfrm>
              <a:off x="8515350" y="3990975"/>
              <a:ext cx="9526" cy="171451"/>
            </a:xfrm>
            <a:custGeom>
              <a:avLst/>
              <a:gdLst/>
              <a:ahLst/>
              <a:cxnLst/>
              <a:rect l="0" t="0" r="0" b="0"/>
              <a:pathLst>
                <a:path w="9526" h="171451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5" y="1058"/>
                  </a:lnTo>
                  <a:lnTo>
                    <a:pt x="7538" y="2822"/>
                  </a:lnTo>
                  <a:lnTo>
                    <a:pt x="9132" y="13257"/>
                  </a:lnTo>
                  <a:lnTo>
                    <a:pt x="9520" y="59390"/>
                  </a:lnTo>
                  <a:lnTo>
                    <a:pt x="9525" y="106819"/>
                  </a:lnTo>
                  <a:lnTo>
                    <a:pt x="9525" y="149345"/>
                  </a:lnTo>
                  <a:lnTo>
                    <a:pt x="9525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3393"/>
            <p:cNvSpPr/>
            <p:nvPr>
              <p:custDataLst>
                <p:tags r:id="rId156"/>
              </p:custDataLst>
            </p:nvPr>
          </p:nvSpPr>
          <p:spPr>
            <a:xfrm>
              <a:off x="8315325" y="4076700"/>
              <a:ext cx="114301" cy="15635"/>
            </a:xfrm>
            <a:custGeom>
              <a:avLst/>
              <a:gdLst/>
              <a:ahLst/>
              <a:cxnLst/>
              <a:rect l="0" t="0" r="0" b="0"/>
              <a:pathLst>
                <a:path w="114301" h="15635">
                  <a:moveTo>
                    <a:pt x="0" y="9525"/>
                  </a:moveTo>
                  <a:lnTo>
                    <a:pt x="0" y="9525"/>
                  </a:lnTo>
                  <a:lnTo>
                    <a:pt x="5056" y="14581"/>
                  </a:lnTo>
                  <a:lnTo>
                    <a:pt x="6545" y="15013"/>
                  </a:lnTo>
                  <a:lnTo>
                    <a:pt x="7538" y="14241"/>
                  </a:lnTo>
                  <a:lnTo>
                    <a:pt x="8200" y="12669"/>
                  </a:lnTo>
                  <a:lnTo>
                    <a:pt x="9701" y="12680"/>
                  </a:lnTo>
                  <a:lnTo>
                    <a:pt x="14189" y="15513"/>
                  </a:lnTo>
                  <a:lnTo>
                    <a:pt x="15809" y="15634"/>
                  </a:lnTo>
                  <a:lnTo>
                    <a:pt x="16890" y="14656"/>
                  </a:lnTo>
                  <a:lnTo>
                    <a:pt x="17610" y="12946"/>
                  </a:lnTo>
                  <a:lnTo>
                    <a:pt x="19148" y="11805"/>
                  </a:lnTo>
                  <a:lnTo>
                    <a:pt x="23680" y="10539"/>
                  </a:lnTo>
                  <a:lnTo>
                    <a:pt x="69852" y="9527"/>
                  </a:lnTo>
                  <a:lnTo>
                    <a:pt x="95280" y="9525"/>
                  </a:lnTo>
                  <a:lnTo>
                    <a:pt x="98445" y="8467"/>
                  </a:lnTo>
                  <a:lnTo>
                    <a:pt x="100555" y="6703"/>
                  </a:lnTo>
                  <a:lnTo>
                    <a:pt x="101962" y="4469"/>
                  </a:lnTo>
                  <a:lnTo>
                    <a:pt x="103957" y="2979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3394"/>
            <p:cNvSpPr/>
            <p:nvPr>
              <p:custDataLst>
                <p:tags r:id="rId157"/>
              </p:custDataLst>
            </p:nvPr>
          </p:nvSpPr>
          <p:spPr>
            <a:xfrm>
              <a:off x="8172450" y="3943384"/>
              <a:ext cx="9526" cy="9492"/>
            </a:xfrm>
            <a:custGeom>
              <a:avLst/>
              <a:gdLst/>
              <a:ahLst/>
              <a:cxnLst/>
              <a:rect l="0" t="0" r="0" b="0"/>
              <a:pathLst>
                <a:path w="9526" h="9492">
                  <a:moveTo>
                    <a:pt x="0" y="9491"/>
                  </a:moveTo>
                  <a:lnTo>
                    <a:pt x="0" y="9491"/>
                  </a:lnTo>
                  <a:lnTo>
                    <a:pt x="0" y="83"/>
                  </a:lnTo>
                  <a:lnTo>
                    <a:pt x="5056" y="0"/>
                  </a:lnTo>
                  <a:lnTo>
                    <a:pt x="6545" y="1047"/>
                  </a:lnTo>
                  <a:lnTo>
                    <a:pt x="7538" y="2803"/>
                  </a:lnTo>
                  <a:lnTo>
                    <a:pt x="9525" y="94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3395"/>
            <p:cNvSpPr/>
            <p:nvPr>
              <p:custDataLst>
                <p:tags r:id="rId158"/>
              </p:custDataLst>
            </p:nvPr>
          </p:nvSpPr>
          <p:spPr>
            <a:xfrm>
              <a:off x="8020050" y="4143375"/>
              <a:ext cx="95251" cy="9526"/>
            </a:xfrm>
            <a:custGeom>
              <a:avLst/>
              <a:gdLst/>
              <a:ahLst/>
              <a:cxnLst/>
              <a:rect l="0" t="0" r="0" b="0"/>
              <a:pathLst>
                <a:path w="95251" h="9526">
                  <a:moveTo>
                    <a:pt x="0" y="9525"/>
                  </a:moveTo>
                  <a:lnTo>
                    <a:pt x="0" y="9525"/>
                  </a:lnTo>
                  <a:lnTo>
                    <a:pt x="22666" y="9525"/>
                  </a:lnTo>
                  <a:lnTo>
                    <a:pt x="28771" y="6703"/>
                  </a:lnTo>
                  <a:lnTo>
                    <a:pt x="35013" y="2979"/>
                  </a:lnTo>
                  <a:lnTo>
                    <a:pt x="45534" y="883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3396"/>
            <p:cNvSpPr/>
            <p:nvPr>
              <p:custDataLst>
                <p:tags r:id="rId159"/>
              </p:custDataLst>
            </p:nvPr>
          </p:nvSpPr>
          <p:spPr>
            <a:xfrm>
              <a:off x="7839075" y="4078193"/>
              <a:ext cx="95251" cy="150869"/>
            </a:xfrm>
            <a:custGeom>
              <a:avLst/>
              <a:gdLst/>
              <a:ahLst/>
              <a:cxnLst/>
              <a:rect l="0" t="0" r="0" b="0"/>
              <a:pathLst>
                <a:path w="95251" h="150869">
                  <a:moveTo>
                    <a:pt x="0" y="17557"/>
                  </a:moveTo>
                  <a:lnTo>
                    <a:pt x="0" y="17557"/>
                  </a:lnTo>
                  <a:lnTo>
                    <a:pt x="9132" y="8425"/>
                  </a:lnTo>
                  <a:lnTo>
                    <a:pt x="9525" y="55674"/>
                  </a:lnTo>
                  <a:lnTo>
                    <a:pt x="9525" y="68360"/>
                  </a:lnTo>
                  <a:lnTo>
                    <a:pt x="18789" y="115917"/>
                  </a:lnTo>
                  <a:lnTo>
                    <a:pt x="19050" y="150868"/>
                  </a:lnTo>
                  <a:lnTo>
                    <a:pt x="19050" y="108345"/>
                  </a:lnTo>
                  <a:lnTo>
                    <a:pt x="19050" y="61091"/>
                  </a:lnTo>
                  <a:lnTo>
                    <a:pt x="20108" y="43744"/>
                  </a:lnTo>
                  <a:lnTo>
                    <a:pt x="30808" y="17789"/>
                  </a:lnTo>
                  <a:lnTo>
                    <a:pt x="42730" y="3547"/>
                  </a:lnTo>
                  <a:lnTo>
                    <a:pt x="48272" y="747"/>
                  </a:lnTo>
                  <a:lnTo>
                    <a:pt x="51231" y="0"/>
                  </a:lnTo>
                  <a:lnTo>
                    <a:pt x="53205" y="561"/>
                  </a:lnTo>
                  <a:lnTo>
                    <a:pt x="54520" y="1992"/>
                  </a:lnTo>
                  <a:lnTo>
                    <a:pt x="55397" y="4006"/>
                  </a:lnTo>
                  <a:lnTo>
                    <a:pt x="57039" y="5348"/>
                  </a:lnTo>
                  <a:lnTo>
                    <a:pt x="61687" y="6839"/>
                  </a:lnTo>
                  <a:lnTo>
                    <a:pt x="63350" y="8295"/>
                  </a:lnTo>
                  <a:lnTo>
                    <a:pt x="65197" y="12735"/>
                  </a:lnTo>
                  <a:lnTo>
                    <a:pt x="66749" y="14342"/>
                  </a:lnTo>
                  <a:lnTo>
                    <a:pt x="71294" y="16128"/>
                  </a:lnTo>
                  <a:lnTo>
                    <a:pt x="72930" y="18721"/>
                  </a:lnTo>
                  <a:lnTo>
                    <a:pt x="75769" y="33834"/>
                  </a:lnTo>
                  <a:lnTo>
                    <a:pt x="82661" y="44722"/>
                  </a:lnTo>
                  <a:lnTo>
                    <a:pt x="86703" y="80814"/>
                  </a:lnTo>
                  <a:lnTo>
                    <a:pt x="95250" y="937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3397"/>
            <p:cNvSpPr/>
            <p:nvPr>
              <p:custDataLst>
                <p:tags r:id="rId160"/>
              </p:custDataLst>
            </p:nvPr>
          </p:nvSpPr>
          <p:spPr>
            <a:xfrm>
              <a:off x="7686675" y="4314825"/>
              <a:ext cx="84354" cy="276226"/>
            </a:xfrm>
            <a:custGeom>
              <a:avLst/>
              <a:gdLst/>
              <a:ahLst/>
              <a:cxnLst/>
              <a:rect l="0" t="0" r="0" b="0"/>
              <a:pathLst>
                <a:path w="84354" h="276226">
                  <a:moveTo>
                    <a:pt x="38100" y="0"/>
                  </a:moveTo>
                  <a:lnTo>
                    <a:pt x="38100" y="0"/>
                  </a:lnTo>
                  <a:lnTo>
                    <a:pt x="43156" y="0"/>
                  </a:lnTo>
                  <a:lnTo>
                    <a:pt x="44645" y="1058"/>
                  </a:lnTo>
                  <a:lnTo>
                    <a:pt x="45638" y="2822"/>
                  </a:lnTo>
                  <a:lnTo>
                    <a:pt x="46300" y="5056"/>
                  </a:lnTo>
                  <a:lnTo>
                    <a:pt x="57811" y="19298"/>
                  </a:lnTo>
                  <a:lnTo>
                    <a:pt x="66871" y="31471"/>
                  </a:lnTo>
                  <a:lnTo>
                    <a:pt x="72054" y="42562"/>
                  </a:lnTo>
                  <a:lnTo>
                    <a:pt x="81095" y="88981"/>
                  </a:lnTo>
                  <a:lnTo>
                    <a:pt x="84353" y="110208"/>
                  </a:lnTo>
                  <a:lnTo>
                    <a:pt x="77404" y="157345"/>
                  </a:lnTo>
                  <a:lnTo>
                    <a:pt x="63048" y="204927"/>
                  </a:lnTo>
                  <a:lnTo>
                    <a:pt x="31548" y="249682"/>
                  </a:lnTo>
                  <a:lnTo>
                    <a:pt x="0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3398"/>
            <p:cNvSpPr/>
            <p:nvPr>
              <p:custDataLst>
                <p:tags r:id="rId161"/>
              </p:custDataLst>
            </p:nvPr>
          </p:nvSpPr>
          <p:spPr>
            <a:xfrm>
              <a:off x="7496175" y="4381551"/>
              <a:ext cx="123769" cy="352082"/>
            </a:xfrm>
            <a:custGeom>
              <a:avLst/>
              <a:gdLst/>
              <a:ahLst/>
              <a:cxnLst/>
              <a:rect l="0" t="0" r="0" b="0"/>
              <a:pathLst>
                <a:path w="123769" h="352082">
                  <a:moveTo>
                    <a:pt x="9525" y="66624"/>
                  </a:moveTo>
                  <a:lnTo>
                    <a:pt x="9525" y="66624"/>
                  </a:lnTo>
                  <a:lnTo>
                    <a:pt x="9525" y="89014"/>
                  </a:lnTo>
                  <a:lnTo>
                    <a:pt x="6703" y="95272"/>
                  </a:lnTo>
                  <a:lnTo>
                    <a:pt x="4469" y="98423"/>
                  </a:lnTo>
                  <a:lnTo>
                    <a:pt x="1325" y="112970"/>
                  </a:lnTo>
                  <a:lnTo>
                    <a:pt x="78" y="155636"/>
                  </a:lnTo>
                  <a:lnTo>
                    <a:pt x="5" y="202803"/>
                  </a:lnTo>
                  <a:lnTo>
                    <a:pt x="0" y="247011"/>
                  </a:lnTo>
                  <a:lnTo>
                    <a:pt x="0" y="290364"/>
                  </a:lnTo>
                  <a:lnTo>
                    <a:pt x="0" y="335431"/>
                  </a:lnTo>
                  <a:lnTo>
                    <a:pt x="0" y="351383"/>
                  </a:lnTo>
                  <a:lnTo>
                    <a:pt x="2822" y="351933"/>
                  </a:lnTo>
                  <a:lnTo>
                    <a:pt x="5056" y="352081"/>
                  </a:lnTo>
                  <a:lnTo>
                    <a:pt x="6545" y="351120"/>
                  </a:lnTo>
                  <a:lnTo>
                    <a:pt x="7538" y="349421"/>
                  </a:lnTo>
                  <a:lnTo>
                    <a:pt x="8937" y="341974"/>
                  </a:lnTo>
                  <a:lnTo>
                    <a:pt x="14547" y="302259"/>
                  </a:lnTo>
                  <a:lnTo>
                    <a:pt x="21279" y="256797"/>
                  </a:lnTo>
                  <a:lnTo>
                    <a:pt x="27134" y="218959"/>
                  </a:lnTo>
                  <a:lnTo>
                    <a:pt x="34836" y="174366"/>
                  </a:lnTo>
                  <a:lnTo>
                    <a:pt x="40278" y="131063"/>
                  </a:lnTo>
                  <a:lnTo>
                    <a:pt x="53203" y="83654"/>
                  </a:lnTo>
                  <a:lnTo>
                    <a:pt x="63350" y="37009"/>
                  </a:lnTo>
                  <a:lnTo>
                    <a:pt x="66749" y="23748"/>
                  </a:lnTo>
                  <a:lnTo>
                    <a:pt x="74020" y="9784"/>
                  </a:lnTo>
                  <a:lnTo>
                    <a:pt x="74746" y="6506"/>
                  </a:lnTo>
                  <a:lnTo>
                    <a:pt x="76289" y="4320"/>
                  </a:lnTo>
                  <a:lnTo>
                    <a:pt x="78376" y="2863"/>
                  </a:lnTo>
                  <a:lnTo>
                    <a:pt x="84274" y="525"/>
                  </a:lnTo>
                  <a:lnTo>
                    <a:pt x="93799" y="0"/>
                  </a:lnTo>
                  <a:lnTo>
                    <a:pt x="108380" y="13211"/>
                  </a:lnTo>
                  <a:lnTo>
                    <a:pt x="111668" y="22071"/>
                  </a:lnTo>
                  <a:lnTo>
                    <a:pt x="116343" y="38959"/>
                  </a:lnTo>
                  <a:lnTo>
                    <a:pt x="122347" y="58572"/>
                  </a:lnTo>
                  <a:lnTo>
                    <a:pt x="123768" y="104905"/>
                  </a:lnTo>
                  <a:lnTo>
                    <a:pt x="122759" y="129952"/>
                  </a:lnTo>
                  <a:lnTo>
                    <a:pt x="116218" y="145830"/>
                  </a:lnTo>
                  <a:lnTo>
                    <a:pt x="101435" y="164609"/>
                  </a:lnTo>
                  <a:lnTo>
                    <a:pt x="60583" y="195734"/>
                  </a:lnTo>
                  <a:lnTo>
                    <a:pt x="54090" y="198089"/>
                  </a:lnTo>
                  <a:lnTo>
                    <a:pt x="50877" y="197659"/>
                  </a:lnTo>
                  <a:lnTo>
                    <a:pt x="44485" y="194359"/>
                  </a:lnTo>
                  <a:lnTo>
                    <a:pt x="34935" y="186551"/>
                  </a:lnTo>
                  <a:lnTo>
                    <a:pt x="31402" y="177780"/>
                  </a:lnTo>
                  <a:lnTo>
                    <a:pt x="28575" y="1618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3399"/>
            <p:cNvSpPr/>
            <p:nvPr>
              <p:custDataLst>
                <p:tags r:id="rId162"/>
              </p:custDataLst>
            </p:nvPr>
          </p:nvSpPr>
          <p:spPr>
            <a:xfrm>
              <a:off x="7343775" y="4467225"/>
              <a:ext cx="85726" cy="19051"/>
            </a:xfrm>
            <a:custGeom>
              <a:avLst/>
              <a:gdLst/>
              <a:ahLst/>
              <a:cxnLst/>
              <a:rect l="0" t="0" r="0" b="0"/>
              <a:pathLst>
                <a:path w="85726" h="19051">
                  <a:moveTo>
                    <a:pt x="0" y="19050"/>
                  </a:moveTo>
                  <a:lnTo>
                    <a:pt x="0" y="19050"/>
                  </a:lnTo>
                  <a:lnTo>
                    <a:pt x="9409" y="9642"/>
                  </a:lnTo>
                  <a:lnTo>
                    <a:pt x="51220" y="9525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3400"/>
            <p:cNvSpPr/>
            <p:nvPr>
              <p:custDataLst>
                <p:tags r:id="rId163"/>
              </p:custDataLst>
            </p:nvPr>
          </p:nvSpPr>
          <p:spPr>
            <a:xfrm>
              <a:off x="7258050" y="4400550"/>
              <a:ext cx="28576" cy="161926"/>
            </a:xfrm>
            <a:custGeom>
              <a:avLst/>
              <a:gdLst/>
              <a:ahLst/>
              <a:cxnLst/>
              <a:rect l="0" t="0" r="0" b="0"/>
              <a:pathLst>
                <a:path w="28576" h="161926">
                  <a:moveTo>
                    <a:pt x="0" y="0"/>
                  </a:moveTo>
                  <a:lnTo>
                    <a:pt x="0" y="0"/>
                  </a:lnTo>
                  <a:lnTo>
                    <a:pt x="0" y="45697"/>
                  </a:lnTo>
                  <a:lnTo>
                    <a:pt x="0" y="87908"/>
                  </a:lnTo>
                  <a:lnTo>
                    <a:pt x="1058" y="99395"/>
                  </a:lnTo>
                  <a:lnTo>
                    <a:pt x="8937" y="132571"/>
                  </a:lnTo>
                  <a:lnTo>
                    <a:pt x="9132" y="136006"/>
                  </a:lnTo>
                  <a:lnTo>
                    <a:pt x="12173" y="142644"/>
                  </a:lnTo>
                  <a:lnTo>
                    <a:pt x="28575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3401"/>
            <p:cNvSpPr/>
            <p:nvPr>
              <p:custDataLst>
                <p:tags r:id="rId164"/>
              </p:custDataLst>
            </p:nvPr>
          </p:nvSpPr>
          <p:spPr>
            <a:xfrm>
              <a:off x="7048521" y="4305338"/>
              <a:ext cx="95230" cy="285144"/>
            </a:xfrm>
            <a:custGeom>
              <a:avLst/>
              <a:gdLst/>
              <a:ahLst/>
              <a:cxnLst/>
              <a:rect l="0" t="0" r="0" b="0"/>
              <a:pathLst>
                <a:path w="95230" h="285144">
                  <a:moveTo>
                    <a:pt x="95229" y="28537"/>
                  </a:moveTo>
                  <a:lnTo>
                    <a:pt x="95229" y="28537"/>
                  </a:lnTo>
                  <a:lnTo>
                    <a:pt x="95229" y="14348"/>
                  </a:lnTo>
                  <a:lnTo>
                    <a:pt x="94171" y="12728"/>
                  </a:lnTo>
                  <a:lnTo>
                    <a:pt x="92407" y="11648"/>
                  </a:lnTo>
                  <a:lnTo>
                    <a:pt x="90173" y="10927"/>
                  </a:lnTo>
                  <a:lnTo>
                    <a:pt x="88684" y="9389"/>
                  </a:lnTo>
                  <a:lnTo>
                    <a:pt x="86097" y="1413"/>
                  </a:lnTo>
                  <a:lnTo>
                    <a:pt x="83056" y="607"/>
                  </a:lnTo>
                  <a:lnTo>
                    <a:pt x="71525" y="0"/>
                  </a:lnTo>
                  <a:lnTo>
                    <a:pt x="69901" y="1046"/>
                  </a:lnTo>
                  <a:lnTo>
                    <a:pt x="68819" y="2801"/>
                  </a:lnTo>
                  <a:lnTo>
                    <a:pt x="68097" y="5030"/>
                  </a:lnTo>
                  <a:lnTo>
                    <a:pt x="50236" y="28611"/>
                  </a:lnTo>
                  <a:lnTo>
                    <a:pt x="49358" y="31761"/>
                  </a:lnTo>
                  <a:lnTo>
                    <a:pt x="34858" y="52026"/>
                  </a:lnTo>
                  <a:lnTo>
                    <a:pt x="18562" y="95286"/>
                  </a:lnTo>
                  <a:lnTo>
                    <a:pt x="4151" y="133518"/>
                  </a:lnTo>
                  <a:lnTo>
                    <a:pt x="223" y="180763"/>
                  </a:lnTo>
                  <a:lnTo>
                    <a:pt x="0" y="223739"/>
                  </a:lnTo>
                  <a:lnTo>
                    <a:pt x="1046" y="233827"/>
                  </a:lnTo>
                  <a:lnTo>
                    <a:pt x="7586" y="250348"/>
                  </a:lnTo>
                  <a:lnTo>
                    <a:pt x="22369" y="269361"/>
                  </a:lnTo>
                  <a:lnTo>
                    <a:pt x="36835" y="279221"/>
                  </a:lnTo>
                  <a:lnTo>
                    <a:pt x="54525" y="283788"/>
                  </a:lnTo>
                  <a:lnTo>
                    <a:pt x="73174" y="285143"/>
                  </a:lnTo>
                  <a:lnTo>
                    <a:pt x="82957" y="282637"/>
                  </a:lnTo>
                  <a:lnTo>
                    <a:pt x="95229" y="2761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6" name="SMARTInkShape-Group707"/>
          <p:cNvGrpSpPr/>
          <p:nvPr/>
        </p:nvGrpSpPr>
        <p:grpSpPr>
          <a:xfrm>
            <a:off x="7734316" y="3381375"/>
            <a:ext cx="800085" cy="542926"/>
            <a:chOff x="7734316" y="3381375"/>
            <a:chExt cx="800085" cy="542926"/>
          </a:xfrm>
        </p:grpSpPr>
        <p:sp>
          <p:nvSpPr>
            <p:cNvPr id="227" name="SMARTInkShape-3402"/>
            <p:cNvSpPr/>
            <p:nvPr>
              <p:custDataLst>
                <p:tags r:id="rId145"/>
              </p:custDataLst>
            </p:nvPr>
          </p:nvSpPr>
          <p:spPr>
            <a:xfrm>
              <a:off x="8353425" y="338137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0" y="10849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3403"/>
            <p:cNvSpPr/>
            <p:nvPr>
              <p:custDataLst>
                <p:tags r:id="rId146"/>
              </p:custDataLst>
            </p:nvPr>
          </p:nvSpPr>
          <p:spPr>
            <a:xfrm>
              <a:off x="8391525" y="3476659"/>
              <a:ext cx="38101" cy="209386"/>
            </a:xfrm>
            <a:custGeom>
              <a:avLst/>
              <a:gdLst/>
              <a:ahLst/>
              <a:cxnLst/>
              <a:rect l="0" t="0" r="0" b="0"/>
              <a:pathLst>
                <a:path w="38101" h="209386">
                  <a:moveTo>
                    <a:pt x="28575" y="9491"/>
                  </a:moveTo>
                  <a:lnTo>
                    <a:pt x="28575" y="9491"/>
                  </a:lnTo>
                  <a:lnTo>
                    <a:pt x="28575" y="0"/>
                  </a:lnTo>
                  <a:lnTo>
                    <a:pt x="28575" y="23646"/>
                  </a:lnTo>
                  <a:lnTo>
                    <a:pt x="31397" y="29188"/>
                  </a:lnTo>
                  <a:lnTo>
                    <a:pt x="35120" y="35179"/>
                  </a:lnTo>
                  <a:lnTo>
                    <a:pt x="37512" y="47648"/>
                  </a:lnTo>
                  <a:lnTo>
                    <a:pt x="38092" y="92217"/>
                  </a:lnTo>
                  <a:lnTo>
                    <a:pt x="38100" y="136403"/>
                  </a:lnTo>
                  <a:lnTo>
                    <a:pt x="38100" y="183686"/>
                  </a:lnTo>
                  <a:lnTo>
                    <a:pt x="38100" y="198072"/>
                  </a:lnTo>
                  <a:lnTo>
                    <a:pt x="33044" y="204479"/>
                  </a:lnTo>
                  <a:lnTo>
                    <a:pt x="27739" y="207277"/>
                  </a:lnTo>
                  <a:lnTo>
                    <a:pt x="19558" y="209385"/>
                  </a:lnTo>
                  <a:lnTo>
                    <a:pt x="14144" y="204421"/>
                  </a:lnTo>
                  <a:lnTo>
                    <a:pt x="11578" y="199138"/>
                  </a:lnTo>
                  <a:lnTo>
                    <a:pt x="8737" y="184004"/>
                  </a:lnTo>
                  <a:lnTo>
                    <a:pt x="3060" y="173500"/>
                  </a:lnTo>
                  <a:lnTo>
                    <a:pt x="0" y="1333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3404"/>
            <p:cNvSpPr/>
            <p:nvPr>
              <p:custDataLst>
                <p:tags r:id="rId147"/>
              </p:custDataLst>
            </p:nvPr>
          </p:nvSpPr>
          <p:spPr>
            <a:xfrm>
              <a:off x="8210553" y="3524250"/>
              <a:ext cx="104773" cy="19051"/>
            </a:xfrm>
            <a:custGeom>
              <a:avLst/>
              <a:gdLst/>
              <a:ahLst/>
              <a:cxnLst/>
              <a:rect l="0" t="0" r="0" b="0"/>
              <a:pathLst>
                <a:path w="104773" h="19051">
                  <a:moveTo>
                    <a:pt x="9522" y="19050"/>
                  </a:moveTo>
                  <a:lnTo>
                    <a:pt x="9522" y="19050"/>
                  </a:lnTo>
                  <a:lnTo>
                    <a:pt x="0" y="19050"/>
                  </a:lnTo>
                  <a:lnTo>
                    <a:pt x="31878" y="19050"/>
                  </a:lnTo>
                  <a:lnTo>
                    <a:pt x="38155" y="16228"/>
                  </a:lnTo>
                  <a:lnTo>
                    <a:pt x="41311" y="13993"/>
                  </a:lnTo>
                  <a:lnTo>
                    <a:pt x="55866" y="10849"/>
                  </a:lnTo>
                  <a:lnTo>
                    <a:pt x="73924" y="9642"/>
                  </a:lnTo>
                  <a:lnTo>
                    <a:pt x="86259" y="2001"/>
                  </a:lnTo>
                  <a:lnTo>
                    <a:pt x="10477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3405"/>
            <p:cNvSpPr/>
            <p:nvPr>
              <p:custDataLst>
                <p:tags r:id="rId148"/>
              </p:custDataLst>
            </p:nvPr>
          </p:nvSpPr>
          <p:spPr>
            <a:xfrm>
              <a:off x="8077200" y="3457968"/>
              <a:ext cx="37673" cy="171058"/>
            </a:xfrm>
            <a:custGeom>
              <a:avLst/>
              <a:gdLst/>
              <a:ahLst/>
              <a:cxnLst/>
              <a:rect l="0" t="0" r="0" b="0"/>
              <a:pathLst>
                <a:path w="37673" h="171058">
                  <a:moveTo>
                    <a:pt x="0" y="9132"/>
                  </a:moveTo>
                  <a:lnTo>
                    <a:pt x="0" y="9132"/>
                  </a:lnTo>
                  <a:lnTo>
                    <a:pt x="0" y="931"/>
                  </a:lnTo>
                  <a:lnTo>
                    <a:pt x="1058" y="490"/>
                  </a:lnTo>
                  <a:lnTo>
                    <a:pt x="5056" y="0"/>
                  </a:lnTo>
                  <a:lnTo>
                    <a:pt x="6545" y="927"/>
                  </a:lnTo>
                  <a:lnTo>
                    <a:pt x="7538" y="2604"/>
                  </a:lnTo>
                  <a:lnTo>
                    <a:pt x="8200" y="4780"/>
                  </a:lnTo>
                  <a:lnTo>
                    <a:pt x="9701" y="6230"/>
                  </a:lnTo>
                  <a:lnTo>
                    <a:pt x="14189" y="7843"/>
                  </a:lnTo>
                  <a:lnTo>
                    <a:pt x="15809" y="9330"/>
                  </a:lnTo>
                  <a:lnTo>
                    <a:pt x="17610" y="13807"/>
                  </a:lnTo>
                  <a:lnTo>
                    <a:pt x="19824" y="31850"/>
                  </a:lnTo>
                  <a:lnTo>
                    <a:pt x="25512" y="44321"/>
                  </a:lnTo>
                  <a:lnTo>
                    <a:pt x="28725" y="59892"/>
                  </a:lnTo>
                  <a:lnTo>
                    <a:pt x="34851" y="72738"/>
                  </a:lnTo>
                  <a:lnTo>
                    <a:pt x="37672" y="101639"/>
                  </a:lnTo>
                  <a:lnTo>
                    <a:pt x="26325" y="144485"/>
                  </a:lnTo>
                  <a:lnTo>
                    <a:pt x="18384" y="159303"/>
                  </a:lnTo>
                  <a:lnTo>
                    <a:pt x="9525" y="1710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3406"/>
            <p:cNvSpPr/>
            <p:nvPr>
              <p:custDataLst>
                <p:tags r:id="rId149"/>
              </p:custDataLst>
            </p:nvPr>
          </p:nvSpPr>
          <p:spPr>
            <a:xfrm>
              <a:off x="8020050" y="3524250"/>
              <a:ext cx="19051" cy="76201"/>
            </a:xfrm>
            <a:custGeom>
              <a:avLst/>
              <a:gdLst/>
              <a:ahLst/>
              <a:cxnLst/>
              <a:rect l="0" t="0" r="0" b="0"/>
              <a:pathLst>
                <a:path w="19051" h="76201">
                  <a:moveTo>
                    <a:pt x="0" y="0"/>
                  </a:moveTo>
                  <a:lnTo>
                    <a:pt x="0" y="0"/>
                  </a:lnTo>
                  <a:lnTo>
                    <a:pt x="0" y="23704"/>
                  </a:lnTo>
                  <a:lnTo>
                    <a:pt x="1058" y="25328"/>
                  </a:lnTo>
                  <a:lnTo>
                    <a:pt x="2822" y="26410"/>
                  </a:lnTo>
                  <a:lnTo>
                    <a:pt x="5056" y="27131"/>
                  </a:lnTo>
                  <a:lnTo>
                    <a:pt x="6545" y="28671"/>
                  </a:lnTo>
                  <a:lnTo>
                    <a:pt x="8200" y="33204"/>
                  </a:lnTo>
                  <a:lnTo>
                    <a:pt x="10321" y="44737"/>
                  </a:lnTo>
                  <a:lnTo>
                    <a:pt x="15994" y="54060"/>
                  </a:lnTo>
                  <a:lnTo>
                    <a:pt x="18648" y="64805"/>
                  </a:lnTo>
                  <a:lnTo>
                    <a:pt x="19050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3407"/>
            <p:cNvSpPr/>
            <p:nvPr>
              <p:custDataLst>
                <p:tags r:id="rId150"/>
              </p:custDataLst>
            </p:nvPr>
          </p:nvSpPr>
          <p:spPr>
            <a:xfrm>
              <a:off x="7945175" y="3581400"/>
              <a:ext cx="36776" cy="5489"/>
            </a:xfrm>
            <a:custGeom>
              <a:avLst/>
              <a:gdLst/>
              <a:ahLst/>
              <a:cxnLst/>
              <a:rect l="0" t="0" r="0" b="0"/>
              <a:pathLst>
                <a:path w="36776" h="5489">
                  <a:moveTo>
                    <a:pt x="8200" y="0"/>
                  </a:moveTo>
                  <a:lnTo>
                    <a:pt x="8200" y="0"/>
                  </a:lnTo>
                  <a:lnTo>
                    <a:pt x="0" y="0"/>
                  </a:lnTo>
                  <a:lnTo>
                    <a:pt x="7843" y="0"/>
                  </a:lnTo>
                  <a:lnTo>
                    <a:pt x="13149" y="5057"/>
                  </a:lnTo>
                  <a:lnTo>
                    <a:pt x="14675" y="5488"/>
                  </a:lnTo>
                  <a:lnTo>
                    <a:pt x="15692" y="4717"/>
                  </a:lnTo>
                  <a:lnTo>
                    <a:pt x="16369" y="3144"/>
                  </a:lnTo>
                  <a:lnTo>
                    <a:pt x="17879" y="2096"/>
                  </a:lnTo>
                  <a:lnTo>
                    <a:pt x="25062" y="621"/>
                  </a:lnTo>
                  <a:lnTo>
                    <a:pt x="367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3408"/>
            <p:cNvSpPr/>
            <p:nvPr>
              <p:custDataLst>
                <p:tags r:id="rId151"/>
              </p:custDataLst>
            </p:nvPr>
          </p:nvSpPr>
          <p:spPr>
            <a:xfrm>
              <a:off x="7820025" y="3553232"/>
              <a:ext cx="66676" cy="94799"/>
            </a:xfrm>
            <a:custGeom>
              <a:avLst/>
              <a:gdLst/>
              <a:ahLst/>
              <a:cxnLst/>
              <a:rect l="0" t="0" r="0" b="0"/>
              <a:pathLst>
                <a:path w="66676" h="94799">
                  <a:moveTo>
                    <a:pt x="0" y="28168"/>
                  </a:moveTo>
                  <a:lnTo>
                    <a:pt x="0" y="28168"/>
                  </a:lnTo>
                  <a:lnTo>
                    <a:pt x="0" y="45501"/>
                  </a:lnTo>
                  <a:lnTo>
                    <a:pt x="6545" y="54483"/>
                  </a:lnTo>
                  <a:lnTo>
                    <a:pt x="8642" y="63364"/>
                  </a:lnTo>
                  <a:lnTo>
                    <a:pt x="9525" y="94798"/>
                  </a:lnTo>
                  <a:lnTo>
                    <a:pt x="9525" y="49309"/>
                  </a:lnTo>
                  <a:lnTo>
                    <a:pt x="9525" y="24060"/>
                  </a:lnTo>
                  <a:lnTo>
                    <a:pt x="12347" y="18228"/>
                  </a:lnTo>
                  <a:lnTo>
                    <a:pt x="18657" y="9651"/>
                  </a:lnTo>
                  <a:lnTo>
                    <a:pt x="18934" y="4220"/>
                  </a:lnTo>
                  <a:lnTo>
                    <a:pt x="20031" y="2677"/>
                  </a:lnTo>
                  <a:lnTo>
                    <a:pt x="21821" y="1649"/>
                  </a:lnTo>
                  <a:lnTo>
                    <a:pt x="29396" y="203"/>
                  </a:lnTo>
                  <a:lnTo>
                    <a:pt x="32296" y="0"/>
                  </a:lnTo>
                  <a:lnTo>
                    <a:pt x="34231" y="922"/>
                  </a:lnTo>
                  <a:lnTo>
                    <a:pt x="35521" y="2596"/>
                  </a:lnTo>
                  <a:lnTo>
                    <a:pt x="37948" y="8736"/>
                  </a:lnTo>
                  <a:lnTo>
                    <a:pt x="53908" y="25979"/>
                  </a:lnTo>
                  <a:lnTo>
                    <a:pt x="56189" y="34810"/>
                  </a:lnTo>
                  <a:lnTo>
                    <a:pt x="56723" y="40998"/>
                  </a:lnTo>
                  <a:lnTo>
                    <a:pt x="57924" y="43071"/>
                  </a:lnTo>
                  <a:lnTo>
                    <a:pt x="59782" y="44453"/>
                  </a:lnTo>
                  <a:lnTo>
                    <a:pt x="62080" y="45375"/>
                  </a:lnTo>
                  <a:lnTo>
                    <a:pt x="63612" y="47048"/>
                  </a:lnTo>
                  <a:lnTo>
                    <a:pt x="66271" y="55257"/>
                  </a:lnTo>
                  <a:lnTo>
                    <a:pt x="66675" y="757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3409"/>
            <p:cNvSpPr/>
            <p:nvPr>
              <p:custDataLst>
                <p:tags r:id="rId152"/>
              </p:custDataLst>
            </p:nvPr>
          </p:nvSpPr>
          <p:spPr>
            <a:xfrm>
              <a:off x="7734316" y="3516059"/>
              <a:ext cx="47610" cy="160460"/>
            </a:xfrm>
            <a:custGeom>
              <a:avLst/>
              <a:gdLst/>
              <a:ahLst/>
              <a:cxnLst/>
              <a:rect l="0" t="0" r="0" b="0"/>
              <a:pathLst>
                <a:path w="47610" h="160460">
                  <a:moveTo>
                    <a:pt x="28559" y="17716"/>
                  </a:moveTo>
                  <a:lnTo>
                    <a:pt x="28559" y="17716"/>
                  </a:lnTo>
                  <a:lnTo>
                    <a:pt x="28559" y="9515"/>
                  </a:lnTo>
                  <a:lnTo>
                    <a:pt x="27501" y="9074"/>
                  </a:lnTo>
                  <a:lnTo>
                    <a:pt x="20359" y="8308"/>
                  </a:lnTo>
                  <a:lnTo>
                    <a:pt x="19622" y="5421"/>
                  </a:lnTo>
                  <a:lnTo>
                    <a:pt x="19150" y="0"/>
                  </a:lnTo>
                  <a:lnTo>
                    <a:pt x="19044" y="6984"/>
                  </a:lnTo>
                  <a:lnTo>
                    <a:pt x="16216" y="7655"/>
                  </a:lnTo>
                  <a:lnTo>
                    <a:pt x="13981" y="7833"/>
                  </a:lnTo>
                  <a:lnTo>
                    <a:pt x="12490" y="9011"/>
                  </a:lnTo>
                  <a:lnTo>
                    <a:pt x="9902" y="16361"/>
                  </a:lnTo>
                  <a:lnTo>
                    <a:pt x="9625" y="22371"/>
                  </a:lnTo>
                  <a:lnTo>
                    <a:pt x="6738" y="27899"/>
                  </a:lnTo>
                  <a:lnTo>
                    <a:pt x="2986" y="33883"/>
                  </a:lnTo>
                  <a:lnTo>
                    <a:pt x="873" y="44261"/>
                  </a:lnTo>
                  <a:lnTo>
                    <a:pt x="0" y="87040"/>
                  </a:lnTo>
                  <a:lnTo>
                    <a:pt x="1042" y="125594"/>
                  </a:lnTo>
                  <a:lnTo>
                    <a:pt x="9685" y="146548"/>
                  </a:lnTo>
                  <a:lnTo>
                    <a:pt x="11742" y="148054"/>
                  </a:lnTo>
                  <a:lnTo>
                    <a:pt x="14173" y="149058"/>
                  </a:lnTo>
                  <a:lnTo>
                    <a:pt x="15793" y="150786"/>
                  </a:lnTo>
                  <a:lnTo>
                    <a:pt x="17594" y="155527"/>
                  </a:lnTo>
                  <a:lnTo>
                    <a:pt x="19132" y="157215"/>
                  </a:lnTo>
                  <a:lnTo>
                    <a:pt x="23664" y="159091"/>
                  </a:lnTo>
                  <a:lnTo>
                    <a:pt x="41387" y="160459"/>
                  </a:lnTo>
                  <a:lnTo>
                    <a:pt x="43461" y="159445"/>
                  </a:lnTo>
                  <a:lnTo>
                    <a:pt x="44844" y="157710"/>
                  </a:lnTo>
                  <a:lnTo>
                    <a:pt x="47609" y="1510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3410"/>
            <p:cNvSpPr/>
            <p:nvPr>
              <p:custDataLst>
                <p:tags r:id="rId153"/>
              </p:custDataLst>
            </p:nvPr>
          </p:nvSpPr>
          <p:spPr>
            <a:xfrm>
              <a:off x="7802300" y="3829050"/>
              <a:ext cx="732101" cy="95251"/>
            </a:xfrm>
            <a:custGeom>
              <a:avLst/>
              <a:gdLst/>
              <a:ahLst/>
              <a:cxnLst/>
              <a:rect l="0" t="0" r="0" b="0"/>
              <a:pathLst>
                <a:path w="732101" h="95251">
                  <a:moveTo>
                    <a:pt x="8200" y="95250"/>
                  </a:moveTo>
                  <a:lnTo>
                    <a:pt x="8200" y="95250"/>
                  </a:lnTo>
                  <a:lnTo>
                    <a:pt x="8200" y="81061"/>
                  </a:lnTo>
                  <a:lnTo>
                    <a:pt x="7142" y="79441"/>
                  </a:lnTo>
                  <a:lnTo>
                    <a:pt x="5378" y="78360"/>
                  </a:lnTo>
                  <a:lnTo>
                    <a:pt x="3144" y="77640"/>
                  </a:lnTo>
                  <a:lnTo>
                    <a:pt x="1655" y="76102"/>
                  </a:lnTo>
                  <a:lnTo>
                    <a:pt x="0" y="71570"/>
                  </a:lnTo>
                  <a:lnTo>
                    <a:pt x="616" y="68880"/>
                  </a:lnTo>
                  <a:lnTo>
                    <a:pt x="6992" y="58904"/>
                  </a:lnTo>
                  <a:lnTo>
                    <a:pt x="14507" y="49892"/>
                  </a:lnTo>
                  <a:lnTo>
                    <a:pt x="16295" y="44047"/>
                  </a:lnTo>
                  <a:lnTo>
                    <a:pt x="22733" y="37921"/>
                  </a:lnTo>
                  <a:lnTo>
                    <a:pt x="68668" y="4231"/>
                  </a:lnTo>
                  <a:lnTo>
                    <a:pt x="81385" y="1253"/>
                  </a:lnTo>
                  <a:lnTo>
                    <a:pt x="125587" y="33"/>
                  </a:lnTo>
                  <a:lnTo>
                    <a:pt x="154159" y="1061"/>
                  </a:lnTo>
                  <a:lnTo>
                    <a:pt x="172302" y="7539"/>
                  </a:lnTo>
                  <a:lnTo>
                    <a:pt x="194558" y="10322"/>
                  </a:lnTo>
                  <a:lnTo>
                    <a:pt x="208034" y="17013"/>
                  </a:lnTo>
                  <a:lnTo>
                    <a:pt x="220888" y="18648"/>
                  </a:lnTo>
                  <a:lnTo>
                    <a:pt x="223017" y="19840"/>
                  </a:lnTo>
                  <a:lnTo>
                    <a:pt x="224436" y="21694"/>
                  </a:lnTo>
                  <a:lnTo>
                    <a:pt x="225383" y="23987"/>
                  </a:lnTo>
                  <a:lnTo>
                    <a:pt x="227072" y="25517"/>
                  </a:lnTo>
                  <a:lnTo>
                    <a:pt x="237387" y="30793"/>
                  </a:lnTo>
                  <a:lnTo>
                    <a:pt x="244560" y="36656"/>
                  </a:lnTo>
                  <a:lnTo>
                    <a:pt x="250859" y="37672"/>
                  </a:lnTo>
                  <a:lnTo>
                    <a:pt x="252522" y="38873"/>
                  </a:lnTo>
                  <a:lnTo>
                    <a:pt x="253632" y="40732"/>
                  </a:lnTo>
                  <a:lnTo>
                    <a:pt x="254372" y="43030"/>
                  </a:lnTo>
                  <a:lnTo>
                    <a:pt x="256981" y="44562"/>
                  </a:lnTo>
                  <a:lnTo>
                    <a:pt x="280653" y="47356"/>
                  </a:lnTo>
                  <a:lnTo>
                    <a:pt x="287335" y="47505"/>
                  </a:lnTo>
                  <a:lnTo>
                    <a:pt x="293832" y="44750"/>
                  </a:lnTo>
                  <a:lnTo>
                    <a:pt x="300248" y="41055"/>
                  </a:lnTo>
                  <a:lnTo>
                    <a:pt x="310868" y="38976"/>
                  </a:lnTo>
                  <a:lnTo>
                    <a:pt x="338574" y="37119"/>
                  </a:lnTo>
                  <a:lnTo>
                    <a:pt x="367416" y="29909"/>
                  </a:lnTo>
                  <a:lnTo>
                    <a:pt x="385916" y="27780"/>
                  </a:lnTo>
                  <a:lnTo>
                    <a:pt x="409948" y="20408"/>
                  </a:lnTo>
                  <a:lnTo>
                    <a:pt x="430380" y="18260"/>
                  </a:lnTo>
                  <a:lnTo>
                    <a:pt x="448526" y="11564"/>
                  </a:lnTo>
                  <a:lnTo>
                    <a:pt x="466045" y="7307"/>
                  </a:lnTo>
                  <a:lnTo>
                    <a:pt x="485871" y="1444"/>
                  </a:lnTo>
                  <a:lnTo>
                    <a:pt x="533488" y="38"/>
                  </a:lnTo>
                  <a:lnTo>
                    <a:pt x="579092" y="0"/>
                  </a:lnTo>
                  <a:lnTo>
                    <a:pt x="582469" y="0"/>
                  </a:lnTo>
                  <a:lnTo>
                    <a:pt x="628773" y="9132"/>
                  </a:lnTo>
                  <a:lnTo>
                    <a:pt x="636083" y="12173"/>
                  </a:lnTo>
                  <a:lnTo>
                    <a:pt x="639514" y="14465"/>
                  </a:lnTo>
                  <a:lnTo>
                    <a:pt x="654455" y="17692"/>
                  </a:lnTo>
                  <a:lnTo>
                    <a:pt x="682088" y="20029"/>
                  </a:lnTo>
                  <a:lnTo>
                    <a:pt x="708968" y="27686"/>
                  </a:lnTo>
                  <a:lnTo>
                    <a:pt x="732100" y="285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0" name="SMARTInkShape-Group708"/>
          <p:cNvGrpSpPr/>
          <p:nvPr/>
        </p:nvGrpSpPr>
        <p:grpSpPr>
          <a:xfrm>
            <a:off x="3963724" y="5239156"/>
            <a:ext cx="1156683" cy="647247"/>
            <a:chOff x="3963724" y="5239156"/>
            <a:chExt cx="1156683" cy="647247"/>
          </a:xfrm>
        </p:grpSpPr>
        <p:sp>
          <p:nvSpPr>
            <p:cNvPr id="237" name="SMARTInkShape-3411"/>
            <p:cNvSpPr/>
            <p:nvPr>
              <p:custDataLst>
                <p:tags r:id="rId132"/>
              </p:custDataLst>
            </p:nvPr>
          </p:nvSpPr>
          <p:spPr>
            <a:xfrm>
              <a:off x="4819650" y="5581650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9525"/>
                  </a:moveTo>
                  <a:lnTo>
                    <a:pt x="0" y="9525"/>
                  </a:lnTo>
                  <a:lnTo>
                    <a:pt x="0" y="1324"/>
                  </a:lnTo>
                  <a:lnTo>
                    <a:pt x="1058" y="883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3412"/>
            <p:cNvSpPr/>
            <p:nvPr>
              <p:custDataLst>
                <p:tags r:id="rId133"/>
              </p:custDataLst>
            </p:nvPr>
          </p:nvSpPr>
          <p:spPr>
            <a:xfrm>
              <a:off x="4848225" y="5676900"/>
              <a:ext cx="47547" cy="209503"/>
            </a:xfrm>
            <a:custGeom>
              <a:avLst/>
              <a:gdLst/>
              <a:ahLst/>
              <a:cxnLst/>
              <a:rect l="0" t="0" r="0" b="0"/>
              <a:pathLst>
                <a:path w="47547" h="209503">
                  <a:moveTo>
                    <a:pt x="19050" y="0"/>
                  </a:moveTo>
                  <a:lnTo>
                    <a:pt x="19050" y="0"/>
                  </a:lnTo>
                  <a:lnTo>
                    <a:pt x="19050" y="5056"/>
                  </a:lnTo>
                  <a:lnTo>
                    <a:pt x="21872" y="10361"/>
                  </a:lnTo>
                  <a:lnTo>
                    <a:pt x="25596" y="16247"/>
                  </a:lnTo>
                  <a:lnTo>
                    <a:pt x="27986" y="28648"/>
                  </a:lnTo>
                  <a:lnTo>
                    <a:pt x="28458" y="41290"/>
                  </a:lnTo>
                  <a:lnTo>
                    <a:pt x="31345" y="47632"/>
                  </a:lnTo>
                  <a:lnTo>
                    <a:pt x="35097" y="53978"/>
                  </a:lnTo>
                  <a:lnTo>
                    <a:pt x="37211" y="64559"/>
                  </a:lnTo>
                  <a:lnTo>
                    <a:pt x="38895" y="79572"/>
                  </a:lnTo>
                  <a:lnTo>
                    <a:pt x="44568" y="92251"/>
                  </a:lnTo>
                  <a:lnTo>
                    <a:pt x="47546" y="136437"/>
                  </a:lnTo>
                  <a:lnTo>
                    <a:pt x="46560" y="165010"/>
                  </a:lnTo>
                  <a:lnTo>
                    <a:pt x="39423" y="183720"/>
                  </a:lnTo>
                  <a:lnTo>
                    <a:pt x="37303" y="196765"/>
                  </a:lnTo>
                  <a:lnTo>
                    <a:pt x="28978" y="208989"/>
                  </a:lnTo>
                  <a:lnTo>
                    <a:pt x="20409" y="209502"/>
                  </a:lnTo>
                  <a:lnTo>
                    <a:pt x="14396" y="204479"/>
                  </a:lnTo>
                  <a:lnTo>
                    <a:pt x="11690" y="199182"/>
                  </a:lnTo>
                  <a:lnTo>
                    <a:pt x="605" y="152982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3413"/>
            <p:cNvSpPr/>
            <p:nvPr>
              <p:custDataLst>
                <p:tags r:id="rId134"/>
              </p:custDataLst>
            </p:nvPr>
          </p:nvSpPr>
          <p:spPr>
            <a:xfrm>
              <a:off x="4667250" y="5705475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19050"/>
                  </a:moveTo>
                  <a:lnTo>
                    <a:pt x="0" y="19050"/>
                  </a:lnTo>
                  <a:lnTo>
                    <a:pt x="44460" y="19050"/>
                  </a:lnTo>
                  <a:lnTo>
                    <a:pt x="60326" y="19050"/>
                  </a:lnTo>
                  <a:lnTo>
                    <a:pt x="66675" y="16228"/>
                  </a:lnTo>
                  <a:lnTo>
                    <a:pt x="73025" y="12505"/>
                  </a:lnTo>
                  <a:lnTo>
                    <a:pt x="85725" y="10113"/>
                  </a:lnTo>
                  <a:lnTo>
                    <a:pt x="102894" y="9559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3414"/>
            <p:cNvSpPr/>
            <p:nvPr>
              <p:custDataLst>
                <p:tags r:id="rId135"/>
              </p:custDataLst>
            </p:nvPr>
          </p:nvSpPr>
          <p:spPr>
            <a:xfrm>
              <a:off x="4514850" y="5582974"/>
              <a:ext cx="57064" cy="189177"/>
            </a:xfrm>
            <a:custGeom>
              <a:avLst/>
              <a:gdLst/>
              <a:ahLst/>
              <a:cxnLst/>
              <a:rect l="0" t="0" r="0" b="0"/>
              <a:pathLst>
                <a:path w="57064" h="189177">
                  <a:moveTo>
                    <a:pt x="0" y="8201"/>
                  </a:moveTo>
                  <a:lnTo>
                    <a:pt x="0" y="8201"/>
                  </a:lnTo>
                  <a:lnTo>
                    <a:pt x="8201" y="0"/>
                  </a:lnTo>
                  <a:lnTo>
                    <a:pt x="8642" y="617"/>
                  </a:lnTo>
                  <a:lnTo>
                    <a:pt x="9133" y="4125"/>
                  </a:lnTo>
                  <a:lnTo>
                    <a:pt x="10321" y="5484"/>
                  </a:lnTo>
                  <a:lnTo>
                    <a:pt x="17692" y="7843"/>
                  </a:lnTo>
                  <a:lnTo>
                    <a:pt x="18446" y="10863"/>
                  </a:lnTo>
                  <a:lnTo>
                    <a:pt x="18647" y="13151"/>
                  </a:lnTo>
                  <a:lnTo>
                    <a:pt x="21693" y="18515"/>
                  </a:lnTo>
                  <a:lnTo>
                    <a:pt x="41430" y="45054"/>
                  </a:lnTo>
                  <a:lnTo>
                    <a:pt x="53809" y="79047"/>
                  </a:lnTo>
                  <a:lnTo>
                    <a:pt x="57063" y="126584"/>
                  </a:lnTo>
                  <a:lnTo>
                    <a:pt x="56066" y="143937"/>
                  </a:lnTo>
                  <a:lnTo>
                    <a:pt x="49538" y="156251"/>
                  </a:lnTo>
                  <a:lnTo>
                    <a:pt x="19050" y="1891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3415"/>
            <p:cNvSpPr/>
            <p:nvPr>
              <p:custDataLst>
                <p:tags r:id="rId136"/>
              </p:custDataLst>
            </p:nvPr>
          </p:nvSpPr>
          <p:spPr>
            <a:xfrm>
              <a:off x="4448175" y="5638800"/>
              <a:ext cx="19051" cy="85726"/>
            </a:xfrm>
            <a:custGeom>
              <a:avLst/>
              <a:gdLst/>
              <a:ahLst/>
              <a:cxnLst/>
              <a:rect l="0" t="0" r="0" b="0"/>
              <a:pathLst>
                <a:path w="19051" h="85726">
                  <a:moveTo>
                    <a:pt x="0" y="0"/>
                  </a:moveTo>
                  <a:lnTo>
                    <a:pt x="0" y="0"/>
                  </a:lnTo>
                  <a:lnTo>
                    <a:pt x="9133" y="0"/>
                  </a:lnTo>
                  <a:lnTo>
                    <a:pt x="10583" y="35217"/>
                  </a:lnTo>
                  <a:lnTo>
                    <a:pt x="17064" y="47682"/>
                  </a:lnTo>
                  <a:lnTo>
                    <a:pt x="19050" y="857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3416"/>
            <p:cNvSpPr/>
            <p:nvPr>
              <p:custDataLst>
                <p:tags r:id="rId137"/>
              </p:custDataLst>
            </p:nvPr>
          </p:nvSpPr>
          <p:spPr>
            <a:xfrm>
              <a:off x="4352925" y="5686425"/>
              <a:ext cx="38101" cy="9526"/>
            </a:xfrm>
            <a:custGeom>
              <a:avLst/>
              <a:gdLst/>
              <a:ahLst/>
              <a:cxnLst/>
              <a:rect l="0" t="0" r="0" b="0"/>
              <a:pathLst>
                <a:path w="38101" h="9526">
                  <a:moveTo>
                    <a:pt x="0" y="0"/>
                  </a:moveTo>
                  <a:lnTo>
                    <a:pt x="0" y="0"/>
                  </a:lnTo>
                  <a:lnTo>
                    <a:pt x="0" y="9491"/>
                  </a:lnTo>
                  <a:lnTo>
                    <a:pt x="27213" y="9525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3417"/>
            <p:cNvSpPr/>
            <p:nvPr>
              <p:custDataLst>
                <p:tags r:id="rId138"/>
              </p:custDataLst>
            </p:nvPr>
          </p:nvSpPr>
          <p:spPr>
            <a:xfrm>
              <a:off x="4105275" y="5600734"/>
              <a:ext cx="47626" cy="123792"/>
            </a:xfrm>
            <a:custGeom>
              <a:avLst/>
              <a:gdLst/>
              <a:ahLst/>
              <a:cxnLst/>
              <a:rect l="0" t="0" r="0" b="0"/>
              <a:pathLst>
                <a:path w="47626" h="123792">
                  <a:moveTo>
                    <a:pt x="28575" y="19016"/>
                  </a:moveTo>
                  <a:lnTo>
                    <a:pt x="28575" y="19016"/>
                  </a:lnTo>
                  <a:lnTo>
                    <a:pt x="28575" y="9525"/>
                  </a:lnTo>
                  <a:lnTo>
                    <a:pt x="19084" y="0"/>
                  </a:lnTo>
                  <a:lnTo>
                    <a:pt x="10852" y="8170"/>
                  </a:lnTo>
                  <a:lnTo>
                    <a:pt x="9918" y="14156"/>
                  </a:lnTo>
                  <a:lnTo>
                    <a:pt x="8729" y="15776"/>
                  </a:lnTo>
                  <a:lnTo>
                    <a:pt x="4585" y="17576"/>
                  </a:lnTo>
                  <a:lnTo>
                    <a:pt x="3056" y="19114"/>
                  </a:lnTo>
                  <a:lnTo>
                    <a:pt x="1358" y="23646"/>
                  </a:lnTo>
                  <a:lnTo>
                    <a:pt x="7" y="70019"/>
                  </a:lnTo>
                  <a:lnTo>
                    <a:pt x="0" y="98275"/>
                  </a:lnTo>
                  <a:lnTo>
                    <a:pt x="2822" y="104689"/>
                  </a:lnTo>
                  <a:lnTo>
                    <a:pt x="6546" y="111068"/>
                  </a:lnTo>
                  <a:lnTo>
                    <a:pt x="8201" y="117431"/>
                  </a:lnTo>
                  <a:lnTo>
                    <a:pt x="9701" y="119551"/>
                  </a:lnTo>
                  <a:lnTo>
                    <a:pt x="11759" y="120964"/>
                  </a:lnTo>
                  <a:lnTo>
                    <a:pt x="19712" y="122953"/>
                  </a:lnTo>
                  <a:lnTo>
                    <a:pt x="47625" y="1237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3418"/>
            <p:cNvSpPr/>
            <p:nvPr>
              <p:custDataLst>
                <p:tags r:id="rId139"/>
              </p:custDataLst>
            </p:nvPr>
          </p:nvSpPr>
          <p:spPr>
            <a:xfrm>
              <a:off x="3972570" y="5534025"/>
              <a:ext cx="66031" cy="219076"/>
            </a:xfrm>
            <a:custGeom>
              <a:avLst/>
              <a:gdLst/>
              <a:ahLst/>
              <a:cxnLst/>
              <a:rect l="0" t="0" r="0" b="0"/>
              <a:pathLst>
                <a:path w="66031" h="219076">
                  <a:moveTo>
                    <a:pt x="37455" y="9525"/>
                  </a:moveTo>
                  <a:lnTo>
                    <a:pt x="37455" y="9525"/>
                  </a:lnTo>
                  <a:lnTo>
                    <a:pt x="46863" y="9525"/>
                  </a:lnTo>
                  <a:lnTo>
                    <a:pt x="46980" y="3"/>
                  </a:lnTo>
                  <a:lnTo>
                    <a:pt x="38779" y="0"/>
                  </a:lnTo>
                  <a:lnTo>
                    <a:pt x="23300" y="14189"/>
                  </a:lnTo>
                  <a:lnTo>
                    <a:pt x="20580" y="19712"/>
                  </a:lnTo>
                  <a:lnTo>
                    <a:pt x="4253" y="65001"/>
                  </a:lnTo>
                  <a:lnTo>
                    <a:pt x="0" y="95447"/>
                  </a:lnTo>
                  <a:lnTo>
                    <a:pt x="439" y="137415"/>
                  </a:lnTo>
                  <a:lnTo>
                    <a:pt x="8293" y="178205"/>
                  </a:lnTo>
                  <a:lnTo>
                    <a:pt x="8489" y="182304"/>
                  </a:lnTo>
                  <a:lnTo>
                    <a:pt x="11528" y="189680"/>
                  </a:lnTo>
                  <a:lnTo>
                    <a:pt x="25340" y="209478"/>
                  </a:lnTo>
                  <a:lnTo>
                    <a:pt x="26203" y="212677"/>
                  </a:lnTo>
                  <a:lnTo>
                    <a:pt x="28895" y="214810"/>
                  </a:lnTo>
                  <a:lnTo>
                    <a:pt x="41739" y="217811"/>
                  </a:lnTo>
                  <a:lnTo>
                    <a:pt x="66030" y="2190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3419"/>
            <p:cNvSpPr/>
            <p:nvPr>
              <p:custDataLst>
                <p:tags r:id="rId140"/>
              </p:custDataLst>
            </p:nvPr>
          </p:nvSpPr>
          <p:spPr>
            <a:xfrm>
              <a:off x="4200642" y="5629290"/>
              <a:ext cx="85609" cy="95109"/>
            </a:xfrm>
            <a:custGeom>
              <a:avLst/>
              <a:gdLst/>
              <a:ahLst/>
              <a:cxnLst/>
              <a:rect l="0" t="0" r="0" b="0"/>
              <a:pathLst>
                <a:path w="85609" h="95109">
                  <a:moveTo>
                    <a:pt x="9408" y="38085"/>
                  </a:moveTo>
                  <a:lnTo>
                    <a:pt x="9408" y="38085"/>
                  </a:lnTo>
                  <a:lnTo>
                    <a:pt x="276" y="38085"/>
                  </a:lnTo>
                  <a:lnTo>
                    <a:pt x="0" y="43141"/>
                  </a:lnTo>
                  <a:lnTo>
                    <a:pt x="1019" y="44630"/>
                  </a:lnTo>
                  <a:lnTo>
                    <a:pt x="2757" y="45624"/>
                  </a:lnTo>
                  <a:lnTo>
                    <a:pt x="4974" y="46286"/>
                  </a:lnTo>
                  <a:lnTo>
                    <a:pt x="6452" y="47786"/>
                  </a:lnTo>
                  <a:lnTo>
                    <a:pt x="8094" y="52274"/>
                  </a:lnTo>
                  <a:lnTo>
                    <a:pt x="9408" y="95108"/>
                  </a:lnTo>
                  <a:lnTo>
                    <a:pt x="9408" y="47593"/>
                  </a:lnTo>
                  <a:lnTo>
                    <a:pt x="9408" y="44424"/>
                  </a:lnTo>
                  <a:lnTo>
                    <a:pt x="12230" y="38080"/>
                  </a:lnTo>
                  <a:lnTo>
                    <a:pt x="15954" y="31733"/>
                  </a:lnTo>
                  <a:lnTo>
                    <a:pt x="18344" y="19035"/>
                  </a:lnTo>
                  <a:lnTo>
                    <a:pt x="18540" y="15860"/>
                  </a:lnTo>
                  <a:lnTo>
                    <a:pt x="21581" y="9510"/>
                  </a:lnTo>
                  <a:lnTo>
                    <a:pt x="27100" y="1866"/>
                  </a:lnTo>
                  <a:lnTo>
                    <a:pt x="30676" y="821"/>
                  </a:lnTo>
                  <a:lnTo>
                    <a:pt x="42913" y="0"/>
                  </a:lnTo>
                  <a:lnTo>
                    <a:pt x="48288" y="2814"/>
                  </a:lnTo>
                  <a:lnTo>
                    <a:pt x="61578" y="14175"/>
                  </a:lnTo>
                  <a:lnTo>
                    <a:pt x="64345" y="19697"/>
                  </a:lnTo>
                  <a:lnTo>
                    <a:pt x="65082" y="22651"/>
                  </a:lnTo>
                  <a:lnTo>
                    <a:pt x="73903" y="38143"/>
                  </a:lnTo>
                  <a:lnTo>
                    <a:pt x="74629" y="41299"/>
                  </a:lnTo>
                  <a:lnTo>
                    <a:pt x="84640" y="56941"/>
                  </a:lnTo>
                  <a:lnTo>
                    <a:pt x="85608" y="857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3420"/>
            <p:cNvSpPr/>
            <p:nvPr>
              <p:custDataLst>
                <p:tags r:id="rId141"/>
              </p:custDataLst>
            </p:nvPr>
          </p:nvSpPr>
          <p:spPr>
            <a:xfrm>
              <a:off x="3963724" y="5239156"/>
              <a:ext cx="1065477" cy="94837"/>
            </a:xfrm>
            <a:custGeom>
              <a:avLst/>
              <a:gdLst/>
              <a:ahLst/>
              <a:cxnLst/>
              <a:rect l="0" t="0" r="0" b="0"/>
              <a:pathLst>
                <a:path w="1065477" h="94837">
                  <a:moveTo>
                    <a:pt x="8201" y="18644"/>
                  </a:moveTo>
                  <a:lnTo>
                    <a:pt x="8201" y="18644"/>
                  </a:lnTo>
                  <a:lnTo>
                    <a:pt x="0" y="18644"/>
                  </a:lnTo>
                  <a:lnTo>
                    <a:pt x="4125" y="18644"/>
                  </a:lnTo>
                  <a:lnTo>
                    <a:pt x="9211" y="21466"/>
                  </a:lnTo>
                  <a:lnTo>
                    <a:pt x="15000" y="25189"/>
                  </a:lnTo>
                  <a:lnTo>
                    <a:pt x="27340" y="27581"/>
                  </a:lnTo>
                  <a:lnTo>
                    <a:pt x="30485" y="27777"/>
                  </a:lnTo>
                  <a:lnTo>
                    <a:pt x="32582" y="28965"/>
                  </a:lnTo>
                  <a:lnTo>
                    <a:pt x="33980" y="30817"/>
                  </a:lnTo>
                  <a:lnTo>
                    <a:pt x="34912" y="33109"/>
                  </a:lnTo>
                  <a:lnTo>
                    <a:pt x="37650" y="34638"/>
                  </a:lnTo>
                  <a:lnTo>
                    <a:pt x="81508" y="42631"/>
                  </a:lnTo>
                  <a:lnTo>
                    <a:pt x="124407" y="46816"/>
                  </a:lnTo>
                  <a:lnTo>
                    <a:pt x="170377" y="44344"/>
                  </a:lnTo>
                  <a:lnTo>
                    <a:pt x="213332" y="39007"/>
                  </a:lnTo>
                  <a:lnTo>
                    <a:pt x="256037" y="31407"/>
                  </a:lnTo>
                  <a:lnTo>
                    <a:pt x="301318" y="25986"/>
                  </a:lnTo>
                  <a:lnTo>
                    <a:pt x="341150" y="15038"/>
                  </a:lnTo>
                  <a:lnTo>
                    <a:pt x="379591" y="10288"/>
                  </a:lnTo>
                  <a:lnTo>
                    <a:pt x="414937" y="6527"/>
                  </a:lnTo>
                  <a:lnTo>
                    <a:pt x="448094" y="507"/>
                  </a:lnTo>
                  <a:lnTo>
                    <a:pt x="457003" y="0"/>
                  </a:lnTo>
                  <a:lnTo>
                    <a:pt x="500030" y="9923"/>
                  </a:lnTo>
                  <a:lnTo>
                    <a:pt x="506544" y="14062"/>
                  </a:lnTo>
                  <a:lnTo>
                    <a:pt x="510145" y="19430"/>
                  </a:lnTo>
                  <a:lnTo>
                    <a:pt x="512804" y="25343"/>
                  </a:lnTo>
                  <a:lnTo>
                    <a:pt x="517513" y="31499"/>
                  </a:lnTo>
                  <a:lnTo>
                    <a:pt x="563720" y="69446"/>
                  </a:lnTo>
                  <a:lnTo>
                    <a:pt x="573320" y="78969"/>
                  </a:lnTo>
                  <a:lnTo>
                    <a:pt x="582509" y="82497"/>
                  </a:lnTo>
                  <a:lnTo>
                    <a:pt x="624315" y="93355"/>
                  </a:lnTo>
                  <a:lnTo>
                    <a:pt x="669669" y="94757"/>
                  </a:lnTo>
                  <a:lnTo>
                    <a:pt x="716402" y="94836"/>
                  </a:lnTo>
                  <a:lnTo>
                    <a:pt x="751813" y="92021"/>
                  </a:lnTo>
                  <a:lnTo>
                    <a:pt x="797805" y="85143"/>
                  </a:lnTo>
                  <a:lnTo>
                    <a:pt x="838212" y="77234"/>
                  </a:lnTo>
                  <a:lnTo>
                    <a:pt x="880728" y="69532"/>
                  </a:lnTo>
                  <a:lnTo>
                    <a:pt x="923567" y="61642"/>
                  </a:lnTo>
                  <a:lnTo>
                    <a:pt x="967530" y="54567"/>
                  </a:lnTo>
                  <a:lnTo>
                    <a:pt x="991300" y="49396"/>
                  </a:lnTo>
                  <a:lnTo>
                    <a:pt x="1028505" y="46447"/>
                  </a:lnTo>
                  <a:lnTo>
                    <a:pt x="1048914" y="39056"/>
                  </a:lnTo>
                  <a:lnTo>
                    <a:pt x="1065476" y="376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3421"/>
            <p:cNvSpPr/>
            <p:nvPr>
              <p:custDataLst>
                <p:tags r:id="rId142"/>
              </p:custDataLst>
            </p:nvPr>
          </p:nvSpPr>
          <p:spPr>
            <a:xfrm>
              <a:off x="5076825" y="5495935"/>
              <a:ext cx="28573" cy="219066"/>
            </a:xfrm>
            <a:custGeom>
              <a:avLst/>
              <a:gdLst/>
              <a:ahLst/>
              <a:cxnLst/>
              <a:rect l="0" t="0" r="0" b="0"/>
              <a:pathLst>
                <a:path w="28573" h="219066">
                  <a:moveTo>
                    <a:pt x="0" y="9515"/>
                  </a:moveTo>
                  <a:lnTo>
                    <a:pt x="0" y="9515"/>
                  </a:lnTo>
                  <a:lnTo>
                    <a:pt x="0" y="4459"/>
                  </a:lnTo>
                  <a:lnTo>
                    <a:pt x="1058" y="2970"/>
                  </a:lnTo>
                  <a:lnTo>
                    <a:pt x="2822" y="1976"/>
                  </a:lnTo>
                  <a:lnTo>
                    <a:pt x="9491" y="0"/>
                  </a:lnTo>
                  <a:lnTo>
                    <a:pt x="9515" y="5050"/>
                  </a:lnTo>
                  <a:lnTo>
                    <a:pt x="12342" y="10353"/>
                  </a:lnTo>
                  <a:lnTo>
                    <a:pt x="16069" y="16237"/>
                  </a:lnTo>
                  <a:lnTo>
                    <a:pt x="18461" y="28638"/>
                  </a:lnTo>
                  <a:lnTo>
                    <a:pt x="20031" y="52054"/>
                  </a:lnTo>
                  <a:lnTo>
                    <a:pt x="27686" y="82455"/>
                  </a:lnTo>
                  <a:lnTo>
                    <a:pt x="28523" y="123996"/>
                  </a:lnTo>
                  <a:lnTo>
                    <a:pt x="28572" y="168276"/>
                  </a:lnTo>
                  <a:lnTo>
                    <a:pt x="19312" y="214460"/>
                  </a:lnTo>
                  <a:lnTo>
                    <a:pt x="19050" y="2190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3422"/>
            <p:cNvSpPr/>
            <p:nvPr>
              <p:custDataLst>
                <p:tags r:id="rId143"/>
              </p:custDataLst>
            </p:nvPr>
          </p:nvSpPr>
          <p:spPr>
            <a:xfrm>
              <a:off x="5086350" y="5810250"/>
              <a:ext cx="34057" cy="57140"/>
            </a:xfrm>
            <a:custGeom>
              <a:avLst/>
              <a:gdLst/>
              <a:ahLst/>
              <a:cxnLst/>
              <a:rect l="0" t="0" r="0" b="0"/>
              <a:pathLst>
                <a:path w="34057" h="57140">
                  <a:moveTo>
                    <a:pt x="19050" y="0"/>
                  </a:moveTo>
                  <a:lnTo>
                    <a:pt x="19050" y="0"/>
                  </a:lnTo>
                  <a:lnTo>
                    <a:pt x="19050" y="5056"/>
                  </a:lnTo>
                  <a:lnTo>
                    <a:pt x="17992" y="6545"/>
                  </a:lnTo>
                  <a:lnTo>
                    <a:pt x="16228" y="7539"/>
                  </a:lnTo>
                  <a:lnTo>
                    <a:pt x="10849" y="9132"/>
                  </a:lnTo>
                  <a:lnTo>
                    <a:pt x="10113" y="12173"/>
                  </a:lnTo>
                  <a:lnTo>
                    <a:pt x="9917" y="14465"/>
                  </a:lnTo>
                  <a:lnTo>
                    <a:pt x="8729" y="15994"/>
                  </a:lnTo>
                  <a:lnTo>
                    <a:pt x="1358" y="18648"/>
                  </a:lnTo>
                  <a:lnTo>
                    <a:pt x="604" y="21693"/>
                  </a:lnTo>
                  <a:lnTo>
                    <a:pt x="0" y="52552"/>
                  </a:lnTo>
                  <a:lnTo>
                    <a:pt x="1058" y="54085"/>
                  </a:lnTo>
                  <a:lnTo>
                    <a:pt x="2822" y="55107"/>
                  </a:lnTo>
                  <a:lnTo>
                    <a:pt x="9701" y="56881"/>
                  </a:lnTo>
                  <a:lnTo>
                    <a:pt x="18623" y="57139"/>
                  </a:lnTo>
                  <a:lnTo>
                    <a:pt x="28172" y="48017"/>
                  </a:lnTo>
                  <a:lnTo>
                    <a:pt x="28539" y="39458"/>
                  </a:lnTo>
                  <a:lnTo>
                    <a:pt x="33621" y="33446"/>
                  </a:lnTo>
                  <a:lnTo>
                    <a:pt x="34056" y="30764"/>
                  </a:lnTo>
                  <a:lnTo>
                    <a:pt x="33288" y="27918"/>
                  </a:lnTo>
                  <a:lnTo>
                    <a:pt x="29506" y="20802"/>
                  </a:lnTo>
                  <a:lnTo>
                    <a:pt x="28851" y="14512"/>
                  </a:lnTo>
                  <a:lnTo>
                    <a:pt x="27701" y="12850"/>
                  </a:lnTo>
                  <a:lnTo>
                    <a:pt x="25876" y="11741"/>
                  </a:lnTo>
                  <a:lnTo>
                    <a:pt x="1905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3423"/>
            <p:cNvSpPr/>
            <p:nvPr>
              <p:custDataLst>
                <p:tags r:id="rId144"/>
              </p:custDataLst>
            </p:nvPr>
          </p:nvSpPr>
          <p:spPr>
            <a:xfrm>
              <a:off x="4876800" y="5524510"/>
              <a:ext cx="102726" cy="252747"/>
            </a:xfrm>
            <a:custGeom>
              <a:avLst/>
              <a:gdLst/>
              <a:ahLst/>
              <a:cxnLst/>
              <a:rect l="0" t="0" r="0" b="0"/>
              <a:pathLst>
                <a:path w="102726" h="252747">
                  <a:moveTo>
                    <a:pt x="0" y="9515"/>
                  </a:moveTo>
                  <a:lnTo>
                    <a:pt x="0" y="9515"/>
                  </a:lnTo>
                  <a:lnTo>
                    <a:pt x="0" y="383"/>
                  </a:lnTo>
                  <a:lnTo>
                    <a:pt x="23321" y="0"/>
                  </a:lnTo>
                  <a:lnTo>
                    <a:pt x="25073" y="1055"/>
                  </a:lnTo>
                  <a:lnTo>
                    <a:pt x="26240" y="2817"/>
                  </a:lnTo>
                  <a:lnTo>
                    <a:pt x="27019" y="5050"/>
                  </a:lnTo>
                  <a:lnTo>
                    <a:pt x="43448" y="19288"/>
                  </a:lnTo>
                  <a:lnTo>
                    <a:pt x="47885" y="26559"/>
                  </a:lnTo>
                  <a:lnTo>
                    <a:pt x="62336" y="45651"/>
                  </a:lnTo>
                  <a:lnTo>
                    <a:pt x="79678" y="88039"/>
                  </a:lnTo>
                  <a:lnTo>
                    <a:pt x="92468" y="123285"/>
                  </a:lnTo>
                  <a:lnTo>
                    <a:pt x="97248" y="142708"/>
                  </a:lnTo>
                  <a:lnTo>
                    <a:pt x="102545" y="161868"/>
                  </a:lnTo>
                  <a:lnTo>
                    <a:pt x="102725" y="174594"/>
                  </a:lnTo>
                  <a:lnTo>
                    <a:pt x="87403" y="220358"/>
                  </a:lnTo>
                  <a:lnTo>
                    <a:pt x="81166" y="231207"/>
                  </a:lnTo>
                  <a:lnTo>
                    <a:pt x="62140" y="252124"/>
                  </a:lnTo>
                  <a:lnTo>
                    <a:pt x="60477" y="252746"/>
                  </a:lnTo>
                  <a:lnTo>
                    <a:pt x="59368" y="252103"/>
                  </a:lnTo>
                  <a:lnTo>
                    <a:pt x="58629" y="250615"/>
                  </a:lnTo>
                  <a:lnTo>
                    <a:pt x="57077" y="249623"/>
                  </a:lnTo>
                  <a:lnTo>
                    <a:pt x="47625" y="2476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1" name="SMARTInkShape-3424"/>
          <p:cNvSpPr/>
          <p:nvPr>
            <p:custDataLst>
              <p:tags r:id="rId9"/>
            </p:custDataLst>
          </p:nvPr>
        </p:nvSpPr>
        <p:spPr>
          <a:xfrm>
            <a:off x="2029260" y="3011263"/>
            <a:ext cx="7234517" cy="3303813"/>
          </a:xfrm>
          <a:custGeom>
            <a:avLst/>
            <a:gdLst/>
            <a:ahLst/>
            <a:cxnLst/>
            <a:rect l="0" t="0" r="0" b="0"/>
            <a:pathLst>
              <a:path w="7234517" h="3303813">
                <a:moveTo>
                  <a:pt x="561540" y="3132362"/>
                </a:moveTo>
                <a:lnTo>
                  <a:pt x="561540" y="3132362"/>
                </a:lnTo>
                <a:lnTo>
                  <a:pt x="561540" y="3140563"/>
                </a:lnTo>
                <a:lnTo>
                  <a:pt x="562598" y="3141004"/>
                </a:lnTo>
                <a:lnTo>
                  <a:pt x="566596" y="3141494"/>
                </a:lnTo>
                <a:lnTo>
                  <a:pt x="571901" y="3138890"/>
                </a:lnTo>
                <a:lnTo>
                  <a:pt x="577786" y="3135263"/>
                </a:lnTo>
                <a:lnTo>
                  <a:pt x="590188" y="3132935"/>
                </a:lnTo>
                <a:lnTo>
                  <a:pt x="607886" y="3132475"/>
                </a:lnTo>
                <a:lnTo>
                  <a:pt x="649313" y="3140574"/>
                </a:lnTo>
                <a:lnTo>
                  <a:pt x="696394" y="3141771"/>
                </a:lnTo>
                <a:lnTo>
                  <a:pt x="734346" y="3141864"/>
                </a:lnTo>
                <a:lnTo>
                  <a:pt x="770316" y="3141880"/>
                </a:lnTo>
                <a:lnTo>
                  <a:pt x="814017" y="3141885"/>
                </a:lnTo>
                <a:lnTo>
                  <a:pt x="861538" y="3141887"/>
                </a:lnTo>
                <a:lnTo>
                  <a:pt x="897014" y="3141887"/>
                </a:lnTo>
                <a:lnTo>
                  <a:pt x="933948" y="3139065"/>
                </a:lnTo>
                <a:lnTo>
                  <a:pt x="972588" y="3135342"/>
                </a:lnTo>
                <a:lnTo>
                  <a:pt x="1014456" y="3133686"/>
                </a:lnTo>
                <a:lnTo>
                  <a:pt x="1060580" y="3132950"/>
                </a:lnTo>
                <a:lnTo>
                  <a:pt x="1084734" y="3132755"/>
                </a:lnTo>
                <a:lnTo>
                  <a:pt x="1109302" y="3131566"/>
                </a:lnTo>
                <a:lnTo>
                  <a:pt x="1134148" y="3129714"/>
                </a:lnTo>
                <a:lnTo>
                  <a:pt x="1159179" y="3127422"/>
                </a:lnTo>
                <a:lnTo>
                  <a:pt x="1186449" y="3125893"/>
                </a:lnTo>
                <a:lnTo>
                  <a:pt x="1215213" y="3124874"/>
                </a:lnTo>
                <a:lnTo>
                  <a:pt x="1244972" y="3124195"/>
                </a:lnTo>
                <a:lnTo>
                  <a:pt x="1274336" y="3122685"/>
                </a:lnTo>
                <a:lnTo>
                  <a:pt x="1303438" y="3120619"/>
                </a:lnTo>
                <a:lnTo>
                  <a:pt x="1332363" y="3118183"/>
                </a:lnTo>
                <a:lnTo>
                  <a:pt x="1363289" y="3115501"/>
                </a:lnTo>
                <a:lnTo>
                  <a:pt x="1395548" y="3112655"/>
                </a:lnTo>
                <a:lnTo>
                  <a:pt x="1428695" y="3109699"/>
                </a:lnTo>
                <a:lnTo>
                  <a:pt x="1461377" y="3106670"/>
                </a:lnTo>
                <a:lnTo>
                  <a:pt x="1493748" y="3103592"/>
                </a:lnTo>
                <a:lnTo>
                  <a:pt x="1525912" y="3100483"/>
                </a:lnTo>
                <a:lnTo>
                  <a:pt x="1560055" y="3098409"/>
                </a:lnTo>
                <a:lnTo>
                  <a:pt x="1595516" y="3097027"/>
                </a:lnTo>
                <a:lnTo>
                  <a:pt x="1631858" y="3096105"/>
                </a:lnTo>
                <a:lnTo>
                  <a:pt x="1668785" y="3094433"/>
                </a:lnTo>
                <a:lnTo>
                  <a:pt x="1706103" y="3092259"/>
                </a:lnTo>
                <a:lnTo>
                  <a:pt x="1743682" y="3089752"/>
                </a:lnTo>
                <a:lnTo>
                  <a:pt x="1781435" y="3087022"/>
                </a:lnTo>
                <a:lnTo>
                  <a:pt x="1819303" y="3084144"/>
                </a:lnTo>
                <a:lnTo>
                  <a:pt x="1857249" y="3081166"/>
                </a:lnTo>
                <a:lnTo>
                  <a:pt x="1897363" y="3078123"/>
                </a:lnTo>
                <a:lnTo>
                  <a:pt x="1938921" y="3075036"/>
                </a:lnTo>
                <a:lnTo>
                  <a:pt x="1981444" y="3071920"/>
                </a:lnTo>
                <a:lnTo>
                  <a:pt x="2024610" y="3068784"/>
                </a:lnTo>
                <a:lnTo>
                  <a:pt x="2068203" y="3065635"/>
                </a:lnTo>
                <a:lnTo>
                  <a:pt x="2112082" y="3062478"/>
                </a:lnTo>
                <a:lnTo>
                  <a:pt x="2155094" y="3059314"/>
                </a:lnTo>
                <a:lnTo>
                  <a:pt x="2197525" y="3056146"/>
                </a:lnTo>
                <a:lnTo>
                  <a:pt x="2239572" y="3052977"/>
                </a:lnTo>
                <a:lnTo>
                  <a:pt x="2282419" y="3049805"/>
                </a:lnTo>
                <a:lnTo>
                  <a:pt x="2325801" y="3046632"/>
                </a:lnTo>
                <a:lnTo>
                  <a:pt x="2369539" y="3043459"/>
                </a:lnTo>
                <a:lnTo>
                  <a:pt x="2414573" y="3041344"/>
                </a:lnTo>
                <a:lnTo>
                  <a:pt x="2460470" y="3039932"/>
                </a:lnTo>
                <a:lnTo>
                  <a:pt x="2506943" y="3038993"/>
                </a:lnTo>
                <a:lnTo>
                  <a:pt x="2552742" y="3037308"/>
                </a:lnTo>
                <a:lnTo>
                  <a:pt x="2598092" y="3035126"/>
                </a:lnTo>
                <a:lnTo>
                  <a:pt x="2643141" y="3032613"/>
                </a:lnTo>
                <a:lnTo>
                  <a:pt x="2690107" y="3030937"/>
                </a:lnTo>
                <a:lnTo>
                  <a:pt x="2738352" y="3029821"/>
                </a:lnTo>
                <a:lnTo>
                  <a:pt x="2787448" y="3029076"/>
                </a:lnTo>
                <a:lnTo>
                  <a:pt x="2837112" y="3028579"/>
                </a:lnTo>
                <a:lnTo>
                  <a:pt x="2887155" y="3028249"/>
                </a:lnTo>
                <a:lnTo>
                  <a:pt x="2937450" y="3028028"/>
                </a:lnTo>
                <a:lnTo>
                  <a:pt x="2986856" y="3027881"/>
                </a:lnTo>
                <a:lnTo>
                  <a:pt x="3035667" y="3027783"/>
                </a:lnTo>
                <a:lnTo>
                  <a:pt x="3084083" y="3027718"/>
                </a:lnTo>
                <a:lnTo>
                  <a:pt x="3132235" y="3027674"/>
                </a:lnTo>
                <a:lnTo>
                  <a:pt x="3180212" y="3027645"/>
                </a:lnTo>
                <a:lnTo>
                  <a:pt x="3228071" y="3027625"/>
                </a:lnTo>
                <a:lnTo>
                  <a:pt x="3276911" y="3027613"/>
                </a:lnTo>
                <a:lnTo>
                  <a:pt x="3326404" y="3027604"/>
                </a:lnTo>
                <a:lnTo>
                  <a:pt x="3376333" y="3027598"/>
                </a:lnTo>
                <a:lnTo>
                  <a:pt x="3425493" y="3028652"/>
                </a:lnTo>
                <a:lnTo>
                  <a:pt x="3474142" y="3030414"/>
                </a:lnTo>
                <a:lnTo>
                  <a:pt x="3522450" y="3032647"/>
                </a:lnTo>
                <a:lnTo>
                  <a:pt x="3572646" y="3033077"/>
                </a:lnTo>
                <a:lnTo>
                  <a:pt x="3624102" y="3032305"/>
                </a:lnTo>
                <a:lnTo>
                  <a:pt x="3676398" y="3030733"/>
                </a:lnTo>
                <a:lnTo>
                  <a:pt x="3727137" y="3030742"/>
                </a:lnTo>
                <a:lnTo>
                  <a:pt x="3776838" y="3031808"/>
                </a:lnTo>
                <a:lnTo>
                  <a:pt x="3825847" y="3033576"/>
                </a:lnTo>
                <a:lnTo>
                  <a:pt x="3874395" y="3034754"/>
                </a:lnTo>
                <a:lnTo>
                  <a:pt x="3922635" y="3035540"/>
                </a:lnTo>
                <a:lnTo>
                  <a:pt x="3970670" y="3036065"/>
                </a:lnTo>
                <a:lnTo>
                  <a:pt x="4016452" y="3036414"/>
                </a:lnTo>
                <a:lnTo>
                  <a:pt x="4060731" y="3036647"/>
                </a:lnTo>
                <a:lnTo>
                  <a:pt x="4104009" y="3036802"/>
                </a:lnTo>
                <a:lnTo>
                  <a:pt x="4148736" y="3036905"/>
                </a:lnTo>
                <a:lnTo>
                  <a:pt x="4194429" y="3036974"/>
                </a:lnTo>
                <a:lnTo>
                  <a:pt x="4240765" y="3037019"/>
                </a:lnTo>
                <a:lnTo>
                  <a:pt x="4286474" y="3037050"/>
                </a:lnTo>
                <a:lnTo>
                  <a:pt x="4331763" y="3037071"/>
                </a:lnTo>
                <a:lnTo>
                  <a:pt x="4376772" y="3037084"/>
                </a:lnTo>
                <a:lnTo>
                  <a:pt x="4420537" y="3036035"/>
                </a:lnTo>
                <a:lnTo>
                  <a:pt x="4463470" y="3034277"/>
                </a:lnTo>
                <a:lnTo>
                  <a:pt x="4505852" y="3032048"/>
                </a:lnTo>
                <a:lnTo>
                  <a:pt x="4549981" y="3030560"/>
                </a:lnTo>
                <a:lnTo>
                  <a:pt x="4595276" y="3029569"/>
                </a:lnTo>
                <a:lnTo>
                  <a:pt x="4641348" y="3028908"/>
                </a:lnTo>
                <a:lnTo>
                  <a:pt x="4684762" y="3028468"/>
                </a:lnTo>
                <a:lnTo>
                  <a:pt x="4726404" y="3028175"/>
                </a:lnTo>
                <a:lnTo>
                  <a:pt x="4766865" y="3027978"/>
                </a:lnTo>
                <a:lnTo>
                  <a:pt x="4807599" y="3026789"/>
                </a:lnTo>
                <a:lnTo>
                  <a:pt x="4848513" y="3024938"/>
                </a:lnTo>
                <a:lnTo>
                  <a:pt x="4889547" y="3022647"/>
                </a:lnTo>
                <a:lnTo>
                  <a:pt x="4928545" y="3021118"/>
                </a:lnTo>
                <a:lnTo>
                  <a:pt x="4966185" y="3020099"/>
                </a:lnTo>
                <a:lnTo>
                  <a:pt x="5002920" y="3019420"/>
                </a:lnTo>
                <a:lnTo>
                  <a:pt x="5040109" y="3017910"/>
                </a:lnTo>
                <a:lnTo>
                  <a:pt x="5077603" y="3015844"/>
                </a:lnTo>
                <a:lnTo>
                  <a:pt x="5115298" y="3013408"/>
                </a:lnTo>
                <a:lnTo>
                  <a:pt x="5152071" y="3011784"/>
                </a:lnTo>
                <a:lnTo>
                  <a:pt x="5188227" y="3010702"/>
                </a:lnTo>
                <a:lnTo>
                  <a:pt x="5223972" y="3009980"/>
                </a:lnTo>
                <a:lnTo>
                  <a:pt x="5259445" y="3008441"/>
                </a:lnTo>
                <a:lnTo>
                  <a:pt x="5294735" y="3006357"/>
                </a:lnTo>
                <a:lnTo>
                  <a:pt x="5329904" y="3003908"/>
                </a:lnTo>
                <a:lnTo>
                  <a:pt x="5363932" y="3001218"/>
                </a:lnTo>
                <a:lnTo>
                  <a:pt x="5397201" y="2998366"/>
                </a:lnTo>
                <a:lnTo>
                  <a:pt x="5429965" y="2995406"/>
                </a:lnTo>
                <a:lnTo>
                  <a:pt x="5460273" y="2992375"/>
                </a:lnTo>
                <a:lnTo>
                  <a:pt x="5488945" y="2989296"/>
                </a:lnTo>
                <a:lnTo>
                  <a:pt x="5516527" y="2986184"/>
                </a:lnTo>
                <a:lnTo>
                  <a:pt x="5543381" y="2983052"/>
                </a:lnTo>
                <a:lnTo>
                  <a:pt x="5569751" y="2979906"/>
                </a:lnTo>
                <a:lnTo>
                  <a:pt x="5595797" y="2976750"/>
                </a:lnTo>
                <a:lnTo>
                  <a:pt x="5621628" y="2973587"/>
                </a:lnTo>
                <a:lnTo>
                  <a:pt x="5647316" y="2970420"/>
                </a:lnTo>
                <a:lnTo>
                  <a:pt x="5672907" y="2967251"/>
                </a:lnTo>
                <a:lnTo>
                  <a:pt x="5697376" y="2964080"/>
                </a:lnTo>
                <a:lnTo>
                  <a:pt x="5744320" y="2957734"/>
                </a:lnTo>
                <a:lnTo>
                  <a:pt x="5789878" y="2951386"/>
                </a:lnTo>
                <a:lnTo>
                  <a:pt x="5834821" y="2943978"/>
                </a:lnTo>
                <a:lnTo>
                  <a:pt x="5879490" y="2933631"/>
                </a:lnTo>
                <a:lnTo>
                  <a:pt x="5918393" y="2924798"/>
                </a:lnTo>
                <a:lnTo>
                  <a:pt x="5954381" y="2916287"/>
                </a:lnTo>
                <a:lnTo>
                  <a:pt x="5991541" y="2905448"/>
                </a:lnTo>
                <a:lnTo>
                  <a:pt x="6026402" y="2893575"/>
                </a:lnTo>
                <a:lnTo>
                  <a:pt x="6072956" y="2874991"/>
                </a:lnTo>
                <a:lnTo>
                  <a:pt x="6116382" y="2856079"/>
                </a:lnTo>
                <a:lnTo>
                  <a:pt x="6162763" y="2837070"/>
                </a:lnTo>
                <a:lnTo>
                  <a:pt x="6207198" y="2815210"/>
                </a:lnTo>
                <a:lnTo>
                  <a:pt x="6247175" y="2788624"/>
                </a:lnTo>
                <a:lnTo>
                  <a:pt x="6285831" y="2760639"/>
                </a:lnTo>
                <a:lnTo>
                  <a:pt x="6324096" y="2732239"/>
                </a:lnTo>
                <a:lnTo>
                  <a:pt x="6362244" y="2703715"/>
                </a:lnTo>
                <a:lnTo>
                  <a:pt x="6400359" y="2675155"/>
                </a:lnTo>
                <a:lnTo>
                  <a:pt x="6438463" y="2643763"/>
                </a:lnTo>
                <a:lnTo>
                  <a:pt x="6476564" y="2607650"/>
                </a:lnTo>
                <a:lnTo>
                  <a:pt x="6514665" y="2570139"/>
                </a:lnTo>
                <a:lnTo>
                  <a:pt x="6552765" y="2532214"/>
                </a:lnTo>
                <a:lnTo>
                  <a:pt x="6590865" y="2491343"/>
                </a:lnTo>
                <a:lnTo>
                  <a:pt x="6626143" y="2445719"/>
                </a:lnTo>
                <a:lnTo>
                  <a:pt x="6647819" y="2413378"/>
                </a:lnTo>
                <a:lnTo>
                  <a:pt x="6671564" y="2377839"/>
                </a:lnTo>
                <a:lnTo>
                  <a:pt x="6696228" y="2340877"/>
                </a:lnTo>
                <a:lnTo>
                  <a:pt x="6721300" y="2303283"/>
                </a:lnTo>
                <a:lnTo>
                  <a:pt x="6746555" y="2265407"/>
                </a:lnTo>
                <a:lnTo>
                  <a:pt x="6771892" y="2224585"/>
                </a:lnTo>
                <a:lnTo>
                  <a:pt x="6797262" y="2181747"/>
                </a:lnTo>
                <a:lnTo>
                  <a:pt x="6822650" y="2138014"/>
                </a:lnTo>
                <a:lnTo>
                  <a:pt x="6848045" y="2093882"/>
                </a:lnTo>
                <a:lnTo>
                  <a:pt x="6873442" y="2049574"/>
                </a:lnTo>
                <a:lnTo>
                  <a:pt x="6898841" y="2005186"/>
                </a:lnTo>
                <a:lnTo>
                  <a:pt x="6924240" y="1957943"/>
                </a:lnTo>
                <a:lnTo>
                  <a:pt x="6936940" y="1933491"/>
                </a:lnTo>
                <a:lnTo>
                  <a:pt x="6948582" y="1908723"/>
                </a:lnTo>
                <a:lnTo>
                  <a:pt x="6959518" y="1883744"/>
                </a:lnTo>
                <a:lnTo>
                  <a:pt x="6969983" y="1858625"/>
                </a:lnTo>
                <a:lnTo>
                  <a:pt x="6980135" y="1833412"/>
                </a:lnTo>
                <a:lnTo>
                  <a:pt x="6990079" y="1808137"/>
                </a:lnTo>
                <a:lnTo>
                  <a:pt x="6999883" y="1782821"/>
                </a:lnTo>
                <a:lnTo>
                  <a:pt x="7010653" y="1757475"/>
                </a:lnTo>
                <a:lnTo>
                  <a:pt x="7022064" y="1732113"/>
                </a:lnTo>
                <a:lnTo>
                  <a:pt x="7033907" y="1706738"/>
                </a:lnTo>
                <a:lnTo>
                  <a:pt x="7044976" y="1681354"/>
                </a:lnTo>
                <a:lnTo>
                  <a:pt x="7055531" y="1655965"/>
                </a:lnTo>
                <a:lnTo>
                  <a:pt x="7065742" y="1630573"/>
                </a:lnTo>
                <a:lnTo>
                  <a:pt x="7075725" y="1604119"/>
                </a:lnTo>
                <a:lnTo>
                  <a:pt x="7085555" y="1576958"/>
                </a:lnTo>
                <a:lnTo>
                  <a:pt x="7095284" y="1549326"/>
                </a:lnTo>
                <a:lnTo>
                  <a:pt x="7104944" y="1522438"/>
                </a:lnTo>
                <a:lnTo>
                  <a:pt x="7114559" y="1496045"/>
                </a:lnTo>
                <a:lnTo>
                  <a:pt x="7124145" y="1469985"/>
                </a:lnTo>
                <a:lnTo>
                  <a:pt x="7132651" y="1443086"/>
                </a:lnTo>
                <a:lnTo>
                  <a:pt x="7140438" y="1415628"/>
                </a:lnTo>
                <a:lnTo>
                  <a:pt x="7147747" y="1387797"/>
                </a:lnTo>
                <a:lnTo>
                  <a:pt x="7154737" y="1360777"/>
                </a:lnTo>
                <a:lnTo>
                  <a:pt x="7161512" y="1334297"/>
                </a:lnTo>
                <a:lnTo>
                  <a:pt x="7168147" y="1308177"/>
                </a:lnTo>
                <a:lnTo>
                  <a:pt x="7173629" y="1282297"/>
                </a:lnTo>
                <a:lnTo>
                  <a:pt x="7178340" y="1256577"/>
                </a:lnTo>
                <a:lnTo>
                  <a:pt x="7182540" y="1230964"/>
                </a:lnTo>
                <a:lnTo>
                  <a:pt x="7187457" y="1205422"/>
                </a:lnTo>
                <a:lnTo>
                  <a:pt x="7192851" y="1179927"/>
                </a:lnTo>
                <a:lnTo>
                  <a:pt x="7198564" y="1154464"/>
                </a:lnTo>
                <a:lnTo>
                  <a:pt x="7203430" y="1130080"/>
                </a:lnTo>
                <a:lnTo>
                  <a:pt x="7211661" y="1083231"/>
                </a:lnTo>
                <a:lnTo>
                  <a:pt x="7215336" y="1059308"/>
                </a:lnTo>
                <a:lnTo>
                  <a:pt x="7218846" y="1034893"/>
                </a:lnTo>
                <a:lnTo>
                  <a:pt x="7222244" y="1010149"/>
                </a:lnTo>
                <a:lnTo>
                  <a:pt x="7226019" y="962901"/>
                </a:lnTo>
                <a:lnTo>
                  <a:pt x="7227697" y="917207"/>
                </a:lnTo>
                <a:lnTo>
                  <a:pt x="7228444" y="872204"/>
                </a:lnTo>
                <a:lnTo>
                  <a:pt x="7228774" y="830331"/>
                </a:lnTo>
                <a:lnTo>
                  <a:pt x="7228922" y="790554"/>
                </a:lnTo>
                <a:lnTo>
                  <a:pt x="7228987" y="751708"/>
                </a:lnTo>
                <a:lnTo>
                  <a:pt x="7231839" y="713277"/>
                </a:lnTo>
                <a:lnTo>
                  <a:pt x="7234516" y="676088"/>
                </a:lnTo>
                <a:lnTo>
                  <a:pt x="7232180" y="641921"/>
                </a:lnTo>
                <a:lnTo>
                  <a:pt x="7230435" y="606274"/>
                </a:lnTo>
                <a:lnTo>
                  <a:pt x="7229660" y="571381"/>
                </a:lnTo>
                <a:lnTo>
                  <a:pt x="7228166" y="526879"/>
                </a:lnTo>
                <a:lnTo>
                  <a:pt x="7221490" y="481708"/>
                </a:lnTo>
                <a:lnTo>
                  <a:pt x="7212809" y="441042"/>
                </a:lnTo>
                <a:lnTo>
                  <a:pt x="7203535" y="402182"/>
                </a:lnTo>
                <a:lnTo>
                  <a:pt x="7193026" y="364915"/>
                </a:lnTo>
                <a:lnTo>
                  <a:pt x="7171047" y="323342"/>
                </a:lnTo>
                <a:lnTo>
                  <a:pt x="7133483" y="276033"/>
                </a:lnTo>
                <a:lnTo>
                  <a:pt x="7094186" y="240509"/>
                </a:lnTo>
                <a:lnTo>
                  <a:pt x="7047867" y="200723"/>
                </a:lnTo>
                <a:lnTo>
                  <a:pt x="7009925" y="178726"/>
                </a:lnTo>
                <a:lnTo>
                  <a:pt x="6965311" y="156585"/>
                </a:lnTo>
                <a:lnTo>
                  <a:pt x="6919182" y="134651"/>
                </a:lnTo>
                <a:lnTo>
                  <a:pt x="6877939" y="123252"/>
                </a:lnTo>
                <a:lnTo>
                  <a:pt x="6836085" y="110349"/>
                </a:lnTo>
                <a:lnTo>
                  <a:pt x="6790170" y="95942"/>
                </a:lnTo>
                <a:lnTo>
                  <a:pt x="6743052" y="84971"/>
                </a:lnTo>
                <a:lnTo>
                  <a:pt x="6695577" y="75017"/>
                </a:lnTo>
                <a:lnTo>
                  <a:pt x="6662804" y="68567"/>
                </a:lnTo>
                <a:lnTo>
                  <a:pt x="6627071" y="62172"/>
                </a:lnTo>
                <a:lnTo>
                  <a:pt x="6590024" y="55803"/>
                </a:lnTo>
                <a:lnTo>
                  <a:pt x="6552391" y="49444"/>
                </a:lnTo>
                <a:lnTo>
                  <a:pt x="6514498" y="43090"/>
                </a:lnTo>
                <a:lnTo>
                  <a:pt x="6476491" y="36739"/>
                </a:lnTo>
                <a:lnTo>
                  <a:pt x="6438432" y="30388"/>
                </a:lnTo>
                <a:lnTo>
                  <a:pt x="6400350" y="24038"/>
                </a:lnTo>
                <a:lnTo>
                  <a:pt x="6362258" y="20509"/>
                </a:lnTo>
                <a:lnTo>
                  <a:pt x="6323104" y="17883"/>
                </a:lnTo>
                <a:lnTo>
                  <a:pt x="6281008" y="13188"/>
                </a:lnTo>
                <a:lnTo>
                  <a:pt x="6243248" y="10395"/>
                </a:lnTo>
                <a:lnTo>
                  <a:pt x="6206710" y="9155"/>
                </a:lnTo>
                <a:lnTo>
                  <a:pt x="6165777" y="8603"/>
                </a:lnTo>
                <a:lnTo>
                  <a:pt x="6125711" y="5536"/>
                </a:lnTo>
                <a:lnTo>
                  <a:pt x="6086738" y="1703"/>
                </a:lnTo>
                <a:lnTo>
                  <a:pt x="6048250" y="0"/>
                </a:lnTo>
                <a:lnTo>
                  <a:pt x="6009978" y="2065"/>
                </a:lnTo>
                <a:lnTo>
                  <a:pt x="5971801" y="5452"/>
                </a:lnTo>
                <a:lnTo>
                  <a:pt x="5933667" y="6958"/>
                </a:lnTo>
                <a:lnTo>
                  <a:pt x="5892730" y="10449"/>
                </a:lnTo>
                <a:lnTo>
                  <a:pt x="5850899" y="15528"/>
                </a:lnTo>
                <a:lnTo>
                  <a:pt x="5811141" y="21314"/>
                </a:lnTo>
                <a:lnTo>
                  <a:pt x="5772304" y="27413"/>
                </a:lnTo>
                <a:lnTo>
                  <a:pt x="5732819" y="34709"/>
                </a:lnTo>
                <a:lnTo>
                  <a:pt x="5690575" y="45008"/>
                </a:lnTo>
                <a:lnTo>
                  <a:pt x="5649928" y="53819"/>
                </a:lnTo>
                <a:lnTo>
                  <a:pt x="5610696" y="62321"/>
                </a:lnTo>
                <a:lnTo>
                  <a:pt x="5572092" y="73155"/>
                </a:lnTo>
                <a:lnTo>
                  <a:pt x="5533769" y="85025"/>
                </a:lnTo>
                <a:lnTo>
                  <a:pt x="5494511" y="98415"/>
                </a:lnTo>
                <a:lnTo>
                  <a:pt x="5452368" y="114950"/>
                </a:lnTo>
                <a:lnTo>
                  <a:pt x="5411766" y="130059"/>
                </a:lnTo>
                <a:lnTo>
                  <a:pt x="5371496" y="143830"/>
                </a:lnTo>
                <a:lnTo>
                  <a:pt x="5328904" y="157006"/>
                </a:lnTo>
                <a:lnTo>
                  <a:pt x="5288102" y="169918"/>
                </a:lnTo>
                <a:lnTo>
                  <a:pt x="5248801" y="183770"/>
                </a:lnTo>
                <a:lnTo>
                  <a:pt x="5210167" y="200510"/>
                </a:lnTo>
                <a:lnTo>
                  <a:pt x="5171830" y="215711"/>
                </a:lnTo>
                <a:lnTo>
                  <a:pt x="5132566" y="229523"/>
                </a:lnTo>
                <a:lnTo>
                  <a:pt x="5090421" y="242717"/>
                </a:lnTo>
                <a:lnTo>
                  <a:pt x="5049818" y="258458"/>
                </a:lnTo>
                <a:lnTo>
                  <a:pt x="5009547" y="274980"/>
                </a:lnTo>
                <a:lnTo>
                  <a:pt x="4966954" y="289378"/>
                </a:lnTo>
                <a:lnTo>
                  <a:pt x="4926152" y="302833"/>
                </a:lnTo>
                <a:lnTo>
                  <a:pt x="4886851" y="315869"/>
                </a:lnTo>
                <a:lnTo>
                  <a:pt x="4848217" y="328718"/>
                </a:lnTo>
                <a:lnTo>
                  <a:pt x="4807058" y="344306"/>
                </a:lnTo>
                <a:lnTo>
                  <a:pt x="4764070" y="360759"/>
                </a:lnTo>
                <a:lnTo>
                  <a:pt x="4720270" y="375128"/>
                </a:lnTo>
                <a:lnTo>
                  <a:pt x="4676108" y="388569"/>
                </a:lnTo>
                <a:lnTo>
                  <a:pt x="4632846" y="401598"/>
                </a:lnTo>
                <a:lnTo>
                  <a:pt x="4592451" y="414445"/>
                </a:lnTo>
                <a:lnTo>
                  <a:pt x="4550508" y="427210"/>
                </a:lnTo>
                <a:lnTo>
                  <a:pt x="4507173" y="439939"/>
                </a:lnTo>
                <a:lnTo>
                  <a:pt x="4463218" y="452652"/>
                </a:lnTo>
                <a:lnTo>
                  <a:pt x="4418989" y="465357"/>
                </a:lnTo>
                <a:lnTo>
                  <a:pt x="4374637" y="478060"/>
                </a:lnTo>
                <a:lnTo>
                  <a:pt x="4330231" y="490761"/>
                </a:lnTo>
                <a:lnTo>
                  <a:pt x="4285799" y="503462"/>
                </a:lnTo>
                <a:lnTo>
                  <a:pt x="4240300" y="516162"/>
                </a:lnTo>
                <a:lnTo>
                  <a:pt x="4216313" y="522512"/>
                </a:lnTo>
                <a:lnTo>
                  <a:pt x="4191855" y="528862"/>
                </a:lnTo>
                <a:lnTo>
                  <a:pt x="4144924" y="541562"/>
                </a:lnTo>
                <a:lnTo>
                  <a:pt x="4098314" y="553204"/>
                </a:lnTo>
                <a:lnTo>
                  <a:pt x="4074031" y="557790"/>
                </a:lnTo>
                <a:lnTo>
                  <a:pt x="4049375" y="561905"/>
                </a:lnTo>
                <a:lnTo>
                  <a:pt x="4024472" y="566766"/>
                </a:lnTo>
                <a:lnTo>
                  <a:pt x="3999403" y="572123"/>
                </a:lnTo>
                <a:lnTo>
                  <a:pt x="3974224" y="577811"/>
                </a:lnTo>
                <a:lnTo>
                  <a:pt x="3948971" y="583720"/>
                </a:lnTo>
                <a:lnTo>
                  <a:pt x="3923669" y="589776"/>
                </a:lnTo>
                <a:lnTo>
                  <a:pt x="3898334" y="595929"/>
                </a:lnTo>
                <a:lnTo>
                  <a:pt x="3872978" y="601091"/>
                </a:lnTo>
                <a:lnTo>
                  <a:pt x="3847607" y="605589"/>
                </a:lnTo>
                <a:lnTo>
                  <a:pt x="3822226" y="609647"/>
                </a:lnTo>
                <a:lnTo>
                  <a:pt x="3795781" y="613410"/>
                </a:lnTo>
                <a:lnTo>
                  <a:pt x="3768626" y="616978"/>
                </a:lnTo>
                <a:lnTo>
                  <a:pt x="3740997" y="620414"/>
                </a:lnTo>
                <a:lnTo>
                  <a:pt x="3714111" y="624822"/>
                </a:lnTo>
                <a:lnTo>
                  <a:pt x="3687721" y="629877"/>
                </a:lnTo>
                <a:lnTo>
                  <a:pt x="3661661" y="635364"/>
                </a:lnTo>
                <a:lnTo>
                  <a:pt x="3634762" y="640080"/>
                </a:lnTo>
                <a:lnTo>
                  <a:pt x="3607304" y="644282"/>
                </a:lnTo>
                <a:lnTo>
                  <a:pt x="3579475" y="648142"/>
                </a:lnTo>
                <a:lnTo>
                  <a:pt x="3552455" y="651774"/>
                </a:lnTo>
                <a:lnTo>
                  <a:pt x="3525975" y="655253"/>
                </a:lnTo>
                <a:lnTo>
                  <a:pt x="3499855" y="658631"/>
                </a:lnTo>
                <a:lnTo>
                  <a:pt x="3473975" y="661941"/>
                </a:lnTo>
                <a:lnTo>
                  <a:pt x="3448255" y="665207"/>
                </a:lnTo>
                <a:lnTo>
                  <a:pt x="3422642" y="668442"/>
                </a:lnTo>
                <a:lnTo>
                  <a:pt x="3396041" y="671657"/>
                </a:lnTo>
                <a:lnTo>
                  <a:pt x="3368783" y="674859"/>
                </a:lnTo>
                <a:lnTo>
                  <a:pt x="3341085" y="678052"/>
                </a:lnTo>
                <a:lnTo>
                  <a:pt x="3314153" y="681238"/>
                </a:lnTo>
                <a:lnTo>
                  <a:pt x="3287732" y="684421"/>
                </a:lnTo>
                <a:lnTo>
                  <a:pt x="3261651" y="687602"/>
                </a:lnTo>
                <a:lnTo>
                  <a:pt x="3235797" y="690780"/>
                </a:lnTo>
                <a:lnTo>
                  <a:pt x="3210095" y="693957"/>
                </a:lnTo>
                <a:lnTo>
                  <a:pt x="3184493" y="697134"/>
                </a:lnTo>
                <a:lnTo>
                  <a:pt x="3157901" y="699252"/>
                </a:lnTo>
                <a:lnTo>
                  <a:pt x="3130647" y="700663"/>
                </a:lnTo>
                <a:lnTo>
                  <a:pt x="3102953" y="701605"/>
                </a:lnTo>
                <a:lnTo>
                  <a:pt x="3076024" y="703291"/>
                </a:lnTo>
                <a:lnTo>
                  <a:pt x="3049604" y="705473"/>
                </a:lnTo>
                <a:lnTo>
                  <a:pt x="3023525" y="707986"/>
                </a:lnTo>
                <a:lnTo>
                  <a:pt x="2997672" y="710720"/>
                </a:lnTo>
                <a:lnTo>
                  <a:pt x="2971969" y="713600"/>
                </a:lnTo>
                <a:lnTo>
                  <a:pt x="2946368" y="716579"/>
                </a:lnTo>
                <a:lnTo>
                  <a:pt x="2919776" y="718565"/>
                </a:lnTo>
                <a:lnTo>
                  <a:pt x="2892522" y="719889"/>
                </a:lnTo>
                <a:lnTo>
                  <a:pt x="2864828" y="720772"/>
                </a:lnTo>
                <a:lnTo>
                  <a:pt x="2837898" y="721360"/>
                </a:lnTo>
                <a:lnTo>
                  <a:pt x="2811479" y="721753"/>
                </a:lnTo>
                <a:lnTo>
                  <a:pt x="2785399" y="722014"/>
                </a:lnTo>
                <a:lnTo>
                  <a:pt x="2758488" y="723247"/>
                </a:lnTo>
                <a:lnTo>
                  <a:pt x="2731022" y="725127"/>
                </a:lnTo>
                <a:lnTo>
                  <a:pt x="2703186" y="727439"/>
                </a:lnTo>
                <a:lnTo>
                  <a:pt x="2676163" y="728980"/>
                </a:lnTo>
                <a:lnTo>
                  <a:pt x="2649680" y="730007"/>
                </a:lnTo>
                <a:lnTo>
                  <a:pt x="2623559" y="730692"/>
                </a:lnTo>
                <a:lnTo>
                  <a:pt x="2597677" y="731148"/>
                </a:lnTo>
                <a:lnTo>
                  <a:pt x="2571956" y="731453"/>
                </a:lnTo>
                <a:lnTo>
                  <a:pt x="2546342" y="731656"/>
                </a:lnTo>
                <a:lnTo>
                  <a:pt x="2520800" y="731791"/>
                </a:lnTo>
                <a:lnTo>
                  <a:pt x="2495305" y="731882"/>
                </a:lnTo>
                <a:lnTo>
                  <a:pt x="2469842" y="731941"/>
                </a:lnTo>
                <a:lnTo>
                  <a:pt x="2444400" y="731982"/>
                </a:lnTo>
                <a:lnTo>
                  <a:pt x="2418971" y="732009"/>
                </a:lnTo>
                <a:lnTo>
                  <a:pt x="2393553" y="732027"/>
                </a:lnTo>
                <a:lnTo>
                  <a:pt x="2367081" y="732038"/>
                </a:lnTo>
                <a:lnTo>
                  <a:pt x="2339909" y="732046"/>
                </a:lnTo>
                <a:lnTo>
                  <a:pt x="2312270" y="732051"/>
                </a:lnTo>
                <a:lnTo>
                  <a:pt x="2285377" y="732055"/>
                </a:lnTo>
                <a:lnTo>
                  <a:pt x="2258981" y="732057"/>
                </a:lnTo>
                <a:lnTo>
                  <a:pt x="2232917" y="732059"/>
                </a:lnTo>
                <a:lnTo>
                  <a:pt x="2207075" y="732060"/>
                </a:lnTo>
                <a:lnTo>
                  <a:pt x="2181380" y="732060"/>
                </a:lnTo>
                <a:lnTo>
                  <a:pt x="2155783" y="732061"/>
                </a:lnTo>
                <a:lnTo>
                  <a:pt x="2130252" y="732061"/>
                </a:lnTo>
                <a:lnTo>
                  <a:pt x="2104765" y="732062"/>
                </a:lnTo>
                <a:lnTo>
                  <a:pt x="2079306" y="732062"/>
                </a:lnTo>
                <a:lnTo>
                  <a:pt x="2053868" y="732062"/>
                </a:lnTo>
                <a:lnTo>
                  <a:pt x="2028442" y="732062"/>
                </a:lnTo>
                <a:lnTo>
                  <a:pt x="2003024" y="732062"/>
                </a:lnTo>
                <a:lnTo>
                  <a:pt x="1978671" y="731004"/>
                </a:lnTo>
                <a:lnTo>
                  <a:pt x="1931857" y="727005"/>
                </a:lnTo>
                <a:lnTo>
                  <a:pt x="1907943" y="725516"/>
                </a:lnTo>
                <a:lnTo>
                  <a:pt x="1883534" y="724523"/>
                </a:lnTo>
                <a:lnTo>
                  <a:pt x="1858794" y="723861"/>
                </a:lnTo>
                <a:lnTo>
                  <a:pt x="1833834" y="722361"/>
                </a:lnTo>
                <a:lnTo>
                  <a:pt x="1808728" y="720303"/>
                </a:lnTo>
                <a:lnTo>
                  <a:pt x="1783524" y="717873"/>
                </a:lnTo>
                <a:lnTo>
                  <a:pt x="1758254" y="716253"/>
                </a:lnTo>
                <a:lnTo>
                  <a:pt x="1732941" y="715172"/>
                </a:lnTo>
                <a:lnTo>
                  <a:pt x="1707599" y="714452"/>
                </a:lnTo>
                <a:lnTo>
                  <a:pt x="1683296" y="712914"/>
                </a:lnTo>
                <a:lnTo>
                  <a:pt x="1636537" y="708382"/>
                </a:lnTo>
                <a:lnTo>
                  <a:pt x="1591061" y="705662"/>
                </a:lnTo>
                <a:lnTo>
                  <a:pt x="1545096" y="703396"/>
                </a:lnTo>
                <a:lnTo>
                  <a:pt x="1520986" y="701309"/>
                </a:lnTo>
                <a:lnTo>
                  <a:pt x="1496445" y="698860"/>
                </a:lnTo>
                <a:lnTo>
                  <a:pt x="1449423" y="696139"/>
                </a:lnTo>
                <a:lnTo>
                  <a:pt x="1403830" y="693871"/>
                </a:lnTo>
                <a:lnTo>
                  <a:pt x="1358872" y="689335"/>
                </a:lnTo>
                <a:lnTo>
                  <a:pt x="1314196" y="686614"/>
                </a:lnTo>
                <a:lnTo>
                  <a:pt x="1269645" y="684346"/>
                </a:lnTo>
                <a:lnTo>
                  <a:pt x="1225151" y="679810"/>
                </a:lnTo>
                <a:lnTo>
                  <a:pt x="1183503" y="677089"/>
                </a:lnTo>
                <a:lnTo>
                  <a:pt x="1143826" y="674821"/>
                </a:lnTo>
                <a:lnTo>
                  <a:pt x="1105026" y="670285"/>
                </a:lnTo>
                <a:lnTo>
                  <a:pt x="1063792" y="667564"/>
                </a:lnTo>
                <a:lnTo>
                  <a:pt x="1021830" y="665296"/>
                </a:lnTo>
                <a:lnTo>
                  <a:pt x="982013" y="660760"/>
                </a:lnTo>
                <a:lnTo>
                  <a:pt x="943150" y="658039"/>
                </a:lnTo>
                <a:lnTo>
                  <a:pt x="904711" y="655771"/>
                </a:lnTo>
                <a:lnTo>
                  <a:pt x="866461" y="651235"/>
                </a:lnTo>
                <a:lnTo>
                  <a:pt x="831116" y="648514"/>
                </a:lnTo>
                <a:lnTo>
                  <a:pt x="796710" y="647304"/>
                </a:lnTo>
                <a:lnTo>
                  <a:pt x="760251" y="646767"/>
                </a:lnTo>
                <a:lnTo>
                  <a:pt x="725704" y="646528"/>
                </a:lnTo>
                <a:lnTo>
                  <a:pt x="691651" y="645363"/>
                </a:lnTo>
                <a:lnTo>
                  <a:pt x="655351" y="641318"/>
                </a:lnTo>
                <a:lnTo>
                  <a:pt x="620872" y="638815"/>
                </a:lnTo>
                <a:lnTo>
                  <a:pt x="587910" y="637702"/>
                </a:lnTo>
                <a:lnTo>
                  <a:pt x="555621" y="637208"/>
                </a:lnTo>
                <a:lnTo>
                  <a:pt x="523632" y="636988"/>
                </a:lnTo>
                <a:lnTo>
                  <a:pt x="491775" y="636890"/>
                </a:lnTo>
                <a:lnTo>
                  <a:pt x="445149" y="636835"/>
                </a:lnTo>
                <a:lnTo>
                  <a:pt x="402993" y="637877"/>
                </a:lnTo>
                <a:lnTo>
                  <a:pt x="358518" y="643360"/>
                </a:lnTo>
                <a:lnTo>
                  <a:pt x="318059" y="645455"/>
                </a:lnTo>
                <a:lnTo>
                  <a:pt x="279259" y="646076"/>
                </a:lnTo>
                <a:lnTo>
                  <a:pt x="242011" y="646260"/>
                </a:lnTo>
                <a:lnTo>
                  <a:pt x="197621" y="649144"/>
                </a:lnTo>
                <a:lnTo>
                  <a:pt x="158514" y="654535"/>
                </a:lnTo>
                <a:lnTo>
                  <a:pt x="116295" y="658510"/>
                </a:lnTo>
                <a:lnTo>
                  <a:pt x="92713" y="663350"/>
                </a:lnTo>
                <a:lnTo>
                  <a:pt x="76947" y="665540"/>
                </a:lnTo>
                <a:lnTo>
                  <a:pt x="55381" y="672747"/>
                </a:lnTo>
                <a:lnTo>
                  <a:pt x="26906" y="675685"/>
                </a:lnTo>
                <a:lnTo>
                  <a:pt x="24142" y="677544"/>
                </a:lnTo>
                <a:lnTo>
                  <a:pt x="22300" y="679842"/>
                </a:lnTo>
                <a:lnTo>
                  <a:pt x="17430" y="682395"/>
                </a:lnTo>
                <a:lnTo>
                  <a:pt x="14650" y="683075"/>
                </a:lnTo>
                <a:lnTo>
                  <a:pt x="12797" y="684588"/>
                </a:lnTo>
                <a:lnTo>
                  <a:pt x="10737" y="689090"/>
                </a:lnTo>
                <a:lnTo>
                  <a:pt x="9130" y="690714"/>
                </a:lnTo>
                <a:lnTo>
                  <a:pt x="4522" y="692518"/>
                </a:lnTo>
                <a:lnTo>
                  <a:pt x="2870" y="694058"/>
                </a:lnTo>
                <a:lnTo>
                  <a:pt x="1034" y="698591"/>
                </a:lnTo>
                <a:lnTo>
                  <a:pt x="0" y="707093"/>
                </a:lnTo>
                <a:lnTo>
                  <a:pt x="914" y="709066"/>
                </a:lnTo>
                <a:lnTo>
                  <a:pt x="2581" y="710381"/>
                </a:lnTo>
                <a:lnTo>
                  <a:pt x="4751" y="711258"/>
                </a:lnTo>
                <a:lnTo>
                  <a:pt x="6197" y="712901"/>
                </a:lnTo>
                <a:lnTo>
                  <a:pt x="11341" y="723142"/>
                </a:lnTo>
                <a:lnTo>
                  <a:pt x="17178" y="730300"/>
                </a:lnTo>
                <a:lnTo>
                  <a:pt x="63012" y="767011"/>
                </a:lnTo>
                <a:lnTo>
                  <a:pt x="78577" y="779692"/>
                </a:lnTo>
                <a:lnTo>
                  <a:pt x="88656" y="787097"/>
                </a:lnTo>
                <a:lnTo>
                  <a:pt x="111486" y="813729"/>
                </a:lnTo>
                <a:lnTo>
                  <a:pt x="126684" y="824934"/>
                </a:lnTo>
                <a:lnTo>
                  <a:pt x="163222" y="871917"/>
                </a:lnTo>
                <a:lnTo>
                  <a:pt x="206484" y="913631"/>
                </a:lnTo>
                <a:lnTo>
                  <a:pt x="238295" y="958728"/>
                </a:lnTo>
                <a:lnTo>
                  <a:pt x="249601" y="973561"/>
                </a:lnTo>
                <a:lnTo>
                  <a:pt x="279871" y="1021087"/>
                </a:lnTo>
                <a:lnTo>
                  <a:pt x="305778" y="1065868"/>
                </a:lnTo>
                <a:lnTo>
                  <a:pt x="320950" y="1110168"/>
                </a:lnTo>
                <a:lnTo>
                  <a:pt x="340410" y="1153413"/>
                </a:lnTo>
                <a:lnTo>
                  <a:pt x="354759" y="1197350"/>
                </a:lnTo>
                <a:lnTo>
                  <a:pt x="364570" y="1237049"/>
                </a:lnTo>
                <a:lnTo>
                  <a:pt x="374179" y="1277269"/>
                </a:lnTo>
                <a:lnTo>
                  <a:pt x="383729" y="1315997"/>
                </a:lnTo>
                <a:lnTo>
                  <a:pt x="393262" y="1359340"/>
                </a:lnTo>
                <a:lnTo>
                  <a:pt x="397732" y="1400639"/>
                </a:lnTo>
                <a:lnTo>
                  <a:pt x="409170" y="1444744"/>
                </a:lnTo>
                <a:lnTo>
                  <a:pt x="415852" y="1491326"/>
                </a:lnTo>
                <a:lnTo>
                  <a:pt x="422888" y="1538642"/>
                </a:lnTo>
                <a:lnTo>
                  <a:pt x="431676" y="1586176"/>
                </a:lnTo>
                <a:lnTo>
                  <a:pt x="435925" y="1633773"/>
                </a:lnTo>
                <a:lnTo>
                  <a:pt x="442241" y="1681390"/>
                </a:lnTo>
                <a:lnTo>
                  <a:pt x="445018" y="1715960"/>
                </a:lnTo>
                <a:lnTo>
                  <a:pt x="447311" y="1751433"/>
                </a:lnTo>
                <a:lnTo>
                  <a:pt x="451858" y="1784838"/>
                </a:lnTo>
                <a:lnTo>
                  <a:pt x="457406" y="1817324"/>
                </a:lnTo>
                <a:lnTo>
                  <a:pt x="462342" y="1850459"/>
                </a:lnTo>
                <a:lnTo>
                  <a:pt x="464535" y="1886353"/>
                </a:lnTo>
                <a:lnTo>
                  <a:pt x="468332" y="1920650"/>
                </a:lnTo>
                <a:lnTo>
                  <a:pt x="473548" y="1953531"/>
                </a:lnTo>
                <a:lnTo>
                  <a:pt x="479394" y="1985784"/>
                </a:lnTo>
                <a:lnTo>
                  <a:pt x="482697" y="2020580"/>
                </a:lnTo>
                <a:lnTo>
                  <a:pt x="485224" y="2056154"/>
                </a:lnTo>
                <a:lnTo>
                  <a:pt x="489874" y="2089603"/>
                </a:lnTo>
                <a:lnTo>
                  <a:pt x="492647" y="2124930"/>
                </a:lnTo>
                <a:lnTo>
                  <a:pt x="494938" y="2160739"/>
                </a:lnTo>
                <a:lnTo>
                  <a:pt x="499483" y="2194294"/>
                </a:lnTo>
                <a:lnTo>
                  <a:pt x="505032" y="2229667"/>
                </a:lnTo>
                <a:lnTo>
                  <a:pt x="509967" y="2265498"/>
                </a:lnTo>
                <a:lnTo>
                  <a:pt x="512160" y="2299061"/>
                </a:lnTo>
                <a:lnTo>
                  <a:pt x="515957" y="2331617"/>
                </a:lnTo>
                <a:lnTo>
                  <a:pt x="521173" y="2363725"/>
                </a:lnTo>
                <a:lnTo>
                  <a:pt x="527019" y="2395634"/>
                </a:lnTo>
                <a:lnTo>
                  <a:pt x="530322" y="2430278"/>
                </a:lnTo>
                <a:lnTo>
                  <a:pt x="532849" y="2465783"/>
                </a:lnTo>
                <a:lnTo>
                  <a:pt x="537499" y="2499202"/>
                </a:lnTo>
                <a:lnTo>
                  <a:pt x="543094" y="2531694"/>
                </a:lnTo>
                <a:lnTo>
                  <a:pt x="549108" y="2563773"/>
                </a:lnTo>
                <a:lnTo>
                  <a:pt x="555309" y="2595670"/>
                </a:lnTo>
                <a:lnTo>
                  <a:pt x="561593" y="2627485"/>
                </a:lnTo>
                <a:lnTo>
                  <a:pt x="571081" y="2672325"/>
                </a:lnTo>
                <a:lnTo>
                  <a:pt x="580595" y="2715243"/>
                </a:lnTo>
                <a:lnTo>
                  <a:pt x="590116" y="2761473"/>
                </a:lnTo>
                <a:lnTo>
                  <a:pt x="596818" y="2805863"/>
                </a:lnTo>
                <a:lnTo>
                  <a:pt x="604448" y="2848649"/>
                </a:lnTo>
                <a:lnTo>
                  <a:pt x="617292" y="2892019"/>
                </a:lnTo>
                <a:lnTo>
                  <a:pt x="624979" y="2931680"/>
                </a:lnTo>
                <a:lnTo>
                  <a:pt x="632901" y="2970242"/>
                </a:lnTo>
                <a:lnTo>
                  <a:pt x="649484" y="3016142"/>
                </a:lnTo>
                <a:lnTo>
                  <a:pt x="662951" y="3062329"/>
                </a:lnTo>
                <a:lnTo>
                  <a:pt x="678990" y="3107813"/>
                </a:lnTo>
                <a:lnTo>
                  <a:pt x="694886" y="3151942"/>
                </a:lnTo>
                <a:lnTo>
                  <a:pt x="711117" y="3198247"/>
                </a:lnTo>
                <a:lnTo>
                  <a:pt x="721232" y="3241784"/>
                </a:lnTo>
                <a:lnTo>
                  <a:pt x="725625" y="3257564"/>
                </a:lnTo>
                <a:lnTo>
                  <a:pt x="733630" y="3272823"/>
                </a:lnTo>
                <a:lnTo>
                  <a:pt x="747891" y="3290794"/>
                </a:lnTo>
                <a:lnTo>
                  <a:pt x="752040" y="330381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SMARTInkShape-3425"/>
          <p:cNvSpPr/>
          <p:nvPr>
            <p:custDataLst>
              <p:tags r:id="rId10"/>
            </p:custDataLst>
          </p:nvPr>
        </p:nvSpPr>
        <p:spPr>
          <a:xfrm>
            <a:off x="7477125" y="828675"/>
            <a:ext cx="3703198" cy="200026"/>
          </a:xfrm>
          <a:custGeom>
            <a:avLst/>
            <a:gdLst/>
            <a:ahLst/>
            <a:cxnLst/>
            <a:rect l="0" t="0" r="0" b="0"/>
            <a:pathLst>
              <a:path w="3703198" h="200026">
                <a:moveTo>
                  <a:pt x="0" y="0"/>
                </a:moveTo>
                <a:lnTo>
                  <a:pt x="0" y="0"/>
                </a:lnTo>
                <a:lnTo>
                  <a:pt x="0" y="8201"/>
                </a:lnTo>
                <a:lnTo>
                  <a:pt x="1058" y="8642"/>
                </a:lnTo>
                <a:lnTo>
                  <a:pt x="13257" y="9409"/>
                </a:lnTo>
                <a:lnTo>
                  <a:pt x="19297" y="6651"/>
                </a:lnTo>
                <a:lnTo>
                  <a:pt x="22390" y="4434"/>
                </a:lnTo>
                <a:lnTo>
                  <a:pt x="25510" y="4014"/>
                </a:lnTo>
                <a:lnTo>
                  <a:pt x="59005" y="9248"/>
                </a:lnTo>
                <a:lnTo>
                  <a:pt x="86915" y="10529"/>
                </a:lnTo>
                <a:lnTo>
                  <a:pt x="127884" y="18163"/>
                </a:lnTo>
                <a:lnTo>
                  <a:pt x="171985" y="23990"/>
                </a:lnTo>
                <a:lnTo>
                  <a:pt x="219146" y="30793"/>
                </a:lnTo>
                <a:lnTo>
                  <a:pt x="262245" y="36657"/>
                </a:lnTo>
                <a:lnTo>
                  <a:pt x="304068" y="42729"/>
                </a:lnTo>
                <a:lnTo>
                  <a:pt x="344918" y="46174"/>
                </a:lnTo>
                <a:lnTo>
                  <a:pt x="388889" y="52252"/>
                </a:lnTo>
                <a:lnTo>
                  <a:pt x="435431" y="55699"/>
                </a:lnTo>
                <a:lnTo>
                  <a:pt x="469750" y="59327"/>
                </a:lnTo>
                <a:lnTo>
                  <a:pt x="505112" y="63409"/>
                </a:lnTo>
                <a:lnTo>
                  <a:pt x="538466" y="65224"/>
                </a:lnTo>
                <a:lnTo>
                  <a:pt x="573752" y="66030"/>
                </a:lnTo>
                <a:lnTo>
                  <a:pt x="611659" y="66388"/>
                </a:lnTo>
                <a:lnTo>
                  <a:pt x="653201" y="66548"/>
                </a:lnTo>
                <a:lnTo>
                  <a:pt x="693537" y="69441"/>
                </a:lnTo>
                <a:lnTo>
                  <a:pt x="733689" y="73196"/>
                </a:lnTo>
                <a:lnTo>
                  <a:pt x="776228" y="74865"/>
                </a:lnTo>
                <a:lnTo>
                  <a:pt x="819829" y="75606"/>
                </a:lnTo>
                <a:lnTo>
                  <a:pt x="863902" y="75936"/>
                </a:lnTo>
                <a:lnTo>
                  <a:pt x="908183" y="76083"/>
                </a:lnTo>
                <a:lnTo>
                  <a:pt x="955381" y="76148"/>
                </a:lnTo>
                <a:lnTo>
                  <a:pt x="979821" y="76165"/>
                </a:lnTo>
                <a:lnTo>
                  <a:pt x="1026732" y="76184"/>
                </a:lnTo>
                <a:lnTo>
                  <a:pt x="1073334" y="76193"/>
                </a:lnTo>
                <a:lnTo>
                  <a:pt x="1097614" y="76195"/>
                </a:lnTo>
                <a:lnTo>
                  <a:pt x="1122267" y="76197"/>
                </a:lnTo>
                <a:lnTo>
                  <a:pt x="1147170" y="77256"/>
                </a:lnTo>
                <a:lnTo>
                  <a:pt x="1172239" y="79021"/>
                </a:lnTo>
                <a:lnTo>
                  <a:pt x="1197418" y="81256"/>
                </a:lnTo>
                <a:lnTo>
                  <a:pt x="1222670" y="82745"/>
                </a:lnTo>
                <a:lnTo>
                  <a:pt x="1247971" y="83739"/>
                </a:lnTo>
                <a:lnTo>
                  <a:pt x="1273306" y="84401"/>
                </a:lnTo>
                <a:lnTo>
                  <a:pt x="1298662" y="84842"/>
                </a:lnTo>
                <a:lnTo>
                  <a:pt x="1324033" y="85136"/>
                </a:lnTo>
                <a:lnTo>
                  <a:pt x="1349413" y="85333"/>
                </a:lnTo>
                <a:lnTo>
                  <a:pt x="1374801" y="86522"/>
                </a:lnTo>
                <a:lnTo>
                  <a:pt x="1400193" y="88373"/>
                </a:lnTo>
                <a:lnTo>
                  <a:pt x="1425587" y="90665"/>
                </a:lnTo>
                <a:lnTo>
                  <a:pt x="1452041" y="92194"/>
                </a:lnTo>
                <a:lnTo>
                  <a:pt x="1479202" y="93212"/>
                </a:lnTo>
                <a:lnTo>
                  <a:pt x="1506834" y="93892"/>
                </a:lnTo>
                <a:lnTo>
                  <a:pt x="1533723" y="94344"/>
                </a:lnTo>
                <a:lnTo>
                  <a:pt x="1560116" y="94646"/>
                </a:lnTo>
                <a:lnTo>
                  <a:pt x="1586177" y="94848"/>
                </a:lnTo>
                <a:lnTo>
                  <a:pt x="1612017" y="96040"/>
                </a:lnTo>
                <a:lnTo>
                  <a:pt x="1637712" y="97893"/>
                </a:lnTo>
                <a:lnTo>
                  <a:pt x="1663307" y="100187"/>
                </a:lnTo>
                <a:lnTo>
                  <a:pt x="1689898" y="102775"/>
                </a:lnTo>
                <a:lnTo>
                  <a:pt x="1717148" y="105558"/>
                </a:lnTo>
                <a:lnTo>
                  <a:pt x="1744840" y="108472"/>
                </a:lnTo>
                <a:lnTo>
                  <a:pt x="1772826" y="110415"/>
                </a:lnTo>
                <a:lnTo>
                  <a:pt x="1801009" y="111710"/>
                </a:lnTo>
                <a:lnTo>
                  <a:pt x="1829323" y="112573"/>
                </a:lnTo>
                <a:lnTo>
                  <a:pt x="1856666" y="114207"/>
                </a:lnTo>
                <a:lnTo>
                  <a:pt x="1883361" y="116355"/>
                </a:lnTo>
                <a:lnTo>
                  <a:pt x="1909624" y="118845"/>
                </a:lnTo>
                <a:lnTo>
                  <a:pt x="1936658" y="121563"/>
                </a:lnTo>
                <a:lnTo>
                  <a:pt x="1964206" y="124434"/>
                </a:lnTo>
                <a:lnTo>
                  <a:pt x="1992095" y="127406"/>
                </a:lnTo>
                <a:lnTo>
                  <a:pt x="2019154" y="129387"/>
                </a:lnTo>
                <a:lnTo>
                  <a:pt x="2045661" y="130708"/>
                </a:lnTo>
                <a:lnTo>
                  <a:pt x="2071799" y="131589"/>
                </a:lnTo>
                <a:lnTo>
                  <a:pt x="2097691" y="133234"/>
                </a:lnTo>
                <a:lnTo>
                  <a:pt x="2123418" y="135390"/>
                </a:lnTo>
                <a:lnTo>
                  <a:pt x="2149038" y="137885"/>
                </a:lnTo>
                <a:lnTo>
                  <a:pt x="2175641" y="139548"/>
                </a:lnTo>
                <a:lnTo>
                  <a:pt x="2202902" y="140657"/>
                </a:lnTo>
                <a:lnTo>
                  <a:pt x="2230602" y="141397"/>
                </a:lnTo>
                <a:lnTo>
                  <a:pt x="2257534" y="142948"/>
                </a:lnTo>
                <a:lnTo>
                  <a:pt x="2283957" y="145040"/>
                </a:lnTo>
                <a:lnTo>
                  <a:pt x="2310038" y="147493"/>
                </a:lnTo>
                <a:lnTo>
                  <a:pt x="2336951" y="149129"/>
                </a:lnTo>
                <a:lnTo>
                  <a:pt x="2364417" y="150219"/>
                </a:lnTo>
                <a:lnTo>
                  <a:pt x="2392253" y="150946"/>
                </a:lnTo>
                <a:lnTo>
                  <a:pt x="2419276" y="152489"/>
                </a:lnTo>
                <a:lnTo>
                  <a:pt x="2445760" y="154576"/>
                </a:lnTo>
                <a:lnTo>
                  <a:pt x="2471882" y="157026"/>
                </a:lnTo>
                <a:lnTo>
                  <a:pt x="2497763" y="158659"/>
                </a:lnTo>
                <a:lnTo>
                  <a:pt x="2523483" y="159748"/>
                </a:lnTo>
                <a:lnTo>
                  <a:pt x="2549097" y="160473"/>
                </a:lnTo>
                <a:lnTo>
                  <a:pt x="2574641" y="162016"/>
                </a:lnTo>
                <a:lnTo>
                  <a:pt x="2600135" y="164102"/>
                </a:lnTo>
                <a:lnTo>
                  <a:pt x="2625598" y="166551"/>
                </a:lnTo>
                <a:lnTo>
                  <a:pt x="2651041" y="168184"/>
                </a:lnTo>
                <a:lnTo>
                  <a:pt x="2676468" y="169273"/>
                </a:lnTo>
                <a:lnTo>
                  <a:pt x="2701888" y="169999"/>
                </a:lnTo>
                <a:lnTo>
                  <a:pt x="2726241" y="171541"/>
                </a:lnTo>
                <a:lnTo>
                  <a:pt x="2773058" y="176076"/>
                </a:lnTo>
                <a:lnTo>
                  <a:pt x="2818559" y="178798"/>
                </a:lnTo>
                <a:lnTo>
                  <a:pt x="2864534" y="180007"/>
                </a:lnTo>
                <a:lnTo>
                  <a:pt x="2888646" y="180330"/>
                </a:lnTo>
                <a:lnTo>
                  <a:pt x="2913190" y="180545"/>
                </a:lnTo>
                <a:lnTo>
                  <a:pt x="2960214" y="180784"/>
                </a:lnTo>
                <a:lnTo>
                  <a:pt x="3005810" y="181948"/>
                </a:lnTo>
                <a:lnTo>
                  <a:pt x="3050769" y="185994"/>
                </a:lnTo>
                <a:lnTo>
                  <a:pt x="3095443" y="188497"/>
                </a:lnTo>
                <a:lnTo>
                  <a:pt x="3138936" y="189610"/>
                </a:lnTo>
                <a:lnTo>
                  <a:pt x="3179433" y="190104"/>
                </a:lnTo>
                <a:lnTo>
                  <a:pt x="3221420" y="190324"/>
                </a:lnTo>
                <a:lnTo>
                  <a:pt x="3263717" y="191480"/>
                </a:lnTo>
                <a:lnTo>
                  <a:pt x="3303683" y="195522"/>
                </a:lnTo>
                <a:lnTo>
                  <a:pt x="3339789" y="198023"/>
                </a:lnTo>
                <a:lnTo>
                  <a:pt x="3373477" y="199136"/>
                </a:lnTo>
                <a:lnTo>
                  <a:pt x="3406087" y="199630"/>
                </a:lnTo>
                <a:lnTo>
                  <a:pt x="3438219" y="199849"/>
                </a:lnTo>
                <a:lnTo>
                  <a:pt x="3483238" y="199973"/>
                </a:lnTo>
                <a:lnTo>
                  <a:pt x="3526210" y="200009"/>
                </a:lnTo>
                <a:lnTo>
                  <a:pt x="3566811" y="200020"/>
                </a:lnTo>
                <a:lnTo>
                  <a:pt x="3608974" y="200024"/>
                </a:lnTo>
                <a:lnTo>
                  <a:pt x="3651824" y="200025"/>
                </a:lnTo>
                <a:lnTo>
                  <a:pt x="3687688" y="200025"/>
                </a:lnTo>
                <a:lnTo>
                  <a:pt x="3694960" y="197203"/>
                </a:lnTo>
                <a:lnTo>
                  <a:pt x="3703197" y="191824"/>
                </a:lnTo>
                <a:lnTo>
                  <a:pt x="3702815" y="191383"/>
                </a:lnTo>
                <a:lnTo>
                  <a:pt x="3699567" y="190892"/>
                </a:lnTo>
                <a:lnTo>
                  <a:pt x="3698277" y="189703"/>
                </a:lnTo>
                <a:lnTo>
                  <a:pt x="3696845" y="185560"/>
                </a:lnTo>
                <a:lnTo>
                  <a:pt x="3695405" y="184031"/>
                </a:lnTo>
                <a:lnTo>
                  <a:pt x="3668909" y="173615"/>
                </a:lnTo>
                <a:lnTo>
                  <a:pt x="3627510" y="164101"/>
                </a:lnTo>
                <a:lnTo>
                  <a:pt x="3581202" y="161153"/>
                </a:lnTo>
                <a:lnTo>
                  <a:pt x="3540438" y="154442"/>
                </a:lnTo>
                <a:lnTo>
                  <a:pt x="3496992" y="152803"/>
                </a:lnTo>
                <a:lnTo>
                  <a:pt x="3457377" y="152520"/>
                </a:lnTo>
                <a:lnTo>
                  <a:pt x="3412126" y="152435"/>
                </a:lnTo>
                <a:lnTo>
                  <a:pt x="3370259" y="147354"/>
                </a:lnTo>
                <a:lnTo>
                  <a:pt x="3325988" y="144202"/>
                </a:lnTo>
                <a:lnTo>
                  <a:pt x="3279356" y="143268"/>
                </a:lnTo>
                <a:lnTo>
                  <a:pt x="3245015" y="143050"/>
                </a:lnTo>
                <a:lnTo>
                  <a:pt x="3209646" y="142953"/>
                </a:lnTo>
                <a:lnTo>
                  <a:pt x="3176288" y="142910"/>
                </a:lnTo>
                <a:lnTo>
                  <a:pt x="3141000" y="142890"/>
                </a:lnTo>
                <a:lnTo>
                  <a:pt x="3104149" y="142882"/>
                </a:lnTo>
                <a:lnTo>
                  <a:pt x="3066606" y="142878"/>
                </a:lnTo>
                <a:lnTo>
                  <a:pt x="3028752" y="145699"/>
                </a:lnTo>
                <a:lnTo>
                  <a:pt x="2990761" y="148363"/>
                </a:lnTo>
                <a:lnTo>
                  <a:pt x="2952710" y="146020"/>
                </a:lnTo>
                <a:lnTo>
                  <a:pt x="2914632" y="144273"/>
                </a:lnTo>
                <a:lnTo>
                  <a:pt x="2875483" y="143496"/>
                </a:lnTo>
                <a:lnTo>
                  <a:pt x="2833391" y="143151"/>
                </a:lnTo>
                <a:lnTo>
                  <a:pt x="2792809" y="142998"/>
                </a:lnTo>
                <a:lnTo>
                  <a:pt x="2752548" y="142930"/>
                </a:lnTo>
                <a:lnTo>
                  <a:pt x="2709959" y="142899"/>
                </a:lnTo>
                <a:lnTo>
                  <a:pt x="2666337" y="140064"/>
                </a:lnTo>
                <a:lnTo>
                  <a:pt x="2622256" y="136334"/>
                </a:lnTo>
                <a:lnTo>
                  <a:pt x="2577970" y="134676"/>
                </a:lnTo>
                <a:lnTo>
                  <a:pt x="2530770" y="131117"/>
                </a:lnTo>
                <a:lnTo>
                  <a:pt x="2506330" y="128686"/>
                </a:lnTo>
                <a:lnTo>
                  <a:pt x="2459419" y="125986"/>
                </a:lnTo>
                <a:lnTo>
                  <a:pt x="2436537" y="125266"/>
                </a:lnTo>
                <a:lnTo>
                  <a:pt x="2411757" y="124785"/>
                </a:lnTo>
                <a:lnTo>
                  <a:pt x="2385714" y="124465"/>
                </a:lnTo>
                <a:lnTo>
                  <a:pt x="2358826" y="124252"/>
                </a:lnTo>
                <a:lnTo>
                  <a:pt x="2332434" y="123051"/>
                </a:lnTo>
                <a:lnTo>
                  <a:pt x="2306373" y="121193"/>
                </a:lnTo>
                <a:lnTo>
                  <a:pt x="2280531" y="118895"/>
                </a:lnTo>
                <a:lnTo>
                  <a:pt x="2253779" y="117363"/>
                </a:lnTo>
                <a:lnTo>
                  <a:pt x="2226420" y="116342"/>
                </a:lnTo>
                <a:lnTo>
                  <a:pt x="2198656" y="115662"/>
                </a:lnTo>
                <a:lnTo>
                  <a:pt x="2170620" y="114149"/>
                </a:lnTo>
                <a:lnTo>
                  <a:pt x="2142405" y="112083"/>
                </a:lnTo>
                <a:lnTo>
                  <a:pt x="2114069" y="109647"/>
                </a:lnTo>
                <a:lnTo>
                  <a:pt x="2084598" y="108023"/>
                </a:lnTo>
                <a:lnTo>
                  <a:pt x="2054365" y="106940"/>
                </a:lnTo>
                <a:lnTo>
                  <a:pt x="2023626" y="106219"/>
                </a:lnTo>
                <a:lnTo>
                  <a:pt x="1993609" y="105737"/>
                </a:lnTo>
                <a:lnTo>
                  <a:pt x="1964073" y="105417"/>
                </a:lnTo>
                <a:lnTo>
                  <a:pt x="1934858" y="105203"/>
                </a:lnTo>
                <a:lnTo>
                  <a:pt x="1904796" y="104002"/>
                </a:lnTo>
                <a:lnTo>
                  <a:pt x="1874172" y="102143"/>
                </a:lnTo>
                <a:lnTo>
                  <a:pt x="1843174" y="99845"/>
                </a:lnTo>
                <a:lnTo>
                  <a:pt x="1810865" y="98314"/>
                </a:lnTo>
                <a:lnTo>
                  <a:pt x="1777685" y="97292"/>
                </a:lnTo>
                <a:lnTo>
                  <a:pt x="1743924" y="96612"/>
                </a:lnTo>
                <a:lnTo>
                  <a:pt x="1710833" y="95099"/>
                </a:lnTo>
                <a:lnTo>
                  <a:pt x="1678188" y="93033"/>
                </a:lnTo>
                <a:lnTo>
                  <a:pt x="1645841" y="90597"/>
                </a:lnTo>
                <a:lnTo>
                  <a:pt x="1612636" y="88973"/>
                </a:lnTo>
                <a:lnTo>
                  <a:pt x="1578858" y="87890"/>
                </a:lnTo>
                <a:lnTo>
                  <a:pt x="1544697" y="87169"/>
                </a:lnTo>
                <a:lnTo>
                  <a:pt x="1511340" y="85629"/>
                </a:lnTo>
                <a:lnTo>
                  <a:pt x="1478518" y="83544"/>
                </a:lnTo>
                <a:lnTo>
                  <a:pt x="1446054" y="81096"/>
                </a:lnTo>
                <a:lnTo>
                  <a:pt x="1412769" y="79464"/>
                </a:lnTo>
                <a:lnTo>
                  <a:pt x="1378937" y="78376"/>
                </a:lnTo>
                <a:lnTo>
                  <a:pt x="1344740" y="77651"/>
                </a:lnTo>
                <a:lnTo>
                  <a:pt x="1310304" y="76109"/>
                </a:lnTo>
                <a:lnTo>
                  <a:pt x="1275702" y="74023"/>
                </a:lnTo>
                <a:lnTo>
                  <a:pt x="1240993" y="71573"/>
                </a:lnTo>
                <a:lnTo>
                  <a:pt x="1206212" y="69940"/>
                </a:lnTo>
                <a:lnTo>
                  <a:pt x="1171383" y="68852"/>
                </a:lnTo>
                <a:lnTo>
                  <a:pt x="1136522" y="68126"/>
                </a:lnTo>
                <a:lnTo>
                  <a:pt x="1102698" y="66584"/>
                </a:lnTo>
                <a:lnTo>
                  <a:pt x="1069565" y="64498"/>
                </a:lnTo>
                <a:lnTo>
                  <a:pt x="1036894" y="62049"/>
                </a:lnTo>
                <a:lnTo>
                  <a:pt x="1004529" y="60416"/>
                </a:lnTo>
                <a:lnTo>
                  <a:pt x="972369" y="59327"/>
                </a:lnTo>
                <a:lnTo>
                  <a:pt x="940346" y="58601"/>
                </a:lnTo>
                <a:lnTo>
                  <a:pt x="907355" y="57059"/>
                </a:lnTo>
                <a:lnTo>
                  <a:pt x="873720" y="54973"/>
                </a:lnTo>
                <a:lnTo>
                  <a:pt x="839655" y="52524"/>
                </a:lnTo>
                <a:lnTo>
                  <a:pt x="806362" y="50891"/>
                </a:lnTo>
                <a:lnTo>
                  <a:pt x="773583" y="49802"/>
                </a:lnTo>
                <a:lnTo>
                  <a:pt x="741146" y="49076"/>
                </a:lnTo>
                <a:lnTo>
                  <a:pt x="708940" y="47534"/>
                </a:lnTo>
                <a:lnTo>
                  <a:pt x="676885" y="45448"/>
                </a:lnTo>
                <a:lnTo>
                  <a:pt x="644932" y="42999"/>
                </a:lnTo>
                <a:lnTo>
                  <a:pt x="613046" y="41366"/>
                </a:lnTo>
                <a:lnTo>
                  <a:pt x="581206" y="40277"/>
                </a:lnTo>
                <a:lnTo>
                  <a:pt x="549395" y="39551"/>
                </a:lnTo>
                <a:lnTo>
                  <a:pt x="517606" y="38009"/>
                </a:lnTo>
                <a:lnTo>
                  <a:pt x="485828" y="35923"/>
                </a:lnTo>
                <a:lnTo>
                  <a:pt x="454061" y="33474"/>
                </a:lnTo>
                <a:lnTo>
                  <a:pt x="390525" y="2857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SMARTInkShape-3426"/>
          <p:cNvSpPr/>
          <p:nvPr>
            <p:custDataLst>
              <p:tags r:id="rId11"/>
            </p:custDataLst>
          </p:nvPr>
        </p:nvSpPr>
        <p:spPr>
          <a:xfrm>
            <a:off x="4800600" y="4000511"/>
            <a:ext cx="380561" cy="761990"/>
          </a:xfrm>
          <a:custGeom>
            <a:avLst/>
            <a:gdLst/>
            <a:ahLst/>
            <a:cxnLst/>
            <a:rect l="0" t="0" r="0" b="0"/>
            <a:pathLst>
              <a:path w="380561" h="761990">
                <a:moveTo>
                  <a:pt x="0" y="28564"/>
                </a:moveTo>
                <a:lnTo>
                  <a:pt x="0" y="28564"/>
                </a:lnTo>
                <a:lnTo>
                  <a:pt x="0" y="14375"/>
                </a:lnTo>
                <a:lnTo>
                  <a:pt x="1058" y="12755"/>
                </a:lnTo>
                <a:lnTo>
                  <a:pt x="2822" y="11675"/>
                </a:lnTo>
                <a:lnTo>
                  <a:pt x="5057" y="10954"/>
                </a:lnTo>
                <a:lnTo>
                  <a:pt x="6546" y="9416"/>
                </a:lnTo>
                <a:lnTo>
                  <a:pt x="8201" y="4884"/>
                </a:lnTo>
                <a:lnTo>
                  <a:pt x="9701" y="3252"/>
                </a:lnTo>
                <a:lnTo>
                  <a:pt x="14189" y="1440"/>
                </a:lnTo>
                <a:lnTo>
                  <a:pt x="59944" y="0"/>
                </a:lnTo>
                <a:lnTo>
                  <a:pt x="66506" y="2816"/>
                </a:lnTo>
                <a:lnTo>
                  <a:pt x="69737" y="5049"/>
                </a:lnTo>
                <a:lnTo>
                  <a:pt x="93249" y="11748"/>
                </a:lnTo>
                <a:lnTo>
                  <a:pt x="138795" y="44465"/>
                </a:lnTo>
                <a:lnTo>
                  <a:pt x="148957" y="55030"/>
                </a:lnTo>
                <a:lnTo>
                  <a:pt x="174614" y="93553"/>
                </a:lnTo>
                <a:lnTo>
                  <a:pt x="179090" y="111555"/>
                </a:lnTo>
                <a:lnTo>
                  <a:pt x="180810" y="144196"/>
                </a:lnTo>
                <a:lnTo>
                  <a:pt x="172032" y="190665"/>
                </a:lnTo>
                <a:lnTo>
                  <a:pt x="171473" y="232653"/>
                </a:lnTo>
                <a:lnTo>
                  <a:pt x="172509" y="279237"/>
                </a:lnTo>
                <a:lnTo>
                  <a:pt x="191162" y="321795"/>
                </a:lnTo>
                <a:lnTo>
                  <a:pt x="196086" y="329281"/>
                </a:lnTo>
                <a:lnTo>
                  <a:pt x="207284" y="355705"/>
                </a:lnTo>
                <a:lnTo>
                  <a:pt x="241311" y="401855"/>
                </a:lnTo>
                <a:lnTo>
                  <a:pt x="244833" y="408960"/>
                </a:lnTo>
                <a:lnTo>
                  <a:pt x="252150" y="427201"/>
                </a:lnTo>
                <a:lnTo>
                  <a:pt x="264052" y="447060"/>
                </a:lnTo>
                <a:lnTo>
                  <a:pt x="266581" y="453746"/>
                </a:lnTo>
                <a:lnTo>
                  <a:pt x="272897" y="464518"/>
                </a:lnTo>
                <a:lnTo>
                  <a:pt x="276298" y="479586"/>
                </a:lnTo>
                <a:lnTo>
                  <a:pt x="283569" y="494696"/>
                </a:lnTo>
                <a:lnTo>
                  <a:pt x="296047" y="540529"/>
                </a:lnTo>
                <a:lnTo>
                  <a:pt x="302794" y="555731"/>
                </a:lnTo>
                <a:lnTo>
                  <a:pt x="310438" y="568466"/>
                </a:lnTo>
                <a:lnTo>
                  <a:pt x="314232" y="584116"/>
                </a:lnTo>
                <a:lnTo>
                  <a:pt x="324459" y="599423"/>
                </a:lnTo>
                <a:lnTo>
                  <a:pt x="336670" y="612638"/>
                </a:lnTo>
                <a:lnTo>
                  <a:pt x="340131" y="621880"/>
                </a:lnTo>
                <a:lnTo>
                  <a:pt x="342728" y="631985"/>
                </a:lnTo>
                <a:lnTo>
                  <a:pt x="353018" y="647096"/>
                </a:lnTo>
                <a:lnTo>
                  <a:pt x="359039" y="652717"/>
                </a:lnTo>
                <a:lnTo>
                  <a:pt x="365242" y="655215"/>
                </a:lnTo>
                <a:lnTo>
                  <a:pt x="367320" y="656940"/>
                </a:lnTo>
                <a:lnTo>
                  <a:pt x="378771" y="676433"/>
                </a:lnTo>
                <a:lnTo>
                  <a:pt x="380560" y="688998"/>
                </a:lnTo>
                <a:lnTo>
                  <a:pt x="377982" y="695328"/>
                </a:lnTo>
                <a:lnTo>
                  <a:pt x="365786" y="717737"/>
                </a:lnTo>
                <a:lnTo>
                  <a:pt x="362028" y="729357"/>
                </a:lnTo>
                <a:lnTo>
                  <a:pt x="343016" y="752245"/>
                </a:lnTo>
                <a:lnTo>
                  <a:pt x="333375" y="761989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6" name="SMARTInkShape-Group712"/>
          <p:cNvGrpSpPr/>
          <p:nvPr/>
        </p:nvGrpSpPr>
        <p:grpSpPr>
          <a:xfrm>
            <a:off x="9458454" y="695325"/>
            <a:ext cx="475903" cy="876261"/>
            <a:chOff x="9458454" y="695325"/>
            <a:chExt cx="475903" cy="876261"/>
          </a:xfrm>
        </p:grpSpPr>
        <p:sp>
          <p:nvSpPr>
            <p:cNvPr id="254" name="SMARTInkShape-3427"/>
            <p:cNvSpPr/>
            <p:nvPr>
              <p:custDataLst>
                <p:tags r:id="rId130"/>
              </p:custDataLst>
            </p:nvPr>
          </p:nvSpPr>
          <p:spPr>
            <a:xfrm>
              <a:off x="9458454" y="695325"/>
              <a:ext cx="475903" cy="38101"/>
            </a:xfrm>
            <a:custGeom>
              <a:avLst/>
              <a:gdLst/>
              <a:ahLst/>
              <a:cxnLst/>
              <a:rect l="0" t="0" r="0" b="0"/>
              <a:pathLst>
                <a:path w="475903" h="38101">
                  <a:moveTo>
                    <a:pt x="47496" y="0"/>
                  </a:moveTo>
                  <a:lnTo>
                    <a:pt x="47496" y="0"/>
                  </a:lnTo>
                  <a:lnTo>
                    <a:pt x="23898" y="0"/>
                  </a:lnTo>
                  <a:lnTo>
                    <a:pt x="18311" y="2822"/>
                  </a:lnTo>
                  <a:lnTo>
                    <a:pt x="11157" y="8201"/>
                  </a:lnTo>
                  <a:lnTo>
                    <a:pt x="1349" y="9409"/>
                  </a:lnTo>
                  <a:lnTo>
                    <a:pt x="857" y="10506"/>
                  </a:lnTo>
                  <a:lnTo>
                    <a:pt x="163" y="14990"/>
                  </a:lnTo>
                  <a:lnTo>
                    <a:pt x="0" y="12659"/>
                  </a:lnTo>
                  <a:lnTo>
                    <a:pt x="1016" y="11615"/>
                  </a:lnTo>
                  <a:lnTo>
                    <a:pt x="4965" y="10454"/>
                  </a:lnTo>
                  <a:lnTo>
                    <a:pt x="47818" y="9561"/>
                  </a:lnTo>
                  <a:lnTo>
                    <a:pt x="86893" y="9530"/>
                  </a:lnTo>
                  <a:lnTo>
                    <a:pt x="126774" y="9526"/>
                  </a:lnTo>
                  <a:lnTo>
                    <a:pt x="162708" y="6703"/>
                  </a:lnTo>
                  <a:lnTo>
                    <a:pt x="200166" y="1986"/>
                  </a:lnTo>
                  <a:lnTo>
                    <a:pt x="245692" y="392"/>
                  </a:lnTo>
                  <a:lnTo>
                    <a:pt x="292864" y="5565"/>
                  </a:lnTo>
                  <a:lnTo>
                    <a:pt x="340125" y="1413"/>
                  </a:lnTo>
                  <a:lnTo>
                    <a:pt x="380348" y="279"/>
                  </a:lnTo>
                  <a:lnTo>
                    <a:pt x="425605" y="37"/>
                  </a:lnTo>
                  <a:lnTo>
                    <a:pt x="472388" y="1"/>
                  </a:lnTo>
                  <a:lnTo>
                    <a:pt x="475902" y="0"/>
                  </a:lnTo>
                  <a:lnTo>
                    <a:pt x="432682" y="0"/>
                  </a:lnTo>
                  <a:lnTo>
                    <a:pt x="389693" y="0"/>
                  </a:lnTo>
                  <a:lnTo>
                    <a:pt x="351098" y="0"/>
                  </a:lnTo>
                  <a:lnTo>
                    <a:pt x="306628" y="0"/>
                  </a:lnTo>
                  <a:lnTo>
                    <a:pt x="261902" y="5057"/>
                  </a:lnTo>
                  <a:lnTo>
                    <a:pt x="224853" y="8201"/>
                  </a:lnTo>
                  <a:lnTo>
                    <a:pt x="187065" y="9133"/>
                  </a:lnTo>
                  <a:lnTo>
                    <a:pt x="143975" y="10506"/>
                  </a:lnTo>
                  <a:lnTo>
                    <a:pt x="104889" y="17049"/>
                  </a:lnTo>
                  <a:lnTo>
                    <a:pt x="57879" y="18874"/>
                  </a:lnTo>
                  <a:lnTo>
                    <a:pt x="36848" y="19015"/>
                  </a:lnTo>
                  <a:lnTo>
                    <a:pt x="34046" y="20085"/>
                  </a:lnTo>
                  <a:lnTo>
                    <a:pt x="32179" y="21857"/>
                  </a:lnTo>
                  <a:lnTo>
                    <a:pt x="29183" y="27248"/>
                  </a:lnTo>
                  <a:lnTo>
                    <a:pt x="29996" y="27690"/>
                  </a:lnTo>
                  <a:lnTo>
                    <a:pt x="73508" y="28565"/>
                  </a:lnTo>
                  <a:lnTo>
                    <a:pt x="98417" y="29631"/>
                  </a:lnTo>
                  <a:lnTo>
                    <a:pt x="142953" y="37217"/>
                  </a:lnTo>
                  <a:lnTo>
                    <a:pt x="190197" y="38048"/>
                  </a:lnTo>
                  <a:lnTo>
                    <a:pt x="227863" y="38100"/>
                  </a:lnTo>
                  <a:lnTo>
                    <a:pt x="228291" y="33043"/>
                  </a:lnTo>
                  <a:lnTo>
                    <a:pt x="227293" y="31554"/>
                  </a:lnTo>
                  <a:lnTo>
                    <a:pt x="225569" y="30561"/>
                  </a:lnTo>
                  <a:lnTo>
                    <a:pt x="215198" y="28967"/>
                  </a:lnTo>
                  <a:lnTo>
                    <a:pt x="168201" y="28582"/>
                  </a:lnTo>
                  <a:lnTo>
                    <a:pt x="143341" y="28575"/>
                  </a:lnTo>
                  <a:lnTo>
                    <a:pt x="187807" y="28575"/>
                  </a:lnTo>
                  <a:lnTo>
                    <a:pt x="229388" y="28575"/>
                  </a:lnTo>
                  <a:lnTo>
                    <a:pt x="271809" y="28575"/>
                  </a:lnTo>
                  <a:lnTo>
                    <a:pt x="314408" y="27517"/>
                  </a:lnTo>
                  <a:lnTo>
                    <a:pt x="350123" y="22029"/>
                  </a:lnTo>
                  <a:lnTo>
                    <a:pt x="397297" y="16816"/>
                  </a:lnTo>
                  <a:lnTo>
                    <a:pt x="428496" y="95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3428"/>
            <p:cNvSpPr/>
            <p:nvPr>
              <p:custDataLst>
                <p:tags r:id="rId131"/>
              </p:custDataLst>
            </p:nvPr>
          </p:nvSpPr>
          <p:spPr>
            <a:xfrm>
              <a:off x="9620250" y="1104913"/>
              <a:ext cx="180329" cy="466673"/>
            </a:xfrm>
            <a:custGeom>
              <a:avLst/>
              <a:gdLst/>
              <a:ahLst/>
              <a:cxnLst/>
              <a:rect l="0" t="0" r="0" b="0"/>
              <a:pathLst>
                <a:path w="180329" h="466673">
                  <a:moveTo>
                    <a:pt x="0" y="28562"/>
                  </a:moveTo>
                  <a:lnTo>
                    <a:pt x="0" y="28562"/>
                  </a:lnTo>
                  <a:lnTo>
                    <a:pt x="0" y="19430"/>
                  </a:lnTo>
                  <a:lnTo>
                    <a:pt x="6546" y="11510"/>
                  </a:lnTo>
                  <a:lnTo>
                    <a:pt x="8201" y="5814"/>
                  </a:lnTo>
                  <a:lnTo>
                    <a:pt x="9701" y="3872"/>
                  </a:lnTo>
                  <a:lnTo>
                    <a:pt x="14191" y="1714"/>
                  </a:lnTo>
                  <a:lnTo>
                    <a:pt x="50812" y="0"/>
                  </a:lnTo>
                  <a:lnTo>
                    <a:pt x="57155" y="2815"/>
                  </a:lnTo>
                  <a:lnTo>
                    <a:pt x="60328" y="5047"/>
                  </a:lnTo>
                  <a:lnTo>
                    <a:pt x="83740" y="11746"/>
                  </a:lnTo>
                  <a:lnTo>
                    <a:pt x="87577" y="14177"/>
                  </a:lnTo>
                  <a:lnTo>
                    <a:pt x="91839" y="19699"/>
                  </a:lnTo>
                  <a:lnTo>
                    <a:pt x="94792" y="25681"/>
                  </a:lnTo>
                  <a:lnTo>
                    <a:pt x="101347" y="34999"/>
                  </a:lnTo>
                  <a:lnTo>
                    <a:pt x="103250" y="41301"/>
                  </a:lnTo>
                  <a:lnTo>
                    <a:pt x="104757" y="88360"/>
                  </a:lnTo>
                  <a:lnTo>
                    <a:pt x="103709" y="98531"/>
                  </a:lnTo>
                  <a:lnTo>
                    <a:pt x="96573" y="117060"/>
                  </a:lnTo>
                  <a:lnTo>
                    <a:pt x="95266" y="161319"/>
                  </a:lnTo>
                  <a:lnTo>
                    <a:pt x="95250" y="193652"/>
                  </a:lnTo>
                  <a:lnTo>
                    <a:pt x="98072" y="200007"/>
                  </a:lnTo>
                  <a:lnTo>
                    <a:pt x="100307" y="203184"/>
                  </a:lnTo>
                  <a:lnTo>
                    <a:pt x="105611" y="206713"/>
                  </a:lnTo>
                  <a:lnTo>
                    <a:pt x="111496" y="209340"/>
                  </a:lnTo>
                  <a:lnTo>
                    <a:pt x="155968" y="251207"/>
                  </a:lnTo>
                  <a:lnTo>
                    <a:pt x="159277" y="257338"/>
                  </a:lnTo>
                  <a:lnTo>
                    <a:pt x="176068" y="303104"/>
                  </a:lnTo>
                  <a:lnTo>
                    <a:pt x="180328" y="333559"/>
                  </a:lnTo>
                  <a:lnTo>
                    <a:pt x="179832" y="365138"/>
                  </a:lnTo>
                  <a:lnTo>
                    <a:pt x="172034" y="402024"/>
                  </a:lnTo>
                  <a:lnTo>
                    <a:pt x="170468" y="425503"/>
                  </a:lnTo>
                  <a:lnTo>
                    <a:pt x="162320" y="454875"/>
                  </a:lnTo>
                  <a:lnTo>
                    <a:pt x="162043" y="461558"/>
                  </a:lnTo>
                  <a:lnTo>
                    <a:pt x="160945" y="463276"/>
                  </a:lnTo>
                  <a:lnTo>
                    <a:pt x="159155" y="464421"/>
                  </a:lnTo>
                  <a:lnTo>
                    <a:pt x="152518" y="466672"/>
                  </a:lnTo>
                  <a:lnTo>
                    <a:pt x="152400" y="45718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7" name="SMARTInkShape-3429"/>
          <p:cNvSpPr/>
          <p:nvPr>
            <p:custDataLst>
              <p:tags r:id="rId12"/>
            </p:custDataLst>
          </p:nvPr>
        </p:nvSpPr>
        <p:spPr>
          <a:xfrm>
            <a:off x="3486184" y="5286375"/>
            <a:ext cx="190467" cy="19051"/>
          </a:xfrm>
          <a:custGeom>
            <a:avLst/>
            <a:gdLst/>
            <a:ahLst/>
            <a:cxnLst/>
            <a:rect l="0" t="0" r="0" b="0"/>
            <a:pathLst>
              <a:path w="190467" h="19051">
                <a:moveTo>
                  <a:pt x="9491" y="19050"/>
                </a:moveTo>
                <a:lnTo>
                  <a:pt x="9491" y="19050"/>
                </a:lnTo>
                <a:lnTo>
                  <a:pt x="0" y="19050"/>
                </a:lnTo>
                <a:lnTo>
                  <a:pt x="27414" y="19050"/>
                </a:lnTo>
                <a:lnTo>
                  <a:pt x="36154" y="16228"/>
                </a:lnTo>
                <a:lnTo>
                  <a:pt x="44625" y="12505"/>
                </a:lnTo>
                <a:lnTo>
                  <a:pt x="92173" y="9641"/>
                </a:lnTo>
                <a:lnTo>
                  <a:pt x="136499" y="9532"/>
                </a:lnTo>
                <a:lnTo>
                  <a:pt x="154485" y="8469"/>
                </a:lnTo>
                <a:lnTo>
                  <a:pt x="174034" y="1324"/>
                </a:lnTo>
                <a:lnTo>
                  <a:pt x="189894" y="34"/>
                </a:lnTo>
                <a:lnTo>
                  <a:pt x="144395" y="0"/>
                </a:lnTo>
                <a:lnTo>
                  <a:pt x="108017" y="1058"/>
                </a:lnTo>
                <a:lnTo>
                  <a:pt x="78936" y="8201"/>
                </a:lnTo>
                <a:lnTo>
                  <a:pt x="42472" y="10506"/>
                </a:lnTo>
                <a:lnTo>
                  <a:pt x="28784" y="17049"/>
                </a:lnTo>
                <a:lnTo>
                  <a:pt x="19588" y="18933"/>
                </a:lnTo>
                <a:lnTo>
                  <a:pt x="33220" y="19047"/>
                </a:lnTo>
                <a:lnTo>
                  <a:pt x="73650" y="10113"/>
                </a:lnTo>
                <a:lnTo>
                  <a:pt x="121151" y="9541"/>
                </a:lnTo>
                <a:lnTo>
                  <a:pt x="125206" y="9535"/>
                </a:lnTo>
                <a:lnTo>
                  <a:pt x="132534" y="6708"/>
                </a:lnTo>
                <a:lnTo>
                  <a:pt x="139318" y="2981"/>
                </a:lnTo>
                <a:lnTo>
                  <a:pt x="150439" y="393"/>
                </a:lnTo>
                <a:lnTo>
                  <a:pt x="151081" y="1320"/>
                </a:lnTo>
                <a:lnTo>
                  <a:pt x="151795" y="5173"/>
                </a:lnTo>
                <a:lnTo>
                  <a:pt x="150927" y="6624"/>
                </a:lnTo>
                <a:lnTo>
                  <a:pt x="149290" y="7591"/>
                </a:lnTo>
                <a:lnTo>
                  <a:pt x="141930" y="8952"/>
                </a:lnTo>
                <a:lnTo>
                  <a:pt x="128764" y="9492"/>
                </a:lnTo>
                <a:lnTo>
                  <a:pt x="123179" y="12333"/>
                </a:lnTo>
                <a:lnTo>
                  <a:pt x="117169" y="16064"/>
                </a:lnTo>
                <a:lnTo>
                  <a:pt x="104687" y="18461"/>
                </a:lnTo>
                <a:lnTo>
                  <a:pt x="95770" y="19016"/>
                </a:lnTo>
                <a:lnTo>
                  <a:pt x="100437" y="13984"/>
                </a:lnTo>
                <a:lnTo>
                  <a:pt x="102930" y="13556"/>
                </a:lnTo>
                <a:lnTo>
                  <a:pt x="105650" y="14328"/>
                </a:lnTo>
                <a:lnTo>
                  <a:pt x="111495" y="16952"/>
                </a:lnTo>
                <a:lnTo>
                  <a:pt x="141563" y="18968"/>
                </a:lnTo>
                <a:lnTo>
                  <a:pt x="190466" y="952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SMARTInkShape-3430"/>
          <p:cNvSpPr/>
          <p:nvPr>
            <p:custDataLst>
              <p:tags r:id="rId13"/>
            </p:custDataLst>
          </p:nvPr>
        </p:nvSpPr>
        <p:spPr>
          <a:xfrm>
            <a:off x="4038610" y="5972175"/>
            <a:ext cx="838191" cy="104760"/>
          </a:xfrm>
          <a:custGeom>
            <a:avLst/>
            <a:gdLst/>
            <a:ahLst/>
            <a:cxnLst/>
            <a:rect l="0" t="0" r="0" b="0"/>
            <a:pathLst>
              <a:path w="838191" h="104760">
                <a:moveTo>
                  <a:pt x="19040" y="0"/>
                </a:moveTo>
                <a:lnTo>
                  <a:pt x="19040" y="0"/>
                </a:lnTo>
                <a:lnTo>
                  <a:pt x="0" y="0"/>
                </a:lnTo>
                <a:lnTo>
                  <a:pt x="8192" y="8201"/>
                </a:lnTo>
                <a:lnTo>
                  <a:pt x="14179" y="9132"/>
                </a:lnTo>
                <a:lnTo>
                  <a:pt x="22656" y="9409"/>
                </a:lnTo>
                <a:lnTo>
                  <a:pt x="28761" y="12296"/>
                </a:lnTo>
                <a:lnTo>
                  <a:pt x="31871" y="14548"/>
                </a:lnTo>
                <a:lnTo>
                  <a:pt x="46360" y="17716"/>
                </a:lnTo>
                <a:lnTo>
                  <a:pt x="76443" y="21696"/>
                </a:lnTo>
                <a:lnTo>
                  <a:pt x="90061" y="25518"/>
                </a:lnTo>
                <a:lnTo>
                  <a:pt x="133912" y="28173"/>
                </a:lnTo>
                <a:lnTo>
                  <a:pt x="172612" y="27437"/>
                </a:lnTo>
                <a:lnTo>
                  <a:pt x="217102" y="21020"/>
                </a:lnTo>
                <a:lnTo>
                  <a:pt x="252702" y="19634"/>
                </a:lnTo>
                <a:lnTo>
                  <a:pt x="293943" y="19222"/>
                </a:lnTo>
                <a:lnTo>
                  <a:pt x="332973" y="19102"/>
                </a:lnTo>
                <a:lnTo>
                  <a:pt x="374171" y="19066"/>
                </a:lnTo>
                <a:lnTo>
                  <a:pt x="417070" y="19055"/>
                </a:lnTo>
                <a:lnTo>
                  <a:pt x="459414" y="19051"/>
                </a:lnTo>
                <a:lnTo>
                  <a:pt x="502652" y="21872"/>
                </a:lnTo>
                <a:lnTo>
                  <a:pt x="542274" y="26589"/>
                </a:lnTo>
                <a:lnTo>
                  <a:pt x="580825" y="27987"/>
                </a:lnTo>
                <a:lnTo>
                  <a:pt x="626721" y="28459"/>
                </a:lnTo>
                <a:lnTo>
                  <a:pt x="667419" y="35099"/>
                </a:lnTo>
                <a:lnTo>
                  <a:pt x="709482" y="37507"/>
                </a:lnTo>
                <a:lnTo>
                  <a:pt x="745472" y="39080"/>
                </a:lnTo>
                <a:lnTo>
                  <a:pt x="778360" y="47361"/>
                </a:lnTo>
                <a:lnTo>
                  <a:pt x="790518" y="47625"/>
                </a:lnTo>
                <a:lnTo>
                  <a:pt x="785494" y="42569"/>
                </a:lnTo>
                <a:lnTo>
                  <a:pt x="780198" y="40086"/>
                </a:lnTo>
                <a:lnTo>
                  <a:pt x="736018" y="33077"/>
                </a:lnTo>
                <a:lnTo>
                  <a:pt x="691048" y="27780"/>
                </a:lnTo>
                <a:lnTo>
                  <a:pt x="644337" y="19956"/>
                </a:lnTo>
                <a:lnTo>
                  <a:pt x="599624" y="19169"/>
                </a:lnTo>
                <a:lnTo>
                  <a:pt x="559921" y="19067"/>
                </a:lnTo>
                <a:lnTo>
                  <a:pt x="518405" y="19053"/>
                </a:lnTo>
                <a:lnTo>
                  <a:pt x="477043" y="20109"/>
                </a:lnTo>
                <a:lnTo>
                  <a:pt x="435477" y="26589"/>
                </a:lnTo>
                <a:lnTo>
                  <a:pt x="399251" y="27987"/>
                </a:lnTo>
                <a:lnTo>
                  <a:pt x="361706" y="31223"/>
                </a:lnTo>
                <a:lnTo>
                  <a:pt x="323771" y="38884"/>
                </a:lnTo>
                <a:lnTo>
                  <a:pt x="285719" y="45036"/>
                </a:lnTo>
                <a:lnTo>
                  <a:pt x="247634" y="49680"/>
                </a:lnTo>
                <a:lnTo>
                  <a:pt x="209538" y="57759"/>
                </a:lnTo>
                <a:lnTo>
                  <a:pt x="163796" y="69970"/>
                </a:lnTo>
                <a:lnTo>
                  <a:pt x="117641" y="76028"/>
                </a:lnTo>
                <a:lnTo>
                  <a:pt x="72163" y="89296"/>
                </a:lnTo>
                <a:lnTo>
                  <a:pt x="51445" y="94074"/>
                </a:lnTo>
                <a:lnTo>
                  <a:pt x="21381" y="95205"/>
                </a:lnTo>
                <a:lnTo>
                  <a:pt x="21659" y="96278"/>
                </a:lnTo>
                <a:lnTo>
                  <a:pt x="24790" y="100293"/>
                </a:lnTo>
                <a:lnTo>
                  <a:pt x="29710" y="102783"/>
                </a:lnTo>
                <a:lnTo>
                  <a:pt x="55914" y="104658"/>
                </a:lnTo>
                <a:lnTo>
                  <a:pt x="99155" y="104759"/>
                </a:lnTo>
                <a:lnTo>
                  <a:pt x="134500" y="101948"/>
                </a:lnTo>
                <a:lnTo>
                  <a:pt x="174606" y="97234"/>
                </a:lnTo>
                <a:lnTo>
                  <a:pt x="220003" y="95838"/>
                </a:lnTo>
                <a:lnTo>
                  <a:pt x="252290" y="94453"/>
                </a:lnTo>
                <a:lnTo>
                  <a:pt x="287807" y="90310"/>
                </a:lnTo>
                <a:lnTo>
                  <a:pt x="321936" y="87762"/>
                </a:lnTo>
                <a:lnTo>
                  <a:pt x="356861" y="86631"/>
                </a:lnTo>
                <a:lnTo>
                  <a:pt x="397077" y="86127"/>
                </a:lnTo>
                <a:lnTo>
                  <a:pt x="436823" y="83082"/>
                </a:lnTo>
                <a:lnTo>
                  <a:pt x="475655" y="80316"/>
                </a:lnTo>
                <a:lnTo>
                  <a:pt x="514080" y="82616"/>
                </a:lnTo>
                <a:lnTo>
                  <a:pt x="549502" y="81521"/>
                </a:lnTo>
                <a:lnTo>
                  <a:pt x="582885" y="79623"/>
                </a:lnTo>
                <a:lnTo>
                  <a:pt x="615360" y="82307"/>
                </a:lnTo>
                <a:lnTo>
                  <a:pt x="647432" y="81383"/>
                </a:lnTo>
                <a:lnTo>
                  <a:pt x="689594" y="80558"/>
                </a:lnTo>
                <a:lnTo>
                  <a:pt x="725017" y="84194"/>
                </a:lnTo>
                <a:lnTo>
                  <a:pt x="759502" y="82449"/>
                </a:lnTo>
                <a:lnTo>
                  <a:pt x="799599" y="77435"/>
                </a:lnTo>
                <a:lnTo>
                  <a:pt x="838190" y="7620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1" name="SMARTInkShape-Group715"/>
          <p:cNvGrpSpPr/>
          <p:nvPr/>
        </p:nvGrpSpPr>
        <p:grpSpPr>
          <a:xfrm>
            <a:off x="9296568" y="4533900"/>
            <a:ext cx="371255" cy="170845"/>
            <a:chOff x="9296568" y="4533900"/>
            <a:chExt cx="371255" cy="170845"/>
          </a:xfrm>
        </p:grpSpPr>
        <p:sp>
          <p:nvSpPr>
            <p:cNvPr id="259" name="SMARTInkShape-3431"/>
            <p:cNvSpPr/>
            <p:nvPr>
              <p:custDataLst>
                <p:tags r:id="rId128"/>
              </p:custDataLst>
            </p:nvPr>
          </p:nvSpPr>
          <p:spPr>
            <a:xfrm>
              <a:off x="9372600" y="4533900"/>
              <a:ext cx="295223" cy="19051"/>
            </a:xfrm>
            <a:custGeom>
              <a:avLst/>
              <a:gdLst/>
              <a:ahLst/>
              <a:cxnLst/>
              <a:rect l="0" t="0" r="0" b="0"/>
              <a:pathLst>
                <a:path w="295223" h="19051">
                  <a:moveTo>
                    <a:pt x="19050" y="9525"/>
                  </a:moveTo>
                  <a:lnTo>
                    <a:pt x="19050" y="9525"/>
                  </a:lnTo>
                  <a:lnTo>
                    <a:pt x="9526" y="9525"/>
                  </a:lnTo>
                  <a:lnTo>
                    <a:pt x="0" y="19050"/>
                  </a:lnTo>
                  <a:lnTo>
                    <a:pt x="42617" y="19050"/>
                  </a:lnTo>
                  <a:lnTo>
                    <a:pt x="88626" y="16228"/>
                  </a:lnTo>
                  <a:lnTo>
                    <a:pt x="132674" y="10408"/>
                  </a:lnTo>
                  <a:lnTo>
                    <a:pt x="172824" y="9641"/>
                  </a:lnTo>
                  <a:lnTo>
                    <a:pt x="211717" y="2001"/>
                  </a:lnTo>
                  <a:lnTo>
                    <a:pt x="256529" y="176"/>
                  </a:lnTo>
                  <a:lnTo>
                    <a:pt x="295222" y="0"/>
                  </a:lnTo>
                  <a:lnTo>
                    <a:pt x="290202" y="0"/>
                  </a:lnTo>
                  <a:lnTo>
                    <a:pt x="288718" y="1058"/>
                  </a:lnTo>
                  <a:lnTo>
                    <a:pt x="287729" y="2822"/>
                  </a:lnTo>
                  <a:lnTo>
                    <a:pt x="2857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3432"/>
            <p:cNvSpPr/>
            <p:nvPr>
              <p:custDataLst>
                <p:tags r:id="rId129"/>
              </p:custDataLst>
            </p:nvPr>
          </p:nvSpPr>
          <p:spPr>
            <a:xfrm>
              <a:off x="9296568" y="4657725"/>
              <a:ext cx="352258" cy="47020"/>
            </a:xfrm>
            <a:custGeom>
              <a:avLst/>
              <a:gdLst/>
              <a:ahLst/>
              <a:cxnLst/>
              <a:rect l="0" t="0" r="0" b="0"/>
              <a:pathLst>
                <a:path w="352258" h="47020">
                  <a:moveTo>
                    <a:pt x="56982" y="0"/>
                  </a:moveTo>
                  <a:lnTo>
                    <a:pt x="56982" y="0"/>
                  </a:lnTo>
                  <a:lnTo>
                    <a:pt x="48319" y="7604"/>
                  </a:lnTo>
                  <a:lnTo>
                    <a:pt x="19397" y="25826"/>
                  </a:lnTo>
                  <a:lnTo>
                    <a:pt x="12761" y="28412"/>
                  </a:lnTo>
                  <a:lnTo>
                    <a:pt x="399" y="37660"/>
                  </a:lnTo>
                  <a:lnTo>
                    <a:pt x="0" y="43026"/>
                  </a:lnTo>
                  <a:lnTo>
                    <a:pt x="2061" y="44560"/>
                  </a:lnTo>
                  <a:lnTo>
                    <a:pt x="17754" y="47019"/>
                  </a:lnTo>
                  <a:lnTo>
                    <a:pt x="43271" y="46487"/>
                  </a:lnTo>
                  <a:lnTo>
                    <a:pt x="89005" y="38976"/>
                  </a:lnTo>
                  <a:lnTo>
                    <a:pt x="133635" y="33159"/>
                  </a:lnTo>
                  <a:lnTo>
                    <a:pt x="180867" y="29178"/>
                  </a:lnTo>
                  <a:lnTo>
                    <a:pt x="228439" y="27596"/>
                  </a:lnTo>
                  <a:lnTo>
                    <a:pt x="271001" y="20384"/>
                  </a:lnTo>
                  <a:lnTo>
                    <a:pt x="316163" y="9427"/>
                  </a:lnTo>
                  <a:lnTo>
                    <a:pt x="335170" y="2175"/>
                  </a:lnTo>
                  <a:lnTo>
                    <a:pt x="3522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8" name="SMARTInkShape-Group716"/>
          <p:cNvGrpSpPr/>
          <p:nvPr/>
        </p:nvGrpSpPr>
        <p:grpSpPr>
          <a:xfrm>
            <a:off x="9001125" y="4934066"/>
            <a:ext cx="533401" cy="171296"/>
            <a:chOff x="9001125" y="4934066"/>
            <a:chExt cx="533401" cy="171296"/>
          </a:xfrm>
        </p:grpSpPr>
        <p:sp>
          <p:nvSpPr>
            <p:cNvPr id="262" name="SMARTInkShape-3433"/>
            <p:cNvSpPr/>
            <p:nvPr>
              <p:custDataLst>
                <p:tags r:id="rId122"/>
              </p:custDataLst>
            </p:nvPr>
          </p:nvSpPr>
          <p:spPr>
            <a:xfrm>
              <a:off x="9001125" y="4981703"/>
              <a:ext cx="114301" cy="123659"/>
            </a:xfrm>
            <a:custGeom>
              <a:avLst/>
              <a:gdLst/>
              <a:ahLst/>
              <a:cxnLst/>
              <a:rect l="0" t="0" r="0" b="0"/>
              <a:pathLst>
                <a:path w="114301" h="123659">
                  <a:moveTo>
                    <a:pt x="0" y="47497"/>
                  </a:moveTo>
                  <a:lnTo>
                    <a:pt x="0" y="47497"/>
                  </a:lnTo>
                  <a:lnTo>
                    <a:pt x="0" y="37982"/>
                  </a:lnTo>
                  <a:lnTo>
                    <a:pt x="8201" y="46174"/>
                  </a:lnTo>
                  <a:lnTo>
                    <a:pt x="9134" y="52162"/>
                  </a:lnTo>
                  <a:lnTo>
                    <a:pt x="9491" y="69853"/>
                  </a:lnTo>
                  <a:lnTo>
                    <a:pt x="10561" y="71925"/>
                  </a:lnTo>
                  <a:lnTo>
                    <a:pt x="12332" y="73308"/>
                  </a:lnTo>
                  <a:lnTo>
                    <a:pt x="14570" y="74229"/>
                  </a:lnTo>
                  <a:lnTo>
                    <a:pt x="16064" y="75903"/>
                  </a:lnTo>
                  <a:lnTo>
                    <a:pt x="17723" y="80583"/>
                  </a:lnTo>
                  <a:lnTo>
                    <a:pt x="19050" y="123658"/>
                  </a:lnTo>
                  <a:lnTo>
                    <a:pt x="19050" y="76055"/>
                  </a:lnTo>
                  <a:lnTo>
                    <a:pt x="19050" y="63369"/>
                  </a:lnTo>
                  <a:lnTo>
                    <a:pt x="21872" y="57021"/>
                  </a:lnTo>
                  <a:lnTo>
                    <a:pt x="25596" y="50672"/>
                  </a:lnTo>
                  <a:lnTo>
                    <a:pt x="27987" y="37972"/>
                  </a:lnTo>
                  <a:lnTo>
                    <a:pt x="28541" y="29005"/>
                  </a:lnTo>
                  <a:lnTo>
                    <a:pt x="37985" y="28452"/>
                  </a:lnTo>
                  <a:lnTo>
                    <a:pt x="38066" y="33505"/>
                  </a:lnTo>
                  <a:lnTo>
                    <a:pt x="39136" y="34994"/>
                  </a:lnTo>
                  <a:lnTo>
                    <a:pt x="43145" y="36648"/>
                  </a:lnTo>
                  <a:lnTo>
                    <a:pt x="44639" y="38148"/>
                  </a:lnTo>
                  <a:lnTo>
                    <a:pt x="46298" y="42637"/>
                  </a:lnTo>
                  <a:lnTo>
                    <a:pt x="47591" y="61560"/>
                  </a:lnTo>
                  <a:lnTo>
                    <a:pt x="48661" y="63222"/>
                  </a:lnTo>
                  <a:lnTo>
                    <a:pt x="50432" y="64331"/>
                  </a:lnTo>
                  <a:lnTo>
                    <a:pt x="52670" y="65069"/>
                  </a:lnTo>
                  <a:lnTo>
                    <a:pt x="54164" y="66620"/>
                  </a:lnTo>
                  <a:lnTo>
                    <a:pt x="57140" y="76034"/>
                  </a:lnTo>
                  <a:lnTo>
                    <a:pt x="57150" y="43915"/>
                  </a:lnTo>
                  <a:lnTo>
                    <a:pt x="59972" y="37791"/>
                  </a:lnTo>
                  <a:lnTo>
                    <a:pt x="63696" y="31541"/>
                  </a:lnTo>
                  <a:lnTo>
                    <a:pt x="66284" y="20793"/>
                  </a:lnTo>
                  <a:lnTo>
                    <a:pt x="66560" y="14420"/>
                  </a:lnTo>
                  <a:lnTo>
                    <a:pt x="67657" y="12746"/>
                  </a:lnTo>
                  <a:lnTo>
                    <a:pt x="69446" y="11629"/>
                  </a:lnTo>
                  <a:lnTo>
                    <a:pt x="71697" y="10885"/>
                  </a:lnTo>
                  <a:lnTo>
                    <a:pt x="85216" y="303"/>
                  </a:lnTo>
                  <a:lnTo>
                    <a:pt x="90630" y="0"/>
                  </a:lnTo>
                  <a:lnTo>
                    <a:pt x="92170" y="1016"/>
                  </a:lnTo>
                  <a:lnTo>
                    <a:pt x="93197" y="2751"/>
                  </a:lnTo>
                  <a:lnTo>
                    <a:pt x="94979" y="9580"/>
                  </a:lnTo>
                  <a:lnTo>
                    <a:pt x="95130" y="14065"/>
                  </a:lnTo>
                  <a:lnTo>
                    <a:pt x="98019" y="19586"/>
                  </a:lnTo>
                  <a:lnTo>
                    <a:pt x="101773" y="25567"/>
                  </a:lnTo>
                  <a:lnTo>
                    <a:pt x="104182" y="38030"/>
                  </a:lnTo>
                  <a:lnTo>
                    <a:pt x="104772" y="71046"/>
                  </a:lnTo>
                  <a:lnTo>
                    <a:pt x="107596" y="76660"/>
                  </a:lnTo>
                  <a:lnTo>
                    <a:pt x="112976" y="83832"/>
                  </a:lnTo>
                  <a:lnTo>
                    <a:pt x="114300" y="951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3434"/>
            <p:cNvSpPr/>
            <p:nvPr>
              <p:custDataLst>
                <p:tags r:id="rId123"/>
              </p:custDataLst>
            </p:nvPr>
          </p:nvSpPr>
          <p:spPr>
            <a:xfrm>
              <a:off x="9163050" y="5000625"/>
              <a:ext cx="47626" cy="9526"/>
            </a:xfrm>
            <a:custGeom>
              <a:avLst/>
              <a:gdLst/>
              <a:ahLst/>
              <a:cxnLst/>
              <a:rect l="0" t="0" r="0" b="0"/>
              <a:pathLst>
                <a:path w="47626" h="9526">
                  <a:moveTo>
                    <a:pt x="0" y="9525"/>
                  </a:moveTo>
                  <a:lnTo>
                    <a:pt x="0" y="9525"/>
                  </a:lnTo>
                  <a:lnTo>
                    <a:pt x="0" y="392"/>
                  </a:lnTo>
                  <a:lnTo>
                    <a:pt x="476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3435"/>
            <p:cNvSpPr/>
            <p:nvPr>
              <p:custDataLst>
                <p:tags r:id="rId124"/>
              </p:custDataLst>
            </p:nvPr>
          </p:nvSpPr>
          <p:spPr>
            <a:xfrm>
              <a:off x="9172575" y="5057775"/>
              <a:ext cx="47626" cy="19051"/>
            </a:xfrm>
            <a:custGeom>
              <a:avLst/>
              <a:gdLst/>
              <a:ahLst/>
              <a:cxnLst/>
              <a:rect l="0" t="0" r="0" b="0"/>
              <a:pathLst>
                <a:path w="47626" h="19051">
                  <a:moveTo>
                    <a:pt x="0" y="9525"/>
                  </a:moveTo>
                  <a:lnTo>
                    <a:pt x="0" y="9525"/>
                  </a:lnTo>
                  <a:lnTo>
                    <a:pt x="0" y="19016"/>
                  </a:lnTo>
                  <a:lnTo>
                    <a:pt x="17335" y="19050"/>
                  </a:lnTo>
                  <a:lnTo>
                    <a:pt x="17905" y="17991"/>
                  </a:lnTo>
                  <a:lnTo>
                    <a:pt x="18542" y="13994"/>
                  </a:lnTo>
                  <a:lnTo>
                    <a:pt x="19769" y="12505"/>
                  </a:lnTo>
                  <a:lnTo>
                    <a:pt x="27207" y="9917"/>
                  </a:lnTo>
                  <a:lnTo>
                    <a:pt x="33226" y="9641"/>
                  </a:lnTo>
                  <a:lnTo>
                    <a:pt x="38757" y="6754"/>
                  </a:lnTo>
                  <a:lnTo>
                    <a:pt x="476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3436"/>
            <p:cNvSpPr/>
            <p:nvPr>
              <p:custDataLst>
                <p:tags r:id="rId125"/>
              </p:custDataLst>
            </p:nvPr>
          </p:nvSpPr>
          <p:spPr>
            <a:xfrm>
              <a:off x="9277350" y="4962564"/>
              <a:ext cx="75806" cy="123739"/>
            </a:xfrm>
            <a:custGeom>
              <a:avLst/>
              <a:gdLst/>
              <a:ahLst/>
              <a:cxnLst/>
              <a:rect l="0" t="0" r="0" b="0"/>
              <a:pathLst>
                <a:path w="75806" h="123739">
                  <a:moveTo>
                    <a:pt x="0" y="38061"/>
                  </a:moveTo>
                  <a:lnTo>
                    <a:pt x="0" y="38061"/>
                  </a:lnTo>
                  <a:lnTo>
                    <a:pt x="0" y="60727"/>
                  </a:lnTo>
                  <a:lnTo>
                    <a:pt x="2822" y="66832"/>
                  </a:lnTo>
                  <a:lnTo>
                    <a:pt x="8201" y="74318"/>
                  </a:lnTo>
                  <a:lnTo>
                    <a:pt x="9264" y="83401"/>
                  </a:lnTo>
                  <a:lnTo>
                    <a:pt x="9515" y="107945"/>
                  </a:lnTo>
                  <a:lnTo>
                    <a:pt x="6698" y="114277"/>
                  </a:lnTo>
                  <a:lnTo>
                    <a:pt x="34" y="123738"/>
                  </a:lnTo>
                  <a:lnTo>
                    <a:pt x="0" y="86849"/>
                  </a:lnTo>
                  <a:lnTo>
                    <a:pt x="2822" y="78088"/>
                  </a:lnTo>
                  <a:lnTo>
                    <a:pt x="6546" y="69609"/>
                  </a:lnTo>
                  <a:lnTo>
                    <a:pt x="10561" y="22270"/>
                  </a:lnTo>
                  <a:lnTo>
                    <a:pt x="14570" y="15873"/>
                  </a:lnTo>
                  <a:lnTo>
                    <a:pt x="19882" y="12325"/>
                  </a:lnTo>
                  <a:lnTo>
                    <a:pt x="22779" y="11379"/>
                  </a:lnTo>
                  <a:lnTo>
                    <a:pt x="24711" y="9689"/>
                  </a:lnTo>
                  <a:lnTo>
                    <a:pt x="26858" y="4990"/>
                  </a:lnTo>
                  <a:lnTo>
                    <a:pt x="28488" y="3314"/>
                  </a:lnTo>
                  <a:lnTo>
                    <a:pt x="36626" y="403"/>
                  </a:lnTo>
                  <a:lnTo>
                    <a:pt x="46171" y="0"/>
                  </a:lnTo>
                  <a:lnTo>
                    <a:pt x="61776" y="14151"/>
                  </a:lnTo>
                  <a:lnTo>
                    <a:pt x="64498" y="19673"/>
                  </a:lnTo>
                  <a:lnTo>
                    <a:pt x="66548" y="41275"/>
                  </a:lnTo>
                  <a:lnTo>
                    <a:pt x="67649" y="43378"/>
                  </a:lnTo>
                  <a:lnTo>
                    <a:pt x="69441" y="44781"/>
                  </a:lnTo>
                  <a:lnTo>
                    <a:pt x="71694" y="45716"/>
                  </a:lnTo>
                  <a:lnTo>
                    <a:pt x="73196" y="47398"/>
                  </a:lnTo>
                  <a:lnTo>
                    <a:pt x="74864" y="52088"/>
                  </a:lnTo>
                  <a:lnTo>
                    <a:pt x="75805" y="60679"/>
                  </a:lnTo>
                  <a:lnTo>
                    <a:pt x="66675" y="1047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3437"/>
            <p:cNvSpPr/>
            <p:nvPr>
              <p:custDataLst>
                <p:tags r:id="rId126"/>
              </p:custDataLst>
            </p:nvPr>
          </p:nvSpPr>
          <p:spPr>
            <a:xfrm>
              <a:off x="9382125" y="5000625"/>
              <a:ext cx="66676" cy="28566"/>
            </a:xfrm>
            <a:custGeom>
              <a:avLst/>
              <a:gdLst/>
              <a:ahLst/>
              <a:cxnLst/>
              <a:rect l="0" t="0" r="0" b="0"/>
              <a:pathLst>
                <a:path w="66676" h="28566">
                  <a:moveTo>
                    <a:pt x="0" y="19050"/>
                  </a:moveTo>
                  <a:lnTo>
                    <a:pt x="0" y="19050"/>
                  </a:lnTo>
                  <a:lnTo>
                    <a:pt x="0" y="28183"/>
                  </a:lnTo>
                  <a:lnTo>
                    <a:pt x="23322" y="28565"/>
                  </a:lnTo>
                  <a:lnTo>
                    <a:pt x="25074" y="27510"/>
                  </a:lnTo>
                  <a:lnTo>
                    <a:pt x="26240" y="25748"/>
                  </a:lnTo>
                  <a:lnTo>
                    <a:pt x="28113" y="20373"/>
                  </a:lnTo>
                  <a:lnTo>
                    <a:pt x="31192" y="19638"/>
                  </a:lnTo>
                  <a:lnTo>
                    <a:pt x="41792" y="19166"/>
                  </a:lnTo>
                  <a:lnTo>
                    <a:pt x="43736" y="18069"/>
                  </a:lnTo>
                  <a:lnTo>
                    <a:pt x="45033" y="16279"/>
                  </a:lnTo>
                  <a:lnTo>
                    <a:pt x="45897" y="14027"/>
                  </a:lnTo>
                  <a:lnTo>
                    <a:pt x="47531" y="12526"/>
                  </a:lnTo>
                  <a:lnTo>
                    <a:pt x="55674" y="9920"/>
                  </a:lnTo>
                  <a:lnTo>
                    <a:pt x="61769" y="9642"/>
                  </a:lnTo>
                  <a:lnTo>
                    <a:pt x="63404" y="8545"/>
                  </a:lnTo>
                  <a:lnTo>
                    <a:pt x="64495" y="6755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3438"/>
            <p:cNvSpPr/>
            <p:nvPr>
              <p:custDataLst>
                <p:tags r:id="rId127"/>
              </p:custDataLst>
            </p:nvPr>
          </p:nvSpPr>
          <p:spPr>
            <a:xfrm>
              <a:off x="9525000" y="4934066"/>
              <a:ext cx="9526" cy="142760"/>
            </a:xfrm>
            <a:custGeom>
              <a:avLst/>
              <a:gdLst/>
              <a:ahLst/>
              <a:cxnLst/>
              <a:rect l="0" t="0" r="0" b="0"/>
              <a:pathLst>
                <a:path w="9526" h="142760">
                  <a:moveTo>
                    <a:pt x="9525" y="9409"/>
                  </a:moveTo>
                  <a:lnTo>
                    <a:pt x="9525" y="9409"/>
                  </a:lnTo>
                  <a:lnTo>
                    <a:pt x="9525" y="0"/>
                  </a:lnTo>
                  <a:lnTo>
                    <a:pt x="9525" y="4975"/>
                  </a:lnTo>
                  <a:lnTo>
                    <a:pt x="8467" y="6453"/>
                  </a:lnTo>
                  <a:lnTo>
                    <a:pt x="1324" y="9019"/>
                  </a:lnTo>
                  <a:lnTo>
                    <a:pt x="3411" y="12058"/>
                  </a:lnTo>
                  <a:lnTo>
                    <a:pt x="5449" y="14350"/>
                  </a:lnTo>
                  <a:lnTo>
                    <a:pt x="7713" y="19719"/>
                  </a:lnTo>
                  <a:lnTo>
                    <a:pt x="9515" y="65270"/>
                  </a:lnTo>
                  <a:lnTo>
                    <a:pt x="8467" y="98244"/>
                  </a:lnTo>
                  <a:lnTo>
                    <a:pt x="1324" y="116932"/>
                  </a:lnTo>
                  <a:lnTo>
                    <a:pt x="0" y="1427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6" name="SMARTInkShape-Group717"/>
          <p:cNvGrpSpPr/>
          <p:nvPr/>
        </p:nvGrpSpPr>
        <p:grpSpPr>
          <a:xfrm>
            <a:off x="9782178" y="4048255"/>
            <a:ext cx="342898" cy="1047063"/>
            <a:chOff x="9782178" y="4048255"/>
            <a:chExt cx="342898" cy="1047063"/>
          </a:xfrm>
        </p:grpSpPr>
        <p:sp>
          <p:nvSpPr>
            <p:cNvPr id="269" name="SMARTInkShape-3439"/>
            <p:cNvSpPr/>
            <p:nvPr>
              <p:custDataLst>
                <p:tags r:id="rId115"/>
              </p:custDataLst>
            </p:nvPr>
          </p:nvSpPr>
          <p:spPr>
            <a:xfrm>
              <a:off x="9782178" y="4781550"/>
              <a:ext cx="28573" cy="9526"/>
            </a:xfrm>
            <a:custGeom>
              <a:avLst/>
              <a:gdLst/>
              <a:ahLst/>
              <a:cxnLst/>
              <a:rect l="0" t="0" r="0" b="0"/>
              <a:pathLst>
                <a:path w="28573" h="9526">
                  <a:moveTo>
                    <a:pt x="9522" y="0"/>
                  </a:moveTo>
                  <a:lnTo>
                    <a:pt x="9522" y="0"/>
                  </a:lnTo>
                  <a:lnTo>
                    <a:pt x="0" y="0"/>
                  </a:lnTo>
                  <a:lnTo>
                    <a:pt x="5055" y="0"/>
                  </a:lnTo>
                  <a:lnTo>
                    <a:pt x="6543" y="1058"/>
                  </a:lnTo>
                  <a:lnTo>
                    <a:pt x="7535" y="2822"/>
                  </a:lnTo>
                  <a:lnTo>
                    <a:pt x="8199" y="5056"/>
                  </a:lnTo>
                  <a:lnTo>
                    <a:pt x="9699" y="6545"/>
                  </a:lnTo>
                  <a:lnTo>
                    <a:pt x="17606" y="9133"/>
                  </a:lnTo>
                  <a:lnTo>
                    <a:pt x="28572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3440"/>
            <p:cNvSpPr/>
            <p:nvPr>
              <p:custDataLst>
                <p:tags r:id="rId116"/>
              </p:custDataLst>
            </p:nvPr>
          </p:nvSpPr>
          <p:spPr>
            <a:xfrm>
              <a:off x="9791700" y="4914900"/>
              <a:ext cx="38100" cy="180418"/>
            </a:xfrm>
            <a:custGeom>
              <a:avLst/>
              <a:gdLst/>
              <a:ahLst/>
              <a:cxnLst/>
              <a:rect l="0" t="0" r="0" b="0"/>
              <a:pathLst>
                <a:path w="38100" h="180418">
                  <a:moveTo>
                    <a:pt x="0" y="0"/>
                  </a:moveTo>
                  <a:lnTo>
                    <a:pt x="0" y="0"/>
                  </a:lnTo>
                  <a:lnTo>
                    <a:pt x="8202" y="0"/>
                  </a:lnTo>
                  <a:lnTo>
                    <a:pt x="8642" y="1058"/>
                  </a:lnTo>
                  <a:lnTo>
                    <a:pt x="9410" y="8201"/>
                  </a:lnTo>
                  <a:lnTo>
                    <a:pt x="12296" y="8937"/>
                  </a:lnTo>
                  <a:lnTo>
                    <a:pt x="14547" y="9133"/>
                  </a:lnTo>
                  <a:lnTo>
                    <a:pt x="16048" y="10321"/>
                  </a:lnTo>
                  <a:lnTo>
                    <a:pt x="18655" y="17692"/>
                  </a:lnTo>
                  <a:lnTo>
                    <a:pt x="18932" y="23704"/>
                  </a:lnTo>
                  <a:lnTo>
                    <a:pt x="21820" y="29232"/>
                  </a:lnTo>
                  <a:lnTo>
                    <a:pt x="34231" y="44536"/>
                  </a:lnTo>
                  <a:lnTo>
                    <a:pt x="36380" y="50838"/>
                  </a:lnTo>
                  <a:lnTo>
                    <a:pt x="38071" y="98360"/>
                  </a:lnTo>
                  <a:lnTo>
                    <a:pt x="38099" y="145620"/>
                  </a:lnTo>
                  <a:lnTo>
                    <a:pt x="35276" y="152209"/>
                  </a:lnTo>
                  <a:lnTo>
                    <a:pt x="31554" y="158665"/>
                  </a:lnTo>
                  <a:lnTo>
                    <a:pt x="28398" y="168250"/>
                  </a:lnTo>
                  <a:lnTo>
                    <a:pt x="19477" y="180417"/>
                  </a:lnTo>
                  <a:lnTo>
                    <a:pt x="19177" y="175753"/>
                  </a:lnTo>
                  <a:lnTo>
                    <a:pt x="16284" y="170540"/>
                  </a:lnTo>
                  <a:lnTo>
                    <a:pt x="5804" y="153514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3441"/>
            <p:cNvSpPr/>
            <p:nvPr>
              <p:custDataLst>
                <p:tags r:id="rId117"/>
              </p:custDataLst>
            </p:nvPr>
          </p:nvSpPr>
          <p:spPr>
            <a:xfrm>
              <a:off x="9816074" y="4277118"/>
              <a:ext cx="309002" cy="399656"/>
            </a:xfrm>
            <a:custGeom>
              <a:avLst/>
              <a:gdLst/>
              <a:ahLst/>
              <a:cxnLst/>
              <a:rect l="0" t="0" r="0" b="0"/>
              <a:pathLst>
                <a:path w="309002" h="399656">
                  <a:moveTo>
                    <a:pt x="185176" y="28182"/>
                  </a:moveTo>
                  <a:lnTo>
                    <a:pt x="185176" y="28182"/>
                  </a:lnTo>
                  <a:lnTo>
                    <a:pt x="202785" y="10572"/>
                  </a:lnTo>
                  <a:lnTo>
                    <a:pt x="212301" y="9258"/>
                  </a:lnTo>
                  <a:lnTo>
                    <a:pt x="222846" y="9135"/>
                  </a:lnTo>
                  <a:lnTo>
                    <a:pt x="232398" y="0"/>
                  </a:lnTo>
                  <a:lnTo>
                    <a:pt x="185119" y="47289"/>
                  </a:lnTo>
                  <a:lnTo>
                    <a:pt x="140122" y="87568"/>
                  </a:lnTo>
                  <a:lnTo>
                    <a:pt x="131285" y="97967"/>
                  </a:lnTo>
                  <a:lnTo>
                    <a:pt x="111187" y="116089"/>
                  </a:lnTo>
                  <a:lnTo>
                    <a:pt x="96713" y="134681"/>
                  </a:lnTo>
                  <a:lnTo>
                    <a:pt x="69063" y="155054"/>
                  </a:lnTo>
                  <a:lnTo>
                    <a:pt x="64778" y="164298"/>
                  </a:lnTo>
                  <a:lnTo>
                    <a:pt x="63636" y="169726"/>
                  </a:lnTo>
                  <a:lnTo>
                    <a:pt x="61816" y="173345"/>
                  </a:lnTo>
                  <a:lnTo>
                    <a:pt x="59544" y="175757"/>
                  </a:lnTo>
                  <a:lnTo>
                    <a:pt x="56971" y="177365"/>
                  </a:lnTo>
                  <a:lnTo>
                    <a:pt x="55256" y="179496"/>
                  </a:lnTo>
                  <a:lnTo>
                    <a:pt x="53351" y="184686"/>
                  </a:lnTo>
                  <a:lnTo>
                    <a:pt x="53900" y="187551"/>
                  </a:lnTo>
                  <a:lnTo>
                    <a:pt x="60161" y="197832"/>
                  </a:lnTo>
                  <a:lnTo>
                    <a:pt x="74504" y="212731"/>
                  </a:lnTo>
                  <a:lnTo>
                    <a:pt x="83425" y="216037"/>
                  </a:lnTo>
                  <a:lnTo>
                    <a:pt x="111227" y="221272"/>
                  </a:lnTo>
                  <a:lnTo>
                    <a:pt x="136915" y="230420"/>
                  </a:lnTo>
                  <a:lnTo>
                    <a:pt x="143618" y="234483"/>
                  </a:lnTo>
                  <a:lnTo>
                    <a:pt x="153342" y="237827"/>
                  </a:lnTo>
                  <a:lnTo>
                    <a:pt x="162925" y="243992"/>
                  </a:lnTo>
                  <a:lnTo>
                    <a:pt x="169289" y="245806"/>
                  </a:lnTo>
                  <a:lnTo>
                    <a:pt x="171410" y="247348"/>
                  </a:lnTo>
                  <a:lnTo>
                    <a:pt x="172824" y="249434"/>
                  </a:lnTo>
                  <a:lnTo>
                    <a:pt x="175092" y="255331"/>
                  </a:lnTo>
                  <a:lnTo>
                    <a:pt x="175484" y="261408"/>
                  </a:lnTo>
                  <a:lnTo>
                    <a:pt x="172755" y="266952"/>
                  </a:lnTo>
                  <a:lnTo>
                    <a:pt x="153256" y="288570"/>
                  </a:lnTo>
                  <a:lnTo>
                    <a:pt x="108719" y="313933"/>
                  </a:lnTo>
                  <a:lnTo>
                    <a:pt x="64511" y="336157"/>
                  </a:lnTo>
                  <a:lnTo>
                    <a:pt x="31482" y="355207"/>
                  </a:lnTo>
                  <a:lnTo>
                    <a:pt x="7485" y="376374"/>
                  </a:lnTo>
                  <a:lnTo>
                    <a:pt x="1075" y="378726"/>
                  </a:lnTo>
                  <a:lnTo>
                    <a:pt x="0" y="380411"/>
                  </a:lnTo>
                  <a:lnTo>
                    <a:pt x="343" y="382593"/>
                  </a:lnTo>
                  <a:lnTo>
                    <a:pt x="2487" y="387840"/>
                  </a:lnTo>
                  <a:lnTo>
                    <a:pt x="3439" y="393699"/>
                  </a:lnTo>
                  <a:lnTo>
                    <a:pt x="5810" y="395686"/>
                  </a:lnTo>
                  <a:lnTo>
                    <a:pt x="18201" y="398480"/>
                  </a:lnTo>
                  <a:lnTo>
                    <a:pt x="62914" y="399588"/>
                  </a:lnTo>
                  <a:lnTo>
                    <a:pt x="110240" y="399648"/>
                  </a:lnTo>
                  <a:lnTo>
                    <a:pt x="154656" y="399655"/>
                  </a:lnTo>
                  <a:lnTo>
                    <a:pt x="190245" y="396834"/>
                  </a:lnTo>
                  <a:lnTo>
                    <a:pt x="228659" y="392118"/>
                  </a:lnTo>
                  <a:lnTo>
                    <a:pt x="272277" y="390394"/>
                  </a:lnTo>
                  <a:lnTo>
                    <a:pt x="309001" y="3901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3442"/>
            <p:cNvSpPr/>
            <p:nvPr>
              <p:custDataLst>
                <p:tags r:id="rId118"/>
              </p:custDataLst>
            </p:nvPr>
          </p:nvSpPr>
          <p:spPr>
            <a:xfrm>
              <a:off x="9839325" y="4886325"/>
              <a:ext cx="95251" cy="14991"/>
            </a:xfrm>
            <a:custGeom>
              <a:avLst/>
              <a:gdLst/>
              <a:ahLst/>
              <a:cxnLst/>
              <a:rect l="0" t="0" r="0" b="0"/>
              <a:pathLst>
                <a:path w="95251" h="14991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1058" y="8642"/>
                  </a:lnTo>
                  <a:lnTo>
                    <a:pt x="8202" y="9409"/>
                  </a:lnTo>
                  <a:lnTo>
                    <a:pt x="14191" y="14548"/>
                  </a:lnTo>
                  <a:lnTo>
                    <a:pt x="15810" y="14990"/>
                  </a:lnTo>
                  <a:lnTo>
                    <a:pt x="16890" y="14226"/>
                  </a:lnTo>
                  <a:lnTo>
                    <a:pt x="17609" y="12659"/>
                  </a:lnTo>
                  <a:lnTo>
                    <a:pt x="19149" y="11614"/>
                  </a:lnTo>
                  <a:lnTo>
                    <a:pt x="26370" y="10144"/>
                  </a:lnTo>
                  <a:lnTo>
                    <a:pt x="32182" y="9800"/>
                  </a:lnTo>
                  <a:lnTo>
                    <a:pt x="38290" y="6826"/>
                  </a:lnTo>
                  <a:lnTo>
                    <a:pt x="44534" y="3034"/>
                  </a:lnTo>
                  <a:lnTo>
                    <a:pt x="57168" y="599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3443"/>
            <p:cNvSpPr/>
            <p:nvPr>
              <p:custDataLst>
                <p:tags r:id="rId119"/>
              </p:custDataLst>
            </p:nvPr>
          </p:nvSpPr>
          <p:spPr>
            <a:xfrm>
              <a:off x="9867900" y="4953000"/>
              <a:ext cx="66676" cy="17727"/>
            </a:xfrm>
            <a:custGeom>
              <a:avLst/>
              <a:gdLst/>
              <a:ahLst/>
              <a:cxnLst/>
              <a:rect l="0" t="0" r="0" b="0"/>
              <a:pathLst>
                <a:path w="66676" h="17727">
                  <a:moveTo>
                    <a:pt x="0" y="9525"/>
                  </a:moveTo>
                  <a:lnTo>
                    <a:pt x="0" y="9525"/>
                  </a:lnTo>
                  <a:lnTo>
                    <a:pt x="0" y="14581"/>
                  </a:lnTo>
                  <a:lnTo>
                    <a:pt x="1058" y="16070"/>
                  </a:lnTo>
                  <a:lnTo>
                    <a:pt x="2824" y="17064"/>
                  </a:lnTo>
                  <a:lnTo>
                    <a:pt x="5057" y="17726"/>
                  </a:lnTo>
                  <a:lnTo>
                    <a:pt x="6546" y="17109"/>
                  </a:lnTo>
                  <a:lnTo>
                    <a:pt x="7538" y="15639"/>
                  </a:lnTo>
                  <a:lnTo>
                    <a:pt x="8202" y="13601"/>
                  </a:lnTo>
                  <a:lnTo>
                    <a:pt x="9702" y="12242"/>
                  </a:lnTo>
                  <a:lnTo>
                    <a:pt x="14191" y="10733"/>
                  </a:lnTo>
                  <a:lnTo>
                    <a:pt x="43654" y="8537"/>
                  </a:lnTo>
                  <a:lnTo>
                    <a:pt x="56993" y="2000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3444"/>
            <p:cNvSpPr/>
            <p:nvPr>
              <p:custDataLst>
                <p:tags r:id="rId120"/>
              </p:custDataLst>
            </p:nvPr>
          </p:nvSpPr>
          <p:spPr>
            <a:xfrm>
              <a:off x="9991737" y="4857750"/>
              <a:ext cx="76058" cy="95212"/>
            </a:xfrm>
            <a:custGeom>
              <a:avLst/>
              <a:gdLst/>
              <a:ahLst/>
              <a:cxnLst/>
              <a:rect l="0" t="0" r="0" b="0"/>
              <a:pathLst>
                <a:path w="76058" h="95212">
                  <a:moveTo>
                    <a:pt x="66663" y="19050"/>
                  </a:moveTo>
                  <a:lnTo>
                    <a:pt x="66663" y="19050"/>
                  </a:lnTo>
                  <a:lnTo>
                    <a:pt x="66663" y="10849"/>
                  </a:lnTo>
                  <a:lnTo>
                    <a:pt x="65605" y="10408"/>
                  </a:lnTo>
                  <a:lnTo>
                    <a:pt x="61606" y="9917"/>
                  </a:lnTo>
                  <a:lnTo>
                    <a:pt x="60117" y="8729"/>
                  </a:lnTo>
                  <a:lnTo>
                    <a:pt x="57529" y="1358"/>
                  </a:lnTo>
                  <a:lnTo>
                    <a:pt x="54490" y="604"/>
                  </a:lnTo>
                  <a:lnTo>
                    <a:pt x="34758" y="35"/>
                  </a:lnTo>
                  <a:lnTo>
                    <a:pt x="32693" y="1082"/>
                  </a:lnTo>
                  <a:lnTo>
                    <a:pt x="31316" y="2838"/>
                  </a:lnTo>
                  <a:lnTo>
                    <a:pt x="30399" y="5068"/>
                  </a:lnTo>
                  <a:lnTo>
                    <a:pt x="28728" y="6553"/>
                  </a:lnTo>
                  <a:lnTo>
                    <a:pt x="18443" y="11761"/>
                  </a:lnTo>
                  <a:lnTo>
                    <a:pt x="15467" y="14190"/>
                  </a:lnTo>
                  <a:lnTo>
                    <a:pt x="12159" y="19712"/>
                  </a:lnTo>
                  <a:lnTo>
                    <a:pt x="9631" y="25695"/>
                  </a:lnTo>
                  <a:lnTo>
                    <a:pt x="4980" y="31881"/>
                  </a:lnTo>
                  <a:lnTo>
                    <a:pt x="2206" y="40980"/>
                  </a:lnTo>
                  <a:lnTo>
                    <a:pt x="0" y="83809"/>
                  </a:lnTo>
                  <a:lnTo>
                    <a:pt x="8190" y="93757"/>
                  </a:lnTo>
                  <a:lnTo>
                    <a:pt x="11748" y="94586"/>
                  </a:lnTo>
                  <a:lnTo>
                    <a:pt x="31868" y="95211"/>
                  </a:lnTo>
                  <a:lnTo>
                    <a:pt x="38146" y="92411"/>
                  </a:lnTo>
                  <a:lnTo>
                    <a:pt x="44463" y="88697"/>
                  </a:lnTo>
                  <a:lnTo>
                    <a:pt x="53972" y="85547"/>
                  </a:lnTo>
                  <a:lnTo>
                    <a:pt x="60317" y="81060"/>
                  </a:lnTo>
                  <a:lnTo>
                    <a:pt x="63842" y="75538"/>
                  </a:lnTo>
                  <a:lnTo>
                    <a:pt x="66468" y="69555"/>
                  </a:lnTo>
                  <a:lnTo>
                    <a:pt x="72837" y="60238"/>
                  </a:lnTo>
                  <a:lnTo>
                    <a:pt x="75196" y="50774"/>
                  </a:lnTo>
                  <a:lnTo>
                    <a:pt x="76057" y="29865"/>
                  </a:lnTo>
                  <a:lnTo>
                    <a:pt x="75043" y="26260"/>
                  </a:lnTo>
                  <a:lnTo>
                    <a:pt x="73308" y="23857"/>
                  </a:lnTo>
                  <a:lnTo>
                    <a:pt x="476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3445"/>
            <p:cNvSpPr/>
            <p:nvPr>
              <p:custDataLst>
                <p:tags r:id="rId121"/>
              </p:custDataLst>
            </p:nvPr>
          </p:nvSpPr>
          <p:spPr>
            <a:xfrm>
              <a:off x="9877425" y="4048255"/>
              <a:ext cx="142876" cy="104515"/>
            </a:xfrm>
            <a:custGeom>
              <a:avLst/>
              <a:gdLst/>
              <a:ahLst/>
              <a:cxnLst/>
              <a:rect l="0" t="0" r="0" b="0"/>
              <a:pathLst>
                <a:path w="142876" h="104515">
                  <a:moveTo>
                    <a:pt x="0" y="37970"/>
                  </a:moveTo>
                  <a:lnTo>
                    <a:pt x="0" y="37970"/>
                  </a:lnTo>
                  <a:lnTo>
                    <a:pt x="0" y="18955"/>
                  </a:lnTo>
                  <a:lnTo>
                    <a:pt x="0" y="66562"/>
                  </a:lnTo>
                  <a:lnTo>
                    <a:pt x="0" y="104514"/>
                  </a:lnTo>
                  <a:lnTo>
                    <a:pt x="0" y="96433"/>
                  </a:lnTo>
                  <a:lnTo>
                    <a:pt x="6546" y="87775"/>
                  </a:lnTo>
                  <a:lnTo>
                    <a:pt x="8202" y="81978"/>
                  </a:lnTo>
                  <a:lnTo>
                    <a:pt x="10560" y="41398"/>
                  </a:lnTo>
                  <a:lnTo>
                    <a:pt x="17059" y="28495"/>
                  </a:lnTo>
                  <a:lnTo>
                    <a:pt x="17723" y="25303"/>
                  </a:lnTo>
                  <a:lnTo>
                    <a:pt x="28148" y="9953"/>
                  </a:lnTo>
                  <a:lnTo>
                    <a:pt x="28563" y="277"/>
                  </a:lnTo>
                  <a:lnTo>
                    <a:pt x="37707" y="9013"/>
                  </a:lnTo>
                  <a:lnTo>
                    <a:pt x="37985" y="14338"/>
                  </a:lnTo>
                  <a:lnTo>
                    <a:pt x="40871" y="19706"/>
                  </a:lnTo>
                  <a:lnTo>
                    <a:pt x="44623" y="25619"/>
                  </a:lnTo>
                  <a:lnTo>
                    <a:pt x="47230" y="36134"/>
                  </a:lnTo>
                  <a:lnTo>
                    <a:pt x="54092" y="45212"/>
                  </a:lnTo>
                  <a:lnTo>
                    <a:pt x="57147" y="57006"/>
                  </a:lnTo>
                  <a:lnTo>
                    <a:pt x="57150" y="43762"/>
                  </a:lnTo>
                  <a:lnTo>
                    <a:pt x="59974" y="37722"/>
                  </a:lnTo>
                  <a:lnTo>
                    <a:pt x="65352" y="30277"/>
                  </a:lnTo>
                  <a:lnTo>
                    <a:pt x="67473" y="21203"/>
                  </a:lnTo>
                  <a:lnTo>
                    <a:pt x="84282" y="1349"/>
                  </a:lnTo>
                  <a:lnTo>
                    <a:pt x="93800" y="0"/>
                  </a:lnTo>
                  <a:lnTo>
                    <a:pt x="109401" y="14063"/>
                  </a:lnTo>
                  <a:lnTo>
                    <a:pt x="112123" y="19584"/>
                  </a:lnTo>
                  <a:lnTo>
                    <a:pt x="116932" y="45568"/>
                  </a:lnTo>
                  <a:lnTo>
                    <a:pt x="130760" y="66376"/>
                  </a:lnTo>
                  <a:lnTo>
                    <a:pt x="132838" y="74155"/>
                  </a:lnTo>
                  <a:lnTo>
                    <a:pt x="142875" y="855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7" name="SMARTInkShape-Group719"/>
          <p:cNvGrpSpPr/>
          <p:nvPr/>
        </p:nvGrpSpPr>
        <p:grpSpPr>
          <a:xfrm>
            <a:off x="8839200" y="5210175"/>
            <a:ext cx="751512" cy="371476"/>
            <a:chOff x="8839200" y="5210175"/>
            <a:chExt cx="751512" cy="371476"/>
          </a:xfrm>
        </p:grpSpPr>
        <p:sp>
          <p:nvSpPr>
            <p:cNvPr id="277" name="SMARTInkShape-3446"/>
            <p:cNvSpPr/>
            <p:nvPr>
              <p:custDataLst>
                <p:tags r:id="rId105"/>
              </p:custDataLst>
            </p:nvPr>
          </p:nvSpPr>
          <p:spPr>
            <a:xfrm>
              <a:off x="8839200" y="5438906"/>
              <a:ext cx="76201" cy="113764"/>
            </a:xfrm>
            <a:custGeom>
              <a:avLst/>
              <a:gdLst/>
              <a:ahLst/>
              <a:cxnLst/>
              <a:rect l="0" t="0" r="0" b="0"/>
              <a:pathLst>
                <a:path w="76201" h="113764">
                  <a:moveTo>
                    <a:pt x="9525" y="37969"/>
                  </a:moveTo>
                  <a:lnTo>
                    <a:pt x="9525" y="37969"/>
                  </a:lnTo>
                  <a:lnTo>
                    <a:pt x="4468" y="37969"/>
                  </a:lnTo>
                  <a:lnTo>
                    <a:pt x="2979" y="39027"/>
                  </a:lnTo>
                  <a:lnTo>
                    <a:pt x="1985" y="40791"/>
                  </a:lnTo>
                  <a:lnTo>
                    <a:pt x="115" y="47101"/>
                  </a:lnTo>
                  <a:lnTo>
                    <a:pt x="0" y="92851"/>
                  </a:lnTo>
                  <a:lnTo>
                    <a:pt x="0" y="113763"/>
                  </a:lnTo>
                  <a:lnTo>
                    <a:pt x="0" y="87344"/>
                  </a:lnTo>
                  <a:lnTo>
                    <a:pt x="6546" y="77277"/>
                  </a:lnTo>
                  <a:lnTo>
                    <a:pt x="10507" y="41382"/>
                  </a:lnTo>
                  <a:lnTo>
                    <a:pt x="17048" y="28491"/>
                  </a:lnTo>
                  <a:lnTo>
                    <a:pt x="17714" y="25300"/>
                  </a:lnTo>
                  <a:lnTo>
                    <a:pt x="27134" y="11278"/>
                  </a:lnTo>
                  <a:lnTo>
                    <a:pt x="36650" y="1358"/>
                  </a:lnTo>
                  <a:lnTo>
                    <a:pt x="46174" y="0"/>
                  </a:lnTo>
                  <a:lnTo>
                    <a:pt x="65224" y="17479"/>
                  </a:lnTo>
                  <a:lnTo>
                    <a:pt x="66245" y="23549"/>
                  </a:lnTo>
                  <a:lnTo>
                    <a:pt x="66674" y="69722"/>
                  </a:lnTo>
                  <a:lnTo>
                    <a:pt x="69497" y="76070"/>
                  </a:lnTo>
                  <a:lnTo>
                    <a:pt x="74876" y="83713"/>
                  </a:lnTo>
                  <a:lnTo>
                    <a:pt x="76200" y="951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3447"/>
            <p:cNvSpPr/>
            <p:nvPr>
              <p:custDataLst>
                <p:tags r:id="rId106"/>
              </p:custDataLst>
            </p:nvPr>
          </p:nvSpPr>
          <p:spPr>
            <a:xfrm>
              <a:off x="8934460" y="5210175"/>
              <a:ext cx="590541" cy="66548"/>
            </a:xfrm>
            <a:custGeom>
              <a:avLst/>
              <a:gdLst/>
              <a:ahLst/>
              <a:cxnLst/>
              <a:rect l="0" t="0" r="0" b="0"/>
              <a:pathLst>
                <a:path w="590541" h="66548">
                  <a:moveTo>
                    <a:pt x="9515" y="19050"/>
                  </a:moveTo>
                  <a:lnTo>
                    <a:pt x="9515" y="19050"/>
                  </a:lnTo>
                  <a:lnTo>
                    <a:pt x="9515" y="4585"/>
                  </a:lnTo>
                  <a:lnTo>
                    <a:pt x="10573" y="3056"/>
                  </a:lnTo>
                  <a:lnTo>
                    <a:pt x="12337" y="2037"/>
                  </a:lnTo>
                  <a:lnTo>
                    <a:pt x="17716" y="403"/>
                  </a:lnTo>
                  <a:lnTo>
                    <a:pt x="4490" y="0"/>
                  </a:lnTo>
                  <a:lnTo>
                    <a:pt x="2991" y="1059"/>
                  </a:lnTo>
                  <a:lnTo>
                    <a:pt x="1990" y="2822"/>
                  </a:lnTo>
                  <a:lnTo>
                    <a:pt x="107" y="17333"/>
                  </a:lnTo>
                  <a:lnTo>
                    <a:pt x="0" y="32157"/>
                  </a:lnTo>
                  <a:lnTo>
                    <a:pt x="2817" y="38281"/>
                  </a:lnTo>
                  <a:lnTo>
                    <a:pt x="5049" y="41396"/>
                  </a:lnTo>
                  <a:lnTo>
                    <a:pt x="10353" y="44857"/>
                  </a:lnTo>
                  <a:lnTo>
                    <a:pt x="16238" y="47453"/>
                  </a:lnTo>
                  <a:lnTo>
                    <a:pt x="22382" y="52135"/>
                  </a:lnTo>
                  <a:lnTo>
                    <a:pt x="31461" y="54921"/>
                  </a:lnTo>
                  <a:lnTo>
                    <a:pt x="41494" y="57217"/>
                  </a:lnTo>
                  <a:lnTo>
                    <a:pt x="54151" y="63402"/>
                  </a:lnTo>
                  <a:lnTo>
                    <a:pt x="101721" y="66547"/>
                  </a:lnTo>
                  <a:lnTo>
                    <a:pt x="127016" y="59046"/>
                  </a:lnTo>
                  <a:lnTo>
                    <a:pt x="152395" y="50194"/>
                  </a:lnTo>
                  <a:lnTo>
                    <a:pt x="171441" y="45564"/>
                  </a:lnTo>
                  <a:lnTo>
                    <a:pt x="191784" y="39574"/>
                  </a:lnTo>
                  <a:lnTo>
                    <a:pt x="221814" y="35335"/>
                  </a:lnTo>
                  <a:lnTo>
                    <a:pt x="227247" y="33082"/>
                  </a:lnTo>
                  <a:lnTo>
                    <a:pt x="231929" y="32638"/>
                  </a:lnTo>
                  <a:lnTo>
                    <a:pt x="269971" y="38076"/>
                  </a:lnTo>
                  <a:lnTo>
                    <a:pt x="272052" y="39142"/>
                  </a:lnTo>
                  <a:lnTo>
                    <a:pt x="273440" y="40911"/>
                  </a:lnTo>
                  <a:lnTo>
                    <a:pt x="274365" y="43149"/>
                  </a:lnTo>
                  <a:lnTo>
                    <a:pt x="276041" y="44641"/>
                  </a:lnTo>
                  <a:lnTo>
                    <a:pt x="280723" y="46299"/>
                  </a:lnTo>
                  <a:lnTo>
                    <a:pt x="297841" y="48421"/>
                  </a:lnTo>
                  <a:lnTo>
                    <a:pt x="300158" y="50273"/>
                  </a:lnTo>
                  <a:lnTo>
                    <a:pt x="301702" y="52565"/>
                  </a:lnTo>
                  <a:lnTo>
                    <a:pt x="303789" y="54094"/>
                  </a:lnTo>
                  <a:lnTo>
                    <a:pt x="308932" y="55792"/>
                  </a:lnTo>
                  <a:lnTo>
                    <a:pt x="350755" y="57115"/>
                  </a:lnTo>
                  <a:lnTo>
                    <a:pt x="359791" y="54312"/>
                  </a:lnTo>
                  <a:lnTo>
                    <a:pt x="367334" y="50597"/>
                  </a:lnTo>
                  <a:lnTo>
                    <a:pt x="383623" y="48211"/>
                  </a:lnTo>
                  <a:lnTo>
                    <a:pt x="389096" y="48016"/>
                  </a:lnTo>
                  <a:lnTo>
                    <a:pt x="392744" y="46827"/>
                  </a:lnTo>
                  <a:lnTo>
                    <a:pt x="395176" y="44976"/>
                  </a:lnTo>
                  <a:lnTo>
                    <a:pt x="396798" y="42685"/>
                  </a:lnTo>
                  <a:lnTo>
                    <a:pt x="404244" y="40137"/>
                  </a:lnTo>
                  <a:lnTo>
                    <a:pt x="440824" y="35330"/>
                  </a:lnTo>
                  <a:lnTo>
                    <a:pt x="487497" y="20491"/>
                  </a:lnTo>
                  <a:lnTo>
                    <a:pt x="526268" y="18076"/>
                  </a:lnTo>
                  <a:lnTo>
                    <a:pt x="544958" y="11528"/>
                  </a:lnTo>
                  <a:lnTo>
                    <a:pt x="550627" y="10860"/>
                  </a:lnTo>
                  <a:lnTo>
                    <a:pt x="559748" y="12941"/>
                  </a:lnTo>
                  <a:lnTo>
                    <a:pt x="567330" y="16335"/>
                  </a:lnTo>
                  <a:lnTo>
                    <a:pt x="588621" y="18943"/>
                  </a:lnTo>
                  <a:lnTo>
                    <a:pt x="589260" y="20038"/>
                  </a:lnTo>
                  <a:lnTo>
                    <a:pt x="59054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3448"/>
            <p:cNvSpPr/>
            <p:nvPr>
              <p:custDataLst>
                <p:tags r:id="rId107"/>
              </p:custDataLst>
            </p:nvPr>
          </p:nvSpPr>
          <p:spPr>
            <a:xfrm>
              <a:off x="8982075" y="5467350"/>
              <a:ext cx="57151" cy="9526"/>
            </a:xfrm>
            <a:custGeom>
              <a:avLst/>
              <a:gdLst/>
              <a:ahLst/>
              <a:cxnLst/>
              <a:rect l="0" t="0" r="0" b="0"/>
              <a:pathLst>
                <a:path w="57151" h="9526">
                  <a:moveTo>
                    <a:pt x="0" y="9525"/>
                  </a:moveTo>
                  <a:lnTo>
                    <a:pt x="0" y="9525"/>
                  </a:lnTo>
                  <a:lnTo>
                    <a:pt x="5057" y="9525"/>
                  </a:lnTo>
                  <a:lnTo>
                    <a:pt x="10361" y="6703"/>
                  </a:lnTo>
                  <a:lnTo>
                    <a:pt x="18542" y="393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3449"/>
            <p:cNvSpPr/>
            <p:nvPr>
              <p:custDataLst>
                <p:tags r:id="rId108"/>
              </p:custDataLst>
            </p:nvPr>
          </p:nvSpPr>
          <p:spPr>
            <a:xfrm>
              <a:off x="9001125" y="5524500"/>
              <a:ext cx="57151" cy="9410"/>
            </a:xfrm>
            <a:custGeom>
              <a:avLst/>
              <a:gdLst/>
              <a:ahLst/>
              <a:cxnLst/>
              <a:rect l="0" t="0" r="0" b="0"/>
              <a:pathLst>
                <a:path w="57151" h="9410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6546" y="1058"/>
                  </a:lnTo>
                  <a:lnTo>
                    <a:pt x="7540" y="2822"/>
                  </a:lnTo>
                  <a:lnTo>
                    <a:pt x="8201" y="5056"/>
                  </a:lnTo>
                  <a:lnTo>
                    <a:pt x="9701" y="6545"/>
                  </a:lnTo>
                  <a:lnTo>
                    <a:pt x="17611" y="9132"/>
                  </a:lnTo>
                  <a:lnTo>
                    <a:pt x="23679" y="9409"/>
                  </a:lnTo>
                  <a:lnTo>
                    <a:pt x="25312" y="8389"/>
                  </a:lnTo>
                  <a:lnTo>
                    <a:pt x="26399" y="6651"/>
                  </a:lnTo>
                  <a:lnTo>
                    <a:pt x="27125" y="4435"/>
                  </a:lnTo>
                  <a:lnTo>
                    <a:pt x="28667" y="2956"/>
                  </a:lnTo>
                  <a:lnTo>
                    <a:pt x="33202" y="1313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3450"/>
            <p:cNvSpPr/>
            <p:nvPr>
              <p:custDataLst>
                <p:tags r:id="rId109"/>
              </p:custDataLst>
            </p:nvPr>
          </p:nvSpPr>
          <p:spPr>
            <a:xfrm>
              <a:off x="9144038" y="5400791"/>
              <a:ext cx="76163" cy="157456"/>
            </a:xfrm>
            <a:custGeom>
              <a:avLst/>
              <a:gdLst/>
              <a:ahLst/>
              <a:cxnLst/>
              <a:rect l="0" t="0" r="0" b="0"/>
              <a:pathLst>
                <a:path w="76163" h="157456">
                  <a:moveTo>
                    <a:pt x="76162" y="9409"/>
                  </a:moveTo>
                  <a:lnTo>
                    <a:pt x="76162" y="9409"/>
                  </a:lnTo>
                  <a:lnTo>
                    <a:pt x="67961" y="9409"/>
                  </a:lnTo>
                  <a:lnTo>
                    <a:pt x="59294" y="2864"/>
                  </a:lnTo>
                  <a:lnTo>
                    <a:pt x="48106" y="0"/>
                  </a:lnTo>
                  <a:lnTo>
                    <a:pt x="39432" y="8096"/>
                  </a:lnTo>
                  <a:lnTo>
                    <a:pt x="33411" y="9019"/>
                  </a:lnTo>
                  <a:lnTo>
                    <a:pt x="31786" y="10207"/>
                  </a:lnTo>
                  <a:lnTo>
                    <a:pt x="30704" y="12058"/>
                  </a:lnTo>
                  <a:lnTo>
                    <a:pt x="29981" y="14350"/>
                  </a:lnTo>
                  <a:lnTo>
                    <a:pt x="21188" y="28692"/>
                  </a:lnTo>
                  <a:lnTo>
                    <a:pt x="9396" y="62511"/>
                  </a:lnTo>
                  <a:lnTo>
                    <a:pt x="3227" y="73708"/>
                  </a:lnTo>
                  <a:lnTo>
                    <a:pt x="0" y="117240"/>
                  </a:lnTo>
                  <a:lnTo>
                    <a:pt x="5029" y="131905"/>
                  </a:lnTo>
                  <a:lnTo>
                    <a:pt x="7574" y="135523"/>
                  </a:lnTo>
                  <a:lnTo>
                    <a:pt x="15153" y="141673"/>
                  </a:lnTo>
                  <a:lnTo>
                    <a:pt x="17297" y="146863"/>
                  </a:lnTo>
                  <a:lnTo>
                    <a:pt x="18928" y="148670"/>
                  </a:lnTo>
                  <a:lnTo>
                    <a:pt x="32119" y="156865"/>
                  </a:lnTo>
                  <a:lnTo>
                    <a:pt x="35158" y="157455"/>
                  </a:lnTo>
                  <a:lnTo>
                    <a:pt x="38243" y="156789"/>
                  </a:lnTo>
                  <a:lnTo>
                    <a:pt x="47587" y="1522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3451"/>
            <p:cNvSpPr/>
            <p:nvPr>
              <p:custDataLst>
                <p:tags r:id="rId110"/>
              </p:custDataLst>
            </p:nvPr>
          </p:nvSpPr>
          <p:spPr>
            <a:xfrm>
              <a:off x="9229725" y="5448858"/>
              <a:ext cx="85726" cy="84737"/>
            </a:xfrm>
            <a:custGeom>
              <a:avLst/>
              <a:gdLst/>
              <a:ahLst/>
              <a:cxnLst/>
              <a:rect l="0" t="0" r="0" b="0"/>
              <a:pathLst>
                <a:path w="85726" h="84737">
                  <a:moveTo>
                    <a:pt x="9525" y="18492"/>
                  </a:moveTo>
                  <a:lnTo>
                    <a:pt x="9525" y="18492"/>
                  </a:lnTo>
                  <a:lnTo>
                    <a:pt x="9525" y="36102"/>
                  </a:lnTo>
                  <a:lnTo>
                    <a:pt x="2979" y="44862"/>
                  </a:lnTo>
                  <a:lnTo>
                    <a:pt x="881" y="53704"/>
                  </a:lnTo>
                  <a:lnTo>
                    <a:pt x="0" y="84736"/>
                  </a:lnTo>
                  <a:lnTo>
                    <a:pt x="0" y="70966"/>
                  </a:lnTo>
                  <a:lnTo>
                    <a:pt x="2822" y="65449"/>
                  </a:lnTo>
                  <a:lnTo>
                    <a:pt x="8201" y="58342"/>
                  </a:lnTo>
                  <a:lnTo>
                    <a:pt x="10323" y="49333"/>
                  </a:lnTo>
                  <a:lnTo>
                    <a:pt x="15994" y="40448"/>
                  </a:lnTo>
                  <a:lnTo>
                    <a:pt x="18446" y="27963"/>
                  </a:lnTo>
                  <a:lnTo>
                    <a:pt x="18648" y="24806"/>
                  </a:lnTo>
                  <a:lnTo>
                    <a:pt x="21694" y="18475"/>
                  </a:lnTo>
                  <a:lnTo>
                    <a:pt x="25517" y="12135"/>
                  </a:lnTo>
                  <a:lnTo>
                    <a:pt x="28173" y="1323"/>
                  </a:lnTo>
                  <a:lnTo>
                    <a:pt x="29365" y="696"/>
                  </a:lnTo>
                  <a:lnTo>
                    <a:pt x="33512" y="0"/>
                  </a:lnTo>
                  <a:lnTo>
                    <a:pt x="35042" y="873"/>
                  </a:lnTo>
                  <a:lnTo>
                    <a:pt x="36061" y="2512"/>
                  </a:lnTo>
                  <a:lnTo>
                    <a:pt x="37833" y="9176"/>
                  </a:lnTo>
                  <a:lnTo>
                    <a:pt x="38100" y="45589"/>
                  </a:lnTo>
                  <a:lnTo>
                    <a:pt x="47591" y="56555"/>
                  </a:lnTo>
                  <a:lnTo>
                    <a:pt x="47622" y="48388"/>
                  </a:lnTo>
                  <a:lnTo>
                    <a:pt x="54170" y="39723"/>
                  </a:lnTo>
                  <a:lnTo>
                    <a:pt x="56759" y="29768"/>
                  </a:lnTo>
                  <a:lnTo>
                    <a:pt x="57116" y="19969"/>
                  </a:lnTo>
                  <a:lnTo>
                    <a:pt x="66281" y="9398"/>
                  </a:lnTo>
                  <a:lnTo>
                    <a:pt x="74841" y="9004"/>
                  </a:lnTo>
                  <a:lnTo>
                    <a:pt x="84281" y="17171"/>
                  </a:lnTo>
                  <a:lnTo>
                    <a:pt x="85598" y="26577"/>
                  </a:lnTo>
                  <a:lnTo>
                    <a:pt x="85725" y="565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3452"/>
            <p:cNvSpPr/>
            <p:nvPr>
              <p:custDataLst>
                <p:tags r:id="rId111"/>
              </p:custDataLst>
            </p:nvPr>
          </p:nvSpPr>
          <p:spPr>
            <a:xfrm>
              <a:off x="9401566" y="5486400"/>
              <a:ext cx="66285" cy="19051"/>
            </a:xfrm>
            <a:custGeom>
              <a:avLst/>
              <a:gdLst/>
              <a:ahLst/>
              <a:cxnLst/>
              <a:rect l="0" t="0" r="0" b="0"/>
              <a:pathLst>
                <a:path w="66285" h="19051">
                  <a:moveTo>
                    <a:pt x="9134" y="19050"/>
                  </a:moveTo>
                  <a:lnTo>
                    <a:pt x="9134" y="19050"/>
                  </a:lnTo>
                  <a:lnTo>
                    <a:pt x="0" y="19050"/>
                  </a:lnTo>
                  <a:lnTo>
                    <a:pt x="17302" y="19050"/>
                  </a:lnTo>
                  <a:lnTo>
                    <a:pt x="26741" y="10849"/>
                  </a:lnTo>
                  <a:lnTo>
                    <a:pt x="36259" y="9641"/>
                  </a:lnTo>
                  <a:lnTo>
                    <a:pt x="50840" y="9535"/>
                  </a:lnTo>
                  <a:lnTo>
                    <a:pt x="56950" y="6708"/>
                  </a:lnTo>
                  <a:lnTo>
                    <a:pt x="6628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3453"/>
            <p:cNvSpPr/>
            <p:nvPr>
              <p:custDataLst>
                <p:tags r:id="rId112"/>
              </p:custDataLst>
            </p:nvPr>
          </p:nvSpPr>
          <p:spPr>
            <a:xfrm>
              <a:off x="9420225" y="5438775"/>
              <a:ext cx="19051" cy="104776"/>
            </a:xfrm>
            <a:custGeom>
              <a:avLst/>
              <a:gdLst/>
              <a:ahLst/>
              <a:cxnLst/>
              <a:rect l="0" t="0" r="0" b="0"/>
              <a:pathLst>
                <a:path w="19051" h="104776">
                  <a:moveTo>
                    <a:pt x="19050" y="0"/>
                  </a:moveTo>
                  <a:lnTo>
                    <a:pt x="19050" y="0"/>
                  </a:lnTo>
                  <a:lnTo>
                    <a:pt x="9916" y="9132"/>
                  </a:lnTo>
                  <a:lnTo>
                    <a:pt x="8467" y="44536"/>
                  </a:lnTo>
                  <a:lnTo>
                    <a:pt x="1985" y="57167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3454"/>
            <p:cNvSpPr/>
            <p:nvPr>
              <p:custDataLst>
                <p:tags r:id="rId113"/>
              </p:custDataLst>
            </p:nvPr>
          </p:nvSpPr>
          <p:spPr>
            <a:xfrm>
              <a:off x="9525000" y="5381625"/>
              <a:ext cx="65712" cy="200026"/>
            </a:xfrm>
            <a:custGeom>
              <a:avLst/>
              <a:gdLst/>
              <a:ahLst/>
              <a:cxnLst/>
              <a:rect l="0" t="0" r="0" b="0"/>
              <a:pathLst>
                <a:path w="65712" h="200026">
                  <a:moveTo>
                    <a:pt x="38100" y="0"/>
                  </a:moveTo>
                  <a:lnTo>
                    <a:pt x="38100" y="0"/>
                  </a:lnTo>
                  <a:lnTo>
                    <a:pt x="43157" y="5056"/>
                  </a:lnTo>
                  <a:lnTo>
                    <a:pt x="45640" y="10361"/>
                  </a:lnTo>
                  <a:lnTo>
                    <a:pt x="48423" y="25510"/>
                  </a:lnTo>
                  <a:lnTo>
                    <a:pt x="55112" y="38122"/>
                  </a:lnTo>
                  <a:lnTo>
                    <a:pt x="65711" y="79747"/>
                  </a:lnTo>
                  <a:lnTo>
                    <a:pt x="65332" y="98535"/>
                  </a:lnTo>
                  <a:lnTo>
                    <a:pt x="49330" y="144173"/>
                  </a:lnTo>
                  <a:lnTo>
                    <a:pt x="21778" y="183353"/>
                  </a:lnTo>
                  <a:lnTo>
                    <a:pt x="0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3455"/>
            <p:cNvSpPr/>
            <p:nvPr>
              <p:custDataLst>
                <p:tags r:id="rId114"/>
              </p:custDataLst>
            </p:nvPr>
          </p:nvSpPr>
          <p:spPr>
            <a:xfrm>
              <a:off x="9467850" y="5429250"/>
              <a:ext cx="19051" cy="76201"/>
            </a:xfrm>
            <a:custGeom>
              <a:avLst/>
              <a:gdLst/>
              <a:ahLst/>
              <a:cxnLst/>
              <a:rect l="0" t="0" r="0" b="0"/>
              <a:pathLst>
                <a:path w="19051" h="76201">
                  <a:moveTo>
                    <a:pt x="0" y="0"/>
                  </a:moveTo>
                  <a:lnTo>
                    <a:pt x="0" y="0"/>
                  </a:lnTo>
                  <a:lnTo>
                    <a:pt x="8201" y="8201"/>
                  </a:lnTo>
                  <a:lnTo>
                    <a:pt x="9134" y="14189"/>
                  </a:lnTo>
                  <a:lnTo>
                    <a:pt x="9515" y="33113"/>
                  </a:lnTo>
                  <a:lnTo>
                    <a:pt x="12343" y="38706"/>
                  </a:lnTo>
                  <a:lnTo>
                    <a:pt x="16070" y="44719"/>
                  </a:lnTo>
                  <a:lnTo>
                    <a:pt x="18461" y="57204"/>
                  </a:lnTo>
                  <a:lnTo>
                    <a:pt x="190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9" name="SMARTInkShape-Group720"/>
          <p:cNvGrpSpPr/>
          <p:nvPr/>
        </p:nvGrpSpPr>
        <p:grpSpPr>
          <a:xfrm>
            <a:off x="10259984" y="3905411"/>
            <a:ext cx="1046192" cy="571329"/>
            <a:chOff x="10259984" y="3905411"/>
            <a:chExt cx="1046192" cy="571329"/>
          </a:xfrm>
        </p:grpSpPr>
        <p:sp>
          <p:nvSpPr>
            <p:cNvPr id="288" name="SMARTInkShape-3456"/>
            <p:cNvSpPr/>
            <p:nvPr>
              <p:custDataLst>
                <p:tags r:id="rId94"/>
              </p:custDataLst>
            </p:nvPr>
          </p:nvSpPr>
          <p:spPr>
            <a:xfrm>
              <a:off x="11153775" y="3905411"/>
              <a:ext cx="36764" cy="237965"/>
            </a:xfrm>
            <a:custGeom>
              <a:avLst/>
              <a:gdLst/>
              <a:ahLst/>
              <a:cxnLst/>
              <a:rect l="0" t="0" r="0" b="0"/>
              <a:pathLst>
                <a:path w="36764" h="237965">
                  <a:moveTo>
                    <a:pt x="9525" y="28414"/>
                  </a:moveTo>
                  <a:lnTo>
                    <a:pt x="9525" y="28414"/>
                  </a:lnTo>
                  <a:lnTo>
                    <a:pt x="24712" y="12167"/>
                  </a:lnTo>
                  <a:lnTo>
                    <a:pt x="28425" y="382"/>
                  </a:lnTo>
                  <a:lnTo>
                    <a:pt x="33588" y="0"/>
                  </a:lnTo>
                  <a:lnTo>
                    <a:pt x="35092" y="1005"/>
                  </a:lnTo>
                  <a:lnTo>
                    <a:pt x="36095" y="2733"/>
                  </a:lnTo>
                  <a:lnTo>
                    <a:pt x="36763" y="4943"/>
                  </a:lnTo>
                  <a:lnTo>
                    <a:pt x="28932" y="45828"/>
                  </a:lnTo>
                  <a:lnTo>
                    <a:pt x="27588" y="76539"/>
                  </a:lnTo>
                  <a:lnTo>
                    <a:pt x="19939" y="118137"/>
                  </a:lnTo>
                  <a:lnTo>
                    <a:pt x="18071" y="165094"/>
                  </a:lnTo>
                  <a:lnTo>
                    <a:pt x="9357" y="211602"/>
                  </a:lnTo>
                  <a:lnTo>
                    <a:pt x="0" y="2379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3457"/>
            <p:cNvSpPr/>
            <p:nvPr>
              <p:custDataLst>
                <p:tags r:id="rId95"/>
              </p:custDataLst>
            </p:nvPr>
          </p:nvSpPr>
          <p:spPr>
            <a:xfrm>
              <a:off x="11144253" y="4229100"/>
              <a:ext cx="47588" cy="47591"/>
            </a:xfrm>
            <a:custGeom>
              <a:avLst/>
              <a:gdLst/>
              <a:ahLst/>
              <a:cxnLst/>
              <a:rect l="0" t="0" r="0" b="0"/>
              <a:pathLst>
                <a:path w="47588" h="47591">
                  <a:moveTo>
                    <a:pt x="28572" y="9525"/>
                  </a:moveTo>
                  <a:lnTo>
                    <a:pt x="28572" y="9525"/>
                  </a:lnTo>
                  <a:lnTo>
                    <a:pt x="10963" y="9525"/>
                  </a:lnTo>
                  <a:lnTo>
                    <a:pt x="1447" y="17726"/>
                  </a:lnTo>
                  <a:lnTo>
                    <a:pt x="426" y="23714"/>
                  </a:lnTo>
                  <a:lnTo>
                    <a:pt x="0" y="37670"/>
                  </a:lnTo>
                  <a:lnTo>
                    <a:pt x="5055" y="43030"/>
                  </a:lnTo>
                  <a:lnTo>
                    <a:pt x="10358" y="45582"/>
                  </a:lnTo>
                  <a:lnTo>
                    <a:pt x="27098" y="47590"/>
                  </a:lnTo>
                  <a:lnTo>
                    <a:pt x="36644" y="39421"/>
                  </a:lnTo>
                  <a:lnTo>
                    <a:pt x="38868" y="30757"/>
                  </a:lnTo>
                  <a:lnTo>
                    <a:pt x="46260" y="20801"/>
                  </a:lnTo>
                  <a:lnTo>
                    <a:pt x="47502" y="11002"/>
                  </a:lnTo>
                  <a:lnTo>
                    <a:pt x="47587" y="4906"/>
                  </a:lnTo>
                  <a:lnTo>
                    <a:pt x="46540" y="3270"/>
                  </a:lnTo>
                  <a:lnTo>
                    <a:pt x="44784" y="2180"/>
                  </a:lnTo>
                  <a:lnTo>
                    <a:pt x="37920" y="287"/>
                  </a:lnTo>
                  <a:lnTo>
                    <a:pt x="2857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3458"/>
            <p:cNvSpPr/>
            <p:nvPr>
              <p:custDataLst>
                <p:tags r:id="rId96"/>
              </p:custDataLst>
            </p:nvPr>
          </p:nvSpPr>
          <p:spPr>
            <a:xfrm>
              <a:off x="10259984" y="4410075"/>
              <a:ext cx="1046192" cy="66665"/>
            </a:xfrm>
            <a:custGeom>
              <a:avLst/>
              <a:gdLst/>
              <a:ahLst/>
              <a:cxnLst/>
              <a:rect l="0" t="0" r="0" b="0"/>
              <a:pathLst>
                <a:path w="1046192" h="66665">
                  <a:moveTo>
                    <a:pt x="93691" y="0"/>
                  </a:moveTo>
                  <a:lnTo>
                    <a:pt x="93691" y="0"/>
                  </a:lnTo>
                  <a:lnTo>
                    <a:pt x="80434" y="0"/>
                  </a:lnTo>
                  <a:lnTo>
                    <a:pt x="74395" y="2822"/>
                  </a:lnTo>
                  <a:lnTo>
                    <a:pt x="68182" y="6546"/>
                  </a:lnTo>
                  <a:lnTo>
                    <a:pt x="55569" y="8936"/>
                  </a:lnTo>
                  <a:lnTo>
                    <a:pt x="40414" y="12173"/>
                  </a:lnTo>
                  <a:lnTo>
                    <a:pt x="13963" y="19202"/>
                  </a:lnTo>
                  <a:lnTo>
                    <a:pt x="11963" y="21268"/>
                  </a:lnTo>
                  <a:lnTo>
                    <a:pt x="10630" y="23704"/>
                  </a:lnTo>
                  <a:lnTo>
                    <a:pt x="8685" y="25328"/>
                  </a:lnTo>
                  <a:lnTo>
                    <a:pt x="3699" y="27132"/>
                  </a:lnTo>
                  <a:lnTo>
                    <a:pt x="1947" y="28671"/>
                  </a:lnTo>
                  <a:lnTo>
                    <a:pt x="0" y="33204"/>
                  </a:lnTo>
                  <a:lnTo>
                    <a:pt x="537" y="34836"/>
                  </a:lnTo>
                  <a:lnTo>
                    <a:pt x="1955" y="35924"/>
                  </a:lnTo>
                  <a:lnTo>
                    <a:pt x="3958" y="36649"/>
                  </a:lnTo>
                  <a:lnTo>
                    <a:pt x="14779" y="44359"/>
                  </a:lnTo>
                  <a:lnTo>
                    <a:pt x="46930" y="54973"/>
                  </a:lnTo>
                  <a:lnTo>
                    <a:pt x="85533" y="63409"/>
                  </a:lnTo>
                  <a:lnTo>
                    <a:pt x="128180" y="66030"/>
                  </a:lnTo>
                  <a:lnTo>
                    <a:pt x="168821" y="66484"/>
                  </a:lnTo>
                  <a:lnTo>
                    <a:pt x="213318" y="66618"/>
                  </a:lnTo>
                  <a:lnTo>
                    <a:pt x="249516" y="66650"/>
                  </a:lnTo>
                  <a:lnTo>
                    <a:pt x="290299" y="66664"/>
                  </a:lnTo>
                  <a:lnTo>
                    <a:pt x="333119" y="63848"/>
                  </a:lnTo>
                  <a:lnTo>
                    <a:pt x="377903" y="60127"/>
                  </a:lnTo>
                  <a:lnTo>
                    <a:pt x="401699" y="59134"/>
                  </a:lnTo>
                  <a:lnTo>
                    <a:pt x="426030" y="58473"/>
                  </a:lnTo>
                  <a:lnTo>
                    <a:pt x="451775" y="56974"/>
                  </a:lnTo>
                  <a:lnTo>
                    <a:pt x="478464" y="54916"/>
                  </a:lnTo>
                  <a:lnTo>
                    <a:pt x="505781" y="52486"/>
                  </a:lnTo>
                  <a:lnTo>
                    <a:pt x="532459" y="50865"/>
                  </a:lnTo>
                  <a:lnTo>
                    <a:pt x="558711" y="49785"/>
                  </a:lnTo>
                  <a:lnTo>
                    <a:pt x="584679" y="49065"/>
                  </a:lnTo>
                  <a:lnTo>
                    <a:pt x="611517" y="48585"/>
                  </a:lnTo>
                  <a:lnTo>
                    <a:pt x="638933" y="48265"/>
                  </a:lnTo>
                  <a:lnTo>
                    <a:pt x="666736" y="48052"/>
                  </a:lnTo>
                  <a:lnTo>
                    <a:pt x="692678" y="47910"/>
                  </a:lnTo>
                  <a:lnTo>
                    <a:pt x="717382" y="47815"/>
                  </a:lnTo>
                  <a:lnTo>
                    <a:pt x="764587" y="47710"/>
                  </a:lnTo>
                  <a:lnTo>
                    <a:pt x="810261" y="47663"/>
                  </a:lnTo>
                  <a:lnTo>
                    <a:pt x="855255" y="47642"/>
                  </a:lnTo>
                  <a:lnTo>
                    <a:pt x="897830" y="48690"/>
                  </a:lnTo>
                  <a:lnTo>
                    <a:pt x="934392" y="52685"/>
                  </a:lnTo>
                  <a:lnTo>
                    <a:pt x="979669" y="55827"/>
                  </a:lnTo>
                  <a:lnTo>
                    <a:pt x="1017687" y="55830"/>
                  </a:lnTo>
                  <a:lnTo>
                    <a:pt x="1046191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3459"/>
            <p:cNvSpPr/>
            <p:nvPr>
              <p:custDataLst>
                <p:tags r:id="rId97"/>
              </p:custDataLst>
            </p:nvPr>
          </p:nvSpPr>
          <p:spPr>
            <a:xfrm>
              <a:off x="10829925" y="424815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9410" y="9525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3460"/>
            <p:cNvSpPr/>
            <p:nvPr>
              <p:custDataLst>
                <p:tags r:id="rId98"/>
              </p:custDataLst>
            </p:nvPr>
          </p:nvSpPr>
          <p:spPr>
            <a:xfrm>
              <a:off x="10925175" y="4086669"/>
              <a:ext cx="142876" cy="113726"/>
            </a:xfrm>
            <a:custGeom>
              <a:avLst/>
              <a:gdLst/>
              <a:ahLst/>
              <a:cxnLst/>
              <a:rect l="0" t="0" r="0" b="0"/>
              <a:pathLst>
                <a:path w="142876" h="113726">
                  <a:moveTo>
                    <a:pt x="0" y="28131"/>
                  </a:moveTo>
                  <a:lnTo>
                    <a:pt x="0" y="28131"/>
                  </a:lnTo>
                  <a:lnTo>
                    <a:pt x="16401" y="36332"/>
                  </a:lnTo>
                  <a:lnTo>
                    <a:pt x="17283" y="37832"/>
                  </a:lnTo>
                  <a:lnTo>
                    <a:pt x="18700" y="47843"/>
                  </a:lnTo>
                  <a:lnTo>
                    <a:pt x="18982" y="60012"/>
                  </a:lnTo>
                  <a:lnTo>
                    <a:pt x="21841" y="66290"/>
                  </a:lnTo>
                  <a:lnTo>
                    <a:pt x="25582" y="72607"/>
                  </a:lnTo>
                  <a:lnTo>
                    <a:pt x="27984" y="85286"/>
                  </a:lnTo>
                  <a:lnTo>
                    <a:pt x="28540" y="102450"/>
                  </a:lnTo>
                  <a:lnTo>
                    <a:pt x="19165" y="113725"/>
                  </a:lnTo>
                  <a:lnTo>
                    <a:pt x="19050" y="72566"/>
                  </a:lnTo>
                  <a:lnTo>
                    <a:pt x="21874" y="66224"/>
                  </a:lnTo>
                  <a:lnTo>
                    <a:pt x="25596" y="59878"/>
                  </a:lnTo>
                  <a:lnTo>
                    <a:pt x="27692" y="49297"/>
                  </a:lnTo>
                  <a:lnTo>
                    <a:pt x="29373" y="34285"/>
                  </a:lnTo>
                  <a:lnTo>
                    <a:pt x="38891" y="9355"/>
                  </a:lnTo>
                  <a:lnTo>
                    <a:pt x="46266" y="1056"/>
                  </a:lnTo>
                  <a:lnTo>
                    <a:pt x="49843" y="222"/>
                  </a:lnTo>
                  <a:lnTo>
                    <a:pt x="52278" y="0"/>
                  </a:lnTo>
                  <a:lnTo>
                    <a:pt x="57805" y="2576"/>
                  </a:lnTo>
                  <a:lnTo>
                    <a:pt x="71212" y="13757"/>
                  </a:lnTo>
                  <a:lnTo>
                    <a:pt x="73983" y="19273"/>
                  </a:lnTo>
                  <a:lnTo>
                    <a:pt x="76005" y="37715"/>
                  </a:lnTo>
                  <a:lnTo>
                    <a:pt x="76200" y="74393"/>
                  </a:lnTo>
                  <a:lnTo>
                    <a:pt x="76200" y="52073"/>
                  </a:lnTo>
                  <a:lnTo>
                    <a:pt x="79024" y="46533"/>
                  </a:lnTo>
                  <a:lnTo>
                    <a:pt x="82746" y="40543"/>
                  </a:lnTo>
                  <a:lnTo>
                    <a:pt x="85137" y="28074"/>
                  </a:lnTo>
                  <a:lnTo>
                    <a:pt x="85334" y="24918"/>
                  </a:lnTo>
                  <a:lnTo>
                    <a:pt x="88373" y="18589"/>
                  </a:lnTo>
                  <a:lnTo>
                    <a:pt x="90665" y="15420"/>
                  </a:lnTo>
                  <a:lnTo>
                    <a:pt x="96034" y="11898"/>
                  </a:lnTo>
                  <a:lnTo>
                    <a:pt x="104683" y="9452"/>
                  </a:lnTo>
                  <a:lnTo>
                    <a:pt x="122064" y="9095"/>
                  </a:lnTo>
                  <a:lnTo>
                    <a:pt x="128360" y="14142"/>
                  </a:lnTo>
                  <a:lnTo>
                    <a:pt x="131132" y="19444"/>
                  </a:lnTo>
                  <a:lnTo>
                    <a:pt x="133155" y="37729"/>
                  </a:lnTo>
                  <a:lnTo>
                    <a:pt x="133221" y="40880"/>
                  </a:lnTo>
                  <a:lnTo>
                    <a:pt x="136115" y="47203"/>
                  </a:lnTo>
                  <a:lnTo>
                    <a:pt x="139871" y="53541"/>
                  </a:lnTo>
                  <a:lnTo>
                    <a:pt x="142480" y="64350"/>
                  </a:lnTo>
                  <a:lnTo>
                    <a:pt x="142875" y="948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3461"/>
            <p:cNvSpPr/>
            <p:nvPr>
              <p:custDataLst>
                <p:tags r:id="rId99"/>
              </p:custDataLst>
            </p:nvPr>
          </p:nvSpPr>
          <p:spPr>
            <a:xfrm>
              <a:off x="10706100" y="4078024"/>
              <a:ext cx="37922" cy="198702"/>
            </a:xfrm>
            <a:custGeom>
              <a:avLst/>
              <a:gdLst/>
              <a:ahLst/>
              <a:cxnLst/>
              <a:rect l="0" t="0" r="0" b="0"/>
              <a:pathLst>
                <a:path w="37922" h="198702">
                  <a:moveTo>
                    <a:pt x="0" y="8201"/>
                  </a:moveTo>
                  <a:lnTo>
                    <a:pt x="0" y="8201"/>
                  </a:lnTo>
                  <a:lnTo>
                    <a:pt x="8202" y="0"/>
                  </a:lnTo>
                  <a:lnTo>
                    <a:pt x="8642" y="617"/>
                  </a:lnTo>
                  <a:lnTo>
                    <a:pt x="9134" y="4125"/>
                  </a:lnTo>
                  <a:lnTo>
                    <a:pt x="10323" y="5483"/>
                  </a:lnTo>
                  <a:lnTo>
                    <a:pt x="14465" y="6993"/>
                  </a:lnTo>
                  <a:lnTo>
                    <a:pt x="15993" y="8454"/>
                  </a:lnTo>
                  <a:lnTo>
                    <a:pt x="17691" y="12900"/>
                  </a:lnTo>
                  <a:lnTo>
                    <a:pt x="19841" y="24377"/>
                  </a:lnTo>
                  <a:lnTo>
                    <a:pt x="25517" y="34749"/>
                  </a:lnTo>
                  <a:lnTo>
                    <a:pt x="35042" y="79046"/>
                  </a:lnTo>
                  <a:lnTo>
                    <a:pt x="37921" y="122560"/>
                  </a:lnTo>
                  <a:lnTo>
                    <a:pt x="36963" y="135227"/>
                  </a:lnTo>
                  <a:lnTo>
                    <a:pt x="23906" y="177801"/>
                  </a:lnTo>
                  <a:lnTo>
                    <a:pt x="9525" y="1987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3462"/>
            <p:cNvSpPr/>
            <p:nvPr>
              <p:custDataLst>
                <p:tags r:id="rId100"/>
              </p:custDataLst>
            </p:nvPr>
          </p:nvSpPr>
          <p:spPr>
            <a:xfrm>
              <a:off x="10648950" y="4133850"/>
              <a:ext cx="9526" cy="114301"/>
            </a:xfrm>
            <a:custGeom>
              <a:avLst/>
              <a:gdLst/>
              <a:ahLst/>
              <a:cxnLst/>
              <a:rect l="0" t="0" r="0" b="0"/>
              <a:pathLst>
                <a:path w="9526" h="114301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6546" y="1058"/>
                  </a:lnTo>
                  <a:lnTo>
                    <a:pt x="7538" y="2822"/>
                  </a:lnTo>
                  <a:lnTo>
                    <a:pt x="9265" y="9701"/>
                  </a:lnTo>
                  <a:lnTo>
                    <a:pt x="9524" y="56993"/>
                  </a:lnTo>
                  <a:lnTo>
                    <a:pt x="9525" y="98030"/>
                  </a:lnTo>
                  <a:lnTo>
                    <a:pt x="6701" y="104599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3463"/>
            <p:cNvSpPr/>
            <p:nvPr>
              <p:custDataLst>
                <p:tags r:id="rId101"/>
              </p:custDataLst>
            </p:nvPr>
          </p:nvSpPr>
          <p:spPr>
            <a:xfrm>
              <a:off x="10582278" y="4171950"/>
              <a:ext cx="19048" cy="104776"/>
            </a:xfrm>
            <a:custGeom>
              <a:avLst/>
              <a:gdLst/>
              <a:ahLst/>
              <a:cxnLst/>
              <a:rect l="0" t="0" r="0" b="0"/>
              <a:pathLst>
                <a:path w="19048" h="104776">
                  <a:moveTo>
                    <a:pt x="19047" y="0"/>
                  </a:moveTo>
                  <a:lnTo>
                    <a:pt x="19047" y="0"/>
                  </a:lnTo>
                  <a:lnTo>
                    <a:pt x="10845" y="0"/>
                  </a:lnTo>
                  <a:lnTo>
                    <a:pt x="10405" y="1058"/>
                  </a:lnTo>
                  <a:lnTo>
                    <a:pt x="9531" y="22666"/>
                  </a:lnTo>
                  <a:lnTo>
                    <a:pt x="8470" y="24636"/>
                  </a:lnTo>
                  <a:lnTo>
                    <a:pt x="6704" y="25949"/>
                  </a:lnTo>
                  <a:lnTo>
                    <a:pt x="4469" y="26824"/>
                  </a:lnTo>
                  <a:lnTo>
                    <a:pt x="2977" y="28466"/>
                  </a:lnTo>
                  <a:lnTo>
                    <a:pt x="1321" y="33113"/>
                  </a:lnTo>
                  <a:lnTo>
                    <a:pt x="0" y="79378"/>
                  </a:lnTo>
                  <a:lnTo>
                    <a:pt x="1057" y="81493"/>
                  </a:lnTo>
                  <a:lnTo>
                    <a:pt x="2821" y="82904"/>
                  </a:lnTo>
                  <a:lnTo>
                    <a:pt x="5055" y="83844"/>
                  </a:lnTo>
                  <a:lnTo>
                    <a:pt x="6543" y="85529"/>
                  </a:lnTo>
                  <a:lnTo>
                    <a:pt x="8199" y="90224"/>
                  </a:lnTo>
                  <a:lnTo>
                    <a:pt x="9522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3464"/>
            <p:cNvSpPr/>
            <p:nvPr>
              <p:custDataLst>
                <p:tags r:id="rId102"/>
              </p:custDataLst>
            </p:nvPr>
          </p:nvSpPr>
          <p:spPr>
            <a:xfrm>
              <a:off x="10553700" y="4219575"/>
              <a:ext cx="76201" cy="19051"/>
            </a:xfrm>
            <a:custGeom>
              <a:avLst/>
              <a:gdLst/>
              <a:ahLst/>
              <a:cxnLst/>
              <a:rect l="0" t="0" r="0" b="0"/>
              <a:pathLst>
                <a:path w="76201" h="19051">
                  <a:moveTo>
                    <a:pt x="0" y="19050"/>
                  </a:moveTo>
                  <a:lnTo>
                    <a:pt x="0" y="19050"/>
                  </a:lnTo>
                  <a:lnTo>
                    <a:pt x="14570" y="19050"/>
                  </a:lnTo>
                  <a:lnTo>
                    <a:pt x="16064" y="17992"/>
                  </a:lnTo>
                  <a:lnTo>
                    <a:pt x="17059" y="16228"/>
                  </a:lnTo>
                  <a:lnTo>
                    <a:pt x="17723" y="13994"/>
                  </a:lnTo>
                  <a:lnTo>
                    <a:pt x="19224" y="12504"/>
                  </a:lnTo>
                  <a:lnTo>
                    <a:pt x="27134" y="9918"/>
                  </a:lnTo>
                  <a:lnTo>
                    <a:pt x="60362" y="9528"/>
                  </a:lnTo>
                  <a:lnTo>
                    <a:pt x="62468" y="8468"/>
                  </a:lnTo>
                  <a:lnTo>
                    <a:pt x="63870" y="6704"/>
                  </a:lnTo>
                  <a:lnTo>
                    <a:pt x="64805" y="4469"/>
                  </a:lnTo>
                  <a:lnTo>
                    <a:pt x="66487" y="2979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3465"/>
            <p:cNvSpPr/>
            <p:nvPr>
              <p:custDataLst>
                <p:tags r:id="rId103"/>
              </p:custDataLst>
            </p:nvPr>
          </p:nvSpPr>
          <p:spPr>
            <a:xfrm>
              <a:off x="10410860" y="4181917"/>
              <a:ext cx="104741" cy="104295"/>
            </a:xfrm>
            <a:custGeom>
              <a:avLst/>
              <a:gdLst/>
              <a:ahLst/>
              <a:cxnLst/>
              <a:rect l="0" t="0" r="0" b="0"/>
              <a:pathLst>
                <a:path w="104741" h="104295">
                  <a:moveTo>
                    <a:pt x="9490" y="47183"/>
                  </a:moveTo>
                  <a:lnTo>
                    <a:pt x="9490" y="47183"/>
                  </a:lnTo>
                  <a:lnTo>
                    <a:pt x="9490" y="38051"/>
                  </a:lnTo>
                  <a:lnTo>
                    <a:pt x="4433" y="37775"/>
                  </a:lnTo>
                  <a:lnTo>
                    <a:pt x="2944" y="36677"/>
                  </a:lnTo>
                  <a:lnTo>
                    <a:pt x="139" y="28726"/>
                  </a:lnTo>
                  <a:lnTo>
                    <a:pt x="80" y="28528"/>
                  </a:lnTo>
                  <a:lnTo>
                    <a:pt x="8176" y="28168"/>
                  </a:lnTo>
                  <a:lnTo>
                    <a:pt x="8613" y="29214"/>
                  </a:lnTo>
                  <a:lnTo>
                    <a:pt x="9490" y="75812"/>
                  </a:lnTo>
                  <a:lnTo>
                    <a:pt x="9490" y="88468"/>
                  </a:lnTo>
                  <a:lnTo>
                    <a:pt x="8432" y="90582"/>
                  </a:lnTo>
                  <a:lnTo>
                    <a:pt x="6666" y="91991"/>
                  </a:lnTo>
                  <a:lnTo>
                    <a:pt x="4433" y="92929"/>
                  </a:lnTo>
                  <a:lnTo>
                    <a:pt x="2944" y="94614"/>
                  </a:lnTo>
                  <a:lnTo>
                    <a:pt x="0" y="104202"/>
                  </a:lnTo>
                  <a:lnTo>
                    <a:pt x="5031" y="104294"/>
                  </a:lnTo>
                  <a:lnTo>
                    <a:pt x="6517" y="103249"/>
                  </a:lnTo>
                  <a:lnTo>
                    <a:pt x="7508" y="101493"/>
                  </a:lnTo>
                  <a:lnTo>
                    <a:pt x="9099" y="91072"/>
                  </a:lnTo>
                  <a:lnTo>
                    <a:pt x="10542" y="58814"/>
                  </a:lnTo>
                  <a:lnTo>
                    <a:pt x="18132" y="32190"/>
                  </a:lnTo>
                  <a:lnTo>
                    <a:pt x="18980" y="10999"/>
                  </a:lnTo>
                  <a:lnTo>
                    <a:pt x="28147" y="0"/>
                  </a:lnTo>
                  <a:lnTo>
                    <a:pt x="46147" y="17171"/>
                  </a:lnTo>
                  <a:lnTo>
                    <a:pt x="47162" y="23238"/>
                  </a:lnTo>
                  <a:lnTo>
                    <a:pt x="47590" y="66229"/>
                  </a:lnTo>
                  <a:lnTo>
                    <a:pt x="47590" y="58032"/>
                  </a:lnTo>
                  <a:lnTo>
                    <a:pt x="54136" y="49365"/>
                  </a:lnTo>
                  <a:lnTo>
                    <a:pt x="56724" y="39409"/>
                  </a:lnTo>
                  <a:lnTo>
                    <a:pt x="66238" y="28571"/>
                  </a:lnTo>
                  <a:lnTo>
                    <a:pt x="81103" y="28136"/>
                  </a:lnTo>
                  <a:lnTo>
                    <a:pt x="82632" y="29193"/>
                  </a:lnTo>
                  <a:lnTo>
                    <a:pt x="83652" y="30956"/>
                  </a:lnTo>
                  <a:lnTo>
                    <a:pt x="85086" y="38495"/>
                  </a:lnTo>
                  <a:lnTo>
                    <a:pt x="85570" y="45467"/>
                  </a:lnTo>
                  <a:lnTo>
                    <a:pt x="92213" y="54448"/>
                  </a:lnTo>
                  <a:lnTo>
                    <a:pt x="94325" y="63329"/>
                  </a:lnTo>
                  <a:lnTo>
                    <a:pt x="95180" y="83412"/>
                  </a:lnTo>
                  <a:lnTo>
                    <a:pt x="104740" y="94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3466"/>
            <p:cNvSpPr/>
            <p:nvPr>
              <p:custDataLst>
                <p:tags r:id="rId104"/>
              </p:custDataLst>
            </p:nvPr>
          </p:nvSpPr>
          <p:spPr>
            <a:xfrm>
              <a:off x="10334663" y="4133850"/>
              <a:ext cx="57113" cy="190501"/>
            </a:xfrm>
            <a:custGeom>
              <a:avLst/>
              <a:gdLst/>
              <a:ahLst/>
              <a:cxnLst/>
              <a:rect l="0" t="0" r="0" b="0"/>
              <a:pathLst>
                <a:path w="57113" h="190501">
                  <a:moveTo>
                    <a:pt x="57112" y="9525"/>
                  </a:moveTo>
                  <a:lnTo>
                    <a:pt x="57112" y="9525"/>
                  </a:lnTo>
                  <a:lnTo>
                    <a:pt x="57112" y="34"/>
                  </a:lnTo>
                  <a:lnTo>
                    <a:pt x="47978" y="0"/>
                  </a:lnTo>
                  <a:lnTo>
                    <a:pt x="33409" y="14189"/>
                  </a:lnTo>
                  <a:lnTo>
                    <a:pt x="30702" y="19712"/>
                  </a:lnTo>
                  <a:lnTo>
                    <a:pt x="23908" y="36937"/>
                  </a:lnTo>
                  <a:lnTo>
                    <a:pt x="13433" y="54176"/>
                  </a:lnTo>
                  <a:lnTo>
                    <a:pt x="7444" y="74045"/>
                  </a:lnTo>
                  <a:lnTo>
                    <a:pt x="4950" y="77938"/>
                  </a:lnTo>
                  <a:lnTo>
                    <a:pt x="1440" y="93531"/>
                  </a:lnTo>
                  <a:lnTo>
                    <a:pt x="0" y="135074"/>
                  </a:lnTo>
                  <a:lnTo>
                    <a:pt x="9665" y="161820"/>
                  </a:lnTo>
                  <a:lnTo>
                    <a:pt x="14153" y="171050"/>
                  </a:lnTo>
                  <a:lnTo>
                    <a:pt x="16832" y="174359"/>
                  </a:lnTo>
                  <a:lnTo>
                    <a:pt x="24597" y="180073"/>
                  </a:lnTo>
                  <a:lnTo>
                    <a:pt x="26786" y="185160"/>
                  </a:lnTo>
                  <a:lnTo>
                    <a:pt x="28428" y="186940"/>
                  </a:lnTo>
                  <a:lnTo>
                    <a:pt x="38062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4" name="SMARTInkShape-Group721"/>
          <p:cNvGrpSpPr/>
          <p:nvPr/>
        </p:nvGrpSpPr>
        <p:grpSpPr>
          <a:xfrm>
            <a:off x="10315966" y="4534295"/>
            <a:ext cx="169724" cy="351992"/>
            <a:chOff x="10315966" y="4534295"/>
            <a:chExt cx="169724" cy="351992"/>
          </a:xfrm>
        </p:grpSpPr>
        <p:sp>
          <p:nvSpPr>
            <p:cNvPr id="300" name="SMARTInkShape-3467"/>
            <p:cNvSpPr/>
            <p:nvPr>
              <p:custDataLst>
                <p:tags r:id="rId90"/>
              </p:custDataLst>
            </p:nvPr>
          </p:nvSpPr>
          <p:spPr>
            <a:xfrm>
              <a:off x="10382250" y="4695825"/>
              <a:ext cx="38101" cy="190462"/>
            </a:xfrm>
            <a:custGeom>
              <a:avLst/>
              <a:gdLst/>
              <a:ahLst/>
              <a:cxnLst/>
              <a:rect l="0" t="0" r="0" b="0"/>
              <a:pathLst>
                <a:path w="38101" h="190462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6545"/>
                  </a:lnTo>
                  <a:lnTo>
                    <a:pt x="2824" y="7539"/>
                  </a:lnTo>
                  <a:lnTo>
                    <a:pt x="5057" y="8201"/>
                  </a:lnTo>
                  <a:lnTo>
                    <a:pt x="6546" y="9701"/>
                  </a:lnTo>
                  <a:lnTo>
                    <a:pt x="9410" y="18623"/>
                  </a:lnTo>
                  <a:lnTo>
                    <a:pt x="9490" y="23980"/>
                  </a:lnTo>
                  <a:lnTo>
                    <a:pt x="12332" y="29355"/>
                  </a:lnTo>
                  <a:lnTo>
                    <a:pt x="16064" y="35271"/>
                  </a:lnTo>
                  <a:lnTo>
                    <a:pt x="18459" y="47694"/>
                  </a:lnTo>
                  <a:lnTo>
                    <a:pt x="18935" y="60339"/>
                  </a:lnTo>
                  <a:lnTo>
                    <a:pt x="21821" y="66681"/>
                  </a:lnTo>
                  <a:lnTo>
                    <a:pt x="25573" y="73028"/>
                  </a:lnTo>
                  <a:lnTo>
                    <a:pt x="27685" y="83609"/>
                  </a:lnTo>
                  <a:lnTo>
                    <a:pt x="29369" y="98622"/>
                  </a:lnTo>
                  <a:lnTo>
                    <a:pt x="36741" y="117083"/>
                  </a:lnTo>
                  <a:lnTo>
                    <a:pt x="38090" y="164705"/>
                  </a:lnTo>
                  <a:lnTo>
                    <a:pt x="38100" y="185463"/>
                  </a:lnTo>
                  <a:lnTo>
                    <a:pt x="37042" y="187142"/>
                  </a:lnTo>
                  <a:lnTo>
                    <a:pt x="35276" y="188262"/>
                  </a:lnTo>
                  <a:lnTo>
                    <a:pt x="28966" y="190369"/>
                  </a:lnTo>
                  <a:lnTo>
                    <a:pt x="23635" y="190461"/>
                  </a:lnTo>
                  <a:lnTo>
                    <a:pt x="22107" y="189416"/>
                  </a:lnTo>
                  <a:lnTo>
                    <a:pt x="21088" y="187661"/>
                  </a:lnTo>
                  <a:lnTo>
                    <a:pt x="20409" y="185432"/>
                  </a:lnTo>
                  <a:lnTo>
                    <a:pt x="11690" y="171201"/>
                  </a:lnTo>
                  <a:lnTo>
                    <a:pt x="8551" y="146040"/>
                  </a:lnTo>
                  <a:lnTo>
                    <a:pt x="3004" y="135463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3468"/>
            <p:cNvSpPr/>
            <p:nvPr>
              <p:custDataLst>
                <p:tags r:id="rId91"/>
              </p:custDataLst>
            </p:nvPr>
          </p:nvSpPr>
          <p:spPr>
            <a:xfrm>
              <a:off x="10315966" y="4562867"/>
              <a:ext cx="9135" cy="18659"/>
            </a:xfrm>
            <a:custGeom>
              <a:avLst/>
              <a:gdLst/>
              <a:ahLst/>
              <a:cxnLst/>
              <a:rect l="0" t="0" r="0" b="0"/>
              <a:pathLst>
                <a:path w="9135" h="18659">
                  <a:moveTo>
                    <a:pt x="9134" y="9133"/>
                  </a:moveTo>
                  <a:lnTo>
                    <a:pt x="9134" y="9133"/>
                  </a:lnTo>
                  <a:lnTo>
                    <a:pt x="9134" y="0"/>
                  </a:lnTo>
                  <a:lnTo>
                    <a:pt x="0" y="8751"/>
                  </a:lnTo>
                  <a:lnTo>
                    <a:pt x="4782" y="9020"/>
                  </a:lnTo>
                  <a:lnTo>
                    <a:pt x="6233" y="10116"/>
                  </a:lnTo>
                  <a:lnTo>
                    <a:pt x="9134" y="18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3469"/>
            <p:cNvSpPr/>
            <p:nvPr>
              <p:custDataLst>
                <p:tags r:id="rId92"/>
              </p:custDataLst>
            </p:nvPr>
          </p:nvSpPr>
          <p:spPr>
            <a:xfrm>
              <a:off x="10439400" y="4534295"/>
              <a:ext cx="19051" cy="180581"/>
            </a:xfrm>
            <a:custGeom>
              <a:avLst/>
              <a:gdLst/>
              <a:ahLst/>
              <a:cxnLst/>
              <a:rect l="0" t="0" r="0" b="0"/>
              <a:pathLst>
                <a:path w="19051" h="180581">
                  <a:moveTo>
                    <a:pt x="9525" y="18655"/>
                  </a:moveTo>
                  <a:lnTo>
                    <a:pt x="9525" y="18655"/>
                  </a:lnTo>
                  <a:lnTo>
                    <a:pt x="9525" y="9246"/>
                  </a:lnTo>
                  <a:lnTo>
                    <a:pt x="391" y="0"/>
                  </a:lnTo>
                  <a:lnTo>
                    <a:pt x="0" y="47247"/>
                  </a:lnTo>
                  <a:lnTo>
                    <a:pt x="0" y="50416"/>
                  </a:lnTo>
                  <a:lnTo>
                    <a:pt x="9265" y="92477"/>
                  </a:lnTo>
                  <a:lnTo>
                    <a:pt x="10577" y="130570"/>
                  </a:lnTo>
                  <a:lnTo>
                    <a:pt x="18167" y="157450"/>
                  </a:lnTo>
                  <a:lnTo>
                    <a:pt x="19050" y="1805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3470"/>
            <p:cNvSpPr/>
            <p:nvPr>
              <p:custDataLst>
                <p:tags r:id="rId93"/>
              </p:custDataLst>
            </p:nvPr>
          </p:nvSpPr>
          <p:spPr>
            <a:xfrm>
              <a:off x="10450252" y="4810125"/>
              <a:ext cx="35438" cy="74839"/>
            </a:xfrm>
            <a:custGeom>
              <a:avLst/>
              <a:gdLst/>
              <a:ahLst/>
              <a:cxnLst/>
              <a:rect l="0" t="0" r="0" b="0"/>
              <a:pathLst>
                <a:path w="35438" h="74839">
                  <a:moveTo>
                    <a:pt x="17723" y="28575"/>
                  </a:moveTo>
                  <a:lnTo>
                    <a:pt x="17723" y="28575"/>
                  </a:lnTo>
                  <a:lnTo>
                    <a:pt x="9521" y="28575"/>
                  </a:lnTo>
                  <a:lnTo>
                    <a:pt x="9081" y="29633"/>
                  </a:lnTo>
                  <a:lnTo>
                    <a:pt x="8233" y="37708"/>
                  </a:lnTo>
                  <a:lnTo>
                    <a:pt x="0" y="46267"/>
                  </a:lnTo>
                  <a:lnTo>
                    <a:pt x="616" y="47777"/>
                  </a:lnTo>
                  <a:lnTo>
                    <a:pt x="6991" y="55707"/>
                  </a:lnTo>
                  <a:lnTo>
                    <a:pt x="8167" y="66245"/>
                  </a:lnTo>
                  <a:lnTo>
                    <a:pt x="16396" y="74838"/>
                  </a:lnTo>
                  <a:lnTo>
                    <a:pt x="17897" y="74234"/>
                  </a:lnTo>
                  <a:lnTo>
                    <a:pt x="25807" y="67880"/>
                  </a:lnTo>
                  <a:lnTo>
                    <a:pt x="26607" y="64388"/>
                  </a:lnTo>
                  <a:lnTo>
                    <a:pt x="27121" y="58581"/>
                  </a:lnTo>
                  <a:lnTo>
                    <a:pt x="35437" y="49075"/>
                  </a:lnTo>
                  <a:lnTo>
                    <a:pt x="34824" y="47533"/>
                  </a:lnTo>
                  <a:lnTo>
                    <a:pt x="29964" y="40306"/>
                  </a:lnTo>
                  <a:lnTo>
                    <a:pt x="28455" y="34495"/>
                  </a:lnTo>
                  <a:lnTo>
                    <a:pt x="26995" y="32522"/>
                  </a:lnTo>
                  <a:lnTo>
                    <a:pt x="24962" y="31206"/>
                  </a:lnTo>
                  <a:lnTo>
                    <a:pt x="22550" y="30329"/>
                  </a:lnTo>
                  <a:lnTo>
                    <a:pt x="20941" y="28686"/>
                  </a:lnTo>
                  <a:lnTo>
                    <a:pt x="19153" y="24038"/>
                  </a:lnTo>
                  <a:lnTo>
                    <a:pt x="18147" y="15472"/>
                  </a:lnTo>
                  <a:lnTo>
                    <a:pt x="16948" y="13489"/>
                  </a:lnTo>
                  <a:lnTo>
                    <a:pt x="15090" y="12168"/>
                  </a:lnTo>
                  <a:lnTo>
                    <a:pt x="12792" y="11287"/>
                  </a:lnTo>
                  <a:lnTo>
                    <a:pt x="11261" y="9641"/>
                  </a:lnTo>
                  <a:lnTo>
                    <a:pt x="819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3" name="SMARTInkShape-Group722"/>
          <p:cNvGrpSpPr/>
          <p:nvPr/>
        </p:nvGrpSpPr>
        <p:grpSpPr>
          <a:xfrm>
            <a:off x="10620375" y="4505325"/>
            <a:ext cx="523841" cy="312837"/>
            <a:chOff x="10620375" y="4505325"/>
            <a:chExt cx="523841" cy="312837"/>
          </a:xfrm>
        </p:grpSpPr>
        <p:sp>
          <p:nvSpPr>
            <p:cNvPr id="305" name="SMARTInkShape-3471"/>
            <p:cNvSpPr/>
            <p:nvPr>
              <p:custDataLst>
                <p:tags r:id="rId82"/>
              </p:custDataLst>
            </p:nvPr>
          </p:nvSpPr>
          <p:spPr>
            <a:xfrm>
              <a:off x="10620375" y="4552950"/>
              <a:ext cx="47626" cy="171451"/>
            </a:xfrm>
            <a:custGeom>
              <a:avLst/>
              <a:gdLst/>
              <a:ahLst/>
              <a:cxnLst/>
              <a:rect l="0" t="0" r="0" b="0"/>
              <a:pathLst>
                <a:path w="47626" h="171451">
                  <a:moveTo>
                    <a:pt x="28575" y="0"/>
                  </a:moveTo>
                  <a:lnTo>
                    <a:pt x="28575" y="0"/>
                  </a:lnTo>
                  <a:lnTo>
                    <a:pt x="19441" y="0"/>
                  </a:lnTo>
                  <a:lnTo>
                    <a:pt x="14110" y="5056"/>
                  </a:lnTo>
                  <a:lnTo>
                    <a:pt x="11563" y="10361"/>
                  </a:lnTo>
                  <a:lnTo>
                    <a:pt x="8734" y="25510"/>
                  </a:lnTo>
                  <a:lnTo>
                    <a:pt x="2038" y="38122"/>
                  </a:lnTo>
                  <a:lnTo>
                    <a:pt x="35" y="84040"/>
                  </a:lnTo>
                  <a:lnTo>
                    <a:pt x="0" y="129208"/>
                  </a:lnTo>
                  <a:lnTo>
                    <a:pt x="0" y="136095"/>
                  </a:lnTo>
                  <a:lnTo>
                    <a:pt x="2824" y="142684"/>
                  </a:lnTo>
                  <a:lnTo>
                    <a:pt x="16476" y="161908"/>
                  </a:lnTo>
                  <a:lnTo>
                    <a:pt x="17335" y="165089"/>
                  </a:lnTo>
                  <a:lnTo>
                    <a:pt x="18964" y="167210"/>
                  </a:lnTo>
                  <a:lnTo>
                    <a:pt x="23598" y="169565"/>
                  </a:lnTo>
                  <a:lnTo>
                    <a:pt x="47625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3472"/>
            <p:cNvSpPr/>
            <p:nvPr>
              <p:custDataLst>
                <p:tags r:id="rId83"/>
              </p:custDataLst>
            </p:nvPr>
          </p:nvSpPr>
          <p:spPr>
            <a:xfrm>
              <a:off x="10687441" y="4600589"/>
              <a:ext cx="104385" cy="95233"/>
            </a:xfrm>
            <a:custGeom>
              <a:avLst/>
              <a:gdLst/>
              <a:ahLst/>
              <a:cxnLst/>
              <a:rect l="0" t="0" r="0" b="0"/>
              <a:pathLst>
                <a:path w="104385" h="95233">
                  <a:moveTo>
                    <a:pt x="9134" y="9511"/>
                  </a:moveTo>
                  <a:lnTo>
                    <a:pt x="9134" y="9511"/>
                  </a:lnTo>
                  <a:lnTo>
                    <a:pt x="932" y="17712"/>
                  </a:lnTo>
                  <a:lnTo>
                    <a:pt x="0" y="23700"/>
                  </a:lnTo>
                  <a:lnTo>
                    <a:pt x="2605" y="29223"/>
                  </a:lnTo>
                  <a:lnTo>
                    <a:pt x="7844" y="36335"/>
                  </a:lnTo>
                  <a:lnTo>
                    <a:pt x="9132" y="82781"/>
                  </a:lnTo>
                  <a:lnTo>
                    <a:pt x="9134" y="95232"/>
                  </a:lnTo>
                  <a:lnTo>
                    <a:pt x="9134" y="50777"/>
                  </a:lnTo>
                  <a:lnTo>
                    <a:pt x="9134" y="29854"/>
                  </a:lnTo>
                  <a:lnTo>
                    <a:pt x="10192" y="26248"/>
                  </a:lnTo>
                  <a:lnTo>
                    <a:pt x="11958" y="23844"/>
                  </a:lnTo>
                  <a:lnTo>
                    <a:pt x="14191" y="22241"/>
                  </a:lnTo>
                  <a:lnTo>
                    <a:pt x="15680" y="20115"/>
                  </a:lnTo>
                  <a:lnTo>
                    <a:pt x="17336" y="14929"/>
                  </a:lnTo>
                  <a:lnTo>
                    <a:pt x="18624" y="519"/>
                  </a:lnTo>
                  <a:lnTo>
                    <a:pt x="27791" y="0"/>
                  </a:lnTo>
                  <a:lnTo>
                    <a:pt x="28069" y="5047"/>
                  </a:lnTo>
                  <a:lnTo>
                    <a:pt x="29166" y="6534"/>
                  </a:lnTo>
                  <a:lnTo>
                    <a:pt x="33206" y="8188"/>
                  </a:lnTo>
                  <a:lnTo>
                    <a:pt x="34707" y="9687"/>
                  </a:lnTo>
                  <a:lnTo>
                    <a:pt x="36373" y="14176"/>
                  </a:lnTo>
                  <a:lnTo>
                    <a:pt x="37706" y="50905"/>
                  </a:lnTo>
                  <a:lnTo>
                    <a:pt x="38766" y="52983"/>
                  </a:lnTo>
                  <a:lnTo>
                    <a:pt x="40530" y="54367"/>
                  </a:lnTo>
                  <a:lnTo>
                    <a:pt x="42765" y="55290"/>
                  </a:lnTo>
                  <a:lnTo>
                    <a:pt x="43196" y="55905"/>
                  </a:lnTo>
                  <a:lnTo>
                    <a:pt x="42425" y="56316"/>
                  </a:lnTo>
                  <a:lnTo>
                    <a:pt x="37734" y="57132"/>
                  </a:lnTo>
                  <a:lnTo>
                    <a:pt x="42772" y="57135"/>
                  </a:lnTo>
                  <a:lnTo>
                    <a:pt x="44260" y="56077"/>
                  </a:lnTo>
                  <a:lnTo>
                    <a:pt x="45912" y="52079"/>
                  </a:lnTo>
                  <a:lnTo>
                    <a:pt x="47225" y="24979"/>
                  </a:lnTo>
                  <a:lnTo>
                    <a:pt x="48286" y="22999"/>
                  </a:lnTo>
                  <a:lnTo>
                    <a:pt x="50052" y="21678"/>
                  </a:lnTo>
                  <a:lnTo>
                    <a:pt x="55435" y="19558"/>
                  </a:lnTo>
                  <a:lnTo>
                    <a:pt x="75380" y="19037"/>
                  </a:lnTo>
                  <a:lnTo>
                    <a:pt x="89028" y="32294"/>
                  </a:lnTo>
                  <a:lnTo>
                    <a:pt x="92267" y="38334"/>
                  </a:lnTo>
                  <a:lnTo>
                    <a:pt x="95575" y="53994"/>
                  </a:lnTo>
                  <a:lnTo>
                    <a:pt x="102331" y="66667"/>
                  </a:lnTo>
                  <a:lnTo>
                    <a:pt x="104384" y="857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3473"/>
            <p:cNvSpPr/>
            <p:nvPr>
              <p:custDataLst>
                <p:tags r:id="rId84"/>
              </p:custDataLst>
            </p:nvPr>
          </p:nvSpPr>
          <p:spPr>
            <a:xfrm>
              <a:off x="10858500" y="4648200"/>
              <a:ext cx="47626" cy="9526"/>
            </a:xfrm>
            <a:custGeom>
              <a:avLst/>
              <a:gdLst/>
              <a:ahLst/>
              <a:cxnLst/>
              <a:rect l="0" t="0" r="0" b="0"/>
              <a:pathLst>
                <a:path w="47626" h="9526">
                  <a:moveTo>
                    <a:pt x="0" y="9525"/>
                  </a:moveTo>
                  <a:lnTo>
                    <a:pt x="0" y="9525"/>
                  </a:lnTo>
                  <a:lnTo>
                    <a:pt x="17335" y="9525"/>
                  </a:lnTo>
                  <a:lnTo>
                    <a:pt x="27101" y="1324"/>
                  </a:lnTo>
                  <a:lnTo>
                    <a:pt x="33195" y="392"/>
                  </a:lnTo>
                  <a:lnTo>
                    <a:pt x="476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3474"/>
            <p:cNvSpPr/>
            <p:nvPr>
              <p:custDataLst>
                <p:tags r:id="rId85"/>
              </p:custDataLst>
            </p:nvPr>
          </p:nvSpPr>
          <p:spPr>
            <a:xfrm>
              <a:off x="10982325" y="4600575"/>
              <a:ext cx="28576" cy="217587"/>
            </a:xfrm>
            <a:custGeom>
              <a:avLst/>
              <a:gdLst/>
              <a:ahLst/>
              <a:cxnLst/>
              <a:rect l="0" t="0" r="0" b="0"/>
              <a:pathLst>
                <a:path w="28576" h="217587">
                  <a:moveTo>
                    <a:pt x="9525" y="0"/>
                  </a:moveTo>
                  <a:lnTo>
                    <a:pt x="9525" y="0"/>
                  </a:lnTo>
                  <a:lnTo>
                    <a:pt x="9525" y="17692"/>
                  </a:lnTo>
                  <a:lnTo>
                    <a:pt x="10583" y="18144"/>
                  </a:lnTo>
                  <a:lnTo>
                    <a:pt x="14582" y="18647"/>
                  </a:lnTo>
                  <a:lnTo>
                    <a:pt x="16071" y="19840"/>
                  </a:lnTo>
                  <a:lnTo>
                    <a:pt x="17727" y="23987"/>
                  </a:lnTo>
                  <a:lnTo>
                    <a:pt x="21868" y="60153"/>
                  </a:lnTo>
                  <a:lnTo>
                    <a:pt x="26588" y="74267"/>
                  </a:lnTo>
                  <a:lnTo>
                    <a:pt x="28553" y="120803"/>
                  </a:lnTo>
                  <a:lnTo>
                    <a:pt x="28575" y="168190"/>
                  </a:lnTo>
                  <a:lnTo>
                    <a:pt x="28575" y="184139"/>
                  </a:lnTo>
                  <a:lnTo>
                    <a:pt x="25751" y="190495"/>
                  </a:lnTo>
                  <a:lnTo>
                    <a:pt x="22029" y="196848"/>
                  </a:lnTo>
                  <a:lnTo>
                    <a:pt x="19441" y="207669"/>
                  </a:lnTo>
                  <a:lnTo>
                    <a:pt x="19085" y="217586"/>
                  </a:lnTo>
                  <a:lnTo>
                    <a:pt x="16243" y="215591"/>
                  </a:lnTo>
                  <a:lnTo>
                    <a:pt x="9918" y="209903"/>
                  </a:lnTo>
                  <a:lnTo>
                    <a:pt x="9534" y="195370"/>
                  </a:lnTo>
                  <a:lnTo>
                    <a:pt x="6707" y="189842"/>
                  </a:lnTo>
                  <a:lnTo>
                    <a:pt x="2980" y="183858"/>
                  </a:lnTo>
                  <a:lnTo>
                    <a:pt x="588" y="171393"/>
                  </a:lnTo>
                  <a:lnTo>
                    <a:pt x="0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3475"/>
            <p:cNvSpPr/>
            <p:nvPr>
              <p:custDataLst>
                <p:tags r:id="rId86"/>
              </p:custDataLst>
            </p:nvPr>
          </p:nvSpPr>
          <p:spPr>
            <a:xfrm>
              <a:off x="10906240" y="4514850"/>
              <a:ext cx="9411" cy="1"/>
            </a:xfrm>
            <a:custGeom>
              <a:avLst/>
              <a:gdLst/>
              <a:ahLst/>
              <a:cxnLst/>
              <a:rect l="0" t="0" r="0" b="0"/>
              <a:pathLst>
                <a:path w="9411" h="1">
                  <a:moveTo>
                    <a:pt x="9410" y="0"/>
                  </a:moveTo>
                  <a:lnTo>
                    <a:pt x="941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3476"/>
            <p:cNvSpPr/>
            <p:nvPr>
              <p:custDataLst>
                <p:tags r:id="rId87"/>
              </p:custDataLst>
            </p:nvPr>
          </p:nvSpPr>
          <p:spPr>
            <a:xfrm>
              <a:off x="10991850" y="4514850"/>
              <a:ext cx="66675" cy="161887"/>
            </a:xfrm>
            <a:custGeom>
              <a:avLst/>
              <a:gdLst/>
              <a:ahLst/>
              <a:cxnLst/>
              <a:rect l="0" t="0" r="0" b="0"/>
              <a:pathLst>
                <a:path w="66675" h="161887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6546" y="1058"/>
                  </a:lnTo>
                  <a:lnTo>
                    <a:pt x="7538" y="2822"/>
                  </a:lnTo>
                  <a:lnTo>
                    <a:pt x="8202" y="5056"/>
                  </a:lnTo>
                  <a:lnTo>
                    <a:pt x="9702" y="6545"/>
                  </a:lnTo>
                  <a:lnTo>
                    <a:pt x="14191" y="8201"/>
                  </a:lnTo>
                  <a:lnTo>
                    <a:pt x="22666" y="9133"/>
                  </a:lnTo>
                  <a:lnTo>
                    <a:pt x="24635" y="10321"/>
                  </a:lnTo>
                  <a:lnTo>
                    <a:pt x="25949" y="12173"/>
                  </a:lnTo>
                  <a:lnTo>
                    <a:pt x="28466" y="17052"/>
                  </a:lnTo>
                  <a:lnTo>
                    <a:pt x="62467" y="53984"/>
                  </a:lnTo>
                  <a:lnTo>
                    <a:pt x="65428" y="63503"/>
                  </a:lnTo>
                  <a:lnTo>
                    <a:pt x="66666" y="110863"/>
                  </a:lnTo>
                  <a:lnTo>
                    <a:pt x="66674" y="126966"/>
                  </a:lnTo>
                  <a:lnTo>
                    <a:pt x="63851" y="133334"/>
                  </a:lnTo>
                  <a:lnTo>
                    <a:pt x="60129" y="139693"/>
                  </a:lnTo>
                  <a:lnTo>
                    <a:pt x="57541" y="150518"/>
                  </a:lnTo>
                  <a:lnTo>
                    <a:pt x="48984" y="160436"/>
                  </a:lnTo>
                  <a:lnTo>
                    <a:pt x="45407" y="161263"/>
                  </a:lnTo>
                  <a:lnTo>
                    <a:pt x="38528" y="161886"/>
                  </a:lnTo>
                  <a:lnTo>
                    <a:pt x="3810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3477"/>
            <p:cNvSpPr/>
            <p:nvPr>
              <p:custDataLst>
                <p:tags r:id="rId88"/>
              </p:custDataLst>
            </p:nvPr>
          </p:nvSpPr>
          <p:spPr>
            <a:xfrm>
              <a:off x="11125200" y="4505325"/>
              <a:ext cx="19016" cy="142876"/>
            </a:xfrm>
            <a:custGeom>
              <a:avLst/>
              <a:gdLst/>
              <a:ahLst/>
              <a:cxnLst/>
              <a:rect l="0" t="0" r="0" b="0"/>
              <a:pathLst>
                <a:path w="19016" h="142876">
                  <a:moveTo>
                    <a:pt x="9525" y="0"/>
                  </a:moveTo>
                  <a:lnTo>
                    <a:pt x="9525" y="0"/>
                  </a:lnTo>
                  <a:lnTo>
                    <a:pt x="9525" y="23680"/>
                  </a:lnTo>
                  <a:lnTo>
                    <a:pt x="12349" y="29222"/>
                  </a:lnTo>
                  <a:lnTo>
                    <a:pt x="16071" y="35212"/>
                  </a:lnTo>
                  <a:lnTo>
                    <a:pt x="18462" y="47682"/>
                  </a:lnTo>
                  <a:lnTo>
                    <a:pt x="19015" y="78055"/>
                  </a:lnTo>
                  <a:lnTo>
                    <a:pt x="16213" y="85139"/>
                  </a:lnTo>
                  <a:lnTo>
                    <a:pt x="12498" y="91814"/>
                  </a:lnTo>
                  <a:lnTo>
                    <a:pt x="9348" y="101523"/>
                  </a:lnTo>
                  <a:lnTo>
                    <a:pt x="3240" y="112161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3478"/>
            <p:cNvSpPr/>
            <p:nvPr>
              <p:custDataLst>
                <p:tags r:id="rId89"/>
              </p:custDataLst>
            </p:nvPr>
          </p:nvSpPr>
          <p:spPr>
            <a:xfrm>
              <a:off x="11096740" y="4743450"/>
              <a:ext cx="37866" cy="47626"/>
            </a:xfrm>
            <a:custGeom>
              <a:avLst/>
              <a:gdLst/>
              <a:ahLst/>
              <a:cxnLst/>
              <a:rect l="0" t="0" r="0" b="0"/>
              <a:pathLst>
                <a:path w="37866" h="47626">
                  <a:moveTo>
                    <a:pt x="18935" y="28575"/>
                  </a:moveTo>
                  <a:lnTo>
                    <a:pt x="18935" y="28575"/>
                  </a:lnTo>
                  <a:lnTo>
                    <a:pt x="9801" y="28575"/>
                  </a:lnTo>
                  <a:lnTo>
                    <a:pt x="9445" y="36776"/>
                  </a:lnTo>
                  <a:lnTo>
                    <a:pt x="8375" y="37217"/>
                  </a:lnTo>
                  <a:lnTo>
                    <a:pt x="1212" y="37984"/>
                  </a:lnTo>
                  <a:lnTo>
                    <a:pt x="476" y="40871"/>
                  </a:lnTo>
                  <a:lnTo>
                    <a:pt x="0" y="46291"/>
                  </a:lnTo>
                  <a:lnTo>
                    <a:pt x="1021" y="46736"/>
                  </a:lnTo>
                  <a:lnTo>
                    <a:pt x="17599" y="47625"/>
                  </a:lnTo>
                  <a:lnTo>
                    <a:pt x="27018" y="39424"/>
                  </a:lnTo>
                  <a:lnTo>
                    <a:pt x="28033" y="33436"/>
                  </a:lnTo>
                  <a:lnTo>
                    <a:pt x="29233" y="31815"/>
                  </a:lnTo>
                  <a:lnTo>
                    <a:pt x="33390" y="30016"/>
                  </a:lnTo>
                  <a:lnTo>
                    <a:pt x="34922" y="28477"/>
                  </a:lnTo>
                  <a:lnTo>
                    <a:pt x="36624" y="23945"/>
                  </a:lnTo>
                  <a:lnTo>
                    <a:pt x="37865" y="11278"/>
                  </a:lnTo>
                  <a:lnTo>
                    <a:pt x="36848" y="10694"/>
                  </a:lnTo>
                  <a:lnTo>
                    <a:pt x="32894" y="10045"/>
                  </a:lnTo>
                  <a:lnTo>
                    <a:pt x="189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0" name="SMARTInkShape-Group723"/>
          <p:cNvGrpSpPr/>
          <p:nvPr/>
        </p:nvGrpSpPr>
        <p:grpSpPr>
          <a:xfrm>
            <a:off x="11372885" y="3914892"/>
            <a:ext cx="313861" cy="666182"/>
            <a:chOff x="11372885" y="3914892"/>
            <a:chExt cx="313861" cy="666182"/>
          </a:xfrm>
        </p:grpSpPr>
        <p:sp>
          <p:nvSpPr>
            <p:cNvPr id="314" name="SMARTInkShape-3479"/>
            <p:cNvSpPr/>
            <p:nvPr>
              <p:custDataLst>
                <p:tags r:id="rId76"/>
              </p:custDataLst>
            </p:nvPr>
          </p:nvSpPr>
          <p:spPr>
            <a:xfrm>
              <a:off x="11372885" y="4391035"/>
              <a:ext cx="9491" cy="9516"/>
            </a:xfrm>
            <a:custGeom>
              <a:avLst/>
              <a:gdLst/>
              <a:ahLst/>
              <a:cxnLst/>
              <a:rect l="0" t="0" r="0" b="0"/>
              <a:pathLst>
                <a:path w="9491" h="9516">
                  <a:moveTo>
                    <a:pt x="9490" y="9515"/>
                  </a:moveTo>
                  <a:lnTo>
                    <a:pt x="9490" y="9515"/>
                  </a:lnTo>
                  <a:lnTo>
                    <a:pt x="9490" y="382"/>
                  </a:lnTo>
                  <a:lnTo>
                    <a:pt x="356" y="0"/>
                  </a:lnTo>
                  <a:lnTo>
                    <a:pt x="0" y="8192"/>
                  </a:lnTo>
                  <a:lnTo>
                    <a:pt x="1046" y="8633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3480"/>
            <p:cNvSpPr/>
            <p:nvPr>
              <p:custDataLst>
                <p:tags r:id="rId77"/>
              </p:custDataLst>
            </p:nvPr>
          </p:nvSpPr>
          <p:spPr>
            <a:xfrm>
              <a:off x="11430000" y="4286265"/>
              <a:ext cx="85320" cy="294809"/>
            </a:xfrm>
            <a:custGeom>
              <a:avLst/>
              <a:gdLst/>
              <a:ahLst/>
              <a:cxnLst/>
              <a:rect l="0" t="0" r="0" b="0"/>
              <a:pathLst>
                <a:path w="85320" h="294809">
                  <a:moveTo>
                    <a:pt x="9525" y="38085"/>
                  </a:moveTo>
                  <a:lnTo>
                    <a:pt x="9525" y="38085"/>
                  </a:lnTo>
                  <a:lnTo>
                    <a:pt x="17727" y="46286"/>
                  </a:lnTo>
                  <a:lnTo>
                    <a:pt x="18659" y="52274"/>
                  </a:lnTo>
                  <a:lnTo>
                    <a:pt x="19048" y="98613"/>
                  </a:lnTo>
                  <a:lnTo>
                    <a:pt x="19050" y="140127"/>
                  </a:lnTo>
                  <a:lnTo>
                    <a:pt x="19050" y="182963"/>
                  </a:lnTo>
                  <a:lnTo>
                    <a:pt x="19050" y="225527"/>
                  </a:lnTo>
                  <a:lnTo>
                    <a:pt x="19050" y="269948"/>
                  </a:lnTo>
                  <a:lnTo>
                    <a:pt x="19050" y="294808"/>
                  </a:lnTo>
                  <a:lnTo>
                    <a:pt x="19050" y="248914"/>
                  </a:lnTo>
                  <a:lnTo>
                    <a:pt x="17992" y="206249"/>
                  </a:lnTo>
                  <a:lnTo>
                    <a:pt x="10408" y="167192"/>
                  </a:lnTo>
                  <a:lnTo>
                    <a:pt x="9602" y="121517"/>
                  </a:lnTo>
                  <a:lnTo>
                    <a:pt x="9528" y="78071"/>
                  </a:lnTo>
                  <a:lnTo>
                    <a:pt x="10583" y="60251"/>
                  </a:lnTo>
                  <a:lnTo>
                    <a:pt x="18167" y="32705"/>
                  </a:lnTo>
                  <a:lnTo>
                    <a:pt x="18935" y="15988"/>
                  </a:lnTo>
                  <a:lnTo>
                    <a:pt x="21821" y="9567"/>
                  </a:lnTo>
                  <a:lnTo>
                    <a:pt x="27239" y="1878"/>
                  </a:lnTo>
                  <a:lnTo>
                    <a:pt x="30804" y="826"/>
                  </a:lnTo>
                  <a:lnTo>
                    <a:pt x="52163" y="0"/>
                  </a:lnTo>
                  <a:lnTo>
                    <a:pt x="53826" y="1054"/>
                  </a:lnTo>
                  <a:lnTo>
                    <a:pt x="54933" y="2814"/>
                  </a:lnTo>
                  <a:lnTo>
                    <a:pt x="55672" y="5046"/>
                  </a:lnTo>
                  <a:lnTo>
                    <a:pt x="73568" y="28633"/>
                  </a:lnTo>
                  <a:lnTo>
                    <a:pt x="76911" y="44445"/>
                  </a:lnTo>
                  <a:lnTo>
                    <a:pt x="83670" y="57137"/>
                  </a:lnTo>
                  <a:lnTo>
                    <a:pt x="85319" y="69835"/>
                  </a:lnTo>
                  <a:lnTo>
                    <a:pt x="82723" y="76185"/>
                  </a:lnTo>
                  <a:lnTo>
                    <a:pt x="79100" y="82535"/>
                  </a:lnTo>
                  <a:lnTo>
                    <a:pt x="76002" y="92060"/>
                  </a:lnTo>
                  <a:lnTo>
                    <a:pt x="69909" y="101585"/>
                  </a:lnTo>
                  <a:lnTo>
                    <a:pt x="68111" y="107935"/>
                  </a:lnTo>
                  <a:lnTo>
                    <a:pt x="66575" y="110052"/>
                  </a:lnTo>
                  <a:lnTo>
                    <a:pt x="64492" y="111463"/>
                  </a:lnTo>
                  <a:lnTo>
                    <a:pt x="56503" y="113449"/>
                  </a:lnTo>
                  <a:lnTo>
                    <a:pt x="53543" y="113727"/>
                  </a:lnTo>
                  <a:lnTo>
                    <a:pt x="47435" y="116860"/>
                  </a:lnTo>
                  <a:lnTo>
                    <a:pt x="44323" y="119176"/>
                  </a:lnTo>
                  <a:lnTo>
                    <a:pt x="41191" y="119663"/>
                  </a:lnTo>
                  <a:lnTo>
                    <a:pt x="38043" y="118928"/>
                  </a:lnTo>
                  <a:lnTo>
                    <a:pt x="30445" y="115202"/>
                  </a:lnTo>
                  <a:lnTo>
                    <a:pt x="548" y="114287"/>
                  </a:lnTo>
                  <a:lnTo>
                    <a:pt x="0" y="1047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3481"/>
            <p:cNvSpPr/>
            <p:nvPr>
              <p:custDataLst>
                <p:tags r:id="rId78"/>
              </p:custDataLst>
            </p:nvPr>
          </p:nvSpPr>
          <p:spPr>
            <a:xfrm>
              <a:off x="11534775" y="4381500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9525"/>
                  </a:moveTo>
                  <a:lnTo>
                    <a:pt x="0" y="9525"/>
                  </a:lnTo>
                  <a:lnTo>
                    <a:pt x="0" y="1324"/>
                  </a:lnTo>
                  <a:lnTo>
                    <a:pt x="1058" y="883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3482"/>
            <p:cNvSpPr/>
            <p:nvPr>
              <p:custDataLst>
                <p:tags r:id="rId79"/>
              </p:custDataLst>
            </p:nvPr>
          </p:nvSpPr>
          <p:spPr>
            <a:xfrm>
              <a:off x="11601450" y="4257724"/>
              <a:ext cx="85296" cy="294782"/>
            </a:xfrm>
            <a:custGeom>
              <a:avLst/>
              <a:gdLst/>
              <a:ahLst/>
              <a:cxnLst/>
              <a:rect l="0" t="0" r="0" b="0"/>
              <a:pathLst>
                <a:path w="85296" h="294782">
                  <a:moveTo>
                    <a:pt x="28575" y="57101"/>
                  </a:moveTo>
                  <a:lnTo>
                    <a:pt x="28575" y="57101"/>
                  </a:lnTo>
                  <a:lnTo>
                    <a:pt x="19085" y="47610"/>
                  </a:lnTo>
                  <a:lnTo>
                    <a:pt x="19050" y="95218"/>
                  </a:lnTo>
                  <a:lnTo>
                    <a:pt x="19050" y="141141"/>
                  </a:lnTo>
                  <a:lnTo>
                    <a:pt x="19050" y="187687"/>
                  </a:lnTo>
                  <a:lnTo>
                    <a:pt x="17992" y="230931"/>
                  </a:lnTo>
                  <a:lnTo>
                    <a:pt x="11512" y="249639"/>
                  </a:lnTo>
                  <a:lnTo>
                    <a:pt x="9560" y="283690"/>
                  </a:lnTo>
                  <a:lnTo>
                    <a:pt x="394" y="294781"/>
                  </a:lnTo>
                  <a:lnTo>
                    <a:pt x="0" y="248880"/>
                  </a:lnTo>
                  <a:lnTo>
                    <a:pt x="0" y="205157"/>
                  </a:lnTo>
                  <a:lnTo>
                    <a:pt x="1058" y="180697"/>
                  </a:lnTo>
                  <a:lnTo>
                    <a:pt x="8642" y="134422"/>
                  </a:lnTo>
                  <a:lnTo>
                    <a:pt x="12296" y="87263"/>
                  </a:lnTo>
                  <a:lnTo>
                    <a:pt x="17717" y="65646"/>
                  </a:lnTo>
                  <a:lnTo>
                    <a:pt x="19844" y="44639"/>
                  </a:lnTo>
                  <a:lnTo>
                    <a:pt x="27216" y="25801"/>
                  </a:lnTo>
                  <a:lnTo>
                    <a:pt x="29366" y="12740"/>
                  </a:lnTo>
                  <a:lnTo>
                    <a:pt x="33513" y="6340"/>
                  </a:lnTo>
                  <a:lnTo>
                    <a:pt x="38884" y="2791"/>
                  </a:lnTo>
                  <a:lnTo>
                    <a:pt x="47533" y="325"/>
                  </a:lnTo>
                  <a:lnTo>
                    <a:pt x="55674" y="0"/>
                  </a:lnTo>
                  <a:lnTo>
                    <a:pt x="71299" y="14141"/>
                  </a:lnTo>
                  <a:lnTo>
                    <a:pt x="74023" y="22486"/>
                  </a:lnTo>
                  <a:lnTo>
                    <a:pt x="74748" y="27674"/>
                  </a:lnTo>
                  <a:lnTo>
                    <a:pt x="76290" y="31133"/>
                  </a:lnTo>
                  <a:lnTo>
                    <a:pt x="78377" y="33439"/>
                  </a:lnTo>
                  <a:lnTo>
                    <a:pt x="80826" y="34976"/>
                  </a:lnTo>
                  <a:lnTo>
                    <a:pt x="82459" y="38118"/>
                  </a:lnTo>
                  <a:lnTo>
                    <a:pt x="85295" y="59240"/>
                  </a:lnTo>
                  <a:lnTo>
                    <a:pt x="82711" y="66166"/>
                  </a:lnTo>
                  <a:lnTo>
                    <a:pt x="79094" y="72771"/>
                  </a:lnTo>
                  <a:lnTo>
                    <a:pt x="75999" y="82441"/>
                  </a:lnTo>
                  <a:lnTo>
                    <a:pt x="49380" y="112485"/>
                  </a:lnTo>
                  <a:lnTo>
                    <a:pt x="45582" y="113467"/>
                  </a:lnTo>
                  <a:lnTo>
                    <a:pt x="22137" y="114205"/>
                  </a:lnTo>
                  <a:lnTo>
                    <a:pt x="17600" y="111409"/>
                  </a:lnTo>
                  <a:lnTo>
                    <a:pt x="14908" y="109181"/>
                  </a:lnTo>
                  <a:lnTo>
                    <a:pt x="11918" y="103884"/>
                  </a:lnTo>
                  <a:lnTo>
                    <a:pt x="9525" y="856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3483"/>
            <p:cNvSpPr/>
            <p:nvPr>
              <p:custDataLst>
                <p:tags r:id="rId80"/>
              </p:custDataLst>
            </p:nvPr>
          </p:nvSpPr>
          <p:spPr>
            <a:xfrm>
              <a:off x="11639550" y="4030399"/>
              <a:ext cx="38092" cy="112974"/>
            </a:xfrm>
            <a:custGeom>
              <a:avLst/>
              <a:gdLst/>
              <a:ahLst/>
              <a:cxnLst/>
              <a:rect l="0" t="0" r="0" b="0"/>
              <a:pathLst>
                <a:path w="38092" h="112974">
                  <a:moveTo>
                    <a:pt x="19050" y="8201"/>
                  </a:moveTo>
                  <a:lnTo>
                    <a:pt x="19050" y="8201"/>
                  </a:lnTo>
                  <a:lnTo>
                    <a:pt x="19050" y="0"/>
                  </a:lnTo>
                  <a:lnTo>
                    <a:pt x="19050" y="6993"/>
                  </a:lnTo>
                  <a:lnTo>
                    <a:pt x="27252" y="16296"/>
                  </a:lnTo>
                  <a:lnTo>
                    <a:pt x="28460" y="25802"/>
                  </a:lnTo>
                  <a:lnTo>
                    <a:pt x="28575" y="50838"/>
                  </a:lnTo>
                  <a:lnTo>
                    <a:pt x="31399" y="56431"/>
                  </a:lnTo>
                  <a:lnTo>
                    <a:pt x="35121" y="62445"/>
                  </a:lnTo>
                  <a:lnTo>
                    <a:pt x="37512" y="74929"/>
                  </a:lnTo>
                  <a:lnTo>
                    <a:pt x="38091" y="97494"/>
                  </a:lnTo>
                  <a:lnTo>
                    <a:pt x="37036" y="99480"/>
                  </a:lnTo>
                  <a:lnTo>
                    <a:pt x="35273" y="100803"/>
                  </a:lnTo>
                  <a:lnTo>
                    <a:pt x="33040" y="101686"/>
                  </a:lnTo>
                  <a:lnTo>
                    <a:pt x="31552" y="103332"/>
                  </a:lnTo>
                  <a:lnTo>
                    <a:pt x="28610" y="112846"/>
                  </a:lnTo>
                  <a:lnTo>
                    <a:pt x="14387" y="112973"/>
                  </a:lnTo>
                  <a:lnTo>
                    <a:pt x="12766" y="111916"/>
                  </a:lnTo>
                  <a:lnTo>
                    <a:pt x="11686" y="110153"/>
                  </a:lnTo>
                  <a:lnTo>
                    <a:pt x="9952" y="104775"/>
                  </a:lnTo>
                  <a:lnTo>
                    <a:pt x="6893" y="104039"/>
                  </a:lnTo>
                  <a:lnTo>
                    <a:pt x="1361" y="103567"/>
                  </a:lnTo>
                  <a:lnTo>
                    <a:pt x="605" y="100680"/>
                  </a:lnTo>
                  <a:lnTo>
                    <a:pt x="0" y="844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3484"/>
            <p:cNvSpPr/>
            <p:nvPr>
              <p:custDataLst>
                <p:tags r:id="rId81"/>
              </p:custDataLst>
            </p:nvPr>
          </p:nvSpPr>
          <p:spPr>
            <a:xfrm>
              <a:off x="11610975" y="3914892"/>
              <a:ext cx="19051" cy="9409"/>
            </a:xfrm>
            <a:custGeom>
              <a:avLst/>
              <a:gdLst/>
              <a:ahLst/>
              <a:cxnLst/>
              <a:rect l="0" t="0" r="0" b="0"/>
              <a:pathLst>
                <a:path w="19051" h="9409">
                  <a:moveTo>
                    <a:pt x="19050" y="9408"/>
                  </a:moveTo>
                  <a:lnTo>
                    <a:pt x="19050" y="9408"/>
                  </a:lnTo>
                  <a:lnTo>
                    <a:pt x="19050" y="4351"/>
                  </a:lnTo>
                  <a:lnTo>
                    <a:pt x="16933" y="2862"/>
                  </a:lnTo>
                  <a:lnTo>
                    <a:pt x="785" y="0"/>
                  </a:lnTo>
                  <a:lnTo>
                    <a:pt x="0" y="9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6" name="SMARTInkShape-Group724"/>
          <p:cNvGrpSpPr/>
          <p:nvPr/>
        </p:nvGrpSpPr>
        <p:grpSpPr>
          <a:xfrm>
            <a:off x="11734836" y="4210050"/>
            <a:ext cx="285705" cy="238112"/>
            <a:chOff x="11734836" y="4210050"/>
            <a:chExt cx="285705" cy="238112"/>
          </a:xfrm>
        </p:grpSpPr>
        <p:sp>
          <p:nvSpPr>
            <p:cNvPr id="321" name="SMARTInkShape-3485"/>
            <p:cNvSpPr/>
            <p:nvPr>
              <p:custDataLst>
                <p:tags r:id="rId71"/>
              </p:custDataLst>
            </p:nvPr>
          </p:nvSpPr>
          <p:spPr>
            <a:xfrm>
              <a:off x="11734836" y="4248543"/>
              <a:ext cx="47590" cy="152008"/>
            </a:xfrm>
            <a:custGeom>
              <a:avLst/>
              <a:gdLst/>
              <a:ahLst/>
              <a:cxnLst/>
              <a:rect l="0" t="0" r="0" b="0"/>
              <a:pathLst>
                <a:path w="47590" h="152008">
                  <a:moveTo>
                    <a:pt x="47589" y="9132"/>
                  </a:moveTo>
                  <a:lnTo>
                    <a:pt x="47589" y="9132"/>
                  </a:lnTo>
                  <a:lnTo>
                    <a:pt x="47589" y="0"/>
                  </a:lnTo>
                  <a:lnTo>
                    <a:pt x="38455" y="8750"/>
                  </a:lnTo>
                  <a:lnTo>
                    <a:pt x="33124" y="9019"/>
                  </a:lnTo>
                  <a:lnTo>
                    <a:pt x="31596" y="10115"/>
                  </a:lnTo>
                  <a:lnTo>
                    <a:pt x="30577" y="11904"/>
                  </a:lnTo>
                  <a:lnTo>
                    <a:pt x="28941" y="22380"/>
                  </a:lnTo>
                  <a:lnTo>
                    <a:pt x="27748" y="24313"/>
                  </a:lnTo>
                  <a:lnTo>
                    <a:pt x="25895" y="25603"/>
                  </a:lnTo>
                  <a:lnTo>
                    <a:pt x="23601" y="26463"/>
                  </a:lnTo>
                  <a:lnTo>
                    <a:pt x="22072" y="28094"/>
                  </a:lnTo>
                  <a:lnTo>
                    <a:pt x="20373" y="32729"/>
                  </a:lnTo>
                  <a:lnTo>
                    <a:pt x="18223" y="44328"/>
                  </a:lnTo>
                  <a:lnTo>
                    <a:pt x="12547" y="53662"/>
                  </a:lnTo>
                  <a:lnTo>
                    <a:pt x="10394" y="64189"/>
                  </a:lnTo>
                  <a:lnTo>
                    <a:pt x="8698" y="79185"/>
                  </a:lnTo>
                  <a:lnTo>
                    <a:pt x="1323" y="97640"/>
                  </a:lnTo>
                  <a:lnTo>
                    <a:pt x="0" y="126597"/>
                  </a:lnTo>
                  <a:lnTo>
                    <a:pt x="2802" y="132952"/>
                  </a:lnTo>
                  <a:lnTo>
                    <a:pt x="8167" y="140600"/>
                  </a:lnTo>
                  <a:lnTo>
                    <a:pt x="9489" y="1520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3486"/>
            <p:cNvSpPr/>
            <p:nvPr>
              <p:custDataLst>
                <p:tags r:id="rId72"/>
              </p:custDataLst>
            </p:nvPr>
          </p:nvSpPr>
          <p:spPr>
            <a:xfrm>
              <a:off x="11820525" y="4286250"/>
              <a:ext cx="9526" cy="76201"/>
            </a:xfrm>
            <a:custGeom>
              <a:avLst/>
              <a:gdLst/>
              <a:ahLst/>
              <a:cxnLst/>
              <a:rect l="0" t="0" r="0" b="0"/>
              <a:pathLst>
                <a:path w="9526" h="76201">
                  <a:moveTo>
                    <a:pt x="9525" y="0"/>
                  </a:moveTo>
                  <a:lnTo>
                    <a:pt x="9525" y="0"/>
                  </a:lnTo>
                  <a:lnTo>
                    <a:pt x="4467" y="0"/>
                  </a:lnTo>
                  <a:lnTo>
                    <a:pt x="2979" y="1058"/>
                  </a:lnTo>
                  <a:lnTo>
                    <a:pt x="1987" y="2822"/>
                  </a:lnTo>
                  <a:lnTo>
                    <a:pt x="260" y="9701"/>
                  </a:lnTo>
                  <a:lnTo>
                    <a:pt x="0" y="57326"/>
                  </a:lnTo>
                  <a:lnTo>
                    <a:pt x="0" y="60442"/>
                  </a:lnTo>
                  <a:lnTo>
                    <a:pt x="2824" y="66727"/>
                  </a:lnTo>
                  <a:lnTo>
                    <a:pt x="9525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3487"/>
            <p:cNvSpPr/>
            <p:nvPr>
              <p:custDataLst>
                <p:tags r:id="rId73"/>
              </p:custDataLst>
            </p:nvPr>
          </p:nvSpPr>
          <p:spPr>
            <a:xfrm>
              <a:off x="11839575" y="4324350"/>
              <a:ext cx="38101" cy="1"/>
            </a:xfrm>
            <a:custGeom>
              <a:avLst/>
              <a:gdLst/>
              <a:ahLst/>
              <a:cxnLst/>
              <a:rect l="0" t="0" r="0" b="0"/>
              <a:pathLst>
                <a:path w="38101" h="1">
                  <a:moveTo>
                    <a:pt x="0" y="0"/>
                  </a:moveTo>
                  <a:lnTo>
                    <a:pt x="0" y="0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3488"/>
            <p:cNvSpPr/>
            <p:nvPr>
              <p:custDataLst>
                <p:tags r:id="rId74"/>
              </p:custDataLst>
            </p:nvPr>
          </p:nvSpPr>
          <p:spPr>
            <a:xfrm>
              <a:off x="11915775" y="4276728"/>
              <a:ext cx="47224" cy="171434"/>
            </a:xfrm>
            <a:custGeom>
              <a:avLst/>
              <a:gdLst/>
              <a:ahLst/>
              <a:cxnLst/>
              <a:rect l="0" t="0" r="0" b="0"/>
              <a:pathLst>
                <a:path w="47224" h="171434">
                  <a:moveTo>
                    <a:pt x="9525" y="28572"/>
                  </a:moveTo>
                  <a:lnTo>
                    <a:pt x="9525" y="28572"/>
                  </a:lnTo>
                  <a:lnTo>
                    <a:pt x="9525" y="33628"/>
                  </a:lnTo>
                  <a:lnTo>
                    <a:pt x="6701" y="38933"/>
                  </a:lnTo>
                  <a:lnTo>
                    <a:pt x="1323" y="45905"/>
                  </a:lnTo>
                  <a:lnTo>
                    <a:pt x="391" y="52170"/>
                  </a:lnTo>
                  <a:lnTo>
                    <a:pt x="1320" y="53829"/>
                  </a:lnTo>
                  <a:lnTo>
                    <a:pt x="2996" y="54935"/>
                  </a:lnTo>
                  <a:lnTo>
                    <a:pt x="5173" y="55672"/>
                  </a:lnTo>
                  <a:lnTo>
                    <a:pt x="6624" y="57222"/>
                  </a:lnTo>
                  <a:lnTo>
                    <a:pt x="8235" y="61766"/>
                  </a:lnTo>
                  <a:lnTo>
                    <a:pt x="9523" y="107950"/>
                  </a:lnTo>
                  <a:lnTo>
                    <a:pt x="9525" y="136522"/>
                  </a:lnTo>
                  <a:lnTo>
                    <a:pt x="6701" y="142872"/>
                  </a:lnTo>
                  <a:lnTo>
                    <a:pt x="2979" y="149222"/>
                  </a:lnTo>
                  <a:lnTo>
                    <a:pt x="588" y="161922"/>
                  </a:lnTo>
                  <a:lnTo>
                    <a:pt x="0" y="171433"/>
                  </a:lnTo>
                  <a:lnTo>
                    <a:pt x="0" y="125786"/>
                  </a:lnTo>
                  <a:lnTo>
                    <a:pt x="0" y="83539"/>
                  </a:lnTo>
                  <a:lnTo>
                    <a:pt x="0" y="36373"/>
                  </a:lnTo>
                  <a:lnTo>
                    <a:pt x="2824" y="29217"/>
                  </a:lnTo>
                  <a:lnTo>
                    <a:pt x="6546" y="22509"/>
                  </a:lnTo>
                  <a:lnTo>
                    <a:pt x="9265" y="9743"/>
                  </a:lnTo>
                  <a:lnTo>
                    <a:pt x="9410" y="5034"/>
                  </a:lnTo>
                  <a:lnTo>
                    <a:pt x="10507" y="3355"/>
                  </a:lnTo>
                  <a:lnTo>
                    <a:pt x="12296" y="2236"/>
                  </a:lnTo>
                  <a:lnTo>
                    <a:pt x="18655" y="128"/>
                  </a:lnTo>
                  <a:lnTo>
                    <a:pt x="28173" y="0"/>
                  </a:lnTo>
                  <a:lnTo>
                    <a:pt x="33513" y="5054"/>
                  </a:lnTo>
                  <a:lnTo>
                    <a:pt x="36062" y="10359"/>
                  </a:lnTo>
                  <a:lnTo>
                    <a:pt x="37698" y="17331"/>
                  </a:lnTo>
                  <a:lnTo>
                    <a:pt x="44567" y="26312"/>
                  </a:lnTo>
                  <a:lnTo>
                    <a:pt x="46720" y="35193"/>
                  </a:lnTo>
                  <a:lnTo>
                    <a:pt x="47223" y="41393"/>
                  </a:lnTo>
                  <a:lnTo>
                    <a:pt x="46298" y="43469"/>
                  </a:lnTo>
                  <a:lnTo>
                    <a:pt x="44624" y="44853"/>
                  </a:lnTo>
                  <a:lnTo>
                    <a:pt x="42449" y="45776"/>
                  </a:lnTo>
                  <a:lnTo>
                    <a:pt x="41000" y="47450"/>
                  </a:lnTo>
                  <a:lnTo>
                    <a:pt x="38482" y="55661"/>
                  </a:lnTo>
                  <a:lnTo>
                    <a:pt x="29932" y="65217"/>
                  </a:lnTo>
                  <a:lnTo>
                    <a:pt x="23920" y="66241"/>
                  </a:lnTo>
                  <a:lnTo>
                    <a:pt x="0" y="666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3489"/>
            <p:cNvSpPr/>
            <p:nvPr>
              <p:custDataLst>
                <p:tags r:id="rId75"/>
              </p:custDataLst>
            </p:nvPr>
          </p:nvSpPr>
          <p:spPr>
            <a:xfrm>
              <a:off x="11982450" y="4210050"/>
              <a:ext cx="38091" cy="161926"/>
            </a:xfrm>
            <a:custGeom>
              <a:avLst/>
              <a:gdLst/>
              <a:ahLst/>
              <a:cxnLst/>
              <a:rect l="0" t="0" r="0" b="0"/>
              <a:pathLst>
                <a:path w="38091" h="161926">
                  <a:moveTo>
                    <a:pt x="0" y="0"/>
                  </a:moveTo>
                  <a:lnTo>
                    <a:pt x="0" y="0"/>
                  </a:lnTo>
                  <a:lnTo>
                    <a:pt x="17608" y="0"/>
                  </a:lnTo>
                  <a:lnTo>
                    <a:pt x="18090" y="1058"/>
                  </a:lnTo>
                  <a:lnTo>
                    <a:pt x="18623" y="5056"/>
                  </a:lnTo>
                  <a:lnTo>
                    <a:pt x="19823" y="6546"/>
                  </a:lnTo>
                  <a:lnTo>
                    <a:pt x="23981" y="8201"/>
                  </a:lnTo>
                  <a:lnTo>
                    <a:pt x="25512" y="9701"/>
                  </a:lnTo>
                  <a:lnTo>
                    <a:pt x="35935" y="36310"/>
                  </a:lnTo>
                  <a:lnTo>
                    <a:pt x="38074" y="81647"/>
                  </a:lnTo>
                  <a:lnTo>
                    <a:pt x="38090" y="88498"/>
                  </a:lnTo>
                  <a:lnTo>
                    <a:pt x="32610" y="108067"/>
                  </a:lnTo>
                  <a:lnTo>
                    <a:pt x="34946" y="119744"/>
                  </a:lnTo>
                  <a:lnTo>
                    <a:pt x="28215" y="139621"/>
                  </a:lnTo>
                  <a:lnTo>
                    <a:pt x="22235" y="149201"/>
                  </a:lnTo>
                  <a:lnTo>
                    <a:pt x="19050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1" name="SMARTInkShape-Group725"/>
          <p:cNvGrpSpPr/>
          <p:nvPr/>
        </p:nvGrpSpPr>
        <p:grpSpPr>
          <a:xfrm>
            <a:off x="11849100" y="3819535"/>
            <a:ext cx="209551" cy="247638"/>
            <a:chOff x="11849100" y="3819535"/>
            <a:chExt cx="209551" cy="247638"/>
          </a:xfrm>
        </p:grpSpPr>
        <p:sp>
          <p:nvSpPr>
            <p:cNvPr id="327" name="SMARTInkShape-3490"/>
            <p:cNvSpPr/>
            <p:nvPr>
              <p:custDataLst>
                <p:tags r:id="rId67"/>
              </p:custDataLst>
            </p:nvPr>
          </p:nvSpPr>
          <p:spPr>
            <a:xfrm>
              <a:off x="11849100" y="3981450"/>
              <a:ext cx="57151" cy="66665"/>
            </a:xfrm>
            <a:custGeom>
              <a:avLst/>
              <a:gdLst/>
              <a:ahLst/>
              <a:cxnLst/>
              <a:rect l="0" t="0" r="0" b="0"/>
              <a:pathLst>
                <a:path w="57151" h="66665">
                  <a:moveTo>
                    <a:pt x="0" y="19050"/>
                  </a:moveTo>
                  <a:lnTo>
                    <a:pt x="0" y="19050"/>
                  </a:lnTo>
                  <a:lnTo>
                    <a:pt x="0" y="9535"/>
                  </a:lnTo>
                  <a:lnTo>
                    <a:pt x="0" y="55672"/>
                  </a:lnTo>
                  <a:lnTo>
                    <a:pt x="0" y="66664"/>
                  </a:lnTo>
                  <a:lnTo>
                    <a:pt x="0" y="52486"/>
                  </a:lnTo>
                  <a:lnTo>
                    <a:pt x="1058" y="50865"/>
                  </a:lnTo>
                  <a:lnTo>
                    <a:pt x="2824" y="49785"/>
                  </a:lnTo>
                  <a:lnTo>
                    <a:pt x="5058" y="49065"/>
                  </a:lnTo>
                  <a:lnTo>
                    <a:pt x="6546" y="47527"/>
                  </a:lnTo>
                  <a:lnTo>
                    <a:pt x="8202" y="42995"/>
                  </a:lnTo>
                  <a:lnTo>
                    <a:pt x="9525" y="9564"/>
                  </a:lnTo>
                  <a:lnTo>
                    <a:pt x="24072" y="9525"/>
                  </a:lnTo>
                  <a:lnTo>
                    <a:pt x="25573" y="10583"/>
                  </a:lnTo>
                  <a:lnTo>
                    <a:pt x="26573" y="12347"/>
                  </a:lnTo>
                  <a:lnTo>
                    <a:pt x="28456" y="18657"/>
                  </a:lnTo>
                  <a:lnTo>
                    <a:pt x="36767" y="27217"/>
                  </a:lnTo>
                  <a:lnTo>
                    <a:pt x="38098" y="38062"/>
                  </a:lnTo>
                  <a:lnTo>
                    <a:pt x="38100" y="38097"/>
                  </a:lnTo>
                  <a:lnTo>
                    <a:pt x="38100" y="406"/>
                  </a:lnTo>
                  <a:lnTo>
                    <a:pt x="52647" y="0"/>
                  </a:lnTo>
                  <a:lnTo>
                    <a:pt x="54148" y="1058"/>
                  </a:lnTo>
                  <a:lnTo>
                    <a:pt x="55148" y="2823"/>
                  </a:lnTo>
                  <a:lnTo>
                    <a:pt x="56886" y="9701"/>
                  </a:lnTo>
                  <a:lnTo>
                    <a:pt x="5715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3491"/>
            <p:cNvSpPr/>
            <p:nvPr>
              <p:custDataLst>
                <p:tags r:id="rId68"/>
              </p:custDataLst>
            </p:nvPr>
          </p:nvSpPr>
          <p:spPr>
            <a:xfrm>
              <a:off x="11944350" y="3981450"/>
              <a:ext cx="28576" cy="9526"/>
            </a:xfrm>
            <a:custGeom>
              <a:avLst/>
              <a:gdLst/>
              <a:ahLst/>
              <a:cxnLst/>
              <a:rect l="0" t="0" r="0" b="0"/>
              <a:pathLst>
                <a:path w="28576" h="9526">
                  <a:moveTo>
                    <a:pt x="0" y="9525"/>
                  </a:moveTo>
                  <a:lnTo>
                    <a:pt x="0" y="9525"/>
                  </a:lnTo>
                  <a:lnTo>
                    <a:pt x="9410" y="117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3492"/>
            <p:cNvSpPr/>
            <p:nvPr>
              <p:custDataLst>
                <p:tags r:id="rId69"/>
              </p:custDataLst>
            </p:nvPr>
          </p:nvSpPr>
          <p:spPr>
            <a:xfrm>
              <a:off x="12020550" y="3943743"/>
              <a:ext cx="38101" cy="123430"/>
            </a:xfrm>
            <a:custGeom>
              <a:avLst/>
              <a:gdLst/>
              <a:ahLst/>
              <a:cxnLst/>
              <a:rect l="0" t="0" r="0" b="0"/>
              <a:pathLst>
                <a:path w="38101" h="123430">
                  <a:moveTo>
                    <a:pt x="9525" y="9132"/>
                  </a:moveTo>
                  <a:lnTo>
                    <a:pt x="9525" y="9132"/>
                  </a:lnTo>
                  <a:lnTo>
                    <a:pt x="9525" y="0"/>
                  </a:lnTo>
                  <a:lnTo>
                    <a:pt x="18935" y="9018"/>
                  </a:lnTo>
                  <a:lnTo>
                    <a:pt x="19048" y="18262"/>
                  </a:lnTo>
                  <a:lnTo>
                    <a:pt x="27251" y="26824"/>
                  </a:lnTo>
                  <a:lnTo>
                    <a:pt x="28460" y="36263"/>
                  </a:lnTo>
                  <a:lnTo>
                    <a:pt x="28566" y="50838"/>
                  </a:lnTo>
                  <a:lnTo>
                    <a:pt x="29627" y="52811"/>
                  </a:lnTo>
                  <a:lnTo>
                    <a:pt x="31393" y="54126"/>
                  </a:lnTo>
                  <a:lnTo>
                    <a:pt x="33628" y="55003"/>
                  </a:lnTo>
                  <a:lnTo>
                    <a:pt x="35120" y="56646"/>
                  </a:lnTo>
                  <a:lnTo>
                    <a:pt x="36776" y="61294"/>
                  </a:lnTo>
                  <a:lnTo>
                    <a:pt x="38100" y="108916"/>
                  </a:lnTo>
                  <a:lnTo>
                    <a:pt x="38100" y="112428"/>
                  </a:lnTo>
                  <a:lnTo>
                    <a:pt x="28597" y="123407"/>
                  </a:lnTo>
                  <a:lnTo>
                    <a:pt x="28584" y="123421"/>
                  </a:lnTo>
                  <a:lnTo>
                    <a:pt x="28579" y="123427"/>
                  </a:lnTo>
                  <a:lnTo>
                    <a:pt x="28577" y="123429"/>
                  </a:lnTo>
                  <a:lnTo>
                    <a:pt x="20374" y="115231"/>
                  </a:lnTo>
                  <a:lnTo>
                    <a:pt x="19441" y="109243"/>
                  </a:lnTo>
                  <a:lnTo>
                    <a:pt x="18252" y="107622"/>
                  </a:lnTo>
                  <a:lnTo>
                    <a:pt x="16402" y="106542"/>
                  </a:lnTo>
                  <a:lnTo>
                    <a:pt x="10884" y="104809"/>
                  </a:lnTo>
                  <a:lnTo>
                    <a:pt x="10129" y="101750"/>
                  </a:lnTo>
                  <a:lnTo>
                    <a:pt x="9927" y="99452"/>
                  </a:lnTo>
                  <a:lnTo>
                    <a:pt x="8734" y="97920"/>
                  </a:lnTo>
                  <a:lnTo>
                    <a:pt x="0" y="948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3493"/>
            <p:cNvSpPr/>
            <p:nvPr>
              <p:custDataLst>
                <p:tags r:id="rId70"/>
              </p:custDataLst>
            </p:nvPr>
          </p:nvSpPr>
          <p:spPr>
            <a:xfrm>
              <a:off x="11944350" y="3819535"/>
              <a:ext cx="19051" cy="19041"/>
            </a:xfrm>
            <a:custGeom>
              <a:avLst/>
              <a:gdLst/>
              <a:ahLst/>
              <a:cxnLst/>
              <a:rect l="0" t="0" r="0" b="0"/>
              <a:pathLst>
                <a:path w="19051" h="19041">
                  <a:moveTo>
                    <a:pt x="0" y="19040"/>
                  </a:moveTo>
                  <a:lnTo>
                    <a:pt x="0" y="19040"/>
                  </a:lnTo>
                  <a:lnTo>
                    <a:pt x="9516" y="9525"/>
                  </a:lnTo>
                  <a:lnTo>
                    <a:pt x="9525" y="0"/>
                  </a:lnTo>
                  <a:lnTo>
                    <a:pt x="19050" y="95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2" name="SMARTInkShape-3494"/>
          <p:cNvSpPr/>
          <p:nvPr>
            <p:custDataLst>
              <p:tags r:id="rId14"/>
            </p:custDataLst>
          </p:nvPr>
        </p:nvSpPr>
        <p:spPr>
          <a:xfrm>
            <a:off x="10334625" y="5191125"/>
            <a:ext cx="1403101" cy="76201"/>
          </a:xfrm>
          <a:custGeom>
            <a:avLst/>
            <a:gdLst/>
            <a:ahLst/>
            <a:cxnLst/>
            <a:rect l="0" t="0" r="0" b="0"/>
            <a:pathLst>
              <a:path w="1403101" h="76201">
                <a:moveTo>
                  <a:pt x="0" y="76200"/>
                </a:moveTo>
                <a:lnTo>
                  <a:pt x="0" y="76200"/>
                </a:lnTo>
                <a:lnTo>
                  <a:pt x="43767" y="76200"/>
                </a:lnTo>
                <a:lnTo>
                  <a:pt x="86471" y="76200"/>
                </a:lnTo>
                <a:lnTo>
                  <a:pt x="129617" y="76200"/>
                </a:lnTo>
                <a:lnTo>
                  <a:pt x="173165" y="73378"/>
                </a:lnTo>
                <a:lnTo>
                  <a:pt x="219583" y="68661"/>
                </a:lnTo>
                <a:lnTo>
                  <a:pt x="253167" y="66499"/>
                </a:lnTo>
                <a:lnTo>
                  <a:pt x="292788" y="62011"/>
                </a:lnTo>
                <a:lnTo>
                  <a:pt x="332270" y="59310"/>
                </a:lnTo>
                <a:lnTo>
                  <a:pt x="372042" y="57052"/>
                </a:lnTo>
                <a:lnTo>
                  <a:pt x="414413" y="52520"/>
                </a:lnTo>
                <a:lnTo>
                  <a:pt x="457940" y="46978"/>
                </a:lnTo>
                <a:lnTo>
                  <a:pt x="503037" y="42045"/>
                </a:lnTo>
                <a:lnTo>
                  <a:pt x="526917" y="40730"/>
                </a:lnTo>
                <a:lnTo>
                  <a:pt x="551303" y="39853"/>
                </a:lnTo>
                <a:lnTo>
                  <a:pt x="576028" y="38210"/>
                </a:lnTo>
                <a:lnTo>
                  <a:pt x="600976" y="36057"/>
                </a:lnTo>
                <a:lnTo>
                  <a:pt x="626076" y="33563"/>
                </a:lnTo>
                <a:lnTo>
                  <a:pt x="651275" y="31900"/>
                </a:lnTo>
                <a:lnTo>
                  <a:pt x="676542" y="30792"/>
                </a:lnTo>
                <a:lnTo>
                  <a:pt x="701853" y="30053"/>
                </a:lnTo>
                <a:lnTo>
                  <a:pt x="727194" y="29561"/>
                </a:lnTo>
                <a:lnTo>
                  <a:pt x="752553" y="29232"/>
                </a:lnTo>
                <a:lnTo>
                  <a:pt x="777927" y="29013"/>
                </a:lnTo>
                <a:lnTo>
                  <a:pt x="803310" y="28868"/>
                </a:lnTo>
                <a:lnTo>
                  <a:pt x="828697" y="28770"/>
                </a:lnTo>
                <a:lnTo>
                  <a:pt x="854091" y="28705"/>
                </a:lnTo>
                <a:lnTo>
                  <a:pt x="880544" y="28662"/>
                </a:lnTo>
                <a:lnTo>
                  <a:pt x="907705" y="28632"/>
                </a:lnTo>
                <a:lnTo>
                  <a:pt x="935337" y="28613"/>
                </a:lnTo>
                <a:lnTo>
                  <a:pt x="961166" y="28601"/>
                </a:lnTo>
                <a:lnTo>
                  <a:pt x="985793" y="28592"/>
                </a:lnTo>
                <a:lnTo>
                  <a:pt x="1032914" y="28583"/>
                </a:lnTo>
                <a:lnTo>
                  <a:pt x="1078550" y="28578"/>
                </a:lnTo>
                <a:lnTo>
                  <a:pt x="1123528" y="28576"/>
                </a:lnTo>
                <a:lnTo>
                  <a:pt x="1166096" y="28575"/>
                </a:lnTo>
                <a:lnTo>
                  <a:pt x="1202653" y="28575"/>
                </a:lnTo>
                <a:lnTo>
                  <a:pt x="1236539" y="28575"/>
                </a:lnTo>
                <a:lnTo>
                  <a:pt x="1269240" y="29633"/>
                </a:lnTo>
                <a:lnTo>
                  <a:pt x="1315283" y="35120"/>
                </a:lnTo>
                <a:lnTo>
                  <a:pt x="1357536" y="37512"/>
                </a:lnTo>
                <a:lnTo>
                  <a:pt x="1392169" y="36964"/>
                </a:lnTo>
                <a:lnTo>
                  <a:pt x="1401202" y="33009"/>
                </a:lnTo>
                <a:lnTo>
                  <a:pt x="1402977" y="31531"/>
                </a:lnTo>
                <a:lnTo>
                  <a:pt x="1403100" y="30546"/>
                </a:lnTo>
                <a:lnTo>
                  <a:pt x="1402126" y="29888"/>
                </a:lnTo>
                <a:lnTo>
                  <a:pt x="1356011" y="28627"/>
                </a:lnTo>
                <a:lnTo>
                  <a:pt x="1310076" y="23529"/>
                </a:lnTo>
                <a:lnTo>
                  <a:pt x="1262707" y="20377"/>
                </a:lnTo>
                <a:lnTo>
                  <a:pt x="1224073" y="19639"/>
                </a:lnTo>
                <a:lnTo>
                  <a:pt x="1182208" y="19312"/>
                </a:lnTo>
                <a:lnTo>
                  <a:pt x="1138906" y="19166"/>
                </a:lnTo>
                <a:lnTo>
                  <a:pt x="1114871" y="19128"/>
                </a:lnTo>
                <a:lnTo>
                  <a:pt x="1089323" y="19102"/>
                </a:lnTo>
                <a:lnTo>
                  <a:pt x="1062765" y="19084"/>
                </a:lnTo>
                <a:lnTo>
                  <a:pt x="1036594" y="19073"/>
                </a:lnTo>
                <a:lnTo>
                  <a:pt x="1010679" y="19066"/>
                </a:lnTo>
                <a:lnTo>
                  <a:pt x="984936" y="19060"/>
                </a:lnTo>
                <a:lnTo>
                  <a:pt x="958249" y="19057"/>
                </a:lnTo>
                <a:lnTo>
                  <a:pt x="930932" y="19055"/>
                </a:lnTo>
                <a:lnTo>
                  <a:pt x="903197" y="19053"/>
                </a:lnTo>
                <a:lnTo>
                  <a:pt x="874123" y="19052"/>
                </a:lnTo>
                <a:lnTo>
                  <a:pt x="844157" y="19051"/>
                </a:lnTo>
                <a:lnTo>
                  <a:pt x="813597" y="19050"/>
                </a:lnTo>
                <a:lnTo>
                  <a:pt x="783698" y="19050"/>
                </a:lnTo>
                <a:lnTo>
                  <a:pt x="754240" y="19050"/>
                </a:lnTo>
                <a:lnTo>
                  <a:pt x="725076" y="19050"/>
                </a:lnTo>
                <a:lnTo>
                  <a:pt x="696109" y="20108"/>
                </a:lnTo>
                <a:lnTo>
                  <a:pt x="667273" y="21872"/>
                </a:lnTo>
                <a:lnTo>
                  <a:pt x="638525" y="24106"/>
                </a:lnTo>
                <a:lnTo>
                  <a:pt x="609833" y="25595"/>
                </a:lnTo>
                <a:lnTo>
                  <a:pt x="581178" y="26589"/>
                </a:lnTo>
                <a:lnTo>
                  <a:pt x="552552" y="27251"/>
                </a:lnTo>
                <a:lnTo>
                  <a:pt x="525001" y="27692"/>
                </a:lnTo>
                <a:lnTo>
                  <a:pt x="498168" y="27987"/>
                </a:lnTo>
                <a:lnTo>
                  <a:pt x="471812" y="28183"/>
                </a:lnTo>
                <a:lnTo>
                  <a:pt x="445775" y="29371"/>
                </a:lnTo>
                <a:lnTo>
                  <a:pt x="419952" y="31223"/>
                </a:lnTo>
                <a:lnTo>
                  <a:pt x="394267" y="33515"/>
                </a:lnTo>
                <a:lnTo>
                  <a:pt x="369736" y="35044"/>
                </a:lnTo>
                <a:lnTo>
                  <a:pt x="322724" y="36742"/>
                </a:lnTo>
                <a:lnTo>
                  <a:pt x="279958" y="37496"/>
                </a:lnTo>
                <a:lnTo>
                  <a:pt x="239784" y="38890"/>
                </a:lnTo>
                <a:lnTo>
                  <a:pt x="200762" y="43037"/>
                </a:lnTo>
                <a:lnTo>
                  <a:pt x="153207" y="46266"/>
                </a:lnTo>
                <a:lnTo>
                  <a:pt x="106818" y="47357"/>
                </a:lnTo>
                <a:lnTo>
                  <a:pt x="78920" y="48604"/>
                </a:lnTo>
                <a:lnTo>
                  <a:pt x="60227" y="55816"/>
                </a:lnTo>
                <a:lnTo>
                  <a:pt x="59200" y="55202"/>
                </a:lnTo>
                <a:lnTo>
                  <a:pt x="58062" y="51698"/>
                </a:lnTo>
                <a:lnTo>
                  <a:pt x="59875" y="50341"/>
                </a:lnTo>
                <a:lnTo>
                  <a:pt x="73598" y="48430"/>
                </a:lnTo>
                <a:lnTo>
                  <a:pt x="120268" y="42675"/>
                </a:lnTo>
                <a:lnTo>
                  <a:pt x="156402" y="39456"/>
                </a:lnTo>
                <a:lnTo>
                  <a:pt x="186987" y="38703"/>
                </a:lnTo>
                <a:lnTo>
                  <a:pt x="221747" y="38368"/>
                </a:lnTo>
                <a:lnTo>
                  <a:pt x="258363" y="38219"/>
                </a:lnTo>
                <a:lnTo>
                  <a:pt x="301447" y="38153"/>
                </a:lnTo>
                <a:lnTo>
                  <a:pt x="347759" y="38123"/>
                </a:lnTo>
                <a:lnTo>
                  <a:pt x="393037" y="38110"/>
                </a:lnTo>
                <a:lnTo>
                  <a:pt x="417602" y="38108"/>
                </a:lnTo>
                <a:lnTo>
                  <a:pt x="443501" y="38105"/>
                </a:lnTo>
                <a:lnTo>
                  <a:pt x="470293" y="38103"/>
                </a:lnTo>
                <a:lnTo>
                  <a:pt x="498735" y="38102"/>
                </a:lnTo>
                <a:lnTo>
                  <a:pt x="528282" y="38101"/>
                </a:lnTo>
                <a:lnTo>
                  <a:pt x="558562" y="38100"/>
                </a:lnTo>
                <a:lnTo>
                  <a:pt x="588276" y="39159"/>
                </a:lnTo>
                <a:lnTo>
                  <a:pt x="617609" y="40922"/>
                </a:lnTo>
                <a:lnTo>
                  <a:pt x="646689" y="43156"/>
                </a:lnTo>
                <a:lnTo>
                  <a:pt x="676659" y="44645"/>
                </a:lnTo>
                <a:lnTo>
                  <a:pt x="707223" y="45639"/>
                </a:lnTo>
                <a:lnTo>
                  <a:pt x="738181" y="46301"/>
                </a:lnTo>
                <a:lnTo>
                  <a:pt x="769404" y="46742"/>
                </a:lnTo>
                <a:lnTo>
                  <a:pt x="800803" y="47037"/>
                </a:lnTo>
                <a:lnTo>
                  <a:pt x="832319" y="47233"/>
                </a:lnTo>
                <a:lnTo>
                  <a:pt x="862854" y="46305"/>
                </a:lnTo>
                <a:lnTo>
                  <a:pt x="892736" y="44628"/>
                </a:lnTo>
                <a:lnTo>
                  <a:pt x="922182" y="42452"/>
                </a:lnTo>
                <a:lnTo>
                  <a:pt x="951338" y="41001"/>
                </a:lnTo>
                <a:lnTo>
                  <a:pt x="980301" y="40034"/>
                </a:lnTo>
                <a:lnTo>
                  <a:pt x="1009133" y="39389"/>
                </a:lnTo>
                <a:lnTo>
                  <a:pt x="1037881" y="38960"/>
                </a:lnTo>
                <a:lnTo>
                  <a:pt x="1066571" y="38673"/>
                </a:lnTo>
                <a:lnTo>
                  <a:pt x="1095222" y="38482"/>
                </a:lnTo>
                <a:lnTo>
                  <a:pt x="1121732" y="37296"/>
                </a:lnTo>
                <a:lnTo>
                  <a:pt x="1146811" y="35447"/>
                </a:lnTo>
                <a:lnTo>
                  <a:pt x="1170942" y="33157"/>
                </a:lnTo>
                <a:lnTo>
                  <a:pt x="1195495" y="31629"/>
                </a:lnTo>
                <a:lnTo>
                  <a:pt x="1220331" y="30612"/>
                </a:lnTo>
                <a:lnTo>
                  <a:pt x="1245353" y="29933"/>
                </a:lnTo>
                <a:lnTo>
                  <a:pt x="1290089" y="26356"/>
                </a:lnTo>
                <a:lnTo>
                  <a:pt x="1330081" y="20180"/>
                </a:lnTo>
                <a:lnTo>
                  <a:pt x="1377055" y="6920"/>
                </a:lnTo>
                <a:lnTo>
                  <a:pt x="140017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5" name="SMARTInkShape-Group727"/>
          <p:cNvGrpSpPr/>
          <p:nvPr/>
        </p:nvGrpSpPr>
        <p:grpSpPr>
          <a:xfrm>
            <a:off x="8362950" y="6381750"/>
            <a:ext cx="209551" cy="104765"/>
            <a:chOff x="8362950" y="6381750"/>
            <a:chExt cx="209551" cy="104765"/>
          </a:xfrm>
        </p:grpSpPr>
        <p:sp>
          <p:nvSpPr>
            <p:cNvPr id="333" name="SMARTInkShape-3495"/>
            <p:cNvSpPr/>
            <p:nvPr>
              <p:custDataLst>
                <p:tags r:id="rId65"/>
              </p:custDataLst>
            </p:nvPr>
          </p:nvSpPr>
          <p:spPr>
            <a:xfrm>
              <a:off x="8362950" y="6381750"/>
              <a:ext cx="152401" cy="19051"/>
            </a:xfrm>
            <a:custGeom>
              <a:avLst/>
              <a:gdLst/>
              <a:ahLst/>
              <a:cxnLst/>
              <a:rect l="0" t="0" r="0" b="0"/>
              <a:pathLst>
                <a:path w="152401" h="19051">
                  <a:moveTo>
                    <a:pt x="0" y="9525"/>
                  </a:moveTo>
                  <a:lnTo>
                    <a:pt x="0" y="9525"/>
                  </a:lnTo>
                  <a:lnTo>
                    <a:pt x="31799" y="9525"/>
                  </a:lnTo>
                  <a:lnTo>
                    <a:pt x="74516" y="393"/>
                  </a:lnTo>
                  <a:lnTo>
                    <a:pt x="122013" y="10"/>
                  </a:lnTo>
                  <a:lnTo>
                    <a:pt x="142466" y="0"/>
                  </a:lnTo>
                  <a:lnTo>
                    <a:pt x="145778" y="1059"/>
                  </a:lnTo>
                  <a:lnTo>
                    <a:pt x="147986" y="2822"/>
                  </a:lnTo>
                  <a:lnTo>
                    <a:pt x="151528" y="8201"/>
                  </a:lnTo>
                  <a:lnTo>
                    <a:pt x="1524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SMARTInkShape-3496"/>
            <p:cNvSpPr/>
            <p:nvPr>
              <p:custDataLst>
                <p:tags r:id="rId66"/>
              </p:custDataLst>
            </p:nvPr>
          </p:nvSpPr>
          <p:spPr>
            <a:xfrm>
              <a:off x="8382443" y="6457950"/>
              <a:ext cx="190058" cy="28565"/>
            </a:xfrm>
            <a:custGeom>
              <a:avLst/>
              <a:gdLst/>
              <a:ahLst/>
              <a:cxnLst/>
              <a:rect l="0" t="0" r="0" b="0"/>
              <a:pathLst>
                <a:path w="190058" h="28565">
                  <a:moveTo>
                    <a:pt x="47182" y="0"/>
                  </a:moveTo>
                  <a:lnTo>
                    <a:pt x="47182" y="0"/>
                  </a:lnTo>
                  <a:lnTo>
                    <a:pt x="29282" y="7539"/>
                  </a:lnTo>
                  <a:lnTo>
                    <a:pt x="25724" y="8201"/>
                  </a:lnTo>
                  <a:lnTo>
                    <a:pt x="18947" y="11759"/>
                  </a:lnTo>
                  <a:lnTo>
                    <a:pt x="0" y="28145"/>
                  </a:lnTo>
                  <a:lnTo>
                    <a:pt x="35216" y="28564"/>
                  </a:lnTo>
                  <a:lnTo>
                    <a:pt x="44686" y="25748"/>
                  </a:lnTo>
                  <a:lnTo>
                    <a:pt x="69502" y="15317"/>
                  </a:lnTo>
                  <a:lnTo>
                    <a:pt x="114287" y="10288"/>
                  </a:lnTo>
                  <a:lnTo>
                    <a:pt x="160481" y="3079"/>
                  </a:lnTo>
                  <a:lnTo>
                    <a:pt x="1900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6" name="SMARTInkShape-3497"/>
          <p:cNvSpPr/>
          <p:nvPr>
            <p:custDataLst>
              <p:tags r:id="rId15"/>
            </p:custDataLst>
          </p:nvPr>
        </p:nvSpPr>
        <p:spPr>
          <a:xfrm>
            <a:off x="10153650" y="3629421"/>
            <a:ext cx="1190626" cy="1428355"/>
          </a:xfrm>
          <a:custGeom>
            <a:avLst/>
            <a:gdLst/>
            <a:ahLst/>
            <a:cxnLst/>
            <a:rect l="0" t="0" r="0" b="0"/>
            <a:pathLst>
              <a:path w="1190626" h="1428355">
                <a:moveTo>
                  <a:pt x="714375" y="152004"/>
                </a:moveTo>
                <a:lnTo>
                  <a:pt x="714375" y="152004"/>
                </a:lnTo>
                <a:lnTo>
                  <a:pt x="714375" y="146947"/>
                </a:lnTo>
                <a:lnTo>
                  <a:pt x="717199" y="141643"/>
                </a:lnTo>
                <a:lnTo>
                  <a:pt x="722577" y="134671"/>
                </a:lnTo>
                <a:lnTo>
                  <a:pt x="747188" y="118810"/>
                </a:lnTo>
                <a:lnTo>
                  <a:pt x="750127" y="113262"/>
                </a:lnTo>
                <a:lnTo>
                  <a:pt x="750909" y="110301"/>
                </a:lnTo>
                <a:lnTo>
                  <a:pt x="753548" y="108327"/>
                </a:lnTo>
                <a:lnTo>
                  <a:pt x="770169" y="102337"/>
                </a:lnTo>
                <a:lnTo>
                  <a:pt x="800065" y="78573"/>
                </a:lnTo>
                <a:lnTo>
                  <a:pt x="806434" y="75976"/>
                </a:lnTo>
                <a:lnTo>
                  <a:pt x="850507" y="44020"/>
                </a:lnTo>
                <a:lnTo>
                  <a:pt x="859898" y="40511"/>
                </a:lnTo>
                <a:lnTo>
                  <a:pt x="870069" y="37893"/>
                </a:lnTo>
                <a:lnTo>
                  <a:pt x="885221" y="27589"/>
                </a:lnTo>
                <a:lnTo>
                  <a:pt x="888598" y="24611"/>
                </a:lnTo>
                <a:lnTo>
                  <a:pt x="897994" y="21302"/>
                </a:lnTo>
                <a:lnTo>
                  <a:pt x="908167" y="18773"/>
                </a:lnTo>
                <a:lnTo>
                  <a:pt x="923321" y="11347"/>
                </a:lnTo>
                <a:lnTo>
                  <a:pt x="960023" y="6364"/>
                </a:lnTo>
                <a:lnTo>
                  <a:pt x="967485" y="2608"/>
                </a:lnTo>
                <a:lnTo>
                  <a:pt x="984132" y="0"/>
                </a:lnTo>
                <a:lnTo>
                  <a:pt x="990547" y="2602"/>
                </a:lnTo>
                <a:lnTo>
                  <a:pt x="998234" y="7840"/>
                </a:lnTo>
                <a:lnTo>
                  <a:pt x="1008414" y="8875"/>
                </a:lnTo>
                <a:lnTo>
                  <a:pt x="1022807" y="10112"/>
                </a:lnTo>
                <a:lnTo>
                  <a:pt x="1035986" y="17320"/>
                </a:lnTo>
                <a:lnTo>
                  <a:pt x="1050875" y="19449"/>
                </a:lnTo>
                <a:lnTo>
                  <a:pt x="1053009" y="21300"/>
                </a:lnTo>
                <a:lnTo>
                  <a:pt x="1054431" y="23593"/>
                </a:lnTo>
                <a:lnTo>
                  <a:pt x="1056437" y="25121"/>
                </a:lnTo>
                <a:lnTo>
                  <a:pt x="1067262" y="30397"/>
                </a:lnTo>
                <a:lnTo>
                  <a:pt x="1073355" y="34457"/>
                </a:lnTo>
                <a:lnTo>
                  <a:pt x="1079591" y="36260"/>
                </a:lnTo>
                <a:lnTo>
                  <a:pt x="1081677" y="37800"/>
                </a:lnTo>
                <a:lnTo>
                  <a:pt x="1083068" y="39885"/>
                </a:lnTo>
                <a:lnTo>
                  <a:pt x="1083996" y="42333"/>
                </a:lnTo>
                <a:lnTo>
                  <a:pt x="1085672" y="43965"/>
                </a:lnTo>
                <a:lnTo>
                  <a:pt x="1095966" y="49406"/>
                </a:lnTo>
                <a:lnTo>
                  <a:pt x="1098945" y="51856"/>
                </a:lnTo>
                <a:lnTo>
                  <a:pt x="1102254" y="57399"/>
                </a:lnTo>
                <a:lnTo>
                  <a:pt x="1103135" y="60359"/>
                </a:lnTo>
                <a:lnTo>
                  <a:pt x="1104782" y="62332"/>
                </a:lnTo>
                <a:lnTo>
                  <a:pt x="1109433" y="64525"/>
                </a:lnTo>
                <a:lnTo>
                  <a:pt x="1118003" y="65760"/>
                </a:lnTo>
                <a:lnTo>
                  <a:pt x="1119985" y="66991"/>
                </a:lnTo>
                <a:lnTo>
                  <a:pt x="1121306" y="68870"/>
                </a:lnTo>
                <a:lnTo>
                  <a:pt x="1123835" y="73780"/>
                </a:lnTo>
                <a:lnTo>
                  <a:pt x="1158724" y="111635"/>
                </a:lnTo>
                <a:lnTo>
                  <a:pt x="1161065" y="120522"/>
                </a:lnTo>
                <a:lnTo>
                  <a:pt x="1161613" y="126723"/>
                </a:lnTo>
                <a:lnTo>
                  <a:pt x="1162816" y="128800"/>
                </a:lnTo>
                <a:lnTo>
                  <a:pt x="1164677" y="130185"/>
                </a:lnTo>
                <a:lnTo>
                  <a:pt x="1166977" y="131108"/>
                </a:lnTo>
                <a:lnTo>
                  <a:pt x="1168509" y="132782"/>
                </a:lnTo>
                <a:lnTo>
                  <a:pt x="1170213" y="137463"/>
                </a:lnTo>
                <a:lnTo>
                  <a:pt x="1172554" y="158432"/>
                </a:lnTo>
                <a:lnTo>
                  <a:pt x="1179764" y="169182"/>
                </a:lnTo>
                <a:lnTo>
                  <a:pt x="1180836" y="178289"/>
                </a:lnTo>
                <a:lnTo>
                  <a:pt x="1181090" y="197782"/>
                </a:lnTo>
                <a:lnTo>
                  <a:pt x="1187645" y="206868"/>
                </a:lnTo>
                <a:lnTo>
                  <a:pt x="1189742" y="215768"/>
                </a:lnTo>
                <a:lnTo>
                  <a:pt x="1190625" y="261288"/>
                </a:lnTo>
                <a:lnTo>
                  <a:pt x="1190625" y="307696"/>
                </a:lnTo>
                <a:lnTo>
                  <a:pt x="1190625" y="352622"/>
                </a:lnTo>
                <a:lnTo>
                  <a:pt x="1190625" y="359790"/>
                </a:lnTo>
                <a:lnTo>
                  <a:pt x="1184079" y="368810"/>
                </a:lnTo>
                <a:lnTo>
                  <a:pt x="1181491" y="378842"/>
                </a:lnTo>
                <a:lnTo>
                  <a:pt x="1181100" y="425061"/>
                </a:lnTo>
                <a:lnTo>
                  <a:pt x="1181100" y="459979"/>
                </a:lnTo>
                <a:lnTo>
                  <a:pt x="1178276" y="466329"/>
                </a:lnTo>
                <a:lnTo>
                  <a:pt x="1174554" y="472679"/>
                </a:lnTo>
                <a:lnTo>
                  <a:pt x="1172163" y="485379"/>
                </a:lnTo>
                <a:lnTo>
                  <a:pt x="1171576" y="527047"/>
                </a:lnTo>
                <a:lnTo>
                  <a:pt x="1168751" y="533179"/>
                </a:lnTo>
                <a:lnTo>
                  <a:pt x="1165029" y="539432"/>
                </a:lnTo>
                <a:lnTo>
                  <a:pt x="1162441" y="550182"/>
                </a:lnTo>
                <a:lnTo>
                  <a:pt x="1162050" y="596910"/>
                </a:lnTo>
                <a:lnTo>
                  <a:pt x="1162050" y="612774"/>
                </a:lnTo>
                <a:lnTo>
                  <a:pt x="1159226" y="618905"/>
                </a:lnTo>
                <a:lnTo>
                  <a:pt x="1155504" y="625157"/>
                </a:lnTo>
                <a:lnTo>
                  <a:pt x="1153113" y="637795"/>
                </a:lnTo>
                <a:lnTo>
                  <a:pt x="1152640" y="645425"/>
                </a:lnTo>
                <a:lnTo>
                  <a:pt x="1146002" y="654537"/>
                </a:lnTo>
                <a:lnTo>
                  <a:pt x="1143395" y="664589"/>
                </a:lnTo>
                <a:lnTo>
                  <a:pt x="1143035" y="679457"/>
                </a:lnTo>
                <a:lnTo>
                  <a:pt x="1141965" y="681439"/>
                </a:lnTo>
                <a:lnTo>
                  <a:pt x="1140194" y="682761"/>
                </a:lnTo>
                <a:lnTo>
                  <a:pt x="1137955" y="683642"/>
                </a:lnTo>
                <a:lnTo>
                  <a:pt x="1136461" y="685287"/>
                </a:lnTo>
                <a:lnTo>
                  <a:pt x="1134802" y="689938"/>
                </a:lnTo>
                <a:lnTo>
                  <a:pt x="1132418" y="730118"/>
                </a:lnTo>
                <a:lnTo>
                  <a:pt x="1125937" y="742606"/>
                </a:lnTo>
                <a:lnTo>
                  <a:pt x="1123954" y="790179"/>
                </a:lnTo>
                <a:lnTo>
                  <a:pt x="1123950" y="804203"/>
                </a:lnTo>
                <a:lnTo>
                  <a:pt x="1121126" y="809818"/>
                </a:lnTo>
                <a:lnTo>
                  <a:pt x="1117404" y="815841"/>
                </a:lnTo>
                <a:lnTo>
                  <a:pt x="1115013" y="828331"/>
                </a:lnTo>
                <a:lnTo>
                  <a:pt x="1114425" y="873612"/>
                </a:lnTo>
                <a:lnTo>
                  <a:pt x="1114425" y="920356"/>
                </a:lnTo>
                <a:lnTo>
                  <a:pt x="1114425" y="967979"/>
                </a:lnTo>
                <a:lnTo>
                  <a:pt x="1114425" y="974329"/>
                </a:lnTo>
                <a:lnTo>
                  <a:pt x="1117249" y="980679"/>
                </a:lnTo>
                <a:lnTo>
                  <a:pt x="1120971" y="987029"/>
                </a:lnTo>
                <a:lnTo>
                  <a:pt x="1123362" y="999729"/>
                </a:lnTo>
                <a:lnTo>
                  <a:pt x="1123941" y="1023278"/>
                </a:lnTo>
                <a:lnTo>
                  <a:pt x="1121123" y="1028892"/>
                </a:lnTo>
                <a:lnTo>
                  <a:pt x="1117402" y="1034916"/>
                </a:lnTo>
                <a:lnTo>
                  <a:pt x="1114816" y="1045507"/>
                </a:lnTo>
                <a:lnTo>
                  <a:pt x="1114428" y="1070938"/>
                </a:lnTo>
                <a:lnTo>
                  <a:pt x="1111604" y="1076533"/>
                </a:lnTo>
                <a:lnTo>
                  <a:pt x="1106224" y="1083692"/>
                </a:lnTo>
                <a:lnTo>
                  <a:pt x="1105160" y="1092710"/>
                </a:lnTo>
                <a:lnTo>
                  <a:pt x="1104903" y="1112550"/>
                </a:lnTo>
                <a:lnTo>
                  <a:pt x="1089090" y="1130871"/>
                </a:lnTo>
                <a:lnTo>
                  <a:pt x="1085977" y="1142084"/>
                </a:lnTo>
                <a:lnTo>
                  <a:pt x="1079329" y="1150106"/>
                </a:lnTo>
                <a:lnTo>
                  <a:pt x="1076720" y="1159924"/>
                </a:lnTo>
                <a:lnTo>
                  <a:pt x="1058718" y="1179251"/>
                </a:lnTo>
                <a:lnTo>
                  <a:pt x="1056502" y="1188021"/>
                </a:lnTo>
                <a:lnTo>
                  <a:pt x="1052345" y="1193834"/>
                </a:lnTo>
                <a:lnTo>
                  <a:pt x="1046969" y="1197123"/>
                </a:lnTo>
                <a:lnTo>
                  <a:pt x="1044055" y="1198000"/>
                </a:lnTo>
                <a:lnTo>
                  <a:pt x="1042111" y="1199643"/>
                </a:lnTo>
                <a:lnTo>
                  <a:pt x="1039953" y="1204291"/>
                </a:lnTo>
                <a:lnTo>
                  <a:pt x="1038737" y="1212857"/>
                </a:lnTo>
                <a:lnTo>
                  <a:pt x="1037509" y="1214840"/>
                </a:lnTo>
                <a:lnTo>
                  <a:pt x="1035631" y="1216161"/>
                </a:lnTo>
                <a:lnTo>
                  <a:pt x="1030722" y="1218688"/>
                </a:lnTo>
                <a:lnTo>
                  <a:pt x="1025013" y="1223339"/>
                </a:lnTo>
                <a:lnTo>
                  <a:pt x="1021769" y="1228934"/>
                </a:lnTo>
                <a:lnTo>
                  <a:pt x="1020904" y="1231907"/>
                </a:lnTo>
                <a:lnTo>
                  <a:pt x="1019269" y="1233890"/>
                </a:lnTo>
                <a:lnTo>
                  <a:pt x="998086" y="1249544"/>
                </a:lnTo>
                <a:lnTo>
                  <a:pt x="995590" y="1251997"/>
                </a:lnTo>
                <a:lnTo>
                  <a:pt x="989996" y="1254724"/>
                </a:lnTo>
                <a:lnTo>
                  <a:pt x="982838" y="1256473"/>
                </a:lnTo>
                <a:lnTo>
                  <a:pt x="973820" y="1263365"/>
                </a:lnTo>
                <a:lnTo>
                  <a:pt x="964931" y="1266579"/>
                </a:lnTo>
                <a:lnTo>
                  <a:pt x="935664" y="1291738"/>
                </a:lnTo>
                <a:lnTo>
                  <a:pt x="926816" y="1295095"/>
                </a:lnTo>
                <a:lnTo>
                  <a:pt x="917491" y="1301263"/>
                </a:lnTo>
                <a:lnTo>
                  <a:pt x="908025" y="1303562"/>
                </a:lnTo>
                <a:lnTo>
                  <a:pt x="901688" y="1304099"/>
                </a:lnTo>
                <a:lnTo>
                  <a:pt x="899576" y="1305301"/>
                </a:lnTo>
                <a:lnTo>
                  <a:pt x="898168" y="1307160"/>
                </a:lnTo>
                <a:lnTo>
                  <a:pt x="897228" y="1309459"/>
                </a:lnTo>
                <a:lnTo>
                  <a:pt x="895545" y="1310990"/>
                </a:lnTo>
                <a:lnTo>
                  <a:pt x="890850" y="1312692"/>
                </a:lnTo>
                <a:lnTo>
                  <a:pt x="872668" y="1314843"/>
                </a:lnTo>
                <a:lnTo>
                  <a:pt x="857786" y="1321540"/>
                </a:lnTo>
                <a:lnTo>
                  <a:pt x="854432" y="1322219"/>
                </a:lnTo>
                <a:lnTo>
                  <a:pt x="835056" y="1331661"/>
                </a:lnTo>
                <a:lnTo>
                  <a:pt x="816332" y="1335736"/>
                </a:lnTo>
                <a:lnTo>
                  <a:pt x="802087" y="1340587"/>
                </a:lnTo>
                <a:lnTo>
                  <a:pt x="784485" y="1343418"/>
                </a:lnTo>
                <a:lnTo>
                  <a:pt x="771577" y="1350115"/>
                </a:lnTo>
                <a:lnTo>
                  <a:pt x="724262" y="1361276"/>
                </a:lnTo>
                <a:lnTo>
                  <a:pt x="715947" y="1364322"/>
                </a:lnTo>
                <a:lnTo>
                  <a:pt x="708723" y="1368145"/>
                </a:lnTo>
                <a:lnTo>
                  <a:pt x="695462" y="1370600"/>
                </a:lnTo>
                <a:lnTo>
                  <a:pt x="692241" y="1370801"/>
                </a:lnTo>
                <a:lnTo>
                  <a:pt x="685840" y="1373847"/>
                </a:lnTo>
                <a:lnTo>
                  <a:pt x="679468" y="1377670"/>
                </a:lnTo>
                <a:lnTo>
                  <a:pt x="666754" y="1380125"/>
                </a:lnTo>
                <a:lnTo>
                  <a:pt x="663578" y="1380326"/>
                </a:lnTo>
                <a:lnTo>
                  <a:pt x="657226" y="1383372"/>
                </a:lnTo>
                <a:lnTo>
                  <a:pt x="650875" y="1387195"/>
                </a:lnTo>
                <a:lnTo>
                  <a:pt x="638175" y="1389650"/>
                </a:lnTo>
                <a:lnTo>
                  <a:pt x="615950" y="1390219"/>
                </a:lnTo>
                <a:lnTo>
                  <a:pt x="609600" y="1393061"/>
                </a:lnTo>
                <a:lnTo>
                  <a:pt x="603250" y="1396793"/>
                </a:lnTo>
                <a:lnTo>
                  <a:pt x="590550" y="1399190"/>
                </a:lnTo>
                <a:lnTo>
                  <a:pt x="568325" y="1399745"/>
                </a:lnTo>
                <a:lnTo>
                  <a:pt x="566208" y="1400815"/>
                </a:lnTo>
                <a:lnTo>
                  <a:pt x="564799" y="1402586"/>
                </a:lnTo>
                <a:lnTo>
                  <a:pt x="563856" y="1404825"/>
                </a:lnTo>
                <a:lnTo>
                  <a:pt x="562171" y="1406318"/>
                </a:lnTo>
                <a:lnTo>
                  <a:pt x="557476" y="1407977"/>
                </a:lnTo>
                <a:lnTo>
                  <a:pt x="527028" y="1410340"/>
                </a:lnTo>
                <a:lnTo>
                  <a:pt x="514346" y="1416838"/>
                </a:lnTo>
                <a:lnTo>
                  <a:pt x="469256" y="1418827"/>
                </a:lnTo>
                <a:lnTo>
                  <a:pt x="444474" y="1418829"/>
                </a:lnTo>
                <a:lnTo>
                  <a:pt x="438138" y="1421651"/>
                </a:lnTo>
                <a:lnTo>
                  <a:pt x="431795" y="1425374"/>
                </a:lnTo>
                <a:lnTo>
                  <a:pt x="419099" y="1427766"/>
                </a:lnTo>
                <a:lnTo>
                  <a:pt x="373952" y="1428354"/>
                </a:lnTo>
                <a:lnTo>
                  <a:pt x="327178" y="1428354"/>
                </a:lnTo>
                <a:lnTo>
                  <a:pt x="291697" y="1428354"/>
                </a:lnTo>
                <a:lnTo>
                  <a:pt x="289715" y="1427296"/>
                </a:lnTo>
                <a:lnTo>
                  <a:pt x="288394" y="1425532"/>
                </a:lnTo>
                <a:lnTo>
                  <a:pt x="287513" y="1423298"/>
                </a:lnTo>
                <a:lnTo>
                  <a:pt x="285865" y="1421809"/>
                </a:lnTo>
                <a:lnTo>
                  <a:pt x="277704" y="1419221"/>
                </a:lnTo>
                <a:lnTo>
                  <a:pt x="230364" y="1418829"/>
                </a:lnTo>
                <a:lnTo>
                  <a:pt x="215497" y="1418829"/>
                </a:lnTo>
                <a:lnTo>
                  <a:pt x="213515" y="1417771"/>
                </a:lnTo>
                <a:lnTo>
                  <a:pt x="212194" y="1416007"/>
                </a:lnTo>
                <a:lnTo>
                  <a:pt x="211313" y="1413773"/>
                </a:lnTo>
                <a:lnTo>
                  <a:pt x="209665" y="1412284"/>
                </a:lnTo>
                <a:lnTo>
                  <a:pt x="205017" y="1410628"/>
                </a:lnTo>
                <a:lnTo>
                  <a:pt x="193406" y="1408508"/>
                </a:lnTo>
                <a:lnTo>
                  <a:pt x="182821" y="1401137"/>
                </a:lnTo>
                <a:lnTo>
                  <a:pt x="173736" y="1398989"/>
                </a:lnTo>
                <a:lnTo>
                  <a:pt x="153879" y="1382172"/>
                </a:lnTo>
                <a:lnTo>
                  <a:pt x="144328" y="1380855"/>
                </a:lnTo>
                <a:lnTo>
                  <a:pt x="134802" y="1372539"/>
                </a:lnTo>
                <a:lnTo>
                  <a:pt x="125277" y="1371321"/>
                </a:lnTo>
                <a:lnTo>
                  <a:pt x="115752" y="1363013"/>
                </a:lnTo>
                <a:lnTo>
                  <a:pt x="114730" y="1357018"/>
                </a:lnTo>
                <a:lnTo>
                  <a:pt x="113528" y="1355396"/>
                </a:lnTo>
                <a:lnTo>
                  <a:pt x="109371" y="1353595"/>
                </a:lnTo>
                <a:lnTo>
                  <a:pt x="101081" y="1352581"/>
                </a:lnTo>
                <a:lnTo>
                  <a:pt x="99137" y="1351380"/>
                </a:lnTo>
                <a:lnTo>
                  <a:pt x="97840" y="1349522"/>
                </a:lnTo>
                <a:lnTo>
                  <a:pt x="95344" y="1344634"/>
                </a:lnTo>
                <a:lnTo>
                  <a:pt x="87201" y="1334831"/>
                </a:lnTo>
                <a:lnTo>
                  <a:pt x="86162" y="1328560"/>
                </a:lnTo>
                <a:lnTo>
                  <a:pt x="84959" y="1326899"/>
                </a:lnTo>
                <a:lnTo>
                  <a:pt x="83098" y="1325792"/>
                </a:lnTo>
                <a:lnTo>
                  <a:pt x="80798" y="1325054"/>
                </a:lnTo>
                <a:lnTo>
                  <a:pt x="66769" y="1313965"/>
                </a:lnTo>
                <a:lnTo>
                  <a:pt x="52530" y="1299903"/>
                </a:lnTo>
                <a:lnTo>
                  <a:pt x="49805" y="1294359"/>
                </a:lnTo>
                <a:lnTo>
                  <a:pt x="49078" y="1291399"/>
                </a:lnTo>
                <a:lnTo>
                  <a:pt x="47535" y="1289426"/>
                </a:lnTo>
                <a:lnTo>
                  <a:pt x="43000" y="1287233"/>
                </a:lnTo>
                <a:lnTo>
                  <a:pt x="41367" y="1285590"/>
                </a:lnTo>
                <a:lnTo>
                  <a:pt x="39552" y="1280942"/>
                </a:lnTo>
                <a:lnTo>
                  <a:pt x="37328" y="1269335"/>
                </a:lnTo>
                <a:lnTo>
                  <a:pt x="31638" y="1260000"/>
                </a:lnTo>
                <a:lnTo>
                  <a:pt x="28978" y="1249250"/>
                </a:lnTo>
                <a:lnTo>
                  <a:pt x="28695" y="1242877"/>
                </a:lnTo>
                <a:lnTo>
                  <a:pt x="25805" y="1237265"/>
                </a:lnTo>
                <a:lnTo>
                  <a:pt x="22052" y="1231242"/>
                </a:lnTo>
                <a:lnTo>
                  <a:pt x="19643" y="1218752"/>
                </a:lnTo>
                <a:lnTo>
                  <a:pt x="19168" y="1206094"/>
                </a:lnTo>
                <a:lnTo>
                  <a:pt x="16280" y="1199749"/>
                </a:lnTo>
                <a:lnTo>
                  <a:pt x="10861" y="1192110"/>
                </a:lnTo>
                <a:lnTo>
                  <a:pt x="9789" y="1182996"/>
                </a:lnTo>
                <a:lnTo>
                  <a:pt x="9560" y="1167887"/>
                </a:lnTo>
                <a:lnTo>
                  <a:pt x="8490" y="1165810"/>
                </a:lnTo>
                <a:lnTo>
                  <a:pt x="6718" y="1164425"/>
                </a:lnTo>
                <a:lnTo>
                  <a:pt x="4480" y="1163501"/>
                </a:lnTo>
                <a:lnTo>
                  <a:pt x="2986" y="1161827"/>
                </a:lnTo>
                <a:lnTo>
                  <a:pt x="1327" y="1157145"/>
                </a:lnTo>
                <a:lnTo>
                  <a:pt x="1" y="1109529"/>
                </a:lnTo>
                <a:lnTo>
                  <a:pt x="0" y="1062836"/>
                </a:lnTo>
                <a:lnTo>
                  <a:pt x="0" y="1015603"/>
                </a:lnTo>
                <a:lnTo>
                  <a:pt x="0" y="970979"/>
                </a:lnTo>
                <a:lnTo>
                  <a:pt x="0" y="923529"/>
                </a:lnTo>
                <a:lnTo>
                  <a:pt x="0" y="891779"/>
                </a:lnTo>
                <a:lnTo>
                  <a:pt x="2824" y="885429"/>
                </a:lnTo>
                <a:lnTo>
                  <a:pt x="6546" y="879079"/>
                </a:lnTo>
                <a:lnTo>
                  <a:pt x="8937" y="866379"/>
                </a:lnTo>
                <a:lnTo>
                  <a:pt x="9410" y="858735"/>
                </a:lnTo>
                <a:lnTo>
                  <a:pt x="16048" y="849621"/>
                </a:lnTo>
                <a:lnTo>
                  <a:pt x="18160" y="840717"/>
                </a:lnTo>
                <a:lnTo>
                  <a:pt x="18655" y="834513"/>
                </a:lnTo>
                <a:lnTo>
                  <a:pt x="19844" y="832435"/>
                </a:lnTo>
                <a:lnTo>
                  <a:pt x="21696" y="831049"/>
                </a:lnTo>
                <a:lnTo>
                  <a:pt x="23989" y="830126"/>
                </a:lnTo>
                <a:lnTo>
                  <a:pt x="25517" y="828451"/>
                </a:lnTo>
                <a:lnTo>
                  <a:pt x="27216" y="823770"/>
                </a:lnTo>
                <a:lnTo>
                  <a:pt x="28173" y="815184"/>
                </a:lnTo>
                <a:lnTo>
                  <a:pt x="29366" y="813199"/>
                </a:lnTo>
                <a:lnTo>
                  <a:pt x="31219" y="811875"/>
                </a:lnTo>
                <a:lnTo>
                  <a:pt x="33513" y="810993"/>
                </a:lnTo>
                <a:lnTo>
                  <a:pt x="35042" y="809347"/>
                </a:lnTo>
                <a:lnTo>
                  <a:pt x="37698" y="801183"/>
                </a:lnTo>
                <a:lnTo>
                  <a:pt x="37980" y="795085"/>
                </a:lnTo>
                <a:lnTo>
                  <a:pt x="39079" y="793450"/>
                </a:lnTo>
                <a:lnTo>
                  <a:pt x="40870" y="792360"/>
                </a:lnTo>
                <a:lnTo>
                  <a:pt x="48446" y="790825"/>
                </a:lnTo>
                <a:lnTo>
                  <a:pt x="51346" y="790610"/>
                </a:lnTo>
                <a:lnTo>
                  <a:pt x="53281" y="789408"/>
                </a:lnTo>
                <a:lnTo>
                  <a:pt x="54571" y="787548"/>
                </a:lnTo>
                <a:lnTo>
                  <a:pt x="55430" y="785250"/>
                </a:lnTo>
                <a:lnTo>
                  <a:pt x="57061" y="783718"/>
                </a:lnTo>
                <a:lnTo>
                  <a:pt x="61698" y="782016"/>
                </a:lnTo>
                <a:lnTo>
                  <a:pt x="79495" y="780773"/>
                </a:lnTo>
                <a:lnTo>
                  <a:pt x="81573" y="779676"/>
                </a:lnTo>
                <a:lnTo>
                  <a:pt x="82956" y="777885"/>
                </a:lnTo>
                <a:lnTo>
                  <a:pt x="85177" y="772463"/>
                </a:lnTo>
                <a:lnTo>
                  <a:pt x="88304" y="771722"/>
                </a:lnTo>
                <a:lnTo>
                  <a:pt x="127013" y="771132"/>
                </a:lnTo>
                <a:lnTo>
                  <a:pt x="129126" y="770072"/>
                </a:lnTo>
                <a:lnTo>
                  <a:pt x="130534" y="768308"/>
                </a:lnTo>
                <a:lnTo>
                  <a:pt x="131472" y="766073"/>
                </a:lnTo>
                <a:lnTo>
                  <a:pt x="133157" y="764583"/>
                </a:lnTo>
                <a:lnTo>
                  <a:pt x="137851" y="762928"/>
                </a:lnTo>
                <a:lnTo>
                  <a:pt x="184154" y="761607"/>
                </a:lnTo>
                <a:lnTo>
                  <a:pt x="229188" y="761604"/>
                </a:lnTo>
                <a:lnTo>
                  <a:pt x="276051" y="761604"/>
                </a:lnTo>
                <a:lnTo>
                  <a:pt x="289321" y="761604"/>
                </a:lnTo>
                <a:lnTo>
                  <a:pt x="295452" y="764426"/>
                </a:lnTo>
                <a:lnTo>
                  <a:pt x="301703" y="768150"/>
                </a:lnTo>
                <a:lnTo>
                  <a:pt x="314341" y="770540"/>
                </a:lnTo>
                <a:lnTo>
                  <a:pt x="341019" y="771119"/>
                </a:lnTo>
                <a:lnTo>
                  <a:pt x="361132" y="779771"/>
                </a:lnTo>
                <a:lnTo>
                  <a:pt x="406405" y="780652"/>
                </a:lnTo>
                <a:lnTo>
                  <a:pt x="431800" y="780654"/>
                </a:lnTo>
                <a:lnTo>
                  <a:pt x="438150" y="777832"/>
                </a:lnTo>
                <a:lnTo>
                  <a:pt x="444500" y="774108"/>
                </a:lnTo>
                <a:lnTo>
                  <a:pt x="457200" y="771718"/>
                </a:lnTo>
                <a:lnTo>
                  <a:pt x="500108" y="771130"/>
                </a:lnTo>
                <a:lnTo>
                  <a:pt x="511537" y="771129"/>
                </a:lnTo>
                <a:lnTo>
                  <a:pt x="523885" y="762487"/>
                </a:lnTo>
                <a:lnTo>
                  <a:pt x="528466" y="761996"/>
                </a:lnTo>
                <a:lnTo>
                  <a:pt x="534029" y="758956"/>
                </a:lnTo>
                <a:lnTo>
                  <a:pt x="541167" y="753437"/>
                </a:lnTo>
                <a:lnTo>
                  <a:pt x="550972" y="752198"/>
                </a:lnTo>
                <a:lnTo>
                  <a:pt x="551465" y="751100"/>
                </a:lnTo>
                <a:lnTo>
                  <a:pt x="552013" y="747058"/>
                </a:lnTo>
                <a:lnTo>
                  <a:pt x="553216" y="745557"/>
                </a:lnTo>
                <a:lnTo>
                  <a:pt x="560613" y="742949"/>
                </a:lnTo>
                <a:lnTo>
                  <a:pt x="561370" y="739908"/>
                </a:lnTo>
                <a:lnTo>
                  <a:pt x="561572" y="737615"/>
                </a:lnTo>
                <a:lnTo>
                  <a:pt x="562766" y="736086"/>
                </a:lnTo>
                <a:lnTo>
                  <a:pt x="571098" y="733148"/>
                </a:lnTo>
                <a:lnTo>
                  <a:pt x="571465" y="724838"/>
                </a:lnTo>
                <a:lnTo>
                  <a:pt x="572535" y="724393"/>
                </a:lnTo>
                <a:lnTo>
                  <a:pt x="579698" y="723621"/>
                </a:lnTo>
                <a:lnTo>
                  <a:pt x="580434" y="720734"/>
                </a:lnTo>
                <a:lnTo>
                  <a:pt x="580910" y="715313"/>
                </a:lnTo>
                <a:lnTo>
                  <a:pt x="598633" y="696380"/>
                </a:lnTo>
                <a:lnTo>
                  <a:pt x="599648" y="690302"/>
                </a:lnTo>
                <a:lnTo>
                  <a:pt x="600848" y="688669"/>
                </a:lnTo>
                <a:lnTo>
                  <a:pt x="605005" y="686855"/>
                </a:lnTo>
                <a:lnTo>
                  <a:pt x="606537" y="685313"/>
                </a:lnTo>
                <a:lnTo>
                  <a:pt x="608239" y="680778"/>
                </a:lnTo>
                <a:lnTo>
                  <a:pt x="609480" y="668108"/>
                </a:lnTo>
                <a:lnTo>
                  <a:pt x="617789" y="658307"/>
                </a:lnTo>
                <a:lnTo>
                  <a:pt x="618730" y="652210"/>
                </a:lnTo>
                <a:lnTo>
                  <a:pt x="619125" y="605912"/>
                </a:lnTo>
                <a:lnTo>
                  <a:pt x="621949" y="599627"/>
                </a:lnTo>
                <a:lnTo>
                  <a:pt x="627327" y="592026"/>
                </a:lnTo>
                <a:lnTo>
                  <a:pt x="628390" y="582919"/>
                </a:lnTo>
                <a:lnTo>
                  <a:pt x="628650" y="536177"/>
                </a:lnTo>
                <a:lnTo>
                  <a:pt x="628650" y="488554"/>
                </a:lnTo>
                <a:lnTo>
                  <a:pt x="628650" y="441191"/>
                </a:lnTo>
                <a:lnTo>
                  <a:pt x="628650" y="396480"/>
                </a:lnTo>
                <a:lnTo>
                  <a:pt x="628650" y="350043"/>
                </a:lnTo>
                <a:lnTo>
                  <a:pt x="628650" y="329688"/>
                </a:lnTo>
                <a:lnTo>
                  <a:pt x="631474" y="323402"/>
                </a:lnTo>
                <a:lnTo>
                  <a:pt x="635196" y="317081"/>
                </a:lnTo>
                <a:lnTo>
                  <a:pt x="637587" y="304399"/>
                </a:lnTo>
                <a:lnTo>
                  <a:pt x="638166" y="280855"/>
                </a:lnTo>
                <a:lnTo>
                  <a:pt x="640993" y="275240"/>
                </a:lnTo>
                <a:lnTo>
                  <a:pt x="644720" y="269217"/>
                </a:lnTo>
                <a:lnTo>
                  <a:pt x="647112" y="256727"/>
                </a:lnTo>
                <a:lnTo>
                  <a:pt x="647699" y="215388"/>
                </a:lnTo>
                <a:lnTo>
                  <a:pt x="648758" y="213310"/>
                </a:lnTo>
                <a:lnTo>
                  <a:pt x="650524" y="211924"/>
                </a:lnTo>
                <a:lnTo>
                  <a:pt x="652757" y="211001"/>
                </a:lnTo>
                <a:lnTo>
                  <a:pt x="654246" y="209326"/>
                </a:lnTo>
                <a:lnTo>
                  <a:pt x="655902" y="204645"/>
                </a:lnTo>
                <a:lnTo>
                  <a:pt x="658260" y="182848"/>
                </a:lnTo>
                <a:lnTo>
                  <a:pt x="663764" y="173961"/>
                </a:lnTo>
                <a:lnTo>
                  <a:pt x="666159" y="161476"/>
                </a:lnTo>
                <a:lnTo>
                  <a:pt x="666747" y="125310"/>
                </a:lnTo>
                <a:lnTo>
                  <a:pt x="673295" y="116196"/>
                </a:lnTo>
                <a:lnTo>
                  <a:pt x="675884" y="106144"/>
                </a:lnTo>
                <a:lnTo>
                  <a:pt x="676266" y="90235"/>
                </a:lnTo>
                <a:lnTo>
                  <a:pt x="677327" y="88600"/>
                </a:lnTo>
                <a:lnTo>
                  <a:pt x="679093" y="87510"/>
                </a:lnTo>
                <a:lnTo>
                  <a:pt x="681328" y="86783"/>
                </a:lnTo>
                <a:lnTo>
                  <a:pt x="682820" y="85240"/>
                </a:lnTo>
                <a:lnTo>
                  <a:pt x="686598" y="75714"/>
                </a:lnTo>
                <a:lnTo>
                  <a:pt x="690740" y="71178"/>
                </a:lnTo>
                <a:lnTo>
                  <a:pt x="696109" y="68456"/>
                </a:lnTo>
                <a:lnTo>
                  <a:pt x="705567" y="66364"/>
                </a:lnTo>
                <a:lnTo>
                  <a:pt x="713007" y="66290"/>
                </a:lnTo>
                <a:lnTo>
                  <a:pt x="722457" y="58079"/>
                </a:lnTo>
                <a:lnTo>
                  <a:pt x="733297" y="56764"/>
                </a:lnTo>
                <a:lnTo>
                  <a:pt x="747889" y="56754"/>
                </a:lnTo>
                <a:lnTo>
                  <a:pt x="749417" y="55696"/>
                </a:lnTo>
                <a:lnTo>
                  <a:pt x="750437" y="53932"/>
                </a:lnTo>
                <a:lnTo>
                  <a:pt x="751116" y="51697"/>
                </a:lnTo>
                <a:lnTo>
                  <a:pt x="752627" y="50208"/>
                </a:lnTo>
                <a:lnTo>
                  <a:pt x="762000" y="47229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1" name="SMARTInkShape-Group729"/>
          <p:cNvGrpSpPr/>
          <p:nvPr/>
        </p:nvGrpSpPr>
        <p:grpSpPr>
          <a:xfrm>
            <a:off x="10687050" y="2933704"/>
            <a:ext cx="504711" cy="438019"/>
            <a:chOff x="10687050" y="2933704"/>
            <a:chExt cx="504711" cy="438019"/>
          </a:xfrm>
        </p:grpSpPr>
        <p:sp>
          <p:nvSpPr>
            <p:cNvPr id="337" name="SMARTInkShape-3498"/>
            <p:cNvSpPr/>
            <p:nvPr>
              <p:custDataLst>
                <p:tags r:id="rId61"/>
              </p:custDataLst>
            </p:nvPr>
          </p:nvSpPr>
          <p:spPr>
            <a:xfrm>
              <a:off x="11125200" y="3209925"/>
              <a:ext cx="66561" cy="161798"/>
            </a:xfrm>
            <a:custGeom>
              <a:avLst/>
              <a:gdLst/>
              <a:ahLst/>
              <a:cxnLst/>
              <a:rect l="0" t="0" r="0" b="0"/>
              <a:pathLst>
                <a:path w="66561" h="161798">
                  <a:moveTo>
                    <a:pt x="38100" y="0"/>
                  </a:moveTo>
                  <a:lnTo>
                    <a:pt x="38100" y="0"/>
                  </a:lnTo>
                  <a:lnTo>
                    <a:pt x="38100" y="9133"/>
                  </a:lnTo>
                  <a:lnTo>
                    <a:pt x="29898" y="17692"/>
                  </a:lnTo>
                  <a:lnTo>
                    <a:pt x="28690" y="27131"/>
                  </a:lnTo>
                  <a:lnTo>
                    <a:pt x="36786" y="36649"/>
                  </a:lnTo>
                  <a:lnTo>
                    <a:pt x="37710" y="42727"/>
                  </a:lnTo>
                  <a:lnTo>
                    <a:pt x="37985" y="51230"/>
                  </a:lnTo>
                  <a:lnTo>
                    <a:pt x="39082" y="53203"/>
                  </a:lnTo>
                  <a:lnTo>
                    <a:pt x="40871" y="54519"/>
                  </a:lnTo>
                  <a:lnTo>
                    <a:pt x="43122" y="55396"/>
                  </a:lnTo>
                  <a:lnTo>
                    <a:pt x="44623" y="57039"/>
                  </a:lnTo>
                  <a:lnTo>
                    <a:pt x="49854" y="67280"/>
                  </a:lnTo>
                  <a:lnTo>
                    <a:pt x="53907" y="73294"/>
                  </a:lnTo>
                  <a:lnTo>
                    <a:pt x="56190" y="82630"/>
                  </a:lnTo>
                  <a:lnTo>
                    <a:pt x="57112" y="107953"/>
                  </a:lnTo>
                  <a:lnTo>
                    <a:pt x="59955" y="114302"/>
                  </a:lnTo>
                  <a:lnTo>
                    <a:pt x="63688" y="120651"/>
                  </a:lnTo>
                  <a:lnTo>
                    <a:pt x="66084" y="133350"/>
                  </a:lnTo>
                  <a:lnTo>
                    <a:pt x="66560" y="140993"/>
                  </a:lnTo>
                  <a:lnTo>
                    <a:pt x="58464" y="150911"/>
                  </a:lnTo>
                  <a:lnTo>
                    <a:pt x="57265" y="160470"/>
                  </a:lnTo>
                  <a:lnTo>
                    <a:pt x="56168" y="160955"/>
                  </a:lnTo>
                  <a:lnTo>
                    <a:pt x="48961" y="161797"/>
                  </a:lnTo>
                  <a:lnTo>
                    <a:pt x="39542" y="153713"/>
                  </a:lnTo>
                  <a:lnTo>
                    <a:pt x="33470" y="152789"/>
                  </a:lnTo>
                  <a:lnTo>
                    <a:pt x="31839" y="151601"/>
                  </a:lnTo>
                  <a:lnTo>
                    <a:pt x="30751" y="149751"/>
                  </a:lnTo>
                  <a:lnTo>
                    <a:pt x="30025" y="147459"/>
                  </a:lnTo>
                  <a:lnTo>
                    <a:pt x="23949" y="139176"/>
                  </a:lnTo>
                  <a:lnTo>
                    <a:pt x="18403" y="135939"/>
                  </a:lnTo>
                  <a:lnTo>
                    <a:pt x="15444" y="135076"/>
                  </a:lnTo>
                  <a:lnTo>
                    <a:pt x="13471" y="133443"/>
                  </a:lnTo>
                  <a:lnTo>
                    <a:pt x="2217" y="114120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3499"/>
            <p:cNvSpPr/>
            <p:nvPr>
              <p:custDataLst>
                <p:tags r:id="rId62"/>
              </p:custDataLst>
            </p:nvPr>
          </p:nvSpPr>
          <p:spPr>
            <a:xfrm>
              <a:off x="11096625" y="3038475"/>
              <a:ext cx="1" cy="28576"/>
            </a:xfrm>
            <a:custGeom>
              <a:avLst/>
              <a:gdLst/>
              <a:ahLst/>
              <a:cxnLst/>
              <a:rect l="0" t="0" r="0" b="0"/>
              <a:pathLst>
                <a:path w="1" h="28576">
                  <a:moveTo>
                    <a:pt x="0" y="28575"/>
                  </a:moveTo>
                  <a:lnTo>
                    <a:pt x="0" y="2857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SMARTInkShape-3500"/>
            <p:cNvSpPr/>
            <p:nvPr>
              <p:custDataLst>
                <p:tags r:id="rId63"/>
              </p:custDataLst>
            </p:nvPr>
          </p:nvSpPr>
          <p:spPr>
            <a:xfrm>
              <a:off x="10687050" y="2933704"/>
              <a:ext cx="171451" cy="142465"/>
            </a:xfrm>
            <a:custGeom>
              <a:avLst/>
              <a:gdLst/>
              <a:ahLst/>
              <a:cxnLst/>
              <a:rect l="0" t="0" r="0" b="0"/>
              <a:pathLst>
                <a:path w="171451" h="142465">
                  <a:moveTo>
                    <a:pt x="0" y="28571"/>
                  </a:moveTo>
                  <a:lnTo>
                    <a:pt x="0" y="28571"/>
                  </a:lnTo>
                  <a:lnTo>
                    <a:pt x="8202" y="36772"/>
                  </a:lnTo>
                  <a:lnTo>
                    <a:pt x="9410" y="46181"/>
                  </a:lnTo>
                  <a:lnTo>
                    <a:pt x="9490" y="52251"/>
                  </a:lnTo>
                  <a:lnTo>
                    <a:pt x="12332" y="57793"/>
                  </a:lnTo>
                  <a:lnTo>
                    <a:pt x="16064" y="63784"/>
                  </a:lnTo>
                  <a:lnTo>
                    <a:pt x="18459" y="76253"/>
                  </a:lnTo>
                  <a:lnTo>
                    <a:pt x="19049" y="123821"/>
                  </a:lnTo>
                  <a:lnTo>
                    <a:pt x="19050" y="142464"/>
                  </a:lnTo>
                  <a:lnTo>
                    <a:pt x="19050" y="97337"/>
                  </a:lnTo>
                  <a:lnTo>
                    <a:pt x="19050" y="50873"/>
                  </a:lnTo>
                  <a:lnTo>
                    <a:pt x="19050" y="20929"/>
                  </a:lnTo>
                  <a:lnTo>
                    <a:pt x="20108" y="20301"/>
                  </a:lnTo>
                  <a:lnTo>
                    <a:pt x="24107" y="19604"/>
                  </a:lnTo>
                  <a:lnTo>
                    <a:pt x="25596" y="18359"/>
                  </a:lnTo>
                  <a:lnTo>
                    <a:pt x="28460" y="9928"/>
                  </a:lnTo>
                  <a:lnTo>
                    <a:pt x="55676" y="9522"/>
                  </a:lnTo>
                  <a:lnTo>
                    <a:pt x="71300" y="23710"/>
                  </a:lnTo>
                  <a:lnTo>
                    <a:pt x="74023" y="29232"/>
                  </a:lnTo>
                  <a:lnTo>
                    <a:pt x="76072" y="50835"/>
                  </a:lnTo>
                  <a:lnTo>
                    <a:pt x="76200" y="76185"/>
                  </a:lnTo>
                  <a:lnTo>
                    <a:pt x="76200" y="44315"/>
                  </a:lnTo>
                  <a:lnTo>
                    <a:pt x="79024" y="38038"/>
                  </a:lnTo>
                  <a:lnTo>
                    <a:pt x="82746" y="31720"/>
                  </a:lnTo>
                  <a:lnTo>
                    <a:pt x="84402" y="25385"/>
                  </a:lnTo>
                  <a:lnTo>
                    <a:pt x="85902" y="23272"/>
                  </a:lnTo>
                  <a:lnTo>
                    <a:pt x="87960" y="21863"/>
                  </a:lnTo>
                  <a:lnTo>
                    <a:pt x="93067" y="19240"/>
                  </a:lnTo>
                  <a:lnTo>
                    <a:pt x="112457" y="1761"/>
                  </a:lnTo>
                  <a:lnTo>
                    <a:pt x="116305" y="780"/>
                  </a:lnTo>
                  <a:lnTo>
                    <a:pt x="150530" y="0"/>
                  </a:lnTo>
                  <a:lnTo>
                    <a:pt x="156902" y="5054"/>
                  </a:lnTo>
                  <a:lnTo>
                    <a:pt x="159693" y="10358"/>
                  </a:lnTo>
                  <a:lnTo>
                    <a:pt x="160437" y="13254"/>
                  </a:lnTo>
                  <a:lnTo>
                    <a:pt x="161991" y="15185"/>
                  </a:lnTo>
                  <a:lnTo>
                    <a:pt x="166541" y="17330"/>
                  </a:lnTo>
                  <a:lnTo>
                    <a:pt x="168178" y="18960"/>
                  </a:lnTo>
                  <a:lnTo>
                    <a:pt x="169996" y="23594"/>
                  </a:lnTo>
                  <a:lnTo>
                    <a:pt x="171449" y="70895"/>
                  </a:lnTo>
                  <a:lnTo>
                    <a:pt x="171450" y="9524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3501"/>
            <p:cNvSpPr/>
            <p:nvPr>
              <p:custDataLst>
                <p:tags r:id="rId64"/>
              </p:custDataLst>
            </p:nvPr>
          </p:nvSpPr>
          <p:spPr>
            <a:xfrm>
              <a:off x="10887076" y="2990850"/>
              <a:ext cx="152400" cy="238087"/>
            </a:xfrm>
            <a:custGeom>
              <a:avLst/>
              <a:gdLst/>
              <a:ahLst/>
              <a:cxnLst/>
              <a:rect l="0" t="0" r="0" b="0"/>
              <a:pathLst>
                <a:path w="152400" h="238087">
                  <a:moveTo>
                    <a:pt x="133349" y="0"/>
                  </a:moveTo>
                  <a:lnTo>
                    <a:pt x="133349" y="0"/>
                  </a:lnTo>
                  <a:lnTo>
                    <a:pt x="106224" y="0"/>
                  </a:lnTo>
                  <a:lnTo>
                    <a:pt x="97456" y="6546"/>
                  </a:lnTo>
                  <a:lnTo>
                    <a:pt x="87479" y="9133"/>
                  </a:lnTo>
                  <a:lnTo>
                    <a:pt x="81187" y="9409"/>
                  </a:lnTo>
                  <a:lnTo>
                    <a:pt x="75594" y="12295"/>
                  </a:lnTo>
                  <a:lnTo>
                    <a:pt x="63380" y="22772"/>
                  </a:lnTo>
                  <a:lnTo>
                    <a:pt x="59919" y="28818"/>
                  </a:lnTo>
                  <a:lnTo>
                    <a:pt x="58995" y="31912"/>
                  </a:lnTo>
                  <a:lnTo>
                    <a:pt x="57323" y="33975"/>
                  </a:lnTo>
                  <a:lnTo>
                    <a:pt x="44053" y="42613"/>
                  </a:lnTo>
                  <a:lnTo>
                    <a:pt x="23257" y="72221"/>
                  </a:lnTo>
                  <a:lnTo>
                    <a:pt x="8933" y="102742"/>
                  </a:lnTo>
                  <a:lnTo>
                    <a:pt x="3970" y="110221"/>
                  </a:lnTo>
                  <a:lnTo>
                    <a:pt x="1174" y="120382"/>
                  </a:lnTo>
                  <a:lnTo>
                    <a:pt x="8" y="165294"/>
                  </a:lnTo>
                  <a:lnTo>
                    <a:pt x="0" y="183757"/>
                  </a:lnTo>
                  <a:lnTo>
                    <a:pt x="2823" y="190325"/>
                  </a:lnTo>
                  <a:lnTo>
                    <a:pt x="31879" y="222365"/>
                  </a:lnTo>
                  <a:lnTo>
                    <a:pt x="38158" y="225829"/>
                  </a:lnTo>
                  <a:lnTo>
                    <a:pt x="44474" y="228427"/>
                  </a:lnTo>
                  <a:lnTo>
                    <a:pt x="53983" y="234781"/>
                  </a:lnTo>
                  <a:lnTo>
                    <a:pt x="63501" y="237134"/>
                  </a:lnTo>
                  <a:lnTo>
                    <a:pt x="97100" y="238086"/>
                  </a:lnTo>
                  <a:lnTo>
                    <a:pt x="104186" y="235286"/>
                  </a:lnTo>
                  <a:lnTo>
                    <a:pt x="110864" y="231572"/>
                  </a:lnTo>
                  <a:lnTo>
                    <a:pt x="123772" y="229187"/>
                  </a:lnTo>
                  <a:lnTo>
                    <a:pt x="126965" y="228991"/>
                  </a:lnTo>
                  <a:lnTo>
                    <a:pt x="129092" y="227803"/>
                  </a:lnTo>
                  <a:lnTo>
                    <a:pt x="130512" y="225952"/>
                  </a:lnTo>
                  <a:lnTo>
                    <a:pt x="131458" y="223660"/>
                  </a:lnTo>
                  <a:lnTo>
                    <a:pt x="133147" y="222131"/>
                  </a:lnTo>
                  <a:lnTo>
                    <a:pt x="142939" y="218285"/>
                  </a:lnTo>
                  <a:lnTo>
                    <a:pt x="152399" y="2095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2" name="SMARTInkShape-3502"/>
          <p:cNvSpPr/>
          <p:nvPr>
            <p:custDataLst>
              <p:tags r:id="rId16"/>
            </p:custDataLst>
          </p:nvPr>
        </p:nvSpPr>
        <p:spPr>
          <a:xfrm>
            <a:off x="9239250" y="-28459"/>
            <a:ext cx="643583" cy="857135"/>
          </a:xfrm>
          <a:custGeom>
            <a:avLst/>
            <a:gdLst/>
            <a:ahLst/>
            <a:cxnLst/>
            <a:rect l="0" t="0" r="0" b="0"/>
            <a:pathLst>
              <a:path w="643583" h="857135">
                <a:moveTo>
                  <a:pt x="419100" y="95134"/>
                </a:moveTo>
                <a:lnTo>
                  <a:pt x="419100" y="95134"/>
                </a:lnTo>
                <a:lnTo>
                  <a:pt x="419100" y="72744"/>
                </a:lnTo>
                <a:lnTo>
                  <a:pt x="420158" y="70682"/>
                </a:lnTo>
                <a:lnTo>
                  <a:pt x="421922" y="69308"/>
                </a:lnTo>
                <a:lnTo>
                  <a:pt x="427301" y="67102"/>
                </a:lnTo>
                <a:lnTo>
                  <a:pt x="425214" y="63978"/>
                </a:lnTo>
                <a:lnTo>
                  <a:pt x="423176" y="61663"/>
                </a:lnTo>
                <a:lnTo>
                  <a:pt x="420912" y="56269"/>
                </a:lnTo>
                <a:lnTo>
                  <a:pt x="419110" y="38421"/>
                </a:lnTo>
                <a:lnTo>
                  <a:pt x="400558" y="19446"/>
                </a:lnTo>
                <a:lnTo>
                  <a:pt x="386838" y="18979"/>
                </a:lnTo>
                <a:lnTo>
                  <a:pt x="384891" y="17906"/>
                </a:lnTo>
                <a:lnTo>
                  <a:pt x="383594" y="16132"/>
                </a:lnTo>
                <a:lnTo>
                  <a:pt x="382729" y="13891"/>
                </a:lnTo>
                <a:lnTo>
                  <a:pt x="381095" y="12397"/>
                </a:lnTo>
                <a:lnTo>
                  <a:pt x="376457" y="10737"/>
                </a:lnTo>
                <a:lnTo>
                  <a:pt x="336470" y="8353"/>
                </a:lnTo>
                <a:lnTo>
                  <a:pt x="323834" y="1870"/>
                </a:lnTo>
                <a:lnTo>
                  <a:pt x="296567" y="0"/>
                </a:lnTo>
                <a:lnTo>
                  <a:pt x="292962" y="1020"/>
                </a:lnTo>
                <a:lnTo>
                  <a:pt x="290558" y="2758"/>
                </a:lnTo>
                <a:lnTo>
                  <a:pt x="288955" y="4975"/>
                </a:lnTo>
                <a:lnTo>
                  <a:pt x="278708" y="7438"/>
                </a:lnTo>
                <a:lnTo>
                  <a:pt x="238614" y="10390"/>
                </a:lnTo>
                <a:lnTo>
                  <a:pt x="210044" y="21163"/>
                </a:lnTo>
                <a:lnTo>
                  <a:pt x="206704" y="23595"/>
                </a:lnTo>
                <a:lnTo>
                  <a:pt x="197349" y="26297"/>
                </a:lnTo>
                <a:lnTo>
                  <a:pt x="175527" y="29233"/>
                </a:lnTo>
                <a:lnTo>
                  <a:pt x="162103" y="38764"/>
                </a:lnTo>
                <a:lnTo>
                  <a:pt x="155653" y="43622"/>
                </a:lnTo>
                <a:lnTo>
                  <a:pt x="145015" y="48474"/>
                </a:lnTo>
                <a:lnTo>
                  <a:pt x="98261" y="92244"/>
                </a:lnTo>
                <a:lnTo>
                  <a:pt x="55024" y="137484"/>
                </a:lnTo>
                <a:lnTo>
                  <a:pt x="32121" y="182094"/>
                </a:lnTo>
                <a:lnTo>
                  <a:pt x="23393" y="196277"/>
                </a:lnTo>
                <a:lnTo>
                  <a:pt x="17087" y="216674"/>
                </a:lnTo>
                <a:lnTo>
                  <a:pt x="14566" y="220610"/>
                </a:lnTo>
                <a:lnTo>
                  <a:pt x="11019" y="236264"/>
                </a:lnTo>
                <a:lnTo>
                  <a:pt x="8761" y="253971"/>
                </a:lnTo>
                <a:lnTo>
                  <a:pt x="1362" y="277832"/>
                </a:lnTo>
                <a:lnTo>
                  <a:pt x="36" y="322010"/>
                </a:lnTo>
                <a:lnTo>
                  <a:pt x="1" y="369546"/>
                </a:lnTo>
                <a:lnTo>
                  <a:pt x="0" y="417168"/>
                </a:lnTo>
                <a:lnTo>
                  <a:pt x="2822" y="426291"/>
                </a:lnTo>
                <a:lnTo>
                  <a:pt x="6546" y="433873"/>
                </a:lnTo>
                <a:lnTo>
                  <a:pt x="8937" y="450186"/>
                </a:lnTo>
                <a:lnTo>
                  <a:pt x="9410" y="468421"/>
                </a:lnTo>
                <a:lnTo>
                  <a:pt x="12296" y="475528"/>
                </a:lnTo>
                <a:lnTo>
                  <a:pt x="14547" y="478905"/>
                </a:lnTo>
                <a:lnTo>
                  <a:pt x="17714" y="493771"/>
                </a:lnTo>
                <a:lnTo>
                  <a:pt x="20086" y="536575"/>
                </a:lnTo>
                <a:lnTo>
                  <a:pt x="26584" y="554552"/>
                </a:lnTo>
                <a:lnTo>
                  <a:pt x="29371" y="576772"/>
                </a:lnTo>
                <a:lnTo>
                  <a:pt x="36062" y="590244"/>
                </a:lnTo>
                <a:lnTo>
                  <a:pt x="47720" y="624469"/>
                </a:lnTo>
                <a:lnTo>
                  <a:pt x="54974" y="637883"/>
                </a:lnTo>
                <a:lnTo>
                  <a:pt x="55700" y="641117"/>
                </a:lnTo>
                <a:lnTo>
                  <a:pt x="71302" y="669806"/>
                </a:lnTo>
                <a:lnTo>
                  <a:pt x="91101" y="692034"/>
                </a:lnTo>
                <a:lnTo>
                  <a:pt x="97253" y="704734"/>
                </a:lnTo>
                <a:lnTo>
                  <a:pt x="101432" y="711084"/>
                </a:lnTo>
                <a:lnTo>
                  <a:pt x="104843" y="720609"/>
                </a:lnTo>
                <a:lnTo>
                  <a:pt x="117902" y="736484"/>
                </a:lnTo>
                <a:lnTo>
                  <a:pt x="124015" y="740012"/>
                </a:lnTo>
                <a:lnTo>
                  <a:pt x="127126" y="740953"/>
                </a:lnTo>
                <a:lnTo>
                  <a:pt x="129201" y="742638"/>
                </a:lnTo>
                <a:lnTo>
                  <a:pt x="137861" y="755926"/>
                </a:lnTo>
                <a:lnTo>
                  <a:pt x="143468" y="759236"/>
                </a:lnTo>
                <a:lnTo>
                  <a:pt x="149489" y="761765"/>
                </a:lnTo>
                <a:lnTo>
                  <a:pt x="155692" y="766417"/>
                </a:lnTo>
                <a:lnTo>
                  <a:pt x="159155" y="772013"/>
                </a:lnTo>
                <a:lnTo>
                  <a:pt x="160079" y="774986"/>
                </a:lnTo>
                <a:lnTo>
                  <a:pt x="166749" y="781113"/>
                </a:lnTo>
                <a:lnTo>
                  <a:pt x="198236" y="807745"/>
                </a:lnTo>
                <a:lnTo>
                  <a:pt x="212765" y="810219"/>
                </a:lnTo>
                <a:lnTo>
                  <a:pt x="214868" y="812099"/>
                </a:lnTo>
                <a:lnTo>
                  <a:pt x="216270" y="814411"/>
                </a:lnTo>
                <a:lnTo>
                  <a:pt x="218263" y="815952"/>
                </a:lnTo>
                <a:lnTo>
                  <a:pt x="229067" y="821247"/>
                </a:lnTo>
                <a:lnTo>
                  <a:pt x="235158" y="825309"/>
                </a:lnTo>
                <a:lnTo>
                  <a:pt x="244537" y="828655"/>
                </a:lnTo>
                <a:lnTo>
                  <a:pt x="254019" y="834820"/>
                </a:lnTo>
                <a:lnTo>
                  <a:pt x="263530" y="837117"/>
                </a:lnTo>
                <a:lnTo>
                  <a:pt x="269878" y="837654"/>
                </a:lnTo>
                <a:lnTo>
                  <a:pt x="276226" y="840715"/>
                </a:lnTo>
                <a:lnTo>
                  <a:pt x="279401" y="843013"/>
                </a:lnTo>
                <a:lnTo>
                  <a:pt x="293981" y="846247"/>
                </a:lnTo>
                <a:lnTo>
                  <a:pt x="326910" y="847574"/>
                </a:lnTo>
                <a:lnTo>
                  <a:pt x="333323" y="850415"/>
                </a:lnTo>
                <a:lnTo>
                  <a:pt x="339703" y="854148"/>
                </a:lnTo>
                <a:lnTo>
                  <a:pt x="350301" y="856249"/>
                </a:lnTo>
                <a:lnTo>
                  <a:pt x="394701" y="857127"/>
                </a:lnTo>
                <a:lnTo>
                  <a:pt x="431909" y="857134"/>
                </a:lnTo>
                <a:lnTo>
                  <a:pt x="438199" y="854312"/>
                </a:lnTo>
                <a:lnTo>
                  <a:pt x="441357" y="852078"/>
                </a:lnTo>
                <a:lnTo>
                  <a:pt x="455916" y="848933"/>
                </a:lnTo>
                <a:lnTo>
                  <a:pt x="472194" y="846812"/>
                </a:lnTo>
                <a:lnTo>
                  <a:pt x="485601" y="840122"/>
                </a:lnTo>
                <a:lnTo>
                  <a:pt x="488835" y="839442"/>
                </a:lnTo>
                <a:lnTo>
                  <a:pt x="522795" y="819143"/>
                </a:lnTo>
                <a:lnTo>
                  <a:pt x="539933" y="801832"/>
                </a:lnTo>
                <a:lnTo>
                  <a:pt x="559164" y="771982"/>
                </a:lnTo>
                <a:lnTo>
                  <a:pt x="561785" y="765313"/>
                </a:lnTo>
                <a:lnTo>
                  <a:pt x="578377" y="742849"/>
                </a:lnTo>
                <a:lnTo>
                  <a:pt x="590622" y="708792"/>
                </a:lnTo>
                <a:lnTo>
                  <a:pt x="606968" y="685736"/>
                </a:lnTo>
                <a:lnTo>
                  <a:pt x="619199" y="651644"/>
                </a:lnTo>
                <a:lnTo>
                  <a:pt x="625379" y="640438"/>
                </a:lnTo>
                <a:lnTo>
                  <a:pt x="635112" y="596856"/>
                </a:lnTo>
                <a:lnTo>
                  <a:pt x="640819" y="564035"/>
                </a:lnTo>
                <a:lnTo>
                  <a:pt x="643113" y="560135"/>
                </a:lnTo>
                <a:lnTo>
                  <a:pt x="643582" y="555418"/>
                </a:lnTo>
                <a:lnTo>
                  <a:pt x="638357" y="507995"/>
                </a:lnTo>
                <a:lnTo>
                  <a:pt x="637122" y="462472"/>
                </a:lnTo>
                <a:lnTo>
                  <a:pt x="629533" y="431795"/>
                </a:lnTo>
                <a:lnTo>
                  <a:pt x="627852" y="414901"/>
                </a:lnTo>
                <a:lnTo>
                  <a:pt x="620030" y="384175"/>
                </a:lnTo>
                <a:lnTo>
                  <a:pt x="618146" y="355411"/>
                </a:lnTo>
                <a:lnTo>
                  <a:pt x="602260" y="311125"/>
                </a:lnTo>
                <a:lnTo>
                  <a:pt x="585171" y="282550"/>
                </a:lnTo>
                <a:lnTo>
                  <a:pt x="564886" y="235606"/>
                </a:lnTo>
                <a:lnTo>
                  <a:pt x="556606" y="222245"/>
                </a:lnTo>
                <a:lnTo>
                  <a:pt x="550448" y="202126"/>
                </a:lnTo>
                <a:lnTo>
                  <a:pt x="525721" y="165053"/>
                </a:lnTo>
                <a:lnTo>
                  <a:pt x="524049" y="163972"/>
                </a:lnTo>
                <a:lnTo>
                  <a:pt x="519364" y="162770"/>
                </a:lnTo>
                <a:lnTo>
                  <a:pt x="517695" y="161391"/>
                </a:lnTo>
                <a:lnTo>
                  <a:pt x="507039" y="145619"/>
                </a:lnTo>
                <a:lnTo>
                  <a:pt x="498190" y="137374"/>
                </a:lnTo>
                <a:lnTo>
                  <a:pt x="454705" y="117095"/>
                </a:lnTo>
                <a:lnTo>
                  <a:pt x="407768" y="82431"/>
                </a:lnTo>
                <a:lnTo>
                  <a:pt x="397836" y="78905"/>
                </a:lnTo>
                <a:lnTo>
                  <a:pt x="381000" y="76084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5" name="SMARTInkShape-Group731"/>
          <p:cNvGrpSpPr/>
          <p:nvPr/>
        </p:nvGrpSpPr>
        <p:grpSpPr>
          <a:xfrm>
            <a:off x="10134600" y="3943350"/>
            <a:ext cx="598755" cy="427711"/>
            <a:chOff x="10134600" y="3943350"/>
            <a:chExt cx="598755" cy="427711"/>
          </a:xfrm>
        </p:grpSpPr>
        <p:sp>
          <p:nvSpPr>
            <p:cNvPr id="343" name="SMARTInkShape-3503"/>
            <p:cNvSpPr/>
            <p:nvPr>
              <p:custDataLst>
                <p:tags r:id="rId59"/>
              </p:custDataLst>
            </p:nvPr>
          </p:nvSpPr>
          <p:spPr>
            <a:xfrm>
              <a:off x="10201275" y="3981881"/>
              <a:ext cx="38101" cy="322848"/>
            </a:xfrm>
            <a:custGeom>
              <a:avLst/>
              <a:gdLst/>
              <a:ahLst/>
              <a:cxnLst/>
              <a:rect l="0" t="0" r="0" b="0"/>
              <a:pathLst>
                <a:path w="38101" h="322848">
                  <a:moveTo>
                    <a:pt x="0" y="37669"/>
                  </a:moveTo>
                  <a:lnTo>
                    <a:pt x="0" y="37669"/>
                  </a:lnTo>
                  <a:lnTo>
                    <a:pt x="5057" y="32613"/>
                  </a:lnTo>
                  <a:lnTo>
                    <a:pt x="7538" y="27308"/>
                  </a:lnTo>
                  <a:lnTo>
                    <a:pt x="9524" y="215"/>
                  </a:lnTo>
                  <a:lnTo>
                    <a:pt x="9524" y="0"/>
                  </a:lnTo>
                  <a:lnTo>
                    <a:pt x="9525" y="27295"/>
                  </a:lnTo>
                  <a:lnTo>
                    <a:pt x="12349" y="35880"/>
                  </a:lnTo>
                  <a:lnTo>
                    <a:pt x="16071" y="44283"/>
                  </a:lnTo>
                  <a:lnTo>
                    <a:pt x="18935" y="91778"/>
                  </a:lnTo>
                  <a:lnTo>
                    <a:pt x="19034" y="133773"/>
                  </a:lnTo>
                  <a:lnTo>
                    <a:pt x="19048" y="174110"/>
                  </a:lnTo>
                  <a:lnTo>
                    <a:pt x="21874" y="209730"/>
                  </a:lnTo>
                  <a:lnTo>
                    <a:pt x="27987" y="255961"/>
                  </a:lnTo>
                  <a:lnTo>
                    <a:pt x="28540" y="296092"/>
                  </a:lnTo>
                  <a:lnTo>
                    <a:pt x="31382" y="303513"/>
                  </a:lnTo>
                  <a:lnTo>
                    <a:pt x="35114" y="310339"/>
                  </a:lnTo>
                  <a:lnTo>
                    <a:pt x="37985" y="322847"/>
                  </a:lnTo>
                  <a:lnTo>
                    <a:pt x="38100" y="3138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3504"/>
            <p:cNvSpPr/>
            <p:nvPr>
              <p:custDataLst>
                <p:tags r:id="rId60"/>
              </p:custDataLst>
            </p:nvPr>
          </p:nvSpPr>
          <p:spPr>
            <a:xfrm>
              <a:off x="10134600" y="3943350"/>
              <a:ext cx="598755" cy="427711"/>
            </a:xfrm>
            <a:custGeom>
              <a:avLst/>
              <a:gdLst/>
              <a:ahLst/>
              <a:cxnLst/>
              <a:rect l="0" t="0" r="0" b="0"/>
              <a:pathLst>
                <a:path w="598755" h="427711">
                  <a:moveTo>
                    <a:pt x="57150" y="9525"/>
                  </a:moveTo>
                  <a:lnTo>
                    <a:pt x="57150" y="9525"/>
                  </a:lnTo>
                  <a:lnTo>
                    <a:pt x="57150" y="1324"/>
                  </a:lnTo>
                  <a:lnTo>
                    <a:pt x="58208" y="883"/>
                  </a:lnTo>
                  <a:lnTo>
                    <a:pt x="102207" y="10"/>
                  </a:lnTo>
                  <a:lnTo>
                    <a:pt x="147955" y="0"/>
                  </a:lnTo>
                  <a:lnTo>
                    <a:pt x="189582" y="0"/>
                  </a:lnTo>
                  <a:lnTo>
                    <a:pt x="235748" y="0"/>
                  </a:lnTo>
                  <a:lnTo>
                    <a:pt x="280812" y="0"/>
                  </a:lnTo>
                  <a:lnTo>
                    <a:pt x="317918" y="5057"/>
                  </a:lnTo>
                  <a:lnTo>
                    <a:pt x="360778" y="8642"/>
                  </a:lnTo>
                  <a:lnTo>
                    <a:pt x="402640" y="9350"/>
                  </a:lnTo>
                  <a:lnTo>
                    <a:pt x="433274" y="12295"/>
                  </a:lnTo>
                  <a:lnTo>
                    <a:pt x="475804" y="18161"/>
                  </a:lnTo>
                  <a:lnTo>
                    <a:pt x="516148" y="20030"/>
                  </a:lnTo>
                  <a:lnTo>
                    <a:pt x="535976" y="27241"/>
                  </a:lnTo>
                  <a:lnTo>
                    <a:pt x="550215" y="29370"/>
                  </a:lnTo>
                  <a:lnTo>
                    <a:pt x="570412" y="37194"/>
                  </a:lnTo>
                  <a:lnTo>
                    <a:pt x="575602" y="37697"/>
                  </a:lnTo>
                  <a:lnTo>
                    <a:pt x="577410" y="38890"/>
                  </a:lnTo>
                  <a:lnTo>
                    <a:pt x="578615" y="40743"/>
                  </a:lnTo>
                  <a:lnTo>
                    <a:pt x="580311" y="48408"/>
                  </a:lnTo>
                  <a:lnTo>
                    <a:pt x="580550" y="51322"/>
                  </a:lnTo>
                  <a:lnTo>
                    <a:pt x="583636" y="57382"/>
                  </a:lnTo>
                  <a:lnTo>
                    <a:pt x="587477" y="63603"/>
                  </a:lnTo>
                  <a:lnTo>
                    <a:pt x="589942" y="76220"/>
                  </a:lnTo>
                  <a:lnTo>
                    <a:pt x="591585" y="111301"/>
                  </a:lnTo>
                  <a:lnTo>
                    <a:pt x="598748" y="140141"/>
                  </a:lnTo>
                  <a:lnTo>
                    <a:pt x="598754" y="165187"/>
                  </a:lnTo>
                  <a:lnTo>
                    <a:pt x="591124" y="202016"/>
                  </a:lnTo>
                  <a:lnTo>
                    <a:pt x="589567" y="232037"/>
                  </a:lnTo>
                  <a:lnTo>
                    <a:pt x="581915" y="269898"/>
                  </a:lnTo>
                  <a:lnTo>
                    <a:pt x="581078" y="314326"/>
                  </a:lnTo>
                  <a:lnTo>
                    <a:pt x="579990" y="325967"/>
                  </a:lnTo>
                  <a:lnTo>
                    <a:pt x="573428" y="338471"/>
                  </a:lnTo>
                  <a:lnTo>
                    <a:pt x="567770" y="345518"/>
                  </a:lnTo>
                  <a:lnTo>
                    <a:pt x="564551" y="355000"/>
                  </a:lnTo>
                  <a:lnTo>
                    <a:pt x="562061" y="365211"/>
                  </a:lnTo>
                  <a:lnTo>
                    <a:pt x="551840" y="380390"/>
                  </a:lnTo>
                  <a:lnTo>
                    <a:pt x="537552" y="396795"/>
                  </a:lnTo>
                  <a:lnTo>
                    <a:pt x="531398" y="409559"/>
                  </a:lnTo>
                  <a:lnTo>
                    <a:pt x="528889" y="412739"/>
                  </a:lnTo>
                  <a:lnTo>
                    <a:pt x="523282" y="416273"/>
                  </a:lnTo>
                  <a:lnTo>
                    <a:pt x="507922" y="419786"/>
                  </a:lnTo>
                  <a:lnTo>
                    <a:pt x="498451" y="425535"/>
                  </a:lnTo>
                  <a:lnTo>
                    <a:pt x="487884" y="427710"/>
                  </a:lnTo>
                  <a:lnTo>
                    <a:pt x="471818" y="427296"/>
                  </a:lnTo>
                  <a:lnTo>
                    <a:pt x="428551" y="416851"/>
                  </a:lnTo>
                  <a:lnTo>
                    <a:pt x="414834" y="412809"/>
                  </a:lnTo>
                  <a:lnTo>
                    <a:pt x="377335" y="407392"/>
                  </a:lnTo>
                  <a:lnTo>
                    <a:pt x="334532" y="396444"/>
                  </a:lnTo>
                  <a:lnTo>
                    <a:pt x="287899" y="390636"/>
                  </a:lnTo>
                  <a:lnTo>
                    <a:pt x="250522" y="383267"/>
                  </a:lnTo>
                  <a:lnTo>
                    <a:pt x="211577" y="374381"/>
                  </a:lnTo>
                  <a:lnTo>
                    <a:pt x="169110" y="366104"/>
                  </a:lnTo>
                  <a:lnTo>
                    <a:pt x="122423" y="362770"/>
                  </a:lnTo>
                  <a:lnTo>
                    <a:pt x="85310" y="359371"/>
                  </a:lnTo>
                  <a:lnTo>
                    <a:pt x="44955" y="353797"/>
                  </a:lnTo>
                  <a:lnTo>
                    <a:pt x="17661" y="351637"/>
                  </a:lnTo>
                  <a:lnTo>
                    <a:pt x="0" y="3429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6" name="SMARTInkShape-3505"/>
          <p:cNvSpPr/>
          <p:nvPr>
            <p:custDataLst>
              <p:tags r:id="rId17"/>
            </p:custDataLst>
          </p:nvPr>
        </p:nvSpPr>
        <p:spPr>
          <a:xfrm>
            <a:off x="10039827" y="561985"/>
            <a:ext cx="247165" cy="57141"/>
          </a:xfrm>
          <a:custGeom>
            <a:avLst/>
            <a:gdLst/>
            <a:ahLst/>
            <a:cxnLst/>
            <a:rect l="0" t="0" r="0" b="0"/>
            <a:pathLst>
              <a:path w="247165" h="57141">
                <a:moveTo>
                  <a:pt x="37623" y="28565"/>
                </a:moveTo>
                <a:lnTo>
                  <a:pt x="37623" y="28565"/>
                </a:lnTo>
                <a:lnTo>
                  <a:pt x="37623" y="34053"/>
                </a:lnTo>
                <a:lnTo>
                  <a:pt x="37623" y="31710"/>
                </a:lnTo>
                <a:lnTo>
                  <a:pt x="36565" y="30661"/>
                </a:lnTo>
                <a:lnTo>
                  <a:pt x="28133" y="28572"/>
                </a:lnTo>
                <a:lnTo>
                  <a:pt x="28108" y="33624"/>
                </a:lnTo>
                <a:lnTo>
                  <a:pt x="29165" y="35112"/>
                </a:lnTo>
                <a:lnTo>
                  <a:pt x="30925" y="36105"/>
                </a:lnTo>
                <a:lnTo>
                  <a:pt x="37800" y="37829"/>
                </a:lnTo>
                <a:lnTo>
                  <a:pt x="82517" y="38089"/>
                </a:lnTo>
                <a:lnTo>
                  <a:pt x="97963" y="37031"/>
                </a:lnTo>
                <a:lnTo>
                  <a:pt x="116021" y="30551"/>
                </a:lnTo>
                <a:lnTo>
                  <a:pt x="126440" y="28389"/>
                </a:lnTo>
                <a:lnTo>
                  <a:pt x="139317" y="22281"/>
                </a:lnTo>
                <a:lnTo>
                  <a:pt x="180688" y="11691"/>
                </a:lnTo>
                <a:lnTo>
                  <a:pt x="215059" y="8542"/>
                </a:lnTo>
                <a:lnTo>
                  <a:pt x="225898" y="2994"/>
                </a:lnTo>
                <a:lnTo>
                  <a:pt x="247089" y="0"/>
                </a:lnTo>
                <a:lnTo>
                  <a:pt x="247164" y="8192"/>
                </a:lnTo>
                <a:lnTo>
                  <a:pt x="233022" y="10312"/>
                </a:lnTo>
                <a:lnTo>
                  <a:pt x="218937" y="17002"/>
                </a:lnTo>
                <a:lnTo>
                  <a:pt x="173596" y="27206"/>
                </a:lnTo>
                <a:lnTo>
                  <a:pt x="129666" y="38186"/>
                </a:lnTo>
                <a:lnTo>
                  <a:pt x="85246" y="49793"/>
                </a:lnTo>
                <a:lnTo>
                  <a:pt x="66197" y="54963"/>
                </a:lnTo>
                <a:lnTo>
                  <a:pt x="20033" y="57102"/>
                </a:lnTo>
                <a:lnTo>
                  <a:pt x="0" y="57140"/>
                </a:lnTo>
                <a:lnTo>
                  <a:pt x="21926" y="57140"/>
                </a:lnTo>
                <a:lnTo>
                  <a:pt x="63631" y="45381"/>
                </a:lnTo>
                <a:lnTo>
                  <a:pt x="88504" y="34474"/>
                </a:lnTo>
                <a:lnTo>
                  <a:pt x="133302" y="26521"/>
                </a:lnTo>
                <a:lnTo>
                  <a:pt x="177380" y="13479"/>
                </a:lnTo>
                <a:lnTo>
                  <a:pt x="190023" y="951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7" name="SMARTInkShape-3506"/>
          <p:cNvSpPr/>
          <p:nvPr>
            <p:custDataLst>
              <p:tags r:id="rId18"/>
            </p:custDataLst>
          </p:nvPr>
        </p:nvSpPr>
        <p:spPr>
          <a:xfrm>
            <a:off x="11487203" y="4600575"/>
            <a:ext cx="161405" cy="19051"/>
          </a:xfrm>
          <a:custGeom>
            <a:avLst/>
            <a:gdLst/>
            <a:ahLst/>
            <a:cxnLst/>
            <a:rect l="0" t="0" r="0" b="0"/>
            <a:pathLst>
              <a:path w="161405" h="19051">
                <a:moveTo>
                  <a:pt x="38047" y="0"/>
                </a:moveTo>
                <a:lnTo>
                  <a:pt x="38047" y="0"/>
                </a:lnTo>
                <a:lnTo>
                  <a:pt x="82506" y="0"/>
                </a:lnTo>
                <a:lnTo>
                  <a:pt x="130091" y="0"/>
                </a:lnTo>
                <a:lnTo>
                  <a:pt x="161404" y="0"/>
                </a:lnTo>
                <a:lnTo>
                  <a:pt x="156678" y="0"/>
                </a:lnTo>
                <a:lnTo>
                  <a:pt x="155234" y="1058"/>
                </a:lnTo>
                <a:lnTo>
                  <a:pt x="153630" y="5056"/>
                </a:lnTo>
                <a:lnTo>
                  <a:pt x="151085" y="6545"/>
                </a:lnTo>
                <a:lnTo>
                  <a:pt x="127533" y="9263"/>
                </a:lnTo>
                <a:lnTo>
                  <a:pt x="100343" y="10561"/>
                </a:lnTo>
                <a:lnTo>
                  <a:pt x="69887" y="18165"/>
                </a:lnTo>
                <a:lnTo>
                  <a:pt x="25443" y="19027"/>
                </a:lnTo>
                <a:lnTo>
                  <a:pt x="0" y="19050"/>
                </a:lnTo>
                <a:lnTo>
                  <a:pt x="44606" y="17992"/>
                </a:lnTo>
                <a:lnTo>
                  <a:pt x="92155" y="4861"/>
                </a:lnTo>
                <a:lnTo>
                  <a:pt x="142822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" name="SMARTInkShape-3507"/>
          <p:cNvSpPr/>
          <p:nvPr>
            <p:custDataLst>
              <p:tags r:id="rId19"/>
            </p:custDataLst>
          </p:nvPr>
        </p:nvSpPr>
        <p:spPr>
          <a:xfrm>
            <a:off x="10544969" y="523875"/>
            <a:ext cx="494507" cy="95251"/>
          </a:xfrm>
          <a:custGeom>
            <a:avLst/>
            <a:gdLst/>
            <a:ahLst/>
            <a:cxnLst/>
            <a:rect l="0" t="0" r="0" b="0"/>
            <a:pathLst>
              <a:path w="494507" h="95251">
                <a:moveTo>
                  <a:pt x="27781" y="85725"/>
                </a:moveTo>
                <a:lnTo>
                  <a:pt x="27781" y="85725"/>
                </a:lnTo>
                <a:lnTo>
                  <a:pt x="18647" y="94858"/>
                </a:lnTo>
                <a:lnTo>
                  <a:pt x="0" y="95240"/>
                </a:lnTo>
                <a:lnTo>
                  <a:pt x="25021" y="95250"/>
                </a:lnTo>
                <a:lnTo>
                  <a:pt x="50963" y="87711"/>
                </a:lnTo>
                <a:lnTo>
                  <a:pt x="73809" y="83491"/>
                </a:lnTo>
                <a:lnTo>
                  <a:pt x="96804" y="78360"/>
                </a:lnTo>
                <a:lnTo>
                  <a:pt x="143448" y="69939"/>
                </a:lnTo>
                <a:lnTo>
                  <a:pt x="187781" y="64497"/>
                </a:lnTo>
                <a:lnTo>
                  <a:pt x="232482" y="53545"/>
                </a:lnTo>
                <a:lnTo>
                  <a:pt x="274473" y="47736"/>
                </a:lnTo>
                <a:lnTo>
                  <a:pt x="313341" y="40317"/>
                </a:lnTo>
                <a:lnTo>
                  <a:pt x="360073" y="37334"/>
                </a:lnTo>
                <a:lnTo>
                  <a:pt x="402057" y="29483"/>
                </a:lnTo>
                <a:lnTo>
                  <a:pt x="446828" y="28575"/>
                </a:lnTo>
                <a:lnTo>
                  <a:pt x="433619" y="28575"/>
                </a:lnTo>
                <a:lnTo>
                  <a:pt x="386345" y="42764"/>
                </a:lnTo>
                <a:lnTo>
                  <a:pt x="340485" y="47198"/>
                </a:lnTo>
                <a:lnTo>
                  <a:pt x="294268" y="57930"/>
                </a:lnTo>
                <a:lnTo>
                  <a:pt x="246828" y="66582"/>
                </a:lnTo>
                <a:lnTo>
                  <a:pt x="199227" y="74724"/>
                </a:lnTo>
                <a:lnTo>
                  <a:pt x="159144" y="83545"/>
                </a:lnTo>
                <a:lnTo>
                  <a:pt x="127394" y="86496"/>
                </a:lnTo>
                <a:lnTo>
                  <a:pt x="98712" y="94342"/>
                </a:lnTo>
                <a:lnTo>
                  <a:pt x="85530" y="95215"/>
                </a:lnTo>
                <a:lnTo>
                  <a:pt x="98241" y="95247"/>
                </a:lnTo>
                <a:lnTo>
                  <a:pt x="142683" y="85549"/>
                </a:lnTo>
                <a:lnTo>
                  <a:pt x="186779" y="72584"/>
                </a:lnTo>
                <a:lnTo>
                  <a:pt x="233775" y="60238"/>
                </a:lnTo>
                <a:lnTo>
                  <a:pt x="277549" y="47608"/>
                </a:lnTo>
                <a:lnTo>
                  <a:pt x="314160" y="40917"/>
                </a:lnTo>
                <a:lnTo>
                  <a:pt x="351817" y="36112"/>
                </a:lnTo>
                <a:lnTo>
                  <a:pt x="389786" y="27986"/>
                </a:lnTo>
                <a:lnTo>
                  <a:pt x="435486" y="20815"/>
                </a:lnTo>
                <a:lnTo>
                  <a:pt x="474373" y="8921"/>
                </a:lnTo>
                <a:lnTo>
                  <a:pt x="494506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9" name="SMARTInkShape-3508"/>
          <p:cNvSpPr/>
          <p:nvPr>
            <p:custDataLst>
              <p:tags r:id="rId20"/>
            </p:custDataLst>
          </p:nvPr>
        </p:nvSpPr>
        <p:spPr>
          <a:xfrm>
            <a:off x="11763377" y="4467225"/>
            <a:ext cx="238124" cy="28576"/>
          </a:xfrm>
          <a:custGeom>
            <a:avLst/>
            <a:gdLst/>
            <a:ahLst/>
            <a:cxnLst/>
            <a:rect l="0" t="0" r="0" b="0"/>
            <a:pathLst>
              <a:path w="238124" h="28576">
                <a:moveTo>
                  <a:pt x="38098" y="9525"/>
                </a:moveTo>
                <a:lnTo>
                  <a:pt x="38098" y="9525"/>
                </a:lnTo>
                <a:lnTo>
                  <a:pt x="28688" y="117"/>
                </a:lnTo>
                <a:lnTo>
                  <a:pt x="400" y="0"/>
                </a:lnTo>
                <a:lnTo>
                  <a:pt x="0" y="9408"/>
                </a:lnTo>
                <a:lnTo>
                  <a:pt x="13254" y="9515"/>
                </a:lnTo>
                <a:lnTo>
                  <a:pt x="55476" y="392"/>
                </a:lnTo>
                <a:lnTo>
                  <a:pt x="102029" y="10"/>
                </a:lnTo>
                <a:lnTo>
                  <a:pt x="148859" y="0"/>
                </a:lnTo>
                <a:lnTo>
                  <a:pt x="170886" y="0"/>
                </a:lnTo>
                <a:lnTo>
                  <a:pt x="171281" y="5057"/>
                </a:lnTo>
                <a:lnTo>
                  <a:pt x="170278" y="6546"/>
                </a:lnTo>
                <a:lnTo>
                  <a:pt x="168552" y="7539"/>
                </a:lnTo>
                <a:lnTo>
                  <a:pt x="158175" y="9133"/>
                </a:lnTo>
                <a:lnTo>
                  <a:pt x="110925" y="9523"/>
                </a:lnTo>
                <a:lnTo>
                  <a:pt x="64263" y="10583"/>
                </a:lnTo>
                <a:lnTo>
                  <a:pt x="45579" y="17064"/>
                </a:lnTo>
                <a:lnTo>
                  <a:pt x="31932" y="18658"/>
                </a:lnTo>
                <a:lnTo>
                  <a:pt x="18653" y="26538"/>
                </a:lnTo>
                <a:lnTo>
                  <a:pt x="9681" y="28539"/>
                </a:lnTo>
                <a:lnTo>
                  <a:pt x="55512" y="28575"/>
                </a:lnTo>
                <a:lnTo>
                  <a:pt x="100410" y="28575"/>
                </a:lnTo>
                <a:lnTo>
                  <a:pt x="143553" y="28575"/>
                </a:lnTo>
                <a:lnTo>
                  <a:pt x="189528" y="28575"/>
                </a:lnTo>
                <a:lnTo>
                  <a:pt x="238123" y="2857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3" name="SMARTInkShape-Group736"/>
          <p:cNvGrpSpPr/>
          <p:nvPr/>
        </p:nvGrpSpPr>
        <p:grpSpPr>
          <a:xfrm>
            <a:off x="11296650" y="4095750"/>
            <a:ext cx="243607" cy="447676"/>
            <a:chOff x="11296650" y="4095750"/>
            <a:chExt cx="243607" cy="447676"/>
          </a:xfrm>
        </p:grpSpPr>
        <p:sp>
          <p:nvSpPr>
            <p:cNvPr id="350" name="SMARTInkShape-3509"/>
            <p:cNvSpPr/>
            <p:nvPr>
              <p:custDataLst>
                <p:tags r:id="rId56"/>
              </p:custDataLst>
            </p:nvPr>
          </p:nvSpPr>
          <p:spPr>
            <a:xfrm>
              <a:off x="11315709" y="4143375"/>
              <a:ext cx="219067" cy="47626"/>
            </a:xfrm>
            <a:custGeom>
              <a:avLst/>
              <a:gdLst/>
              <a:ahLst/>
              <a:cxnLst/>
              <a:rect l="0" t="0" r="0" b="0"/>
              <a:pathLst>
                <a:path w="219067" h="47626">
                  <a:moveTo>
                    <a:pt x="9516" y="47625"/>
                  </a:moveTo>
                  <a:lnTo>
                    <a:pt x="9516" y="47625"/>
                  </a:lnTo>
                  <a:lnTo>
                    <a:pt x="9516" y="42569"/>
                  </a:lnTo>
                  <a:lnTo>
                    <a:pt x="6692" y="37264"/>
                  </a:lnTo>
                  <a:lnTo>
                    <a:pt x="0" y="28588"/>
                  </a:lnTo>
                  <a:lnTo>
                    <a:pt x="32173" y="28575"/>
                  </a:lnTo>
                  <a:lnTo>
                    <a:pt x="73820" y="19312"/>
                  </a:lnTo>
                  <a:lnTo>
                    <a:pt x="90070" y="18069"/>
                  </a:lnTo>
                  <a:lnTo>
                    <a:pt x="120549" y="10414"/>
                  </a:lnTo>
                  <a:lnTo>
                    <a:pt x="137430" y="8730"/>
                  </a:lnTo>
                  <a:lnTo>
                    <a:pt x="168151" y="906"/>
                  </a:lnTo>
                  <a:lnTo>
                    <a:pt x="214545" y="0"/>
                  </a:lnTo>
                  <a:lnTo>
                    <a:pt x="21906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SMARTInkShape-3510"/>
            <p:cNvSpPr/>
            <p:nvPr>
              <p:custDataLst>
                <p:tags r:id="rId57"/>
              </p:custDataLst>
            </p:nvPr>
          </p:nvSpPr>
          <p:spPr>
            <a:xfrm>
              <a:off x="11353800" y="4133850"/>
              <a:ext cx="186457" cy="409576"/>
            </a:xfrm>
            <a:custGeom>
              <a:avLst/>
              <a:gdLst/>
              <a:ahLst/>
              <a:cxnLst/>
              <a:rect l="0" t="0" r="0" b="0"/>
              <a:pathLst>
                <a:path w="186457" h="409576">
                  <a:moveTo>
                    <a:pt x="180975" y="9525"/>
                  </a:moveTo>
                  <a:lnTo>
                    <a:pt x="180975" y="9525"/>
                  </a:lnTo>
                  <a:lnTo>
                    <a:pt x="171841" y="9525"/>
                  </a:lnTo>
                  <a:lnTo>
                    <a:pt x="171450" y="0"/>
                  </a:lnTo>
                  <a:lnTo>
                    <a:pt x="180584" y="9132"/>
                  </a:lnTo>
                  <a:lnTo>
                    <a:pt x="180940" y="22748"/>
                  </a:lnTo>
                  <a:lnTo>
                    <a:pt x="182010" y="24690"/>
                  </a:lnTo>
                  <a:lnTo>
                    <a:pt x="183782" y="25985"/>
                  </a:lnTo>
                  <a:lnTo>
                    <a:pt x="186020" y="26848"/>
                  </a:lnTo>
                  <a:lnTo>
                    <a:pt x="186456" y="28482"/>
                  </a:lnTo>
                  <a:lnTo>
                    <a:pt x="181906" y="41681"/>
                  </a:lnTo>
                  <a:lnTo>
                    <a:pt x="180984" y="87579"/>
                  </a:lnTo>
                  <a:lnTo>
                    <a:pt x="180975" y="131630"/>
                  </a:lnTo>
                  <a:lnTo>
                    <a:pt x="180975" y="179162"/>
                  </a:lnTo>
                  <a:lnTo>
                    <a:pt x="178151" y="188283"/>
                  </a:lnTo>
                  <a:lnTo>
                    <a:pt x="174429" y="195865"/>
                  </a:lnTo>
                  <a:lnTo>
                    <a:pt x="172038" y="212177"/>
                  </a:lnTo>
                  <a:lnTo>
                    <a:pt x="171454" y="257122"/>
                  </a:lnTo>
                  <a:lnTo>
                    <a:pt x="171450" y="304359"/>
                  </a:lnTo>
                  <a:lnTo>
                    <a:pt x="163248" y="304761"/>
                  </a:lnTo>
                  <a:lnTo>
                    <a:pt x="162808" y="305832"/>
                  </a:lnTo>
                  <a:lnTo>
                    <a:pt x="161925" y="351998"/>
                  </a:lnTo>
                  <a:lnTo>
                    <a:pt x="147460" y="366887"/>
                  </a:lnTo>
                  <a:lnTo>
                    <a:pt x="142091" y="369436"/>
                  </a:lnTo>
                  <a:lnTo>
                    <a:pt x="118997" y="371421"/>
                  </a:lnTo>
                  <a:lnTo>
                    <a:pt x="114256" y="371439"/>
                  </a:lnTo>
                  <a:lnTo>
                    <a:pt x="106166" y="374282"/>
                  </a:lnTo>
                  <a:lnTo>
                    <a:pt x="99043" y="378014"/>
                  </a:lnTo>
                  <a:lnTo>
                    <a:pt x="85848" y="380411"/>
                  </a:lnTo>
                  <a:lnTo>
                    <a:pt x="73050" y="380884"/>
                  </a:lnTo>
                  <a:lnTo>
                    <a:pt x="66687" y="383770"/>
                  </a:lnTo>
                  <a:lnTo>
                    <a:pt x="63509" y="386022"/>
                  </a:lnTo>
                  <a:lnTo>
                    <a:pt x="48921" y="389191"/>
                  </a:lnTo>
                  <a:lnTo>
                    <a:pt x="36249" y="390130"/>
                  </a:lnTo>
                  <a:lnTo>
                    <a:pt x="33691" y="391320"/>
                  </a:lnTo>
                  <a:lnTo>
                    <a:pt x="31986" y="393171"/>
                  </a:lnTo>
                  <a:lnTo>
                    <a:pt x="30849" y="395464"/>
                  </a:lnTo>
                  <a:lnTo>
                    <a:pt x="29032" y="396993"/>
                  </a:lnTo>
                  <a:lnTo>
                    <a:pt x="24193" y="398692"/>
                  </a:lnTo>
                  <a:lnTo>
                    <a:pt x="15518" y="399647"/>
                  </a:lnTo>
                  <a:lnTo>
                    <a:pt x="13519" y="400840"/>
                  </a:lnTo>
                  <a:lnTo>
                    <a:pt x="12188" y="402693"/>
                  </a:lnTo>
                  <a:lnTo>
                    <a:pt x="11301" y="404987"/>
                  </a:lnTo>
                  <a:lnTo>
                    <a:pt x="9649" y="406516"/>
                  </a:lnTo>
                  <a:lnTo>
                    <a:pt x="0" y="4095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3511"/>
            <p:cNvSpPr/>
            <p:nvPr>
              <p:custDataLst>
                <p:tags r:id="rId58"/>
              </p:custDataLst>
            </p:nvPr>
          </p:nvSpPr>
          <p:spPr>
            <a:xfrm>
              <a:off x="11296650" y="4095750"/>
              <a:ext cx="47626" cy="371476"/>
            </a:xfrm>
            <a:custGeom>
              <a:avLst/>
              <a:gdLst/>
              <a:ahLst/>
              <a:cxnLst/>
              <a:rect l="0" t="0" r="0" b="0"/>
              <a:pathLst>
                <a:path w="47626" h="371476">
                  <a:moveTo>
                    <a:pt x="0" y="0"/>
                  </a:moveTo>
                  <a:lnTo>
                    <a:pt x="0" y="0"/>
                  </a:lnTo>
                  <a:lnTo>
                    <a:pt x="0" y="36937"/>
                  </a:lnTo>
                  <a:lnTo>
                    <a:pt x="2824" y="45697"/>
                  </a:lnTo>
                  <a:lnTo>
                    <a:pt x="6546" y="54176"/>
                  </a:lnTo>
                  <a:lnTo>
                    <a:pt x="9410" y="101732"/>
                  </a:lnTo>
                  <a:lnTo>
                    <a:pt x="9516" y="147913"/>
                  </a:lnTo>
                  <a:lnTo>
                    <a:pt x="9524" y="195411"/>
                  </a:lnTo>
                  <a:lnTo>
                    <a:pt x="17727" y="243025"/>
                  </a:lnTo>
                  <a:lnTo>
                    <a:pt x="21698" y="283573"/>
                  </a:lnTo>
                  <a:lnTo>
                    <a:pt x="27216" y="310720"/>
                  </a:lnTo>
                  <a:lnTo>
                    <a:pt x="29366" y="329919"/>
                  </a:lnTo>
                  <a:lnTo>
                    <a:pt x="40318" y="361283"/>
                  </a:lnTo>
                  <a:lnTo>
                    <a:pt x="47625" y="3714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0" name="SMARTInkShape-Group737"/>
          <p:cNvGrpSpPr/>
          <p:nvPr/>
        </p:nvGrpSpPr>
        <p:grpSpPr>
          <a:xfrm>
            <a:off x="8782088" y="5581650"/>
            <a:ext cx="2914577" cy="970979"/>
            <a:chOff x="8782088" y="5581650"/>
            <a:chExt cx="2914577" cy="970979"/>
          </a:xfrm>
        </p:grpSpPr>
        <p:sp>
          <p:nvSpPr>
            <p:cNvPr id="354" name="SMARTInkShape-3512"/>
            <p:cNvSpPr/>
            <p:nvPr>
              <p:custDataLst>
                <p:tags r:id="rId30"/>
              </p:custDataLst>
            </p:nvPr>
          </p:nvSpPr>
          <p:spPr>
            <a:xfrm>
              <a:off x="9572625" y="6334125"/>
              <a:ext cx="18936" cy="19051"/>
            </a:xfrm>
            <a:custGeom>
              <a:avLst/>
              <a:gdLst/>
              <a:ahLst/>
              <a:cxnLst/>
              <a:rect l="0" t="0" r="0" b="0"/>
              <a:pathLst>
                <a:path w="18936" h="19051">
                  <a:moveTo>
                    <a:pt x="9525" y="0"/>
                  </a:moveTo>
                  <a:lnTo>
                    <a:pt x="9525" y="0"/>
                  </a:lnTo>
                  <a:lnTo>
                    <a:pt x="14582" y="0"/>
                  </a:lnTo>
                  <a:lnTo>
                    <a:pt x="16071" y="1058"/>
                  </a:lnTo>
                  <a:lnTo>
                    <a:pt x="17065" y="2822"/>
                  </a:lnTo>
                  <a:lnTo>
                    <a:pt x="18935" y="9132"/>
                  </a:lnTo>
                  <a:lnTo>
                    <a:pt x="13960" y="9409"/>
                  </a:lnTo>
                  <a:lnTo>
                    <a:pt x="12481" y="10506"/>
                  </a:lnTo>
                  <a:lnTo>
                    <a:pt x="10839" y="14548"/>
                  </a:lnTo>
                  <a:lnTo>
                    <a:pt x="9343" y="16049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SMARTInkShape-3513"/>
            <p:cNvSpPr/>
            <p:nvPr>
              <p:custDataLst>
                <p:tags r:id="rId31"/>
              </p:custDataLst>
            </p:nvPr>
          </p:nvSpPr>
          <p:spPr>
            <a:xfrm>
              <a:off x="9715715" y="5943637"/>
              <a:ext cx="399836" cy="414731"/>
            </a:xfrm>
            <a:custGeom>
              <a:avLst/>
              <a:gdLst/>
              <a:ahLst/>
              <a:cxnLst/>
              <a:rect l="0" t="0" r="0" b="0"/>
              <a:pathLst>
                <a:path w="399836" h="414731">
                  <a:moveTo>
                    <a:pt x="285535" y="19013"/>
                  </a:moveTo>
                  <a:lnTo>
                    <a:pt x="285535" y="19013"/>
                  </a:lnTo>
                  <a:lnTo>
                    <a:pt x="285535" y="0"/>
                  </a:lnTo>
                  <a:lnTo>
                    <a:pt x="277333" y="8167"/>
                  </a:lnTo>
                  <a:lnTo>
                    <a:pt x="271344" y="9097"/>
                  </a:lnTo>
                  <a:lnTo>
                    <a:pt x="262867" y="9372"/>
                  </a:lnTo>
                  <a:lnTo>
                    <a:pt x="256764" y="12259"/>
                  </a:lnTo>
                  <a:lnTo>
                    <a:pt x="240001" y="24670"/>
                  </a:lnTo>
                  <a:lnTo>
                    <a:pt x="220840" y="30596"/>
                  </a:lnTo>
                  <a:lnTo>
                    <a:pt x="177290" y="60564"/>
                  </a:lnTo>
                  <a:lnTo>
                    <a:pt x="133117" y="88341"/>
                  </a:lnTo>
                  <a:lnTo>
                    <a:pt x="86345" y="123609"/>
                  </a:lnTo>
                  <a:lnTo>
                    <a:pt x="70804" y="139639"/>
                  </a:lnTo>
                  <a:lnTo>
                    <a:pt x="67033" y="150478"/>
                  </a:lnTo>
                  <a:lnTo>
                    <a:pt x="66630" y="156861"/>
                  </a:lnTo>
                  <a:lnTo>
                    <a:pt x="69358" y="162476"/>
                  </a:lnTo>
                  <a:lnTo>
                    <a:pt x="71567" y="165455"/>
                  </a:lnTo>
                  <a:lnTo>
                    <a:pt x="76844" y="168764"/>
                  </a:lnTo>
                  <a:lnTo>
                    <a:pt x="121008" y="179569"/>
                  </a:lnTo>
                  <a:lnTo>
                    <a:pt x="162822" y="181916"/>
                  </a:lnTo>
                  <a:lnTo>
                    <a:pt x="195199" y="190632"/>
                  </a:lnTo>
                  <a:lnTo>
                    <a:pt x="209052" y="197826"/>
                  </a:lnTo>
                  <a:lnTo>
                    <a:pt x="212321" y="198547"/>
                  </a:lnTo>
                  <a:lnTo>
                    <a:pt x="221979" y="204617"/>
                  </a:lnTo>
                  <a:lnTo>
                    <a:pt x="225539" y="210160"/>
                  </a:lnTo>
                  <a:lnTo>
                    <a:pt x="227823" y="222341"/>
                  </a:lnTo>
                  <a:lnTo>
                    <a:pt x="225893" y="225474"/>
                  </a:lnTo>
                  <a:lnTo>
                    <a:pt x="182117" y="260314"/>
                  </a:lnTo>
                  <a:lnTo>
                    <a:pt x="139379" y="283596"/>
                  </a:lnTo>
                  <a:lnTo>
                    <a:pt x="111242" y="302777"/>
                  </a:lnTo>
                  <a:lnTo>
                    <a:pt x="73690" y="321435"/>
                  </a:lnTo>
                  <a:lnTo>
                    <a:pt x="28412" y="354606"/>
                  </a:lnTo>
                  <a:lnTo>
                    <a:pt x="5279" y="376825"/>
                  </a:lnTo>
                  <a:lnTo>
                    <a:pt x="2226" y="383710"/>
                  </a:lnTo>
                  <a:lnTo>
                    <a:pt x="0" y="398094"/>
                  </a:lnTo>
                  <a:lnTo>
                    <a:pt x="4905" y="404501"/>
                  </a:lnTo>
                  <a:lnTo>
                    <a:pt x="10175" y="407299"/>
                  </a:lnTo>
                  <a:lnTo>
                    <a:pt x="32902" y="414730"/>
                  </a:lnTo>
                  <a:lnTo>
                    <a:pt x="73578" y="410431"/>
                  </a:lnTo>
                  <a:lnTo>
                    <a:pt x="114668" y="409714"/>
                  </a:lnTo>
                  <a:lnTo>
                    <a:pt x="159630" y="406751"/>
                  </a:lnTo>
                  <a:lnTo>
                    <a:pt x="204457" y="401344"/>
                  </a:lnTo>
                  <a:lnTo>
                    <a:pt x="241521" y="395351"/>
                  </a:lnTo>
                  <a:lnTo>
                    <a:pt x="279313" y="391929"/>
                  </a:lnTo>
                  <a:lnTo>
                    <a:pt x="321348" y="384227"/>
                  </a:lnTo>
                  <a:lnTo>
                    <a:pt x="362898" y="381393"/>
                  </a:lnTo>
                  <a:lnTo>
                    <a:pt x="375657" y="378332"/>
                  </a:lnTo>
                  <a:lnTo>
                    <a:pt x="388791" y="373481"/>
                  </a:lnTo>
                  <a:lnTo>
                    <a:pt x="399835" y="371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SMARTInkShape-3514"/>
            <p:cNvSpPr/>
            <p:nvPr>
              <p:custDataLst>
                <p:tags r:id="rId32"/>
              </p:custDataLst>
            </p:nvPr>
          </p:nvSpPr>
          <p:spPr>
            <a:xfrm>
              <a:off x="10153650" y="5859364"/>
              <a:ext cx="152401" cy="131862"/>
            </a:xfrm>
            <a:custGeom>
              <a:avLst/>
              <a:gdLst/>
              <a:ahLst/>
              <a:cxnLst/>
              <a:rect l="0" t="0" r="0" b="0"/>
              <a:pathLst>
                <a:path w="152401" h="131862">
                  <a:moveTo>
                    <a:pt x="0" y="27086"/>
                  </a:moveTo>
                  <a:lnTo>
                    <a:pt x="0" y="27086"/>
                  </a:lnTo>
                  <a:lnTo>
                    <a:pt x="0" y="17677"/>
                  </a:lnTo>
                  <a:lnTo>
                    <a:pt x="0" y="65203"/>
                  </a:lnTo>
                  <a:lnTo>
                    <a:pt x="0" y="112615"/>
                  </a:lnTo>
                  <a:lnTo>
                    <a:pt x="0" y="122205"/>
                  </a:lnTo>
                  <a:lnTo>
                    <a:pt x="0" y="85398"/>
                  </a:lnTo>
                  <a:lnTo>
                    <a:pt x="2824" y="76638"/>
                  </a:lnTo>
                  <a:lnTo>
                    <a:pt x="6546" y="68159"/>
                  </a:lnTo>
                  <a:lnTo>
                    <a:pt x="10323" y="40744"/>
                  </a:lnTo>
                  <a:lnTo>
                    <a:pt x="17012" y="27275"/>
                  </a:lnTo>
                  <a:lnTo>
                    <a:pt x="18648" y="19480"/>
                  </a:lnTo>
                  <a:lnTo>
                    <a:pt x="19841" y="18840"/>
                  </a:lnTo>
                  <a:lnTo>
                    <a:pt x="28173" y="17611"/>
                  </a:lnTo>
                  <a:lnTo>
                    <a:pt x="28455" y="22632"/>
                  </a:lnTo>
                  <a:lnTo>
                    <a:pt x="29554" y="24117"/>
                  </a:lnTo>
                  <a:lnTo>
                    <a:pt x="33597" y="25766"/>
                  </a:lnTo>
                  <a:lnTo>
                    <a:pt x="35098" y="27264"/>
                  </a:lnTo>
                  <a:lnTo>
                    <a:pt x="36764" y="31751"/>
                  </a:lnTo>
                  <a:lnTo>
                    <a:pt x="38100" y="74273"/>
                  </a:lnTo>
                  <a:lnTo>
                    <a:pt x="46302" y="66472"/>
                  </a:lnTo>
                  <a:lnTo>
                    <a:pt x="48423" y="57836"/>
                  </a:lnTo>
                  <a:lnTo>
                    <a:pt x="54093" y="49015"/>
                  </a:lnTo>
                  <a:lnTo>
                    <a:pt x="57302" y="39698"/>
                  </a:lnTo>
                  <a:lnTo>
                    <a:pt x="90236" y="3537"/>
                  </a:lnTo>
                  <a:lnTo>
                    <a:pt x="95843" y="745"/>
                  </a:lnTo>
                  <a:lnTo>
                    <a:pt x="98821" y="0"/>
                  </a:lnTo>
                  <a:lnTo>
                    <a:pt x="101864" y="562"/>
                  </a:lnTo>
                  <a:lnTo>
                    <a:pt x="112454" y="6842"/>
                  </a:lnTo>
                  <a:lnTo>
                    <a:pt x="127396" y="21189"/>
                  </a:lnTo>
                  <a:lnTo>
                    <a:pt x="130704" y="27287"/>
                  </a:lnTo>
                  <a:lnTo>
                    <a:pt x="142265" y="74125"/>
                  </a:lnTo>
                  <a:lnTo>
                    <a:pt x="142469" y="77494"/>
                  </a:lnTo>
                  <a:lnTo>
                    <a:pt x="145517" y="84061"/>
                  </a:lnTo>
                  <a:lnTo>
                    <a:pt x="147811" y="87295"/>
                  </a:lnTo>
                  <a:lnTo>
                    <a:pt x="151041" y="101958"/>
                  </a:lnTo>
                  <a:lnTo>
                    <a:pt x="152400" y="1318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MARTInkShape-3515"/>
            <p:cNvSpPr/>
            <p:nvPr>
              <p:custDataLst>
                <p:tags r:id="rId33"/>
              </p:custDataLst>
            </p:nvPr>
          </p:nvSpPr>
          <p:spPr>
            <a:xfrm>
              <a:off x="10306481" y="5963054"/>
              <a:ext cx="123395" cy="218657"/>
            </a:xfrm>
            <a:custGeom>
              <a:avLst/>
              <a:gdLst/>
              <a:ahLst/>
              <a:cxnLst/>
              <a:rect l="0" t="0" r="0" b="0"/>
              <a:pathLst>
                <a:path w="123395" h="218657">
                  <a:moveTo>
                    <a:pt x="113869" y="37696"/>
                  </a:moveTo>
                  <a:lnTo>
                    <a:pt x="113869" y="37696"/>
                  </a:lnTo>
                  <a:lnTo>
                    <a:pt x="105667" y="29495"/>
                  </a:lnTo>
                  <a:lnTo>
                    <a:pt x="104459" y="20086"/>
                  </a:lnTo>
                  <a:lnTo>
                    <a:pt x="104379" y="14016"/>
                  </a:lnTo>
                  <a:lnTo>
                    <a:pt x="103309" y="12384"/>
                  </a:lnTo>
                  <a:lnTo>
                    <a:pt x="101537" y="11296"/>
                  </a:lnTo>
                  <a:lnTo>
                    <a:pt x="96146" y="9551"/>
                  </a:lnTo>
                  <a:lnTo>
                    <a:pt x="87477" y="2660"/>
                  </a:lnTo>
                  <a:lnTo>
                    <a:pt x="77520" y="0"/>
                  </a:lnTo>
                  <a:lnTo>
                    <a:pt x="65639" y="7188"/>
                  </a:lnTo>
                  <a:lnTo>
                    <a:pt x="62666" y="7833"/>
                  </a:lnTo>
                  <a:lnTo>
                    <a:pt x="53425" y="13795"/>
                  </a:lnTo>
                  <a:lnTo>
                    <a:pt x="40820" y="26350"/>
                  </a:lnTo>
                  <a:lnTo>
                    <a:pt x="22851" y="53773"/>
                  </a:lnTo>
                  <a:lnTo>
                    <a:pt x="10583" y="101328"/>
                  </a:lnTo>
                  <a:lnTo>
                    <a:pt x="6933" y="111132"/>
                  </a:lnTo>
                  <a:lnTo>
                    <a:pt x="2841" y="120076"/>
                  </a:lnTo>
                  <a:lnTo>
                    <a:pt x="0" y="149216"/>
                  </a:lnTo>
                  <a:lnTo>
                    <a:pt x="7808" y="181900"/>
                  </a:lnTo>
                  <a:lnTo>
                    <a:pt x="11344" y="189276"/>
                  </a:lnTo>
                  <a:lnTo>
                    <a:pt x="15385" y="196081"/>
                  </a:lnTo>
                  <a:lnTo>
                    <a:pt x="18719" y="205862"/>
                  </a:lnTo>
                  <a:lnTo>
                    <a:pt x="23249" y="212273"/>
                  </a:lnTo>
                  <a:lnTo>
                    <a:pt x="28791" y="215827"/>
                  </a:lnTo>
                  <a:lnTo>
                    <a:pt x="40971" y="218109"/>
                  </a:lnTo>
                  <a:lnTo>
                    <a:pt x="77623" y="218656"/>
                  </a:lnTo>
                  <a:lnTo>
                    <a:pt x="84707" y="215842"/>
                  </a:lnTo>
                  <a:lnTo>
                    <a:pt x="88078" y="213610"/>
                  </a:lnTo>
                  <a:lnTo>
                    <a:pt x="102934" y="210469"/>
                  </a:lnTo>
                  <a:lnTo>
                    <a:pt x="123394" y="2091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3516"/>
            <p:cNvSpPr/>
            <p:nvPr>
              <p:custDataLst>
                <p:tags r:id="rId34"/>
              </p:custDataLst>
            </p:nvPr>
          </p:nvSpPr>
          <p:spPr>
            <a:xfrm>
              <a:off x="10467975" y="6200775"/>
              <a:ext cx="28576" cy="150912"/>
            </a:xfrm>
            <a:custGeom>
              <a:avLst/>
              <a:gdLst/>
              <a:ahLst/>
              <a:cxnLst/>
              <a:rect l="0" t="0" r="0" b="0"/>
              <a:pathLst>
                <a:path w="28576" h="150912">
                  <a:moveTo>
                    <a:pt x="28575" y="0"/>
                  </a:moveTo>
                  <a:lnTo>
                    <a:pt x="28575" y="0"/>
                  </a:lnTo>
                  <a:lnTo>
                    <a:pt x="28575" y="44536"/>
                  </a:lnTo>
                  <a:lnTo>
                    <a:pt x="28575" y="91814"/>
                  </a:lnTo>
                  <a:lnTo>
                    <a:pt x="28575" y="107916"/>
                  </a:lnTo>
                  <a:lnTo>
                    <a:pt x="25751" y="114284"/>
                  </a:lnTo>
                  <a:lnTo>
                    <a:pt x="22029" y="120643"/>
                  </a:lnTo>
                  <a:lnTo>
                    <a:pt x="19638" y="133349"/>
                  </a:lnTo>
                  <a:lnTo>
                    <a:pt x="19441" y="136524"/>
                  </a:lnTo>
                  <a:lnTo>
                    <a:pt x="18252" y="138641"/>
                  </a:lnTo>
                  <a:lnTo>
                    <a:pt x="16402" y="140053"/>
                  </a:lnTo>
                  <a:lnTo>
                    <a:pt x="14110" y="140994"/>
                  </a:lnTo>
                  <a:lnTo>
                    <a:pt x="12582" y="142679"/>
                  </a:lnTo>
                  <a:lnTo>
                    <a:pt x="9927" y="150911"/>
                  </a:lnTo>
                  <a:lnTo>
                    <a:pt x="6881" y="148916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SMARTInkShape-3517"/>
            <p:cNvSpPr/>
            <p:nvPr>
              <p:custDataLst>
                <p:tags r:id="rId35"/>
              </p:custDataLst>
            </p:nvPr>
          </p:nvSpPr>
          <p:spPr>
            <a:xfrm>
              <a:off x="10487025" y="6080987"/>
              <a:ext cx="9526" cy="5489"/>
            </a:xfrm>
            <a:custGeom>
              <a:avLst/>
              <a:gdLst/>
              <a:ahLst/>
              <a:cxnLst/>
              <a:rect l="0" t="0" r="0" b="0"/>
              <a:pathLst>
                <a:path w="9526" h="5489">
                  <a:moveTo>
                    <a:pt x="0" y="5488"/>
                  </a:moveTo>
                  <a:lnTo>
                    <a:pt x="0" y="5488"/>
                  </a:lnTo>
                  <a:lnTo>
                    <a:pt x="5057" y="432"/>
                  </a:lnTo>
                  <a:lnTo>
                    <a:pt x="6546" y="0"/>
                  </a:lnTo>
                  <a:lnTo>
                    <a:pt x="7538" y="772"/>
                  </a:lnTo>
                  <a:lnTo>
                    <a:pt x="9525" y="5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SMARTInkShape-3518"/>
            <p:cNvSpPr/>
            <p:nvPr>
              <p:custDataLst>
                <p:tags r:id="rId36"/>
              </p:custDataLst>
            </p:nvPr>
          </p:nvSpPr>
          <p:spPr>
            <a:xfrm>
              <a:off x="10658475" y="6000800"/>
              <a:ext cx="104727" cy="313714"/>
            </a:xfrm>
            <a:custGeom>
              <a:avLst/>
              <a:gdLst/>
              <a:ahLst/>
              <a:cxnLst/>
              <a:rect l="0" t="0" r="0" b="0"/>
              <a:pathLst>
                <a:path w="104727" h="313714">
                  <a:moveTo>
                    <a:pt x="9525" y="85675"/>
                  </a:moveTo>
                  <a:lnTo>
                    <a:pt x="9525" y="85675"/>
                  </a:lnTo>
                  <a:lnTo>
                    <a:pt x="18659" y="76543"/>
                  </a:lnTo>
                  <a:lnTo>
                    <a:pt x="9907" y="76160"/>
                  </a:lnTo>
                  <a:lnTo>
                    <a:pt x="9526" y="122496"/>
                  </a:lnTo>
                  <a:lnTo>
                    <a:pt x="12349" y="131320"/>
                  </a:lnTo>
                  <a:lnTo>
                    <a:pt x="16071" y="139828"/>
                  </a:lnTo>
                  <a:lnTo>
                    <a:pt x="18935" y="187406"/>
                  </a:lnTo>
                  <a:lnTo>
                    <a:pt x="27685" y="231732"/>
                  </a:lnTo>
                  <a:lnTo>
                    <a:pt x="28540" y="277469"/>
                  </a:lnTo>
                  <a:lnTo>
                    <a:pt x="28575" y="313713"/>
                  </a:lnTo>
                  <a:lnTo>
                    <a:pt x="23518" y="309052"/>
                  </a:lnTo>
                  <a:lnTo>
                    <a:pt x="21037" y="303840"/>
                  </a:lnTo>
                  <a:lnTo>
                    <a:pt x="14028" y="258795"/>
                  </a:lnTo>
                  <a:lnTo>
                    <a:pt x="10118" y="217991"/>
                  </a:lnTo>
                  <a:lnTo>
                    <a:pt x="9603" y="171264"/>
                  </a:lnTo>
                  <a:lnTo>
                    <a:pt x="9535" y="128813"/>
                  </a:lnTo>
                  <a:lnTo>
                    <a:pt x="9526" y="85084"/>
                  </a:lnTo>
                  <a:lnTo>
                    <a:pt x="9525" y="41656"/>
                  </a:lnTo>
                  <a:lnTo>
                    <a:pt x="9525" y="37279"/>
                  </a:lnTo>
                  <a:lnTo>
                    <a:pt x="12349" y="29593"/>
                  </a:lnTo>
                  <a:lnTo>
                    <a:pt x="16071" y="22650"/>
                  </a:lnTo>
                  <a:lnTo>
                    <a:pt x="19227" y="12791"/>
                  </a:lnTo>
                  <a:lnTo>
                    <a:pt x="23716" y="6362"/>
                  </a:lnTo>
                  <a:lnTo>
                    <a:pt x="29236" y="2800"/>
                  </a:lnTo>
                  <a:lnTo>
                    <a:pt x="41405" y="513"/>
                  </a:lnTo>
                  <a:lnTo>
                    <a:pt x="60337" y="0"/>
                  </a:lnTo>
                  <a:lnTo>
                    <a:pt x="66679" y="2794"/>
                  </a:lnTo>
                  <a:lnTo>
                    <a:pt x="73027" y="6506"/>
                  </a:lnTo>
                  <a:lnTo>
                    <a:pt x="82550" y="9653"/>
                  </a:lnTo>
                  <a:lnTo>
                    <a:pt x="98425" y="22617"/>
                  </a:lnTo>
                  <a:lnTo>
                    <a:pt x="101951" y="28721"/>
                  </a:lnTo>
                  <a:lnTo>
                    <a:pt x="104218" y="41264"/>
                  </a:lnTo>
                  <a:lnTo>
                    <a:pt x="104726" y="60278"/>
                  </a:lnTo>
                  <a:lnTo>
                    <a:pt x="103684" y="62393"/>
                  </a:lnTo>
                  <a:lnTo>
                    <a:pt x="101931" y="63805"/>
                  </a:lnTo>
                  <a:lnTo>
                    <a:pt x="97160" y="66429"/>
                  </a:lnTo>
                  <a:lnTo>
                    <a:pt x="55286" y="98409"/>
                  </a:lnTo>
                  <a:lnTo>
                    <a:pt x="45384" y="101918"/>
                  </a:lnTo>
                  <a:lnTo>
                    <a:pt x="0" y="104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SMARTInkShape-3519"/>
            <p:cNvSpPr/>
            <p:nvPr>
              <p:custDataLst>
                <p:tags r:id="rId37"/>
              </p:custDataLst>
            </p:nvPr>
          </p:nvSpPr>
          <p:spPr>
            <a:xfrm>
              <a:off x="10725150" y="5840149"/>
              <a:ext cx="38100" cy="84399"/>
            </a:xfrm>
            <a:custGeom>
              <a:avLst/>
              <a:gdLst/>
              <a:ahLst/>
              <a:cxnLst/>
              <a:rect l="0" t="0" r="0" b="0"/>
              <a:pathLst>
                <a:path w="38100" h="84399">
                  <a:moveTo>
                    <a:pt x="19050" y="8201"/>
                  </a:moveTo>
                  <a:lnTo>
                    <a:pt x="19050" y="8201"/>
                  </a:lnTo>
                  <a:lnTo>
                    <a:pt x="19050" y="0"/>
                  </a:lnTo>
                  <a:lnTo>
                    <a:pt x="27252" y="6993"/>
                  </a:lnTo>
                  <a:lnTo>
                    <a:pt x="28184" y="12900"/>
                  </a:lnTo>
                  <a:lnTo>
                    <a:pt x="28540" y="25503"/>
                  </a:lnTo>
                  <a:lnTo>
                    <a:pt x="35114" y="34511"/>
                  </a:lnTo>
                  <a:lnTo>
                    <a:pt x="37216" y="43395"/>
                  </a:lnTo>
                  <a:lnTo>
                    <a:pt x="38099" y="82913"/>
                  </a:lnTo>
                  <a:lnTo>
                    <a:pt x="37042" y="83409"/>
                  </a:lnTo>
                  <a:lnTo>
                    <a:pt x="19477" y="84398"/>
                  </a:lnTo>
                  <a:lnTo>
                    <a:pt x="5830" y="71143"/>
                  </a:lnTo>
                  <a:lnTo>
                    <a:pt x="2590" y="65103"/>
                  </a:lnTo>
                  <a:lnTo>
                    <a:pt x="0" y="558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SMARTInkShape-3520"/>
            <p:cNvSpPr/>
            <p:nvPr>
              <p:custDataLst>
                <p:tags r:id="rId38"/>
              </p:custDataLst>
            </p:nvPr>
          </p:nvSpPr>
          <p:spPr>
            <a:xfrm>
              <a:off x="10687452" y="5724525"/>
              <a:ext cx="18649" cy="19051"/>
            </a:xfrm>
            <a:custGeom>
              <a:avLst/>
              <a:gdLst/>
              <a:ahLst/>
              <a:cxnLst/>
              <a:rect l="0" t="0" r="0" b="0"/>
              <a:pathLst>
                <a:path w="18649" h="19051">
                  <a:moveTo>
                    <a:pt x="18648" y="19050"/>
                  </a:moveTo>
                  <a:lnTo>
                    <a:pt x="18648" y="19050"/>
                  </a:lnTo>
                  <a:lnTo>
                    <a:pt x="18648" y="13994"/>
                  </a:lnTo>
                  <a:lnTo>
                    <a:pt x="17590" y="12505"/>
                  </a:lnTo>
                  <a:lnTo>
                    <a:pt x="15824" y="11511"/>
                  </a:lnTo>
                  <a:lnTo>
                    <a:pt x="9514" y="9641"/>
                  </a:lnTo>
                  <a:lnTo>
                    <a:pt x="0" y="395"/>
                  </a:lnTo>
                  <a:lnTo>
                    <a:pt x="912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SMARTInkShape-3521"/>
            <p:cNvSpPr/>
            <p:nvPr>
              <p:custDataLst>
                <p:tags r:id="rId39"/>
              </p:custDataLst>
            </p:nvPr>
          </p:nvSpPr>
          <p:spPr>
            <a:xfrm>
              <a:off x="10906304" y="5915059"/>
              <a:ext cx="56972" cy="199992"/>
            </a:xfrm>
            <a:custGeom>
              <a:avLst/>
              <a:gdLst/>
              <a:ahLst/>
              <a:cxnLst/>
              <a:rect l="0" t="0" r="0" b="0"/>
              <a:pathLst>
                <a:path w="56972" h="199992">
                  <a:moveTo>
                    <a:pt x="47446" y="9491"/>
                  </a:moveTo>
                  <a:lnTo>
                    <a:pt x="47446" y="9491"/>
                  </a:lnTo>
                  <a:lnTo>
                    <a:pt x="39244" y="9491"/>
                  </a:lnTo>
                  <a:lnTo>
                    <a:pt x="38804" y="8433"/>
                  </a:lnTo>
                  <a:lnTo>
                    <a:pt x="37930" y="82"/>
                  </a:lnTo>
                  <a:lnTo>
                    <a:pt x="32868" y="0"/>
                  </a:lnTo>
                  <a:lnTo>
                    <a:pt x="31376" y="1047"/>
                  </a:lnTo>
                  <a:lnTo>
                    <a:pt x="30383" y="2803"/>
                  </a:lnTo>
                  <a:lnTo>
                    <a:pt x="29720" y="5034"/>
                  </a:lnTo>
                  <a:lnTo>
                    <a:pt x="21032" y="19265"/>
                  </a:lnTo>
                  <a:lnTo>
                    <a:pt x="20312" y="22357"/>
                  </a:lnTo>
                  <a:lnTo>
                    <a:pt x="11522" y="38088"/>
                  </a:lnTo>
                  <a:lnTo>
                    <a:pt x="2884" y="79713"/>
                  </a:lnTo>
                  <a:lnTo>
                    <a:pt x="0" y="123813"/>
                  </a:lnTo>
                  <a:lnTo>
                    <a:pt x="903" y="154486"/>
                  </a:lnTo>
                  <a:lnTo>
                    <a:pt x="7432" y="166987"/>
                  </a:lnTo>
                  <a:lnTo>
                    <a:pt x="15011" y="177395"/>
                  </a:lnTo>
                  <a:lnTo>
                    <a:pt x="20932" y="190393"/>
                  </a:lnTo>
                  <a:lnTo>
                    <a:pt x="23420" y="193592"/>
                  </a:lnTo>
                  <a:lnTo>
                    <a:pt x="29006" y="197147"/>
                  </a:lnTo>
                  <a:lnTo>
                    <a:pt x="41216" y="199429"/>
                  </a:lnTo>
                  <a:lnTo>
                    <a:pt x="56971" y="1999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SMARTInkShape-3522"/>
            <p:cNvSpPr/>
            <p:nvPr>
              <p:custDataLst>
                <p:tags r:id="rId40"/>
              </p:custDataLst>
            </p:nvPr>
          </p:nvSpPr>
          <p:spPr>
            <a:xfrm>
              <a:off x="9429751" y="6210465"/>
              <a:ext cx="85284" cy="342164"/>
            </a:xfrm>
            <a:custGeom>
              <a:avLst/>
              <a:gdLst/>
              <a:ahLst/>
              <a:cxnLst/>
              <a:rect l="0" t="0" r="0" b="0"/>
              <a:pathLst>
                <a:path w="85284" h="342164">
                  <a:moveTo>
                    <a:pt x="9524" y="114135"/>
                  </a:moveTo>
                  <a:lnTo>
                    <a:pt x="9524" y="114135"/>
                  </a:lnTo>
                  <a:lnTo>
                    <a:pt x="9524" y="104726"/>
                  </a:lnTo>
                  <a:lnTo>
                    <a:pt x="14581" y="104644"/>
                  </a:lnTo>
                  <a:lnTo>
                    <a:pt x="16070" y="105691"/>
                  </a:lnTo>
                  <a:lnTo>
                    <a:pt x="17064" y="107447"/>
                  </a:lnTo>
                  <a:lnTo>
                    <a:pt x="18788" y="114313"/>
                  </a:lnTo>
                  <a:lnTo>
                    <a:pt x="18934" y="118800"/>
                  </a:lnTo>
                  <a:lnTo>
                    <a:pt x="21820" y="124322"/>
                  </a:lnTo>
                  <a:lnTo>
                    <a:pt x="24071" y="127277"/>
                  </a:lnTo>
                  <a:lnTo>
                    <a:pt x="26572" y="136203"/>
                  </a:lnTo>
                  <a:lnTo>
                    <a:pt x="31344" y="181478"/>
                  </a:lnTo>
                  <a:lnTo>
                    <a:pt x="36097" y="200057"/>
                  </a:lnTo>
                  <a:lnTo>
                    <a:pt x="37982" y="244321"/>
                  </a:lnTo>
                  <a:lnTo>
                    <a:pt x="38092" y="288760"/>
                  </a:lnTo>
                  <a:lnTo>
                    <a:pt x="38099" y="326303"/>
                  </a:lnTo>
                  <a:lnTo>
                    <a:pt x="35277" y="332963"/>
                  </a:lnTo>
                  <a:lnTo>
                    <a:pt x="29898" y="340804"/>
                  </a:lnTo>
                  <a:lnTo>
                    <a:pt x="26339" y="341877"/>
                  </a:lnTo>
                  <a:lnTo>
                    <a:pt x="23908" y="342163"/>
                  </a:lnTo>
                  <a:lnTo>
                    <a:pt x="22289" y="341296"/>
                  </a:lnTo>
                  <a:lnTo>
                    <a:pt x="21209" y="339658"/>
                  </a:lnTo>
                  <a:lnTo>
                    <a:pt x="19688" y="332298"/>
                  </a:lnTo>
                  <a:lnTo>
                    <a:pt x="19476" y="329427"/>
                  </a:lnTo>
                  <a:lnTo>
                    <a:pt x="16417" y="323414"/>
                  </a:lnTo>
                  <a:lnTo>
                    <a:pt x="14119" y="320329"/>
                  </a:lnTo>
                  <a:lnTo>
                    <a:pt x="11567" y="311257"/>
                  </a:lnTo>
                  <a:lnTo>
                    <a:pt x="4587" y="264484"/>
                  </a:lnTo>
                  <a:lnTo>
                    <a:pt x="603" y="218640"/>
                  </a:lnTo>
                  <a:lnTo>
                    <a:pt x="77" y="171249"/>
                  </a:lnTo>
                  <a:lnTo>
                    <a:pt x="9" y="123655"/>
                  </a:lnTo>
                  <a:lnTo>
                    <a:pt x="0" y="79767"/>
                  </a:lnTo>
                  <a:lnTo>
                    <a:pt x="1057" y="54979"/>
                  </a:lnTo>
                  <a:lnTo>
                    <a:pt x="8200" y="35332"/>
                  </a:lnTo>
                  <a:lnTo>
                    <a:pt x="10322" y="22173"/>
                  </a:lnTo>
                  <a:lnTo>
                    <a:pt x="17011" y="9382"/>
                  </a:lnTo>
                  <a:lnTo>
                    <a:pt x="17690" y="6201"/>
                  </a:lnTo>
                  <a:lnTo>
                    <a:pt x="19201" y="4078"/>
                  </a:lnTo>
                  <a:lnTo>
                    <a:pt x="21267" y="2664"/>
                  </a:lnTo>
                  <a:lnTo>
                    <a:pt x="29231" y="673"/>
                  </a:lnTo>
                  <a:lnTo>
                    <a:pt x="41403" y="0"/>
                  </a:lnTo>
                  <a:lnTo>
                    <a:pt x="47682" y="2731"/>
                  </a:lnTo>
                  <a:lnTo>
                    <a:pt x="54000" y="6413"/>
                  </a:lnTo>
                  <a:lnTo>
                    <a:pt x="63506" y="9546"/>
                  </a:lnTo>
                  <a:lnTo>
                    <a:pt x="69852" y="14029"/>
                  </a:lnTo>
                  <a:lnTo>
                    <a:pt x="73378" y="19549"/>
                  </a:lnTo>
                  <a:lnTo>
                    <a:pt x="76004" y="25530"/>
                  </a:lnTo>
                  <a:lnTo>
                    <a:pt x="82373" y="34847"/>
                  </a:lnTo>
                  <a:lnTo>
                    <a:pt x="84732" y="45369"/>
                  </a:lnTo>
                  <a:lnTo>
                    <a:pt x="85283" y="55703"/>
                  </a:lnTo>
                  <a:lnTo>
                    <a:pt x="82706" y="64529"/>
                  </a:lnTo>
                  <a:lnTo>
                    <a:pt x="79091" y="71980"/>
                  </a:lnTo>
                  <a:lnTo>
                    <a:pt x="71523" y="93675"/>
                  </a:lnTo>
                  <a:lnTo>
                    <a:pt x="63185" y="102573"/>
                  </a:lnTo>
                  <a:lnTo>
                    <a:pt x="54541" y="110055"/>
                  </a:lnTo>
                  <a:lnTo>
                    <a:pt x="47556" y="120217"/>
                  </a:lnTo>
                  <a:lnTo>
                    <a:pt x="9524" y="1522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SMARTInkShape-3523"/>
            <p:cNvSpPr/>
            <p:nvPr>
              <p:custDataLst>
                <p:tags r:id="rId41"/>
              </p:custDataLst>
            </p:nvPr>
          </p:nvSpPr>
          <p:spPr>
            <a:xfrm>
              <a:off x="9334500" y="639127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0"/>
                  </a:moveTo>
                  <a:lnTo>
                    <a:pt x="9525" y="0"/>
                  </a:lnTo>
                  <a:lnTo>
                    <a:pt x="9525" y="8201"/>
                  </a:lnTo>
                  <a:lnTo>
                    <a:pt x="8467" y="8642"/>
                  </a:lnTo>
                  <a:lnTo>
                    <a:pt x="4468" y="9132"/>
                  </a:lnTo>
                  <a:lnTo>
                    <a:pt x="2979" y="10321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3524"/>
            <p:cNvSpPr/>
            <p:nvPr>
              <p:custDataLst>
                <p:tags r:id="rId42"/>
              </p:custDataLst>
            </p:nvPr>
          </p:nvSpPr>
          <p:spPr>
            <a:xfrm>
              <a:off x="11068050" y="5953125"/>
              <a:ext cx="9526" cy="114301"/>
            </a:xfrm>
            <a:custGeom>
              <a:avLst/>
              <a:gdLst/>
              <a:ahLst/>
              <a:cxnLst/>
              <a:rect l="0" t="0" r="0" b="0"/>
              <a:pathLst>
                <a:path w="9526" h="114301">
                  <a:moveTo>
                    <a:pt x="0" y="0"/>
                  </a:moveTo>
                  <a:lnTo>
                    <a:pt x="0" y="0"/>
                  </a:lnTo>
                  <a:lnTo>
                    <a:pt x="0" y="31798"/>
                  </a:lnTo>
                  <a:lnTo>
                    <a:pt x="2824" y="38122"/>
                  </a:lnTo>
                  <a:lnTo>
                    <a:pt x="5057" y="41290"/>
                  </a:lnTo>
                  <a:lnTo>
                    <a:pt x="8202" y="55861"/>
                  </a:lnTo>
                  <a:lnTo>
                    <a:pt x="9503" y="100640"/>
                  </a:lnTo>
                  <a:lnTo>
                    <a:pt x="9525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SMARTInkShape-3525"/>
            <p:cNvSpPr/>
            <p:nvPr>
              <p:custDataLst>
                <p:tags r:id="rId43"/>
              </p:custDataLst>
            </p:nvPr>
          </p:nvSpPr>
          <p:spPr>
            <a:xfrm>
              <a:off x="11134725" y="6029325"/>
              <a:ext cx="57151" cy="19051"/>
            </a:xfrm>
            <a:custGeom>
              <a:avLst/>
              <a:gdLst/>
              <a:ahLst/>
              <a:cxnLst/>
              <a:rect l="0" t="0" r="0" b="0"/>
              <a:pathLst>
                <a:path w="571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3994"/>
                  </a:lnTo>
                  <a:lnTo>
                    <a:pt x="1058" y="12505"/>
                  </a:lnTo>
                  <a:lnTo>
                    <a:pt x="2824" y="11511"/>
                  </a:lnTo>
                  <a:lnTo>
                    <a:pt x="16247" y="8729"/>
                  </a:lnTo>
                  <a:lnTo>
                    <a:pt x="25509" y="3056"/>
                  </a:lnTo>
                  <a:lnTo>
                    <a:pt x="38122" y="604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SMARTInkShape-3526"/>
            <p:cNvSpPr/>
            <p:nvPr>
              <p:custDataLst>
                <p:tags r:id="rId44"/>
              </p:custDataLst>
            </p:nvPr>
          </p:nvSpPr>
          <p:spPr>
            <a:xfrm>
              <a:off x="11268078" y="5916554"/>
              <a:ext cx="95208" cy="293185"/>
            </a:xfrm>
            <a:custGeom>
              <a:avLst/>
              <a:gdLst/>
              <a:ahLst/>
              <a:cxnLst/>
              <a:rect l="0" t="0" r="0" b="0"/>
              <a:pathLst>
                <a:path w="95208" h="293185">
                  <a:moveTo>
                    <a:pt x="57147" y="65146"/>
                  </a:moveTo>
                  <a:lnTo>
                    <a:pt x="57147" y="65146"/>
                  </a:lnTo>
                  <a:lnTo>
                    <a:pt x="57147" y="70202"/>
                  </a:lnTo>
                  <a:lnTo>
                    <a:pt x="56089" y="71691"/>
                  </a:lnTo>
                  <a:lnTo>
                    <a:pt x="54323" y="72685"/>
                  </a:lnTo>
                  <a:lnTo>
                    <a:pt x="52090" y="73347"/>
                  </a:lnTo>
                  <a:lnTo>
                    <a:pt x="50601" y="74847"/>
                  </a:lnTo>
                  <a:lnTo>
                    <a:pt x="45387" y="84858"/>
                  </a:lnTo>
                  <a:lnTo>
                    <a:pt x="41337" y="90839"/>
                  </a:lnTo>
                  <a:lnTo>
                    <a:pt x="39057" y="100158"/>
                  </a:lnTo>
                  <a:lnTo>
                    <a:pt x="37324" y="110680"/>
                  </a:lnTo>
                  <a:lnTo>
                    <a:pt x="29933" y="133676"/>
                  </a:lnTo>
                  <a:lnTo>
                    <a:pt x="28625" y="179642"/>
                  </a:lnTo>
                  <a:lnTo>
                    <a:pt x="27521" y="211222"/>
                  </a:lnTo>
                  <a:lnTo>
                    <a:pt x="19438" y="256940"/>
                  </a:lnTo>
                  <a:lnTo>
                    <a:pt x="16399" y="264335"/>
                  </a:lnTo>
                  <a:lnTo>
                    <a:pt x="12579" y="271149"/>
                  </a:lnTo>
                  <a:lnTo>
                    <a:pt x="10126" y="284148"/>
                  </a:lnTo>
                  <a:lnTo>
                    <a:pt x="9557" y="293184"/>
                  </a:lnTo>
                  <a:lnTo>
                    <a:pt x="1324" y="285496"/>
                  </a:lnTo>
                  <a:lnTo>
                    <a:pt x="32" y="239473"/>
                  </a:lnTo>
                  <a:lnTo>
                    <a:pt x="0" y="196589"/>
                  </a:lnTo>
                  <a:lnTo>
                    <a:pt x="8199" y="149380"/>
                  </a:lnTo>
                  <a:lnTo>
                    <a:pt x="9348" y="105872"/>
                  </a:lnTo>
                  <a:lnTo>
                    <a:pt x="10504" y="91713"/>
                  </a:lnTo>
                  <a:lnTo>
                    <a:pt x="21276" y="48987"/>
                  </a:lnTo>
                  <a:lnTo>
                    <a:pt x="25329" y="39972"/>
                  </a:lnTo>
                  <a:lnTo>
                    <a:pt x="28669" y="24055"/>
                  </a:lnTo>
                  <a:lnTo>
                    <a:pt x="33202" y="15839"/>
                  </a:lnTo>
                  <a:lnTo>
                    <a:pt x="38744" y="11482"/>
                  </a:lnTo>
                  <a:lnTo>
                    <a:pt x="44735" y="8487"/>
                  </a:lnTo>
                  <a:lnTo>
                    <a:pt x="55303" y="0"/>
                  </a:lnTo>
                  <a:lnTo>
                    <a:pt x="56976" y="548"/>
                  </a:lnTo>
                  <a:lnTo>
                    <a:pt x="64387" y="5319"/>
                  </a:lnTo>
                  <a:lnTo>
                    <a:pt x="73286" y="8261"/>
                  </a:lnTo>
                  <a:lnTo>
                    <a:pt x="79490" y="12699"/>
                  </a:lnTo>
                  <a:lnTo>
                    <a:pt x="82952" y="18200"/>
                  </a:lnTo>
                  <a:lnTo>
                    <a:pt x="85548" y="24173"/>
                  </a:lnTo>
                  <a:lnTo>
                    <a:pt x="91902" y="33485"/>
                  </a:lnTo>
                  <a:lnTo>
                    <a:pt x="94257" y="42947"/>
                  </a:lnTo>
                  <a:lnTo>
                    <a:pt x="95207" y="73378"/>
                  </a:lnTo>
                  <a:lnTo>
                    <a:pt x="92408" y="82210"/>
                  </a:lnTo>
                  <a:lnTo>
                    <a:pt x="78998" y="99809"/>
                  </a:lnTo>
                  <a:lnTo>
                    <a:pt x="63447" y="115912"/>
                  </a:lnTo>
                  <a:lnTo>
                    <a:pt x="57125" y="119459"/>
                  </a:lnTo>
                  <a:lnTo>
                    <a:pt x="50788" y="122093"/>
                  </a:lnTo>
                  <a:lnTo>
                    <a:pt x="41269" y="128468"/>
                  </a:lnTo>
                  <a:lnTo>
                    <a:pt x="31746" y="130827"/>
                  </a:lnTo>
                  <a:lnTo>
                    <a:pt x="25397" y="131379"/>
                  </a:lnTo>
                  <a:lnTo>
                    <a:pt x="23280" y="130468"/>
                  </a:lnTo>
                  <a:lnTo>
                    <a:pt x="21871" y="128803"/>
                  </a:lnTo>
                  <a:lnTo>
                    <a:pt x="19047" y="1222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SMARTInkShape-3527"/>
            <p:cNvSpPr/>
            <p:nvPr>
              <p:custDataLst>
                <p:tags r:id="rId45"/>
              </p:custDataLst>
            </p:nvPr>
          </p:nvSpPr>
          <p:spPr>
            <a:xfrm>
              <a:off x="11410950" y="5868724"/>
              <a:ext cx="47591" cy="151077"/>
            </a:xfrm>
            <a:custGeom>
              <a:avLst/>
              <a:gdLst/>
              <a:ahLst/>
              <a:cxnLst/>
              <a:rect l="0" t="0" r="0" b="0"/>
              <a:pathLst>
                <a:path w="47591" h="151077">
                  <a:moveTo>
                    <a:pt x="9525" y="8201"/>
                  </a:moveTo>
                  <a:lnTo>
                    <a:pt x="9525" y="8201"/>
                  </a:lnTo>
                  <a:lnTo>
                    <a:pt x="14582" y="3145"/>
                  </a:lnTo>
                  <a:lnTo>
                    <a:pt x="19886" y="662"/>
                  </a:lnTo>
                  <a:lnTo>
                    <a:pt x="22782" y="0"/>
                  </a:lnTo>
                  <a:lnTo>
                    <a:pt x="24712" y="617"/>
                  </a:lnTo>
                  <a:lnTo>
                    <a:pt x="26001" y="2087"/>
                  </a:lnTo>
                  <a:lnTo>
                    <a:pt x="26860" y="4125"/>
                  </a:lnTo>
                  <a:lnTo>
                    <a:pt x="28489" y="5484"/>
                  </a:lnTo>
                  <a:lnTo>
                    <a:pt x="33123" y="6993"/>
                  </a:lnTo>
                  <a:lnTo>
                    <a:pt x="34782" y="8454"/>
                  </a:lnTo>
                  <a:lnTo>
                    <a:pt x="36626" y="12900"/>
                  </a:lnTo>
                  <a:lnTo>
                    <a:pt x="38867" y="24377"/>
                  </a:lnTo>
                  <a:lnTo>
                    <a:pt x="44559" y="34748"/>
                  </a:lnTo>
                  <a:lnTo>
                    <a:pt x="47572" y="82242"/>
                  </a:lnTo>
                  <a:lnTo>
                    <a:pt x="47590" y="86136"/>
                  </a:lnTo>
                  <a:lnTo>
                    <a:pt x="44787" y="93286"/>
                  </a:lnTo>
                  <a:lnTo>
                    <a:pt x="21799" y="131421"/>
                  </a:lnTo>
                  <a:lnTo>
                    <a:pt x="19214" y="138107"/>
                  </a:lnTo>
                  <a:lnTo>
                    <a:pt x="14536" y="144606"/>
                  </a:lnTo>
                  <a:lnTo>
                    <a:pt x="8930" y="148201"/>
                  </a:lnTo>
                  <a:lnTo>
                    <a:pt x="0" y="1510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SMARTInkShape-3528"/>
            <p:cNvSpPr/>
            <p:nvPr>
              <p:custDataLst>
                <p:tags r:id="rId46"/>
              </p:custDataLst>
            </p:nvPr>
          </p:nvSpPr>
          <p:spPr>
            <a:xfrm>
              <a:off x="11439525" y="5705906"/>
              <a:ext cx="95251" cy="94820"/>
            </a:xfrm>
            <a:custGeom>
              <a:avLst/>
              <a:gdLst/>
              <a:ahLst/>
              <a:cxnLst/>
              <a:rect l="0" t="0" r="0" b="0"/>
              <a:pathLst>
                <a:path w="95251" h="94820">
                  <a:moveTo>
                    <a:pt x="9525" y="37669"/>
                  </a:moveTo>
                  <a:lnTo>
                    <a:pt x="9525" y="37669"/>
                  </a:lnTo>
                  <a:lnTo>
                    <a:pt x="1323" y="37669"/>
                  </a:lnTo>
                  <a:lnTo>
                    <a:pt x="883" y="38727"/>
                  </a:lnTo>
                  <a:lnTo>
                    <a:pt x="0" y="85988"/>
                  </a:lnTo>
                  <a:lnTo>
                    <a:pt x="0" y="94698"/>
                  </a:lnTo>
                  <a:lnTo>
                    <a:pt x="0" y="53505"/>
                  </a:lnTo>
                  <a:lnTo>
                    <a:pt x="2824" y="47177"/>
                  </a:lnTo>
                  <a:lnTo>
                    <a:pt x="6546" y="40837"/>
                  </a:lnTo>
                  <a:lnTo>
                    <a:pt x="9702" y="31317"/>
                  </a:lnTo>
                  <a:lnTo>
                    <a:pt x="17609" y="20500"/>
                  </a:lnTo>
                  <a:lnTo>
                    <a:pt x="18923" y="10583"/>
                  </a:lnTo>
                  <a:lnTo>
                    <a:pt x="20024" y="10086"/>
                  </a:lnTo>
                  <a:lnTo>
                    <a:pt x="28457" y="9105"/>
                  </a:lnTo>
                  <a:lnTo>
                    <a:pt x="36764" y="17296"/>
                  </a:lnTo>
                  <a:lnTo>
                    <a:pt x="37982" y="26704"/>
                  </a:lnTo>
                  <a:lnTo>
                    <a:pt x="46289" y="36218"/>
                  </a:lnTo>
                  <a:lnTo>
                    <a:pt x="47622" y="47157"/>
                  </a:lnTo>
                  <a:lnTo>
                    <a:pt x="47625" y="33004"/>
                  </a:lnTo>
                  <a:lnTo>
                    <a:pt x="50449" y="27482"/>
                  </a:lnTo>
                  <a:lnTo>
                    <a:pt x="55827" y="20370"/>
                  </a:lnTo>
                  <a:lnTo>
                    <a:pt x="56759" y="14081"/>
                  </a:lnTo>
                  <a:lnTo>
                    <a:pt x="57948" y="12419"/>
                  </a:lnTo>
                  <a:lnTo>
                    <a:pt x="59798" y="11310"/>
                  </a:lnTo>
                  <a:lnTo>
                    <a:pt x="62090" y="10571"/>
                  </a:lnTo>
                  <a:lnTo>
                    <a:pt x="63618" y="9021"/>
                  </a:lnTo>
                  <a:lnTo>
                    <a:pt x="65316" y="4475"/>
                  </a:lnTo>
                  <a:lnTo>
                    <a:pt x="66827" y="2840"/>
                  </a:lnTo>
                  <a:lnTo>
                    <a:pt x="74757" y="0"/>
                  </a:lnTo>
                  <a:lnTo>
                    <a:pt x="75236" y="914"/>
                  </a:lnTo>
                  <a:lnTo>
                    <a:pt x="75772" y="4753"/>
                  </a:lnTo>
                  <a:lnTo>
                    <a:pt x="76973" y="6200"/>
                  </a:lnTo>
                  <a:lnTo>
                    <a:pt x="81130" y="7808"/>
                  </a:lnTo>
                  <a:lnTo>
                    <a:pt x="82662" y="9295"/>
                  </a:lnTo>
                  <a:lnTo>
                    <a:pt x="86516" y="18719"/>
                  </a:lnTo>
                  <a:lnTo>
                    <a:pt x="92192" y="25939"/>
                  </a:lnTo>
                  <a:lnTo>
                    <a:pt x="93891" y="31750"/>
                  </a:lnTo>
                  <a:lnTo>
                    <a:pt x="95240" y="78831"/>
                  </a:lnTo>
                  <a:lnTo>
                    <a:pt x="95250" y="948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SMARTInkShape-3529"/>
            <p:cNvSpPr/>
            <p:nvPr>
              <p:custDataLst>
                <p:tags r:id="rId47"/>
              </p:custDataLst>
            </p:nvPr>
          </p:nvSpPr>
          <p:spPr>
            <a:xfrm>
              <a:off x="8782088" y="6219825"/>
              <a:ext cx="76163" cy="247209"/>
            </a:xfrm>
            <a:custGeom>
              <a:avLst/>
              <a:gdLst/>
              <a:ahLst/>
              <a:cxnLst/>
              <a:rect l="0" t="0" r="0" b="0"/>
              <a:pathLst>
                <a:path w="76163" h="247209">
                  <a:moveTo>
                    <a:pt x="76162" y="19050"/>
                  </a:moveTo>
                  <a:lnTo>
                    <a:pt x="76162" y="19050"/>
                  </a:lnTo>
                  <a:lnTo>
                    <a:pt x="76162" y="150"/>
                  </a:lnTo>
                  <a:lnTo>
                    <a:pt x="58471" y="0"/>
                  </a:lnTo>
                  <a:lnTo>
                    <a:pt x="52458" y="5056"/>
                  </a:lnTo>
                  <a:lnTo>
                    <a:pt x="49752" y="10361"/>
                  </a:lnTo>
                  <a:lnTo>
                    <a:pt x="49031" y="13257"/>
                  </a:lnTo>
                  <a:lnTo>
                    <a:pt x="42958" y="22390"/>
                  </a:lnTo>
                  <a:lnTo>
                    <a:pt x="34456" y="31798"/>
                  </a:lnTo>
                  <a:lnTo>
                    <a:pt x="31169" y="40944"/>
                  </a:lnTo>
                  <a:lnTo>
                    <a:pt x="23634" y="82716"/>
                  </a:lnTo>
                  <a:lnTo>
                    <a:pt x="12081" y="114322"/>
                  </a:lnTo>
                  <a:lnTo>
                    <a:pt x="7434" y="133357"/>
                  </a:lnTo>
                  <a:lnTo>
                    <a:pt x="2176" y="152402"/>
                  </a:lnTo>
                  <a:lnTo>
                    <a:pt x="91" y="196850"/>
                  </a:lnTo>
                  <a:lnTo>
                    <a:pt x="0" y="210844"/>
                  </a:lnTo>
                  <a:lnTo>
                    <a:pt x="2801" y="218239"/>
                  </a:lnTo>
                  <a:lnTo>
                    <a:pt x="6516" y="225053"/>
                  </a:lnTo>
                  <a:lnTo>
                    <a:pt x="8167" y="231610"/>
                  </a:lnTo>
                  <a:lnTo>
                    <a:pt x="9666" y="233781"/>
                  </a:lnTo>
                  <a:lnTo>
                    <a:pt x="11723" y="235229"/>
                  </a:lnTo>
                  <a:lnTo>
                    <a:pt x="16832" y="237897"/>
                  </a:lnTo>
                  <a:lnTo>
                    <a:pt x="25656" y="244289"/>
                  </a:lnTo>
                  <a:lnTo>
                    <a:pt x="34975" y="246654"/>
                  </a:lnTo>
                  <a:lnTo>
                    <a:pt x="41277" y="247208"/>
                  </a:lnTo>
                  <a:lnTo>
                    <a:pt x="47605" y="244631"/>
                  </a:lnTo>
                  <a:lnTo>
                    <a:pt x="53944" y="241017"/>
                  </a:lnTo>
                  <a:lnTo>
                    <a:pt x="66637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SMARTInkShape-3530"/>
            <p:cNvSpPr/>
            <p:nvPr>
              <p:custDataLst>
                <p:tags r:id="rId48"/>
              </p:custDataLst>
            </p:nvPr>
          </p:nvSpPr>
          <p:spPr>
            <a:xfrm>
              <a:off x="8886825" y="6305597"/>
              <a:ext cx="123424" cy="123741"/>
            </a:xfrm>
            <a:custGeom>
              <a:avLst/>
              <a:gdLst/>
              <a:ahLst/>
              <a:cxnLst/>
              <a:rect l="0" t="0" r="0" b="0"/>
              <a:pathLst>
                <a:path w="123424" h="123741">
                  <a:moveTo>
                    <a:pt x="9525" y="38053"/>
                  </a:moveTo>
                  <a:lnTo>
                    <a:pt x="9525" y="38053"/>
                  </a:lnTo>
                  <a:lnTo>
                    <a:pt x="9525" y="28538"/>
                  </a:lnTo>
                  <a:lnTo>
                    <a:pt x="9525" y="41786"/>
                  </a:lnTo>
                  <a:lnTo>
                    <a:pt x="8467" y="43717"/>
                  </a:lnTo>
                  <a:lnTo>
                    <a:pt x="6703" y="45003"/>
                  </a:lnTo>
                  <a:lnTo>
                    <a:pt x="4468" y="45862"/>
                  </a:lnTo>
                  <a:lnTo>
                    <a:pt x="2979" y="47493"/>
                  </a:lnTo>
                  <a:lnTo>
                    <a:pt x="1324" y="52126"/>
                  </a:lnTo>
                  <a:lnTo>
                    <a:pt x="1" y="98495"/>
                  </a:lnTo>
                  <a:lnTo>
                    <a:pt x="0" y="123740"/>
                  </a:lnTo>
                  <a:lnTo>
                    <a:pt x="0" y="78260"/>
                  </a:lnTo>
                  <a:lnTo>
                    <a:pt x="1058" y="63255"/>
                  </a:lnTo>
                  <a:lnTo>
                    <a:pt x="11760" y="38228"/>
                  </a:lnTo>
                  <a:lnTo>
                    <a:pt x="15810" y="31780"/>
                  </a:lnTo>
                  <a:lnTo>
                    <a:pt x="18090" y="22201"/>
                  </a:lnTo>
                  <a:lnTo>
                    <a:pt x="18623" y="15838"/>
                  </a:lnTo>
                  <a:lnTo>
                    <a:pt x="19824" y="13718"/>
                  </a:lnTo>
                  <a:lnTo>
                    <a:pt x="21682" y="12305"/>
                  </a:lnTo>
                  <a:lnTo>
                    <a:pt x="23980" y="11363"/>
                  </a:lnTo>
                  <a:lnTo>
                    <a:pt x="25512" y="9676"/>
                  </a:lnTo>
                  <a:lnTo>
                    <a:pt x="27214" y="4980"/>
                  </a:lnTo>
                  <a:lnTo>
                    <a:pt x="28726" y="3305"/>
                  </a:lnTo>
                  <a:lnTo>
                    <a:pt x="37672" y="84"/>
                  </a:lnTo>
                  <a:lnTo>
                    <a:pt x="46264" y="8166"/>
                  </a:lnTo>
                  <a:lnTo>
                    <a:pt x="48415" y="16823"/>
                  </a:lnTo>
                  <a:lnTo>
                    <a:pt x="54092" y="25648"/>
                  </a:lnTo>
                  <a:lnTo>
                    <a:pt x="56546" y="38111"/>
                  </a:lnTo>
                  <a:lnTo>
                    <a:pt x="57140" y="69804"/>
                  </a:lnTo>
                  <a:lnTo>
                    <a:pt x="56084" y="71920"/>
                  </a:lnTo>
                  <a:lnTo>
                    <a:pt x="54323" y="73331"/>
                  </a:lnTo>
                  <a:lnTo>
                    <a:pt x="52091" y="74272"/>
                  </a:lnTo>
                  <a:lnTo>
                    <a:pt x="50602" y="75957"/>
                  </a:lnTo>
                  <a:lnTo>
                    <a:pt x="48948" y="80652"/>
                  </a:lnTo>
                  <a:lnTo>
                    <a:pt x="47628" y="95158"/>
                  </a:lnTo>
                  <a:lnTo>
                    <a:pt x="47625" y="63322"/>
                  </a:lnTo>
                  <a:lnTo>
                    <a:pt x="50447" y="57045"/>
                  </a:lnTo>
                  <a:lnTo>
                    <a:pt x="54171" y="50727"/>
                  </a:lnTo>
                  <a:lnTo>
                    <a:pt x="66036" y="17605"/>
                  </a:lnTo>
                  <a:lnTo>
                    <a:pt x="66248" y="14896"/>
                  </a:lnTo>
                  <a:lnTo>
                    <a:pt x="69307" y="9064"/>
                  </a:lnTo>
                  <a:lnTo>
                    <a:pt x="71605" y="6027"/>
                  </a:lnTo>
                  <a:lnTo>
                    <a:pt x="76981" y="2652"/>
                  </a:lnTo>
                  <a:lnTo>
                    <a:pt x="85631" y="308"/>
                  </a:lnTo>
                  <a:lnTo>
                    <a:pt x="98830" y="0"/>
                  </a:lnTo>
                  <a:lnTo>
                    <a:pt x="100812" y="1042"/>
                  </a:lnTo>
                  <a:lnTo>
                    <a:pt x="102133" y="2796"/>
                  </a:lnTo>
                  <a:lnTo>
                    <a:pt x="104253" y="8158"/>
                  </a:lnTo>
                  <a:lnTo>
                    <a:pt x="111219" y="16822"/>
                  </a:lnTo>
                  <a:lnTo>
                    <a:pt x="113894" y="26777"/>
                  </a:lnTo>
                  <a:lnTo>
                    <a:pt x="120765" y="35787"/>
                  </a:lnTo>
                  <a:lnTo>
                    <a:pt x="122920" y="44672"/>
                  </a:lnTo>
                  <a:lnTo>
                    <a:pt x="123423" y="50873"/>
                  </a:lnTo>
                  <a:lnTo>
                    <a:pt x="120824" y="57157"/>
                  </a:lnTo>
                  <a:lnTo>
                    <a:pt x="117199" y="63477"/>
                  </a:lnTo>
                  <a:lnTo>
                    <a:pt x="114554" y="75959"/>
                  </a:lnTo>
                  <a:lnTo>
                    <a:pt x="114300" y="952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SMARTInkShape-3531"/>
            <p:cNvSpPr/>
            <p:nvPr>
              <p:custDataLst>
                <p:tags r:id="rId49"/>
              </p:custDataLst>
            </p:nvPr>
          </p:nvSpPr>
          <p:spPr>
            <a:xfrm>
              <a:off x="9068227" y="6362700"/>
              <a:ext cx="66249" cy="9526"/>
            </a:xfrm>
            <a:custGeom>
              <a:avLst/>
              <a:gdLst/>
              <a:ahLst/>
              <a:cxnLst/>
              <a:rect l="0" t="0" r="0" b="0"/>
              <a:pathLst>
                <a:path w="66249" h="9526">
                  <a:moveTo>
                    <a:pt x="18623" y="9525"/>
                  </a:moveTo>
                  <a:lnTo>
                    <a:pt x="18623" y="9525"/>
                  </a:lnTo>
                  <a:lnTo>
                    <a:pt x="0" y="9525"/>
                  </a:lnTo>
                  <a:lnTo>
                    <a:pt x="32686" y="9525"/>
                  </a:lnTo>
                  <a:lnTo>
                    <a:pt x="34348" y="8467"/>
                  </a:lnTo>
                  <a:lnTo>
                    <a:pt x="35456" y="6703"/>
                  </a:lnTo>
                  <a:lnTo>
                    <a:pt x="36195" y="4469"/>
                  </a:lnTo>
                  <a:lnTo>
                    <a:pt x="37747" y="2980"/>
                  </a:lnTo>
                  <a:lnTo>
                    <a:pt x="42291" y="1324"/>
                  </a:lnTo>
                  <a:lnTo>
                    <a:pt x="6624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SMARTInkShape-3532"/>
            <p:cNvSpPr/>
            <p:nvPr>
              <p:custDataLst>
                <p:tags r:id="rId50"/>
              </p:custDataLst>
            </p:nvPr>
          </p:nvSpPr>
          <p:spPr>
            <a:xfrm>
              <a:off x="9096375" y="6306874"/>
              <a:ext cx="1" cy="122502"/>
            </a:xfrm>
            <a:custGeom>
              <a:avLst/>
              <a:gdLst/>
              <a:ahLst/>
              <a:cxnLst/>
              <a:rect l="0" t="0" r="0" b="0"/>
              <a:pathLst>
                <a:path w="1" h="122502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0" y="46358"/>
                  </a:lnTo>
                  <a:lnTo>
                    <a:pt x="0" y="91634"/>
                  </a:lnTo>
                  <a:lnTo>
                    <a:pt x="0" y="1225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SMARTInkShape-3533"/>
            <p:cNvSpPr/>
            <p:nvPr>
              <p:custDataLst>
                <p:tags r:id="rId51"/>
              </p:custDataLst>
            </p:nvPr>
          </p:nvSpPr>
          <p:spPr>
            <a:xfrm>
              <a:off x="9191625" y="6286500"/>
              <a:ext cx="1" cy="95251"/>
            </a:xfrm>
            <a:custGeom>
              <a:avLst/>
              <a:gdLst/>
              <a:ahLst/>
              <a:cxnLst/>
              <a:rect l="0" t="0" r="0" b="0"/>
              <a:pathLst>
                <a:path w="1" h="95251">
                  <a:moveTo>
                    <a:pt x="0" y="0"/>
                  </a:moveTo>
                  <a:lnTo>
                    <a:pt x="0" y="0"/>
                  </a:lnTo>
                  <a:lnTo>
                    <a:pt x="0" y="44719"/>
                  </a:lnTo>
                  <a:lnTo>
                    <a:pt x="0" y="91279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SMARTInkShape-3534"/>
            <p:cNvSpPr/>
            <p:nvPr>
              <p:custDataLst>
                <p:tags r:id="rId52"/>
              </p:custDataLst>
            </p:nvPr>
          </p:nvSpPr>
          <p:spPr>
            <a:xfrm>
              <a:off x="9229725" y="6210310"/>
              <a:ext cx="52645" cy="200016"/>
            </a:xfrm>
            <a:custGeom>
              <a:avLst/>
              <a:gdLst/>
              <a:ahLst/>
              <a:cxnLst/>
              <a:rect l="0" t="0" r="0" b="0"/>
              <a:pathLst>
                <a:path w="52645" h="200016">
                  <a:moveTo>
                    <a:pt x="9525" y="9515"/>
                  </a:moveTo>
                  <a:lnTo>
                    <a:pt x="9525" y="9515"/>
                  </a:lnTo>
                  <a:lnTo>
                    <a:pt x="9525" y="24"/>
                  </a:lnTo>
                  <a:lnTo>
                    <a:pt x="14582" y="0"/>
                  </a:lnTo>
                  <a:lnTo>
                    <a:pt x="16071" y="1055"/>
                  </a:lnTo>
                  <a:lnTo>
                    <a:pt x="17065" y="2817"/>
                  </a:lnTo>
                  <a:lnTo>
                    <a:pt x="17726" y="5050"/>
                  </a:lnTo>
                  <a:lnTo>
                    <a:pt x="19226" y="6538"/>
                  </a:lnTo>
                  <a:lnTo>
                    <a:pt x="23716" y="8192"/>
                  </a:lnTo>
                  <a:lnTo>
                    <a:pt x="25335" y="9691"/>
                  </a:lnTo>
                  <a:lnTo>
                    <a:pt x="34837" y="26742"/>
                  </a:lnTo>
                  <a:lnTo>
                    <a:pt x="38192" y="41548"/>
                  </a:lnTo>
                  <a:lnTo>
                    <a:pt x="45448" y="56568"/>
                  </a:lnTo>
                  <a:lnTo>
                    <a:pt x="52644" y="103069"/>
                  </a:lnTo>
                  <a:lnTo>
                    <a:pt x="52325" y="114948"/>
                  </a:lnTo>
                  <a:lnTo>
                    <a:pt x="47185" y="138522"/>
                  </a:lnTo>
                  <a:lnTo>
                    <a:pt x="41262" y="149927"/>
                  </a:lnTo>
                  <a:lnTo>
                    <a:pt x="37978" y="165184"/>
                  </a:lnTo>
                  <a:lnTo>
                    <a:pt x="30746" y="180356"/>
                  </a:lnTo>
                  <a:lnTo>
                    <a:pt x="30023" y="183734"/>
                  </a:lnTo>
                  <a:lnTo>
                    <a:pt x="27422" y="185986"/>
                  </a:lnTo>
                  <a:lnTo>
                    <a:pt x="15769" y="190214"/>
                  </a:lnTo>
                  <a:lnTo>
                    <a:pt x="13687" y="192423"/>
                  </a:lnTo>
                  <a:lnTo>
                    <a:pt x="10347" y="198516"/>
                  </a:lnTo>
                  <a:lnTo>
                    <a:pt x="7069" y="199349"/>
                  </a:lnTo>
                  <a:lnTo>
                    <a:pt x="0" y="2000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SMARTInkShape-3535"/>
            <p:cNvSpPr/>
            <p:nvPr>
              <p:custDataLst>
                <p:tags r:id="rId53"/>
              </p:custDataLst>
            </p:nvPr>
          </p:nvSpPr>
          <p:spPr>
            <a:xfrm>
              <a:off x="11572875" y="5762625"/>
              <a:ext cx="57151" cy="9526"/>
            </a:xfrm>
            <a:custGeom>
              <a:avLst/>
              <a:gdLst/>
              <a:ahLst/>
              <a:cxnLst/>
              <a:rect l="0" t="0" r="0" b="0"/>
              <a:pathLst>
                <a:path w="57151" h="9526">
                  <a:moveTo>
                    <a:pt x="0" y="9525"/>
                  </a:moveTo>
                  <a:lnTo>
                    <a:pt x="0" y="9525"/>
                  </a:lnTo>
                  <a:lnTo>
                    <a:pt x="0" y="4469"/>
                  </a:lnTo>
                  <a:lnTo>
                    <a:pt x="1058" y="2980"/>
                  </a:lnTo>
                  <a:lnTo>
                    <a:pt x="2824" y="1986"/>
                  </a:lnTo>
                  <a:lnTo>
                    <a:pt x="9702" y="262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SMARTInkShape-3536"/>
            <p:cNvSpPr/>
            <p:nvPr>
              <p:custDataLst>
                <p:tags r:id="rId54"/>
              </p:custDataLst>
            </p:nvPr>
          </p:nvSpPr>
          <p:spPr>
            <a:xfrm>
              <a:off x="11639550" y="5705475"/>
              <a:ext cx="57115" cy="218635"/>
            </a:xfrm>
            <a:custGeom>
              <a:avLst/>
              <a:gdLst/>
              <a:ahLst/>
              <a:cxnLst/>
              <a:rect l="0" t="0" r="0" b="0"/>
              <a:pathLst>
                <a:path w="57115" h="218635">
                  <a:moveTo>
                    <a:pt x="38100" y="0"/>
                  </a:moveTo>
                  <a:lnTo>
                    <a:pt x="38100" y="0"/>
                  </a:lnTo>
                  <a:lnTo>
                    <a:pt x="38100" y="13257"/>
                  </a:lnTo>
                  <a:lnTo>
                    <a:pt x="39158" y="15188"/>
                  </a:lnTo>
                  <a:lnTo>
                    <a:pt x="40924" y="16475"/>
                  </a:lnTo>
                  <a:lnTo>
                    <a:pt x="43158" y="17333"/>
                  </a:lnTo>
                  <a:lnTo>
                    <a:pt x="44646" y="18963"/>
                  </a:lnTo>
                  <a:lnTo>
                    <a:pt x="47234" y="27101"/>
                  </a:lnTo>
                  <a:lnTo>
                    <a:pt x="47510" y="33194"/>
                  </a:lnTo>
                  <a:lnTo>
                    <a:pt x="50396" y="38742"/>
                  </a:lnTo>
                  <a:lnTo>
                    <a:pt x="52647" y="41703"/>
                  </a:lnTo>
                  <a:lnTo>
                    <a:pt x="55148" y="50637"/>
                  </a:lnTo>
                  <a:lnTo>
                    <a:pt x="57114" y="93843"/>
                  </a:lnTo>
                  <a:lnTo>
                    <a:pt x="56090" y="126928"/>
                  </a:lnTo>
                  <a:lnTo>
                    <a:pt x="49612" y="145056"/>
                  </a:lnTo>
                  <a:lnTo>
                    <a:pt x="47448" y="155486"/>
                  </a:lnTo>
                  <a:lnTo>
                    <a:pt x="40261" y="170805"/>
                  </a:lnTo>
                  <a:lnTo>
                    <a:pt x="39542" y="174195"/>
                  </a:lnTo>
                  <a:lnTo>
                    <a:pt x="23947" y="203189"/>
                  </a:lnTo>
                  <a:lnTo>
                    <a:pt x="18403" y="206723"/>
                  </a:lnTo>
                  <a:lnTo>
                    <a:pt x="15445" y="207665"/>
                  </a:lnTo>
                  <a:lnTo>
                    <a:pt x="13471" y="209352"/>
                  </a:lnTo>
                  <a:lnTo>
                    <a:pt x="10045" y="217586"/>
                  </a:lnTo>
                  <a:lnTo>
                    <a:pt x="6933" y="218413"/>
                  </a:lnTo>
                  <a:lnTo>
                    <a:pt x="4622" y="218634"/>
                  </a:lnTo>
                  <a:lnTo>
                    <a:pt x="3081" y="217723"/>
                  </a:lnTo>
                  <a:lnTo>
                    <a:pt x="2055" y="216057"/>
                  </a:lnTo>
                  <a:lnTo>
                    <a:pt x="610" y="208656"/>
                  </a:lnTo>
                  <a:lnTo>
                    <a:pt x="2" y="163491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SMARTInkShape-3537"/>
            <p:cNvSpPr/>
            <p:nvPr>
              <p:custDataLst>
                <p:tags r:id="rId55"/>
              </p:custDataLst>
            </p:nvPr>
          </p:nvSpPr>
          <p:spPr>
            <a:xfrm>
              <a:off x="11634062" y="5581650"/>
              <a:ext cx="15014" cy="19051"/>
            </a:xfrm>
            <a:custGeom>
              <a:avLst/>
              <a:gdLst/>
              <a:ahLst/>
              <a:cxnLst/>
              <a:rect l="0" t="0" r="0" b="0"/>
              <a:pathLst>
                <a:path w="15014" h="19051">
                  <a:moveTo>
                    <a:pt x="5488" y="19050"/>
                  </a:moveTo>
                  <a:lnTo>
                    <a:pt x="5488" y="19050"/>
                  </a:lnTo>
                  <a:lnTo>
                    <a:pt x="5488" y="13994"/>
                  </a:lnTo>
                  <a:lnTo>
                    <a:pt x="4430" y="12505"/>
                  </a:lnTo>
                  <a:lnTo>
                    <a:pt x="2664" y="11511"/>
                  </a:lnTo>
                  <a:lnTo>
                    <a:pt x="430" y="10849"/>
                  </a:lnTo>
                  <a:lnTo>
                    <a:pt x="0" y="10408"/>
                  </a:lnTo>
                  <a:lnTo>
                    <a:pt x="771" y="10113"/>
                  </a:lnTo>
                  <a:lnTo>
                    <a:pt x="10268" y="9559"/>
                  </a:lnTo>
                  <a:lnTo>
                    <a:pt x="11850" y="8489"/>
                  </a:lnTo>
                  <a:lnTo>
                    <a:pt x="12904" y="6718"/>
                  </a:lnTo>
                  <a:lnTo>
                    <a:pt x="150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1" name="SMARTInkShape-3538"/>
          <p:cNvSpPr/>
          <p:nvPr>
            <p:custDataLst>
              <p:tags r:id="rId21"/>
            </p:custDataLst>
          </p:nvPr>
        </p:nvSpPr>
        <p:spPr>
          <a:xfrm>
            <a:off x="9858927" y="6429770"/>
            <a:ext cx="1561549" cy="109521"/>
          </a:xfrm>
          <a:custGeom>
            <a:avLst/>
            <a:gdLst/>
            <a:ahLst/>
            <a:cxnLst/>
            <a:rect l="0" t="0" r="0" b="0"/>
            <a:pathLst>
              <a:path w="1561549" h="109521">
                <a:moveTo>
                  <a:pt x="37548" y="85330"/>
                </a:moveTo>
                <a:lnTo>
                  <a:pt x="37548" y="85330"/>
                </a:lnTo>
                <a:lnTo>
                  <a:pt x="32491" y="90386"/>
                </a:lnTo>
                <a:lnTo>
                  <a:pt x="27187" y="92868"/>
                </a:lnTo>
                <a:lnTo>
                  <a:pt x="24291" y="93530"/>
                </a:lnTo>
                <a:lnTo>
                  <a:pt x="8899" y="102220"/>
                </a:lnTo>
                <a:lnTo>
                  <a:pt x="0" y="104254"/>
                </a:lnTo>
                <a:lnTo>
                  <a:pt x="4667" y="104343"/>
                </a:lnTo>
                <a:lnTo>
                  <a:pt x="9881" y="101541"/>
                </a:lnTo>
                <a:lnTo>
                  <a:pt x="12753" y="99313"/>
                </a:lnTo>
                <a:lnTo>
                  <a:pt x="21589" y="96836"/>
                </a:lnTo>
                <a:lnTo>
                  <a:pt x="67230" y="92206"/>
                </a:lnTo>
                <a:lnTo>
                  <a:pt x="114555" y="86689"/>
                </a:lnTo>
                <a:lnTo>
                  <a:pt x="159379" y="75620"/>
                </a:lnTo>
                <a:lnTo>
                  <a:pt x="193294" y="67609"/>
                </a:lnTo>
                <a:lnTo>
                  <a:pt x="231653" y="60521"/>
                </a:lnTo>
                <a:lnTo>
                  <a:pt x="276922" y="53842"/>
                </a:lnTo>
                <a:lnTo>
                  <a:pt x="301905" y="50580"/>
                </a:lnTo>
                <a:lnTo>
                  <a:pt x="328086" y="47346"/>
                </a:lnTo>
                <a:lnTo>
                  <a:pt x="355064" y="44132"/>
                </a:lnTo>
                <a:lnTo>
                  <a:pt x="383633" y="41990"/>
                </a:lnTo>
                <a:lnTo>
                  <a:pt x="413264" y="40562"/>
                </a:lnTo>
                <a:lnTo>
                  <a:pt x="443600" y="39610"/>
                </a:lnTo>
                <a:lnTo>
                  <a:pt x="473350" y="37916"/>
                </a:lnTo>
                <a:lnTo>
                  <a:pt x="502707" y="35730"/>
                </a:lnTo>
                <a:lnTo>
                  <a:pt x="531804" y="33213"/>
                </a:lnTo>
                <a:lnTo>
                  <a:pt x="562844" y="30477"/>
                </a:lnTo>
                <a:lnTo>
                  <a:pt x="595178" y="27594"/>
                </a:lnTo>
                <a:lnTo>
                  <a:pt x="628376" y="24615"/>
                </a:lnTo>
                <a:lnTo>
                  <a:pt x="661091" y="22628"/>
                </a:lnTo>
                <a:lnTo>
                  <a:pt x="693485" y="21304"/>
                </a:lnTo>
                <a:lnTo>
                  <a:pt x="725664" y="20421"/>
                </a:lnTo>
                <a:lnTo>
                  <a:pt x="758759" y="19832"/>
                </a:lnTo>
                <a:lnTo>
                  <a:pt x="792463" y="19440"/>
                </a:lnTo>
                <a:lnTo>
                  <a:pt x="826575" y="19179"/>
                </a:lnTo>
                <a:lnTo>
                  <a:pt x="859899" y="19004"/>
                </a:lnTo>
                <a:lnTo>
                  <a:pt x="892699" y="18888"/>
                </a:lnTo>
                <a:lnTo>
                  <a:pt x="925149" y="18810"/>
                </a:lnTo>
                <a:lnTo>
                  <a:pt x="956305" y="18758"/>
                </a:lnTo>
                <a:lnTo>
                  <a:pt x="986603" y="18724"/>
                </a:lnTo>
                <a:lnTo>
                  <a:pt x="1016326" y="18700"/>
                </a:lnTo>
                <a:lnTo>
                  <a:pt x="1043551" y="19744"/>
                </a:lnTo>
                <a:lnTo>
                  <a:pt x="1069109" y="21497"/>
                </a:lnTo>
                <a:lnTo>
                  <a:pt x="1093555" y="23725"/>
                </a:lnTo>
                <a:lnTo>
                  <a:pt x="1140473" y="26200"/>
                </a:lnTo>
                <a:lnTo>
                  <a:pt x="1183904" y="27300"/>
                </a:lnTo>
                <a:lnTo>
                  <a:pt x="1220844" y="27789"/>
                </a:lnTo>
                <a:lnTo>
                  <a:pt x="1266336" y="28064"/>
                </a:lnTo>
                <a:lnTo>
                  <a:pt x="1310971" y="28157"/>
                </a:lnTo>
                <a:lnTo>
                  <a:pt x="1351205" y="28180"/>
                </a:lnTo>
                <a:lnTo>
                  <a:pt x="1346706" y="28180"/>
                </a:lnTo>
                <a:lnTo>
                  <a:pt x="1301220" y="16421"/>
                </a:lnTo>
                <a:lnTo>
                  <a:pt x="1260593" y="10570"/>
                </a:lnTo>
                <a:lnTo>
                  <a:pt x="1219199" y="9557"/>
                </a:lnTo>
                <a:lnTo>
                  <a:pt x="1186085" y="9320"/>
                </a:lnTo>
                <a:lnTo>
                  <a:pt x="1150199" y="8156"/>
                </a:lnTo>
                <a:lnTo>
                  <a:pt x="1113085" y="4111"/>
                </a:lnTo>
                <a:lnTo>
                  <a:pt x="1072600" y="1608"/>
                </a:lnTo>
                <a:lnTo>
                  <a:pt x="1028855" y="495"/>
                </a:lnTo>
                <a:lnTo>
                  <a:pt x="1005336" y="198"/>
                </a:lnTo>
                <a:lnTo>
                  <a:pt x="981190" y="0"/>
                </a:lnTo>
                <a:lnTo>
                  <a:pt x="956626" y="927"/>
                </a:lnTo>
                <a:lnTo>
                  <a:pt x="931783" y="2602"/>
                </a:lnTo>
                <a:lnTo>
                  <a:pt x="906754" y="4778"/>
                </a:lnTo>
                <a:lnTo>
                  <a:pt x="880544" y="6229"/>
                </a:lnTo>
                <a:lnTo>
                  <a:pt x="853545" y="7196"/>
                </a:lnTo>
                <a:lnTo>
                  <a:pt x="826021" y="7840"/>
                </a:lnTo>
                <a:lnTo>
                  <a:pt x="799204" y="8270"/>
                </a:lnTo>
                <a:lnTo>
                  <a:pt x="772860" y="8557"/>
                </a:lnTo>
                <a:lnTo>
                  <a:pt x="746832" y="8748"/>
                </a:lnTo>
                <a:lnTo>
                  <a:pt x="721012" y="9934"/>
                </a:lnTo>
                <a:lnTo>
                  <a:pt x="695331" y="11783"/>
                </a:lnTo>
                <a:lnTo>
                  <a:pt x="669745" y="14073"/>
                </a:lnTo>
                <a:lnTo>
                  <a:pt x="645279" y="15601"/>
                </a:lnTo>
                <a:lnTo>
                  <a:pt x="598341" y="17297"/>
                </a:lnTo>
                <a:lnTo>
                  <a:pt x="574393" y="18808"/>
                </a:lnTo>
                <a:lnTo>
                  <a:pt x="549961" y="20874"/>
                </a:lnTo>
                <a:lnTo>
                  <a:pt x="502354" y="24933"/>
                </a:lnTo>
                <a:lnTo>
                  <a:pt x="460030" y="26737"/>
                </a:lnTo>
                <a:lnTo>
                  <a:pt x="422873" y="30361"/>
                </a:lnTo>
                <a:lnTo>
                  <a:pt x="387662" y="35499"/>
                </a:lnTo>
                <a:lnTo>
                  <a:pt x="350846" y="41311"/>
                </a:lnTo>
                <a:lnTo>
                  <a:pt x="304531" y="50533"/>
                </a:lnTo>
                <a:lnTo>
                  <a:pt x="258560" y="56584"/>
                </a:lnTo>
                <a:lnTo>
                  <a:pt x="214852" y="66348"/>
                </a:lnTo>
                <a:lnTo>
                  <a:pt x="201708" y="74350"/>
                </a:lnTo>
                <a:lnTo>
                  <a:pt x="203080" y="75893"/>
                </a:lnTo>
                <a:lnTo>
                  <a:pt x="210248" y="80430"/>
                </a:lnTo>
                <a:lnTo>
                  <a:pt x="226185" y="83878"/>
                </a:lnTo>
                <a:lnTo>
                  <a:pt x="266798" y="85043"/>
                </a:lnTo>
                <a:lnTo>
                  <a:pt x="310555" y="84187"/>
                </a:lnTo>
                <a:lnTo>
                  <a:pt x="345151" y="80237"/>
                </a:lnTo>
                <a:lnTo>
                  <a:pt x="384516" y="77775"/>
                </a:lnTo>
                <a:lnTo>
                  <a:pt x="429881" y="75623"/>
                </a:lnTo>
                <a:lnTo>
                  <a:pt x="456795" y="73566"/>
                </a:lnTo>
                <a:lnTo>
                  <a:pt x="485320" y="71137"/>
                </a:lnTo>
                <a:lnTo>
                  <a:pt x="514921" y="69518"/>
                </a:lnTo>
                <a:lnTo>
                  <a:pt x="545239" y="68439"/>
                </a:lnTo>
                <a:lnTo>
                  <a:pt x="576034" y="67720"/>
                </a:lnTo>
                <a:lnTo>
                  <a:pt x="608205" y="67240"/>
                </a:lnTo>
                <a:lnTo>
                  <a:pt x="641294" y="66920"/>
                </a:lnTo>
                <a:lnTo>
                  <a:pt x="674995" y="66706"/>
                </a:lnTo>
                <a:lnTo>
                  <a:pt x="711221" y="66564"/>
                </a:lnTo>
                <a:lnTo>
                  <a:pt x="749130" y="66469"/>
                </a:lnTo>
                <a:lnTo>
                  <a:pt x="788162" y="66406"/>
                </a:lnTo>
                <a:lnTo>
                  <a:pt x="826883" y="66364"/>
                </a:lnTo>
                <a:lnTo>
                  <a:pt x="865395" y="66336"/>
                </a:lnTo>
                <a:lnTo>
                  <a:pt x="903771" y="66317"/>
                </a:lnTo>
                <a:lnTo>
                  <a:pt x="942055" y="66305"/>
                </a:lnTo>
                <a:lnTo>
                  <a:pt x="980278" y="66297"/>
                </a:lnTo>
                <a:lnTo>
                  <a:pt x="1018459" y="66291"/>
                </a:lnTo>
                <a:lnTo>
                  <a:pt x="1055557" y="67345"/>
                </a:lnTo>
                <a:lnTo>
                  <a:pt x="1091928" y="69107"/>
                </a:lnTo>
                <a:lnTo>
                  <a:pt x="1127817" y="71340"/>
                </a:lnTo>
                <a:lnTo>
                  <a:pt x="1162328" y="73887"/>
                </a:lnTo>
                <a:lnTo>
                  <a:pt x="1195918" y="76643"/>
                </a:lnTo>
                <a:lnTo>
                  <a:pt x="1228895" y="79538"/>
                </a:lnTo>
                <a:lnTo>
                  <a:pt x="1259346" y="81469"/>
                </a:lnTo>
                <a:lnTo>
                  <a:pt x="1288114" y="82756"/>
                </a:lnTo>
                <a:lnTo>
                  <a:pt x="1315758" y="83615"/>
                </a:lnTo>
                <a:lnTo>
                  <a:pt x="1341596" y="85245"/>
                </a:lnTo>
                <a:lnTo>
                  <a:pt x="1366230" y="87390"/>
                </a:lnTo>
                <a:lnTo>
                  <a:pt x="1411241" y="92595"/>
                </a:lnTo>
                <a:lnTo>
                  <a:pt x="1448884" y="98437"/>
                </a:lnTo>
                <a:lnTo>
                  <a:pt x="1489714" y="102619"/>
                </a:lnTo>
                <a:lnTo>
                  <a:pt x="1524350" y="109520"/>
                </a:lnTo>
                <a:lnTo>
                  <a:pt x="1561548" y="10438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8" name="SMARTInkShape-Group739"/>
          <p:cNvGrpSpPr/>
          <p:nvPr/>
        </p:nvGrpSpPr>
        <p:grpSpPr>
          <a:xfrm>
            <a:off x="8229600" y="6648486"/>
            <a:ext cx="609601" cy="209515"/>
            <a:chOff x="8229600" y="6648486"/>
            <a:chExt cx="609601" cy="209515"/>
          </a:xfrm>
        </p:grpSpPr>
        <p:sp>
          <p:nvSpPr>
            <p:cNvPr id="382" name="SMARTInkShape-3539"/>
            <p:cNvSpPr/>
            <p:nvPr>
              <p:custDataLst>
                <p:tags r:id="rId24"/>
              </p:custDataLst>
            </p:nvPr>
          </p:nvSpPr>
          <p:spPr>
            <a:xfrm>
              <a:off x="8229600" y="6715125"/>
              <a:ext cx="123826" cy="9133"/>
            </a:xfrm>
            <a:custGeom>
              <a:avLst/>
              <a:gdLst/>
              <a:ahLst/>
              <a:cxnLst/>
              <a:rect l="0" t="0" r="0" b="0"/>
              <a:pathLst>
                <a:path w="123826" h="9133">
                  <a:moveTo>
                    <a:pt x="0" y="0"/>
                  </a:moveTo>
                  <a:lnTo>
                    <a:pt x="0" y="0"/>
                  </a:lnTo>
                  <a:lnTo>
                    <a:pt x="0" y="9132"/>
                  </a:lnTo>
                  <a:lnTo>
                    <a:pt x="0" y="4352"/>
                  </a:lnTo>
                  <a:lnTo>
                    <a:pt x="1058" y="2901"/>
                  </a:lnTo>
                  <a:lnTo>
                    <a:pt x="8200" y="382"/>
                  </a:lnTo>
                  <a:lnTo>
                    <a:pt x="55059" y="0"/>
                  </a:lnTo>
                  <a:lnTo>
                    <a:pt x="101902" y="0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SMARTInkShape-3540"/>
            <p:cNvSpPr/>
            <p:nvPr>
              <p:custDataLst>
                <p:tags r:id="rId25"/>
              </p:custDataLst>
            </p:nvPr>
          </p:nvSpPr>
          <p:spPr>
            <a:xfrm>
              <a:off x="8229716" y="6781800"/>
              <a:ext cx="104660" cy="19051"/>
            </a:xfrm>
            <a:custGeom>
              <a:avLst/>
              <a:gdLst/>
              <a:ahLst/>
              <a:cxnLst/>
              <a:rect l="0" t="0" r="0" b="0"/>
              <a:pathLst>
                <a:path w="104660" h="19051">
                  <a:moveTo>
                    <a:pt x="9409" y="0"/>
                  </a:moveTo>
                  <a:lnTo>
                    <a:pt x="9409" y="0"/>
                  </a:lnTo>
                  <a:lnTo>
                    <a:pt x="9409" y="9132"/>
                  </a:lnTo>
                  <a:lnTo>
                    <a:pt x="4353" y="9409"/>
                  </a:lnTo>
                  <a:lnTo>
                    <a:pt x="2864" y="10506"/>
                  </a:lnTo>
                  <a:lnTo>
                    <a:pt x="0" y="18655"/>
                  </a:lnTo>
                  <a:lnTo>
                    <a:pt x="47101" y="19050"/>
                  </a:lnTo>
                  <a:lnTo>
                    <a:pt x="66566" y="19050"/>
                  </a:lnTo>
                  <a:lnTo>
                    <a:pt x="74676" y="16228"/>
                  </a:lnTo>
                  <a:lnTo>
                    <a:pt x="81808" y="12505"/>
                  </a:lnTo>
                  <a:lnTo>
                    <a:pt x="91773" y="9349"/>
                  </a:lnTo>
                  <a:lnTo>
                    <a:pt x="1046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SMARTInkShape-3541"/>
            <p:cNvSpPr/>
            <p:nvPr>
              <p:custDataLst>
                <p:tags r:id="rId26"/>
              </p:custDataLst>
            </p:nvPr>
          </p:nvSpPr>
          <p:spPr>
            <a:xfrm>
              <a:off x="8534400" y="6648486"/>
              <a:ext cx="104656" cy="142434"/>
            </a:xfrm>
            <a:custGeom>
              <a:avLst/>
              <a:gdLst/>
              <a:ahLst/>
              <a:cxnLst/>
              <a:rect l="0" t="0" r="0" b="0"/>
              <a:pathLst>
                <a:path w="104656" h="142434">
                  <a:moveTo>
                    <a:pt x="9525" y="47589"/>
                  </a:moveTo>
                  <a:lnTo>
                    <a:pt x="9525" y="47589"/>
                  </a:lnTo>
                  <a:lnTo>
                    <a:pt x="9525" y="92065"/>
                  </a:lnTo>
                  <a:lnTo>
                    <a:pt x="9525" y="132757"/>
                  </a:lnTo>
                  <a:lnTo>
                    <a:pt x="393" y="142433"/>
                  </a:lnTo>
                  <a:lnTo>
                    <a:pt x="0" y="97321"/>
                  </a:lnTo>
                  <a:lnTo>
                    <a:pt x="1058" y="81257"/>
                  </a:lnTo>
                  <a:lnTo>
                    <a:pt x="8937" y="48352"/>
                  </a:lnTo>
                  <a:lnTo>
                    <a:pt x="9132" y="44922"/>
                  </a:lnTo>
                  <a:lnTo>
                    <a:pt x="12173" y="38290"/>
                  </a:lnTo>
                  <a:lnTo>
                    <a:pt x="15994" y="31814"/>
                  </a:lnTo>
                  <a:lnTo>
                    <a:pt x="19203" y="22218"/>
                  </a:lnTo>
                  <a:lnTo>
                    <a:pt x="36738" y="1337"/>
                  </a:lnTo>
                  <a:lnTo>
                    <a:pt x="42753" y="370"/>
                  </a:lnTo>
                  <a:lnTo>
                    <a:pt x="55398" y="0"/>
                  </a:lnTo>
                  <a:lnTo>
                    <a:pt x="64409" y="6517"/>
                  </a:lnTo>
                  <a:lnTo>
                    <a:pt x="70254" y="8168"/>
                  </a:lnTo>
                  <a:lnTo>
                    <a:pt x="72236" y="9667"/>
                  </a:lnTo>
                  <a:lnTo>
                    <a:pt x="76085" y="15774"/>
                  </a:lnTo>
                  <a:lnTo>
                    <a:pt x="80735" y="17574"/>
                  </a:lnTo>
                  <a:lnTo>
                    <a:pt x="82399" y="19112"/>
                  </a:lnTo>
                  <a:lnTo>
                    <a:pt x="93070" y="38255"/>
                  </a:lnTo>
                  <a:lnTo>
                    <a:pt x="96021" y="53965"/>
                  </a:lnTo>
                  <a:lnTo>
                    <a:pt x="102732" y="66644"/>
                  </a:lnTo>
                  <a:lnTo>
                    <a:pt x="104655" y="97066"/>
                  </a:lnTo>
                  <a:lnTo>
                    <a:pt x="103636" y="99623"/>
                  </a:lnTo>
                  <a:lnTo>
                    <a:pt x="101900" y="101329"/>
                  </a:lnTo>
                  <a:lnTo>
                    <a:pt x="99683" y="102465"/>
                  </a:lnTo>
                  <a:lnTo>
                    <a:pt x="98206" y="104282"/>
                  </a:lnTo>
                  <a:lnTo>
                    <a:pt x="95638" y="112739"/>
                  </a:lnTo>
                  <a:lnTo>
                    <a:pt x="92601" y="113587"/>
                  </a:lnTo>
                  <a:lnTo>
                    <a:pt x="86127" y="114224"/>
                  </a:lnTo>
                  <a:lnTo>
                    <a:pt x="93962" y="114261"/>
                  </a:lnTo>
                  <a:lnTo>
                    <a:pt x="94390" y="113204"/>
                  </a:lnTo>
                  <a:lnTo>
                    <a:pt x="95250" y="1047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SMARTInkShape-3542"/>
            <p:cNvSpPr/>
            <p:nvPr>
              <p:custDataLst>
                <p:tags r:id="rId27"/>
              </p:custDataLst>
            </p:nvPr>
          </p:nvSpPr>
          <p:spPr>
            <a:xfrm>
              <a:off x="8705850" y="6753225"/>
              <a:ext cx="9526" cy="8201"/>
            </a:xfrm>
            <a:custGeom>
              <a:avLst/>
              <a:gdLst/>
              <a:ahLst/>
              <a:cxnLst/>
              <a:rect l="0" t="0" r="0" b="0"/>
              <a:pathLst>
                <a:path w="9526" h="8201">
                  <a:moveTo>
                    <a:pt x="0" y="0"/>
                  </a:moveTo>
                  <a:lnTo>
                    <a:pt x="0" y="0"/>
                  </a:lnTo>
                  <a:lnTo>
                    <a:pt x="0" y="8200"/>
                  </a:lnTo>
                  <a:lnTo>
                    <a:pt x="0" y="357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SMARTInkShape-3543"/>
            <p:cNvSpPr/>
            <p:nvPr>
              <p:custDataLst>
                <p:tags r:id="rId28"/>
              </p:custDataLst>
            </p:nvPr>
          </p:nvSpPr>
          <p:spPr>
            <a:xfrm>
              <a:off x="8763000" y="6686550"/>
              <a:ext cx="9526" cy="171451"/>
            </a:xfrm>
            <a:custGeom>
              <a:avLst/>
              <a:gdLst/>
              <a:ahLst/>
              <a:cxnLst/>
              <a:rect l="0" t="0" r="0" b="0"/>
              <a:pathLst>
                <a:path w="9526" h="171451">
                  <a:moveTo>
                    <a:pt x="9525" y="0"/>
                  </a:moveTo>
                  <a:lnTo>
                    <a:pt x="9525" y="0"/>
                  </a:lnTo>
                  <a:lnTo>
                    <a:pt x="4468" y="0"/>
                  </a:lnTo>
                  <a:lnTo>
                    <a:pt x="4037" y="1058"/>
                  </a:lnTo>
                  <a:lnTo>
                    <a:pt x="8904" y="9701"/>
                  </a:lnTo>
                  <a:lnTo>
                    <a:pt x="9521" y="55182"/>
                  </a:lnTo>
                  <a:lnTo>
                    <a:pt x="9525" y="101621"/>
                  </a:lnTo>
                  <a:lnTo>
                    <a:pt x="8467" y="113248"/>
                  </a:lnTo>
                  <a:lnTo>
                    <a:pt x="174" y="154038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SMARTInkShape-3544"/>
            <p:cNvSpPr/>
            <p:nvPr>
              <p:custDataLst>
                <p:tags r:id="rId29"/>
              </p:custDataLst>
            </p:nvPr>
          </p:nvSpPr>
          <p:spPr>
            <a:xfrm>
              <a:off x="8744341" y="6648845"/>
              <a:ext cx="94860" cy="103943"/>
            </a:xfrm>
            <a:custGeom>
              <a:avLst/>
              <a:gdLst/>
              <a:ahLst/>
              <a:cxnLst/>
              <a:rect l="0" t="0" r="0" b="0"/>
              <a:pathLst>
                <a:path w="94860" h="103943">
                  <a:moveTo>
                    <a:pt x="9134" y="56755"/>
                  </a:moveTo>
                  <a:lnTo>
                    <a:pt x="9134" y="56755"/>
                  </a:lnTo>
                  <a:lnTo>
                    <a:pt x="0" y="47623"/>
                  </a:lnTo>
                  <a:lnTo>
                    <a:pt x="16046" y="39064"/>
                  </a:lnTo>
                  <a:lnTo>
                    <a:pt x="16917" y="37552"/>
                  </a:lnTo>
                  <a:lnTo>
                    <a:pt x="18592" y="28608"/>
                  </a:lnTo>
                  <a:lnTo>
                    <a:pt x="26855" y="20017"/>
                  </a:lnTo>
                  <a:lnTo>
                    <a:pt x="27790" y="14002"/>
                  </a:lnTo>
                  <a:lnTo>
                    <a:pt x="28980" y="12378"/>
                  </a:lnTo>
                  <a:lnTo>
                    <a:pt x="30831" y="11296"/>
                  </a:lnTo>
                  <a:lnTo>
                    <a:pt x="38493" y="9772"/>
                  </a:lnTo>
                  <a:lnTo>
                    <a:pt x="45508" y="9256"/>
                  </a:lnTo>
                  <a:lnTo>
                    <a:pt x="54496" y="2609"/>
                  </a:lnTo>
                  <a:lnTo>
                    <a:pt x="64523" y="0"/>
                  </a:lnTo>
                  <a:lnTo>
                    <a:pt x="70819" y="4778"/>
                  </a:lnTo>
                  <a:lnTo>
                    <a:pt x="72481" y="5171"/>
                  </a:lnTo>
                  <a:lnTo>
                    <a:pt x="73591" y="4374"/>
                  </a:lnTo>
                  <a:lnTo>
                    <a:pt x="74331" y="2784"/>
                  </a:lnTo>
                  <a:lnTo>
                    <a:pt x="75881" y="2782"/>
                  </a:lnTo>
                  <a:lnTo>
                    <a:pt x="83880" y="8085"/>
                  </a:lnTo>
                  <a:lnTo>
                    <a:pt x="89959" y="8821"/>
                  </a:lnTo>
                  <a:lnTo>
                    <a:pt x="91592" y="9982"/>
                  </a:lnTo>
                  <a:lnTo>
                    <a:pt x="92682" y="11815"/>
                  </a:lnTo>
                  <a:lnTo>
                    <a:pt x="94573" y="18812"/>
                  </a:lnTo>
                  <a:lnTo>
                    <a:pt x="94859" y="61374"/>
                  </a:lnTo>
                  <a:lnTo>
                    <a:pt x="92037" y="66922"/>
                  </a:lnTo>
                  <a:lnTo>
                    <a:pt x="68035" y="93093"/>
                  </a:lnTo>
                  <a:lnTo>
                    <a:pt x="67062" y="96894"/>
                  </a:lnTo>
                  <a:lnTo>
                    <a:pt x="66803" y="99390"/>
                  </a:lnTo>
                  <a:lnTo>
                    <a:pt x="65571" y="101054"/>
                  </a:lnTo>
                  <a:lnTo>
                    <a:pt x="61381" y="102902"/>
                  </a:lnTo>
                  <a:lnTo>
                    <a:pt x="53072" y="103942"/>
                  </a:lnTo>
                  <a:lnTo>
                    <a:pt x="47007" y="101363"/>
                  </a:lnTo>
                  <a:lnTo>
                    <a:pt x="37709" y="948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1" name="SMARTInkShape-Group740"/>
          <p:cNvGrpSpPr/>
          <p:nvPr/>
        </p:nvGrpSpPr>
        <p:grpSpPr>
          <a:xfrm>
            <a:off x="8410575" y="6591300"/>
            <a:ext cx="514351" cy="333376"/>
            <a:chOff x="8410575" y="6591300"/>
            <a:chExt cx="514351" cy="333376"/>
          </a:xfrm>
        </p:grpSpPr>
        <p:sp>
          <p:nvSpPr>
            <p:cNvPr id="389" name="SMARTInkShape-3545"/>
            <p:cNvSpPr/>
            <p:nvPr>
              <p:custDataLst>
                <p:tags r:id="rId22"/>
              </p:custDataLst>
            </p:nvPr>
          </p:nvSpPr>
          <p:spPr>
            <a:xfrm>
              <a:off x="8410575" y="6591890"/>
              <a:ext cx="514351" cy="332786"/>
            </a:xfrm>
            <a:custGeom>
              <a:avLst/>
              <a:gdLst/>
              <a:ahLst/>
              <a:cxnLst/>
              <a:rect l="0" t="0" r="0" b="0"/>
              <a:pathLst>
                <a:path w="514351" h="332786">
                  <a:moveTo>
                    <a:pt x="19050" y="18460"/>
                  </a:moveTo>
                  <a:lnTo>
                    <a:pt x="19050" y="18460"/>
                  </a:lnTo>
                  <a:lnTo>
                    <a:pt x="0" y="18460"/>
                  </a:lnTo>
                  <a:lnTo>
                    <a:pt x="46452" y="18460"/>
                  </a:lnTo>
                  <a:lnTo>
                    <a:pt x="55218" y="15638"/>
                  </a:lnTo>
                  <a:lnTo>
                    <a:pt x="63699" y="11915"/>
                  </a:lnTo>
                  <a:lnTo>
                    <a:pt x="111016" y="9013"/>
                  </a:lnTo>
                  <a:lnTo>
                    <a:pt x="136778" y="6128"/>
                  </a:lnTo>
                  <a:lnTo>
                    <a:pt x="180439" y="0"/>
                  </a:lnTo>
                  <a:lnTo>
                    <a:pt x="212654" y="546"/>
                  </a:lnTo>
                  <a:lnTo>
                    <a:pt x="257171" y="8351"/>
                  </a:lnTo>
                  <a:lnTo>
                    <a:pt x="301429" y="8912"/>
                  </a:lnTo>
                  <a:lnTo>
                    <a:pt x="345944" y="8935"/>
                  </a:lnTo>
                  <a:lnTo>
                    <a:pt x="352367" y="11757"/>
                  </a:lnTo>
                  <a:lnTo>
                    <a:pt x="358749" y="15480"/>
                  </a:lnTo>
                  <a:lnTo>
                    <a:pt x="371470" y="17872"/>
                  </a:lnTo>
                  <a:lnTo>
                    <a:pt x="384174" y="18344"/>
                  </a:lnTo>
                  <a:lnTo>
                    <a:pt x="386292" y="19441"/>
                  </a:lnTo>
                  <a:lnTo>
                    <a:pt x="387703" y="21231"/>
                  </a:lnTo>
                  <a:lnTo>
                    <a:pt x="388643" y="23482"/>
                  </a:lnTo>
                  <a:lnTo>
                    <a:pt x="390329" y="24984"/>
                  </a:lnTo>
                  <a:lnTo>
                    <a:pt x="395024" y="26651"/>
                  </a:lnTo>
                  <a:lnTo>
                    <a:pt x="425472" y="29021"/>
                  </a:lnTo>
                  <a:lnTo>
                    <a:pt x="438155" y="35519"/>
                  </a:lnTo>
                  <a:lnTo>
                    <a:pt x="441328" y="36183"/>
                  </a:lnTo>
                  <a:lnTo>
                    <a:pt x="443443" y="35567"/>
                  </a:lnTo>
                  <a:lnTo>
                    <a:pt x="444854" y="34098"/>
                  </a:lnTo>
                  <a:lnTo>
                    <a:pt x="445795" y="32060"/>
                  </a:lnTo>
                  <a:lnTo>
                    <a:pt x="447480" y="30702"/>
                  </a:lnTo>
                  <a:lnTo>
                    <a:pt x="452174" y="29192"/>
                  </a:lnTo>
                  <a:lnTo>
                    <a:pt x="497932" y="27985"/>
                  </a:lnTo>
                  <a:lnTo>
                    <a:pt x="513956" y="27985"/>
                  </a:lnTo>
                  <a:lnTo>
                    <a:pt x="514350" y="73343"/>
                  </a:lnTo>
                  <a:lnTo>
                    <a:pt x="514350" y="98238"/>
                  </a:lnTo>
                  <a:lnTo>
                    <a:pt x="511528" y="104364"/>
                  </a:lnTo>
                  <a:lnTo>
                    <a:pt x="507804" y="110614"/>
                  </a:lnTo>
                  <a:lnTo>
                    <a:pt x="504649" y="120083"/>
                  </a:lnTo>
                  <a:lnTo>
                    <a:pt x="498540" y="130651"/>
                  </a:lnTo>
                  <a:lnTo>
                    <a:pt x="494326" y="172912"/>
                  </a:lnTo>
                  <a:lnTo>
                    <a:pt x="492534" y="175403"/>
                  </a:lnTo>
                  <a:lnTo>
                    <a:pt x="490281" y="177063"/>
                  </a:lnTo>
                  <a:lnTo>
                    <a:pt x="487778" y="184553"/>
                  </a:lnTo>
                  <a:lnTo>
                    <a:pt x="486170" y="196496"/>
                  </a:lnTo>
                  <a:lnTo>
                    <a:pt x="477609" y="207378"/>
                  </a:lnTo>
                  <a:lnTo>
                    <a:pt x="476251" y="218474"/>
                  </a:lnTo>
                  <a:lnTo>
                    <a:pt x="476250" y="255213"/>
                  </a:lnTo>
                  <a:lnTo>
                    <a:pt x="469704" y="263919"/>
                  </a:lnTo>
                  <a:lnTo>
                    <a:pt x="467116" y="273882"/>
                  </a:lnTo>
                  <a:lnTo>
                    <a:pt x="466725" y="290205"/>
                  </a:lnTo>
                  <a:lnTo>
                    <a:pt x="465667" y="291698"/>
                  </a:lnTo>
                  <a:lnTo>
                    <a:pt x="463903" y="292694"/>
                  </a:lnTo>
                  <a:lnTo>
                    <a:pt x="461668" y="293358"/>
                  </a:lnTo>
                  <a:lnTo>
                    <a:pt x="460179" y="294859"/>
                  </a:lnTo>
                  <a:lnTo>
                    <a:pt x="458524" y="299348"/>
                  </a:lnTo>
                  <a:lnTo>
                    <a:pt x="457024" y="300969"/>
                  </a:lnTo>
                  <a:lnTo>
                    <a:pt x="449114" y="303783"/>
                  </a:lnTo>
                  <a:lnTo>
                    <a:pt x="443046" y="304084"/>
                  </a:lnTo>
                  <a:lnTo>
                    <a:pt x="437503" y="306976"/>
                  </a:lnTo>
                  <a:lnTo>
                    <a:pt x="431512" y="310731"/>
                  </a:lnTo>
                  <a:lnTo>
                    <a:pt x="419043" y="313142"/>
                  </a:lnTo>
                  <a:lnTo>
                    <a:pt x="378756" y="313732"/>
                  </a:lnTo>
                  <a:lnTo>
                    <a:pt x="371890" y="316556"/>
                  </a:lnTo>
                  <a:lnTo>
                    <a:pt x="368576" y="318791"/>
                  </a:lnTo>
                  <a:lnTo>
                    <a:pt x="353801" y="321935"/>
                  </a:lnTo>
                  <a:lnTo>
                    <a:pt x="307878" y="324296"/>
                  </a:lnTo>
                  <a:lnTo>
                    <a:pt x="296995" y="328306"/>
                  </a:lnTo>
                  <a:lnTo>
                    <a:pt x="292188" y="328741"/>
                  </a:lnTo>
                  <a:lnTo>
                    <a:pt x="279308" y="326413"/>
                  </a:lnTo>
                  <a:lnTo>
                    <a:pt x="233983" y="332578"/>
                  </a:lnTo>
                  <a:lnTo>
                    <a:pt x="187476" y="332780"/>
                  </a:lnTo>
                  <a:lnTo>
                    <a:pt x="140474" y="332785"/>
                  </a:lnTo>
                  <a:lnTo>
                    <a:pt x="131930" y="332785"/>
                  </a:lnTo>
                  <a:lnTo>
                    <a:pt x="124606" y="329963"/>
                  </a:lnTo>
                  <a:lnTo>
                    <a:pt x="121170" y="327729"/>
                  </a:lnTo>
                  <a:lnTo>
                    <a:pt x="106223" y="324585"/>
                  </a:lnTo>
                  <a:lnTo>
                    <a:pt x="59544" y="323267"/>
                  </a:lnTo>
                  <a:lnTo>
                    <a:pt x="44347" y="323261"/>
                  </a:lnTo>
                  <a:lnTo>
                    <a:pt x="38054" y="320438"/>
                  </a:lnTo>
                  <a:lnTo>
                    <a:pt x="19050" y="3042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SMARTInkShape-3546"/>
            <p:cNvSpPr/>
            <p:nvPr>
              <p:custDataLst>
                <p:tags r:id="rId23"/>
              </p:custDataLst>
            </p:nvPr>
          </p:nvSpPr>
          <p:spPr>
            <a:xfrm>
              <a:off x="8410575" y="6591300"/>
              <a:ext cx="152401" cy="333376"/>
            </a:xfrm>
            <a:custGeom>
              <a:avLst/>
              <a:gdLst/>
              <a:ahLst/>
              <a:cxnLst/>
              <a:rect l="0" t="0" r="0" b="0"/>
              <a:pathLst>
                <a:path w="152401" h="333376">
                  <a:moveTo>
                    <a:pt x="47625" y="0"/>
                  </a:moveTo>
                  <a:lnTo>
                    <a:pt x="47625" y="0"/>
                  </a:lnTo>
                  <a:lnTo>
                    <a:pt x="39425" y="8200"/>
                  </a:lnTo>
                  <a:lnTo>
                    <a:pt x="38493" y="14189"/>
                  </a:lnTo>
                  <a:lnTo>
                    <a:pt x="38134" y="40082"/>
                  </a:lnTo>
                  <a:lnTo>
                    <a:pt x="35293" y="47095"/>
                  </a:lnTo>
                  <a:lnTo>
                    <a:pt x="33054" y="50447"/>
                  </a:lnTo>
                  <a:lnTo>
                    <a:pt x="29902" y="65277"/>
                  </a:lnTo>
                  <a:lnTo>
                    <a:pt x="27594" y="108054"/>
                  </a:lnTo>
                  <a:lnTo>
                    <a:pt x="19939" y="151547"/>
                  </a:lnTo>
                  <a:lnTo>
                    <a:pt x="18014" y="179553"/>
                  </a:lnTo>
                  <a:lnTo>
                    <a:pt x="10852" y="201968"/>
                  </a:lnTo>
                  <a:lnTo>
                    <a:pt x="9530" y="247646"/>
                  </a:lnTo>
                  <a:lnTo>
                    <a:pt x="9528" y="250823"/>
                  </a:lnTo>
                  <a:lnTo>
                    <a:pt x="6704" y="257174"/>
                  </a:lnTo>
                  <a:lnTo>
                    <a:pt x="2980" y="263524"/>
                  </a:lnTo>
                  <a:lnTo>
                    <a:pt x="588" y="276225"/>
                  </a:lnTo>
                  <a:lnTo>
                    <a:pt x="0" y="323731"/>
                  </a:lnTo>
                  <a:lnTo>
                    <a:pt x="0" y="333375"/>
                  </a:lnTo>
                  <a:lnTo>
                    <a:pt x="14465" y="333375"/>
                  </a:lnTo>
                  <a:lnTo>
                    <a:pt x="19834" y="330553"/>
                  </a:lnTo>
                  <a:lnTo>
                    <a:pt x="25749" y="326830"/>
                  </a:lnTo>
                  <a:lnTo>
                    <a:pt x="72327" y="315285"/>
                  </a:lnTo>
                  <a:lnTo>
                    <a:pt x="114445" y="314382"/>
                  </a:lnTo>
                  <a:lnTo>
                    <a:pt x="127064" y="313292"/>
                  </a:lnTo>
                  <a:lnTo>
                    <a:pt x="15240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82132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SMARTInkShape-Group741"/>
          <p:cNvGrpSpPr/>
          <p:nvPr/>
        </p:nvGrpSpPr>
        <p:grpSpPr>
          <a:xfrm>
            <a:off x="723903" y="371513"/>
            <a:ext cx="1676398" cy="619038"/>
            <a:chOff x="723903" y="371513"/>
            <a:chExt cx="1676398" cy="619038"/>
          </a:xfrm>
        </p:grpSpPr>
        <p:sp>
          <p:nvSpPr>
            <p:cNvPr id="2" name="SMARTInkShape-3547"/>
            <p:cNvSpPr/>
            <p:nvPr>
              <p:custDataLst>
                <p:tags r:id="rId190"/>
              </p:custDataLst>
            </p:nvPr>
          </p:nvSpPr>
          <p:spPr>
            <a:xfrm>
              <a:off x="2219868" y="771525"/>
              <a:ext cx="180433" cy="46303"/>
            </a:xfrm>
            <a:custGeom>
              <a:avLst/>
              <a:gdLst/>
              <a:ahLst/>
              <a:cxnLst/>
              <a:rect l="0" t="0" r="0" b="0"/>
              <a:pathLst>
                <a:path w="180433" h="46303">
                  <a:moveTo>
                    <a:pt x="28032" y="0"/>
                  </a:moveTo>
                  <a:lnTo>
                    <a:pt x="28032" y="0"/>
                  </a:lnTo>
                  <a:lnTo>
                    <a:pt x="3580" y="25510"/>
                  </a:lnTo>
                  <a:lnTo>
                    <a:pt x="0" y="36233"/>
                  </a:lnTo>
                  <a:lnTo>
                    <a:pt x="877" y="36855"/>
                  </a:lnTo>
                  <a:lnTo>
                    <a:pt x="44518" y="46287"/>
                  </a:lnTo>
                  <a:lnTo>
                    <a:pt x="71544" y="46302"/>
                  </a:lnTo>
                  <a:lnTo>
                    <a:pt x="112631" y="40034"/>
                  </a:lnTo>
                  <a:lnTo>
                    <a:pt x="156691" y="38482"/>
                  </a:lnTo>
                  <a:lnTo>
                    <a:pt x="180432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3548"/>
            <p:cNvSpPr/>
            <p:nvPr>
              <p:custDataLst>
                <p:tags r:id="rId191"/>
              </p:custDataLst>
            </p:nvPr>
          </p:nvSpPr>
          <p:spPr>
            <a:xfrm>
              <a:off x="2154090" y="723900"/>
              <a:ext cx="141436" cy="19051"/>
            </a:xfrm>
            <a:custGeom>
              <a:avLst/>
              <a:gdLst/>
              <a:ahLst/>
              <a:cxnLst/>
              <a:rect l="0" t="0" r="0" b="0"/>
              <a:pathLst>
                <a:path w="141436" h="19051">
                  <a:moveTo>
                    <a:pt x="17610" y="19050"/>
                  </a:moveTo>
                  <a:lnTo>
                    <a:pt x="17610" y="19050"/>
                  </a:lnTo>
                  <a:lnTo>
                    <a:pt x="9409" y="10849"/>
                  </a:lnTo>
                  <a:lnTo>
                    <a:pt x="0" y="9641"/>
                  </a:lnTo>
                  <a:lnTo>
                    <a:pt x="4043" y="9559"/>
                  </a:lnTo>
                  <a:lnTo>
                    <a:pt x="5391" y="10606"/>
                  </a:lnTo>
                  <a:lnTo>
                    <a:pt x="6888" y="14592"/>
                  </a:lnTo>
                  <a:lnTo>
                    <a:pt x="8345" y="15019"/>
                  </a:lnTo>
                  <a:lnTo>
                    <a:pt x="21111" y="10924"/>
                  </a:lnTo>
                  <a:lnTo>
                    <a:pt x="66982" y="9549"/>
                  </a:lnTo>
                  <a:lnTo>
                    <a:pt x="114281" y="393"/>
                  </a:lnTo>
                  <a:lnTo>
                    <a:pt x="1414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3549"/>
            <p:cNvSpPr/>
            <p:nvPr>
              <p:custDataLst>
                <p:tags r:id="rId192"/>
              </p:custDataLst>
            </p:nvPr>
          </p:nvSpPr>
          <p:spPr>
            <a:xfrm>
              <a:off x="1857385" y="371513"/>
              <a:ext cx="161906" cy="619038"/>
            </a:xfrm>
            <a:custGeom>
              <a:avLst/>
              <a:gdLst/>
              <a:ahLst/>
              <a:cxnLst/>
              <a:rect l="0" t="0" r="0" b="0"/>
              <a:pathLst>
                <a:path w="161906" h="619038">
                  <a:moveTo>
                    <a:pt x="9515" y="57112"/>
                  </a:moveTo>
                  <a:lnTo>
                    <a:pt x="9515" y="57112"/>
                  </a:lnTo>
                  <a:lnTo>
                    <a:pt x="4459" y="57112"/>
                  </a:lnTo>
                  <a:lnTo>
                    <a:pt x="2969" y="56054"/>
                  </a:lnTo>
                  <a:lnTo>
                    <a:pt x="1976" y="54290"/>
                  </a:lnTo>
                  <a:lnTo>
                    <a:pt x="252" y="47411"/>
                  </a:lnTo>
                  <a:lnTo>
                    <a:pt x="0" y="33432"/>
                  </a:lnTo>
                  <a:lnTo>
                    <a:pt x="2817" y="27890"/>
                  </a:lnTo>
                  <a:lnTo>
                    <a:pt x="5049" y="24931"/>
                  </a:lnTo>
                  <a:lnTo>
                    <a:pt x="13175" y="21643"/>
                  </a:lnTo>
                  <a:lnTo>
                    <a:pt x="22783" y="19123"/>
                  </a:lnTo>
                  <a:lnTo>
                    <a:pt x="35201" y="12812"/>
                  </a:lnTo>
                  <a:lnTo>
                    <a:pt x="82675" y="1416"/>
                  </a:lnTo>
                  <a:lnTo>
                    <a:pt x="122360" y="0"/>
                  </a:lnTo>
                  <a:lnTo>
                    <a:pt x="131282" y="2801"/>
                  </a:lnTo>
                  <a:lnTo>
                    <a:pt x="135143" y="5030"/>
                  </a:lnTo>
                  <a:lnTo>
                    <a:pt x="137717" y="7574"/>
                  </a:lnTo>
                  <a:lnTo>
                    <a:pt x="150103" y="28611"/>
                  </a:lnTo>
                  <a:lnTo>
                    <a:pt x="152189" y="57955"/>
                  </a:lnTo>
                  <a:lnTo>
                    <a:pt x="152378" y="101611"/>
                  </a:lnTo>
                  <a:lnTo>
                    <a:pt x="152389" y="144723"/>
                  </a:lnTo>
                  <a:lnTo>
                    <a:pt x="144851" y="187888"/>
                  </a:lnTo>
                  <a:lnTo>
                    <a:pt x="143127" y="229477"/>
                  </a:lnTo>
                  <a:lnTo>
                    <a:pt x="142899" y="276308"/>
                  </a:lnTo>
                  <a:lnTo>
                    <a:pt x="142870" y="323828"/>
                  </a:lnTo>
                  <a:lnTo>
                    <a:pt x="143924" y="371439"/>
                  </a:lnTo>
                  <a:lnTo>
                    <a:pt x="151066" y="419062"/>
                  </a:lnTo>
                  <a:lnTo>
                    <a:pt x="152216" y="466687"/>
                  </a:lnTo>
                  <a:lnTo>
                    <a:pt x="155161" y="492440"/>
                  </a:lnTo>
                  <a:lnTo>
                    <a:pt x="159914" y="516298"/>
                  </a:lnTo>
                  <a:lnTo>
                    <a:pt x="161798" y="562789"/>
                  </a:lnTo>
                  <a:lnTo>
                    <a:pt x="161905" y="592159"/>
                  </a:lnTo>
                  <a:lnTo>
                    <a:pt x="159088" y="599358"/>
                  </a:lnTo>
                  <a:lnTo>
                    <a:pt x="155367" y="606085"/>
                  </a:lnTo>
                  <a:lnTo>
                    <a:pt x="153713" y="612603"/>
                  </a:lnTo>
                  <a:lnTo>
                    <a:pt x="152213" y="614764"/>
                  </a:lnTo>
                  <a:lnTo>
                    <a:pt x="150156" y="616205"/>
                  </a:lnTo>
                  <a:lnTo>
                    <a:pt x="143989" y="617806"/>
                  </a:lnTo>
                  <a:lnTo>
                    <a:pt x="106412" y="619037"/>
                  </a:lnTo>
                  <a:lnTo>
                    <a:pt x="101630" y="616937"/>
                  </a:lnTo>
                  <a:lnTo>
                    <a:pt x="61281" y="583254"/>
                  </a:lnTo>
                  <a:lnTo>
                    <a:pt x="52135" y="568136"/>
                  </a:lnTo>
                  <a:lnTo>
                    <a:pt x="47615" y="5524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3550"/>
            <p:cNvSpPr/>
            <p:nvPr>
              <p:custDataLst>
                <p:tags r:id="rId193"/>
              </p:custDataLst>
            </p:nvPr>
          </p:nvSpPr>
          <p:spPr>
            <a:xfrm>
              <a:off x="1647825" y="423152"/>
              <a:ext cx="180976" cy="115713"/>
            </a:xfrm>
            <a:custGeom>
              <a:avLst/>
              <a:gdLst/>
              <a:ahLst/>
              <a:cxnLst/>
              <a:rect l="0" t="0" r="0" b="0"/>
              <a:pathLst>
                <a:path w="180976" h="115713">
                  <a:moveTo>
                    <a:pt x="0" y="34048"/>
                  </a:moveTo>
                  <a:lnTo>
                    <a:pt x="0" y="34048"/>
                  </a:lnTo>
                  <a:lnTo>
                    <a:pt x="5056" y="34048"/>
                  </a:lnTo>
                  <a:lnTo>
                    <a:pt x="6546" y="32990"/>
                  </a:lnTo>
                  <a:lnTo>
                    <a:pt x="7539" y="31226"/>
                  </a:lnTo>
                  <a:lnTo>
                    <a:pt x="8201" y="28991"/>
                  </a:lnTo>
                  <a:lnTo>
                    <a:pt x="9701" y="27502"/>
                  </a:lnTo>
                  <a:lnTo>
                    <a:pt x="14189" y="25847"/>
                  </a:lnTo>
                  <a:lnTo>
                    <a:pt x="15810" y="23289"/>
                  </a:lnTo>
                  <a:lnTo>
                    <a:pt x="19148" y="11693"/>
                  </a:lnTo>
                  <a:lnTo>
                    <a:pt x="21232" y="9619"/>
                  </a:lnTo>
                  <a:lnTo>
                    <a:pt x="27125" y="6292"/>
                  </a:lnTo>
                  <a:lnTo>
                    <a:pt x="44737" y="4463"/>
                  </a:lnTo>
                  <a:lnTo>
                    <a:pt x="50927" y="438"/>
                  </a:lnTo>
                  <a:lnTo>
                    <a:pt x="54060" y="0"/>
                  </a:lnTo>
                  <a:lnTo>
                    <a:pt x="69861" y="4543"/>
                  </a:lnTo>
                  <a:lnTo>
                    <a:pt x="71974" y="5911"/>
                  </a:lnTo>
                  <a:lnTo>
                    <a:pt x="73383" y="7882"/>
                  </a:lnTo>
                  <a:lnTo>
                    <a:pt x="76006" y="12894"/>
                  </a:lnTo>
                  <a:lnTo>
                    <a:pt x="84236" y="22783"/>
                  </a:lnTo>
                  <a:lnTo>
                    <a:pt x="85284" y="29064"/>
                  </a:lnTo>
                  <a:lnTo>
                    <a:pt x="85686" y="46868"/>
                  </a:lnTo>
                  <a:lnTo>
                    <a:pt x="82886" y="53151"/>
                  </a:lnTo>
                  <a:lnTo>
                    <a:pt x="79171" y="59472"/>
                  </a:lnTo>
                  <a:lnTo>
                    <a:pt x="77521" y="65809"/>
                  </a:lnTo>
                  <a:lnTo>
                    <a:pt x="76022" y="67922"/>
                  </a:lnTo>
                  <a:lnTo>
                    <a:pt x="73965" y="69330"/>
                  </a:lnTo>
                  <a:lnTo>
                    <a:pt x="71535" y="70270"/>
                  </a:lnTo>
                  <a:lnTo>
                    <a:pt x="69915" y="71954"/>
                  </a:lnTo>
                  <a:lnTo>
                    <a:pt x="68115" y="76648"/>
                  </a:lnTo>
                  <a:lnTo>
                    <a:pt x="66577" y="78323"/>
                  </a:lnTo>
                  <a:lnTo>
                    <a:pt x="62045" y="80184"/>
                  </a:lnTo>
                  <a:lnTo>
                    <a:pt x="60414" y="81739"/>
                  </a:lnTo>
                  <a:lnTo>
                    <a:pt x="49076" y="98968"/>
                  </a:lnTo>
                  <a:lnTo>
                    <a:pt x="49651" y="99553"/>
                  </a:lnTo>
                  <a:lnTo>
                    <a:pt x="53112" y="100203"/>
                  </a:lnTo>
                  <a:lnTo>
                    <a:pt x="54458" y="101435"/>
                  </a:lnTo>
                  <a:lnTo>
                    <a:pt x="55954" y="105625"/>
                  </a:lnTo>
                  <a:lnTo>
                    <a:pt x="57411" y="107166"/>
                  </a:lnTo>
                  <a:lnTo>
                    <a:pt x="61852" y="108878"/>
                  </a:lnTo>
                  <a:lnTo>
                    <a:pt x="88607" y="113017"/>
                  </a:lnTo>
                  <a:lnTo>
                    <a:pt x="93996" y="115269"/>
                  </a:lnTo>
                  <a:lnTo>
                    <a:pt x="98647" y="115712"/>
                  </a:lnTo>
                  <a:lnTo>
                    <a:pt x="141552" y="107839"/>
                  </a:lnTo>
                  <a:lnTo>
                    <a:pt x="180975" y="911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3551"/>
            <p:cNvSpPr/>
            <p:nvPr>
              <p:custDataLst>
                <p:tags r:id="rId194"/>
              </p:custDataLst>
            </p:nvPr>
          </p:nvSpPr>
          <p:spPr>
            <a:xfrm>
              <a:off x="1381125" y="638175"/>
              <a:ext cx="219076" cy="228601"/>
            </a:xfrm>
            <a:custGeom>
              <a:avLst/>
              <a:gdLst/>
              <a:ahLst/>
              <a:cxnLst/>
              <a:rect l="0" t="0" r="0" b="0"/>
              <a:pathLst>
                <a:path w="219076" h="228601">
                  <a:moveTo>
                    <a:pt x="219075" y="0"/>
                  </a:moveTo>
                  <a:lnTo>
                    <a:pt x="219075" y="0"/>
                  </a:lnTo>
                  <a:lnTo>
                    <a:pt x="195477" y="0"/>
                  </a:lnTo>
                  <a:lnTo>
                    <a:pt x="189890" y="2822"/>
                  </a:lnTo>
                  <a:lnTo>
                    <a:pt x="183879" y="6546"/>
                  </a:lnTo>
                  <a:lnTo>
                    <a:pt x="174545" y="9701"/>
                  </a:lnTo>
                  <a:lnTo>
                    <a:pt x="153683" y="27723"/>
                  </a:lnTo>
                  <a:lnTo>
                    <a:pt x="131115" y="54634"/>
                  </a:lnTo>
                  <a:lnTo>
                    <a:pt x="120715" y="63440"/>
                  </a:lnTo>
                  <a:lnTo>
                    <a:pt x="91105" y="105244"/>
                  </a:lnTo>
                  <a:lnTo>
                    <a:pt x="54948" y="151300"/>
                  </a:lnTo>
                  <a:lnTo>
                    <a:pt x="17361" y="197117"/>
                  </a:lnTo>
                  <a:lnTo>
                    <a:pt x="3018" y="218274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3552"/>
            <p:cNvSpPr/>
            <p:nvPr>
              <p:custDataLst>
                <p:tags r:id="rId195"/>
              </p:custDataLst>
            </p:nvPr>
          </p:nvSpPr>
          <p:spPr>
            <a:xfrm>
              <a:off x="1390766" y="600085"/>
              <a:ext cx="199910" cy="219066"/>
            </a:xfrm>
            <a:custGeom>
              <a:avLst/>
              <a:gdLst/>
              <a:ahLst/>
              <a:cxnLst/>
              <a:rect l="0" t="0" r="0" b="0"/>
              <a:pathLst>
                <a:path w="199910" h="219066">
                  <a:moveTo>
                    <a:pt x="9409" y="9515"/>
                  </a:moveTo>
                  <a:lnTo>
                    <a:pt x="9409" y="9515"/>
                  </a:lnTo>
                  <a:lnTo>
                    <a:pt x="0" y="106"/>
                  </a:lnTo>
                  <a:lnTo>
                    <a:pt x="12155" y="5"/>
                  </a:lnTo>
                  <a:lnTo>
                    <a:pt x="11240" y="0"/>
                  </a:lnTo>
                  <a:lnTo>
                    <a:pt x="11688" y="1055"/>
                  </a:lnTo>
                  <a:lnTo>
                    <a:pt x="15008" y="5050"/>
                  </a:lnTo>
                  <a:lnTo>
                    <a:pt x="20011" y="7530"/>
                  </a:lnTo>
                  <a:lnTo>
                    <a:pt x="22827" y="8192"/>
                  </a:lnTo>
                  <a:lnTo>
                    <a:pt x="31847" y="14179"/>
                  </a:lnTo>
                  <a:lnTo>
                    <a:pt x="64446" y="61334"/>
                  </a:lnTo>
                  <a:lnTo>
                    <a:pt x="97368" y="104825"/>
                  </a:lnTo>
                  <a:lnTo>
                    <a:pt x="131514" y="149218"/>
                  </a:lnTo>
                  <a:lnTo>
                    <a:pt x="161618" y="192476"/>
                  </a:lnTo>
                  <a:lnTo>
                    <a:pt x="178966" y="216742"/>
                  </a:lnTo>
                  <a:lnTo>
                    <a:pt x="182840" y="218033"/>
                  </a:lnTo>
                  <a:lnTo>
                    <a:pt x="199909" y="2190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3553"/>
            <p:cNvSpPr/>
            <p:nvPr>
              <p:custDataLst>
                <p:tags r:id="rId196"/>
              </p:custDataLst>
            </p:nvPr>
          </p:nvSpPr>
          <p:spPr>
            <a:xfrm>
              <a:off x="1009664" y="414081"/>
              <a:ext cx="323834" cy="489825"/>
            </a:xfrm>
            <a:custGeom>
              <a:avLst/>
              <a:gdLst/>
              <a:ahLst/>
              <a:cxnLst/>
              <a:rect l="0" t="0" r="0" b="0"/>
              <a:pathLst>
                <a:path w="323834" h="489825">
                  <a:moveTo>
                    <a:pt x="314311" y="43119"/>
                  </a:moveTo>
                  <a:lnTo>
                    <a:pt x="314311" y="43119"/>
                  </a:lnTo>
                  <a:lnTo>
                    <a:pt x="322512" y="43119"/>
                  </a:lnTo>
                  <a:lnTo>
                    <a:pt x="322953" y="42061"/>
                  </a:lnTo>
                  <a:lnTo>
                    <a:pt x="323833" y="24496"/>
                  </a:lnTo>
                  <a:lnTo>
                    <a:pt x="318779" y="19139"/>
                  </a:lnTo>
                  <a:lnTo>
                    <a:pt x="313474" y="16586"/>
                  </a:lnTo>
                  <a:lnTo>
                    <a:pt x="310578" y="15905"/>
                  </a:lnTo>
                  <a:lnTo>
                    <a:pt x="308647" y="14393"/>
                  </a:lnTo>
                  <a:lnTo>
                    <a:pt x="306502" y="9891"/>
                  </a:lnTo>
                  <a:lnTo>
                    <a:pt x="304872" y="8267"/>
                  </a:lnTo>
                  <a:lnTo>
                    <a:pt x="300238" y="6463"/>
                  </a:lnTo>
                  <a:lnTo>
                    <a:pt x="264399" y="2253"/>
                  </a:lnTo>
                  <a:lnTo>
                    <a:pt x="258811" y="0"/>
                  </a:lnTo>
                  <a:lnTo>
                    <a:pt x="246958" y="319"/>
                  </a:lnTo>
                  <a:lnTo>
                    <a:pt x="217015" y="4606"/>
                  </a:lnTo>
                  <a:lnTo>
                    <a:pt x="187042" y="6023"/>
                  </a:lnTo>
                  <a:lnTo>
                    <a:pt x="144701" y="19206"/>
                  </a:lnTo>
                  <a:lnTo>
                    <a:pt x="124471" y="33790"/>
                  </a:lnTo>
                  <a:lnTo>
                    <a:pt x="101625" y="55830"/>
                  </a:lnTo>
                  <a:lnTo>
                    <a:pt x="98075" y="64996"/>
                  </a:lnTo>
                  <a:lnTo>
                    <a:pt x="95440" y="75067"/>
                  </a:lnTo>
                  <a:lnTo>
                    <a:pt x="89064" y="87745"/>
                  </a:lnTo>
                  <a:lnTo>
                    <a:pt x="77641" y="135325"/>
                  </a:lnTo>
                  <a:lnTo>
                    <a:pt x="68113" y="181506"/>
                  </a:lnTo>
                  <a:lnTo>
                    <a:pt x="58587" y="225860"/>
                  </a:lnTo>
                  <a:lnTo>
                    <a:pt x="49062" y="273198"/>
                  </a:lnTo>
                  <a:lnTo>
                    <a:pt x="34481" y="320798"/>
                  </a:lnTo>
                  <a:lnTo>
                    <a:pt x="24024" y="363364"/>
                  </a:lnTo>
                  <a:lnTo>
                    <a:pt x="4140" y="408219"/>
                  </a:lnTo>
                  <a:lnTo>
                    <a:pt x="34" y="455704"/>
                  </a:lnTo>
                  <a:lnTo>
                    <a:pt x="0" y="465345"/>
                  </a:lnTo>
                  <a:lnTo>
                    <a:pt x="1054" y="467478"/>
                  </a:lnTo>
                  <a:lnTo>
                    <a:pt x="2815" y="468900"/>
                  </a:lnTo>
                  <a:lnTo>
                    <a:pt x="7593" y="471538"/>
                  </a:lnTo>
                  <a:lnTo>
                    <a:pt x="16234" y="477916"/>
                  </a:lnTo>
                  <a:lnTo>
                    <a:pt x="25496" y="481334"/>
                  </a:lnTo>
                  <a:lnTo>
                    <a:pt x="34944" y="487521"/>
                  </a:lnTo>
                  <a:lnTo>
                    <a:pt x="45504" y="489824"/>
                  </a:lnTo>
                  <a:lnTo>
                    <a:pt x="61568" y="489448"/>
                  </a:lnTo>
                  <a:lnTo>
                    <a:pt x="107657" y="474301"/>
                  </a:lnTo>
                  <a:lnTo>
                    <a:pt x="151709" y="464476"/>
                  </a:lnTo>
                  <a:lnTo>
                    <a:pt x="197752" y="447322"/>
                  </a:lnTo>
                  <a:lnTo>
                    <a:pt x="209536" y="4431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3554"/>
            <p:cNvSpPr/>
            <p:nvPr>
              <p:custDataLst>
                <p:tags r:id="rId197"/>
              </p:custDataLst>
            </p:nvPr>
          </p:nvSpPr>
          <p:spPr>
            <a:xfrm>
              <a:off x="724292" y="657225"/>
              <a:ext cx="199634" cy="47234"/>
            </a:xfrm>
            <a:custGeom>
              <a:avLst/>
              <a:gdLst/>
              <a:ahLst/>
              <a:cxnLst/>
              <a:rect l="0" t="0" r="0" b="0"/>
              <a:pathLst>
                <a:path w="199634" h="47234">
                  <a:moveTo>
                    <a:pt x="9133" y="38100"/>
                  </a:moveTo>
                  <a:lnTo>
                    <a:pt x="9133" y="38100"/>
                  </a:lnTo>
                  <a:lnTo>
                    <a:pt x="932" y="38100"/>
                  </a:lnTo>
                  <a:lnTo>
                    <a:pt x="491" y="39158"/>
                  </a:lnTo>
                  <a:lnTo>
                    <a:pt x="0" y="43157"/>
                  </a:lnTo>
                  <a:lnTo>
                    <a:pt x="928" y="44646"/>
                  </a:lnTo>
                  <a:lnTo>
                    <a:pt x="2605" y="45639"/>
                  </a:lnTo>
                  <a:lnTo>
                    <a:pt x="7843" y="47233"/>
                  </a:lnTo>
                  <a:lnTo>
                    <a:pt x="30478" y="39390"/>
                  </a:lnTo>
                  <a:lnTo>
                    <a:pt x="57478" y="35448"/>
                  </a:lnTo>
                  <a:lnTo>
                    <a:pt x="76021" y="30611"/>
                  </a:lnTo>
                  <a:lnTo>
                    <a:pt x="121466" y="21215"/>
                  </a:lnTo>
                  <a:lnTo>
                    <a:pt x="162528" y="11731"/>
                  </a:lnTo>
                  <a:lnTo>
                    <a:pt x="1996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3555"/>
            <p:cNvSpPr/>
            <p:nvPr>
              <p:custDataLst>
                <p:tags r:id="rId198"/>
              </p:custDataLst>
            </p:nvPr>
          </p:nvSpPr>
          <p:spPr>
            <a:xfrm>
              <a:off x="723903" y="409575"/>
              <a:ext cx="200022" cy="484402"/>
            </a:xfrm>
            <a:custGeom>
              <a:avLst/>
              <a:gdLst/>
              <a:ahLst/>
              <a:cxnLst/>
              <a:rect l="0" t="0" r="0" b="0"/>
              <a:pathLst>
                <a:path w="200022" h="484402">
                  <a:moveTo>
                    <a:pt x="190497" y="38100"/>
                  </a:moveTo>
                  <a:lnTo>
                    <a:pt x="190497" y="38100"/>
                  </a:lnTo>
                  <a:lnTo>
                    <a:pt x="195554" y="38100"/>
                  </a:lnTo>
                  <a:lnTo>
                    <a:pt x="197043" y="37042"/>
                  </a:lnTo>
                  <a:lnTo>
                    <a:pt x="198036" y="35278"/>
                  </a:lnTo>
                  <a:lnTo>
                    <a:pt x="199988" y="19558"/>
                  </a:lnTo>
                  <a:lnTo>
                    <a:pt x="200021" y="9930"/>
                  </a:lnTo>
                  <a:lnTo>
                    <a:pt x="191821" y="9561"/>
                  </a:lnTo>
                  <a:lnTo>
                    <a:pt x="191380" y="8490"/>
                  </a:lnTo>
                  <a:lnTo>
                    <a:pt x="190889" y="4479"/>
                  </a:lnTo>
                  <a:lnTo>
                    <a:pt x="189700" y="2986"/>
                  </a:lnTo>
                  <a:lnTo>
                    <a:pt x="185557" y="1327"/>
                  </a:lnTo>
                  <a:lnTo>
                    <a:pt x="139693" y="3"/>
                  </a:lnTo>
                  <a:lnTo>
                    <a:pt x="112446" y="0"/>
                  </a:lnTo>
                  <a:lnTo>
                    <a:pt x="105360" y="2822"/>
                  </a:lnTo>
                  <a:lnTo>
                    <a:pt x="98684" y="6546"/>
                  </a:lnTo>
                  <a:lnTo>
                    <a:pt x="88975" y="9701"/>
                  </a:lnTo>
                  <a:lnTo>
                    <a:pt x="55299" y="31881"/>
                  </a:lnTo>
                  <a:lnTo>
                    <a:pt x="51034" y="38158"/>
                  </a:lnTo>
                  <a:lnTo>
                    <a:pt x="40467" y="60529"/>
                  </a:lnTo>
                  <a:lnTo>
                    <a:pt x="32567" y="73203"/>
                  </a:lnTo>
                  <a:lnTo>
                    <a:pt x="28806" y="111674"/>
                  </a:lnTo>
                  <a:lnTo>
                    <a:pt x="27618" y="121600"/>
                  </a:lnTo>
                  <a:lnTo>
                    <a:pt x="19939" y="164487"/>
                  </a:lnTo>
                  <a:lnTo>
                    <a:pt x="19125" y="204204"/>
                  </a:lnTo>
                  <a:lnTo>
                    <a:pt x="17996" y="249938"/>
                  </a:lnTo>
                  <a:lnTo>
                    <a:pt x="10111" y="295223"/>
                  </a:lnTo>
                  <a:lnTo>
                    <a:pt x="9574" y="336193"/>
                  </a:lnTo>
                  <a:lnTo>
                    <a:pt x="8470" y="373767"/>
                  </a:lnTo>
                  <a:lnTo>
                    <a:pt x="586" y="411509"/>
                  </a:lnTo>
                  <a:lnTo>
                    <a:pt x="12" y="456414"/>
                  </a:lnTo>
                  <a:lnTo>
                    <a:pt x="0" y="469745"/>
                  </a:lnTo>
                  <a:lnTo>
                    <a:pt x="1057" y="471913"/>
                  </a:lnTo>
                  <a:lnTo>
                    <a:pt x="2821" y="473359"/>
                  </a:lnTo>
                  <a:lnTo>
                    <a:pt x="7602" y="474965"/>
                  </a:lnTo>
                  <a:lnTo>
                    <a:pt x="13255" y="475679"/>
                  </a:lnTo>
                  <a:lnTo>
                    <a:pt x="19295" y="478818"/>
                  </a:lnTo>
                  <a:lnTo>
                    <a:pt x="22387" y="481137"/>
                  </a:lnTo>
                  <a:lnTo>
                    <a:pt x="31468" y="483714"/>
                  </a:lnTo>
                  <a:lnTo>
                    <a:pt x="36852" y="484401"/>
                  </a:lnTo>
                  <a:lnTo>
                    <a:pt x="79485" y="477052"/>
                  </a:lnTo>
                  <a:lnTo>
                    <a:pt x="97397" y="475429"/>
                  </a:lnTo>
                  <a:lnTo>
                    <a:pt x="140091" y="453869"/>
                  </a:lnTo>
                  <a:lnTo>
                    <a:pt x="171447" y="428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SMARTInkShape-3556"/>
          <p:cNvSpPr/>
          <p:nvPr>
            <p:custDataLst>
              <p:tags r:id="rId1"/>
            </p:custDataLst>
          </p:nvPr>
        </p:nvSpPr>
        <p:spPr>
          <a:xfrm>
            <a:off x="2914985" y="476250"/>
            <a:ext cx="542591" cy="561917"/>
          </a:xfrm>
          <a:custGeom>
            <a:avLst/>
            <a:gdLst/>
            <a:ahLst/>
            <a:cxnLst/>
            <a:rect l="0" t="0" r="0" b="0"/>
            <a:pathLst>
              <a:path w="542591" h="561917">
                <a:moveTo>
                  <a:pt x="390190" y="9525"/>
                </a:moveTo>
                <a:lnTo>
                  <a:pt x="390190" y="9525"/>
                </a:lnTo>
                <a:lnTo>
                  <a:pt x="399598" y="116"/>
                </a:lnTo>
                <a:lnTo>
                  <a:pt x="408844" y="3"/>
                </a:lnTo>
                <a:lnTo>
                  <a:pt x="401004" y="0"/>
                </a:lnTo>
                <a:lnTo>
                  <a:pt x="400575" y="1059"/>
                </a:lnTo>
                <a:lnTo>
                  <a:pt x="400097" y="5057"/>
                </a:lnTo>
                <a:lnTo>
                  <a:pt x="397853" y="6546"/>
                </a:lnTo>
                <a:lnTo>
                  <a:pt x="385640" y="9701"/>
                </a:lnTo>
                <a:lnTo>
                  <a:pt x="371495" y="16890"/>
                </a:lnTo>
                <a:lnTo>
                  <a:pt x="347707" y="26370"/>
                </a:lnTo>
                <a:lnTo>
                  <a:pt x="303105" y="51081"/>
                </a:lnTo>
                <a:lnTo>
                  <a:pt x="256661" y="69469"/>
                </a:lnTo>
                <a:lnTo>
                  <a:pt x="209192" y="96036"/>
                </a:lnTo>
                <a:lnTo>
                  <a:pt x="162645" y="126045"/>
                </a:lnTo>
                <a:lnTo>
                  <a:pt x="122165" y="150563"/>
                </a:lnTo>
                <a:lnTo>
                  <a:pt x="76897" y="180779"/>
                </a:lnTo>
                <a:lnTo>
                  <a:pt x="73378" y="184020"/>
                </a:lnTo>
                <a:lnTo>
                  <a:pt x="69468" y="193264"/>
                </a:lnTo>
                <a:lnTo>
                  <a:pt x="66958" y="206333"/>
                </a:lnTo>
                <a:lnTo>
                  <a:pt x="69437" y="210942"/>
                </a:lnTo>
                <a:lnTo>
                  <a:pt x="79652" y="222525"/>
                </a:lnTo>
                <a:lnTo>
                  <a:pt x="93803" y="231857"/>
                </a:lnTo>
                <a:lnTo>
                  <a:pt x="137369" y="245362"/>
                </a:lnTo>
                <a:lnTo>
                  <a:pt x="182943" y="263603"/>
                </a:lnTo>
                <a:lnTo>
                  <a:pt x="221838" y="281524"/>
                </a:lnTo>
                <a:lnTo>
                  <a:pt x="234581" y="283872"/>
                </a:lnTo>
                <a:lnTo>
                  <a:pt x="239884" y="286614"/>
                </a:lnTo>
                <a:lnTo>
                  <a:pt x="259454" y="307044"/>
                </a:lnTo>
                <a:lnTo>
                  <a:pt x="263294" y="313911"/>
                </a:lnTo>
                <a:lnTo>
                  <a:pt x="265758" y="326943"/>
                </a:lnTo>
                <a:lnTo>
                  <a:pt x="263273" y="333339"/>
                </a:lnTo>
                <a:lnTo>
                  <a:pt x="261129" y="336526"/>
                </a:lnTo>
                <a:lnTo>
                  <a:pt x="239505" y="355244"/>
                </a:lnTo>
                <a:lnTo>
                  <a:pt x="230086" y="366378"/>
                </a:lnTo>
                <a:lnTo>
                  <a:pt x="206932" y="383488"/>
                </a:lnTo>
                <a:lnTo>
                  <a:pt x="161290" y="407773"/>
                </a:lnTo>
                <a:lnTo>
                  <a:pt x="113925" y="438331"/>
                </a:lnTo>
                <a:lnTo>
                  <a:pt x="67393" y="468866"/>
                </a:lnTo>
                <a:lnTo>
                  <a:pt x="25436" y="498301"/>
                </a:lnTo>
                <a:lnTo>
                  <a:pt x="12530" y="506512"/>
                </a:lnTo>
                <a:lnTo>
                  <a:pt x="8242" y="511241"/>
                </a:lnTo>
                <a:lnTo>
                  <a:pt x="3477" y="522141"/>
                </a:lnTo>
                <a:lnTo>
                  <a:pt x="0" y="545669"/>
                </a:lnTo>
                <a:lnTo>
                  <a:pt x="947" y="547929"/>
                </a:lnTo>
                <a:lnTo>
                  <a:pt x="2636" y="549436"/>
                </a:lnTo>
                <a:lnTo>
                  <a:pt x="23065" y="556911"/>
                </a:lnTo>
                <a:lnTo>
                  <a:pt x="66913" y="561308"/>
                </a:lnTo>
                <a:lnTo>
                  <a:pt x="100729" y="561777"/>
                </a:lnTo>
                <a:lnTo>
                  <a:pt x="141441" y="561916"/>
                </a:lnTo>
                <a:lnTo>
                  <a:pt x="185958" y="559136"/>
                </a:lnTo>
                <a:lnTo>
                  <a:pt x="220045" y="555421"/>
                </a:lnTo>
                <a:lnTo>
                  <a:pt x="252834" y="553771"/>
                </a:lnTo>
                <a:lnTo>
                  <a:pt x="287868" y="553037"/>
                </a:lnTo>
                <a:lnTo>
                  <a:pt x="323547" y="552711"/>
                </a:lnTo>
                <a:lnTo>
                  <a:pt x="357043" y="552566"/>
                </a:lnTo>
                <a:lnTo>
                  <a:pt x="389569" y="549679"/>
                </a:lnTo>
                <a:lnTo>
                  <a:pt x="431986" y="544926"/>
                </a:lnTo>
                <a:lnTo>
                  <a:pt x="467485" y="540696"/>
                </a:lnTo>
                <a:lnTo>
                  <a:pt x="514826" y="533302"/>
                </a:lnTo>
                <a:lnTo>
                  <a:pt x="542590" y="5238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SMARTInkShape-Group743"/>
          <p:cNvGrpSpPr/>
          <p:nvPr/>
        </p:nvGrpSpPr>
        <p:grpSpPr>
          <a:xfrm>
            <a:off x="3686605" y="362353"/>
            <a:ext cx="342471" cy="542523"/>
            <a:chOff x="3686605" y="362353"/>
            <a:chExt cx="342471" cy="542523"/>
          </a:xfrm>
        </p:grpSpPr>
        <p:sp>
          <p:nvSpPr>
            <p:cNvPr id="13" name="SMARTInkShape-3557"/>
            <p:cNvSpPr/>
            <p:nvPr>
              <p:custDataLst>
                <p:tags r:id="rId187"/>
              </p:custDataLst>
            </p:nvPr>
          </p:nvSpPr>
          <p:spPr>
            <a:xfrm>
              <a:off x="3848100" y="362353"/>
              <a:ext cx="180976" cy="171048"/>
            </a:xfrm>
            <a:custGeom>
              <a:avLst/>
              <a:gdLst/>
              <a:ahLst/>
              <a:cxnLst/>
              <a:rect l="0" t="0" r="0" b="0"/>
              <a:pathLst>
                <a:path w="180976" h="171048">
                  <a:moveTo>
                    <a:pt x="0" y="28172"/>
                  </a:moveTo>
                  <a:lnTo>
                    <a:pt x="0" y="28172"/>
                  </a:lnTo>
                  <a:lnTo>
                    <a:pt x="0" y="19039"/>
                  </a:lnTo>
                  <a:lnTo>
                    <a:pt x="14465" y="4185"/>
                  </a:lnTo>
                  <a:lnTo>
                    <a:pt x="19834" y="1636"/>
                  </a:lnTo>
                  <a:lnTo>
                    <a:pt x="36961" y="0"/>
                  </a:lnTo>
                  <a:lnTo>
                    <a:pt x="45708" y="2598"/>
                  </a:lnTo>
                  <a:lnTo>
                    <a:pt x="53123" y="6223"/>
                  </a:lnTo>
                  <a:lnTo>
                    <a:pt x="63247" y="9321"/>
                  </a:lnTo>
                  <a:lnTo>
                    <a:pt x="98422" y="40911"/>
                  </a:lnTo>
                  <a:lnTo>
                    <a:pt x="101952" y="47239"/>
                  </a:lnTo>
                  <a:lnTo>
                    <a:pt x="103938" y="59574"/>
                  </a:lnTo>
                  <a:lnTo>
                    <a:pt x="104217" y="64982"/>
                  </a:lnTo>
                  <a:lnTo>
                    <a:pt x="101705" y="73813"/>
                  </a:lnTo>
                  <a:lnTo>
                    <a:pt x="69815" y="119341"/>
                  </a:lnTo>
                  <a:lnTo>
                    <a:pt x="51855" y="139218"/>
                  </a:lnTo>
                  <a:lnTo>
                    <a:pt x="45638" y="151981"/>
                  </a:lnTo>
                  <a:lnTo>
                    <a:pt x="39589" y="159637"/>
                  </a:lnTo>
                  <a:lnTo>
                    <a:pt x="40151" y="160266"/>
                  </a:lnTo>
                  <a:lnTo>
                    <a:pt x="43598" y="160964"/>
                  </a:lnTo>
                  <a:lnTo>
                    <a:pt x="44940" y="162208"/>
                  </a:lnTo>
                  <a:lnTo>
                    <a:pt x="46432" y="166413"/>
                  </a:lnTo>
                  <a:lnTo>
                    <a:pt x="47888" y="167958"/>
                  </a:lnTo>
                  <a:lnTo>
                    <a:pt x="52328" y="169674"/>
                  </a:lnTo>
                  <a:lnTo>
                    <a:pt x="95557" y="170993"/>
                  </a:lnTo>
                  <a:lnTo>
                    <a:pt x="139718" y="171044"/>
                  </a:lnTo>
                  <a:lnTo>
                    <a:pt x="180975" y="1710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3558"/>
            <p:cNvSpPr/>
            <p:nvPr>
              <p:custDataLst>
                <p:tags r:id="rId188"/>
              </p:custDataLst>
            </p:nvPr>
          </p:nvSpPr>
          <p:spPr>
            <a:xfrm>
              <a:off x="3686605" y="563347"/>
              <a:ext cx="65815" cy="65174"/>
            </a:xfrm>
            <a:custGeom>
              <a:avLst/>
              <a:gdLst/>
              <a:ahLst/>
              <a:cxnLst/>
              <a:rect l="0" t="0" r="0" b="0"/>
              <a:pathLst>
                <a:path w="65815" h="65174">
                  <a:moveTo>
                    <a:pt x="28145" y="17678"/>
                  </a:moveTo>
                  <a:lnTo>
                    <a:pt x="28145" y="17678"/>
                  </a:lnTo>
                  <a:lnTo>
                    <a:pt x="28145" y="9477"/>
                  </a:lnTo>
                  <a:lnTo>
                    <a:pt x="27087" y="9036"/>
                  </a:lnTo>
                  <a:lnTo>
                    <a:pt x="23088" y="8545"/>
                  </a:lnTo>
                  <a:lnTo>
                    <a:pt x="21599" y="9473"/>
                  </a:lnTo>
                  <a:lnTo>
                    <a:pt x="20606" y="11150"/>
                  </a:lnTo>
                  <a:lnTo>
                    <a:pt x="19944" y="13326"/>
                  </a:lnTo>
                  <a:lnTo>
                    <a:pt x="18444" y="14776"/>
                  </a:lnTo>
                  <a:lnTo>
                    <a:pt x="13956" y="16388"/>
                  </a:lnTo>
                  <a:lnTo>
                    <a:pt x="12336" y="17877"/>
                  </a:lnTo>
                  <a:lnTo>
                    <a:pt x="537" y="36620"/>
                  </a:lnTo>
                  <a:lnTo>
                    <a:pt x="0" y="41266"/>
                  </a:lnTo>
                  <a:lnTo>
                    <a:pt x="2583" y="46859"/>
                  </a:lnTo>
                  <a:lnTo>
                    <a:pt x="17183" y="63824"/>
                  </a:lnTo>
                  <a:lnTo>
                    <a:pt x="23251" y="64865"/>
                  </a:lnTo>
                  <a:lnTo>
                    <a:pt x="31751" y="65173"/>
                  </a:lnTo>
                  <a:lnTo>
                    <a:pt x="37862" y="62423"/>
                  </a:lnTo>
                  <a:lnTo>
                    <a:pt x="40973" y="60208"/>
                  </a:lnTo>
                  <a:lnTo>
                    <a:pt x="44430" y="54925"/>
                  </a:lnTo>
                  <a:lnTo>
                    <a:pt x="47024" y="49049"/>
                  </a:lnTo>
                  <a:lnTo>
                    <a:pt x="62973" y="29485"/>
                  </a:lnTo>
                  <a:lnTo>
                    <a:pt x="65275" y="20588"/>
                  </a:lnTo>
                  <a:lnTo>
                    <a:pt x="65814" y="14386"/>
                  </a:lnTo>
                  <a:lnTo>
                    <a:pt x="64899" y="12308"/>
                  </a:lnTo>
                  <a:lnTo>
                    <a:pt x="63231" y="10923"/>
                  </a:lnTo>
                  <a:lnTo>
                    <a:pt x="58006" y="8700"/>
                  </a:lnTo>
                  <a:lnTo>
                    <a:pt x="48632" y="0"/>
                  </a:lnTo>
                  <a:lnTo>
                    <a:pt x="47095" y="601"/>
                  </a:lnTo>
                  <a:lnTo>
                    <a:pt x="39875" y="5445"/>
                  </a:lnTo>
                  <a:lnTo>
                    <a:pt x="28145" y="81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3559"/>
            <p:cNvSpPr/>
            <p:nvPr>
              <p:custDataLst>
                <p:tags r:id="rId189"/>
              </p:custDataLst>
            </p:nvPr>
          </p:nvSpPr>
          <p:spPr>
            <a:xfrm>
              <a:off x="3733800" y="742950"/>
              <a:ext cx="57151" cy="161926"/>
            </a:xfrm>
            <a:custGeom>
              <a:avLst/>
              <a:gdLst/>
              <a:ahLst/>
              <a:cxnLst/>
              <a:rect l="0" t="0" r="0" b="0"/>
              <a:pathLst>
                <a:path w="57151" h="16192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6546"/>
                  </a:lnTo>
                  <a:lnTo>
                    <a:pt x="2822" y="7539"/>
                  </a:lnTo>
                  <a:lnTo>
                    <a:pt x="5057" y="8201"/>
                  </a:lnTo>
                  <a:lnTo>
                    <a:pt x="6546" y="9701"/>
                  </a:lnTo>
                  <a:lnTo>
                    <a:pt x="11759" y="19712"/>
                  </a:lnTo>
                  <a:lnTo>
                    <a:pt x="14189" y="22666"/>
                  </a:lnTo>
                  <a:lnTo>
                    <a:pt x="19712" y="25949"/>
                  </a:lnTo>
                  <a:lnTo>
                    <a:pt x="22666" y="26824"/>
                  </a:lnTo>
                  <a:lnTo>
                    <a:pt x="24636" y="29524"/>
                  </a:lnTo>
                  <a:lnTo>
                    <a:pt x="27797" y="46245"/>
                  </a:lnTo>
                  <a:lnTo>
                    <a:pt x="28056" y="49880"/>
                  </a:lnTo>
                  <a:lnTo>
                    <a:pt x="31167" y="56741"/>
                  </a:lnTo>
                  <a:lnTo>
                    <a:pt x="33477" y="60052"/>
                  </a:lnTo>
                  <a:lnTo>
                    <a:pt x="51238" y="103082"/>
                  </a:lnTo>
                  <a:lnTo>
                    <a:pt x="55398" y="116033"/>
                  </a:lnTo>
                  <a:lnTo>
                    <a:pt x="57150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SMARTInkShape-Group744"/>
          <p:cNvGrpSpPr/>
          <p:nvPr/>
        </p:nvGrpSpPr>
        <p:grpSpPr>
          <a:xfrm>
            <a:off x="4439208" y="285879"/>
            <a:ext cx="1732993" cy="1380997"/>
            <a:chOff x="4439208" y="285879"/>
            <a:chExt cx="1732993" cy="1380997"/>
          </a:xfrm>
        </p:grpSpPr>
        <p:sp>
          <p:nvSpPr>
            <p:cNvPr id="17" name="SMARTInkShape-3560"/>
            <p:cNvSpPr/>
            <p:nvPr>
              <p:custDataLst>
                <p:tags r:id="rId171"/>
              </p:custDataLst>
            </p:nvPr>
          </p:nvSpPr>
          <p:spPr>
            <a:xfrm>
              <a:off x="5620145" y="1295795"/>
              <a:ext cx="18656" cy="18656"/>
            </a:xfrm>
            <a:custGeom>
              <a:avLst/>
              <a:gdLst/>
              <a:ahLst/>
              <a:cxnLst/>
              <a:rect l="0" t="0" r="0" b="0"/>
              <a:pathLst>
                <a:path w="18656" h="18656">
                  <a:moveTo>
                    <a:pt x="18655" y="18655"/>
                  </a:moveTo>
                  <a:lnTo>
                    <a:pt x="18655" y="18655"/>
                  </a:lnTo>
                  <a:lnTo>
                    <a:pt x="13599" y="18655"/>
                  </a:lnTo>
                  <a:lnTo>
                    <a:pt x="12110" y="17597"/>
                  </a:lnTo>
                  <a:lnTo>
                    <a:pt x="11116" y="15833"/>
                  </a:lnTo>
                  <a:lnTo>
                    <a:pt x="9246" y="9523"/>
                  </a:lnTo>
                  <a:lnTo>
                    <a:pt x="4107" y="9246"/>
                  </a:lnTo>
                  <a:lnTo>
                    <a:pt x="2606" y="8149"/>
                  </a:lnTo>
                  <a:lnTo>
                    <a:pt x="0" y="939"/>
                  </a:lnTo>
                  <a:lnTo>
                    <a:pt x="927" y="494"/>
                  </a:lnTo>
                  <a:lnTo>
                    <a:pt x="4778" y="0"/>
                  </a:lnTo>
                  <a:lnTo>
                    <a:pt x="6229" y="927"/>
                  </a:lnTo>
                  <a:lnTo>
                    <a:pt x="7196" y="2603"/>
                  </a:lnTo>
                  <a:lnTo>
                    <a:pt x="7841" y="4779"/>
                  </a:lnTo>
                  <a:lnTo>
                    <a:pt x="9328" y="6229"/>
                  </a:lnTo>
                  <a:lnTo>
                    <a:pt x="18655" y="91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3561"/>
            <p:cNvSpPr/>
            <p:nvPr>
              <p:custDataLst>
                <p:tags r:id="rId172"/>
              </p:custDataLst>
            </p:nvPr>
          </p:nvSpPr>
          <p:spPr>
            <a:xfrm>
              <a:off x="5600700" y="1438275"/>
              <a:ext cx="38101" cy="114301"/>
            </a:xfrm>
            <a:custGeom>
              <a:avLst/>
              <a:gdLst/>
              <a:ahLst/>
              <a:cxnLst/>
              <a:rect l="0" t="0" r="0" b="0"/>
              <a:pathLst>
                <a:path w="38101" h="114301">
                  <a:moveTo>
                    <a:pt x="0" y="0"/>
                  </a:moveTo>
                  <a:lnTo>
                    <a:pt x="0" y="0"/>
                  </a:lnTo>
                  <a:lnTo>
                    <a:pt x="9515" y="0"/>
                  </a:lnTo>
                  <a:lnTo>
                    <a:pt x="14578" y="5056"/>
                  </a:lnTo>
                  <a:lnTo>
                    <a:pt x="17063" y="10361"/>
                  </a:lnTo>
                  <a:lnTo>
                    <a:pt x="19846" y="25510"/>
                  </a:lnTo>
                  <a:lnTo>
                    <a:pt x="26538" y="38122"/>
                  </a:lnTo>
                  <a:lnTo>
                    <a:pt x="37910" y="85551"/>
                  </a:lnTo>
                  <a:lnTo>
                    <a:pt x="3810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3562"/>
            <p:cNvSpPr/>
            <p:nvPr>
              <p:custDataLst>
                <p:tags r:id="rId173"/>
              </p:custDataLst>
            </p:nvPr>
          </p:nvSpPr>
          <p:spPr>
            <a:xfrm>
              <a:off x="5248275" y="158115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19050" y="0"/>
                  </a:moveTo>
                  <a:lnTo>
                    <a:pt x="19050" y="0"/>
                  </a:lnTo>
                  <a:lnTo>
                    <a:pt x="19050" y="18623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3563"/>
            <p:cNvSpPr/>
            <p:nvPr>
              <p:custDataLst>
                <p:tags r:id="rId174"/>
              </p:custDataLst>
            </p:nvPr>
          </p:nvSpPr>
          <p:spPr>
            <a:xfrm>
              <a:off x="5238750" y="1200150"/>
              <a:ext cx="47509" cy="238126"/>
            </a:xfrm>
            <a:custGeom>
              <a:avLst/>
              <a:gdLst/>
              <a:ahLst/>
              <a:cxnLst/>
              <a:rect l="0" t="0" r="0" b="0"/>
              <a:pathLst>
                <a:path w="47509" h="238126">
                  <a:moveTo>
                    <a:pt x="0" y="0"/>
                  </a:moveTo>
                  <a:lnTo>
                    <a:pt x="0" y="0"/>
                  </a:lnTo>
                  <a:lnTo>
                    <a:pt x="26743" y="0"/>
                  </a:lnTo>
                  <a:lnTo>
                    <a:pt x="33088" y="5056"/>
                  </a:lnTo>
                  <a:lnTo>
                    <a:pt x="35872" y="10361"/>
                  </a:lnTo>
                  <a:lnTo>
                    <a:pt x="37807" y="32056"/>
                  </a:lnTo>
                  <a:lnTo>
                    <a:pt x="39071" y="44658"/>
                  </a:lnTo>
                  <a:lnTo>
                    <a:pt x="46290" y="73470"/>
                  </a:lnTo>
                  <a:lnTo>
                    <a:pt x="47508" y="116221"/>
                  </a:lnTo>
                  <a:lnTo>
                    <a:pt x="39998" y="151721"/>
                  </a:lnTo>
                  <a:lnTo>
                    <a:pt x="30288" y="186818"/>
                  </a:lnTo>
                  <a:lnTo>
                    <a:pt x="25978" y="219008"/>
                  </a:lnTo>
                  <a:lnTo>
                    <a:pt x="19050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3564"/>
            <p:cNvSpPr/>
            <p:nvPr>
              <p:custDataLst>
                <p:tags r:id="rId175"/>
              </p:custDataLst>
            </p:nvPr>
          </p:nvSpPr>
          <p:spPr>
            <a:xfrm>
              <a:off x="5048250" y="1285875"/>
              <a:ext cx="85478" cy="217572"/>
            </a:xfrm>
            <a:custGeom>
              <a:avLst/>
              <a:gdLst/>
              <a:ahLst/>
              <a:cxnLst/>
              <a:rect l="0" t="0" r="0" b="0"/>
              <a:pathLst>
                <a:path w="85478" h="217572">
                  <a:moveTo>
                    <a:pt x="0" y="0"/>
                  </a:moveTo>
                  <a:lnTo>
                    <a:pt x="0" y="0"/>
                  </a:lnTo>
                  <a:lnTo>
                    <a:pt x="9133" y="0"/>
                  </a:lnTo>
                  <a:lnTo>
                    <a:pt x="35028" y="26568"/>
                  </a:lnTo>
                  <a:lnTo>
                    <a:pt x="63503" y="70846"/>
                  </a:lnTo>
                  <a:lnTo>
                    <a:pt x="81492" y="108037"/>
                  </a:lnTo>
                  <a:lnTo>
                    <a:pt x="85477" y="152405"/>
                  </a:lnTo>
                  <a:lnTo>
                    <a:pt x="84556" y="165102"/>
                  </a:lnTo>
                  <a:lnTo>
                    <a:pt x="76014" y="195596"/>
                  </a:lnTo>
                  <a:lnTo>
                    <a:pt x="71532" y="202643"/>
                  </a:lnTo>
                  <a:lnTo>
                    <a:pt x="66011" y="206480"/>
                  </a:lnTo>
                  <a:lnTo>
                    <a:pt x="60030" y="209244"/>
                  </a:lnTo>
                  <a:lnTo>
                    <a:pt x="49468" y="217571"/>
                  </a:lnTo>
                  <a:lnTo>
                    <a:pt x="47794" y="217014"/>
                  </a:lnTo>
                  <a:lnTo>
                    <a:pt x="43114" y="213573"/>
                  </a:lnTo>
                  <a:lnTo>
                    <a:pt x="40329" y="208516"/>
                  </a:lnTo>
                  <a:lnTo>
                    <a:pt x="38100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3565"/>
            <p:cNvSpPr/>
            <p:nvPr>
              <p:custDataLst>
                <p:tags r:id="rId176"/>
              </p:custDataLst>
            </p:nvPr>
          </p:nvSpPr>
          <p:spPr>
            <a:xfrm>
              <a:off x="4934066" y="1314450"/>
              <a:ext cx="18935" cy="9526"/>
            </a:xfrm>
            <a:custGeom>
              <a:avLst/>
              <a:gdLst/>
              <a:ahLst/>
              <a:cxnLst/>
              <a:rect l="0" t="0" r="0" b="0"/>
              <a:pathLst>
                <a:path w="18935" h="9526">
                  <a:moveTo>
                    <a:pt x="9409" y="9525"/>
                  </a:moveTo>
                  <a:lnTo>
                    <a:pt x="9409" y="9525"/>
                  </a:lnTo>
                  <a:lnTo>
                    <a:pt x="0" y="9525"/>
                  </a:lnTo>
                  <a:lnTo>
                    <a:pt x="1893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3566"/>
            <p:cNvSpPr/>
            <p:nvPr>
              <p:custDataLst>
                <p:tags r:id="rId177"/>
              </p:custDataLst>
            </p:nvPr>
          </p:nvSpPr>
          <p:spPr>
            <a:xfrm>
              <a:off x="4953000" y="1400175"/>
              <a:ext cx="9526" cy="76201"/>
            </a:xfrm>
            <a:custGeom>
              <a:avLst/>
              <a:gdLst/>
              <a:ahLst/>
              <a:cxnLst/>
              <a:rect l="0" t="0" r="0" b="0"/>
              <a:pathLst>
                <a:path w="9526" h="76201">
                  <a:moveTo>
                    <a:pt x="0" y="0"/>
                  </a:moveTo>
                  <a:lnTo>
                    <a:pt x="0" y="0"/>
                  </a:lnTo>
                  <a:lnTo>
                    <a:pt x="8201" y="8201"/>
                  </a:lnTo>
                  <a:lnTo>
                    <a:pt x="9491" y="18623"/>
                  </a:lnTo>
                  <a:lnTo>
                    <a:pt x="9525" y="63764"/>
                  </a:lnTo>
                  <a:lnTo>
                    <a:pt x="9525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3567"/>
            <p:cNvSpPr/>
            <p:nvPr>
              <p:custDataLst>
                <p:tags r:id="rId178"/>
              </p:custDataLst>
            </p:nvPr>
          </p:nvSpPr>
          <p:spPr>
            <a:xfrm>
              <a:off x="4772025" y="1428750"/>
              <a:ext cx="95251" cy="28576"/>
            </a:xfrm>
            <a:custGeom>
              <a:avLst/>
              <a:gdLst/>
              <a:ahLst/>
              <a:cxnLst/>
              <a:rect l="0" t="0" r="0" b="0"/>
              <a:pathLst>
                <a:path w="95251" h="28576">
                  <a:moveTo>
                    <a:pt x="0" y="28575"/>
                  </a:moveTo>
                  <a:lnTo>
                    <a:pt x="0" y="28575"/>
                  </a:lnTo>
                  <a:lnTo>
                    <a:pt x="5057" y="28575"/>
                  </a:lnTo>
                  <a:lnTo>
                    <a:pt x="6546" y="27517"/>
                  </a:lnTo>
                  <a:lnTo>
                    <a:pt x="7539" y="25753"/>
                  </a:lnTo>
                  <a:lnTo>
                    <a:pt x="9263" y="18874"/>
                  </a:lnTo>
                  <a:lnTo>
                    <a:pt x="9408" y="14386"/>
                  </a:lnTo>
                  <a:lnTo>
                    <a:pt x="10506" y="12765"/>
                  </a:lnTo>
                  <a:lnTo>
                    <a:pt x="12295" y="11685"/>
                  </a:lnTo>
                  <a:lnTo>
                    <a:pt x="14547" y="10965"/>
                  </a:lnTo>
                  <a:lnTo>
                    <a:pt x="28818" y="2176"/>
                  </a:lnTo>
                  <a:lnTo>
                    <a:pt x="57156" y="57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3568"/>
            <p:cNvSpPr/>
            <p:nvPr>
              <p:custDataLst>
                <p:tags r:id="rId179"/>
              </p:custDataLst>
            </p:nvPr>
          </p:nvSpPr>
          <p:spPr>
            <a:xfrm>
              <a:off x="4610100" y="1347382"/>
              <a:ext cx="114301" cy="146552"/>
            </a:xfrm>
            <a:custGeom>
              <a:avLst/>
              <a:gdLst/>
              <a:ahLst/>
              <a:cxnLst/>
              <a:rect l="0" t="0" r="0" b="0"/>
              <a:pathLst>
                <a:path w="114301" h="146552">
                  <a:moveTo>
                    <a:pt x="19050" y="24218"/>
                  </a:moveTo>
                  <a:lnTo>
                    <a:pt x="19050" y="24218"/>
                  </a:lnTo>
                  <a:lnTo>
                    <a:pt x="9917" y="24218"/>
                  </a:lnTo>
                  <a:lnTo>
                    <a:pt x="9642" y="29274"/>
                  </a:lnTo>
                  <a:lnTo>
                    <a:pt x="8544" y="30764"/>
                  </a:lnTo>
                  <a:lnTo>
                    <a:pt x="4503" y="32419"/>
                  </a:lnTo>
                  <a:lnTo>
                    <a:pt x="3003" y="33919"/>
                  </a:lnTo>
                  <a:lnTo>
                    <a:pt x="1334" y="38407"/>
                  </a:lnTo>
                  <a:lnTo>
                    <a:pt x="10" y="84162"/>
                  </a:lnTo>
                  <a:lnTo>
                    <a:pt x="0" y="128814"/>
                  </a:lnTo>
                  <a:lnTo>
                    <a:pt x="0" y="146551"/>
                  </a:lnTo>
                  <a:lnTo>
                    <a:pt x="0" y="103377"/>
                  </a:lnTo>
                  <a:lnTo>
                    <a:pt x="1058" y="86713"/>
                  </a:lnTo>
                  <a:lnTo>
                    <a:pt x="8936" y="46031"/>
                  </a:lnTo>
                  <a:lnTo>
                    <a:pt x="10321" y="37088"/>
                  </a:lnTo>
                  <a:lnTo>
                    <a:pt x="17692" y="18060"/>
                  </a:lnTo>
                  <a:lnTo>
                    <a:pt x="27132" y="6788"/>
                  </a:lnTo>
                  <a:lnTo>
                    <a:pt x="38260" y="591"/>
                  </a:lnTo>
                  <a:lnTo>
                    <a:pt x="41382" y="0"/>
                  </a:lnTo>
                  <a:lnTo>
                    <a:pt x="43462" y="664"/>
                  </a:lnTo>
                  <a:lnTo>
                    <a:pt x="44850" y="2166"/>
                  </a:lnTo>
                  <a:lnTo>
                    <a:pt x="49214" y="3834"/>
                  </a:lnTo>
                  <a:lnTo>
                    <a:pt x="51859" y="4279"/>
                  </a:lnTo>
                  <a:lnTo>
                    <a:pt x="53623" y="5633"/>
                  </a:lnTo>
                  <a:lnTo>
                    <a:pt x="55582" y="9961"/>
                  </a:lnTo>
                  <a:lnTo>
                    <a:pt x="58221" y="11538"/>
                  </a:lnTo>
                  <a:lnTo>
                    <a:pt x="69932" y="14817"/>
                  </a:lnTo>
                  <a:lnTo>
                    <a:pt x="72022" y="16892"/>
                  </a:lnTo>
                  <a:lnTo>
                    <a:pt x="83372" y="33936"/>
                  </a:lnTo>
                  <a:lnTo>
                    <a:pt x="85738" y="40179"/>
                  </a:lnTo>
                  <a:lnTo>
                    <a:pt x="100821" y="60209"/>
                  </a:lnTo>
                  <a:lnTo>
                    <a:pt x="104620" y="88620"/>
                  </a:lnTo>
                  <a:lnTo>
                    <a:pt x="114300" y="1004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3569"/>
            <p:cNvSpPr/>
            <p:nvPr>
              <p:custDataLst>
                <p:tags r:id="rId180"/>
              </p:custDataLst>
            </p:nvPr>
          </p:nvSpPr>
          <p:spPr>
            <a:xfrm>
              <a:off x="4439208" y="1219593"/>
              <a:ext cx="132793" cy="312470"/>
            </a:xfrm>
            <a:custGeom>
              <a:avLst/>
              <a:gdLst/>
              <a:ahLst/>
              <a:cxnLst/>
              <a:rect l="0" t="0" r="0" b="0"/>
              <a:pathLst>
                <a:path w="132793" h="312470">
                  <a:moveTo>
                    <a:pt x="132792" y="9132"/>
                  </a:moveTo>
                  <a:lnTo>
                    <a:pt x="132792" y="9132"/>
                  </a:lnTo>
                  <a:lnTo>
                    <a:pt x="132792" y="4076"/>
                  </a:lnTo>
                  <a:lnTo>
                    <a:pt x="131734" y="2586"/>
                  </a:lnTo>
                  <a:lnTo>
                    <a:pt x="129970" y="1593"/>
                  </a:lnTo>
                  <a:lnTo>
                    <a:pt x="124591" y="0"/>
                  </a:lnTo>
                  <a:lnTo>
                    <a:pt x="115924" y="6231"/>
                  </a:lnTo>
                  <a:lnTo>
                    <a:pt x="107098" y="8272"/>
                  </a:lnTo>
                  <a:lnTo>
                    <a:pt x="100911" y="8750"/>
                  </a:lnTo>
                  <a:lnTo>
                    <a:pt x="94633" y="11784"/>
                  </a:lnTo>
                  <a:lnTo>
                    <a:pt x="54740" y="49129"/>
                  </a:lnTo>
                  <a:lnTo>
                    <a:pt x="34483" y="82602"/>
                  </a:lnTo>
                  <a:lnTo>
                    <a:pt x="15327" y="128497"/>
                  </a:lnTo>
                  <a:lnTo>
                    <a:pt x="3677" y="155987"/>
                  </a:lnTo>
                  <a:lnTo>
                    <a:pt x="0" y="200156"/>
                  </a:lnTo>
                  <a:lnTo>
                    <a:pt x="4664" y="223306"/>
                  </a:lnTo>
                  <a:lnTo>
                    <a:pt x="24961" y="269381"/>
                  </a:lnTo>
                  <a:lnTo>
                    <a:pt x="40733" y="296162"/>
                  </a:lnTo>
                  <a:lnTo>
                    <a:pt x="55303" y="307021"/>
                  </a:lnTo>
                  <a:lnTo>
                    <a:pt x="73026" y="311884"/>
                  </a:lnTo>
                  <a:lnTo>
                    <a:pt x="103465" y="312469"/>
                  </a:lnTo>
                  <a:lnTo>
                    <a:pt x="123267" y="3044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3570"/>
            <p:cNvSpPr/>
            <p:nvPr>
              <p:custDataLst>
                <p:tags r:id="rId181"/>
              </p:custDataLst>
            </p:nvPr>
          </p:nvSpPr>
          <p:spPr>
            <a:xfrm>
              <a:off x="5781675" y="1212477"/>
              <a:ext cx="37925" cy="311524"/>
            </a:xfrm>
            <a:custGeom>
              <a:avLst/>
              <a:gdLst/>
              <a:ahLst/>
              <a:cxnLst/>
              <a:rect l="0" t="0" r="0" b="0"/>
              <a:pathLst>
                <a:path w="37925" h="311524">
                  <a:moveTo>
                    <a:pt x="0" y="44823"/>
                  </a:moveTo>
                  <a:lnTo>
                    <a:pt x="0" y="44823"/>
                  </a:lnTo>
                  <a:lnTo>
                    <a:pt x="8201" y="36622"/>
                  </a:lnTo>
                  <a:lnTo>
                    <a:pt x="9132" y="30634"/>
                  </a:lnTo>
                  <a:lnTo>
                    <a:pt x="9491" y="17999"/>
                  </a:lnTo>
                  <a:lnTo>
                    <a:pt x="17723" y="0"/>
                  </a:lnTo>
                  <a:lnTo>
                    <a:pt x="18165" y="124"/>
                  </a:lnTo>
                  <a:lnTo>
                    <a:pt x="18875" y="7928"/>
                  </a:lnTo>
                  <a:lnTo>
                    <a:pt x="18934" y="10701"/>
                  </a:lnTo>
                  <a:lnTo>
                    <a:pt x="21821" y="16605"/>
                  </a:lnTo>
                  <a:lnTo>
                    <a:pt x="24073" y="19661"/>
                  </a:lnTo>
                  <a:lnTo>
                    <a:pt x="27241" y="34075"/>
                  </a:lnTo>
                  <a:lnTo>
                    <a:pt x="29555" y="76687"/>
                  </a:lnTo>
                  <a:lnTo>
                    <a:pt x="36766" y="113394"/>
                  </a:lnTo>
                  <a:lnTo>
                    <a:pt x="37924" y="159373"/>
                  </a:lnTo>
                  <a:lnTo>
                    <a:pt x="35226" y="187772"/>
                  </a:lnTo>
                  <a:lnTo>
                    <a:pt x="29451" y="234274"/>
                  </a:lnTo>
                  <a:lnTo>
                    <a:pt x="23634" y="274748"/>
                  </a:lnTo>
                  <a:lnTo>
                    <a:pt x="19050" y="3115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3571"/>
            <p:cNvSpPr/>
            <p:nvPr>
              <p:custDataLst>
                <p:tags r:id="rId182"/>
              </p:custDataLst>
            </p:nvPr>
          </p:nvSpPr>
          <p:spPr>
            <a:xfrm>
              <a:off x="5810370" y="1638300"/>
              <a:ext cx="56625" cy="28576"/>
            </a:xfrm>
            <a:custGeom>
              <a:avLst/>
              <a:gdLst/>
              <a:ahLst/>
              <a:cxnLst/>
              <a:rect l="0" t="0" r="0" b="0"/>
              <a:pathLst>
                <a:path w="56625" h="28576">
                  <a:moveTo>
                    <a:pt x="28455" y="9525"/>
                  </a:moveTo>
                  <a:lnTo>
                    <a:pt x="28455" y="9525"/>
                  </a:lnTo>
                  <a:lnTo>
                    <a:pt x="20254" y="9525"/>
                  </a:lnTo>
                  <a:lnTo>
                    <a:pt x="9832" y="18658"/>
                  </a:lnTo>
                  <a:lnTo>
                    <a:pt x="1242" y="19016"/>
                  </a:lnTo>
                  <a:lnTo>
                    <a:pt x="787" y="20085"/>
                  </a:lnTo>
                  <a:lnTo>
                    <a:pt x="0" y="27248"/>
                  </a:lnTo>
                  <a:lnTo>
                    <a:pt x="1018" y="27690"/>
                  </a:lnTo>
                  <a:lnTo>
                    <a:pt x="46951" y="28575"/>
                  </a:lnTo>
                  <a:lnTo>
                    <a:pt x="56624" y="19442"/>
                  </a:lnTo>
                  <a:lnTo>
                    <a:pt x="42831" y="19060"/>
                  </a:lnTo>
                  <a:lnTo>
                    <a:pt x="37314" y="16232"/>
                  </a:lnTo>
                  <a:lnTo>
                    <a:pt x="1893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3572"/>
            <p:cNvSpPr/>
            <p:nvPr>
              <p:custDataLst>
                <p:tags r:id="rId183"/>
              </p:custDataLst>
            </p:nvPr>
          </p:nvSpPr>
          <p:spPr>
            <a:xfrm>
              <a:off x="4458092" y="981075"/>
              <a:ext cx="1714109" cy="76201"/>
            </a:xfrm>
            <a:custGeom>
              <a:avLst/>
              <a:gdLst/>
              <a:ahLst/>
              <a:cxnLst/>
              <a:rect l="0" t="0" r="0" b="0"/>
              <a:pathLst>
                <a:path w="1714109" h="76201">
                  <a:moveTo>
                    <a:pt x="9133" y="0"/>
                  </a:moveTo>
                  <a:lnTo>
                    <a:pt x="9133" y="0"/>
                  </a:lnTo>
                  <a:lnTo>
                    <a:pt x="932" y="8201"/>
                  </a:lnTo>
                  <a:lnTo>
                    <a:pt x="0" y="14189"/>
                  </a:lnTo>
                  <a:lnTo>
                    <a:pt x="1987" y="15810"/>
                  </a:lnTo>
                  <a:lnTo>
                    <a:pt x="17560" y="18410"/>
                  </a:lnTo>
                  <a:lnTo>
                    <a:pt x="57202" y="18966"/>
                  </a:lnTo>
                  <a:lnTo>
                    <a:pt x="94872" y="17967"/>
                  </a:lnTo>
                  <a:lnTo>
                    <a:pt x="127673" y="13982"/>
                  </a:lnTo>
                  <a:lnTo>
                    <a:pt x="163417" y="11506"/>
                  </a:lnTo>
                  <a:lnTo>
                    <a:pt x="202587" y="10405"/>
                  </a:lnTo>
                  <a:lnTo>
                    <a:pt x="248218" y="9916"/>
                  </a:lnTo>
                  <a:lnTo>
                    <a:pt x="275415" y="9786"/>
                  </a:lnTo>
                  <a:lnTo>
                    <a:pt x="305188" y="9699"/>
                  </a:lnTo>
                  <a:lnTo>
                    <a:pt x="336678" y="9641"/>
                  </a:lnTo>
                  <a:lnTo>
                    <a:pt x="368254" y="8544"/>
                  </a:lnTo>
                  <a:lnTo>
                    <a:pt x="399889" y="6754"/>
                  </a:lnTo>
                  <a:lnTo>
                    <a:pt x="431562" y="4503"/>
                  </a:lnTo>
                  <a:lnTo>
                    <a:pt x="464319" y="3002"/>
                  </a:lnTo>
                  <a:lnTo>
                    <a:pt x="497799" y="2001"/>
                  </a:lnTo>
                  <a:lnTo>
                    <a:pt x="531760" y="1334"/>
                  </a:lnTo>
                  <a:lnTo>
                    <a:pt x="568159" y="889"/>
                  </a:lnTo>
                  <a:lnTo>
                    <a:pt x="606184" y="593"/>
                  </a:lnTo>
                  <a:lnTo>
                    <a:pt x="645291" y="395"/>
                  </a:lnTo>
                  <a:lnTo>
                    <a:pt x="685123" y="263"/>
                  </a:lnTo>
                  <a:lnTo>
                    <a:pt x="725434" y="176"/>
                  </a:lnTo>
                  <a:lnTo>
                    <a:pt x="766067" y="117"/>
                  </a:lnTo>
                  <a:lnTo>
                    <a:pt x="804798" y="1136"/>
                  </a:lnTo>
                  <a:lnTo>
                    <a:pt x="842259" y="2874"/>
                  </a:lnTo>
                  <a:lnTo>
                    <a:pt x="878876" y="5091"/>
                  </a:lnTo>
                  <a:lnTo>
                    <a:pt x="915986" y="6569"/>
                  </a:lnTo>
                  <a:lnTo>
                    <a:pt x="953427" y="7554"/>
                  </a:lnTo>
                  <a:lnTo>
                    <a:pt x="991087" y="8211"/>
                  </a:lnTo>
                  <a:lnTo>
                    <a:pt x="1028894" y="8649"/>
                  </a:lnTo>
                  <a:lnTo>
                    <a:pt x="1066799" y="8941"/>
                  </a:lnTo>
                  <a:lnTo>
                    <a:pt x="1104768" y="9136"/>
                  </a:lnTo>
                  <a:lnTo>
                    <a:pt x="1140665" y="10324"/>
                  </a:lnTo>
                  <a:lnTo>
                    <a:pt x="1175179" y="12174"/>
                  </a:lnTo>
                  <a:lnTo>
                    <a:pt x="1208772" y="14466"/>
                  </a:lnTo>
                  <a:lnTo>
                    <a:pt x="1240692" y="17052"/>
                  </a:lnTo>
                  <a:lnTo>
                    <a:pt x="1271497" y="19835"/>
                  </a:lnTo>
                  <a:lnTo>
                    <a:pt x="1301560" y="22748"/>
                  </a:lnTo>
                  <a:lnTo>
                    <a:pt x="1331126" y="25749"/>
                  </a:lnTo>
                  <a:lnTo>
                    <a:pt x="1360361" y="28808"/>
                  </a:lnTo>
                  <a:lnTo>
                    <a:pt x="1389376" y="31905"/>
                  </a:lnTo>
                  <a:lnTo>
                    <a:pt x="1416129" y="35028"/>
                  </a:lnTo>
                  <a:lnTo>
                    <a:pt x="1441372" y="38169"/>
                  </a:lnTo>
                  <a:lnTo>
                    <a:pt x="1488117" y="43422"/>
                  </a:lnTo>
                  <a:lnTo>
                    <a:pt x="1530059" y="45757"/>
                  </a:lnTo>
                  <a:lnTo>
                    <a:pt x="1567045" y="49617"/>
                  </a:lnTo>
                  <a:lnTo>
                    <a:pt x="1600063" y="54861"/>
                  </a:lnTo>
                  <a:lnTo>
                    <a:pt x="1641393" y="62704"/>
                  </a:lnTo>
                  <a:lnTo>
                    <a:pt x="1681518" y="68713"/>
                  </a:lnTo>
                  <a:lnTo>
                    <a:pt x="1714108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3573"/>
            <p:cNvSpPr/>
            <p:nvPr>
              <p:custDataLst>
                <p:tags r:id="rId184"/>
              </p:custDataLst>
            </p:nvPr>
          </p:nvSpPr>
          <p:spPr>
            <a:xfrm>
              <a:off x="5029327" y="723900"/>
              <a:ext cx="85577" cy="53083"/>
            </a:xfrm>
            <a:custGeom>
              <a:avLst/>
              <a:gdLst/>
              <a:ahLst/>
              <a:cxnLst/>
              <a:rect l="0" t="0" r="0" b="0"/>
              <a:pathLst>
                <a:path w="85577" h="53083">
                  <a:moveTo>
                    <a:pt x="66548" y="0"/>
                  </a:moveTo>
                  <a:lnTo>
                    <a:pt x="66548" y="0"/>
                  </a:lnTo>
                  <a:lnTo>
                    <a:pt x="39724" y="0"/>
                  </a:lnTo>
                  <a:lnTo>
                    <a:pt x="30714" y="6546"/>
                  </a:lnTo>
                  <a:lnTo>
                    <a:pt x="20685" y="9133"/>
                  </a:lnTo>
                  <a:lnTo>
                    <a:pt x="1327" y="27132"/>
                  </a:lnTo>
                  <a:lnTo>
                    <a:pt x="304" y="33204"/>
                  </a:lnTo>
                  <a:lnTo>
                    <a:pt x="0" y="41706"/>
                  </a:lnTo>
                  <a:lnTo>
                    <a:pt x="1017" y="43679"/>
                  </a:lnTo>
                  <a:lnTo>
                    <a:pt x="2752" y="44994"/>
                  </a:lnTo>
                  <a:lnTo>
                    <a:pt x="8085" y="47105"/>
                  </a:lnTo>
                  <a:lnTo>
                    <a:pt x="14066" y="47471"/>
                  </a:lnTo>
                  <a:lnTo>
                    <a:pt x="19587" y="50379"/>
                  </a:lnTo>
                  <a:lnTo>
                    <a:pt x="22540" y="52636"/>
                  </a:lnTo>
                  <a:lnTo>
                    <a:pt x="25568" y="53082"/>
                  </a:lnTo>
                  <a:lnTo>
                    <a:pt x="61440" y="46750"/>
                  </a:lnTo>
                  <a:lnTo>
                    <a:pt x="63142" y="44925"/>
                  </a:lnTo>
                  <a:lnTo>
                    <a:pt x="64278" y="42650"/>
                  </a:lnTo>
                  <a:lnTo>
                    <a:pt x="79191" y="31394"/>
                  </a:lnTo>
                  <a:lnTo>
                    <a:pt x="84755" y="20885"/>
                  </a:lnTo>
                  <a:lnTo>
                    <a:pt x="85576" y="4909"/>
                  </a:lnTo>
                  <a:lnTo>
                    <a:pt x="83467" y="3272"/>
                  </a:lnTo>
                  <a:lnTo>
                    <a:pt x="69194" y="431"/>
                  </a:lnTo>
                  <a:lnTo>
                    <a:pt x="25637" y="3"/>
                  </a:lnTo>
                  <a:lnTo>
                    <a:pt x="23399" y="1061"/>
                  </a:lnTo>
                  <a:lnTo>
                    <a:pt x="21907" y="2824"/>
                  </a:lnTo>
                  <a:lnTo>
                    <a:pt x="18923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3574"/>
            <p:cNvSpPr/>
            <p:nvPr>
              <p:custDataLst>
                <p:tags r:id="rId185"/>
              </p:custDataLst>
            </p:nvPr>
          </p:nvSpPr>
          <p:spPr>
            <a:xfrm>
              <a:off x="5029200" y="285879"/>
              <a:ext cx="55791" cy="257047"/>
            </a:xfrm>
            <a:custGeom>
              <a:avLst/>
              <a:gdLst/>
              <a:ahLst/>
              <a:cxnLst/>
              <a:rect l="0" t="0" r="0" b="0"/>
              <a:pathLst>
                <a:path w="55791" h="257047">
                  <a:moveTo>
                    <a:pt x="0" y="28446"/>
                  </a:moveTo>
                  <a:lnTo>
                    <a:pt x="0" y="28446"/>
                  </a:lnTo>
                  <a:lnTo>
                    <a:pt x="17334" y="11112"/>
                  </a:lnTo>
                  <a:lnTo>
                    <a:pt x="18287" y="7337"/>
                  </a:lnTo>
                  <a:lnTo>
                    <a:pt x="18542" y="4848"/>
                  </a:lnTo>
                  <a:lnTo>
                    <a:pt x="19769" y="3189"/>
                  </a:lnTo>
                  <a:lnTo>
                    <a:pt x="23956" y="1346"/>
                  </a:lnTo>
                  <a:lnTo>
                    <a:pt x="36370" y="0"/>
                  </a:lnTo>
                  <a:lnTo>
                    <a:pt x="36947" y="1016"/>
                  </a:lnTo>
                  <a:lnTo>
                    <a:pt x="37588" y="4966"/>
                  </a:lnTo>
                  <a:lnTo>
                    <a:pt x="44545" y="17184"/>
                  </a:lnTo>
                  <a:lnTo>
                    <a:pt x="52561" y="60406"/>
                  </a:lnTo>
                  <a:lnTo>
                    <a:pt x="55790" y="81543"/>
                  </a:lnTo>
                  <a:lnTo>
                    <a:pt x="48830" y="125500"/>
                  </a:lnTo>
                  <a:lnTo>
                    <a:pt x="44962" y="171559"/>
                  </a:lnTo>
                  <a:lnTo>
                    <a:pt x="38703" y="218131"/>
                  </a:lnTo>
                  <a:lnTo>
                    <a:pt x="37309" y="231284"/>
                  </a:lnTo>
                  <a:lnTo>
                    <a:pt x="28575" y="2570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3575"/>
            <p:cNvSpPr/>
            <p:nvPr>
              <p:custDataLst>
                <p:tags r:id="rId186"/>
              </p:custDataLst>
            </p:nvPr>
          </p:nvSpPr>
          <p:spPr>
            <a:xfrm>
              <a:off x="4657728" y="449179"/>
              <a:ext cx="200023" cy="187496"/>
            </a:xfrm>
            <a:custGeom>
              <a:avLst/>
              <a:gdLst/>
              <a:ahLst/>
              <a:cxnLst/>
              <a:rect l="0" t="0" r="0" b="0"/>
              <a:pathLst>
                <a:path w="200023" h="187496">
                  <a:moveTo>
                    <a:pt x="9522" y="46121"/>
                  </a:moveTo>
                  <a:lnTo>
                    <a:pt x="9522" y="46121"/>
                  </a:lnTo>
                  <a:lnTo>
                    <a:pt x="9522" y="31932"/>
                  </a:lnTo>
                  <a:lnTo>
                    <a:pt x="8464" y="30312"/>
                  </a:lnTo>
                  <a:lnTo>
                    <a:pt x="6700" y="29231"/>
                  </a:lnTo>
                  <a:lnTo>
                    <a:pt x="31" y="27082"/>
                  </a:lnTo>
                  <a:lnTo>
                    <a:pt x="0" y="35273"/>
                  </a:lnTo>
                  <a:lnTo>
                    <a:pt x="8198" y="57938"/>
                  </a:lnTo>
                  <a:lnTo>
                    <a:pt x="9488" y="100631"/>
                  </a:lnTo>
                  <a:lnTo>
                    <a:pt x="10573" y="124543"/>
                  </a:lnTo>
                  <a:lnTo>
                    <a:pt x="17060" y="143378"/>
                  </a:lnTo>
                  <a:lnTo>
                    <a:pt x="19044" y="187495"/>
                  </a:lnTo>
                  <a:lnTo>
                    <a:pt x="16224" y="185507"/>
                  </a:lnTo>
                  <a:lnTo>
                    <a:pt x="13990" y="183495"/>
                  </a:lnTo>
                  <a:lnTo>
                    <a:pt x="11508" y="178437"/>
                  </a:lnTo>
                  <a:lnTo>
                    <a:pt x="9599" y="146426"/>
                  </a:lnTo>
                  <a:lnTo>
                    <a:pt x="9527" y="103195"/>
                  </a:lnTo>
                  <a:lnTo>
                    <a:pt x="10581" y="71511"/>
                  </a:lnTo>
                  <a:lnTo>
                    <a:pt x="22779" y="39770"/>
                  </a:lnTo>
                  <a:lnTo>
                    <a:pt x="38170" y="18382"/>
                  </a:lnTo>
                  <a:lnTo>
                    <a:pt x="44480" y="12626"/>
                  </a:lnTo>
                  <a:lnTo>
                    <a:pt x="71104" y="1879"/>
                  </a:lnTo>
                  <a:lnTo>
                    <a:pt x="83106" y="0"/>
                  </a:lnTo>
                  <a:lnTo>
                    <a:pt x="92673" y="1987"/>
                  </a:lnTo>
                  <a:lnTo>
                    <a:pt x="101511" y="5339"/>
                  </a:lnTo>
                  <a:lnTo>
                    <a:pt x="130579" y="12724"/>
                  </a:lnTo>
                  <a:lnTo>
                    <a:pt x="148048" y="24198"/>
                  </a:lnTo>
                  <a:lnTo>
                    <a:pt x="177766" y="53537"/>
                  </a:lnTo>
                  <a:lnTo>
                    <a:pt x="186254" y="69603"/>
                  </a:lnTo>
                  <a:lnTo>
                    <a:pt x="196932" y="115828"/>
                  </a:lnTo>
                  <a:lnTo>
                    <a:pt x="200022" y="141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SMARTInkShape-Group745"/>
          <p:cNvGrpSpPr/>
          <p:nvPr/>
        </p:nvGrpSpPr>
        <p:grpSpPr>
          <a:xfrm>
            <a:off x="6724650" y="470840"/>
            <a:ext cx="257176" cy="719572"/>
            <a:chOff x="6724650" y="470840"/>
            <a:chExt cx="257176" cy="719572"/>
          </a:xfrm>
        </p:grpSpPr>
        <p:sp>
          <p:nvSpPr>
            <p:cNvPr id="34" name="SMARTInkShape-3576"/>
            <p:cNvSpPr/>
            <p:nvPr>
              <p:custDataLst>
                <p:tags r:id="rId168"/>
              </p:custDataLst>
            </p:nvPr>
          </p:nvSpPr>
          <p:spPr>
            <a:xfrm>
              <a:off x="6945050" y="470840"/>
              <a:ext cx="8201" cy="14936"/>
            </a:xfrm>
            <a:custGeom>
              <a:avLst/>
              <a:gdLst/>
              <a:ahLst/>
              <a:cxnLst/>
              <a:rect l="0" t="0" r="0" b="0"/>
              <a:pathLst>
                <a:path w="8201" h="14936">
                  <a:moveTo>
                    <a:pt x="8200" y="14935"/>
                  </a:moveTo>
                  <a:lnTo>
                    <a:pt x="8200" y="14935"/>
                  </a:lnTo>
                  <a:lnTo>
                    <a:pt x="8200" y="5802"/>
                  </a:lnTo>
                  <a:lnTo>
                    <a:pt x="3144" y="470"/>
                  </a:lnTo>
                  <a:lnTo>
                    <a:pt x="1655" y="0"/>
                  </a:lnTo>
                  <a:lnTo>
                    <a:pt x="662" y="745"/>
                  </a:lnTo>
                  <a:lnTo>
                    <a:pt x="0" y="2300"/>
                  </a:lnTo>
                  <a:lnTo>
                    <a:pt x="616" y="3337"/>
                  </a:lnTo>
                  <a:lnTo>
                    <a:pt x="8200" y="54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3577"/>
            <p:cNvSpPr/>
            <p:nvPr>
              <p:custDataLst>
                <p:tags r:id="rId169"/>
              </p:custDataLst>
            </p:nvPr>
          </p:nvSpPr>
          <p:spPr>
            <a:xfrm>
              <a:off x="6962775" y="628650"/>
              <a:ext cx="19051" cy="76201"/>
            </a:xfrm>
            <a:custGeom>
              <a:avLst/>
              <a:gdLst/>
              <a:ahLst/>
              <a:cxnLst/>
              <a:rect l="0" t="0" r="0" b="0"/>
              <a:pathLst>
                <a:path w="19051" h="76201">
                  <a:moveTo>
                    <a:pt x="0" y="0"/>
                  </a:moveTo>
                  <a:lnTo>
                    <a:pt x="0" y="0"/>
                  </a:lnTo>
                  <a:lnTo>
                    <a:pt x="8200" y="8201"/>
                  </a:lnTo>
                  <a:lnTo>
                    <a:pt x="9132" y="14189"/>
                  </a:lnTo>
                  <a:lnTo>
                    <a:pt x="10561" y="36070"/>
                  </a:lnTo>
                  <a:lnTo>
                    <a:pt x="17723" y="59013"/>
                  </a:lnTo>
                  <a:lnTo>
                    <a:pt x="190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3578"/>
            <p:cNvSpPr/>
            <p:nvPr>
              <p:custDataLst>
                <p:tags r:id="rId170"/>
              </p:custDataLst>
            </p:nvPr>
          </p:nvSpPr>
          <p:spPr>
            <a:xfrm>
              <a:off x="6724650" y="772264"/>
              <a:ext cx="170889" cy="418148"/>
            </a:xfrm>
            <a:custGeom>
              <a:avLst/>
              <a:gdLst/>
              <a:ahLst/>
              <a:cxnLst/>
              <a:rect l="0" t="0" r="0" b="0"/>
              <a:pathLst>
                <a:path w="170889" h="418148">
                  <a:moveTo>
                    <a:pt x="0" y="123086"/>
                  </a:moveTo>
                  <a:lnTo>
                    <a:pt x="0" y="123086"/>
                  </a:lnTo>
                  <a:lnTo>
                    <a:pt x="5056" y="123086"/>
                  </a:lnTo>
                  <a:lnTo>
                    <a:pt x="6545" y="124144"/>
                  </a:lnTo>
                  <a:lnTo>
                    <a:pt x="7538" y="125908"/>
                  </a:lnTo>
                  <a:lnTo>
                    <a:pt x="10321" y="139333"/>
                  </a:lnTo>
                  <a:lnTo>
                    <a:pt x="15994" y="149654"/>
                  </a:lnTo>
                  <a:lnTo>
                    <a:pt x="23988" y="196280"/>
                  </a:lnTo>
                  <a:lnTo>
                    <a:pt x="28173" y="239282"/>
                  </a:lnTo>
                  <a:lnTo>
                    <a:pt x="31345" y="282438"/>
                  </a:lnTo>
                  <a:lnTo>
                    <a:pt x="36099" y="306121"/>
                  </a:lnTo>
                  <a:lnTo>
                    <a:pt x="37924" y="351031"/>
                  </a:lnTo>
                  <a:lnTo>
                    <a:pt x="36964" y="364095"/>
                  </a:lnTo>
                  <a:lnTo>
                    <a:pt x="28965" y="410118"/>
                  </a:lnTo>
                  <a:lnTo>
                    <a:pt x="28609" y="417637"/>
                  </a:lnTo>
                  <a:lnTo>
                    <a:pt x="23529" y="418147"/>
                  </a:lnTo>
                  <a:lnTo>
                    <a:pt x="22036" y="417160"/>
                  </a:lnTo>
                  <a:lnTo>
                    <a:pt x="21041" y="415443"/>
                  </a:lnTo>
                  <a:lnTo>
                    <a:pt x="13825" y="394497"/>
                  </a:lnTo>
                  <a:lnTo>
                    <a:pt x="18452" y="350288"/>
                  </a:lnTo>
                  <a:lnTo>
                    <a:pt x="18931" y="310488"/>
                  </a:lnTo>
                  <a:lnTo>
                    <a:pt x="19015" y="271746"/>
                  </a:lnTo>
                  <a:lnTo>
                    <a:pt x="19040" y="229575"/>
                  </a:lnTo>
                  <a:lnTo>
                    <a:pt x="21869" y="187447"/>
                  </a:lnTo>
                  <a:lnTo>
                    <a:pt x="29411" y="144272"/>
                  </a:lnTo>
                  <a:lnTo>
                    <a:pt x="36383" y="96814"/>
                  </a:lnTo>
                  <a:lnTo>
                    <a:pt x="48235" y="50011"/>
                  </a:lnTo>
                  <a:lnTo>
                    <a:pt x="60446" y="22103"/>
                  </a:lnTo>
                  <a:lnTo>
                    <a:pt x="69552" y="11883"/>
                  </a:lnTo>
                  <a:lnTo>
                    <a:pt x="79595" y="4871"/>
                  </a:lnTo>
                  <a:lnTo>
                    <a:pt x="87586" y="1754"/>
                  </a:lnTo>
                  <a:lnTo>
                    <a:pt x="103092" y="0"/>
                  </a:lnTo>
                  <a:lnTo>
                    <a:pt x="121093" y="4536"/>
                  </a:lnTo>
                  <a:lnTo>
                    <a:pt x="138533" y="15551"/>
                  </a:lnTo>
                  <a:lnTo>
                    <a:pt x="148879" y="25842"/>
                  </a:lnTo>
                  <a:lnTo>
                    <a:pt x="167186" y="53423"/>
                  </a:lnTo>
                  <a:lnTo>
                    <a:pt x="170888" y="82254"/>
                  </a:lnTo>
                  <a:lnTo>
                    <a:pt x="166227" y="100992"/>
                  </a:lnTo>
                  <a:lnTo>
                    <a:pt x="158193" y="110797"/>
                  </a:lnTo>
                  <a:lnTo>
                    <a:pt x="148624" y="119741"/>
                  </a:lnTo>
                  <a:lnTo>
                    <a:pt x="136229" y="135618"/>
                  </a:lnTo>
                  <a:lnTo>
                    <a:pt x="107492" y="154396"/>
                  </a:lnTo>
                  <a:lnTo>
                    <a:pt x="102353" y="155601"/>
                  </a:lnTo>
                  <a:lnTo>
                    <a:pt x="97869" y="155346"/>
                  </a:lnTo>
                  <a:lnTo>
                    <a:pt x="83679" y="152753"/>
                  </a:lnTo>
                  <a:lnTo>
                    <a:pt x="72116" y="151088"/>
                  </a:lnTo>
                  <a:lnTo>
                    <a:pt x="54764" y="144201"/>
                  </a:lnTo>
                  <a:lnTo>
                    <a:pt x="46212" y="138468"/>
                  </a:lnTo>
                  <a:lnTo>
                    <a:pt x="43508" y="134399"/>
                  </a:lnTo>
                  <a:lnTo>
                    <a:pt x="38100" y="1135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SMARTInkShape-Group746"/>
          <p:cNvGrpSpPr/>
          <p:nvPr/>
        </p:nvGrpSpPr>
        <p:grpSpPr>
          <a:xfrm>
            <a:off x="7391554" y="390525"/>
            <a:ext cx="1276197" cy="646174"/>
            <a:chOff x="7391554" y="390525"/>
            <a:chExt cx="1276197" cy="646174"/>
          </a:xfrm>
        </p:grpSpPr>
        <p:sp>
          <p:nvSpPr>
            <p:cNvPr id="38" name="SMARTInkShape-3579"/>
            <p:cNvSpPr/>
            <p:nvPr>
              <p:custDataLst>
                <p:tags r:id="rId159"/>
              </p:custDataLst>
            </p:nvPr>
          </p:nvSpPr>
          <p:spPr>
            <a:xfrm>
              <a:off x="8639175" y="390525"/>
              <a:ext cx="28576" cy="38101"/>
            </a:xfrm>
            <a:custGeom>
              <a:avLst/>
              <a:gdLst/>
              <a:ahLst/>
              <a:cxnLst/>
              <a:rect l="0" t="0" r="0" b="0"/>
              <a:pathLst>
                <a:path w="28576" h="38101">
                  <a:moveTo>
                    <a:pt x="28575" y="38100"/>
                  </a:moveTo>
                  <a:lnTo>
                    <a:pt x="28575" y="38100"/>
                  </a:lnTo>
                  <a:lnTo>
                    <a:pt x="28575" y="33043"/>
                  </a:lnTo>
                  <a:lnTo>
                    <a:pt x="25753" y="27739"/>
                  </a:lnTo>
                  <a:lnTo>
                    <a:pt x="12766" y="11785"/>
                  </a:lnTo>
                  <a:lnTo>
                    <a:pt x="9952" y="1761"/>
                  </a:lnTo>
                  <a:lnTo>
                    <a:pt x="8751" y="117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3580"/>
            <p:cNvSpPr/>
            <p:nvPr>
              <p:custDataLst>
                <p:tags r:id="rId160"/>
              </p:custDataLst>
            </p:nvPr>
          </p:nvSpPr>
          <p:spPr>
            <a:xfrm>
              <a:off x="8620251" y="495300"/>
              <a:ext cx="18925" cy="85726"/>
            </a:xfrm>
            <a:custGeom>
              <a:avLst/>
              <a:gdLst/>
              <a:ahLst/>
              <a:cxnLst/>
              <a:rect l="0" t="0" r="0" b="0"/>
              <a:pathLst>
                <a:path w="18925" h="85726">
                  <a:moveTo>
                    <a:pt x="18924" y="0"/>
                  </a:moveTo>
                  <a:lnTo>
                    <a:pt x="18924" y="0"/>
                  </a:lnTo>
                  <a:lnTo>
                    <a:pt x="18924" y="8201"/>
                  </a:lnTo>
                  <a:lnTo>
                    <a:pt x="3115" y="26370"/>
                  </a:lnTo>
                  <a:lnTo>
                    <a:pt x="834" y="35212"/>
                  </a:lnTo>
                  <a:lnTo>
                    <a:pt x="0" y="50838"/>
                  </a:lnTo>
                  <a:lnTo>
                    <a:pt x="2752" y="57167"/>
                  </a:lnTo>
                  <a:lnTo>
                    <a:pt x="6445" y="63508"/>
                  </a:lnTo>
                  <a:lnTo>
                    <a:pt x="8815" y="76201"/>
                  </a:lnTo>
                  <a:lnTo>
                    <a:pt x="9399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3581"/>
            <p:cNvSpPr/>
            <p:nvPr>
              <p:custDataLst>
                <p:tags r:id="rId161"/>
              </p:custDataLst>
            </p:nvPr>
          </p:nvSpPr>
          <p:spPr>
            <a:xfrm>
              <a:off x="8458200" y="533400"/>
              <a:ext cx="95251" cy="9526"/>
            </a:xfrm>
            <a:custGeom>
              <a:avLst/>
              <a:gdLst/>
              <a:ahLst/>
              <a:cxnLst/>
              <a:rect l="0" t="0" r="0" b="0"/>
              <a:pathLst>
                <a:path w="95251" h="9526">
                  <a:moveTo>
                    <a:pt x="0" y="9525"/>
                  </a:moveTo>
                  <a:lnTo>
                    <a:pt x="0" y="9525"/>
                  </a:lnTo>
                  <a:lnTo>
                    <a:pt x="44538" y="9525"/>
                  </a:lnTo>
                  <a:lnTo>
                    <a:pt x="79573" y="8467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3582"/>
            <p:cNvSpPr/>
            <p:nvPr>
              <p:custDataLst>
                <p:tags r:id="rId162"/>
              </p:custDataLst>
            </p:nvPr>
          </p:nvSpPr>
          <p:spPr>
            <a:xfrm>
              <a:off x="8297600" y="495858"/>
              <a:ext cx="93926" cy="94690"/>
            </a:xfrm>
            <a:custGeom>
              <a:avLst/>
              <a:gdLst/>
              <a:ahLst/>
              <a:cxnLst/>
              <a:rect l="0" t="0" r="0" b="0"/>
              <a:pathLst>
                <a:path w="93926" h="94690">
                  <a:moveTo>
                    <a:pt x="8200" y="47067"/>
                  </a:moveTo>
                  <a:lnTo>
                    <a:pt x="8200" y="47067"/>
                  </a:lnTo>
                  <a:lnTo>
                    <a:pt x="8200" y="56200"/>
                  </a:lnTo>
                  <a:lnTo>
                    <a:pt x="3144" y="56476"/>
                  </a:lnTo>
                  <a:lnTo>
                    <a:pt x="1655" y="57573"/>
                  </a:lnTo>
                  <a:lnTo>
                    <a:pt x="0" y="61614"/>
                  </a:lnTo>
                  <a:lnTo>
                    <a:pt x="616" y="63115"/>
                  </a:lnTo>
                  <a:lnTo>
                    <a:pt x="2086" y="64116"/>
                  </a:lnTo>
                  <a:lnTo>
                    <a:pt x="4124" y="64783"/>
                  </a:lnTo>
                  <a:lnTo>
                    <a:pt x="5483" y="66286"/>
                  </a:lnTo>
                  <a:lnTo>
                    <a:pt x="8094" y="75215"/>
                  </a:lnTo>
                  <a:lnTo>
                    <a:pt x="8200" y="94689"/>
                  </a:lnTo>
                  <a:lnTo>
                    <a:pt x="8200" y="81434"/>
                  </a:lnTo>
                  <a:lnTo>
                    <a:pt x="9258" y="79503"/>
                  </a:lnTo>
                  <a:lnTo>
                    <a:pt x="11022" y="78216"/>
                  </a:lnTo>
                  <a:lnTo>
                    <a:pt x="13256" y="77358"/>
                  </a:lnTo>
                  <a:lnTo>
                    <a:pt x="14745" y="74669"/>
                  </a:lnTo>
                  <a:lnTo>
                    <a:pt x="18521" y="50853"/>
                  </a:lnTo>
                  <a:lnTo>
                    <a:pt x="25212" y="37663"/>
                  </a:lnTo>
                  <a:lnTo>
                    <a:pt x="25891" y="34447"/>
                  </a:lnTo>
                  <a:lnTo>
                    <a:pt x="41403" y="5794"/>
                  </a:lnTo>
                  <a:lnTo>
                    <a:pt x="46946" y="2265"/>
                  </a:lnTo>
                  <a:lnTo>
                    <a:pt x="54071" y="0"/>
                  </a:lnTo>
                  <a:lnTo>
                    <a:pt x="63872" y="7692"/>
                  </a:lnTo>
                  <a:lnTo>
                    <a:pt x="69969" y="13646"/>
                  </a:lnTo>
                  <a:lnTo>
                    <a:pt x="72695" y="19160"/>
                  </a:lnTo>
                  <a:lnTo>
                    <a:pt x="83807" y="65704"/>
                  </a:lnTo>
                  <a:lnTo>
                    <a:pt x="84283" y="73679"/>
                  </a:lnTo>
                  <a:lnTo>
                    <a:pt x="93925" y="85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3583"/>
            <p:cNvSpPr/>
            <p:nvPr>
              <p:custDataLst>
                <p:tags r:id="rId163"/>
              </p:custDataLst>
            </p:nvPr>
          </p:nvSpPr>
          <p:spPr>
            <a:xfrm>
              <a:off x="8096250" y="676275"/>
              <a:ext cx="84234" cy="228601"/>
            </a:xfrm>
            <a:custGeom>
              <a:avLst/>
              <a:gdLst/>
              <a:ahLst/>
              <a:cxnLst/>
              <a:rect l="0" t="0" r="0" b="0"/>
              <a:pathLst>
                <a:path w="84234" h="228601">
                  <a:moveTo>
                    <a:pt x="0" y="0"/>
                  </a:moveTo>
                  <a:lnTo>
                    <a:pt x="0" y="0"/>
                  </a:lnTo>
                  <a:lnTo>
                    <a:pt x="36579" y="22390"/>
                  </a:lnTo>
                  <a:lnTo>
                    <a:pt x="45538" y="31471"/>
                  </a:lnTo>
                  <a:lnTo>
                    <a:pt x="69728" y="64993"/>
                  </a:lnTo>
                  <a:lnTo>
                    <a:pt x="80688" y="106788"/>
                  </a:lnTo>
                  <a:lnTo>
                    <a:pt x="84233" y="128890"/>
                  </a:lnTo>
                  <a:lnTo>
                    <a:pt x="80227" y="153901"/>
                  </a:lnTo>
                  <a:lnTo>
                    <a:pt x="67280" y="176363"/>
                  </a:lnTo>
                  <a:lnTo>
                    <a:pt x="43942" y="201858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3584"/>
            <p:cNvSpPr/>
            <p:nvPr>
              <p:custDataLst>
                <p:tags r:id="rId164"/>
              </p:custDataLst>
            </p:nvPr>
          </p:nvSpPr>
          <p:spPr>
            <a:xfrm>
              <a:off x="7877292" y="747417"/>
              <a:ext cx="123694" cy="289282"/>
            </a:xfrm>
            <a:custGeom>
              <a:avLst/>
              <a:gdLst/>
              <a:ahLst/>
              <a:cxnLst/>
              <a:rect l="0" t="0" r="0" b="0"/>
              <a:pathLst>
                <a:path w="123694" h="289282">
                  <a:moveTo>
                    <a:pt x="47508" y="90783"/>
                  </a:moveTo>
                  <a:lnTo>
                    <a:pt x="47508" y="90783"/>
                  </a:lnTo>
                  <a:lnTo>
                    <a:pt x="47508" y="113173"/>
                  </a:lnTo>
                  <a:lnTo>
                    <a:pt x="38244" y="155083"/>
                  </a:lnTo>
                  <a:lnTo>
                    <a:pt x="37002" y="171336"/>
                  </a:lnTo>
                  <a:lnTo>
                    <a:pt x="29347" y="207303"/>
                  </a:lnTo>
                  <a:lnTo>
                    <a:pt x="27663" y="220793"/>
                  </a:lnTo>
                  <a:lnTo>
                    <a:pt x="20292" y="244873"/>
                  </a:lnTo>
                  <a:lnTo>
                    <a:pt x="18143" y="265311"/>
                  </a:lnTo>
                  <a:lnTo>
                    <a:pt x="10314" y="280800"/>
                  </a:lnTo>
                  <a:lnTo>
                    <a:pt x="9527" y="289281"/>
                  </a:lnTo>
                  <a:lnTo>
                    <a:pt x="6638" y="287307"/>
                  </a:lnTo>
                  <a:lnTo>
                    <a:pt x="4386" y="285299"/>
                  </a:lnTo>
                  <a:lnTo>
                    <a:pt x="1884" y="280246"/>
                  </a:lnTo>
                  <a:lnTo>
                    <a:pt x="0" y="245740"/>
                  </a:lnTo>
                  <a:lnTo>
                    <a:pt x="8094" y="203147"/>
                  </a:lnTo>
                  <a:lnTo>
                    <a:pt x="12057" y="157203"/>
                  </a:lnTo>
                  <a:lnTo>
                    <a:pt x="25632" y="109799"/>
                  </a:lnTo>
                  <a:lnTo>
                    <a:pt x="36147" y="67260"/>
                  </a:lnTo>
                  <a:lnTo>
                    <a:pt x="56219" y="20005"/>
                  </a:lnTo>
                  <a:lnTo>
                    <a:pt x="61257" y="12407"/>
                  </a:lnTo>
                  <a:lnTo>
                    <a:pt x="67025" y="8324"/>
                  </a:lnTo>
                  <a:lnTo>
                    <a:pt x="73116" y="5451"/>
                  </a:lnTo>
                  <a:lnTo>
                    <a:pt x="79350" y="647"/>
                  </a:lnTo>
                  <a:lnTo>
                    <a:pt x="82495" y="0"/>
                  </a:lnTo>
                  <a:lnTo>
                    <a:pt x="85649" y="628"/>
                  </a:lnTo>
                  <a:lnTo>
                    <a:pt x="91976" y="3089"/>
                  </a:lnTo>
                  <a:lnTo>
                    <a:pt x="101488" y="5533"/>
                  </a:lnTo>
                  <a:lnTo>
                    <a:pt x="117359" y="18239"/>
                  </a:lnTo>
                  <a:lnTo>
                    <a:pt x="120886" y="24322"/>
                  </a:lnTo>
                  <a:lnTo>
                    <a:pt x="123151" y="36850"/>
                  </a:lnTo>
                  <a:lnTo>
                    <a:pt x="123693" y="74517"/>
                  </a:lnTo>
                  <a:lnTo>
                    <a:pt x="121582" y="77822"/>
                  </a:lnTo>
                  <a:lnTo>
                    <a:pt x="105806" y="93554"/>
                  </a:lnTo>
                  <a:lnTo>
                    <a:pt x="92185" y="111674"/>
                  </a:lnTo>
                  <a:lnTo>
                    <a:pt x="82886" y="115943"/>
                  </a:lnTo>
                  <a:lnTo>
                    <a:pt x="44452" y="119299"/>
                  </a:lnTo>
                  <a:lnTo>
                    <a:pt x="42295" y="117202"/>
                  </a:lnTo>
                  <a:lnTo>
                    <a:pt x="39900" y="109227"/>
                  </a:lnTo>
                  <a:lnTo>
                    <a:pt x="37983" y="907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3585"/>
            <p:cNvSpPr/>
            <p:nvPr>
              <p:custDataLst>
                <p:tags r:id="rId165"/>
              </p:custDataLst>
            </p:nvPr>
          </p:nvSpPr>
          <p:spPr>
            <a:xfrm>
              <a:off x="7629525" y="876300"/>
              <a:ext cx="114301" cy="47626"/>
            </a:xfrm>
            <a:custGeom>
              <a:avLst/>
              <a:gdLst/>
              <a:ahLst/>
              <a:cxnLst/>
              <a:rect l="0" t="0" r="0" b="0"/>
              <a:pathLst>
                <a:path w="114301" h="47626">
                  <a:moveTo>
                    <a:pt x="0" y="47625"/>
                  </a:moveTo>
                  <a:lnTo>
                    <a:pt x="0" y="47625"/>
                  </a:lnTo>
                  <a:lnTo>
                    <a:pt x="14189" y="33436"/>
                  </a:lnTo>
                  <a:lnTo>
                    <a:pt x="19711" y="30735"/>
                  </a:lnTo>
                  <a:lnTo>
                    <a:pt x="22666" y="30015"/>
                  </a:lnTo>
                  <a:lnTo>
                    <a:pt x="36257" y="20500"/>
                  </a:lnTo>
                  <a:lnTo>
                    <a:pt x="51886" y="18278"/>
                  </a:lnTo>
                  <a:lnTo>
                    <a:pt x="66262" y="11567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3586"/>
            <p:cNvSpPr/>
            <p:nvPr>
              <p:custDataLst>
                <p:tags r:id="rId166"/>
              </p:custDataLst>
            </p:nvPr>
          </p:nvSpPr>
          <p:spPr>
            <a:xfrm>
              <a:off x="7581900" y="771986"/>
              <a:ext cx="19051" cy="142415"/>
            </a:xfrm>
            <a:custGeom>
              <a:avLst/>
              <a:gdLst/>
              <a:ahLst/>
              <a:cxnLst/>
              <a:rect l="0" t="0" r="0" b="0"/>
              <a:pathLst>
                <a:path w="19051" h="142415">
                  <a:moveTo>
                    <a:pt x="0" y="28114"/>
                  </a:moveTo>
                  <a:lnTo>
                    <a:pt x="0" y="28114"/>
                  </a:lnTo>
                  <a:lnTo>
                    <a:pt x="8200" y="11712"/>
                  </a:lnTo>
                  <a:lnTo>
                    <a:pt x="9491" y="0"/>
                  </a:lnTo>
                  <a:lnTo>
                    <a:pt x="4458" y="4732"/>
                  </a:lnTo>
                  <a:lnTo>
                    <a:pt x="1981" y="9961"/>
                  </a:lnTo>
                  <a:lnTo>
                    <a:pt x="391" y="21941"/>
                  </a:lnTo>
                  <a:lnTo>
                    <a:pt x="9143" y="64533"/>
                  </a:lnTo>
                  <a:lnTo>
                    <a:pt x="9515" y="112027"/>
                  </a:lnTo>
                  <a:lnTo>
                    <a:pt x="12343" y="121147"/>
                  </a:lnTo>
                  <a:lnTo>
                    <a:pt x="16069" y="128729"/>
                  </a:lnTo>
                  <a:lnTo>
                    <a:pt x="19050" y="1424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3587"/>
            <p:cNvSpPr/>
            <p:nvPr>
              <p:custDataLst>
                <p:tags r:id="rId167"/>
              </p:custDataLst>
            </p:nvPr>
          </p:nvSpPr>
          <p:spPr>
            <a:xfrm>
              <a:off x="7391554" y="733438"/>
              <a:ext cx="66522" cy="257163"/>
            </a:xfrm>
            <a:custGeom>
              <a:avLst/>
              <a:gdLst/>
              <a:ahLst/>
              <a:cxnLst/>
              <a:rect l="0" t="0" r="0" b="0"/>
              <a:pathLst>
                <a:path w="66522" h="257163">
                  <a:moveTo>
                    <a:pt x="66521" y="19037"/>
                  </a:moveTo>
                  <a:lnTo>
                    <a:pt x="66521" y="19037"/>
                  </a:lnTo>
                  <a:lnTo>
                    <a:pt x="61465" y="19037"/>
                  </a:lnTo>
                  <a:lnTo>
                    <a:pt x="59976" y="17979"/>
                  </a:lnTo>
                  <a:lnTo>
                    <a:pt x="58983" y="16215"/>
                  </a:lnTo>
                  <a:lnTo>
                    <a:pt x="57112" y="1703"/>
                  </a:lnTo>
                  <a:lnTo>
                    <a:pt x="56015" y="1131"/>
                  </a:lnTo>
                  <a:lnTo>
                    <a:pt x="51531" y="326"/>
                  </a:lnTo>
                  <a:lnTo>
                    <a:pt x="56067" y="32"/>
                  </a:lnTo>
                  <a:lnTo>
                    <a:pt x="51665" y="0"/>
                  </a:lnTo>
                  <a:lnTo>
                    <a:pt x="46512" y="2815"/>
                  </a:lnTo>
                  <a:lnTo>
                    <a:pt x="43657" y="5047"/>
                  </a:lnTo>
                  <a:lnTo>
                    <a:pt x="40484" y="10350"/>
                  </a:lnTo>
                  <a:lnTo>
                    <a:pt x="33391" y="27434"/>
                  </a:lnTo>
                  <a:lnTo>
                    <a:pt x="22856" y="44645"/>
                  </a:lnTo>
                  <a:lnTo>
                    <a:pt x="8766" y="88732"/>
                  </a:lnTo>
                  <a:lnTo>
                    <a:pt x="1609" y="119352"/>
                  </a:lnTo>
                  <a:lnTo>
                    <a:pt x="0" y="166825"/>
                  </a:lnTo>
                  <a:lnTo>
                    <a:pt x="7481" y="199924"/>
                  </a:lnTo>
                  <a:lnTo>
                    <a:pt x="19149" y="225120"/>
                  </a:lnTo>
                  <a:lnTo>
                    <a:pt x="35863" y="249493"/>
                  </a:lnTo>
                  <a:lnTo>
                    <a:pt x="46192" y="253754"/>
                  </a:lnTo>
                  <a:lnTo>
                    <a:pt x="66521" y="2571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SMARTInkShape-Group747"/>
          <p:cNvGrpSpPr/>
          <p:nvPr/>
        </p:nvGrpSpPr>
        <p:grpSpPr>
          <a:xfrm>
            <a:off x="3562350" y="266864"/>
            <a:ext cx="760379" cy="1047587"/>
            <a:chOff x="3562350" y="266864"/>
            <a:chExt cx="760379" cy="1047587"/>
          </a:xfrm>
        </p:grpSpPr>
        <p:sp>
          <p:nvSpPr>
            <p:cNvPr id="48" name="SMARTInkShape-3588"/>
            <p:cNvSpPr/>
            <p:nvPr>
              <p:custDataLst>
                <p:tags r:id="rId155"/>
              </p:custDataLst>
            </p:nvPr>
          </p:nvSpPr>
          <p:spPr>
            <a:xfrm>
              <a:off x="3781460" y="1066838"/>
              <a:ext cx="71759" cy="57112"/>
            </a:xfrm>
            <a:custGeom>
              <a:avLst/>
              <a:gdLst/>
              <a:ahLst/>
              <a:cxnLst/>
              <a:rect l="0" t="0" r="0" b="0"/>
              <a:pathLst>
                <a:path w="71759" h="57112">
                  <a:moveTo>
                    <a:pt x="28540" y="47587"/>
                  </a:moveTo>
                  <a:lnTo>
                    <a:pt x="28540" y="47587"/>
                  </a:lnTo>
                  <a:lnTo>
                    <a:pt x="1327" y="47587"/>
                  </a:lnTo>
                  <a:lnTo>
                    <a:pt x="873" y="48645"/>
                  </a:lnTo>
                  <a:lnTo>
                    <a:pt x="0" y="56719"/>
                  </a:lnTo>
                  <a:lnTo>
                    <a:pt x="26789" y="57111"/>
                  </a:lnTo>
                  <a:lnTo>
                    <a:pt x="60326" y="25313"/>
                  </a:lnTo>
                  <a:lnTo>
                    <a:pt x="63834" y="18990"/>
                  </a:lnTo>
                  <a:lnTo>
                    <a:pt x="64769" y="15823"/>
                  </a:lnTo>
                  <a:lnTo>
                    <a:pt x="66451" y="13711"/>
                  </a:lnTo>
                  <a:lnTo>
                    <a:pt x="71142" y="11364"/>
                  </a:lnTo>
                  <a:lnTo>
                    <a:pt x="71758" y="9680"/>
                  </a:lnTo>
                  <a:lnTo>
                    <a:pt x="71110" y="7499"/>
                  </a:lnTo>
                  <a:lnTo>
                    <a:pt x="67523" y="1451"/>
                  </a:lnTo>
                  <a:lnTo>
                    <a:pt x="64210" y="624"/>
                  </a:lnTo>
                  <a:lnTo>
                    <a:pt x="44273" y="0"/>
                  </a:lnTo>
                  <a:lnTo>
                    <a:pt x="38002" y="2801"/>
                  </a:lnTo>
                  <a:lnTo>
                    <a:pt x="20503" y="17572"/>
                  </a:lnTo>
                  <a:lnTo>
                    <a:pt x="19456" y="23642"/>
                  </a:lnTo>
                  <a:lnTo>
                    <a:pt x="19015" y="380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3589"/>
            <p:cNvSpPr/>
            <p:nvPr>
              <p:custDataLst>
                <p:tags r:id="rId156"/>
              </p:custDataLst>
            </p:nvPr>
          </p:nvSpPr>
          <p:spPr>
            <a:xfrm>
              <a:off x="3810000" y="1181493"/>
              <a:ext cx="19051" cy="132958"/>
            </a:xfrm>
            <a:custGeom>
              <a:avLst/>
              <a:gdLst/>
              <a:ahLst/>
              <a:cxnLst/>
              <a:rect l="0" t="0" r="0" b="0"/>
              <a:pathLst>
                <a:path w="19051" h="132958">
                  <a:moveTo>
                    <a:pt x="0" y="9132"/>
                  </a:moveTo>
                  <a:lnTo>
                    <a:pt x="0" y="9132"/>
                  </a:lnTo>
                  <a:lnTo>
                    <a:pt x="0" y="0"/>
                  </a:lnTo>
                  <a:lnTo>
                    <a:pt x="0" y="23287"/>
                  </a:lnTo>
                  <a:lnTo>
                    <a:pt x="1058" y="24919"/>
                  </a:lnTo>
                  <a:lnTo>
                    <a:pt x="2822" y="26007"/>
                  </a:lnTo>
                  <a:lnTo>
                    <a:pt x="5057" y="26732"/>
                  </a:lnTo>
                  <a:lnTo>
                    <a:pt x="6546" y="29332"/>
                  </a:lnTo>
                  <a:lnTo>
                    <a:pt x="9263" y="52986"/>
                  </a:lnTo>
                  <a:lnTo>
                    <a:pt x="9408" y="59667"/>
                  </a:lnTo>
                  <a:lnTo>
                    <a:pt x="12295" y="66164"/>
                  </a:lnTo>
                  <a:lnTo>
                    <a:pt x="16048" y="72580"/>
                  </a:lnTo>
                  <a:lnTo>
                    <a:pt x="18161" y="83200"/>
                  </a:lnTo>
                  <a:lnTo>
                    <a:pt x="19045" y="130083"/>
                  </a:lnTo>
                  <a:lnTo>
                    <a:pt x="19050" y="1329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3590"/>
            <p:cNvSpPr/>
            <p:nvPr>
              <p:custDataLst>
                <p:tags r:id="rId157"/>
              </p:custDataLst>
            </p:nvPr>
          </p:nvSpPr>
          <p:spPr>
            <a:xfrm>
              <a:off x="4143413" y="266864"/>
              <a:ext cx="179316" cy="180812"/>
            </a:xfrm>
            <a:custGeom>
              <a:avLst/>
              <a:gdLst/>
              <a:ahLst/>
              <a:cxnLst/>
              <a:rect l="0" t="0" r="0" b="0"/>
              <a:pathLst>
                <a:path w="179316" h="180812">
                  <a:moveTo>
                    <a:pt x="19012" y="37936"/>
                  </a:moveTo>
                  <a:lnTo>
                    <a:pt x="19012" y="37936"/>
                  </a:lnTo>
                  <a:lnTo>
                    <a:pt x="0" y="37936"/>
                  </a:lnTo>
                  <a:lnTo>
                    <a:pt x="13223" y="37936"/>
                  </a:lnTo>
                  <a:lnTo>
                    <a:pt x="19261" y="35114"/>
                  </a:lnTo>
                  <a:lnTo>
                    <a:pt x="60668" y="12426"/>
                  </a:lnTo>
                  <a:lnTo>
                    <a:pt x="82940" y="2636"/>
                  </a:lnTo>
                  <a:lnTo>
                    <a:pt x="129210" y="0"/>
                  </a:lnTo>
                  <a:lnTo>
                    <a:pt x="148808" y="927"/>
                  </a:lnTo>
                  <a:lnTo>
                    <a:pt x="159954" y="4907"/>
                  </a:lnTo>
                  <a:lnTo>
                    <a:pt x="163773" y="7450"/>
                  </a:lnTo>
                  <a:lnTo>
                    <a:pt x="168017" y="13098"/>
                  </a:lnTo>
                  <a:lnTo>
                    <a:pt x="177288" y="32951"/>
                  </a:lnTo>
                  <a:lnTo>
                    <a:pt x="179315" y="44893"/>
                  </a:lnTo>
                  <a:lnTo>
                    <a:pt x="177394" y="54434"/>
                  </a:lnTo>
                  <a:lnTo>
                    <a:pt x="175400" y="58459"/>
                  </a:lnTo>
                  <a:lnTo>
                    <a:pt x="170083" y="86675"/>
                  </a:lnTo>
                  <a:lnTo>
                    <a:pt x="147650" y="126655"/>
                  </a:lnTo>
                  <a:lnTo>
                    <a:pt x="142147" y="145832"/>
                  </a:lnTo>
                  <a:lnTo>
                    <a:pt x="114262" y="1808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3591"/>
            <p:cNvSpPr/>
            <p:nvPr>
              <p:custDataLst>
                <p:tags r:id="rId158"/>
              </p:custDataLst>
            </p:nvPr>
          </p:nvSpPr>
          <p:spPr>
            <a:xfrm>
              <a:off x="3562350" y="333375"/>
              <a:ext cx="673772" cy="628651"/>
            </a:xfrm>
            <a:custGeom>
              <a:avLst/>
              <a:gdLst/>
              <a:ahLst/>
              <a:cxnLst/>
              <a:rect l="0" t="0" r="0" b="0"/>
              <a:pathLst>
                <a:path w="673772" h="628651">
                  <a:moveTo>
                    <a:pt x="0" y="628650"/>
                  </a:moveTo>
                  <a:lnTo>
                    <a:pt x="0" y="628650"/>
                  </a:lnTo>
                  <a:lnTo>
                    <a:pt x="5057" y="628650"/>
                  </a:lnTo>
                  <a:lnTo>
                    <a:pt x="6546" y="627592"/>
                  </a:lnTo>
                  <a:lnTo>
                    <a:pt x="7539" y="625828"/>
                  </a:lnTo>
                  <a:lnTo>
                    <a:pt x="8201" y="623593"/>
                  </a:lnTo>
                  <a:lnTo>
                    <a:pt x="9701" y="622104"/>
                  </a:lnTo>
                  <a:lnTo>
                    <a:pt x="14189" y="620449"/>
                  </a:lnTo>
                  <a:lnTo>
                    <a:pt x="19712" y="614069"/>
                  </a:lnTo>
                  <a:lnTo>
                    <a:pt x="46370" y="582580"/>
                  </a:lnTo>
                  <a:lnTo>
                    <a:pt x="90920" y="540901"/>
                  </a:lnTo>
                  <a:lnTo>
                    <a:pt x="126495" y="495033"/>
                  </a:lnTo>
                  <a:lnTo>
                    <a:pt x="167509" y="452091"/>
                  </a:lnTo>
                  <a:lnTo>
                    <a:pt x="203914" y="415352"/>
                  </a:lnTo>
                  <a:lnTo>
                    <a:pt x="246568" y="372599"/>
                  </a:lnTo>
                  <a:lnTo>
                    <a:pt x="292720" y="326417"/>
                  </a:lnTo>
                  <a:lnTo>
                    <a:pt x="339909" y="284276"/>
                  </a:lnTo>
                  <a:lnTo>
                    <a:pt x="374379" y="255109"/>
                  </a:lnTo>
                  <a:lnTo>
                    <a:pt x="409808" y="225565"/>
                  </a:lnTo>
                  <a:lnTo>
                    <a:pt x="443192" y="198323"/>
                  </a:lnTo>
                  <a:lnTo>
                    <a:pt x="475669" y="172105"/>
                  </a:lnTo>
                  <a:lnTo>
                    <a:pt x="520881" y="136366"/>
                  </a:lnTo>
                  <a:lnTo>
                    <a:pt x="561088" y="105669"/>
                  </a:lnTo>
                  <a:lnTo>
                    <a:pt x="607543" y="71908"/>
                  </a:lnTo>
                  <a:lnTo>
                    <a:pt x="653312" y="36987"/>
                  </a:lnTo>
                  <a:lnTo>
                    <a:pt x="667825" y="26011"/>
                  </a:lnTo>
                  <a:lnTo>
                    <a:pt x="672519" y="19322"/>
                  </a:lnTo>
                  <a:lnTo>
                    <a:pt x="673771" y="16056"/>
                  </a:lnTo>
                  <a:lnTo>
                    <a:pt x="673547" y="12821"/>
                  </a:lnTo>
                  <a:lnTo>
                    <a:pt x="666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SMARTInkShape-Group748"/>
          <p:cNvGrpSpPr/>
          <p:nvPr/>
        </p:nvGrpSpPr>
        <p:grpSpPr>
          <a:xfrm>
            <a:off x="5476875" y="1276354"/>
            <a:ext cx="704851" cy="1056845"/>
            <a:chOff x="5476875" y="1276354"/>
            <a:chExt cx="704851" cy="1056845"/>
          </a:xfrm>
        </p:grpSpPr>
        <p:sp>
          <p:nvSpPr>
            <p:cNvPr id="53" name="SMARTInkShape-3592"/>
            <p:cNvSpPr/>
            <p:nvPr>
              <p:custDataLst>
                <p:tags r:id="rId145"/>
              </p:custDataLst>
            </p:nvPr>
          </p:nvSpPr>
          <p:spPr>
            <a:xfrm>
              <a:off x="5943993" y="1276354"/>
              <a:ext cx="123385" cy="161922"/>
            </a:xfrm>
            <a:custGeom>
              <a:avLst/>
              <a:gdLst/>
              <a:ahLst/>
              <a:cxnLst/>
              <a:rect l="0" t="0" r="0" b="0"/>
              <a:pathLst>
                <a:path w="123385" h="161922">
                  <a:moveTo>
                    <a:pt x="9132" y="19046"/>
                  </a:moveTo>
                  <a:lnTo>
                    <a:pt x="9132" y="19046"/>
                  </a:lnTo>
                  <a:lnTo>
                    <a:pt x="4076" y="19046"/>
                  </a:lnTo>
                  <a:lnTo>
                    <a:pt x="2587" y="17988"/>
                  </a:lnTo>
                  <a:lnTo>
                    <a:pt x="1593" y="16224"/>
                  </a:lnTo>
                  <a:lnTo>
                    <a:pt x="0" y="10845"/>
                  </a:lnTo>
                  <a:lnTo>
                    <a:pt x="927" y="10404"/>
                  </a:lnTo>
                  <a:lnTo>
                    <a:pt x="4780" y="9914"/>
                  </a:lnTo>
                  <a:lnTo>
                    <a:pt x="6231" y="10841"/>
                  </a:lnTo>
                  <a:lnTo>
                    <a:pt x="7198" y="12518"/>
                  </a:lnTo>
                  <a:lnTo>
                    <a:pt x="7842" y="14694"/>
                  </a:lnTo>
                  <a:lnTo>
                    <a:pt x="9330" y="15086"/>
                  </a:lnTo>
                  <a:lnTo>
                    <a:pt x="13806" y="12700"/>
                  </a:lnTo>
                  <a:lnTo>
                    <a:pt x="25303" y="3603"/>
                  </a:lnTo>
                  <a:lnTo>
                    <a:pt x="31489" y="1599"/>
                  </a:lnTo>
                  <a:lnTo>
                    <a:pt x="77269" y="38"/>
                  </a:lnTo>
                  <a:lnTo>
                    <a:pt x="97882" y="0"/>
                  </a:lnTo>
                  <a:lnTo>
                    <a:pt x="104315" y="2820"/>
                  </a:lnTo>
                  <a:lnTo>
                    <a:pt x="110703" y="6543"/>
                  </a:lnTo>
                  <a:lnTo>
                    <a:pt x="117069" y="8197"/>
                  </a:lnTo>
                  <a:lnTo>
                    <a:pt x="119190" y="9697"/>
                  </a:lnTo>
                  <a:lnTo>
                    <a:pt x="120604" y="11755"/>
                  </a:lnTo>
                  <a:lnTo>
                    <a:pt x="122594" y="19708"/>
                  </a:lnTo>
                  <a:lnTo>
                    <a:pt x="123384" y="46366"/>
                  </a:lnTo>
                  <a:lnTo>
                    <a:pt x="120588" y="55177"/>
                  </a:lnTo>
                  <a:lnTo>
                    <a:pt x="108241" y="79308"/>
                  </a:lnTo>
                  <a:lnTo>
                    <a:pt x="97116" y="107858"/>
                  </a:lnTo>
                  <a:lnTo>
                    <a:pt x="89294" y="119679"/>
                  </a:lnTo>
                  <a:lnTo>
                    <a:pt x="86506" y="129884"/>
                  </a:lnTo>
                  <a:lnTo>
                    <a:pt x="85486" y="146008"/>
                  </a:lnTo>
                  <a:lnTo>
                    <a:pt x="88223" y="152379"/>
                  </a:lnTo>
                  <a:lnTo>
                    <a:pt x="94857" y="161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3593"/>
            <p:cNvSpPr/>
            <p:nvPr>
              <p:custDataLst>
                <p:tags r:id="rId146"/>
              </p:custDataLst>
            </p:nvPr>
          </p:nvSpPr>
          <p:spPr>
            <a:xfrm>
              <a:off x="6172200" y="2305050"/>
              <a:ext cx="9526" cy="28149"/>
            </a:xfrm>
            <a:custGeom>
              <a:avLst/>
              <a:gdLst/>
              <a:ahLst/>
              <a:cxnLst/>
              <a:rect l="0" t="0" r="0" b="0"/>
              <a:pathLst>
                <a:path w="9526" h="28149">
                  <a:moveTo>
                    <a:pt x="0" y="9525"/>
                  </a:moveTo>
                  <a:lnTo>
                    <a:pt x="0" y="9525"/>
                  </a:lnTo>
                  <a:lnTo>
                    <a:pt x="5056" y="14581"/>
                  </a:lnTo>
                  <a:lnTo>
                    <a:pt x="5488" y="16071"/>
                  </a:lnTo>
                  <a:lnTo>
                    <a:pt x="4716" y="17064"/>
                  </a:lnTo>
                  <a:lnTo>
                    <a:pt x="3144" y="17726"/>
                  </a:lnTo>
                  <a:lnTo>
                    <a:pt x="2096" y="19226"/>
                  </a:lnTo>
                  <a:lnTo>
                    <a:pt x="82" y="28148"/>
                  </a:lnTo>
                  <a:lnTo>
                    <a:pt x="0" y="14106"/>
                  </a:lnTo>
                  <a:lnTo>
                    <a:pt x="2822" y="8739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3594"/>
            <p:cNvSpPr/>
            <p:nvPr>
              <p:custDataLst>
                <p:tags r:id="rId147"/>
              </p:custDataLst>
            </p:nvPr>
          </p:nvSpPr>
          <p:spPr>
            <a:xfrm>
              <a:off x="6134100" y="1876425"/>
              <a:ext cx="47222" cy="247651"/>
            </a:xfrm>
            <a:custGeom>
              <a:avLst/>
              <a:gdLst/>
              <a:ahLst/>
              <a:cxnLst/>
              <a:rect l="0" t="0" r="0" b="0"/>
              <a:pathLst>
                <a:path w="47222" h="247651">
                  <a:moveTo>
                    <a:pt x="0" y="0"/>
                  </a:moveTo>
                  <a:lnTo>
                    <a:pt x="0" y="0"/>
                  </a:lnTo>
                  <a:lnTo>
                    <a:pt x="22390" y="0"/>
                  </a:lnTo>
                  <a:lnTo>
                    <a:pt x="24452" y="1058"/>
                  </a:lnTo>
                  <a:lnTo>
                    <a:pt x="25826" y="2822"/>
                  </a:lnTo>
                  <a:lnTo>
                    <a:pt x="28412" y="7604"/>
                  </a:lnTo>
                  <a:lnTo>
                    <a:pt x="33088" y="13258"/>
                  </a:lnTo>
                  <a:lnTo>
                    <a:pt x="35872" y="22120"/>
                  </a:lnTo>
                  <a:lnTo>
                    <a:pt x="43026" y="63680"/>
                  </a:lnTo>
                  <a:lnTo>
                    <a:pt x="47221" y="106672"/>
                  </a:lnTo>
                  <a:lnTo>
                    <a:pt x="39388" y="148834"/>
                  </a:lnTo>
                  <a:lnTo>
                    <a:pt x="24956" y="195492"/>
                  </a:lnTo>
                  <a:lnTo>
                    <a:pt x="12289" y="228421"/>
                  </a:lnTo>
                  <a:lnTo>
                    <a:pt x="9525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3595"/>
            <p:cNvSpPr/>
            <p:nvPr>
              <p:custDataLst>
                <p:tags r:id="rId148"/>
              </p:custDataLst>
            </p:nvPr>
          </p:nvSpPr>
          <p:spPr>
            <a:xfrm>
              <a:off x="5962650" y="1971709"/>
              <a:ext cx="66512" cy="219042"/>
            </a:xfrm>
            <a:custGeom>
              <a:avLst/>
              <a:gdLst/>
              <a:ahLst/>
              <a:cxnLst/>
              <a:rect l="0" t="0" r="0" b="0"/>
              <a:pathLst>
                <a:path w="66512" h="219042">
                  <a:moveTo>
                    <a:pt x="0" y="9491"/>
                  </a:moveTo>
                  <a:lnTo>
                    <a:pt x="0" y="9491"/>
                  </a:lnTo>
                  <a:lnTo>
                    <a:pt x="0" y="1290"/>
                  </a:lnTo>
                  <a:lnTo>
                    <a:pt x="1058" y="849"/>
                  </a:lnTo>
                  <a:lnTo>
                    <a:pt x="14189" y="0"/>
                  </a:lnTo>
                  <a:lnTo>
                    <a:pt x="19712" y="2804"/>
                  </a:lnTo>
                  <a:lnTo>
                    <a:pt x="22666" y="5033"/>
                  </a:lnTo>
                  <a:lnTo>
                    <a:pt x="25949" y="10332"/>
                  </a:lnTo>
                  <a:lnTo>
                    <a:pt x="28466" y="16215"/>
                  </a:lnTo>
                  <a:lnTo>
                    <a:pt x="57204" y="62178"/>
                  </a:lnTo>
                  <a:lnTo>
                    <a:pt x="63868" y="84369"/>
                  </a:lnTo>
                  <a:lnTo>
                    <a:pt x="66511" y="130064"/>
                  </a:lnTo>
                  <a:lnTo>
                    <a:pt x="65585" y="155526"/>
                  </a:lnTo>
                  <a:lnTo>
                    <a:pt x="59061" y="173528"/>
                  </a:lnTo>
                  <a:lnTo>
                    <a:pt x="38026" y="199743"/>
                  </a:lnTo>
                  <a:lnTo>
                    <a:pt x="32775" y="206231"/>
                  </a:lnTo>
                  <a:lnTo>
                    <a:pt x="30443" y="212642"/>
                  </a:lnTo>
                  <a:lnTo>
                    <a:pt x="28761" y="214775"/>
                  </a:lnTo>
                  <a:lnTo>
                    <a:pt x="24072" y="217145"/>
                  </a:lnTo>
                  <a:lnTo>
                    <a:pt x="9525" y="2190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3596"/>
            <p:cNvSpPr/>
            <p:nvPr>
              <p:custDataLst>
                <p:tags r:id="rId149"/>
              </p:custDataLst>
            </p:nvPr>
          </p:nvSpPr>
          <p:spPr>
            <a:xfrm>
              <a:off x="5876925" y="2057400"/>
              <a:ext cx="19051" cy="104776"/>
            </a:xfrm>
            <a:custGeom>
              <a:avLst/>
              <a:gdLst/>
              <a:ahLst/>
              <a:cxnLst/>
              <a:rect l="0" t="0" r="0" b="0"/>
              <a:pathLst>
                <a:path w="19051" h="104776">
                  <a:moveTo>
                    <a:pt x="19050" y="0"/>
                  </a:moveTo>
                  <a:lnTo>
                    <a:pt x="19050" y="0"/>
                  </a:lnTo>
                  <a:lnTo>
                    <a:pt x="13994" y="0"/>
                  </a:lnTo>
                  <a:lnTo>
                    <a:pt x="12505" y="1058"/>
                  </a:lnTo>
                  <a:lnTo>
                    <a:pt x="11511" y="2822"/>
                  </a:lnTo>
                  <a:lnTo>
                    <a:pt x="9918" y="13258"/>
                  </a:lnTo>
                  <a:lnTo>
                    <a:pt x="8729" y="15188"/>
                  </a:lnTo>
                  <a:lnTo>
                    <a:pt x="6877" y="16476"/>
                  </a:lnTo>
                  <a:lnTo>
                    <a:pt x="4585" y="17334"/>
                  </a:lnTo>
                  <a:lnTo>
                    <a:pt x="3056" y="18964"/>
                  </a:lnTo>
                  <a:lnTo>
                    <a:pt x="1358" y="23598"/>
                  </a:lnTo>
                  <a:lnTo>
                    <a:pt x="11" y="68537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3597"/>
            <p:cNvSpPr/>
            <p:nvPr>
              <p:custDataLst>
                <p:tags r:id="rId150"/>
              </p:custDataLst>
            </p:nvPr>
          </p:nvSpPr>
          <p:spPr>
            <a:xfrm>
              <a:off x="5734050" y="2105025"/>
              <a:ext cx="85726" cy="19051"/>
            </a:xfrm>
            <a:custGeom>
              <a:avLst/>
              <a:gdLst/>
              <a:ahLst/>
              <a:cxnLst/>
              <a:rect l="0" t="0" r="0" b="0"/>
              <a:pathLst>
                <a:path w="85726" h="19051">
                  <a:moveTo>
                    <a:pt x="0" y="9525"/>
                  </a:moveTo>
                  <a:lnTo>
                    <a:pt x="0" y="9525"/>
                  </a:lnTo>
                  <a:lnTo>
                    <a:pt x="0" y="19040"/>
                  </a:lnTo>
                  <a:lnTo>
                    <a:pt x="31798" y="19050"/>
                  </a:lnTo>
                  <a:lnTo>
                    <a:pt x="38122" y="16228"/>
                  </a:lnTo>
                  <a:lnTo>
                    <a:pt x="41290" y="13993"/>
                  </a:lnTo>
                  <a:lnTo>
                    <a:pt x="55861" y="10849"/>
                  </a:lnTo>
                  <a:lnTo>
                    <a:pt x="72143" y="8728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3598"/>
            <p:cNvSpPr/>
            <p:nvPr>
              <p:custDataLst>
                <p:tags r:id="rId151"/>
              </p:custDataLst>
            </p:nvPr>
          </p:nvSpPr>
          <p:spPr>
            <a:xfrm>
              <a:off x="5638800" y="1981234"/>
              <a:ext cx="9526" cy="9492"/>
            </a:xfrm>
            <a:custGeom>
              <a:avLst/>
              <a:gdLst/>
              <a:ahLst/>
              <a:cxnLst/>
              <a:rect l="0" t="0" r="0" b="0"/>
              <a:pathLst>
                <a:path w="9526" h="9492">
                  <a:moveTo>
                    <a:pt x="9525" y="9491"/>
                  </a:moveTo>
                  <a:lnTo>
                    <a:pt x="9525" y="9491"/>
                  </a:lnTo>
                  <a:lnTo>
                    <a:pt x="9525" y="1290"/>
                  </a:lnTo>
                  <a:lnTo>
                    <a:pt x="8467" y="849"/>
                  </a:lnTo>
                  <a:lnTo>
                    <a:pt x="392" y="0"/>
                  </a:lnTo>
                  <a:lnTo>
                    <a:pt x="0" y="94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3599"/>
            <p:cNvSpPr/>
            <p:nvPr>
              <p:custDataLst>
                <p:tags r:id="rId152"/>
              </p:custDataLst>
            </p:nvPr>
          </p:nvSpPr>
          <p:spPr>
            <a:xfrm>
              <a:off x="5476875" y="1333500"/>
              <a:ext cx="559469" cy="438151"/>
            </a:xfrm>
            <a:custGeom>
              <a:avLst/>
              <a:gdLst/>
              <a:ahLst/>
              <a:cxnLst/>
              <a:rect l="0" t="0" r="0" b="0"/>
              <a:pathLst>
                <a:path w="559469" h="438151">
                  <a:moveTo>
                    <a:pt x="0" y="438150"/>
                  </a:moveTo>
                  <a:lnTo>
                    <a:pt x="0" y="438150"/>
                  </a:lnTo>
                  <a:lnTo>
                    <a:pt x="5056" y="438150"/>
                  </a:lnTo>
                  <a:lnTo>
                    <a:pt x="6545" y="437092"/>
                  </a:lnTo>
                  <a:lnTo>
                    <a:pt x="7539" y="435328"/>
                  </a:lnTo>
                  <a:lnTo>
                    <a:pt x="8201" y="433094"/>
                  </a:lnTo>
                  <a:lnTo>
                    <a:pt x="14581" y="427789"/>
                  </a:lnTo>
                  <a:lnTo>
                    <a:pt x="61581" y="385887"/>
                  </a:lnTo>
                  <a:lnTo>
                    <a:pt x="100302" y="342289"/>
                  </a:lnTo>
                  <a:lnTo>
                    <a:pt x="143010" y="303621"/>
                  </a:lnTo>
                  <a:lnTo>
                    <a:pt x="186072" y="268585"/>
                  </a:lnTo>
                  <a:lnTo>
                    <a:pt x="233403" y="231393"/>
                  </a:lnTo>
                  <a:lnTo>
                    <a:pt x="268835" y="206205"/>
                  </a:lnTo>
                  <a:lnTo>
                    <a:pt x="302927" y="180900"/>
                  </a:lnTo>
                  <a:lnTo>
                    <a:pt x="335718" y="155542"/>
                  </a:lnTo>
                  <a:lnTo>
                    <a:pt x="367930" y="130160"/>
                  </a:lnTo>
                  <a:lnTo>
                    <a:pt x="399886" y="107591"/>
                  </a:lnTo>
                  <a:lnTo>
                    <a:pt x="444804" y="79856"/>
                  </a:lnTo>
                  <a:lnTo>
                    <a:pt x="482102" y="55411"/>
                  </a:lnTo>
                  <a:lnTo>
                    <a:pt x="525312" y="24505"/>
                  </a:lnTo>
                  <a:lnTo>
                    <a:pt x="549285" y="12797"/>
                  </a:lnTo>
                  <a:lnTo>
                    <a:pt x="559468" y="10171"/>
                  </a:lnTo>
                  <a:lnTo>
                    <a:pt x="559245" y="8898"/>
                  </a:lnTo>
                  <a:lnTo>
                    <a:pt x="552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3600"/>
            <p:cNvSpPr/>
            <p:nvPr>
              <p:custDataLst>
                <p:tags r:id="rId153"/>
              </p:custDataLst>
            </p:nvPr>
          </p:nvSpPr>
          <p:spPr>
            <a:xfrm>
              <a:off x="5629275" y="2076450"/>
              <a:ext cx="19051" cy="85726"/>
            </a:xfrm>
            <a:custGeom>
              <a:avLst/>
              <a:gdLst/>
              <a:ahLst/>
              <a:cxnLst/>
              <a:rect l="0" t="0" r="0" b="0"/>
              <a:pathLst>
                <a:path w="19051" h="85726">
                  <a:moveTo>
                    <a:pt x="19050" y="0"/>
                  </a:moveTo>
                  <a:lnTo>
                    <a:pt x="19050" y="0"/>
                  </a:lnTo>
                  <a:lnTo>
                    <a:pt x="19050" y="13258"/>
                  </a:lnTo>
                  <a:lnTo>
                    <a:pt x="16228" y="19298"/>
                  </a:lnTo>
                  <a:lnTo>
                    <a:pt x="12505" y="25510"/>
                  </a:lnTo>
                  <a:lnTo>
                    <a:pt x="10113" y="38122"/>
                  </a:lnTo>
                  <a:lnTo>
                    <a:pt x="9917" y="41289"/>
                  </a:lnTo>
                  <a:lnTo>
                    <a:pt x="6877" y="47631"/>
                  </a:lnTo>
                  <a:lnTo>
                    <a:pt x="3056" y="53978"/>
                  </a:lnTo>
                  <a:lnTo>
                    <a:pt x="604" y="66676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3601"/>
            <p:cNvSpPr/>
            <p:nvPr>
              <p:custDataLst>
                <p:tags r:id="rId154"/>
              </p:custDataLst>
            </p:nvPr>
          </p:nvSpPr>
          <p:spPr>
            <a:xfrm>
              <a:off x="5476983" y="1981237"/>
              <a:ext cx="85618" cy="219039"/>
            </a:xfrm>
            <a:custGeom>
              <a:avLst/>
              <a:gdLst/>
              <a:ahLst/>
              <a:cxnLst/>
              <a:rect l="0" t="0" r="0" b="0"/>
              <a:pathLst>
                <a:path w="85618" h="219039">
                  <a:moveTo>
                    <a:pt x="85617" y="19013"/>
                  </a:moveTo>
                  <a:lnTo>
                    <a:pt x="85617" y="19013"/>
                  </a:lnTo>
                  <a:lnTo>
                    <a:pt x="77416" y="10812"/>
                  </a:lnTo>
                  <a:lnTo>
                    <a:pt x="76208" y="1403"/>
                  </a:lnTo>
                  <a:lnTo>
                    <a:pt x="75111" y="923"/>
                  </a:lnTo>
                  <a:lnTo>
                    <a:pt x="58762" y="0"/>
                  </a:lnTo>
                  <a:lnTo>
                    <a:pt x="52495" y="5031"/>
                  </a:lnTo>
                  <a:lnTo>
                    <a:pt x="49729" y="10329"/>
                  </a:lnTo>
                  <a:lnTo>
                    <a:pt x="48992" y="13224"/>
                  </a:lnTo>
                  <a:lnTo>
                    <a:pt x="42898" y="22354"/>
                  </a:lnTo>
                  <a:lnTo>
                    <a:pt x="34389" y="31762"/>
                  </a:lnTo>
                  <a:lnTo>
                    <a:pt x="31099" y="40907"/>
                  </a:lnTo>
                  <a:lnTo>
                    <a:pt x="26425" y="57956"/>
                  </a:lnTo>
                  <a:lnTo>
                    <a:pt x="9238" y="98109"/>
                  </a:lnTo>
                  <a:lnTo>
                    <a:pt x="1738" y="128828"/>
                  </a:lnTo>
                  <a:lnTo>
                    <a:pt x="0" y="173453"/>
                  </a:lnTo>
                  <a:lnTo>
                    <a:pt x="982" y="187069"/>
                  </a:lnTo>
                  <a:lnTo>
                    <a:pt x="7506" y="202981"/>
                  </a:lnTo>
                  <a:lnTo>
                    <a:pt x="13154" y="211196"/>
                  </a:lnTo>
                  <a:lnTo>
                    <a:pt x="17201" y="213810"/>
                  </a:lnTo>
                  <a:lnTo>
                    <a:pt x="36080" y="218006"/>
                  </a:lnTo>
                  <a:lnTo>
                    <a:pt x="47517" y="219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" name="SMARTInkShape-3602"/>
          <p:cNvSpPr/>
          <p:nvPr>
            <p:custDataLst>
              <p:tags r:id="rId2"/>
            </p:custDataLst>
          </p:nvPr>
        </p:nvSpPr>
        <p:spPr>
          <a:xfrm>
            <a:off x="3783364" y="1495544"/>
            <a:ext cx="217137" cy="47497"/>
          </a:xfrm>
          <a:custGeom>
            <a:avLst/>
            <a:gdLst/>
            <a:ahLst/>
            <a:cxnLst/>
            <a:rect l="0" t="0" r="0" b="0"/>
            <a:pathLst>
              <a:path w="217137" h="47497">
                <a:moveTo>
                  <a:pt x="64736" y="28456"/>
                </a:moveTo>
                <a:lnTo>
                  <a:pt x="64736" y="28456"/>
                </a:lnTo>
                <a:lnTo>
                  <a:pt x="59679" y="28456"/>
                </a:lnTo>
                <a:lnTo>
                  <a:pt x="54375" y="25634"/>
                </a:lnTo>
                <a:lnTo>
                  <a:pt x="48489" y="21910"/>
                </a:lnTo>
                <a:lnTo>
                  <a:pt x="36088" y="19519"/>
                </a:lnTo>
                <a:lnTo>
                  <a:pt x="32937" y="19324"/>
                </a:lnTo>
                <a:lnTo>
                  <a:pt x="30837" y="18134"/>
                </a:lnTo>
                <a:lnTo>
                  <a:pt x="29437" y="16283"/>
                </a:lnTo>
                <a:lnTo>
                  <a:pt x="28503" y="13991"/>
                </a:lnTo>
                <a:lnTo>
                  <a:pt x="26822" y="12462"/>
                </a:lnTo>
                <a:lnTo>
                  <a:pt x="18599" y="9808"/>
                </a:lnTo>
                <a:lnTo>
                  <a:pt x="17773" y="6762"/>
                </a:lnTo>
                <a:lnTo>
                  <a:pt x="17242" y="1240"/>
                </a:lnTo>
                <a:lnTo>
                  <a:pt x="14347" y="485"/>
                </a:lnTo>
                <a:lnTo>
                  <a:pt x="8921" y="0"/>
                </a:lnTo>
                <a:lnTo>
                  <a:pt x="15904" y="8092"/>
                </a:lnTo>
                <a:lnTo>
                  <a:pt x="59046" y="18042"/>
                </a:lnTo>
                <a:lnTo>
                  <a:pt x="102874" y="18879"/>
                </a:lnTo>
                <a:lnTo>
                  <a:pt x="115553" y="19966"/>
                </a:lnTo>
                <a:lnTo>
                  <a:pt x="159125" y="27571"/>
                </a:lnTo>
                <a:lnTo>
                  <a:pt x="203366" y="28433"/>
                </a:lnTo>
                <a:lnTo>
                  <a:pt x="216536" y="28455"/>
                </a:lnTo>
                <a:lnTo>
                  <a:pt x="211902" y="23399"/>
                </a:lnTo>
                <a:lnTo>
                  <a:pt x="203874" y="20917"/>
                </a:lnTo>
                <a:lnTo>
                  <a:pt x="162153" y="19009"/>
                </a:lnTo>
                <a:lnTo>
                  <a:pt x="139814" y="17896"/>
                </a:lnTo>
                <a:lnTo>
                  <a:pt x="94354" y="10291"/>
                </a:lnTo>
                <a:lnTo>
                  <a:pt x="47268" y="9458"/>
                </a:lnTo>
                <a:lnTo>
                  <a:pt x="14586" y="9409"/>
                </a:lnTo>
                <a:lnTo>
                  <a:pt x="7875" y="12230"/>
                </a:lnTo>
                <a:lnTo>
                  <a:pt x="0" y="17607"/>
                </a:lnTo>
                <a:lnTo>
                  <a:pt x="412" y="18049"/>
                </a:lnTo>
                <a:lnTo>
                  <a:pt x="3692" y="18539"/>
                </a:lnTo>
                <a:lnTo>
                  <a:pt x="17435" y="26418"/>
                </a:lnTo>
                <a:lnTo>
                  <a:pt x="57669" y="28337"/>
                </a:lnTo>
                <a:lnTo>
                  <a:pt x="103160" y="28440"/>
                </a:lnTo>
                <a:lnTo>
                  <a:pt x="149445" y="28454"/>
                </a:lnTo>
                <a:lnTo>
                  <a:pt x="195018" y="28456"/>
                </a:lnTo>
                <a:lnTo>
                  <a:pt x="211440" y="28456"/>
                </a:lnTo>
                <a:lnTo>
                  <a:pt x="210018" y="28456"/>
                </a:lnTo>
                <a:lnTo>
                  <a:pt x="197567" y="35995"/>
                </a:lnTo>
                <a:lnTo>
                  <a:pt x="157517" y="37865"/>
                </a:lnTo>
                <a:lnTo>
                  <a:pt x="115877" y="46172"/>
                </a:lnTo>
                <a:lnTo>
                  <a:pt x="74986" y="47496"/>
                </a:lnTo>
                <a:lnTo>
                  <a:pt x="79532" y="42447"/>
                </a:lnTo>
                <a:lnTo>
                  <a:pt x="84717" y="39966"/>
                </a:lnTo>
                <a:lnTo>
                  <a:pt x="126527" y="37000"/>
                </a:lnTo>
                <a:lnTo>
                  <a:pt x="170122" y="29790"/>
                </a:lnTo>
                <a:lnTo>
                  <a:pt x="217136" y="1893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SMARTInkShape-Group750"/>
          <p:cNvGrpSpPr/>
          <p:nvPr/>
        </p:nvGrpSpPr>
        <p:grpSpPr>
          <a:xfrm>
            <a:off x="3067442" y="1714510"/>
            <a:ext cx="1009257" cy="819021"/>
            <a:chOff x="3067442" y="1714510"/>
            <a:chExt cx="1009257" cy="819021"/>
          </a:xfrm>
        </p:grpSpPr>
        <p:sp>
          <p:nvSpPr>
            <p:cNvPr id="65" name="SMARTInkShape-3603"/>
            <p:cNvSpPr/>
            <p:nvPr>
              <p:custDataLst>
                <p:tags r:id="rId135"/>
              </p:custDataLst>
            </p:nvPr>
          </p:nvSpPr>
          <p:spPr>
            <a:xfrm>
              <a:off x="3067442" y="2438400"/>
              <a:ext cx="483283" cy="95131"/>
            </a:xfrm>
            <a:custGeom>
              <a:avLst/>
              <a:gdLst/>
              <a:ahLst/>
              <a:cxnLst/>
              <a:rect l="0" t="0" r="0" b="0"/>
              <a:pathLst>
                <a:path w="483283" h="95131">
                  <a:moveTo>
                    <a:pt x="9133" y="0"/>
                  </a:moveTo>
                  <a:lnTo>
                    <a:pt x="9133" y="0"/>
                  </a:lnTo>
                  <a:lnTo>
                    <a:pt x="0" y="9133"/>
                  </a:lnTo>
                  <a:lnTo>
                    <a:pt x="41444" y="9520"/>
                  </a:lnTo>
                  <a:lnTo>
                    <a:pt x="67390" y="6702"/>
                  </a:lnTo>
                  <a:lnTo>
                    <a:pt x="109658" y="1324"/>
                  </a:lnTo>
                  <a:lnTo>
                    <a:pt x="146280" y="392"/>
                  </a:lnTo>
                  <a:lnTo>
                    <a:pt x="188999" y="5173"/>
                  </a:lnTo>
                  <a:lnTo>
                    <a:pt x="235170" y="8235"/>
                  </a:lnTo>
                  <a:lnTo>
                    <a:pt x="277308" y="9143"/>
                  </a:lnTo>
                  <a:lnTo>
                    <a:pt x="321661" y="14468"/>
                  </a:lnTo>
                  <a:lnTo>
                    <a:pt x="363260" y="22749"/>
                  </a:lnTo>
                  <a:lnTo>
                    <a:pt x="407638" y="27424"/>
                  </a:lnTo>
                  <a:lnTo>
                    <a:pt x="444156" y="31170"/>
                  </a:lnTo>
                  <a:lnTo>
                    <a:pt x="474747" y="37492"/>
                  </a:lnTo>
                  <a:lnTo>
                    <a:pt x="483282" y="37980"/>
                  </a:lnTo>
                  <a:lnTo>
                    <a:pt x="476305" y="39135"/>
                  </a:lnTo>
                  <a:lnTo>
                    <a:pt x="454737" y="46298"/>
                  </a:lnTo>
                  <a:lnTo>
                    <a:pt x="407622" y="47547"/>
                  </a:lnTo>
                  <a:lnTo>
                    <a:pt x="361353" y="47615"/>
                  </a:lnTo>
                  <a:lnTo>
                    <a:pt x="316872" y="47623"/>
                  </a:lnTo>
                  <a:lnTo>
                    <a:pt x="276414" y="47625"/>
                  </a:lnTo>
                  <a:lnTo>
                    <a:pt x="229343" y="47625"/>
                  </a:lnTo>
                  <a:lnTo>
                    <a:pt x="183657" y="47625"/>
                  </a:lnTo>
                  <a:lnTo>
                    <a:pt x="163594" y="47625"/>
                  </a:lnTo>
                  <a:lnTo>
                    <a:pt x="209503" y="47625"/>
                  </a:lnTo>
                  <a:lnTo>
                    <a:pt x="248558" y="47625"/>
                  </a:lnTo>
                  <a:lnTo>
                    <a:pt x="295054" y="47625"/>
                  </a:lnTo>
                  <a:lnTo>
                    <a:pt x="339709" y="40086"/>
                  </a:lnTo>
                  <a:lnTo>
                    <a:pt x="367355" y="38492"/>
                  </a:lnTo>
                  <a:lnTo>
                    <a:pt x="377540" y="41097"/>
                  </a:lnTo>
                  <a:lnTo>
                    <a:pt x="389396" y="47243"/>
                  </a:lnTo>
                  <a:lnTo>
                    <a:pt x="374779" y="48608"/>
                  </a:lnTo>
                  <a:lnTo>
                    <a:pt x="348686" y="55149"/>
                  </a:lnTo>
                  <a:lnTo>
                    <a:pt x="303967" y="63433"/>
                  </a:lnTo>
                  <a:lnTo>
                    <a:pt x="263399" y="68856"/>
                  </a:lnTo>
                  <a:lnTo>
                    <a:pt x="219990" y="74750"/>
                  </a:lnTo>
                  <a:lnTo>
                    <a:pt x="174052" y="83548"/>
                  </a:lnTo>
                  <a:lnTo>
                    <a:pt x="140760" y="86497"/>
                  </a:lnTo>
                  <a:lnTo>
                    <a:pt x="124171" y="94846"/>
                  </a:lnTo>
                  <a:lnTo>
                    <a:pt x="128708" y="95130"/>
                  </a:lnTo>
                  <a:lnTo>
                    <a:pt x="175962" y="85542"/>
                  </a:lnTo>
                  <a:lnTo>
                    <a:pt x="220279" y="78359"/>
                  </a:lnTo>
                  <a:lnTo>
                    <a:pt x="257256" y="76840"/>
                  </a:lnTo>
                  <a:lnTo>
                    <a:pt x="297845" y="76390"/>
                  </a:lnTo>
                  <a:lnTo>
                    <a:pt x="340564" y="73434"/>
                  </a:lnTo>
                  <a:lnTo>
                    <a:pt x="380608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3604"/>
            <p:cNvSpPr/>
            <p:nvPr>
              <p:custDataLst>
                <p:tags r:id="rId136"/>
              </p:custDataLst>
            </p:nvPr>
          </p:nvSpPr>
          <p:spPr>
            <a:xfrm>
              <a:off x="3819525" y="2286000"/>
              <a:ext cx="123826" cy="28576"/>
            </a:xfrm>
            <a:custGeom>
              <a:avLst/>
              <a:gdLst/>
              <a:ahLst/>
              <a:cxnLst/>
              <a:rect l="0" t="0" r="0" b="0"/>
              <a:pathLst>
                <a:path w="123826" h="28576">
                  <a:moveTo>
                    <a:pt x="0" y="28575"/>
                  </a:moveTo>
                  <a:lnTo>
                    <a:pt x="0" y="28575"/>
                  </a:lnTo>
                  <a:lnTo>
                    <a:pt x="9408" y="19166"/>
                  </a:lnTo>
                  <a:lnTo>
                    <a:pt x="54062" y="19050"/>
                  </a:lnTo>
                  <a:lnTo>
                    <a:pt x="87579" y="19050"/>
                  </a:lnTo>
                  <a:lnTo>
                    <a:pt x="94663" y="16228"/>
                  </a:lnTo>
                  <a:lnTo>
                    <a:pt x="101339" y="12504"/>
                  </a:lnTo>
                  <a:lnTo>
                    <a:pt x="111048" y="9349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3605"/>
            <p:cNvSpPr/>
            <p:nvPr>
              <p:custDataLst>
                <p:tags r:id="rId137"/>
              </p:custDataLst>
            </p:nvPr>
          </p:nvSpPr>
          <p:spPr>
            <a:xfrm>
              <a:off x="4057650" y="2162175"/>
              <a:ext cx="19049" cy="190501"/>
            </a:xfrm>
            <a:custGeom>
              <a:avLst/>
              <a:gdLst/>
              <a:ahLst/>
              <a:cxnLst/>
              <a:rect l="0" t="0" r="0" b="0"/>
              <a:pathLst>
                <a:path w="19049" h="190501">
                  <a:moveTo>
                    <a:pt x="0" y="0"/>
                  </a:moveTo>
                  <a:lnTo>
                    <a:pt x="0" y="0"/>
                  </a:lnTo>
                  <a:lnTo>
                    <a:pt x="9132" y="0"/>
                  </a:lnTo>
                  <a:lnTo>
                    <a:pt x="14465" y="5057"/>
                  </a:lnTo>
                  <a:lnTo>
                    <a:pt x="17013" y="10361"/>
                  </a:lnTo>
                  <a:lnTo>
                    <a:pt x="18997" y="36724"/>
                  </a:lnTo>
                  <a:lnTo>
                    <a:pt x="19048" y="79693"/>
                  </a:lnTo>
                  <a:lnTo>
                    <a:pt x="17992" y="117503"/>
                  </a:lnTo>
                  <a:lnTo>
                    <a:pt x="9918" y="163219"/>
                  </a:lnTo>
                  <a:lnTo>
                    <a:pt x="9525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3606"/>
            <p:cNvSpPr/>
            <p:nvPr>
              <p:custDataLst>
                <p:tags r:id="rId138"/>
              </p:custDataLst>
            </p:nvPr>
          </p:nvSpPr>
          <p:spPr>
            <a:xfrm>
              <a:off x="3848100" y="2200275"/>
              <a:ext cx="28576" cy="142876"/>
            </a:xfrm>
            <a:custGeom>
              <a:avLst/>
              <a:gdLst/>
              <a:ahLst/>
              <a:cxnLst/>
              <a:rect l="0" t="0" r="0" b="0"/>
              <a:pathLst>
                <a:path w="28576" h="142876">
                  <a:moveTo>
                    <a:pt x="9525" y="0"/>
                  </a:moveTo>
                  <a:lnTo>
                    <a:pt x="9525" y="0"/>
                  </a:lnTo>
                  <a:lnTo>
                    <a:pt x="117" y="0"/>
                  </a:lnTo>
                  <a:lnTo>
                    <a:pt x="0" y="41321"/>
                  </a:lnTo>
                  <a:lnTo>
                    <a:pt x="2822" y="47645"/>
                  </a:lnTo>
                  <a:lnTo>
                    <a:pt x="6546" y="53984"/>
                  </a:lnTo>
                  <a:lnTo>
                    <a:pt x="8936" y="66677"/>
                  </a:lnTo>
                  <a:lnTo>
                    <a:pt x="10506" y="83609"/>
                  </a:lnTo>
                  <a:lnTo>
                    <a:pt x="17716" y="106626"/>
                  </a:lnTo>
                  <a:lnTo>
                    <a:pt x="18933" y="126884"/>
                  </a:lnTo>
                  <a:lnTo>
                    <a:pt x="20030" y="129039"/>
                  </a:lnTo>
                  <a:lnTo>
                    <a:pt x="21820" y="130476"/>
                  </a:lnTo>
                  <a:lnTo>
                    <a:pt x="24071" y="131434"/>
                  </a:lnTo>
                  <a:lnTo>
                    <a:pt x="25573" y="133131"/>
                  </a:lnTo>
                  <a:lnTo>
                    <a:pt x="28575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3607"/>
            <p:cNvSpPr/>
            <p:nvPr>
              <p:custDataLst>
                <p:tags r:id="rId139"/>
              </p:custDataLst>
            </p:nvPr>
          </p:nvSpPr>
          <p:spPr>
            <a:xfrm>
              <a:off x="3766497" y="2266950"/>
              <a:ext cx="72079" cy="19016"/>
            </a:xfrm>
            <a:custGeom>
              <a:avLst/>
              <a:gdLst/>
              <a:ahLst/>
              <a:cxnLst/>
              <a:rect l="0" t="0" r="0" b="0"/>
              <a:pathLst>
                <a:path w="72079" h="19016">
                  <a:moveTo>
                    <a:pt x="24453" y="0"/>
                  </a:moveTo>
                  <a:lnTo>
                    <a:pt x="24453" y="0"/>
                  </a:lnTo>
                  <a:lnTo>
                    <a:pt x="16252" y="0"/>
                  </a:lnTo>
                  <a:lnTo>
                    <a:pt x="473" y="14465"/>
                  </a:lnTo>
                  <a:lnTo>
                    <a:pt x="0" y="15994"/>
                  </a:lnTo>
                  <a:lnTo>
                    <a:pt x="742" y="17012"/>
                  </a:lnTo>
                  <a:lnTo>
                    <a:pt x="4390" y="18145"/>
                  </a:lnTo>
                  <a:lnTo>
                    <a:pt x="19511" y="19015"/>
                  </a:lnTo>
                  <a:lnTo>
                    <a:pt x="55317" y="10112"/>
                  </a:lnTo>
                  <a:lnTo>
                    <a:pt x="72078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3608"/>
            <p:cNvSpPr/>
            <p:nvPr>
              <p:custDataLst>
                <p:tags r:id="rId140"/>
              </p:custDataLst>
            </p:nvPr>
          </p:nvSpPr>
          <p:spPr>
            <a:xfrm>
              <a:off x="3609975" y="2143160"/>
              <a:ext cx="66589" cy="190466"/>
            </a:xfrm>
            <a:custGeom>
              <a:avLst/>
              <a:gdLst/>
              <a:ahLst/>
              <a:cxnLst/>
              <a:rect l="0" t="0" r="0" b="0"/>
              <a:pathLst>
                <a:path w="66589" h="190466">
                  <a:moveTo>
                    <a:pt x="0" y="9490"/>
                  </a:moveTo>
                  <a:lnTo>
                    <a:pt x="0" y="9490"/>
                  </a:lnTo>
                  <a:lnTo>
                    <a:pt x="0" y="4433"/>
                  </a:lnTo>
                  <a:lnTo>
                    <a:pt x="1058" y="2944"/>
                  </a:lnTo>
                  <a:lnTo>
                    <a:pt x="2822" y="1951"/>
                  </a:lnTo>
                  <a:lnTo>
                    <a:pt x="9701" y="226"/>
                  </a:lnTo>
                  <a:lnTo>
                    <a:pt x="17610" y="0"/>
                  </a:lnTo>
                  <a:lnTo>
                    <a:pt x="26370" y="6518"/>
                  </a:lnTo>
                  <a:lnTo>
                    <a:pt x="35213" y="9668"/>
                  </a:lnTo>
                  <a:lnTo>
                    <a:pt x="50838" y="22632"/>
                  </a:lnTo>
                  <a:lnTo>
                    <a:pt x="54345" y="31558"/>
                  </a:lnTo>
                  <a:lnTo>
                    <a:pt x="56962" y="41523"/>
                  </a:lnTo>
                  <a:lnTo>
                    <a:pt x="63327" y="54141"/>
                  </a:lnTo>
                  <a:lnTo>
                    <a:pt x="66588" y="101457"/>
                  </a:lnTo>
                  <a:lnTo>
                    <a:pt x="65591" y="118348"/>
                  </a:lnTo>
                  <a:lnTo>
                    <a:pt x="56972" y="148016"/>
                  </a:lnTo>
                  <a:lnTo>
                    <a:pt x="28575" y="1904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3609"/>
            <p:cNvSpPr/>
            <p:nvPr>
              <p:custDataLst>
                <p:tags r:id="rId141"/>
              </p:custDataLst>
            </p:nvPr>
          </p:nvSpPr>
          <p:spPr>
            <a:xfrm>
              <a:off x="3505234" y="2190750"/>
              <a:ext cx="19017" cy="85726"/>
            </a:xfrm>
            <a:custGeom>
              <a:avLst/>
              <a:gdLst/>
              <a:ahLst/>
              <a:cxnLst/>
              <a:rect l="0" t="0" r="0" b="0"/>
              <a:pathLst>
                <a:path w="19017" h="85726">
                  <a:moveTo>
                    <a:pt x="9491" y="0"/>
                  </a:moveTo>
                  <a:lnTo>
                    <a:pt x="9491" y="0"/>
                  </a:lnTo>
                  <a:lnTo>
                    <a:pt x="9491" y="5056"/>
                  </a:lnTo>
                  <a:lnTo>
                    <a:pt x="8433" y="6546"/>
                  </a:lnTo>
                  <a:lnTo>
                    <a:pt x="6669" y="7539"/>
                  </a:lnTo>
                  <a:lnTo>
                    <a:pt x="1290" y="9133"/>
                  </a:lnTo>
                  <a:lnTo>
                    <a:pt x="555" y="12172"/>
                  </a:lnTo>
                  <a:lnTo>
                    <a:pt x="0" y="23704"/>
                  </a:lnTo>
                  <a:lnTo>
                    <a:pt x="2803" y="29232"/>
                  </a:lnTo>
                  <a:lnTo>
                    <a:pt x="8170" y="36348"/>
                  </a:lnTo>
                  <a:lnTo>
                    <a:pt x="9230" y="45358"/>
                  </a:lnTo>
                  <a:lnTo>
                    <a:pt x="9481" y="64829"/>
                  </a:lnTo>
                  <a:lnTo>
                    <a:pt x="16035" y="73915"/>
                  </a:lnTo>
                  <a:lnTo>
                    <a:pt x="19016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3610"/>
            <p:cNvSpPr/>
            <p:nvPr>
              <p:custDataLst>
                <p:tags r:id="rId142"/>
              </p:custDataLst>
            </p:nvPr>
          </p:nvSpPr>
          <p:spPr>
            <a:xfrm>
              <a:off x="3381375" y="2238375"/>
              <a:ext cx="57151" cy="9491"/>
            </a:xfrm>
            <a:custGeom>
              <a:avLst/>
              <a:gdLst/>
              <a:ahLst/>
              <a:cxnLst/>
              <a:rect l="0" t="0" r="0" b="0"/>
              <a:pathLst>
                <a:path w="57151" h="9491">
                  <a:moveTo>
                    <a:pt x="0" y="0"/>
                  </a:moveTo>
                  <a:lnTo>
                    <a:pt x="0" y="0"/>
                  </a:lnTo>
                  <a:lnTo>
                    <a:pt x="0" y="9490"/>
                  </a:lnTo>
                  <a:lnTo>
                    <a:pt x="5057" y="4458"/>
                  </a:lnTo>
                  <a:lnTo>
                    <a:pt x="10361" y="1981"/>
                  </a:lnTo>
                  <a:lnTo>
                    <a:pt x="49627" y="1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3611"/>
            <p:cNvSpPr/>
            <p:nvPr>
              <p:custDataLst>
                <p:tags r:id="rId143"/>
              </p:custDataLst>
            </p:nvPr>
          </p:nvSpPr>
          <p:spPr>
            <a:xfrm>
              <a:off x="3857625" y="1733551"/>
              <a:ext cx="28068" cy="104775"/>
            </a:xfrm>
            <a:custGeom>
              <a:avLst/>
              <a:gdLst/>
              <a:ahLst/>
              <a:cxnLst/>
              <a:rect l="0" t="0" r="0" b="0"/>
              <a:pathLst>
                <a:path w="28068" h="104775">
                  <a:moveTo>
                    <a:pt x="9525" y="9524"/>
                  </a:moveTo>
                  <a:lnTo>
                    <a:pt x="9525" y="9524"/>
                  </a:lnTo>
                  <a:lnTo>
                    <a:pt x="9525" y="4468"/>
                  </a:lnTo>
                  <a:lnTo>
                    <a:pt x="10583" y="2978"/>
                  </a:lnTo>
                  <a:lnTo>
                    <a:pt x="12347" y="1985"/>
                  </a:lnTo>
                  <a:lnTo>
                    <a:pt x="28067" y="33"/>
                  </a:lnTo>
                  <a:lnTo>
                    <a:pt x="14373" y="0"/>
                  </a:lnTo>
                  <a:lnTo>
                    <a:pt x="12757" y="1058"/>
                  </a:lnTo>
                  <a:lnTo>
                    <a:pt x="11680" y="2822"/>
                  </a:lnTo>
                  <a:lnTo>
                    <a:pt x="10163" y="10360"/>
                  </a:lnTo>
                  <a:lnTo>
                    <a:pt x="8751" y="17304"/>
                  </a:lnTo>
                  <a:lnTo>
                    <a:pt x="1362" y="39999"/>
                  </a:lnTo>
                  <a:lnTo>
                    <a:pt x="35" y="84005"/>
                  </a:lnTo>
                  <a:lnTo>
                    <a:pt x="0" y="1047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3612"/>
            <p:cNvSpPr/>
            <p:nvPr>
              <p:custDataLst>
                <p:tags r:id="rId144"/>
              </p:custDataLst>
            </p:nvPr>
          </p:nvSpPr>
          <p:spPr>
            <a:xfrm>
              <a:off x="3790950" y="1714510"/>
              <a:ext cx="28542" cy="133341"/>
            </a:xfrm>
            <a:custGeom>
              <a:avLst/>
              <a:gdLst/>
              <a:ahLst/>
              <a:cxnLst/>
              <a:rect l="0" t="0" r="0" b="0"/>
              <a:pathLst>
                <a:path w="28542" h="133341">
                  <a:moveTo>
                    <a:pt x="19050" y="9515"/>
                  </a:moveTo>
                  <a:lnTo>
                    <a:pt x="19050" y="9515"/>
                  </a:lnTo>
                  <a:lnTo>
                    <a:pt x="28541" y="24"/>
                  </a:lnTo>
                  <a:lnTo>
                    <a:pt x="23508" y="0"/>
                  </a:lnTo>
                  <a:lnTo>
                    <a:pt x="22022" y="1055"/>
                  </a:lnTo>
                  <a:lnTo>
                    <a:pt x="21031" y="2817"/>
                  </a:lnTo>
                  <a:lnTo>
                    <a:pt x="19441" y="13248"/>
                  </a:lnTo>
                  <a:lnTo>
                    <a:pt x="19053" y="58996"/>
                  </a:lnTo>
                  <a:lnTo>
                    <a:pt x="9700" y="104575"/>
                  </a:lnTo>
                  <a:lnTo>
                    <a:pt x="9642" y="107813"/>
                  </a:lnTo>
                  <a:lnTo>
                    <a:pt x="6755" y="114234"/>
                  </a:lnTo>
                  <a:lnTo>
                    <a:pt x="3002" y="120615"/>
                  </a:lnTo>
                  <a:lnTo>
                    <a:pt x="0" y="1333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SMARTInkShape-Group751"/>
          <p:cNvGrpSpPr/>
          <p:nvPr/>
        </p:nvGrpSpPr>
        <p:grpSpPr>
          <a:xfrm>
            <a:off x="3114688" y="2020634"/>
            <a:ext cx="180963" cy="255842"/>
            <a:chOff x="3114688" y="2020634"/>
            <a:chExt cx="180963" cy="255842"/>
          </a:xfrm>
        </p:grpSpPr>
        <p:sp>
          <p:nvSpPr>
            <p:cNvPr id="76" name="SMARTInkShape-3613"/>
            <p:cNvSpPr/>
            <p:nvPr>
              <p:custDataLst>
                <p:tags r:id="rId132"/>
              </p:custDataLst>
            </p:nvPr>
          </p:nvSpPr>
          <p:spPr>
            <a:xfrm>
              <a:off x="3267075" y="2077822"/>
              <a:ext cx="28576" cy="63945"/>
            </a:xfrm>
            <a:custGeom>
              <a:avLst/>
              <a:gdLst/>
              <a:ahLst/>
              <a:cxnLst/>
              <a:rect l="0" t="0" r="0" b="0"/>
              <a:pathLst>
                <a:path w="28576" h="63945">
                  <a:moveTo>
                    <a:pt x="19050" y="36728"/>
                  </a:moveTo>
                  <a:lnTo>
                    <a:pt x="19050" y="36728"/>
                  </a:lnTo>
                  <a:lnTo>
                    <a:pt x="9918" y="45861"/>
                  </a:lnTo>
                  <a:lnTo>
                    <a:pt x="9559" y="54420"/>
                  </a:lnTo>
                  <a:lnTo>
                    <a:pt x="10606" y="54872"/>
                  </a:lnTo>
                  <a:lnTo>
                    <a:pt x="14592" y="55376"/>
                  </a:lnTo>
                  <a:lnTo>
                    <a:pt x="16078" y="56568"/>
                  </a:lnTo>
                  <a:lnTo>
                    <a:pt x="18659" y="63944"/>
                  </a:lnTo>
                  <a:lnTo>
                    <a:pt x="19016" y="56983"/>
                  </a:lnTo>
                  <a:lnTo>
                    <a:pt x="21857" y="56313"/>
                  </a:lnTo>
                  <a:lnTo>
                    <a:pt x="24097" y="56135"/>
                  </a:lnTo>
                  <a:lnTo>
                    <a:pt x="25589" y="54958"/>
                  </a:lnTo>
                  <a:lnTo>
                    <a:pt x="27248" y="50827"/>
                  </a:lnTo>
                  <a:lnTo>
                    <a:pt x="28575" y="9999"/>
                  </a:lnTo>
                  <a:lnTo>
                    <a:pt x="27517" y="9383"/>
                  </a:lnTo>
                  <a:lnTo>
                    <a:pt x="23518" y="8700"/>
                  </a:lnTo>
                  <a:lnTo>
                    <a:pt x="22029" y="7459"/>
                  </a:lnTo>
                  <a:lnTo>
                    <a:pt x="19443" y="0"/>
                  </a:lnTo>
                  <a:lnTo>
                    <a:pt x="16402" y="2060"/>
                  </a:lnTo>
                  <a:lnTo>
                    <a:pt x="14110" y="4091"/>
                  </a:lnTo>
                  <a:lnTo>
                    <a:pt x="8741" y="6347"/>
                  </a:lnTo>
                  <a:lnTo>
                    <a:pt x="152" y="8122"/>
                  </a:lnTo>
                  <a:lnTo>
                    <a:pt x="0" y="176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3614"/>
            <p:cNvSpPr/>
            <p:nvPr>
              <p:custDataLst>
                <p:tags r:id="rId133"/>
              </p:custDataLst>
            </p:nvPr>
          </p:nvSpPr>
          <p:spPr>
            <a:xfrm>
              <a:off x="3257550" y="2171700"/>
              <a:ext cx="9526" cy="104776"/>
            </a:xfrm>
            <a:custGeom>
              <a:avLst/>
              <a:gdLst/>
              <a:ahLst/>
              <a:cxnLst/>
              <a:rect l="0" t="0" r="0" b="0"/>
              <a:pathLst>
                <a:path w="9526" h="104776">
                  <a:moveTo>
                    <a:pt x="9525" y="0"/>
                  </a:moveTo>
                  <a:lnTo>
                    <a:pt x="9525" y="0"/>
                  </a:lnTo>
                  <a:lnTo>
                    <a:pt x="9525" y="14189"/>
                  </a:lnTo>
                  <a:lnTo>
                    <a:pt x="6703" y="19711"/>
                  </a:lnTo>
                  <a:lnTo>
                    <a:pt x="2979" y="25694"/>
                  </a:lnTo>
                  <a:lnTo>
                    <a:pt x="589" y="38158"/>
                  </a:lnTo>
                  <a:lnTo>
                    <a:pt x="2" y="82734"/>
                  </a:lnTo>
                  <a:lnTo>
                    <a:pt x="0" y="88982"/>
                  </a:lnTo>
                  <a:lnTo>
                    <a:pt x="1058" y="91071"/>
                  </a:lnTo>
                  <a:lnTo>
                    <a:pt x="2823" y="92464"/>
                  </a:lnTo>
                  <a:lnTo>
                    <a:pt x="5057" y="93393"/>
                  </a:lnTo>
                  <a:lnTo>
                    <a:pt x="6546" y="95070"/>
                  </a:lnTo>
                  <a:lnTo>
                    <a:pt x="9525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3615"/>
            <p:cNvSpPr/>
            <p:nvPr>
              <p:custDataLst>
                <p:tags r:id="rId134"/>
              </p:custDataLst>
            </p:nvPr>
          </p:nvSpPr>
          <p:spPr>
            <a:xfrm>
              <a:off x="3114688" y="2020634"/>
              <a:ext cx="91201" cy="227267"/>
            </a:xfrm>
            <a:custGeom>
              <a:avLst/>
              <a:gdLst/>
              <a:ahLst/>
              <a:cxnLst/>
              <a:rect l="0" t="0" r="0" b="0"/>
              <a:pathLst>
                <a:path w="91201" h="227267">
                  <a:moveTo>
                    <a:pt x="85712" y="17716"/>
                  </a:moveTo>
                  <a:lnTo>
                    <a:pt x="85712" y="17716"/>
                  </a:lnTo>
                  <a:lnTo>
                    <a:pt x="90768" y="17716"/>
                  </a:lnTo>
                  <a:lnTo>
                    <a:pt x="91200" y="16658"/>
                  </a:lnTo>
                  <a:lnTo>
                    <a:pt x="85988" y="8583"/>
                  </a:lnTo>
                  <a:lnTo>
                    <a:pt x="80737" y="8307"/>
                  </a:lnTo>
                  <a:lnTo>
                    <a:pt x="79220" y="7210"/>
                  </a:lnTo>
                  <a:lnTo>
                    <a:pt x="77536" y="3169"/>
                  </a:lnTo>
                  <a:lnTo>
                    <a:pt x="76028" y="1668"/>
                  </a:lnTo>
                  <a:lnTo>
                    <a:pt x="71530" y="0"/>
                  </a:lnTo>
                  <a:lnTo>
                    <a:pt x="69907" y="614"/>
                  </a:lnTo>
                  <a:lnTo>
                    <a:pt x="68825" y="2081"/>
                  </a:lnTo>
                  <a:lnTo>
                    <a:pt x="68104" y="4118"/>
                  </a:lnTo>
                  <a:lnTo>
                    <a:pt x="66565" y="5475"/>
                  </a:lnTo>
                  <a:lnTo>
                    <a:pt x="62033" y="6984"/>
                  </a:lnTo>
                  <a:lnTo>
                    <a:pt x="50500" y="9011"/>
                  </a:lnTo>
                  <a:lnTo>
                    <a:pt x="34874" y="21417"/>
                  </a:lnTo>
                  <a:lnTo>
                    <a:pt x="31367" y="30297"/>
                  </a:lnTo>
                  <a:lnTo>
                    <a:pt x="28750" y="40241"/>
                  </a:lnTo>
                  <a:lnTo>
                    <a:pt x="22385" y="52848"/>
                  </a:lnTo>
                  <a:lnTo>
                    <a:pt x="8872" y="94114"/>
                  </a:lnTo>
                  <a:lnTo>
                    <a:pt x="3936" y="106704"/>
                  </a:lnTo>
                  <a:lnTo>
                    <a:pt x="219" y="151071"/>
                  </a:lnTo>
                  <a:lnTo>
                    <a:pt x="0" y="190460"/>
                  </a:lnTo>
                  <a:lnTo>
                    <a:pt x="2815" y="197855"/>
                  </a:lnTo>
                  <a:lnTo>
                    <a:pt x="13246" y="211226"/>
                  </a:lnTo>
                  <a:lnTo>
                    <a:pt x="19285" y="214845"/>
                  </a:lnTo>
                  <a:lnTo>
                    <a:pt x="22377" y="215811"/>
                  </a:lnTo>
                  <a:lnTo>
                    <a:pt x="24439" y="217512"/>
                  </a:lnTo>
                  <a:lnTo>
                    <a:pt x="28562" y="2272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0" name="SMARTInkShape-3616"/>
          <p:cNvSpPr/>
          <p:nvPr>
            <p:custDataLst>
              <p:tags r:id="rId3"/>
            </p:custDataLst>
          </p:nvPr>
        </p:nvSpPr>
        <p:spPr>
          <a:xfrm>
            <a:off x="5459326" y="2400300"/>
            <a:ext cx="664332" cy="76201"/>
          </a:xfrm>
          <a:custGeom>
            <a:avLst/>
            <a:gdLst/>
            <a:ahLst/>
            <a:cxnLst/>
            <a:rect l="0" t="0" r="0" b="0"/>
            <a:pathLst>
              <a:path w="664332" h="76201">
                <a:moveTo>
                  <a:pt x="65174" y="0"/>
                </a:moveTo>
                <a:lnTo>
                  <a:pt x="65174" y="0"/>
                </a:lnTo>
                <a:lnTo>
                  <a:pt x="49965" y="6546"/>
                </a:lnTo>
                <a:lnTo>
                  <a:pt x="33739" y="9701"/>
                </a:lnTo>
                <a:lnTo>
                  <a:pt x="18239" y="16890"/>
                </a:lnTo>
                <a:lnTo>
                  <a:pt x="3565" y="18924"/>
                </a:lnTo>
                <a:lnTo>
                  <a:pt x="1877" y="20024"/>
                </a:lnTo>
                <a:lnTo>
                  <a:pt x="750" y="21816"/>
                </a:lnTo>
                <a:lnTo>
                  <a:pt x="0" y="24069"/>
                </a:lnTo>
                <a:lnTo>
                  <a:pt x="1616" y="24512"/>
                </a:lnTo>
                <a:lnTo>
                  <a:pt x="9056" y="22183"/>
                </a:lnTo>
                <a:lnTo>
                  <a:pt x="19419" y="23265"/>
                </a:lnTo>
                <a:lnTo>
                  <a:pt x="25145" y="25035"/>
                </a:lnTo>
                <a:lnTo>
                  <a:pt x="68997" y="20570"/>
                </a:lnTo>
                <a:lnTo>
                  <a:pt x="107229" y="19500"/>
                </a:lnTo>
                <a:lnTo>
                  <a:pt x="152071" y="19184"/>
                </a:lnTo>
                <a:lnTo>
                  <a:pt x="184228" y="19109"/>
                </a:lnTo>
                <a:lnTo>
                  <a:pt x="219687" y="19076"/>
                </a:lnTo>
                <a:lnTo>
                  <a:pt x="259435" y="21884"/>
                </a:lnTo>
                <a:lnTo>
                  <a:pt x="301796" y="25601"/>
                </a:lnTo>
                <a:lnTo>
                  <a:pt x="345317" y="27253"/>
                </a:lnTo>
                <a:lnTo>
                  <a:pt x="386532" y="27988"/>
                </a:lnTo>
                <a:lnTo>
                  <a:pt x="426016" y="28314"/>
                </a:lnTo>
                <a:lnTo>
                  <a:pt x="464732" y="28459"/>
                </a:lnTo>
                <a:lnTo>
                  <a:pt x="500283" y="28524"/>
                </a:lnTo>
                <a:lnTo>
                  <a:pt x="533723" y="29610"/>
                </a:lnTo>
                <a:lnTo>
                  <a:pt x="580181" y="35114"/>
                </a:lnTo>
                <a:lnTo>
                  <a:pt x="625397" y="37510"/>
                </a:lnTo>
                <a:lnTo>
                  <a:pt x="664331" y="38090"/>
                </a:lnTo>
                <a:lnTo>
                  <a:pt x="623795" y="38100"/>
                </a:lnTo>
                <a:lnTo>
                  <a:pt x="578024" y="37042"/>
                </a:lnTo>
                <a:lnTo>
                  <a:pt x="542156" y="31554"/>
                </a:lnTo>
                <a:lnTo>
                  <a:pt x="498484" y="29458"/>
                </a:lnTo>
                <a:lnTo>
                  <a:pt x="452031" y="28836"/>
                </a:lnTo>
                <a:lnTo>
                  <a:pt x="404753" y="28653"/>
                </a:lnTo>
                <a:lnTo>
                  <a:pt x="357231" y="28598"/>
                </a:lnTo>
                <a:lnTo>
                  <a:pt x="310694" y="28582"/>
                </a:lnTo>
                <a:lnTo>
                  <a:pt x="270682" y="28577"/>
                </a:lnTo>
                <a:lnTo>
                  <a:pt x="228181" y="28575"/>
                </a:lnTo>
                <a:lnTo>
                  <a:pt x="199326" y="28575"/>
                </a:lnTo>
                <a:lnTo>
                  <a:pt x="190766" y="31397"/>
                </a:lnTo>
                <a:lnTo>
                  <a:pt x="187002" y="33631"/>
                </a:lnTo>
                <a:lnTo>
                  <a:pt x="185551" y="35121"/>
                </a:lnTo>
                <a:lnTo>
                  <a:pt x="185642" y="36114"/>
                </a:lnTo>
                <a:lnTo>
                  <a:pt x="186762" y="36776"/>
                </a:lnTo>
                <a:lnTo>
                  <a:pt x="225430" y="37984"/>
                </a:lnTo>
                <a:lnTo>
                  <a:pt x="266986" y="39135"/>
                </a:lnTo>
                <a:lnTo>
                  <a:pt x="308885" y="44639"/>
                </a:lnTo>
                <a:lnTo>
                  <a:pt x="354813" y="47799"/>
                </a:lnTo>
                <a:lnTo>
                  <a:pt x="386167" y="52288"/>
                </a:lnTo>
                <a:lnTo>
                  <a:pt x="420562" y="54989"/>
                </a:lnTo>
                <a:lnTo>
                  <a:pt x="455958" y="57248"/>
                </a:lnTo>
                <a:lnTo>
                  <a:pt x="489328" y="61780"/>
                </a:lnTo>
                <a:lnTo>
                  <a:pt x="532809" y="65225"/>
                </a:lnTo>
                <a:lnTo>
                  <a:pt x="577822" y="72935"/>
                </a:lnTo>
                <a:lnTo>
                  <a:pt x="625377" y="76009"/>
                </a:lnTo>
                <a:lnTo>
                  <a:pt x="630595" y="76115"/>
                </a:lnTo>
                <a:lnTo>
                  <a:pt x="630505" y="76143"/>
                </a:lnTo>
                <a:lnTo>
                  <a:pt x="582995" y="76198"/>
                </a:lnTo>
                <a:lnTo>
                  <a:pt x="537053" y="76200"/>
                </a:lnTo>
                <a:lnTo>
                  <a:pt x="494738" y="71144"/>
                </a:lnTo>
                <a:lnTo>
                  <a:pt x="448687" y="67999"/>
                </a:lnTo>
                <a:lnTo>
                  <a:pt x="401529" y="67067"/>
                </a:lnTo>
                <a:lnTo>
                  <a:pt x="354041" y="66791"/>
                </a:lnTo>
                <a:lnTo>
                  <a:pt x="311514" y="66710"/>
                </a:lnTo>
                <a:lnTo>
                  <a:pt x="272101" y="66685"/>
                </a:lnTo>
                <a:lnTo>
                  <a:pt x="230579" y="66677"/>
                </a:lnTo>
                <a:lnTo>
                  <a:pt x="200789" y="66675"/>
                </a:lnTo>
                <a:lnTo>
                  <a:pt x="209308" y="61619"/>
                </a:lnTo>
                <a:lnTo>
                  <a:pt x="250392" y="57739"/>
                </a:lnTo>
                <a:lnTo>
                  <a:pt x="297787" y="57266"/>
                </a:lnTo>
                <a:lnTo>
                  <a:pt x="345410" y="57185"/>
                </a:lnTo>
                <a:lnTo>
                  <a:pt x="378459" y="57165"/>
                </a:lnTo>
                <a:lnTo>
                  <a:pt x="412903" y="57157"/>
                </a:lnTo>
                <a:lnTo>
                  <a:pt x="452907" y="57153"/>
                </a:lnTo>
                <a:lnTo>
                  <a:pt x="489736" y="57151"/>
                </a:lnTo>
                <a:lnTo>
                  <a:pt x="524801" y="56092"/>
                </a:lnTo>
                <a:lnTo>
                  <a:pt x="561553" y="52094"/>
                </a:lnTo>
                <a:lnTo>
                  <a:pt x="598574" y="476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SMARTInkShape-3617"/>
          <p:cNvSpPr/>
          <p:nvPr>
            <p:custDataLst>
              <p:tags r:id="rId4"/>
            </p:custDataLst>
          </p:nvPr>
        </p:nvSpPr>
        <p:spPr>
          <a:xfrm>
            <a:off x="1076325" y="3077055"/>
            <a:ext cx="10706101" cy="513871"/>
          </a:xfrm>
          <a:custGeom>
            <a:avLst/>
            <a:gdLst/>
            <a:ahLst/>
            <a:cxnLst/>
            <a:rect l="0" t="0" r="0" b="0"/>
            <a:pathLst>
              <a:path w="10706101" h="513871">
                <a:moveTo>
                  <a:pt x="0" y="409095"/>
                </a:moveTo>
                <a:lnTo>
                  <a:pt x="0" y="409095"/>
                </a:lnTo>
                <a:lnTo>
                  <a:pt x="42378" y="409095"/>
                </a:lnTo>
                <a:lnTo>
                  <a:pt x="84324" y="408037"/>
                </a:lnTo>
                <a:lnTo>
                  <a:pt x="124895" y="400894"/>
                </a:lnTo>
                <a:lnTo>
                  <a:pt x="169741" y="398774"/>
                </a:lnTo>
                <a:lnTo>
                  <a:pt x="207868" y="393101"/>
                </a:lnTo>
                <a:lnTo>
                  <a:pt x="253266" y="389892"/>
                </a:lnTo>
                <a:lnTo>
                  <a:pt x="288246" y="385391"/>
                </a:lnTo>
                <a:lnTo>
                  <a:pt x="327782" y="379863"/>
                </a:lnTo>
                <a:lnTo>
                  <a:pt x="370047" y="373878"/>
                </a:lnTo>
                <a:lnTo>
                  <a:pt x="413526" y="367690"/>
                </a:lnTo>
                <a:lnTo>
                  <a:pt x="437609" y="364559"/>
                </a:lnTo>
                <a:lnTo>
                  <a:pt x="463190" y="361412"/>
                </a:lnTo>
                <a:lnTo>
                  <a:pt x="489768" y="358257"/>
                </a:lnTo>
                <a:lnTo>
                  <a:pt x="518070" y="356152"/>
                </a:lnTo>
                <a:lnTo>
                  <a:pt x="547522" y="354750"/>
                </a:lnTo>
                <a:lnTo>
                  <a:pt x="577740" y="353815"/>
                </a:lnTo>
                <a:lnTo>
                  <a:pt x="608468" y="351075"/>
                </a:lnTo>
                <a:lnTo>
                  <a:pt x="639537" y="347132"/>
                </a:lnTo>
                <a:lnTo>
                  <a:pt x="670833" y="342386"/>
                </a:lnTo>
                <a:lnTo>
                  <a:pt x="704397" y="338164"/>
                </a:lnTo>
                <a:lnTo>
                  <a:pt x="739473" y="334291"/>
                </a:lnTo>
                <a:lnTo>
                  <a:pt x="775557" y="330651"/>
                </a:lnTo>
                <a:lnTo>
                  <a:pt x="813371" y="326107"/>
                </a:lnTo>
                <a:lnTo>
                  <a:pt x="852339" y="320962"/>
                </a:lnTo>
                <a:lnTo>
                  <a:pt x="892076" y="315415"/>
                </a:lnTo>
                <a:lnTo>
                  <a:pt x="934442" y="310658"/>
                </a:lnTo>
                <a:lnTo>
                  <a:pt x="978562" y="306429"/>
                </a:lnTo>
                <a:lnTo>
                  <a:pt x="1023849" y="302551"/>
                </a:lnTo>
                <a:lnTo>
                  <a:pt x="1069916" y="297849"/>
                </a:lnTo>
                <a:lnTo>
                  <a:pt x="1116502" y="292597"/>
                </a:lnTo>
                <a:lnTo>
                  <a:pt x="1163435" y="286980"/>
                </a:lnTo>
                <a:lnTo>
                  <a:pt x="1212715" y="281119"/>
                </a:lnTo>
                <a:lnTo>
                  <a:pt x="1263560" y="275094"/>
                </a:lnTo>
                <a:lnTo>
                  <a:pt x="1315448" y="268961"/>
                </a:lnTo>
                <a:lnTo>
                  <a:pt x="1368032" y="262755"/>
                </a:lnTo>
                <a:lnTo>
                  <a:pt x="1421080" y="256502"/>
                </a:lnTo>
                <a:lnTo>
                  <a:pt x="1474437" y="250216"/>
                </a:lnTo>
                <a:lnTo>
                  <a:pt x="1529058" y="242851"/>
                </a:lnTo>
                <a:lnTo>
                  <a:pt x="1584522" y="234766"/>
                </a:lnTo>
                <a:lnTo>
                  <a:pt x="1640548" y="226200"/>
                </a:lnTo>
                <a:lnTo>
                  <a:pt x="1699065" y="218374"/>
                </a:lnTo>
                <a:lnTo>
                  <a:pt x="1759243" y="211039"/>
                </a:lnTo>
                <a:lnTo>
                  <a:pt x="1820529" y="204033"/>
                </a:lnTo>
                <a:lnTo>
                  <a:pt x="1883611" y="196187"/>
                </a:lnTo>
                <a:lnTo>
                  <a:pt x="1947891" y="187781"/>
                </a:lnTo>
                <a:lnTo>
                  <a:pt x="2012969" y="179002"/>
                </a:lnTo>
                <a:lnTo>
                  <a:pt x="2079637" y="171033"/>
                </a:lnTo>
                <a:lnTo>
                  <a:pt x="2147367" y="163604"/>
                </a:lnTo>
                <a:lnTo>
                  <a:pt x="2215803" y="156534"/>
                </a:lnTo>
                <a:lnTo>
                  <a:pt x="2284710" y="148646"/>
                </a:lnTo>
                <a:lnTo>
                  <a:pt x="2353932" y="140213"/>
                </a:lnTo>
                <a:lnTo>
                  <a:pt x="2423363" y="131415"/>
                </a:lnTo>
                <a:lnTo>
                  <a:pt x="2491875" y="123433"/>
                </a:lnTo>
                <a:lnTo>
                  <a:pt x="2559775" y="115996"/>
                </a:lnTo>
                <a:lnTo>
                  <a:pt x="2627267" y="108920"/>
                </a:lnTo>
                <a:lnTo>
                  <a:pt x="2698719" y="102087"/>
                </a:lnTo>
                <a:lnTo>
                  <a:pt x="2772813" y="95415"/>
                </a:lnTo>
                <a:lnTo>
                  <a:pt x="2848667" y="88850"/>
                </a:lnTo>
                <a:lnTo>
                  <a:pt x="2923578" y="82357"/>
                </a:lnTo>
                <a:lnTo>
                  <a:pt x="2997860" y="75911"/>
                </a:lnTo>
                <a:lnTo>
                  <a:pt x="3071724" y="69497"/>
                </a:lnTo>
                <a:lnTo>
                  <a:pt x="3147424" y="63105"/>
                </a:lnTo>
                <a:lnTo>
                  <a:pt x="3224349" y="56727"/>
                </a:lnTo>
                <a:lnTo>
                  <a:pt x="3302091" y="50358"/>
                </a:lnTo>
                <a:lnTo>
                  <a:pt x="3380378" y="45054"/>
                </a:lnTo>
                <a:lnTo>
                  <a:pt x="3459026" y="40459"/>
                </a:lnTo>
                <a:lnTo>
                  <a:pt x="3537918" y="36338"/>
                </a:lnTo>
                <a:lnTo>
                  <a:pt x="3619086" y="31474"/>
                </a:lnTo>
                <a:lnTo>
                  <a:pt x="3701774" y="26114"/>
                </a:lnTo>
                <a:lnTo>
                  <a:pt x="3785475" y="20424"/>
                </a:lnTo>
                <a:lnTo>
                  <a:pt x="3869849" y="16631"/>
                </a:lnTo>
                <a:lnTo>
                  <a:pt x="3954675" y="14102"/>
                </a:lnTo>
                <a:lnTo>
                  <a:pt x="4039800" y="12416"/>
                </a:lnTo>
                <a:lnTo>
                  <a:pt x="4125125" y="10234"/>
                </a:lnTo>
                <a:lnTo>
                  <a:pt x="4210583" y="7721"/>
                </a:lnTo>
                <a:lnTo>
                  <a:pt x="4296130" y="4987"/>
                </a:lnTo>
                <a:lnTo>
                  <a:pt x="4384912" y="3165"/>
                </a:lnTo>
                <a:lnTo>
                  <a:pt x="4475850" y="1950"/>
                </a:lnTo>
                <a:lnTo>
                  <a:pt x="4568225" y="1140"/>
                </a:lnTo>
                <a:lnTo>
                  <a:pt x="4658383" y="600"/>
                </a:lnTo>
                <a:lnTo>
                  <a:pt x="4747064" y="240"/>
                </a:lnTo>
                <a:lnTo>
                  <a:pt x="4834759" y="0"/>
                </a:lnTo>
                <a:lnTo>
                  <a:pt x="4926031" y="898"/>
                </a:lnTo>
                <a:lnTo>
                  <a:pt x="5019687" y="2555"/>
                </a:lnTo>
                <a:lnTo>
                  <a:pt x="5114933" y="4719"/>
                </a:lnTo>
                <a:lnTo>
                  <a:pt x="5209122" y="7219"/>
                </a:lnTo>
                <a:lnTo>
                  <a:pt x="5302607" y="9944"/>
                </a:lnTo>
                <a:lnTo>
                  <a:pt x="5395621" y="12819"/>
                </a:lnTo>
                <a:lnTo>
                  <a:pt x="5489380" y="15794"/>
                </a:lnTo>
                <a:lnTo>
                  <a:pt x="5583637" y="18836"/>
                </a:lnTo>
                <a:lnTo>
                  <a:pt x="5678225" y="21923"/>
                </a:lnTo>
                <a:lnTo>
                  <a:pt x="5770917" y="25039"/>
                </a:lnTo>
                <a:lnTo>
                  <a:pt x="5862344" y="28174"/>
                </a:lnTo>
                <a:lnTo>
                  <a:pt x="5952929" y="31323"/>
                </a:lnTo>
                <a:lnTo>
                  <a:pt x="6042953" y="35539"/>
                </a:lnTo>
                <a:lnTo>
                  <a:pt x="6132602" y="40466"/>
                </a:lnTo>
                <a:lnTo>
                  <a:pt x="6222001" y="45867"/>
                </a:lnTo>
                <a:lnTo>
                  <a:pt x="6310176" y="50526"/>
                </a:lnTo>
                <a:lnTo>
                  <a:pt x="6397534" y="54691"/>
                </a:lnTo>
                <a:lnTo>
                  <a:pt x="6484348" y="58526"/>
                </a:lnTo>
                <a:lnTo>
                  <a:pt x="6570798" y="63199"/>
                </a:lnTo>
                <a:lnTo>
                  <a:pt x="6657007" y="68431"/>
                </a:lnTo>
                <a:lnTo>
                  <a:pt x="6743055" y="74035"/>
                </a:lnTo>
                <a:lnTo>
                  <a:pt x="6830054" y="79889"/>
                </a:lnTo>
                <a:lnTo>
                  <a:pt x="6917686" y="85908"/>
                </a:lnTo>
                <a:lnTo>
                  <a:pt x="7005741" y="92037"/>
                </a:lnTo>
                <a:lnTo>
                  <a:pt x="7088785" y="98240"/>
                </a:lnTo>
                <a:lnTo>
                  <a:pt x="7168490" y="104491"/>
                </a:lnTo>
                <a:lnTo>
                  <a:pt x="7245969" y="110776"/>
                </a:lnTo>
                <a:lnTo>
                  <a:pt x="7324079" y="117082"/>
                </a:lnTo>
                <a:lnTo>
                  <a:pt x="7402611" y="123403"/>
                </a:lnTo>
                <a:lnTo>
                  <a:pt x="7481425" y="129734"/>
                </a:lnTo>
                <a:lnTo>
                  <a:pt x="7558308" y="136071"/>
                </a:lnTo>
                <a:lnTo>
                  <a:pt x="7633905" y="142412"/>
                </a:lnTo>
                <a:lnTo>
                  <a:pt x="7708645" y="148756"/>
                </a:lnTo>
                <a:lnTo>
                  <a:pt x="7784930" y="156161"/>
                </a:lnTo>
                <a:lnTo>
                  <a:pt x="7862245" y="164272"/>
                </a:lnTo>
                <a:lnTo>
                  <a:pt x="7940246" y="172855"/>
                </a:lnTo>
                <a:lnTo>
                  <a:pt x="8017648" y="180693"/>
                </a:lnTo>
                <a:lnTo>
                  <a:pt x="8094648" y="188036"/>
                </a:lnTo>
                <a:lnTo>
                  <a:pt x="8171383" y="195047"/>
                </a:lnTo>
                <a:lnTo>
                  <a:pt x="8245821" y="201838"/>
                </a:lnTo>
                <a:lnTo>
                  <a:pt x="8318730" y="208482"/>
                </a:lnTo>
                <a:lnTo>
                  <a:pt x="8390620" y="215028"/>
                </a:lnTo>
                <a:lnTo>
                  <a:pt x="8462889" y="221509"/>
                </a:lnTo>
                <a:lnTo>
                  <a:pt x="8535410" y="227946"/>
                </a:lnTo>
                <a:lnTo>
                  <a:pt x="8608099" y="234354"/>
                </a:lnTo>
                <a:lnTo>
                  <a:pt x="8675607" y="241801"/>
                </a:lnTo>
                <a:lnTo>
                  <a:pt x="8739663" y="249941"/>
                </a:lnTo>
                <a:lnTo>
                  <a:pt x="8801417" y="258542"/>
                </a:lnTo>
                <a:lnTo>
                  <a:pt x="8866929" y="266393"/>
                </a:lnTo>
                <a:lnTo>
                  <a:pt x="8934944" y="273744"/>
                </a:lnTo>
                <a:lnTo>
                  <a:pt x="9004629" y="280761"/>
                </a:lnTo>
                <a:lnTo>
                  <a:pt x="9073311" y="288614"/>
                </a:lnTo>
                <a:lnTo>
                  <a:pt x="9141324" y="297024"/>
                </a:lnTo>
                <a:lnTo>
                  <a:pt x="9208891" y="305806"/>
                </a:lnTo>
                <a:lnTo>
                  <a:pt x="9276162" y="313778"/>
                </a:lnTo>
                <a:lnTo>
                  <a:pt x="9343232" y="321209"/>
                </a:lnTo>
                <a:lnTo>
                  <a:pt x="9410171" y="328279"/>
                </a:lnTo>
                <a:lnTo>
                  <a:pt x="9472789" y="335109"/>
                </a:lnTo>
                <a:lnTo>
                  <a:pt x="9532526" y="341779"/>
                </a:lnTo>
                <a:lnTo>
                  <a:pt x="9590343" y="348343"/>
                </a:lnTo>
                <a:lnTo>
                  <a:pt x="9644761" y="355894"/>
                </a:lnTo>
                <a:lnTo>
                  <a:pt x="9696915" y="364102"/>
                </a:lnTo>
                <a:lnTo>
                  <a:pt x="9747560" y="372750"/>
                </a:lnTo>
                <a:lnTo>
                  <a:pt x="9800373" y="380632"/>
                </a:lnTo>
                <a:lnTo>
                  <a:pt x="9854632" y="388003"/>
                </a:lnTo>
                <a:lnTo>
                  <a:pt x="9909854" y="395033"/>
                </a:lnTo>
                <a:lnTo>
                  <a:pt x="9961486" y="401837"/>
                </a:lnTo>
                <a:lnTo>
                  <a:pt x="10010723" y="408490"/>
                </a:lnTo>
                <a:lnTo>
                  <a:pt x="10058365" y="415042"/>
                </a:lnTo>
                <a:lnTo>
                  <a:pt x="10104944" y="421526"/>
                </a:lnTo>
                <a:lnTo>
                  <a:pt x="10150813" y="427966"/>
                </a:lnTo>
                <a:lnTo>
                  <a:pt x="10196209" y="434375"/>
                </a:lnTo>
                <a:lnTo>
                  <a:pt x="10239173" y="440765"/>
                </a:lnTo>
                <a:lnTo>
                  <a:pt x="10280516" y="447142"/>
                </a:lnTo>
                <a:lnTo>
                  <a:pt x="10320777" y="453509"/>
                </a:lnTo>
                <a:lnTo>
                  <a:pt x="10358202" y="459871"/>
                </a:lnTo>
                <a:lnTo>
                  <a:pt x="10393735" y="466229"/>
                </a:lnTo>
                <a:lnTo>
                  <a:pt x="10428006" y="472585"/>
                </a:lnTo>
                <a:lnTo>
                  <a:pt x="10459321" y="477879"/>
                </a:lnTo>
                <a:lnTo>
                  <a:pt x="10488664" y="482468"/>
                </a:lnTo>
                <a:lnTo>
                  <a:pt x="10516694" y="486585"/>
                </a:lnTo>
                <a:lnTo>
                  <a:pt x="10543844" y="491447"/>
                </a:lnTo>
                <a:lnTo>
                  <a:pt x="10570413" y="496804"/>
                </a:lnTo>
                <a:lnTo>
                  <a:pt x="10596593" y="502493"/>
                </a:lnTo>
                <a:lnTo>
                  <a:pt x="10642613" y="508813"/>
                </a:lnTo>
                <a:lnTo>
                  <a:pt x="10706100" y="51387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" name="SMARTInkShape-Group754"/>
          <p:cNvGrpSpPr/>
          <p:nvPr/>
        </p:nvGrpSpPr>
        <p:grpSpPr>
          <a:xfrm>
            <a:off x="666911" y="3733926"/>
            <a:ext cx="342740" cy="295150"/>
            <a:chOff x="666911" y="3733926"/>
            <a:chExt cx="342740" cy="295150"/>
          </a:xfrm>
        </p:grpSpPr>
        <p:sp>
          <p:nvSpPr>
            <p:cNvPr id="82" name="SMARTInkShape-3618"/>
            <p:cNvSpPr/>
            <p:nvPr>
              <p:custDataLst>
                <p:tags r:id="rId128"/>
              </p:custDataLst>
            </p:nvPr>
          </p:nvSpPr>
          <p:spPr>
            <a:xfrm>
              <a:off x="737570" y="3876675"/>
              <a:ext cx="272081" cy="57144"/>
            </a:xfrm>
            <a:custGeom>
              <a:avLst/>
              <a:gdLst/>
              <a:ahLst/>
              <a:cxnLst/>
              <a:rect l="0" t="0" r="0" b="0"/>
              <a:pathLst>
                <a:path w="272081" h="57144">
                  <a:moveTo>
                    <a:pt x="33955" y="47625"/>
                  </a:moveTo>
                  <a:lnTo>
                    <a:pt x="33955" y="47625"/>
                  </a:lnTo>
                  <a:lnTo>
                    <a:pt x="28898" y="52682"/>
                  </a:lnTo>
                  <a:lnTo>
                    <a:pt x="23594" y="55164"/>
                  </a:lnTo>
                  <a:lnTo>
                    <a:pt x="0" y="57143"/>
                  </a:lnTo>
                  <a:lnTo>
                    <a:pt x="21035" y="56092"/>
                  </a:lnTo>
                  <a:lnTo>
                    <a:pt x="66047" y="41962"/>
                  </a:lnTo>
                  <a:lnTo>
                    <a:pt x="110618" y="33552"/>
                  </a:lnTo>
                  <a:lnTo>
                    <a:pt x="155951" y="28500"/>
                  </a:lnTo>
                  <a:lnTo>
                    <a:pt x="193104" y="21262"/>
                  </a:lnTo>
                  <a:lnTo>
                    <a:pt x="229865" y="12415"/>
                  </a:lnTo>
                  <a:lnTo>
                    <a:pt x="27208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3619"/>
            <p:cNvSpPr/>
            <p:nvPr>
              <p:custDataLst>
                <p:tags r:id="rId129"/>
              </p:custDataLst>
            </p:nvPr>
          </p:nvSpPr>
          <p:spPr>
            <a:xfrm>
              <a:off x="666911" y="3829050"/>
              <a:ext cx="314165" cy="76201"/>
            </a:xfrm>
            <a:custGeom>
              <a:avLst/>
              <a:gdLst/>
              <a:ahLst/>
              <a:cxnLst/>
              <a:rect l="0" t="0" r="0" b="0"/>
              <a:pathLst>
                <a:path w="314165" h="76201">
                  <a:moveTo>
                    <a:pt x="28414" y="76200"/>
                  </a:moveTo>
                  <a:lnTo>
                    <a:pt x="28414" y="76200"/>
                  </a:lnTo>
                  <a:lnTo>
                    <a:pt x="0" y="76200"/>
                  </a:lnTo>
                  <a:lnTo>
                    <a:pt x="4943" y="76200"/>
                  </a:lnTo>
                  <a:lnTo>
                    <a:pt x="10221" y="73378"/>
                  </a:lnTo>
                  <a:lnTo>
                    <a:pt x="13111" y="71143"/>
                  </a:lnTo>
                  <a:lnTo>
                    <a:pt x="21965" y="68661"/>
                  </a:lnTo>
                  <a:lnTo>
                    <a:pt x="31898" y="66499"/>
                  </a:lnTo>
                  <a:lnTo>
                    <a:pt x="77544" y="47429"/>
                  </a:lnTo>
                  <a:lnTo>
                    <a:pt x="107882" y="40864"/>
                  </a:lnTo>
                  <a:lnTo>
                    <a:pt x="151003" y="33590"/>
                  </a:lnTo>
                  <a:lnTo>
                    <a:pt x="191153" y="21961"/>
                  </a:lnTo>
                  <a:lnTo>
                    <a:pt x="233108" y="12295"/>
                  </a:lnTo>
                  <a:lnTo>
                    <a:pt x="275620" y="3344"/>
                  </a:lnTo>
                  <a:lnTo>
                    <a:pt x="31416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3620"/>
            <p:cNvSpPr/>
            <p:nvPr>
              <p:custDataLst>
                <p:tags r:id="rId130"/>
              </p:custDataLst>
            </p:nvPr>
          </p:nvSpPr>
          <p:spPr>
            <a:xfrm>
              <a:off x="857250" y="3733926"/>
              <a:ext cx="38101" cy="247525"/>
            </a:xfrm>
            <a:custGeom>
              <a:avLst/>
              <a:gdLst/>
              <a:ahLst/>
              <a:cxnLst/>
              <a:rect l="0" t="0" r="0" b="0"/>
              <a:pathLst>
                <a:path w="38101" h="247525">
                  <a:moveTo>
                    <a:pt x="0" y="18924"/>
                  </a:moveTo>
                  <a:lnTo>
                    <a:pt x="0" y="18924"/>
                  </a:lnTo>
                  <a:lnTo>
                    <a:pt x="5057" y="13867"/>
                  </a:lnTo>
                  <a:lnTo>
                    <a:pt x="10361" y="11385"/>
                  </a:lnTo>
                  <a:lnTo>
                    <a:pt x="13257" y="10723"/>
                  </a:lnTo>
                  <a:lnTo>
                    <a:pt x="15188" y="9223"/>
                  </a:lnTo>
                  <a:lnTo>
                    <a:pt x="17334" y="4735"/>
                  </a:lnTo>
                  <a:lnTo>
                    <a:pt x="18964" y="3115"/>
                  </a:lnTo>
                  <a:lnTo>
                    <a:pt x="28138" y="0"/>
                  </a:lnTo>
                  <a:lnTo>
                    <a:pt x="20336" y="8086"/>
                  </a:lnTo>
                  <a:lnTo>
                    <a:pt x="19431" y="14067"/>
                  </a:lnTo>
                  <a:lnTo>
                    <a:pt x="18014" y="44587"/>
                  </a:lnTo>
                  <a:lnTo>
                    <a:pt x="10852" y="73352"/>
                  </a:lnTo>
                  <a:lnTo>
                    <a:pt x="9642" y="116095"/>
                  </a:lnTo>
                  <a:lnTo>
                    <a:pt x="9535" y="158235"/>
                  </a:lnTo>
                  <a:lnTo>
                    <a:pt x="10584" y="196505"/>
                  </a:lnTo>
                  <a:lnTo>
                    <a:pt x="21284" y="227810"/>
                  </a:lnTo>
                  <a:lnTo>
                    <a:pt x="25334" y="234529"/>
                  </a:lnTo>
                  <a:lnTo>
                    <a:pt x="27135" y="241043"/>
                  </a:lnTo>
                  <a:lnTo>
                    <a:pt x="28673" y="243203"/>
                  </a:lnTo>
                  <a:lnTo>
                    <a:pt x="30757" y="244644"/>
                  </a:lnTo>
                  <a:lnTo>
                    <a:pt x="38100" y="2475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3621"/>
            <p:cNvSpPr/>
            <p:nvPr>
              <p:custDataLst>
                <p:tags r:id="rId131"/>
              </p:custDataLst>
            </p:nvPr>
          </p:nvSpPr>
          <p:spPr>
            <a:xfrm>
              <a:off x="733425" y="3743363"/>
              <a:ext cx="57151" cy="285713"/>
            </a:xfrm>
            <a:custGeom>
              <a:avLst/>
              <a:gdLst/>
              <a:ahLst/>
              <a:cxnLst/>
              <a:rect l="0" t="0" r="0" b="0"/>
              <a:pathLst>
                <a:path w="57151" h="285713">
                  <a:moveTo>
                    <a:pt x="0" y="28537"/>
                  </a:moveTo>
                  <a:lnTo>
                    <a:pt x="0" y="28537"/>
                  </a:lnTo>
                  <a:lnTo>
                    <a:pt x="8201" y="20336"/>
                  </a:lnTo>
                  <a:lnTo>
                    <a:pt x="9409" y="10927"/>
                  </a:lnTo>
                  <a:lnTo>
                    <a:pt x="9525" y="0"/>
                  </a:lnTo>
                  <a:lnTo>
                    <a:pt x="9525" y="27685"/>
                  </a:lnTo>
                  <a:lnTo>
                    <a:pt x="12347" y="36273"/>
                  </a:lnTo>
                  <a:lnTo>
                    <a:pt x="16071" y="44675"/>
                  </a:lnTo>
                  <a:lnTo>
                    <a:pt x="23990" y="92171"/>
                  </a:lnTo>
                  <a:lnTo>
                    <a:pt x="28173" y="138350"/>
                  </a:lnTo>
                  <a:lnTo>
                    <a:pt x="28540" y="185848"/>
                  </a:lnTo>
                  <a:lnTo>
                    <a:pt x="29626" y="212403"/>
                  </a:lnTo>
                  <a:lnTo>
                    <a:pt x="37511" y="249581"/>
                  </a:lnTo>
                  <a:lnTo>
                    <a:pt x="38897" y="260129"/>
                  </a:lnTo>
                  <a:lnTo>
                    <a:pt x="47778" y="281184"/>
                  </a:lnTo>
                  <a:lnTo>
                    <a:pt x="49843" y="282693"/>
                  </a:lnTo>
                  <a:lnTo>
                    <a:pt x="57150" y="2857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SMARTInkShape-Group755"/>
          <p:cNvGrpSpPr/>
          <p:nvPr/>
        </p:nvGrpSpPr>
        <p:grpSpPr>
          <a:xfrm>
            <a:off x="1247813" y="3657600"/>
            <a:ext cx="314215" cy="381001"/>
            <a:chOff x="1247813" y="3657600"/>
            <a:chExt cx="314215" cy="381001"/>
          </a:xfrm>
        </p:grpSpPr>
        <p:sp>
          <p:nvSpPr>
            <p:cNvPr id="87" name="SMARTInkShape-3622"/>
            <p:cNvSpPr/>
            <p:nvPr>
              <p:custDataLst>
                <p:tags r:id="rId125"/>
              </p:custDataLst>
            </p:nvPr>
          </p:nvSpPr>
          <p:spPr>
            <a:xfrm>
              <a:off x="1476375" y="3686209"/>
              <a:ext cx="85653" cy="352392"/>
            </a:xfrm>
            <a:custGeom>
              <a:avLst/>
              <a:gdLst/>
              <a:ahLst/>
              <a:cxnLst/>
              <a:rect l="0" t="0" r="0" b="0"/>
              <a:pathLst>
                <a:path w="85653" h="352392">
                  <a:moveTo>
                    <a:pt x="19050" y="9491"/>
                  </a:moveTo>
                  <a:lnTo>
                    <a:pt x="19050" y="9491"/>
                  </a:lnTo>
                  <a:lnTo>
                    <a:pt x="19050" y="1290"/>
                  </a:lnTo>
                  <a:lnTo>
                    <a:pt x="20108" y="849"/>
                  </a:lnTo>
                  <a:lnTo>
                    <a:pt x="33239" y="0"/>
                  </a:lnTo>
                  <a:lnTo>
                    <a:pt x="38762" y="2803"/>
                  </a:lnTo>
                  <a:lnTo>
                    <a:pt x="41716" y="5033"/>
                  </a:lnTo>
                  <a:lnTo>
                    <a:pt x="44999" y="10332"/>
                  </a:lnTo>
                  <a:lnTo>
                    <a:pt x="66854" y="57385"/>
                  </a:lnTo>
                  <a:lnTo>
                    <a:pt x="81515" y="89960"/>
                  </a:lnTo>
                  <a:lnTo>
                    <a:pt x="85171" y="133878"/>
                  </a:lnTo>
                  <a:lnTo>
                    <a:pt x="85652" y="181015"/>
                  </a:lnTo>
                  <a:lnTo>
                    <a:pt x="84657" y="228576"/>
                  </a:lnTo>
                  <a:lnTo>
                    <a:pt x="72466" y="271136"/>
                  </a:lnTo>
                  <a:lnTo>
                    <a:pt x="57076" y="301696"/>
                  </a:lnTo>
                  <a:lnTo>
                    <a:pt x="26720" y="335012"/>
                  </a:lnTo>
                  <a:lnTo>
                    <a:pt x="0" y="3523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3623"/>
            <p:cNvSpPr/>
            <p:nvPr>
              <p:custDataLst>
                <p:tags r:id="rId126"/>
              </p:custDataLst>
            </p:nvPr>
          </p:nvSpPr>
          <p:spPr>
            <a:xfrm>
              <a:off x="1343025" y="3800475"/>
              <a:ext cx="28576" cy="133351"/>
            </a:xfrm>
            <a:custGeom>
              <a:avLst/>
              <a:gdLst/>
              <a:ahLst/>
              <a:cxnLst/>
              <a:rect l="0" t="0" r="0" b="0"/>
              <a:pathLst>
                <a:path w="28576" h="133351">
                  <a:moveTo>
                    <a:pt x="19050" y="0"/>
                  </a:moveTo>
                  <a:lnTo>
                    <a:pt x="19050" y="0"/>
                  </a:lnTo>
                  <a:lnTo>
                    <a:pt x="4585" y="0"/>
                  </a:lnTo>
                  <a:lnTo>
                    <a:pt x="3056" y="1058"/>
                  </a:lnTo>
                  <a:lnTo>
                    <a:pt x="2038" y="2822"/>
                  </a:lnTo>
                  <a:lnTo>
                    <a:pt x="268" y="9701"/>
                  </a:lnTo>
                  <a:lnTo>
                    <a:pt x="0" y="56619"/>
                  </a:lnTo>
                  <a:lnTo>
                    <a:pt x="0" y="79344"/>
                  </a:lnTo>
                  <a:lnTo>
                    <a:pt x="10322" y="111746"/>
                  </a:lnTo>
                  <a:lnTo>
                    <a:pt x="15994" y="120834"/>
                  </a:lnTo>
                  <a:lnTo>
                    <a:pt x="17692" y="127082"/>
                  </a:lnTo>
                  <a:lnTo>
                    <a:pt x="19203" y="129171"/>
                  </a:lnTo>
                  <a:lnTo>
                    <a:pt x="21268" y="130564"/>
                  </a:lnTo>
                  <a:lnTo>
                    <a:pt x="28575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3624"/>
            <p:cNvSpPr/>
            <p:nvPr>
              <p:custDataLst>
                <p:tags r:id="rId127"/>
              </p:custDataLst>
            </p:nvPr>
          </p:nvSpPr>
          <p:spPr>
            <a:xfrm>
              <a:off x="1247813" y="3657600"/>
              <a:ext cx="123788" cy="209551"/>
            </a:xfrm>
            <a:custGeom>
              <a:avLst/>
              <a:gdLst/>
              <a:ahLst/>
              <a:cxnLst/>
              <a:rect l="0" t="0" r="0" b="0"/>
              <a:pathLst>
                <a:path w="123788" h="209551">
                  <a:moveTo>
                    <a:pt x="76162" y="0"/>
                  </a:moveTo>
                  <a:lnTo>
                    <a:pt x="76162" y="0"/>
                  </a:lnTo>
                  <a:lnTo>
                    <a:pt x="67961" y="8201"/>
                  </a:lnTo>
                  <a:lnTo>
                    <a:pt x="66753" y="25810"/>
                  </a:lnTo>
                  <a:lnTo>
                    <a:pt x="60114" y="36692"/>
                  </a:lnTo>
                  <a:lnTo>
                    <a:pt x="56943" y="51206"/>
                  </a:lnTo>
                  <a:lnTo>
                    <a:pt x="49749" y="66128"/>
                  </a:lnTo>
                  <a:lnTo>
                    <a:pt x="33435" y="112605"/>
                  </a:lnTo>
                  <a:lnTo>
                    <a:pt x="21219" y="145961"/>
                  </a:lnTo>
                  <a:lnTo>
                    <a:pt x="13434" y="158841"/>
                  </a:lnTo>
                  <a:lnTo>
                    <a:pt x="7444" y="178798"/>
                  </a:lnTo>
                  <a:lnTo>
                    <a:pt x="3287" y="186358"/>
                  </a:lnTo>
                  <a:lnTo>
                    <a:pt x="254" y="199744"/>
                  </a:lnTo>
                  <a:lnTo>
                    <a:pt x="0" y="208050"/>
                  </a:lnTo>
                  <a:lnTo>
                    <a:pt x="1046" y="208550"/>
                  </a:lnTo>
                  <a:lnTo>
                    <a:pt x="47540" y="209549"/>
                  </a:lnTo>
                  <a:lnTo>
                    <a:pt x="59332" y="209550"/>
                  </a:lnTo>
                  <a:lnTo>
                    <a:pt x="66213" y="206728"/>
                  </a:lnTo>
                  <a:lnTo>
                    <a:pt x="69529" y="204493"/>
                  </a:lnTo>
                  <a:lnTo>
                    <a:pt x="93189" y="197791"/>
                  </a:lnTo>
                  <a:lnTo>
                    <a:pt x="100663" y="193741"/>
                  </a:lnTo>
                  <a:lnTo>
                    <a:pt x="110821" y="190402"/>
                  </a:lnTo>
                  <a:lnTo>
                    <a:pt x="123787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SMARTInkShape-Group756"/>
          <p:cNvGrpSpPr/>
          <p:nvPr/>
        </p:nvGrpSpPr>
        <p:grpSpPr>
          <a:xfrm>
            <a:off x="2143125" y="3667170"/>
            <a:ext cx="666751" cy="323806"/>
            <a:chOff x="2143125" y="3667170"/>
            <a:chExt cx="666751" cy="323806"/>
          </a:xfrm>
        </p:grpSpPr>
        <p:sp>
          <p:nvSpPr>
            <p:cNvPr id="91" name="SMARTInkShape-3625"/>
            <p:cNvSpPr/>
            <p:nvPr>
              <p:custDataLst>
                <p:tags r:id="rId122"/>
              </p:custDataLst>
            </p:nvPr>
          </p:nvSpPr>
          <p:spPr>
            <a:xfrm>
              <a:off x="2562225" y="3791115"/>
              <a:ext cx="247651" cy="95086"/>
            </a:xfrm>
            <a:custGeom>
              <a:avLst/>
              <a:gdLst/>
              <a:ahLst/>
              <a:cxnLst/>
              <a:rect l="0" t="0" r="0" b="0"/>
              <a:pathLst>
                <a:path w="247651" h="95086">
                  <a:moveTo>
                    <a:pt x="9525" y="85560"/>
                  </a:moveTo>
                  <a:lnTo>
                    <a:pt x="9525" y="85560"/>
                  </a:lnTo>
                  <a:lnTo>
                    <a:pt x="9525" y="95085"/>
                  </a:lnTo>
                  <a:lnTo>
                    <a:pt x="1324" y="95085"/>
                  </a:lnTo>
                  <a:lnTo>
                    <a:pt x="883" y="94027"/>
                  </a:lnTo>
                  <a:lnTo>
                    <a:pt x="0" y="47407"/>
                  </a:lnTo>
                  <a:lnTo>
                    <a:pt x="0" y="34750"/>
                  </a:lnTo>
                  <a:lnTo>
                    <a:pt x="2822" y="28405"/>
                  </a:lnTo>
                  <a:lnTo>
                    <a:pt x="15188" y="12534"/>
                  </a:lnTo>
                  <a:lnTo>
                    <a:pt x="17334" y="6185"/>
                  </a:lnTo>
                  <a:lnTo>
                    <a:pt x="18964" y="4068"/>
                  </a:lnTo>
                  <a:lnTo>
                    <a:pt x="23598" y="1717"/>
                  </a:lnTo>
                  <a:lnTo>
                    <a:pt x="41395" y="0"/>
                  </a:lnTo>
                  <a:lnTo>
                    <a:pt x="47678" y="2731"/>
                  </a:lnTo>
                  <a:lnTo>
                    <a:pt x="53999" y="6414"/>
                  </a:lnTo>
                  <a:lnTo>
                    <a:pt x="63507" y="9546"/>
                  </a:lnTo>
                  <a:lnTo>
                    <a:pt x="97101" y="31716"/>
                  </a:lnTo>
                  <a:lnTo>
                    <a:pt x="121631" y="62460"/>
                  </a:lnTo>
                  <a:lnTo>
                    <a:pt x="149844" y="82187"/>
                  </a:lnTo>
                  <a:lnTo>
                    <a:pt x="158934" y="85619"/>
                  </a:lnTo>
                  <a:lnTo>
                    <a:pt x="165182" y="90172"/>
                  </a:lnTo>
                  <a:lnTo>
                    <a:pt x="168329" y="90752"/>
                  </a:lnTo>
                  <a:lnTo>
                    <a:pt x="171486" y="90079"/>
                  </a:lnTo>
                  <a:lnTo>
                    <a:pt x="177816" y="87569"/>
                  </a:lnTo>
                  <a:lnTo>
                    <a:pt x="187330" y="85097"/>
                  </a:lnTo>
                  <a:lnTo>
                    <a:pt x="193677" y="80768"/>
                  </a:lnTo>
                  <a:lnTo>
                    <a:pt x="197204" y="75316"/>
                  </a:lnTo>
                  <a:lnTo>
                    <a:pt x="199829" y="69365"/>
                  </a:lnTo>
                  <a:lnTo>
                    <a:pt x="206200" y="60065"/>
                  </a:lnTo>
                  <a:lnTo>
                    <a:pt x="209616" y="50607"/>
                  </a:lnTo>
                  <a:lnTo>
                    <a:pt x="225967" y="28408"/>
                  </a:lnTo>
                  <a:lnTo>
                    <a:pt x="228488" y="22059"/>
                  </a:lnTo>
                  <a:lnTo>
                    <a:pt x="236647" y="11242"/>
                  </a:lnTo>
                  <a:lnTo>
                    <a:pt x="237140" y="11673"/>
                  </a:lnTo>
                  <a:lnTo>
                    <a:pt x="237687" y="14974"/>
                  </a:lnTo>
                  <a:lnTo>
                    <a:pt x="237833" y="15220"/>
                  </a:lnTo>
                  <a:lnTo>
                    <a:pt x="237995" y="12669"/>
                  </a:lnTo>
                  <a:lnTo>
                    <a:pt x="239097" y="11567"/>
                  </a:lnTo>
                  <a:lnTo>
                    <a:pt x="247650" y="93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3626"/>
            <p:cNvSpPr/>
            <p:nvPr>
              <p:custDataLst>
                <p:tags r:id="rId123"/>
              </p:custDataLst>
            </p:nvPr>
          </p:nvSpPr>
          <p:spPr>
            <a:xfrm>
              <a:off x="2152650" y="3667170"/>
              <a:ext cx="190501" cy="323806"/>
            </a:xfrm>
            <a:custGeom>
              <a:avLst/>
              <a:gdLst/>
              <a:ahLst/>
              <a:cxnLst/>
              <a:rect l="0" t="0" r="0" b="0"/>
              <a:pathLst>
                <a:path w="190501" h="323806">
                  <a:moveTo>
                    <a:pt x="190500" y="19005"/>
                  </a:moveTo>
                  <a:lnTo>
                    <a:pt x="190500" y="19005"/>
                  </a:lnTo>
                  <a:lnTo>
                    <a:pt x="190500" y="5748"/>
                  </a:lnTo>
                  <a:lnTo>
                    <a:pt x="189442" y="3817"/>
                  </a:lnTo>
                  <a:lnTo>
                    <a:pt x="187678" y="2530"/>
                  </a:lnTo>
                  <a:lnTo>
                    <a:pt x="181367" y="106"/>
                  </a:lnTo>
                  <a:lnTo>
                    <a:pt x="176035" y="0"/>
                  </a:lnTo>
                  <a:lnTo>
                    <a:pt x="170666" y="5619"/>
                  </a:lnTo>
                  <a:lnTo>
                    <a:pt x="142855" y="48316"/>
                  </a:lnTo>
                  <a:lnTo>
                    <a:pt x="119393" y="87031"/>
                  </a:lnTo>
                  <a:lnTo>
                    <a:pt x="88734" y="133483"/>
                  </a:lnTo>
                  <a:lnTo>
                    <a:pt x="64667" y="180953"/>
                  </a:lnTo>
                  <a:lnTo>
                    <a:pt x="35719" y="228558"/>
                  </a:lnTo>
                  <a:lnTo>
                    <a:pt x="16398" y="271124"/>
                  </a:lnTo>
                  <a:lnTo>
                    <a:pt x="7608" y="301685"/>
                  </a:lnTo>
                  <a:lnTo>
                    <a:pt x="3381" y="309741"/>
                  </a:lnTo>
                  <a:lnTo>
                    <a:pt x="0" y="3238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3627"/>
            <p:cNvSpPr/>
            <p:nvPr>
              <p:custDataLst>
                <p:tags r:id="rId124"/>
              </p:custDataLst>
            </p:nvPr>
          </p:nvSpPr>
          <p:spPr>
            <a:xfrm>
              <a:off x="2143125" y="3686185"/>
              <a:ext cx="190501" cy="266691"/>
            </a:xfrm>
            <a:custGeom>
              <a:avLst/>
              <a:gdLst/>
              <a:ahLst/>
              <a:cxnLst/>
              <a:rect l="0" t="0" r="0" b="0"/>
              <a:pathLst>
                <a:path w="190501" h="266691">
                  <a:moveTo>
                    <a:pt x="0" y="9515"/>
                  </a:moveTo>
                  <a:lnTo>
                    <a:pt x="0" y="9515"/>
                  </a:lnTo>
                  <a:lnTo>
                    <a:pt x="0" y="107"/>
                  </a:lnTo>
                  <a:lnTo>
                    <a:pt x="5488" y="13"/>
                  </a:lnTo>
                  <a:lnTo>
                    <a:pt x="3145" y="0"/>
                  </a:lnTo>
                  <a:lnTo>
                    <a:pt x="3155" y="1055"/>
                  </a:lnTo>
                  <a:lnTo>
                    <a:pt x="5988" y="5050"/>
                  </a:lnTo>
                  <a:lnTo>
                    <a:pt x="10775" y="7530"/>
                  </a:lnTo>
                  <a:lnTo>
                    <a:pt x="13533" y="8192"/>
                  </a:lnTo>
                  <a:lnTo>
                    <a:pt x="19421" y="14572"/>
                  </a:lnTo>
                  <a:lnTo>
                    <a:pt x="26623" y="23404"/>
                  </a:lnTo>
                  <a:lnTo>
                    <a:pt x="41520" y="35385"/>
                  </a:lnTo>
                  <a:lnTo>
                    <a:pt x="53107" y="52928"/>
                  </a:lnTo>
                  <a:lnTo>
                    <a:pt x="69326" y="83942"/>
                  </a:lnTo>
                  <a:lnTo>
                    <a:pt x="102185" y="131198"/>
                  </a:lnTo>
                  <a:lnTo>
                    <a:pt x="131136" y="178791"/>
                  </a:lnTo>
                  <a:lnTo>
                    <a:pt x="155445" y="225287"/>
                  </a:lnTo>
                  <a:lnTo>
                    <a:pt x="174614" y="258447"/>
                  </a:lnTo>
                  <a:lnTo>
                    <a:pt x="180970" y="263027"/>
                  </a:lnTo>
                  <a:lnTo>
                    <a:pt x="190500" y="2666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" name="SMARTInkShape-Group757"/>
          <p:cNvGrpSpPr/>
          <p:nvPr/>
        </p:nvGrpSpPr>
        <p:grpSpPr>
          <a:xfrm>
            <a:off x="3095653" y="3409950"/>
            <a:ext cx="2352415" cy="523314"/>
            <a:chOff x="3095653" y="3409950"/>
            <a:chExt cx="2352415" cy="523314"/>
          </a:xfrm>
        </p:grpSpPr>
        <p:sp>
          <p:nvSpPr>
            <p:cNvPr id="95" name="SMARTInkShape-3628"/>
            <p:cNvSpPr/>
            <p:nvPr>
              <p:custDataLst>
                <p:tags r:id="rId107"/>
              </p:custDataLst>
            </p:nvPr>
          </p:nvSpPr>
          <p:spPr>
            <a:xfrm>
              <a:off x="5429250" y="3705225"/>
              <a:ext cx="18818" cy="9526"/>
            </a:xfrm>
            <a:custGeom>
              <a:avLst/>
              <a:gdLst/>
              <a:ahLst/>
              <a:cxnLst/>
              <a:rect l="0" t="0" r="0" b="0"/>
              <a:pathLst>
                <a:path w="18818" h="9526">
                  <a:moveTo>
                    <a:pt x="0" y="0"/>
                  </a:moveTo>
                  <a:lnTo>
                    <a:pt x="0" y="0"/>
                  </a:lnTo>
                  <a:lnTo>
                    <a:pt x="18817" y="9408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3629"/>
            <p:cNvSpPr/>
            <p:nvPr>
              <p:custDataLst>
                <p:tags r:id="rId108"/>
              </p:custDataLst>
            </p:nvPr>
          </p:nvSpPr>
          <p:spPr>
            <a:xfrm>
              <a:off x="5200650" y="3409950"/>
              <a:ext cx="113929" cy="304801"/>
            </a:xfrm>
            <a:custGeom>
              <a:avLst/>
              <a:gdLst/>
              <a:ahLst/>
              <a:cxnLst/>
              <a:rect l="0" t="0" r="0" b="0"/>
              <a:pathLst>
                <a:path w="113929" h="304801">
                  <a:moveTo>
                    <a:pt x="9525" y="0"/>
                  </a:moveTo>
                  <a:lnTo>
                    <a:pt x="9525" y="0"/>
                  </a:lnTo>
                  <a:lnTo>
                    <a:pt x="27839" y="0"/>
                  </a:lnTo>
                  <a:lnTo>
                    <a:pt x="36362" y="2822"/>
                  </a:lnTo>
                  <a:lnTo>
                    <a:pt x="40117" y="5057"/>
                  </a:lnTo>
                  <a:lnTo>
                    <a:pt x="64536" y="11759"/>
                  </a:lnTo>
                  <a:lnTo>
                    <a:pt x="68424" y="14189"/>
                  </a:lnTo>
                  <a:lnTo>
                    <a:pt x="78952" y="27723"/>
                  </a:lnTo>
                  <a:lnTo>
                    <a:pt x="101575" y="69986"/>
                  </a:lnTo>
                  <a:lnTo>
                    <a:pt x="110060" y="88941"/>
                  </a:lnTo>
                  <a:lnTo>
                    <a:pt x="113928" y="133550"/>
                  </a:lnTo>
                  <a:lnTo>
                    <a:pt x="113131" y="154693"/>
                  </a:lnTo>
                  <a:lnTo>
                    <a:pt x="98044" y="200144"/>
                  </a:lnTo>
                  <a:lnTo>
                    <a:pt x="91906" y="214542"/>
                  </a:lnTo>
                  <a:lnTo>
                    <a:pt x="46010" y="260271"/>
                  </a:lnTo>
                  <a:lnTo>
                    <a:pt x="32095" y="278318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3630"/>
            <p:cNvSpPr/>
            <p:nvPr>
              <p:custDataLst>
                <p:tags r:id="rId109"/>
              </p:custDataLst>
            </p:nvPr>
          </p:nvSpPr>
          <p:spPr>
            <a:xfrm>
              <a:off x="5048250" y="3562889"/>
              <a:ext cx="95178" cy="341790"/>
            </a:xfrm>
            <a:custGeom>
              <a:avLst/>
              <a:gdLst/>
              <a:ahLst/>
              <a:cxnLst/>
              <a:rect l="0" t="0" r="0" b="0"/>
              <a:pathLst>
                <a:path w="95178" h="341790">
                  <a:moveTo>
                    <a:pt x="66675" y="94711"/>
                  </a:moveTo>
                  <a:lnTo>
                    <a:pt x="66675" y="94711"/>
                  </a:lnTo>
                  <a:lnTo>
                    <a:pt x="61619" y="99768"/>
                  </a:lnTo>
                  <a:lnTo>
                    <a:pt x="59136" y="105072"/>
                  </a:lnTo>
                  <a:lnTo>
                    <a:pt x="47473" y="148872"/>
                  </a:lnTo>
                  <a:lnTo>
                    <a:pt x="31202" y="190157"/>
                  </a:lnTo>
                  <a:lnTo>
                    <a:pt x="28685" y="201690"/>
                  </a:lnTo>
                  <a:lnTo>
                    <a:pt x="22375" y="216250"/>
                  </a:lnTo>
                  <a:lnTo>
                    <a:pt x="19245" y="258209"/>
                  </a:lnTo>
                  <a:lnTo>
                    <a:pt x="19061" y="301178"/>
                  </a:lnTo>
                  <a:lnTo>
                    <a:pt x="19050" y="325937"/>
                  </a:lnTo>
                  <a:lnTo>
                    <a:pt x="16228" y="332592"/>
                  </a:lnTo>
                  <a:lnTo>
                    <a:pt x="9917" y="341789"/>
                  </a:lnTo>
                  <a:lnTo>
                    <a:pt x="6708" y="298711"/>
                  </a:lnTo>
                  <a:lnTo>
                    <a:pt x="1325" y="270121"/>
                  </a:lnTo>
                  <a:lnTo>
                    <a:pt x="175" y="227328"/>
                  </a:lnTo>
                  <a:lnTo>
                    <a:pt x="34" y="189816"/>
                  </a:lnTo>
                  <a:lnTo>
                    <a:pt x="7" y="145287"/>
                  </a:lnTo>
                  <a:lnTo>
                    <a:pt x="0" y="100156"/>
                  </a:lnTo>
                  <a:lnTo>
                    <a:pt x="7539" y="58896"/>
                  </a:lnTo>
                  <a:lnTo>
                    <a:pt x="11759" y="38238"/>
                  </a:lnTo>
                  <a:lnTo>
                    <a:pt x="17609" y="22408"/>
                  </a:lnTo>
                  <a:lnTo>
                    <a:pt x="32181" y="5596"/>
                  </a:lnTo>
                  <a:lnTo>
                    <a:pt x="38292" y="2188"/>
                  </a:lnTo>
                  <a:lnTo>
                    <a:pt x="50838" y="0"/>
                  </a:lnTo>
                  <a:lnTo>
                    <a:pt x="57167" y="2522"/>
                  </a:lnTo>
                  <a:lnTo>
                    <a:pt x="88900" y="31264"/>
                  </a:lnTo>
                  <a:lnTo>
                    <a:pt x="92428" y="40407"/>
                  </a:lnTo>
                  <a:lnTo>
                    <a:pt x="95177" y="87246"/>
                  </a:lnTo>
                  <a:lnTo>
                    <a:pt x="94159" y="97743"/>
                  </a:lnTo>
                  <a:lnTo>
                    <a:pt x="81988" y="121555"/>
                  </a:lnTo>
                  <a:lnTo>
                    <a:pt x="75950" y="127809"/>
                  </a:lnTo>
                  <a:lnTo>
                    <a:pt x="57128" y="139911"/>
                  </a:lnTo>
                  <a:lnTo>
                    <a:pt x="49502" y="141857"/>
                  </a:lnTo>
                  <a:lnTo>
                    <a:pt x="43124" y="137137"/>
                  </a:lnTo>
                  <a:lnTo>
                    <a:pt x="40333" y="131911"/>
                  </a:lnTo>
                  <a:lnTo>
                    <a:pt x="38100" y="1232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3631"/>
            <p:cNvSpPr/>
            <p:nvPr>
              <p:custDataLst>
                <p:tags r:id="rId110"/>
              </p:custDataLst>
            </p:nvPr>
          </p:nvSpPr>
          <p:spPr>
            <a:xfrm>
              <a:off x="3353361" y="3743336"/>
              <a:ext cx="199465" cy="123728"/>
            </a:xfrm>
            <a:custGeom>
              <a:avLst/>
              <a:gdLst/>
              <a:ahLst/>
              <a:cxnLst/>
              <a:rect l="0" t="0" r="0" b="0"/>
              <a:pathLst>
                <a:path w="199465" h="123728">
                  <a:moveTo>
                    <a:pt x="28014" y="38089"/>
                  </a:moveTo>
                  <a:lnTo>
                    <a:pt x="28014" y="38089"/>
                  </a:lnTo>
                  <a:lnTo>
                    <a:pt x="18882" y="38089"/>
                  </a:lnTo>
                  <a:lnTo>
                    <a:pt x="18499" y="47221"/>
                  </a:lnTo>
                  <a:lnTo>
                    <a:pt x="32678" y="47604"/>
                  </a:lnTo>
                  <a:lnTo>
                    <a:pt x="38201" y="44787"/>
                  </a:lnTo>
                  <a:lnTo>
                    <a:pt x="44183" y="41066"/>
                  </a:lnTo>
                  <a:lnTo>
                    <a:pt x="54559" y="38971"/>
                  </a:lnTo>
                  <a:lnTo>
                    <a:pt x="77501" y="38205"/>
                  </a:lnTo>
                  <a:lnTo>
                    <a:pt x="84581" y="35318"/>
                  </a:lnTo>
                  <a:lnTo>
                    <a:pt x="91255" y="31566"/>
                  </a:lnTo>
                  <a:lnTo>
                    <a:pt x="97749" y="29898"/>
                  </a:lnTo>
                  <a:lnTo>
                    <a:pt x="99904" y="28395"/>
                  </a:lnTo>
                  <a:lnTo>
                    <a:pt x="101341" y="26335"/>
                  </a:lnTo>
                  <a:lnTo>
                    <a:pt x="102937" y="21223"/>
                  </a:lnTo>
                  <a:lnTo>
                    <a:pt x="103646" y="15424"/>
                  </a:lnTo>
                  <a:lnTo>
                    <a:pt x="104894" y="13454"/>
                  </a:lnTo>
                  <a:lnTo>
                    <a:pt x="106784" y="12141"/>
                  </a:lnTo>
                  <a:lnTo>
                    <a:pt x="109102" y="11265"/>
                  </a:lnTo>
                  <a:lnTo>
                    <a:pt x="110648" y="9623"/>
                  </a:lnTo>
                  <a:lnTo>
                    <a:pt x="112365" y="4976"/>
                  </a:lnTo>
                  <a:lnTo>
                    <a:pt x="111765" y="3314"/>
                  </a:lnTo>
                  <a:lnTo>
                    <a:pt x="110306" y="2206"/>
                  </a:lnTo>
                  <a:lnTo>
                    <a:pt x="105417" y="427"/>
                  </a:lnTo>
                  <a:lnTo>
                    <a:pt x="72723" y="0"/>
                  </a:lnTo>
                  <a:lnTo>
                    <a:pt x="66229" y="2816"/>
                  </a:lnTo>
                  <a:lnTo>
                    <a:pt x="18664" y="38111"/>
                  </a:lnTo>
                  <a:lnTo>
                    <a:pt x="5823" y="50793"/>
                  </a:lnTo>
                  <a:lnTo>
                    <a:pt x="2276" y="59963"/>
                  </a:lnTo>
                  <a:lnTo>
                    <a:pt x="0" y="78040"/>
                  </a:lnTo>
                  <a:lnTo>
                    <a:pt x="2511" y="85126"/>
                  </a:lnTo>
                  <a:lnTo>
                    <a:pt x="21844" y="107905"/>
                  </a:lnTo>
                  <a:lnTo>
                    <a:pt x="30916" y="111452"/>
                  </a:lnTo>
                  <a:lnTo>
                    <a:pt x="40945" y="114086"/>
                  </a:lnTo>
                  <a:lnTo>
                    <a:pt x="53600" y="120461"/>
                  </a:lnTo>
                  <a:lnTo>
                    <a:pt x="98834" y="123727"/>
                  </a:lnTo>
                  <a:lnTo>
                    <a:pt x="117202" y="122730"/>
                  </a:lnTo>
                  <a:lnTo>
                    <a:pt x="161381" y="112054"/>
                  </a:lnTo>
                  <a:lnTo>
                    <a:pt x="180419" y="106924"/>
                  </a:lnTo>
                  <a:lnTo>
                    <a:pt x="199464" y="1047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3632"/>
            <p:cNvSpPr/>
            <p:nvPr>
              <p:custDataLst>
                <p:tags r:id="rId111"/>
              </p:custDataLst>
            </p:nvPr>
          </p:nvSpPr>
          <p:spPr>
            <a:xfrm>
              <a:off x="3095653" y="3553221"/>
              <a:ext cx="190473" cy="380043"/>
            </a:xfrm>
            <a:custGeom>
              <a:avLst/>
              <a:gdLst/>
              <a:ahLst/>
              <a:cxnLst/>
              <a:rect l="0" t="0" r="0" b="0"/>
              <a:pathLst>
                <a:path w="190473" h="380043">
                  <a:moveTo>
                    <a:pt x="133322" y="28179"/>
                  </a:moveTo>
                  <a:lnTo>
                    <a:pt x="133322" y="28179"/>
                  </a:lnTo>
                  <a:lnTo>
                    <a:pt x="142455" y="19047"/>
                  </a:lnTo>
                  <a:lnTo>
                    <a:pt x="142846" y="4108"/>
                  </a:lnTo>
                  <a:lnTo>
                    <a:pt x="141788" y="2606"/>
                  </a:lnTo>
                  <a:lnTo>
                    <a:pt x="140024" y="1605"/>
                  </a:lnTo>
                  <a:lnTo>
                    <a:pt x="134646" y="0"/>
                  </a:lnTo>
                  <a:lnTo>
                    <a:pt x="125979" y="6228"/>
                  </a:lnTo>
                  <a:lnTo>
                    <a:pt x="117153" y="9328"/>
                  </a:lnTo>
                  <a:lnTo>
                    <a:pt x="74318" y="40918"/>
                  </a:lnTo>
                  <a:lnTo>
                    <a:pt x="54063" y="73190"/>
                  </a:lnTo>
                  <a:lnTo>
                    <a:pt x="30670" y="117112"/>
                  </a:lnTo>
                  <a:lnTo>
                    <a:pt x="16711" y="137197"/>
                  </a:lnTo>
                  <a:lnTo>
                    <a:pt x="3584" y="183930"/>
                  </a:lnTo>
                  <a:lnTo>
                    <a:pt x="289" y="231477"/>
                  </a:lnTo>
                  <a:lnTo>
                    <a:pt x="0" y="278037"/>
                  </a:lnTo>
                  <a:lnTo>
                    <a:pt x="1039" y="297768"/>
                  </a:lnTo>
                  <a:lnTo>
                    <a:pt x="13231" y="329766"/>
                  </a:lnTo>
                  <a:lnTo>
                    <a:pt x="22362" y="343786"/>
                  </a:lnTo>
                  <a:lnTo>
                    <a:pt x="59909" y="374205"/>
                  </a:lnTo>
                  <a:lnTo>
                    <a:pt x="69297" y="377760"/>
                  </a:lnTo>
                  <a:lnTo>
                    <a:pt x="87514" y="380042"/>
                  </a:lnTo>
                  <a:lnTo>
                    <a:pt x="126206" y="370870"/>
                  </a:lnTo>
                  <a:lnTo>
                    <a:pt x="138504" y="363727"/>
                  </a:lnTo>
                  <a:lnTo>
                    <a:pt x="155393" y="348722"/>
                  </a:lnTo>
                  <a:lnTo>
                    <a:pt x="159006" y="342445"/>
                  </a:lnTo>
                  <a:lnTo>
                    <a:pt x="161671" y="336128"/>
                  </a:lnTo>
                  <a:lnTo>
                    <a:pt x="176972" y="316043"/>
                  </a:lnTo>
                  <a:lnTo>
                    <a:pt x="180598" y="289412"/>
                  </a:lnTo>
                  <a:lnTo>
                    <a:pt x="180792" y="282571"/>
                  </a:lnTo>
                  <a:lnTo>
                    <a:pt x="183700" y="276003"/>
                  </a:lnTo>
                  <a:lnTo>
                    <a:pt x="187462" y="269556"/>
                  </a:lnTo>
                  <a:lnTo>
                    <a:pt x="189878" y="256794"/>
                  </a:lnTo>
                  <a:lnTo>
                    <a:pt x="190472" y="220444"/>
                  </a:lnTo>
                  <a:lnTo>
                    <a:pt x="189414" y="219856"/>
                  </a:lnTo>
                  <a:lnTo>
                    <a:pt x="154208" y="218679"/>
                  </a:lnTo>
                  <a:lnTo>
                    <a:pt x="145130" y="225225"/>
                  </a:lnTo>
                  <a:lnTo>
                    <a:pt x="139276" y="226880"/>
                  </a:lnTo>
                  <a:lnTo>
                    <a:pt x="137291" y="228380"/>
                  </a:lnTo>
                  <a:lnTo>
                    <a:pt x="124235" y="246735"/>
                  </a:lnTo>
                  <a:lnTo>
                    <a:pt x="133322" y="2567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3633"/>
            <p:cNvSpPr/>
            <p:nvPr>
              <p:custDataLst>
                <p:tags r:id="rId112"/>
              </p:custDataLst>
            </p:nvPr>
          </p:nvSpPr>
          <p:spPr>
            <a:xfrm>
              <a:off x="3762375" y="3724409"/>
              <a:ext cx="190501" cy="141217"/>
            </a:xfrm>
            <a:custGeom>
              <a:avLst/>
              <a:gdLst/>
              <a:ahLst/>
              <a:cxnLst/>
              <a:rect l="0" t="0" r="0" b="0"/>
              <a:pathLst>
                <a:path w="190501" h="141217">
                  <a:moveTo>
                    <a:pt x="0" y="28441"/>
                  </a:moveTo>
                  <a:lnTo>
                    <a:pt x="0" y="28441"/>
                  </a:lnTo>
                  <a:lnTo>
                    <a:pt x="5057" y="28441"/>
                  </a:lnTo>
                  <a:lnTo>
                    <a:pt x="6546" y="27383"/>
                  </a:lnTo>
                  <a:lnTo>
                    <a:pt x="7539" y="25619"/>
                  </a:lnTo>
                  <a:lnTo>
                    <a:pt x="9263" y="18740"/>
                  </a:lnTo>
                  <a:lnTo>
                    <a:pt x="9522" y="9517"/>
                  </a:lnTo>
                  <a:lnTo>
                    <a:pt x="17726" y="1201"/>
                  </a:lnTo>
                  <a:lnTo>
                    <a:pt x="19226" y="1814"/>
                  </a:lnTo>
                  <a:lnTo>
                    <a:pt x="27135" y="8184"/>
                  </a:lnTo>
                  <a:lnTo>
                    <a:pt x="27935" y="11677"/>
                  </a:lnTo>
                  <a:lnTo>
                    <a:pt x="28149" y="14090"/>
                  </a:lnTo>
                  <a:lnTo>
                    <a:pt x="31208" y="19593"/>
                  </a:lnTo>
                  <a:lnTo>
                    <a:pt x="35037" y="25567"/>
                  </a:lnTo>
                  <a:lnTo>
                    <a:pt x="37192" y="35939"/>
                  </a:lnTo>
                  <a:lnTo>
                    <a:pt x="38084" y="83432"/>
                  </a:lnTo>
                  <a:lnTo>
                    <a:pt x="38089" y="87327"/>
                  </a:lnTo>
                  <a:lnTo>
                    <a:pt x="40917" y="94476"/>
                  </a:lnTo>
                  <a:lnTo>
                    <a:pt x="43153" y="97864"/>
                  </a:lnTo>
                  <a:lnTo>
                    <a:pt x="46300" y="112746"/>
                  </a:lnTo>
                  <a:lnTo>
                    <a:pt x="47615" y="141216"/>
                  </a:lnTo>
                  <a:lnTo>
                    <a:pt x="47625" y="98026"/>
                  </a:lnTo>
                  <a:lnTo>
                    <a:pt x="48683" y="82455"/>
                  </a:lnTo>
                  <a:lnTo>
                    <a:pt x="55164" y="64354"/>
                  </a:lnTo>
                  <a:lnTo>
                    <a:pt x="57947" y="42108"/>
                  </a:lnTo>
                  <a:lnTo>
                    <a:pt x="64638" y="28632"/>
                  </a:lnTo>
                  <a:lnTo>
                    <a:pt x="65317" y="25394"/>
                  </a:lnTo>
                  <a:lnTo>
                    <a:pt x="66828" y="23234"/>
                  </a:lnTo>
                  <a:lnTo>
                    <a:pt x="68893" y="21795"/>
                  </a:lnTo>
                  <a:lnTo>
                    <a:pt x="74756" y="19485"/>
                  </a:lnTo>
                  <a:lnTo>
                    <a:pt x="84274" y="18966"/>
                  </a:lnTo>
                  <a:lnTo>
                    <a:pt x="90352" y="23987"/>
                  </a:lnTo>
                  <a:lnTo>
                    <a:pt x="93073" y="29284"/>
                  </a:lnTo>
                  <a:lnTo>
                    <a:pt x="95059" y="47565"/>
                  </a:lnTo>
                  <a:lnTo>
                    <a:pt x="95122" y="50716"/>
                  </a:lnTo>
                  <a:lnTo>
                    <a:pt x="98015" y="57038"/>
                  </a:lnTo>
                  <a:lnTo>
                    <a:pt x="101771" y="63376"/>
                  </a:lnTo>
                  <a:lnTo>
                    <a:pt x="104379" y="74185"/>
                  </a:lnTo>
                  <a:lnTo>
                    <a:pt x="104775" y="85552"/>
                  </a:lnTo>
                  <a:lnTo>
                    <a:pt x="104775" y="53792"/>
                  </a:lnTo>
                  <a:lnTo>
                    <a:pt x="107597" y="47469"/>
                  </a:lnTo>
                  <a:lnTo>
                    <a:pt x="119963" y="25067"/>
                  </a:lnTo>
                  <a:lnTo>
                    <a:pt x="122108" y="17064"/>
                  </a:lnTo>
                  <a:lnTo>
                    <a:pt x="123739" y="14507"/>
                  </a:lnTo>
                  <a:lnTo>
                    <a:pt x="125884" y="12801"/>
                  </a:lnTo>
                  <a:lnTo>
                    <a:pt x="131090" y="9849"/>
                  </a:lnTo>
                  <a:lnTo>
                    <a:pt x="141114" y="1390"/>
                  </a:lnTo>
                  <a:lnTo>
                    <a:pt x="147409" y="318"/>
                  </a:lnTo>
                  <a:lnTo>
                    <a:pt x="155978" y="0"/>
                  </a:lnTo>
                  <a:lnTo>
                    <a:pt x="162104" y="2748"/>
                  </a:lnTo>
                  <a:lnTo>
                    <a:pt x="174660" y="13135"/>
                  </a:lnTo>
                  <a:lnTo>
                    <a:pt x="178169" y="19169"/>
                  </a:lnTo>
                  <a:lnTo>
                    <a:pt x="180786" y="25378"/>
                  </a:lnTo>
                  <a:lnTo>
                    <a:pt x="187151" y="34824"/>
                  </a:lnTo>
                  <a:lnTo>
                    <a:pt x="189508" y="44326"/>
                  </a:lnTo>
                  <a:lnTo>
                    <a:pt x="190493" y="90621"/>
                  </a:lnTo>
                  <a:lnTo>
                    <a:pt x="190500" y="951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3634"/>
            <p:cNvSpPr/>
            <p:nvPr>
              <p:custDataLst>
                <p:tags r:id="rId113"/>
              </p:custDataLst>
            </p:nvPr>
          </p:nvSpPr>
          <p:spPr>
            <a:xfrm>
              <a:off x="3562791" y="3733800"/>
              <a:ext cx="123220" cy="142826"/>
            </a:xfrm>
            <a:custGeom>
              <a:avLst/>
              <a:gdLst/>
              <a:ahLst/>
              <a:cxnLst/>
              <a:rect l="0" t="0" r="0" b="0"/>
              <a:pathLst>
                <a:path w="123220" h="142826">
                  <a:moveTo>
                    <a:pt x="56709" y="76200"/>
                  </a:moveTo>
                  <a:lnTo>
                    <a:pt x="56709" y="76200"/>
                  </a:lnTo>
                  <a:lnTo>
                    <a:pt x="71897" y="59953"/>
                  </a:lnTo>
                  <a:lnTo>
                    <a:pt x="74615" y="50690"/>
                  </a:lnTo>
                  <a:lnTo>
                    <a:pt x="75714" y="30452"/>
                  </a:lnTo>
                  <a:lnTo>
                    <a:pt x="67554" y="20539"/>
                  </a:lnTo>
                  <a:lnTo>
                    <a:pt x="63998" y="19712"/>
                  </a:lnTo>
                  <a:lnTo>
                    <a:pt x="43878" y="19089"/>
                  </a:lnTo>
                  <a:lnTo>
                    <a:pt x="37601" y="21889"/>
                  </a:lnTo>
                  <a:lnTo>
                    <a:pt x="31283" y="25603"/>
                  </a:lnTo>
                  <a:lnTo>
                    <a:pt x="21777" y="28753"/>
                  </a:lnTo>
                  <a:lnTo>
                    <a:pt x="15431" y="33240"/>
                  </a:lnTo>
                  <a:lnTo>
                    <a:pt x="11905" y="38762"/>
                  </a:lnTo>
                  <a:lnTo>
                    <a:pt x="9279" y="44744"/>
                  </a:lnTo>
                  <a:lnTo>
                    <a:pt x="4585" y="50931"/>
                  </a:lnTo>
                  <a:lnTo>
                    <a:pt x="1793" y="60030"/>
                  </a:lnTo>
                  <a:lnTo>
                    <a:pt x="0" y="78062"/>
                  </a:lnTo>
                  <a:lnTo>
                    <a:pt x="2577" y="85142"/>
                  </a:lnTo>
                  <a:lnTo>
                    <a:pt x="4746" y="88511"/>
                  </a:lnTo>
                  <a:lnTo>
                    <a:pt x="11335" y="112263"/>
                  </a:lnTo>
                  <a:lnTo>
                    <a:pt x="31440" y="136406"/>
                  </a:lnTo>
                  <a:lnTo>
                    <a:pt x="37718" y="140000"/>
                  </a:lnTo>
                  <a:lnTo>
                    <a:pt x="50370" y="142307"/>
                  </a:lnTo>
                  <a:lnTo>
                    <a:pt x="77611" y="142825"/>
                  </a:lnTo>
                  <a:lnTo>
                    <a:pt x="84696" y="140031"/>
                  </a:lnTo>
                  <a:lnTo>
                    <a:pt x="91372" y="136319"/>
                  </a:lnTo>
                  <a:lnTo>
                    <a:pt x="97868" y="134669"/>
                  </a:lnTo>
                  <a:lnTo>
                    <a:pt x="104282" y="128292"/>
                  </a:lnTo>
                  <a:lnTo>
                    <a:pt x="119144" y="107479"/>
                  </a:lnTo>
                  <a:lnTo>
                    <a:pt x="122826" y="83951"/>
                  </a:lnTo>
                  <a:lnTo>
                    <a:pt x="123219" y="68384"/>
                  </a:lnTo>
                  <a:lnTo>
                    <a:pt x="120488" y="59321"/>
                  </a:lnTo>
                  <a:lnTo>
                    <a:pt x="110112" y="44879"/>
                  </a:lnTo>
                  <a:lnTo>
                    <a:pt x="69661" y="13766"/>
                  </a:lnTo>
                  <a:lnTo>
                    <a:pt x="63171" y="11410"/>
                  </a:lnTo>
                  <a:lnTo>
                    <a:pt x="61017" y="9723"/>
                  </a:lnTo>
                  <a:lnTo>
                    <a:pt x="567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3635"/>
            <p:cNvSpPr/>
            <p:nvPr>
              <p:custDataLst>
                <p:tags r:id="rId114"/>
              </p:custDataLst>
            </p:nvPr>
          </p:nvSpPr>
          <p:spPr>
            <a:xfrm>
              <a:off x="4019550" y="3695748"/>
              <a:ext cx="114301" cy="123613"/>
            </a:xfrm>
            <a:custGeom>
              <a:avLst/>
              <a:gdLst/>
              <a:ahLst/>
              <a:cxnLst/>
              <a:rect l="0" t="0" r="0" b="0"/>
              <a:pathLst>
                <a:path w="114301" h="123613">
                  <a:moveTo>
                    <a:pt x="0" y="57102"/>
                  </a:moveTo>
                  <a:lnTo>
                    <a:pt x="0" y="57102"/>
                  </a:lnTo>
                  <a:lnTo>
                    <a:pt x="26743" y="57102"/>
                  </a:lnTo>
                  <a:lnTo>
                    <a:pt x="35817" y="50556"/>
                  </a:lnTo>
                  <a:lnTo>
                    <a:pt x="44715" y="47401"/>
                  </a:lnTo>
                  <a:lnTo>
                    <a:pt x="54054" y="41293"/>
                  </a:lnTo>
                  <a:lnTo>
                    <a:pt x="63524" y="37954"/>
                  </a:lnTo>
                  <a:lnTo>
                    <a:pt x="69860" y="33422"/>
                  </a:lnTo>
                  <a:lnTo>
                    <a:pt x="73382" y="27880"/>
                  </a:lnTo>
                  <a:lnTo>
                    <a:pt x="75643" y="15699"/>
                  </a:lnTo>
                  <a:lnTo>
                    <a:pt x="76186" y="506"/>
                  </a:lnTo>
                  <a:lnTo>
                    <a:pt x="62941" y="0"/>
                  </a:lnTo>
                  <a:lnTo>
                    <a:pt x="56902" y="2796"/>
                  </a:lnTo>
                  <a:lnTo>
                    <a:pt x="35754" y="16202"/>
                  </a:lnTo>
                  <a:lnTo>
                    <a:pt x="13574" y="44412"/>
                  </a:lnTo>
                  <a:lnTo>
                    <a:pt x="5002" y="65334"/>
                  </a:lnTo>
                  <a:lnTo>
                    <a:pt x="4393" y="69998"/>
                  </a:lnTo>
                  <a:lnTo>
                    <a:pt x="8640" y="88460"/>
                  </a:lnTo>
                  <a:lnTo>
                    <a:pt x="11954" y="95028"/>
                  </a:lnTo>
                  <a:lnTo>
                    <a:pt x="24661" y="111054"/>
                  </a:lnTo>
                  <a:lnTo>
                    <a:pt x="26836" y="117417"/>
                  </a:lnTo>
                  <a:lnTo>
                    <a:pt x="29532" y="119537"/>
                  </a:lnTo>
                  <a:lnTo>
                    <a:pt x="42382" y="122521"/>
                  </a:lnTo>
                  <a:lnTo>
                    <a:pt x="60053" y="123612"/>
                  </a:lnTo>
                  <a:lnTo>
                    <a:pt x="66554" y="120881"/>
                  </a:lnTo>
                  <a:lnTo>
                    <a:pt x="69769" y="118671"/>
                  </a:lnTo>
                  <a:lnTo>
                    <a:pt x="93254" y="112011"/>
                  </a:lnTo>
                  <a:lnTo>
                    <a:pt x="97094" y="109583"/>
                  </a:lnTo>
                  <a:lnTo>
                    <a:pt x="114300" y="856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3636"/>
            <p:cNvSpPr/>
            <p:nvPr>
              <p:custDataLst>
                <p:tags r:id="rId115"/>
              </p:custDataLst>
            </p:nvPr>
          </p:nvSpPr>
          <p:spPr>
            <a:xfrm>
              <a:off x="4200652" y="3500075"/>
              <a:ext cx="47106" cy="309722"/>
            </a:xfrm>
            <a:custGeom>
              <a:avLst/>
              <a:gdLst/>
              <a:ahLst/>
              <a:cxnLst/>
              <a:rect l="0" t="0" r="0" b="0"/>
              <a:pathLst>
                <a:path w="47106" h="309722">
                  <a:moveTo>
                    <a:pt x="37973" y="33700"/>
                  </a:moveTo>
                  <a:lnTo>
                    <a:pt x="37973" y="33700"/>
                  </a:lnTo>
                  <a:lnTo>
                    <a:pt x="37973" y="20443"/>
                  </a:lnTo>
                  <a:lnTo>
                    <a:pt x="40795" y="14402"/>
                  </a:lnTo>
                  <a:lnTo>
                    <a:pt x="46174" y="6957"/>
                  </a:lnTo>
                  <a:lnTo>
                    <a:pt x="47105" y="612"/>
                  </a:lnTo>
                  <a:lnTo>
                    <a:pt x="45119" y="0"/>
                  </a:lnTo>
                  <a:lnTo>
                    <a:pt x="31061" y="4241"/>
                  </a:lnTo>
                  <a:lnTo>
                    <a:pt x="30190" y="5594"/>
                  </a:lnTo>
                  <a:lnTo>
                    <a:pt x="28964" y="13613"/>
                  </a:lnTo>
                  <a:lnTo>
                    <a:pt x="27435" y="46867"/>
                  </a:lnTo>
                  <a:lnTo>
                    <a:pt x="20253" y="83268"/>
                  </a:lnTo>
                  <a:lnTo>
                    <a:pt x="16276" y="129206"/>
                  </a:lnTo>
                  <a:lnTo>
                    <a:pt x="9245" y="170063"/>
                  </a:lnTo>
                  <a:lnTo>
                    <a:pt x="1317" y="215072"/>
                  </a:lnTo>
                  <a:lnTo>
                    <a:pt x="0" y="258602"/>
                  </a:lnTo>
                  <a:lnTo>
                    <a:pt x="938" y="293844"/>
                  </a:lnTo>
                  <a:lnTo>
                    <a:pt x="9006" y="309236"/>
                  </a:lnTo>
                  <a:lnTo>
                    <a:pt x="14338" y="309721"/>
                  </a:lnTo>
                  <a:lnTo>
                    <a:pt x="19707" y="307012"/>
                  </a:lnTo>
                  <a:lnTo>
                    <a:pt x="22621" y="304809"/>
                  </a:lnTo>
                  <a:lnTo>
                    <a:pt x="25858" y="299537"/>
                  </a:lnTo>
                  <a:lnTo>
                    <a:pt x="28355" y="293666"/>
                  </a:lnTo>
                  <a:lnTo>
                    <a:pt x="37973" y="281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3637"/>
            <p:cNvSpPr/>
            <p:nvPr>
              <p:custDataLst>
                <p:tags r:id="rId116"/>
              </p:custDataLst>
            </p:nvPr>
          </p:nvSpPr>
          <p:spPr>
            <a:xfrm>
              <a:off x="4582897" y="3657610"/>
              <a:ext cx="103404" cy="120367"/>
            </a:xfrm>
            <a:custGeom>
              <a:avLst/>
              <a:gdLst/>
              <a:ahLst/>
              <a:cxnLst/>
              <a:rect l="0" t="0" r="0" b="0"/>
              <a:pathLst>
                <a:path w="103404" h="120367">
                  <a:moveTo>
                    <a:pt x="84353" y="9515"/>
                  </a:moveTo>
                  <a:lnTo>
                    <a:pt x="84353" y="9515"/>
                  </a:lnTo>
                  <a:lnTo>
                    <a:pt x="84353" y="4458"/>
                  </a:lnTo>
                  <a:lnTo>
                    <a:pt x="83295" y="2969"/>
                  </a:lnTo>
                  <a:lnTo>
                    <a:pt x="81531" y="1976"/>
                  </a:lnTo>
                  <a:lnTo>
                    <a:pt x="74652" y="252"/>
                  </a:lnTo>
                  <a:lnTo>
                    <a:pt x="47416" y="0"/>
                  </a:lnTo>
                  <a:lnTo>
                    <a:pt x="43854" y="1055"/>
                  </a:lnTo>
                  <a:lnTo>
                    <a:pt x="41478" y="2817"/>
                  </a:lnTo>
                  <a:lnTo>
                    <a:pt x="39895" y="5050"/>
                  </a:lnTo>
                  <a:lnTo>
                    <a:pt x="37781" y="6538"/>
                  </a:lnTo>
                  <a:lnTo>
                    <a:pt x="32609" y="8192"/>
                  </a:lnTo>
                  <a:lnTo>
                    <a:pt x="26784" y="14572"/>
                  </a:lnTo>
                  <a:lnTo>
                    <a:pt x="10938" y="37698"/>
                  </a:lnTo>
                  <a:lnTo>
                    <a:pt x="0" y="78034"/>
                  </a:lnTo>
                  <a:lnTo>
                    <a:pt x="602" y="81653"/>
                  </a:lnTo>
                  <a:lnTo>
                    <a:pt x="10441" y="104713"/>
                  </a:lnTo>
                  <a:lnTo>
                    <a:pt x="12853" y="107906"/>
                  </a:lnTo>
                  <a:lnTo>
                    <a:pt x="18356" y="111453"/>
                  </a:lnTo>
                  <a:lnTo>
                    <a:pt x="24329" y="114087"/>
                  </a:lnTo>
                  <a:lnTo>
                    <a:pt x="30512" y="118786"/>
                  </a:lnTo>
                  <a:lnTo>
                    <a:pt x="33642" y="119404"/>
                  </a:lnTo>
                  <a:lnTo>
                    <a:pt x="36787" y="118758"/>
                  </a:lnTo>
                  <a:lnTo>
                    <a:pt x="39943" y="117269"/>
                  </a:lnTo>
                  <a:lnTo>
                    <a:pt x="49093" y="118436"/>
                  </a:lnTo>
                  <a:lnTo>
                    <a:pt x="54496" y="120229"/>
                  </a:lnTo>
                  <a:lnTo>
                    <a:pt x="59156" y="120366"/>
                  </a:lnTo>
                  <a:lnTo>
                    <a:pt x="91718" y="111917"/>
                  </a:lnTo>
                  <a:lnTo>
                    <a:pt x="103403" y="1047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3638"/>
            <p:cNvSpPr/>
            <p:nvPr>
              <p:custDataLst>
                <p:tags r:id="rId117"/>
              </p:custDataLst>
            </p:nvPr>
          </p:nvSpPr>
          <p:spPr>
            <a:xfrm>
              <a:off x="4896005" y="3505211"/>
              <a:ext cx="76046" cy="266690"/>
            </a:xfrm>
            <a:custGeom>
              <a:avLst/>
              <a:gdLst/>
              <a:ahLst/>
              <a:cxnLst/>
              <a:rect l="0" t="0" r="0" b="0"/>
              <a:pathLst>
                <a:path w="76046" h="266690">
                  <a:moveTo>
                    <a:pt x="56995" y="38089"/>
                  </a:moveTo>
                  <a:lnTo>
                    <a:pt x="56995" y="38089"/>
                  </a:lnTo>
                  <a:lnTo>
                    <a:pt x="56995" y="0"/>
                  </a:lnTo>
                  <a:lnTo>
                    <a:pt x="56995" y="5049"/>
                  </a:lnTo>
                  <a:lnTo>
                    <a:pt x="54173" y="10352"/>
                  </a:lnTo>
                  <a:lnTo>
                    <a:pt x="28347" y="57408"/>
                  </a:lnTo>
                  <a:lnTo>
                    <a:pt x="23096" y="69959"/>
                  </a:lnTo>
                  <a:lnTo>
                    <a:pt x="8779" y="117118"/>
                  </a:lnTo>
                  <a:lnTo>
                    <a:pt x="1609" y="147891"/>
                  </a:lnTo>
                  <a:lnTo>
                    <a:pt x="0" y="195399"/>
                  </a:lnTo>
                  <a:lnTo>
                    <a:pt x="4947" y="215462"/>
                  </a:lnTo>
                  <a:lnTo>
                    <a:pt x="13117" y="229756"/>
                  </a:lnTo>
                  <a:lnTo>
                    <a:pt x="22239" y="240694"/>
                  </a:lnTo>
                  <a:lnTo>
                    <a:pt x="36702" y="250638"/>
                  </a:lnTo>
                  <a:lnTo>
                    <a:pt x="76045" y="2666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3639"/>
            <p:cNvSpPr/>
            <p:nvPr>
              <p:custDataLst>
                <p:tags r:id="rId118"/>
              </p:custDataLst>
            </p:nvPr>
          </p:nvSpPr>
          <p:spPr>
            <a:xfrm>
              <a:off x="4152406" y="3648075"/>
              <a:ext cx="133845" cy="38091"/>
            </a:xfrm>
            <a:custGeom>
              <a:avLst/>
              <a:gdLst/>
              <a:ahLst/>
              <a:cxnLst/>
              <a:rect l="0" t="0" r="0" b="0"/>
              <a:pathLst>
                <a:path w="133845" h="38091">
                  <a:moveTo>
                    <a:pt x="67169" y="28575"/>
                  </a:moveTo>
                  <a:lnTo>
                    <a:pt x="67169" y="28575"/>
                  </a:lnTo>
                  <a:lnTo>
                    <a:pt x="57056" y="28575"/>
                  </a:lnTo>
                  <a:lnTo>
                    <a:pt x="49269" y="31397"/>
                  </a:lnTo>
                  <a:lnTo>
                    <a:pt x="42280" y="35121"/>
                  </a:lnTo>
                  <a:lnTo>
                    <a:pt x="29170" y="37511"/>
                  </a:lnTo>
                  <a:lnTo>
                    <a:pt x="0" y="38085"/>
                  </a:lnTo>
                  <a:lnTo>
                    <a:pt x="165" y="38090"/>
                  </a:lnTo>
                  <a:lnTo>
                    <a:pt x="8033" y="31552"/>
                  </a:lnTo>
                  <a:lnTo>
                    <a:pt x="13723" y="29898"/>
                  </a:lnTo>
                  <a:lnTo>
                    <a:pt x="32544" y="27778"/>
                  </a:lnTo>
                  <a:lnTo>
                    <a:pt x="46209" y="22106"/>
                  </a:lnTo>
                  <a:lnTo>
                    <a:pt x="89867" y="18260"/>
                  </a:lnTo>
                  <a:lnTo>
                    <a:pt x="113758" y="11525"/>
                  </a:lnTo>
                  <a:lnTo>
                    <a:pt x="13384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3640"/>
            <p:cNvSpPr/>
            <p:nvPr>
              <p:custDataLst>
                <p:tags r:id="rId119"/>
              </p:custDataLst>
            </p:nvPr>
          </p:nvSpPr>
          <p:spPr>
            <a:xfrm>
              <a:off x="4324350" y="3667125"/>
              <a:ext cx="133351" cy="133302"/>
            </a:xfrm>
            <a:custGeom>
              <a:avLst/>
              <a:gdLst/>
              <a:ahLst/>
              <a:cxnLst/>
              <a:rect l="0" t="0" r="0" b="0"/>
              <a:pathLst>
                <a:path w="133351" h="133302">
                  <a:moveTo>
                    <a:pt x="0" y="47625"/>
                  </a:moveTo>
                  <a:lnTo>
                    <a:pt x="0" y="47625"/>
                  </a:lnTo>
                  <a:lnTo>
                    <a:pt x="17716" y="47625"/>
                  </a:lnTo>
                  <a:lnTo>
                    <a:pt x="26391" y="54171"/>
                  </a:lnTo>
                  <a:lnTo>
                    <a:pt x="35218" y="57326"/>
                  </a:lnTo>
                  <a:lnTo>
                    <a:pt x="61652" y="80738"/>
                  </a:lnTo>
                  <a:lnTo>
                    <a:pt x="64443" y="86331"/>
                  </a:lnTo>
                  <a:lnTo>
                    <a:pt x="66479" y="104828"/>
                  </a:lnTo>
                  <a:lnTo>
                    <a:pt x="66544" y="107986"/>
                  </a:lnTo>
                  <a:lnTo>
                    <a:pt x="63795" y="114316"/>
                  </a:lnTo>
                  <a:lnTo>
                    <a:pt x="60103" y="120657"/>
                  </a:lnTo>
                  <a:lnTo>
                    <a:pt x="57539" y="131469"/>
                  </a:lnTo>
                  <a:lnTo>
                    <a:pt x="56350" y="132097"/>
                  </a:lnTo>
                  <a:lnTo>
                    <a:pt x="42971" y="133301"/>
                  </a:lnTo>
                  <a:lnTo>
                    <a:pt x="37443" y="130506"/>
                  </a:lnTo>
                  <a:lnTo>
                    <a:pt x="34487" y="128279"/>
                  </a:lnTo>
                  <a:lnTo>
                    <a:pt x="31202" y="122982"/>
                  </a:lnTo>
                  <a:lnTo>
                    <a:pt x="29094" y="110958"/>
                  </a:lnTo>
                  <a:lnTo>
                    <a:pt x="28729" y="101550"/>
                  </a:lnTo>
                  <a:lnTo>
                    <a:pt x="41846" y="69288"/>
                  </a:lnTo>
                  <a:lnTo>
                    <a:pt x="53030" y="50885"/>
                  </a:lnTo>
                  <a:lnTo>
                    <a:pt x="55319" y="39902"/>
                  </a:lnTo>
                  <a:lnTo>
                    <a:pt x="58046" y="35068"/>
                  </a:lnTo>
                  <a:lnTo>
                    <a:pt x="88625" y="6479"/>
                  </a:lnTo>
                  <a:lnTo>
                    <a:pt x="95128" y="2880"/>
                  </a:lnTo>
                  <a:lnTo>
                    <a:pt x="107561" y="853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3641"/>
            <p:cNvSpPr/>
            <p:nvPr>
              <p:custDataLst>
                <p:tags r:id="rId120"/>
              </p:custDataLst>
            </p:nvPr>
          </p:nvSpPr>
          <p:spPr>
            <a:xfrm>
              <a:off x="4505325" y="3705225"/>
              <a:ext cx="1" cy="85726"/>
            </a:xfrm>
            <a:custGeom>
              <a:avLst/>
              <a:gdLst/>
              <a:ahLst/>
              <a:cxnLst/>
              <a:rect l="0" t="0" r="0" b="0"/>
              <a:pathLst>
                <a:path w="1" h="85726">
                  <a:moveTo>
                    <a:pt x="0" y="0"/>
                  </a:moveTo>
                  <a:lnTo>
                    <a:pt x="0" y="0"/>
                  </a:lnTo>
                  <a:lnTo>
                    <a:pt x="0" y="47437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3642"/>
            <p:cNvSpPr/>
            <p:nvPr>
              <p:custDataLst>
                <p:tags r:id="rId121"/>
              </p:custDataLst>
            </p:nvPr>
          </p:nvSpPr>
          <p:spPr>
            <a:xfrm>
              <a:off x="4505325" y="3602282"/>
              <a:ext cx="9526" cy="26744"/>
            </a:xfrm>
            <a:custGeom>
              <a:avLst/>
              <a:gdLst/>
              <a:ahLst/>
              <a:cxnLst/>
              <a:rect l="0" t="0" r="0" b="0"/>
              <a:pathLst>
                <a:path w="9526" h="26744">
                  <a:moveTo>
                    <a:pt x="9525" y="26743"/>
                  </a:moveTo>
                  <a:lnTo>
                    <a:pt x="9525" y="26743"/>
                  </a:lnTo>
                  <a:lnTo>
                    <a:pt x="4468" y="21686"/>
                  </a:lnTo>
                  <a:lnTo>
                    <a:pt x="1986" y="16382"/>
                  </a:lnTo>
                  <a:lnTo>
                    <a:pt x="117" y="0"/>
                  </a:lnTo>
                  <a:lnTo>
                    <a:pt x="0" y="76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1" name="SMARTInkShape-3643"/>
          <p:cNvSpPr/>
          <p:nvPr>
            <p:custDataLst>
              <p:tags r:id="rId5"/>
            </p:custDataLst>
          </p:nvPr>
        </p:nvSpPr>
        <p:spPr>
          <a:xfrm>
            <a:off x="2524126" y="4200525"/>
            <a:ext cx="438150" cy="36774"/>
          </a:xfrm>
          <a:custGeom>
            <a:avLst/>
            <a:gdLst/>
            <a:ahLst/>
            <a:cxnLst/>
            <a:rect l="0" t="0" r="0" b="0"/>
            <a:pathLst>
              <a:path w="438150" h="36774">
                <a:moveTo>
                  <a:pt x="9524" y="19050"/>
                </a:moveTo>
                <a:lnTo>
                  <a:pt x="9524" y="19050"/>
                </a:lnTo>
                <a:lnTo>
                  <a:pt x="0" y="9525"/>
                </a:lnTo>
                <a:lnTo>
                  <a:pt x="42561" y="9525"/>
                </a:lnTo>
                <a:lnTo>
                  <a:pt x="87091" y="8467"/>
                </a:lnTo>
                <a:lnTo>
                  <a:pt x="133529" y="1324"/>
                </a:lnTo>
                <a:lnTo>
                  <a:pt x="178031" y="262"/>
                </a:lnTo>
                <a:lnTo>
                  <a:pt x="218492" y="52"/>
                </a:lnTo>
                <a:lnTo>
                  <a:pt x="262116" y="10"/>
                </a:lnTo>
                <a:lnTo>
                  <a:pt x="302835" y="2"/>
                </a:lnTo>
                <a:lnTo>
                  <a:pt x="345623" y="0"/>
                </a:lnTo>
                <a:lnTo>
                  <a:pt x="372708" y="0"/>
                </a:lnTo>
                <a:lnTo>
                  <a:pt x="380136" y="2822"/>
                </a:lnTo>
                <a:lnTo>
                  <a:pt x="390471" y="9491"/>
                </a:lnTo>
                <a:lnTo>
                  <a:pt x="344178" y="9525"/>
                </a:lnTo>
                <a:lnTo>
                  <a:pt x="313753" y="4037"/>
                </a:lnTo>
                <a:lnTo>
                  <a:pt x="272219" y="8904"/>
                </a:lnTo>
                <a:lnTo>
                  <a:pt x="228072" y="9443"/>
                </a:lnTo>
                <a:lnTo>
                  <a:pt x="183727" y="9514"/>
                </a:lnTo>
                <a:lnTo>
                  <a:pt x="143041" y="10582"/>
                </a:lnTo>
                <a:lnTo>
                  <a:pt x="95445" y="18461"/>
                </a:lnTo>
                <a:lnTo>
                  <a:pt x="65642" y="20031"/>
                </a:lnTo>
                <a:lnTo>
                  <a:pt x="62811" y="21820"/>
                </a:lnTo>
                <a:lnTo>
                  <a:pt x="60923" y="24072"/>
                </a:lnTo>
                <a:lnTo>
                  <a:pt x="56004" y="26574"/>
                </a:lnTo>
                <a:lnTo>
                  <a:pt x="49279" y="28180"/>
                </a:lnTo>
                <a:lnTo>
                  <a:pt x="51182" y="28399"/>
                </a:lnTo>
                <a:lnTo>
                  <a:pt x="61027" y="28540"/>
                </a:lnTo>
                <a:lnTo>
                  <a:pt x="66986" y="31382"/>
                </a:lnTo>
                <a:lnTo>
                  <a:pt x="70057" y="33622"/>
                </a:lnTo>
                <a:lnTo>
                  <a:pt x="84492" y="36773"/>
                </a:lnTo>
                <a:lnTo>
                  <a:pt x="124916" y="30386"/>
                </a:lnTo>
                <a:lnTo>
                  <a:pt x="167196" y="28933"/>
                </a:lnTo>
                <a:lnTo>
                  <a:pt x="209767" y="28646"/>
                </a:lnTo>
                <a:lnTo>
                  <a:pt x="245479" y="28596"/>
                </a:lnTo>
                <a:lnTo>
                  <a:pt x="292650" y="28579"/>
                </a:lnTo>
                <a:lnTo>
                  <a:pt x="323072" y="25754"/>
                </a:lnTo>
                <a:lnTo>
                  <a:pt x="367747" y="19639"/>
                </a:lnTo>
                <a:lnTo>
                  <a:pt x="380223" y="19084"/>
                </a:lnTo>
                <a:lnTo>
                  <a:pt x="333044" y="19050"/>
                </a:lnTo>
                <a:lnTo>
                  <a:pt x="320527" y="20108"/>
                </a:lnTo>
                <a:lnTo>
                  <a:pt x="282561" y="27692"/>
                </a:lnTo>
                <a:lnTo>
                  <a:pt x="236830" y="28541"/>
                </a:lnTo>
                <a:lnTo>
                  <a:pt x="221121" y="28572"/>
                </a:lnTo>
                <a:lnTo>
                  <a:pt x="264146" y="28575"/>
                </a:lnTo>
                <a:lnTo>
                  <a:pt x="309880" y="28575"/>
                </a:lnTo>
                <a:lnTo>
                  <a:pt x="353093" y="28575"/>
                </a:lnTo>
                <a:lnTo>
                  <a:pt x="381197" y="25753"/>
                </a:lnTo>
                <a:lnTo>
                  <a:pt x="425475" y="19933"/>
                </a:lnTo>
                <a:lnTo>
                  <a:pt x="438149" y="1905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6" name="SMARTInkShape-Group759"/>
          <p:cNvGrpSpPr/>
          <p:nvPr/>
        </p:nvGrpSpPr>
        <p:grpSpPr>
          <a:xfrm>
            <a:off x="2114585" y="4621078"/>
            <a:ext cx="390491" cy="310977"/>
            <a:chOff x="2114585" y="4621078"/>
            <a:chExt cx="390491" cy="310977"/>
          </a:xfrm>
        </p:grpSpPr>
        <p:sp>
          <p:nvSpPr>
            <p:cNvPr id="112" name="SMARTInkShape-3644"/>
            <p:cNvSpPr/>
            <p:nvPr>
              <p:custDataLst>
                <p:tags r:id="rId103"/>
              </p:custDataLst>
            </p:nvPr>
          </p:nvSpPr>
          <p:spPr>
            <a:xfrm>
              <a:off x="2486025" y="4648592"/>
              <a:ext cx="18624" cy="56759"/>
            </a:xfrm>
            <a:custGeom>
              <a:avLst/>
              <a:gdLst/>
              <a:ahLst/>
              <a:cxnLst/>
              <a:rect l="0" t="0" r="0" b="0"/>
              <a:pathLst>
                <a:path w="18624" h="56759">
                  <a:moveTo>
                    <a:pt x="0" y="9133"/>
                  </a:moveTo>
                  <a:lnTo>
                    <a:pt x="0" y="9133"/>
                  </a:lnTo>
                  <a:lnTo>
                    <a:pt x="8201" y="9133"/>
                  </a:lnTo>
                  <a:lnTo>
                    <a:pt x="18623" y="0"/>
                  </a:lnTo>
                  <a:lnTo>
                    <a:pt x="10812" y="7844"/>
                  </a:lnTo>
                  <a:lnTo>
                    <a:pt x="9906" y="13807"/>
                  </a:lnTo>
                  <a:lnTo>
                    <a:pt x="9558" y="31490"/>
                  </a:lnTo>
                  <a:lnTo>
                    <a:pt x="6718" y="37766"/>
                  </a:lnTo>
                  <a:lnTo>
                    <a:pt x="2986" y="44084"/>
                  </a:lnTo>
                  <a:lnTo>
                    <a:pt x="0" y="567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3645"/>
            <p:cNvSpPr/>
            <p:nvPr>
              <p:custDataLst>
                <p:tags r:id="rId104"/>
              </p:custDataLst>
            </p:nvPr>
          </p:nvSpPr>
          <p:spPr>
            <a:xfrm>
              <a:off x="2495550" y="4838700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7539" y="10361"/>
                  </a:lnTo>
                  <a:lnTo>
                    <a:pt x="9525" y="28558"/>
                  </a:lnTo>
                  <a:lnTo>
                    <a:pt x="9525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3646"/>
            <p:cNvSpPr/>
            <p:nvPr>
              <p:custDataLst>
                <p:tags r:id="rId105"/>
              </p:custDataLst>
            </p:nvPr>
          </p:nvSpPr>
          <p:spPr>
            <a:xfrm>
              <a:off x="2192215" y="4621078"/>
              <a:ext cx="198561" cy="293537"/>
            </a:xfrm>
            <a:custGeom>
              <a:avLst/>
              <a:gdLst/>
              <a:ahLst/>
              <a:cxnLst/>
              <a:rect l="0" t="0" r="0" b="0"/>
              <a:pathLst>
                <a:path w="198561" h="293537">
                  <a:moveTo>
                    <a:pt x="198560" y="36647"/>
                  </a:moveTo>
                  <a:lnTo>
                    <a:pt x="198560" y="36647"/>
                  </a:lnTo>
                  <a:lnTo>
                    <a:pt x="198560" y="19313"/>
                  </a:lnTo>
                  <a:lnTo>
                    <a:pt x="190359" y="9547"/>
                  </a:lnTo>
                  <a:lnTo>
                    <a:pt x="164548" y="0"/>
                  </a:lnTo>
                  <a:lnTo>
                    <a:pt x="163185" y="575"/>
                  </a:lnTo>
                  <a:lnTo>
                    <a:pt x="162277" y="2015"/>
                  </a:lnTo>
                  <a:lnTo>
                    <a:pt x="161671" y="4035"/>
                  </a:lnTo>
                  <a:lnTo>
                    <a:pt x="160209" y="5380"/>
                  </a:lnTo>
                  <a:lnTo>
                    <a:pt x="155762" y="6876"/>
                  </a:lnTo>
                  <a:lnTo>
                    <a:pt x="154153" y="8333"/>
                  </a:lnTo>
                  <a:lnTo>
                    <a:pt x="144672" y="30795"/>
                  </a:lnTo>
                  <a:lnTo>
                    <a:pt x="142860" y="38633"/>
                  </a:lnTo>
                  <a:lnTo>
                    <a:pt x="113232" y="84474"/>
                  </a:lnTo>
                  <a:lnTo>
                    <a:pt x="93820" y="129929"/>
                  </a:lnTo>
                  <a:lnTo>
                    <a:pt x="71916" y="177363"/>
                  </a:lnTo>
                  <a:lnTo>
                    <a:pt x="43377" y="223846"/>
                  </a:lnTo>
                  <a:lnTo>
                    <a:pt x="22445" y="252883"/>
                  </a:lnTo>
                  <a:lnTo>
                    <a:pt x="18686" y="260810"/>
                  </a:lnTo>
                  <a:lnTo>
                    <a:pt x="11679" y="272281"/>
                  </a:lnTo>
                  <a:lnTo>
                    <a:pt x="8074" y="286500"/>
                  </a:lnTo>
                  <a:lnTo>
                    <a:pt x="5953" y="288940"/>
                  </a:lnTo>
                  <a:lnTo>
                    <a:pt x="0" y="292858"/>
                  </a:lnTo>
                  <a:lnTo>
                    <a:pt x="570" y="293179"/>
                  </a:lnTo>
                  <a:lnTo>
                    <a:pt x="4026" y="293536"/>
                  </a:lnTo>
                  <a:lnTo>
                    <a:pt x="5370" y="292574"/>
                  </a:lnTo>
                  <a:lnTo>
                    <a:pt x="8060" y="2842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3647"/>
            <p:cNvSpPr/>
            <p:nvPr>
              <p:custDataLst>
                <p:tags r:id="rId106"/>
              </p:custDataLst>
            </p:nvPr>
          </p:nvSpPr>
          <p:spPr>
            <a:xfrm>
              <a:off x="2114585" y="4648210"/>
              <a:ext cx="228566" cy="283845"/>
            </a:xfrm>
            <a:custGeom>
              <a:avLst/>
              <a:gdLst/>
              <a:ahLst/>
              <a:cxnLst/>
              <a:rect l="0" t="0" r="0" b="0"/>
              <a:pathLst>
                <a:path w="228566" h="283845">
                  <a:moveTo>
                    <a:pt x="19015" y="19040"/>
                  </a:moveTo>
                  <a:lnTo>
                    <a:pt x="19015" y="19040"/>
                  </a:lnTo>
                  <a:lnTo>
                    <a:pt x="0" y="26"/>
                  </a:lnTo>
                  <a:lnTo>
                    <a:pt x="5032" y="0"/>
                  </a:lnTo>
                  <a:lnTo>
                    <a:pt x="10331" y="2817"/>
                  </a:lnTo>
                  <a:lnTo>
                    <a:pt x="45785" y="31583"/>
                  </a:lnTo>
                  <a:lnTo>
                    <a:pt x="54196" y="41548"/>
                  </a:lnTo>
                  <a:lnTo>
                    <a:pt x="74020" y="59391"/>
                  </a:lnTo>
                  <a:lnTo>
                    <a:pt x="111522" y="101722"/>
                  </a:lnTo>
                  <a:lnTo>
                    <a:pt x="128971" y="128075"/>
                  </a:lnTo>
                  <a:lnTo>
                    <a:pt x="140377" y="151535"/>
                  </a:lnTo>
                  <a:lnTo>
                    <a:pt x="170806" y="190904"/>
                  </a:lnTo>
                  <a:lnTo>
                    <a:pt x="193604" y="234964"/>
                  </a:lnTo>
                  <a:lnTo>
                    <a:pt x="216216" y="266443"/>
                  </a:lnTo>
                  <a:lnTo>
                    <a:pt x="218482" y="279341"/>
                  </a:lnTo>
                  <a:lnTo>
                    <a:pt x="219727" y="281474"/>
                  </a:lnTo>
                  <a:lnTo>
                    <a:pt x="221614" y="282896"/>
                  </a:lnTo>
                  <a:lnTo>
                    <a:pt x="223931" y="283844"/>
                  </a:lnTo>
                  <a:lnTo>
                    <a:pt x="225476" y="283418"/>
                  </a:lnTo>
                  <a:lnTo>
                    <a:pt x="226506" y="282075"/>
                  </a:lnTo>
                  <a:lnTo>
                    <a:pt x="228565" y="2762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SMARTInkShape-Group760"/>
          <p:cNvGrpSpPr/>
          <p:nvPr/>
        </p:nvGrpSpPr>
        <p:grpSpPr>
          <a:xfrm>
            <a:off x="2802182" y="4572427"/>
            <a:ext cx="398219" cy="285324"/>
            <a:chOff x="2802182" y="4572427"/>
            <a:chExt cx="398219" cy="285324"/>
          </a:xfrm>
        </p:grpSpPr>
        <p:sp>
          <p:nvSpPr>
            <p:cNvPr id="117" name="SMARTInkShape-3648"/>
            <p:cNvSpPr/>
            <p:nvPr>
              <p:custDataLst>
                <p:tags r:id="rId99"/>
              </p:custDataLst>
            </p:nvPr>
          </p:nvSpPr>
          <p:spPr>
            <a:xfrm>
              <a:off x="2802182" y="4781550"/>
              <a:ext cx="398219" cy="66550"/>
            </a:xfrm>
            <a:custGeom>
              <a:avLst/>
              <a:gdLst/>
              <a:ahLst/>
              <a:cxnLst/>
              <a:rect l="0" t="0" r="0" b="0"/>
              <a:pathLst>
                <a:path w="398219" h="66550">
                  <a:moveTo>
                    <a:pt x="26743" y="47625"/>
                  </a:moveTo>
                  <a:lnTo>
                    <a:pt x="26743" y="47625"/>
                  </a:lnTo>
                  <a:lnTo>
                    <a:pt x="21687" y="52681"/>
                  </a:lnTo>
                  <a:lnTo>
                    <a:pt x="16382" y="55164"/>
                  </a:lnTo>
                  <a:lnTo>
                    <a:pt x="13485" y="55826"/>
                  </a:lnTo>
                  <a:lnTo>
                    <a:pt x="0" y="65234"/>
                  </a:lnTo>
                  <a:lnTo>
                    <a:pt x="448" y="65715"/>
                  </a:lnTo>
                  <a:lnTo>
                    <a:pt x="11586" y="66549"/>
                  </a:lnTo>
                  <a:lnTo>
                    <a:pt x="17537" y="63796"/>
                  </a:lnTo>
                  <a:lnTo>
                    <a:pt x="20606" y="61581"/>
                  </a:lnTo>
                  <a:lnTo>
                    <a:pt x="47285" y="58026"/>
                  </a:lnTo>
                  <a:lnTo>
                    <a:pt x="85553" y="52209"/>
                  </a:lnTo>
                  <a:lnTo>
                    <a:pt x="129925" y="47472"/>
                  </a:lnTo>
                  <a:lnTo>
                    <a:pt x="167970" y="40289"/>
                  </a:lnTo>
                  <a:lnTo>
                    <a:pt x="211228" y="32516"/>
                  </a:lnTo>
                  <a:lnTo>
                    <a:pt x="251326" y="28685"/>
                  </a:lnTo>
                  <a:lnTo>
                    <a:pt x="290018" y="21316"/>
                  </a:lnTo>
                  <a:lnTo>
                    <a:pt x="327236" y="12431"/>
                  </a:lnTo>
                  <a:lnTo>
                    <a:pt x="368792" y="2769"/>
                  </a:lnTo>
                  <a:lnTo>
                    <a:pt x="3982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3649"/>
            <p:cNvSpPr/>
            <p:nvPr>
              <p:custDataLst>
                <p:tags r:id="rId100"/>
              </p:custDataLst>
            </p:nvPr>
          </p:nvSpPr>
          <p:spPr>
            <a:xfrm>
              <a:off x="2819561" y="4705470"/>
              <a:ext cx="304640" cy="46148"/>
            </a:xfrm>
            <a:custGeom>
              <a:avLst/>
              <a:gdLst/>
              <a:ahLst/>
              <a:cxnLst/>
              <a:rect l="0" t="0" r="0" b="0"/>
              <a:pathLst>
                <a:path w="304640" h="46148">
                  <a:moveTo>
                    <a:pt x="28414" y="28455"/>
                  </a:moveTo>
                  <a:lnTo>
                    <a:pt x="28414" y="28455"/>
                  </a:lnTo>
                  <a:lnTo>
                    <a:pt x="23358" y="33511"/>
                  </a:lnTo>
                  <a:lnTo>
                    <a:pt x="18053" y="35994"/>
                  </a:lnTo>
                  <a:lnTo>
                    <a:pt x="6024" y="37588"/>
                  </a:lnTo>
                  <a:lnTo>
                    <a:pt x="3962" y="38776"/>
                  </a:lnTo>
                  <a:lnTo>
                    <a:pt x="2588" y="40628"/>
                  </a:lnTo>
                  <a:lnTo>
                    <a:pt x="382" y="46147"/>
                  </a:lnTo>
                  <a:lnTo>
                    <a:pt x="80" y="44079"/>
                  </a:lnTo>
                  <a:lnTo>
                    <a:pt x="0" y="42046"/>
                  </a:lnTo>
                  <a:lnTo>
                    <a:pt x="1005" y="40691"/>
                  </a:lnTo>
                  <a:lnTo>
                    <a:pt x="4943" y="39185"/>
                  </a:lnTo>
                  <a:lnTo>
                    <a:pt x="51044" y="31455"/>
                  </a:lnTo>
                  <a:lnTo>
                    <a:pt x="97437" y="22172"/>
                  </a:lnTo>
                  <a:lnTo>
                    <a:pt x="140983" y="16748"/>
                  </a:lnTo>
                  <a:lnTo>
                    <a:pt x="180472" y="10856"/>
                  </a:lnTo>
                  <a:lnTo>
                    <a:pt x="218847" y="8633"/>
                  </a:lnTo>
                  <a:lnTo>
                    <a:pt x="261473" y="1242"/>
                  </a:lnTo>
                  <a:lnTo>
                    <a:pt x="296242" y="0"/>
                  </a:lnTo>
                  <a:lnTo>
                    <a:pt x="299041" y="1018"/>
                  </a:lnTo>
                  <a:lnTo>
                    <a:pt x="300907" y="2755"/>
                  </a:lnTo>
                  <a:lnTo>
                    <a:pt x="304639" y="94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3650"/>
            <p:cNvSpPr/>
            <p:nvPr>
              <p:custDataLst>
                <p:tags r:id="rId101"/>
              </p:custDataLst>
            </p:nvPr>
          </p:nvSpPr>
          <p:spPr>
            <a:xfrm>
              <a:off x="3028950" y="4572427"/>
              <a:ext cx="27242" cy="285324"/>
            </a:xfrm>
            <a:custGeom>
              <a:avLst/>
              <a:gdLst/>
              <a:ahLst/>
              <a:cxnLst/>
              <a:rect l="0" t="0" r="0" b="0"/>
              <a:pathLst>
                <a:path w="27242" h="285324">
                  <a:moveTo>
                    <a:pt x="9525" y="18623"/>
                  </a:moveTo>
                  <a:lnTo>
                    <a:pt x="9525" y="18623"/>
                  </a:lnTo>
                  <a:lnTo>
                    <a:pt x="17726" y="10422"/>
                  </a:lnTo>
                  <a:lnTo>
                    <a:pt x="18934" y="1014"/>
                  </a:lnTo>
                  <a:lnTo>
                    <a:pt x="20031" y="533"/>
                  </a:lnTo>
                  <a:lnTo>
                    <a:pt x="24072" y="0"/>
                  </a:lnTo>
                  <a:lnTo>
                    <a:pt x="25573" y="916"/>
                  </a:lnTo>
                  <a:lnTo>
                    <a:pt x="26574" y="2585"/>
                  </a:lnTo>
                  <a:lnTo>
                    <a:pt x="27241" y="4756"/>
                  </a:lnTo>
                  <a:lnTo>
                    <a:pt x="26627" y="6204"/>
                  </a:lnTo>
                  <a:lnTo>
                    <a:pt x="25160" y="7168"/>
                  </a:lnTo>
                  <a:lnTo>
                    <a:pt x="23124" y="7811"/>
                  </a:lnTo>
                  <a:lnTo>
                    <a:pt x="21766" y="9298"/>
                  </a:lnTo>
                  <a:lnTo>
                    <a:pt x="20257" y="13773"/>
                  </a:lnTo>
                  <a:lnTo>
                    <a:pt x="19071" y="60917"/>
                  </a:lnTo>
                  <a:lnTo>
                    <a:pt x="16229" y="107230"/>
                  </a:lnTo>
                  <a:lnTo>
                    <a:pt x="10114" y="151390"/>
                  </a:lnTo>
                  <a:lnTo>
                    <a:pt x="9577" y="197561"/>
                  </a:lnTo>
                  <a:lnTo>
                    <a:pt x="9528" y="238872"/>
                  </a:lnTo>
                  <a:lnTo>
                    <a:pt x="6704" y="246334"/>
                  </a:lnTo>
                  <a:lnTo>
                    <a:pt x="2979" y="253178"/>
                  </a:lnTo>
                  <a:lnTo>
                    <a:pt x="589" y="266194"/>
                  </a:lnTo>
                  <a:lnTo>
                    <a:pt x="0" y="2853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3651"/>
            <p:cNvSpPr/>
            <p:nvPr>
              <p:custDataLst>
                <p:tags r:id="rId102"/>
              </p:custDataLst>
            </p:nvPr>
          </p:nvSpPr>
          <p:spPr>
            <a:xfrm>
              <a:off x="2895600" y="4619625"/>
              <a:ext cx="19051" cy="238126"/>
            </a:xfrm>
            <a:custGeom>
              <a:avLst/>
              <a:gdLst/>
              <a:ahLst/>
              <a:cxnLst/>
              <a:rect l="0" t="0" r="0" b="0"/>
              <a:pathLst>
                <a:path w="19051" h="238126">
                  <a:moveTo>
                    <a:pt x="0" y="19050"/>
                  </a:moveTo>
                  <a:lnTo>
                    <a:pt x="0" y="19050"/>
                  </a:lnTo>
                  <a:lnTo>
                    <a:pt x="0" y="10849"/>
                  </a:lnTo>
                  <a:lnTo>
                    <a:pt x="9525" y="0"/>
                  </a:lnTo>
                  <a:lnTo>
                    <a:pt x="9525" y="22390"/>
                  </a:lnTo>
                  <a:lnTo>
                    <a:pt x="18658" y="68138"/>
                  </a:lnTo>
                  <a:lnTo>
                    <a:pt x="19027" y="114767"/>
                  </a:lnTo>
                  <a:lnTo>
                    <a:pt x="19049" y="159969"/>
                  </a:lnTo>
                  <a:lnTo>
                    <a:pt x="19050" y="206776"/>
                  </a:lnTo>
                  <a:lnTo>
                    <a:pt x="19050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" name="SMARTInkShape-Group761"/>
          <p:cNvGrpSpPr/>
          <p:nvPr/>
        </p:nvGrpSpPr>
        <p:grpSpPr>
          <a:xfrm>
            <a:off x="3419917" y="4547488"/>
            <a:ext cx="580584" cy="414480"/>
            <a:chOff x="3419917" y="4547488"/>
            <a:chExt cx="580584" cy="414480"/>
          </a:xfrm>
        </p:grpSpPr>
        <p:sp>
          <p:nvSpPr>
            <p:cNvPr id="122" name="SMARTInkShape-3652"/>
            <p:cNvSpPr/>
            <p:nvPr>
              <p:custDataLst>
                <p:tags r:id="rId93"/>
              </p:custDataLst>
            </p:nvPr>
          </p:nvSpPr>
          <p:spPr>
            <a:xfrm>
              <a:off x="3419917" y="4547488"/>
              <a:ext cx="180534" cy="348197"/>
            </a:xfrm>
            <a:custGeom>
              <a:avLst/>
              <a:gdLst/>
              <a:ahLst/>
              <a:cxnLst/>
              <a:rect l="0" t="0" r="0" b="0"/>
              <a:pathLst>
                <a:path w="180534" h="348197">
                  <a:moveTo>
                    <a:pt x="171008" y="34037"/>
                  </a:moveTo>
                  <a:lnTo>
                    <a:pt x="171008" y="34037"/>
                  </a:lnTo>
                  <a:lnTo>
                    <a:pt x="171008" y="16703"/>
                  </a:lnTo>
                  <a:lnTo>
                    <a:pt x="161876" y="5899"/>
                  </a:lnTo>
                  <a:lnTo>
                    <a:pt x="156543" y="5592"/>
                  </a:lnTo>
                  <a:lnTo>
                    <a:pt x="155014" y="4490"/>
                  </a:lnTo>
                  <a:lnTo>
                    <a:pt x="153316" y="444"/>
                  </a:lnTo>
                  <a:lnTo>
                    <a:pt x="151805" y="0"/>
                  </a:lnTo>
                  <a:lnTo>
                    <a:pt x="138820" y="4533"/>
                  </a:lnTo>
                  <a:lnTo>
                    <a:pt x="129603" y="5187"/>
                  </a:lnTo>
                  <a:lnTo>
                    <a:pt x="123325" y="8161"/>
                  </a:lnTo>
                  <a:lnTo>
                    <a:pt x="110672" y="18695"/>
                  </a:lnTo>
                  <a:lnTo>
                    <a:pt x="107150" y="27571"/>
                  </a:lnTo>
                  <a:lnTo>
                    <a:pt x="94743" y="69943"/>
                  </a:lnTo>
                  <a:lnTo>
                    <a:pt x="85195" y="112801"/>
                  </a:lnTo>
                  <a:lnTo>
                    <a:pt x="77936" y="141514"/>
                  </a:lnTo>
                  <a:lnTo>
                    <a:pt x="76044" y="185734"/>
                  </a:lnTo>
                  <a:lnTo>
                    <a:pt x="76901" y="207513"/>
                  </a:lnTo>
                  <a:lnTo>
                    <a:pt x="85466" y="253207"/>
                  </a:lnTo>
                  <a:lnTo>
                    <a:pt x="94168" y="293018"/>
                  </a:lnTo>
                  <a:lnTo>
                    <a:pt x="95582" y="303656"/>
                  </a:lnTo>
                  <a:lnTo>
                    <a:pt x="102971" y="322510"/>
                  </a:lnTo>
                  <a:lnTo>
                    <a:pt x="104213" y="341972"/>
                  </a:lnTo>
                  <a:lnTo>
                    <a:pt x="103195" y="344102"/>
                  </a:lnTo>
                  <a:lnTo>
                    <a:pt x="101458" y="345522"/>
                  </a:lnTo>
                  <a:lnTo>
                    <a:pt x="96121" y="347801"/>
                  </a:lnTo>
                  <a:lnTo>
                    <a:pt x="90140" y="348196"/>
                  </a:lnTo>
                  <a:lnTo>
                    <a:pt x="84620" y="345466"/>
                  </a:lnTo>
                  <a:lnTo>
                    <a:pt x="39639" y="310240"/>
                  </a:lnTo>
                  <a:lnTo>
                    <a:pt x="15549" y="288035"/>
                  </a:lnTo>
                  <a:lnTo>
                    <a:pt x="11957" y="281687"/>
                  </a:lnTo>
                  <a:lnTo>
                    <a:pt x="10999" y="278512"/>
                  </a:lnTo>
                  <a:lnTo>
                    <a:pt x="9302" y="276395"/>
                  </a:lnTo>
                  <a:lnTo>
                    <a:pt x="2916" y="272358"/>
                  </a:lnTo>
                  <a:lnTo>
                    <a:pt x="0" y="264126"/>
                  </a:lnTo>
                  <a:lnTo>
                    <a:pt x="911" y="263629"/>
                  </a:lnTo>
                  <a:lnTo>
                    <a:pt x="7798" y="262768"/>
                  </a:lnTo>
                  <a:lnTo>
                    <a:pt x="16433" y="256117"/>
                  </a:lnTo>
                  <a:lnTo>
                    <a:pt x="25254" y="254002"/>
                  </a:lnTo>
                  <a:lnTo>
                    <a:pt x="50580" y="252132"/>
                  </a:lnTo>
                  <a:lnTo>
                    <a:pt x="68472" y="245588"/>
                  </a:lnTo>
                  <a:lnTo>
                    <a:pt x="110814" y="243704"/>
                  </a:lnTo>
                  <a:lnTo>
                    <a:pt x="154082" y="233893"/>
                  </a:lnTo>
                  <a:lnTo>
                    <a:pt x="180533" y="2245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3653"/>
            <p:cNvSpPr/>
            <p:nvPr>
              <p:custDataLst>
                <p:tags r:id="rId94"/>
              </p:custDataLst>
            </p:nvPr>
          </p:nvSpPr>
          <p:spPr>
            <a:xfrm>
              <a:off x="3676650" y="4572000"/>
              <a:ext cx="8202" cy="209551"/>
            </a:xfrm>
            <a:custGeom>
              <a:avLst/>
              <a:gdLst/>
              <a:ahLst/>
              <a:cxnLst/>
              <a:rect l="0" t="0" r="0" b="0"/>
              <a:pathLst>
                <a:path w="8202" h="209551">
                  <a:moveTo>
                    <a:pt x="0" y="0"/>
                  </a:moveTo>
                  <a:lnTo>
                    <a:pt x="0" y="0"/>
                  </a:lnTo>
                  <a:lnTo>
                    <a:pt x="0" y="12256"/>
                  </a:lnTo>
                  <a:lnTo>
                    <a:pt x="0" y="11346"/>
                  </a:lnTo>
                  <a:lnTo>
                    <a:pt x="0" y="55192"/>
                  </a:lnTo>
                  <a:lnTo>
                    <a:pt x="1058" y="63689"/>
                  </a:lnTo>
                  <a:lnTo>
                    <a:pt x="8201" y="92518"/>
                  </a:lnTo>
                  <a:lnTo>
                    <a:pt x="1208" y="135270"/>
                  </a:lnTo>
                  <a:lnTo>
                    <a:pt x="106" y="177411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3654"/>
            <p:cNvSpPr/>
            <p:nvPr>
              <p:custDataLst>
                <p:tags r:id="rId95"/>
              </p:custDataLst>
            </p:nvPr>
          </p:nvSpPr>
          <p:spPr>
            <a:xfrm>
              <a:off x="3714750" y="4810517"/>
              <a:ext cx="9526" cy="47234"/>
            </a:xfrm>
            <a:custGeom>
              <a:avLst/>
              <a:gdLst/>
              <a:ahLst/>
              <a:cxnLst/>
              <a:rect l="0" t="0" r="0" b="0"/>
              <a:pathLst>
                <a:path w="9526" h="47234">
                  <a:moveTo>
                    <a:pt x="0" y="9133"/>
                  </a:moveTo>
                  <a:lnTo>
                    <a:pt x="0" y="9133"/>
                  </a:lnTo>
                  <a:lnTo>
                    <a:pt x="8201" y="9133"/>
                  </a:lnTo>
                  <a:lnTo>
                    <a:pt x="8642" y="8075"/>
                  </a:lnTo>
                  <a:lnTo>
                    <a:pt x="9491" y="0"/>
                  </a:lnTo>
                  <a:lnTo>
                    <a:pt x="9525" y="472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3655"/>
            <p:cNvSpPr/>
            <p:nvPr>
              <p:custDataLst>
                <p:tags r:id="rId96"/>
              </p:custDataLst>
            </p:nvPr>
          </p:nvSpPr>
          <p:spPr>
            <a:xfrm>
              <a:off x="3943350" y="4676860"/>
              <a:ext cx="57151" cy="167034"/>
            </a:xfrm>
            <a:custGeom>
              <a:avLst/>
              <a:gdLst/>
              <a:ahLst/>
              <a:cxnLst/>
              <a:rect l="0" t="0" r="0" b="0"/>
              <a:pathLst>
                <a:path w="57151" h="167034">
                  <a:moveTo>
                    <a:pt x="57150" y="9440"/>
                  </a:moveTo>
                  <a:lnTo>
                    <a:pt x="57150" y="9440"/>
                  </a:lnTo>
                  <a:lnTo>
                    <a:pt x="52093" y="9440"/>
                  </a:lnTo>
                  <a:lnTo>
                    <a:pt x="46789" y="6618"/>
                  </a:lnTo>
                  <a:lnTo>
                    <a:pt x="39817" y="1239"/>
                  </a:lnTo>
                  <a:lnTo>
                    <a:pt x="39244" y="1856"/>
                  </a:lnTo>
                  <a:lnTo>
                    <a:pt x="38608" y="5364"/>
                  </a:lnTo>
                  <a:lnTo>
                    <a:pt x="37381" y="5664"/>
                  </a:lnTo>
                  <a:lnTo>
                    <a:pt x="28429" y="559"/>
                  </a:lnTo>
                  <a:lnTo>
                    <a:pt x="20494" y="0"/>
                  </a:lnTo>
                  <a:lnTo>
                    <a:pt x="10976" y="8124"/>
                  </a:lnTo>
                  <a:lnTo>
                    <a:pt x="9811" y="15726"/>
                  </a:lnTo>
                  <a:lnTo>
                    <a:pt x="9526" y="50753"/>
                  </a:lnTo>
                  <a:lnTo>
                    <a:pt x="12348" y="57082"/>
                  </a:lnTo>
                  <a:lnTo>
                    <a:pt x="24713" y="72942"/>
                  </a:lnTo>
                  <a:lnTo>
                    <a:pt x="30634" y="85640"/>
                  </a:lnTo>
                  <a:lnTo>
                    <a:pt x="55304" y="112334"/>
                  </a:lnTo>
                  <a:lnTo>
                    <a:pt x="56330" y="116201"/>
                  </a:lnTo>
                  <a:lnTo>
                    <a:pt x="57146" y="150444"/>
                  </a:lnTo>
                  <a:lnTo>
                    <a:pt x="52092" y="156817"/>
                  </a:lnTo>
                  <a:lnTo>
                    <a:pt x="46788" y="159608"/>
                  </a:lnTo>
                  <a:lnTo>
                    <a:pt x="43892" y="160352"/>
                  </a:lnTo>
                  <a:lnTo>
                    <a:pt x="34760" y="166455"/>
                  </a:lnTo>
                  <a:lnTo>
                    <a:pt x="31640" y="167033"/>
                  </a:lnTo>
                  <a:lnTo>
                    <a:pt x="28502" y="166361"/>
                  </a:lnTo>
                  <a:lnTo>
                    <a:pt x="22192" y="163849"/>
                  </a:lnTo>
                  <a:lnTo>
                    <a:pt x="0" y="1618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3656"/>
            <p:cNvSpPr/>
            <p:nvPr>
              <p:custDataLst>
                <p:tags r:id="rId97"/>
              </p:custDataLst>
            </p:nvPr>
          </p:nvSpPr>
          <p:spPr>
            <a:xfrm>
              <a:off x="3800475" y="4686469"/>
              <a:ext cx="84356" cy="275499"/>
            </a:xfrm>
            <a:custGeom>
              <a:avLst/>
              <a:gdLst/>
              <a:ahLst/>
              <a:cxnLst/>
              <a:rect l="0" t="0" r="0" b="0"/>
              <a:pathLst>
                <a:path w="84356" h="275499">
                  <a:moveTo>
                    <a:pt x="9525" y="76031"/>
                  </a:moveTo>
                  <a:lnTo>
                    <a:pt x="9525" y="76031"/>
                  </a:lnTo>
                  <a:lnTo>
                    <a:pt x="9525" y="123248"/>
                  </a:lnTo>
                  <a:lnTo>
                    <a:pt x="9525" y="169588"/>
                  </a:lnTo>
                  <a:lnTo>
                    <a:pt x="9525" y="217093"/>
                  </a:lnTo>
                  <a:lnTo>
                    <a:pt x="9525" y="250526"/>
                  </a:lnTo>
                  <a:lnTo>
                    <a:pt x="6703" y="256949"/>
                  </a:lnTo>
                  <a:lnTo>
                    <a:pt x="2979" y="263330"/>
                  </a:lnTo>
                  <a:lnTo>
                    <a:pt x="117" y="275498"/>
                  </a:lnTo>
                  <a:lnTo>
                    <a:pt x="0" y="233491"/>
                  </a:lnTo>
                  <a:lnTo>
                    <a:pt x="2822" y="187434"/>
                  </a:lnTo>
                  <a:lnTo>
                    <a:pt x="8642" y="143383"/>
                  </a:lnTo>
                  <a:lnTo>
                    <a:pt x="9408" y="103231"/>
                  </a:lnTo>
                  <a:lnTo>
                    <a:pt x="17716" y="60593"/>
                  </a:lnTo>
                  <a:lnTo>
                    <a:pt x="28673" y="23336"/>
                  </a:lnTo>
                  <a:lnTo>
                    <a:pt x="41706" y="6350"/>
                  </a:lnTo>
                  <a:lnTo>
                    <a:pt x="47817" y="2728"/>
                  </a:lnTo>
                  <a:lnTo>
                    <a:pt x="56979" y="212"/>
                  </a:lnTo>
                  <a:lnTo>
                    <a:pt x="61660" y="0"/>
                  </a:lnTo>
                  <a:lnTo>
                    <a:pt x="67268" y="2728"/>
                  </a:lnTo>
                  <a:lnTo>
                    <a:pt x="74436" y="8046"/>
                  </a:lnTo>
                  <a:lnTo>
                    <a:pt x="76910" y="23248"/>
                  </a:lnTo>
                  <a:lnTo>
                    <a:pt x="83670" y="37539"/>
                  </a:lnTo>
                  <a:lnTo>
                    <a:pt x="84355" y="40844"/>
                  </a:lnTo>
                  <a:lnTo>
                    <a:pt x="75944" y="78504"/>
                  </a:lnTo>
                  <a:lnTo>
                    <a:pt x="68833" y="90757"/>
                  </a:lnTo>
                  <a:lnTo>
                    <a:pt x="25397" y="136352"/>
                  </a:lnTo>
                  <a:lnTo>
                    <a:pt x="20931" y="140823"/>
                  </a:lnTo>
                  <a:lnTo>
                    <a:pt x="17064" y="141869"/>
                  </a:lnTo>
                  <a:lnTo>
                    <a:pt x="9525" y="1427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3657"/>
            <p:cNvSpPr/>
            <p:nvPr>
              <p:custDataLst>
                <p:tags r:id="rId98"/>
              </p:custDataLst>
            </p:nvPr>
          </p:nvSpPr>
          <p:spPr>
            <a:xfrm>
              <a:off x="3733800" y="4724400"/>
              <a:ext cx="9526" cy="76201"/>
            </a:xfrm>
            <a:custGeom>
              <a:avLst/>
              <a:gdLst/>
              <a:ahLst/>
              <a:cxnLst/>
              <a:rect l="0" t="0" r="0" b="0"/>
              <a:pathLst>
                <a:path w="9526" h="76201">
                  <a:moveTo>
                    <a:pt x="9525" y="76200"/>
                  </a:moveTo>
                  <a:lnTo>
                    <a:pt x="9525" y="76200"/>
                  </a:lnTo>
                  <a:lnTo>
                    <a:pt x="8467" y="34880"/>
                  </a:lnTo>
                  <a:lnTo>
                    <a:pt x="1324" y="1628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" name="SMARTInkShape-Group762"/>
          <p:cNvGrpSpPr/>
          <p:nvPr/>
        </p:nvGrpSpPr>
        <p:grpSpPr>
          <a:xfrm>
            <a:off x="4354283" y="4524767"/>
            <a:ext cx="385124" cy="342064"/>
            <a:chOff x="4354283" y="4524767"/>
            <a:chExt cx="385124" cy="342064"/>
          </a:xfrm>
        </p:grpSpPr>
        <p:sp>
          <p:nvSpPr>
            <p:cNvPr id="129" name="SMARTInkShape-3658"/>
            <p:cNvSpPr/>
            <p:nvPr>
              <p:custDataLst>
                <p:tags r:id="rId87"/>
              </p:custDataLst>
            </p:nvPr>
          </p:nvSpPr>
          <p:spPr>
            <a:xfrm>
              <a:off x="4638675" y="4533914"/>
              <a:ext cx="9526" cy="266687"/>
            </a:xfrm>
            <a:custGeom>
              <a:avLst/>
              <a:gdLst/>
              <a:ahLst/>
              <a:cxnLst/>
              <a:rect l="0" t="0" r="0" b="0"/>
              <a:pathLst>
                <a:path w="9526" h="266687">
                  <a:moveTo>
                    <a:pt x="0" y="19036"/>
                  </a:moveTo>
                  <a:lnTo>
                    <a:pt x="0" y="19036"/>
                  </a:lnTo>
                  <a:lnTo>
                    <a:pt x="0" y="13980"/>
                  </a:lnTo>
                  <a:lnTo>
                    <a:pt x="2822" y="8675"/>
                  </a:lnTo>
                  <a:lnTo>
                    <a:pt x="9515" y="0"/>
                  </a:lnTo>
                  <a:lnTo>
                    <a:pt x="9525" y="45043"/>
                  </a:lnTo>
                  <a:lnTo>
                    <a:pt x="9525" y="88921"/>
                  </a:lnTo>
                  <a:lnTo>
                    <a:pt x="9525" y="133536"/>
                  </a:lnTo>
                  <a:lnTo>
                    <a:pt x="8467" y="180896"/>
                  </a:lnTo>
                  <a:lnTo>
                    <a:pt x="589" y="228396"/>
                  </a:lnTo>
                  <a:lnTo>
                    <a:pt x="0" y="2666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3659"/>
            <p:cNvSpPr/>
            <p:nvPr>
              <p:custDataLst>
                <p:tags r:id="rId88"/>
              </p:custDataLst>
            </p:nvPr>
          </p:nvSpPr>
          <p:spPr>
            <a:xfrm>
              <a:off x="4572000" y="4610100"/>
              <a:ext cx="1" cy="38101"/>
            </a:xfrm>
            <a:custGeom>
              <a:avLst/>
              <a:gdLst/>
              <a:ahLst/>
              <a:cxnLst/>
              <a:rect l="0" t="0" r="0" b="0"/>
              <a:pathLst>
                <a:path w="1" h="38101">
                  <a:moveTo>
                    <a:pt x="0" y="38100"/>
                  </a:moveTo>
                  <a:lnTo>
                    <a:pt x="0" y="381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3660"/>
            <p:cNvSpPr/>
            <p:nvPr>
              <p:custDataLst>
                <p:tags r:id="rId89"/>
              </p:custDataLst>
            </p:nvPr>
          </p:nvSpPr>
          <p:spPr>
            <a:xfrm>
              <a:off x="4714875" y="4544981"/>
              <a:ext cx="24532" cy="284195"/>
            </a:xfrm>
            <a:custGeom>
              <a:avLst/>
              <a:gdLst/>
              <a:ahLst/>
              <a:cxnLst/>
              <a:rect l="0" t="0" r="0" b="0"/>
              <a:pathLst>
                <a:path w="24532" h="284195">
                  <a:moveTo>
                    <a:pt x="0" y="27019"/>
                  </a:moveTo>
                  <a:lnTo>
                    <a:pt x="0" y="27019"/>
                  </a:lnTo>
                  <a:lnTo>
                    <a:pt x="8201" y="10617"/>
                  </a:lnTo>
                  <a:lnTo>
                    <a:pt x="9408" y="0"/>
                  </a:lnTo>
                  <a:lnTo>
                    <a:pt x="10582" y="25039"/>
                  </a:lnTo>
                  <a:lnTo>
                    <a:pt x="17064" y="46933"/>
                  </a:lnTo>
                  <a:lnTo>
                    <a:pt x="18933" y="90570"/>
                  </a:lnTo>
                  <a:lnTo>
                    <a:pt x="21857" y="132637"/>
                  </a:lnTo>
                  <a:lnTo>
                    <a:pt x="24531" y="151219"/>
                  </a:lnTo>
                  <a:lnTo>
                    <a:pt x="19981" y="198519"/>
                  </a:lnTo>
                  <a:lnTo>
                    <a:pt x="19172" y="238561"/>
                  </a:lnTo>
                  <a:lnTo>
                    <a:pt x="18046" y="255447"/>
                  </a:lnTo>
                  <a:lnTo>
                    <a:pt x="9525" y="2841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3661"/>
            <p:cNvSpPr/>
            <p:nvPr>
              <p:custDataLst>
                <p:tags r:id="rId90"/>
              </p:custDataLst>
            </p:nvPr>
          </p:nvSpPr>
          <p:spPr>
            <a:xfrm>
              <a:off x="4552950" y="4724400"/>
              <a:ext cx="8202" cy="104776"/>
            </a:xfrm>
            <a:custGeom>
              <a:avLst/>
              <a:gdLst/>
              <a:ahLst/>
              <a:cxnLst/>
              <a:rect l="0" t="0" r="0" b="0"/>
              <a:pathLst>
                <a:path w="8202" h="104776">
                  <a:moveTo>
                    <a:pt x="0" y="0"/>
                  </a:moveTo>
                  <a:lnTo>
                    <a:pt x="0" y="0"/>
                  </a:lnTo>
                  <a:lnTo>
                    <a:pt x="0" y="44531"/>
                  </a:lnTo>
                  <a:lnTo>
                    <a:pt x="0" y="69853"/>
                  </a:lnTo>
                  <a:lnTo>
                    <a:pt x="2822" y="76201"/>
                  </a:lnTo>
                  <a:lnTo>
                    <a:pt x="6546" y="82550"/>
                  </a:lnTo>
                  <a:lnTo>
                    <a:pt x="8201" y="88900"/>
                  </a:lnTo>
                  <a:lnTo>
                    <a:pt x="7584" y="92075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3662"/>
            <p:cNvSpPr/>
            <p:nvPr>
              <p:custDataLst>
                <p:tags r:id="rId91"/>
              </p:custDataLst>
            </p:nvPr>
          </p:nvSpPr>
          <p:spPr>
            <a:xfrm>
              <a:off x="4354283" y="4714875"/>
              <a:ext cx="131993" cy="19051"/>
            </a:xfrm>
            <a:custGeom>
              <a:avLst/>
              <a:gdLst/>
              <a:ahLst/>
              <a:cxnLst/>
              <a:rect l="0" t="0" r="0" b="0"/>
              <a:pathLst>
                <a:path w="131993" h="19051">
                  <a:moveTo>
                    <a:pt x="17692" y="19050"/>
                  </a:moveTo>
                  <a:lnTo>
                    <a:pt x="17692" y="19050"/>
                  </a:lnTo>
                  <a:lnTo>
                    <a:pt x="0" y="19050"/>
                  </a:lnTo>
                  <a:lnTo>
                    <a:pt x="6962" y="19050"/>
                  </a:lnTo>
                  <a:lnTo>
                    <a:pt x="15533" y="12505"/>
                  </a:lnTo>
                  <a:lnTo>
                    <a:pt x="21319" y="10849"/>
                  </a:lnTo>
                  <a:lnTo>
                    <a:pt x="66787" y="9559"/>
                  </a:lnTo>
                  <a:lnTo>
                    <a:pt x="95005" y="8474"/>
                  </a:lnTo>
                  <a:lnTo>
                    <a:pt x="1319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3663"/>
            <p:cNvSpPr/>
            <p:nvPr>
              <p:custDataLst>
                <p:tags r:id="rId92"/>
              </p:custDataLst>
            </p:nvPr>
          </p:nvSpPr>
          <p:spPr>
            <a:xfrm>
              <a:off x="4410192" y="4524767"/>
              <a:ext cx="66559" cy="342064"/>
            </a:xfrm>
            <a:custGeom>
              <a:avLst/>
              <a:gdLst/>
              <a:ahLst/>
              <a:cxnLst/>
              <a:rect l="0" t="0" r="0" b="0"/>
              <a:pathLst>
                <a:path w="66559" h="342064">
                  <a:moveTo>
                    <a:pt x="18933" y="9133"/>
                  </a:moveTo>
                  <a:lnTo>
                    <a:pt x="18933" y="9133"/>
                  </a:lnTo>
                  <a:lnTo>
                    <a:pt x="28066" y="0"/>
                  </a:lnTo>
                  <a:lnTo>
                    <a:pt x="28424" y="12900"/>
                  </a:lnTo>
                  <a:lnTo>
                    <a:pt x="25621" y="18922"/>
                  </a:lnTo>
                  <a:lnTo>
                    <a:pt x="21905" y="25125"/>
                  </a:lnTo>
                  <a:lnTo>
                    <a:pt x="19814" y="35626"/>
                  </a:lnTo>
                  <a:lnTo>
                    <a:pt x="18985" y="78880"/>
                  </a:lnTo>
                  <a:lnTo>
                    <a:pt x="18938" y="125689"/>
                  </a:lnTo>
                  <a:lnTo>
                    <a:pt x="16112" y="152676"/>
                  </a:lnTo>
                  <a:lnTo>
                    <a:pt x="10291" y="199721"/>
                  </a:lnTo>
                  <a:lnTo>
                    <a:pt x="9525" y="242213"/>
                  </a:lnTo>
                  <a:lnTo>
                    <a:pt x="772" y="288423"/>
                  </a:lnTo>
                  <a:lnTo>
                    <a:pt x="0" y="315212"/>
                  </a:lnTo>
                  <a:lnTo>
                    <a:pt x="2757" y="322615"/>
                  </a:lnTo>
                  <a:lnTo>
                    <a:pt x="17493" y="341004"/>
                  </a:lnTo>
                  <a:lnTo>
                    <a:pt x="21115" y="341840"/>
                  </a:lnTo>
                  <a:lnTo>
                    <a:pt x="23563" y="342063"/>
                  </a:lnTo>
                  <a:lnTo>
                    <a:pt x="29105" y="339488"/>
                  </a:lnTo>
                  <a:lnTo>
                    <a:pt x="35096" y="335874"/>
                  </a:lnTo>
                  <a:lnTo>
                    <a:pt x="41286" y="334268"/>
                  </a:lnTo>
                  <a:lnTo>
                    <a:pt x="43360" y="332781"/>
                  </a:lnTo>
                  <a:lnTo>
                    <a:pt x="44743" y="330732"/>
                  </a:lnTo>
                  <a:lnTo>
                    <a:pt x="47337" y="325633"/>
                  </a:lnTo>
                  <a:lnTo>
                    <a:pt x="66558" y="304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SMARTInkShape-Group763"/>
          <p:cNvGrpSpPr/>
          <p:nvPr/>
        </p:nvGrpSpPr>
        <p:grpSpPr>
          <a:xfrm>
            <a:off x="5181600" y="4667250"/>
            <a:ext cx="457201" cy="361784"/>
            <a:chOff x="5181600" y="4667250"/>
            <a:chExt cx="457201" cy="361784"/>
          </a:xfrm>
        </p:grpSpPr>
        <p:sp>
          <p:nvSpPr>
            <p:cNvPr id="136" name="SMARTInkShape-3664"/>
            <p:cNvSpPr/>
            <p:nvPr>
              <p:custDataLst>
                <p:tags r:id="rId84"/>
              </p:custDataLst>
            </p:nvPr>
          </p:nvSpPr>
          <p:spPr>
            <a:xfrm>
              <a:off x="5486400" y="4695825"/>
              <a:ext cx="152401" cy="122371"/>
            </a:xfrm>
            <a:custGeom>
              <a:avLst/>
              <a:gdLst/>
              <a:ahLst/>
              <a:cxnLst/>
              <a:rect l="0" t="0" r="0" b="0"/>
              <a:pathLst>
                <a:path w="152401" h="122371">
                  <a:moveTo>
                    <a:pt x="0" y="0"/>
                  </a:moveTo>
                  <a:lnTo>
                    <a:pt x="0" y="0"/>
                  </a:lnTo>
                  <a:lnTo>
                    <a:pt x="9409" y="0"/>
                  </a:lnTo>
                  <a:lnTo>
                    <a:pt x="4434" y="0"/>
                  </a:lnTo>
                  <a:lnTo>
                    <a:pt x="2956" y="1058"/>
                  </a:lnTo>
                  <a:lnTo>
                    <a:pt x="390" y="8201"/>
                  </a:lnTo>
                  <a:lnTo>
                    <a:pt x="1" y="50464"/>
                  </a:lnTo>
                  <a:lnTo>
                    <a:pt x="0" y="88784"/>
                  </a:lnTo>
                  <a:lnTo>
                    <a:pt x="2822" y="95198"/>
                  </a:lnTo>
                  <a:lnTo>
                    <a:pt x="17609" y="112810"/>
                  </a:lnTo>
                  <a:lnTo>
                    <a:pt x="27124" y="114169"/>
                  </a:lnTo>
                  <a:lnTo>
                    <a:pt x="42726" y="100107"/>
                  </a:lnTo>
                  <a:lnTo>
                    <a:pt x="62526" y="70646"/>
                  </a:lnTo>
                  <a:lnTo>
                    <a:pt x="76793" y="40133"/>
                  </a:lnTo>
                  <a:lnTo>
                    <a:pt x="81755" y="32654"/>
                  </a:lnTo>
                  <a:lnTo>
                    <a:pt x="85203" y="21050"/>
                  </a:lnTo>
                  <a:lnTo>
                    <a:pt x="94844" y="9970"/>
                  </a:lnTo>
                  <a:lnTo>
                    <a:pt x="95250" y="56253"/>
                  </a:lnTo>
                  <a:lnTo>
                    <a:pt x="95250" y="68643"/>
                  </a:lnTo>
                  <a:lnTo>
                    <a:pt x="98072" y="75664"/>
                  </a:lnTo>
                  <a:lnTo>
                    <a:pt x="101795" y="82312"/>
                  </a:lnTo>
                  <a:lnTo>
                    <a:pt x="104951" y="92004"/>
                  </a:lnTo>
                  <a:lnTo>
                    <a:pt x="128452" y="118915"/>
                  </a:lnTo>
                  <a:lnTo>
                    <a:pt x="133995" y="121643"/>
                  </a:lnTo>
                  <a:lnTo>
                    <a:pt x="136955" y="122370"/>
                  </a:lnTo>
                  <a:lnTo>
                    <a:pt x="139987" y="121797"/>
                  </a:lnTo>
                  <a:lnTo>
                    <a:pt x="15240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3665"/>
            <p:cNvSpPr/>
            <p:nvPr>
              <p:custDataLst>
                <p:tags r:id="rId85"/>
              </p:custDataLst>
            </p:nvPr>
          </p:nvSpPr>
          <p:spPr>
            <a:xfrm>
              <a:off x="5372217" y="4687751"/>
              <a:ext cx="76038" cy="121933"/>
            </a:xfrm>
            <a:custGeom>
              <a:avLst/>
              <a:gdLst/>
              <a:ahLst/>
              <a:cxnLst/>
              <a:rect l="0" t="0" r="0" b="0"/>
              <a:pathLst>
                <a:path w="76038" h="121933">
                  <a:moveTo>
                    <a:pt x="57033" y="36649"/>
                  </a:moveTo>
                  <a:lnTo>
                    <a:pt x="57033" y="36649"/>
                  </a:lnTo>
                  <a:lnTo>
                    <a:pt x="57033" y="28448"/>
                  </a:lnTo>
                  <a:lnTo>
                    <a:pt x="42844" y="12969"/>
                  </a:lnTo>
                  <a:lnTo>
                    <a:pt x="37321" y="10249"/>
                  </a:lnTo>
                  <a:lnTo>
                    <a:pt x="34367" y="9525"/>
                  </a:lnTo>
                  <a:lnTo>
                    <a:pt x="32397" y="7983"/>
                  </a:lnTo>
                  <a:lnTo>
                    <a:pt x="30209" y="3447"/>
                  </a:lnTo>
                  <a:lnTo>
                    <a:pt x="28567" y="1814"/>
                  </a:lnTo>
                  <a:lnTo>
                    <a:pt x="23920" y="0"/>
                  </a:lnTo>
                  <a:lnTo>
                    <a:pt x="22258" y="575"/>
                  </a:lnTo>
                  <a:lnTo>
                    <a:pt x="21149" y="2017"/>
                  </a:lnTo>
                  <a:lnTo>
                    <a:pt x="20411" y="4035"/>
                  </a:lnTo>
                  <a:lnTo>
                    <a:pt x="18860" y="5381"/>
                  </a:lnTo>
                  <a:lnTo>
                    <a:pt x="10861" y="7719"/>
                  </a:lnTo>
                  <a:lnTo>
                    <a:pt x="10054" y="10739"/>
                  </a:lnTo>
                  <a:lnTo>
                    <a:pt x="9535" y="21301"/>
                  </a:lnTo>
                  <a:lnTo>
                    <a:pt x="6642" y="27358"/>
                  </a:lnTo>
                  <a:lnTo>
                    <a:pt x="2887" y="33578"/>
                  </a:lnTo>
                  <a:lnTo>
                    <a:pt x="476" y="46195"/>
                  </a:lnTo>
                  <a:lnTo>
                    <a:pt x="0" y="63935"/>
                  </a:lnTo>
                  <a:lnTo>
                    <a:pt x="2757" y="72765"/>
                  </a:lnTo>
                  <a:lnTo>
                    <a:pt x="6452" y="80217"/>
                  </a:lnTo>
                  <a:lnTo>
                    <a:pt x="9591" y="90362"/>
                  </a:lnTo>
                  <a:lnTo>
                    <a:pt x="15695" y="100072"/>
                  </a:lnTo>
                  <a:lnTo>
                    <a:pt x="17493" y="106465"/>
                  </a:lnTo>
                  <a:lnTo>
                    <a:pt x="19032" y="108593"/>
                  </a:lnTo>
                  <a:lnTo>
                    <a:pt x="21116" y="110012"/>
                  </a:lnTo>
                  <a:lnTo>
                    <a:pt x="26253" y="112646"/>
                  </a:lnTo>
                  <a:lnTo>
                    <a:pt x="35095" y="119021"/>
                  </a:lnTo>
                  <a:lnTo>
                    <a:pt x="44419" y="121380"/>
                  </a:lnTo>
                  <a:lnTo>
                    <a:pt x="50721" y="121932"/>
                  </a:lnTo>
                  <a:lnTo>
                    <a:pt x="52825" y="121021"/>
                  </a:lnTo>
                  <a:lnTo>
                    <a:pt x="54228" y="119356"/>
                  </a:lnTo>
                  <a:lnTo>
                    <a:pt x="55163" y="117187"/>
                  </a:lnTo>
                  <a:lnTo>
                    <a:pt x="56845" y="115741"/>
                  </a:lnTo>
                  <a:lnTo>
                    <a:pt x="67147" y="110598"/>
                  </a:lnTo>
                  <a:lnTo>
                    <a:pt x="70126" y="108173"/>
                  </a:lnTo>
                  <a:lnTo>
                    <a:pt x="73435" y="102656"/>
                  </a:lnTo>
                  <a:lnTo>
                    <a:pt x="75560" y="90492"/>
                  </a:lnTo>
                  <a:lnTo>
                    <a:pt x="76037" y="63362"/>
                  </a:lnTo>
                  <a:lnTo>
                    <a:pt x="73241" y="56282"/>
                  </a:lnTo>
                  <a:lnTo>
                    <a:pt x="59605" y="36700"/>
                  </a:lnTo>
                  <a:lnTo>
                    <a:pt x="57118" y="30322"/>
                  </a:lnTo>
                  <a:lnTo>
                    <a:pt x="52484" y="23959"/>
                  </a:lnTo>
                  <a:lnTo>
                    <a:pt x="46897" y="20426"/>
                  </a:lnTo>
                  <a:lnTo>
                    <a:pt x="40886" y="17797"/>
                  </a:lnTo>
                  <a:lnTo>
                    <a:pt x="31552" y="11426"/>
                  </a:lnTo>
                  <a:lnTo>
                    <a:pt x="19487" y="8205"/>
                  </a:lnTo>
                  <a:lnTo>
                    <a:pt x="19097" y="13169"/>
                  </a:lnTo>
                  <a:lnTo>
                    <a:pt x="20100" y="14646"/>
                  </a:lnTo>
                  <a:lnTo>
                    <a:pt x="21828" y="15630"/>
                  </a:lnTo>
                  <a:lnTo>
                    <a:pt x="28458" y="175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3666"/>
            <p:cNvSpPr/>
            <p:nvPr>
              <p:custDataLst>
                <p:tags r:id="rId86"/>
              </p:custDataLst>
            </p:nvPr>
          </p:nvSpPr>
          <p:spPr>
            <a:xfrm>
              <a:off x="5181600" y="4667250"/>
              <a:ext cx="152270" cy="361784"/>
            </a:xfrm>
            <a:custGeom>
              <a:avLst/>
              <a:gdLst/>
              <a:ahLst/>
              <a:cxnLst/>
              <a:rect l="0" t="0" r="0" b="0"/>
              <a:pathLst>
                <a:path w="152270" h="361784">
                  <a:moveTo>
                    <a:pt x="0" y="0"/>
                  </a:moveTo>
                  <a:lnTo>
                    <a:pt x="0" y="0"/>
                  </a:lnTo>
                  <a:lnTo>
                    <a:pt x="0" y="45518"/>
                  </a:lnTo>
                  <a:lnTo>
                    <a:pt x="0" y="78983"/>
                  </a:lnTo>
                  <a:lnTo>
                    <a:pt x="9133" y="112016"/>
                  </a:lnTo>
                  <a:lnTo>
                    <a:pt x="14465" y="118680"/>
                  </a:lnTo>
                  <a:lnTo>
                    <a:pt x="19834" y="121538"/>
                  </a:lnTo>
                  <a:lnTo>
                    <a:pt x="31905" y="123373"/>
                  </a:lnTo>
                  <a:lnTo>
                    <a:pt x="38169" y="120802"/>
                  </a:lnTo>
                  <a:lnTo>
                    <a:pt x="44481" y="117190"/>
                  </a:lnTo>
                  <a:lnTo>
                    <a:pt x="53984" y="114097"/>
                  </a:lnTo>
                  <a:lnTo>
                    <a:pt x="60329" y="109624"/>
                  </a:lnTo>
                  <a:lnTo>
                    <a:pt x="79375" y="83743"/>
                  </a:lnTo>
                  <a:lnTo>
                    <a:pt x="82903" y="73908"/>
                  </a:lnTo>
                  <a:lnTo>
                    <a:pt x="85529" y="63540"/>
                  </a:lnTo>
                  <a:lnTo>
                    <a:pt x="91900" y="50695"/>
                  </a:lnTo>
                  <a:lnTo>
                    <a:pt x="95247" y="9701"/>
                  </a:lnTo>
                  <a:lnTo>
                    <a:pt x="95250" y="14634"/>
                  </a:lnTo>
                  <a:lnTo>
                    <a:pt x="98072" y="19909"/>
                  </a:lnTo>
                  <a:lnTo>
                    <a:pt x="101795" y="25783"/>
                  </a:lnTo>
                  <a:lnTo>
                    <a:pt x="103892" y="36096"/>
                  </a:lnTo>
                  <a:lnTo>
                    <a:pt x="107546" y="76454"/>
                  </a:lnTo>
                  <a:lnTo>
                    <a:pt x="112299" y="95326"/>
                  </a:lnTo>
                  <a:lnTo>
                    <a:pt x="116529" y="114322"/>
                  </a:lnTo>
                  <a:lnTo>
                    <a:pt x="133546" y="159941"/>
                  </a:lnTo>
                  <a:lnTo>
                    <a:pt x="140111" y="180387"/>
                  </a:lnTo>
                  <a:lnTo>
                    <a:pt x="150171" y="226563"/>
                  </a:lnTo>
                  <a:lnTo>
                    <a:pt x="152269" y="272931"/>
                  </a:lnTo>
                  <a:lnTo>
                    <a:pt x="151335" y="316435"/>
                  </a:lnTo>
                  <a:lnTo>
                    <a:pt x="144198" y="335992"/>
                  </a:lnTo>
                  <a:lnTo>
                    <a:pt x="137818" y="342652"/>
                  </a:lnTo>
                  <a:lnTo>
                    <a:pt x="114692" y="359106"/>
                  </a:lnTo>
                  <a:lnTo>
                    <a:pt x="98477" y="361575"/>
                  </a:lnTo>
                  <a:lnTo>
                    <a:pt x="92098" y="361783"/>
                  </a:lnTo>
                  <a:lnTo>
                    <a:pt x="85735" y="359054"/>
                  </a:lnTo>
                  <a:lnTo>
                    <a:pt x="73027" y="348678"/>
                  </a:lnTo>
                  <a:lnTo>
                    <a:pt x="69498" y="342646"/>
                  </a:lnTo>
                  <a:lnTo>
                    <a:pt x="58639" y="312460"/>
                  </a:lnTo>
                  <a:lnTo>
                    <a:pt x="60635" y="302560"/>
                  </a:lnTo>
                  <a:lnTo>
                    <a:pt x="64886" y="285086"/>
                  </a:lnTo>
                  <a:lnTo>
                    <a:pt x="65482" y="278958"/>
                  </a:lnTo>
                  <a:lnTo>
                    <a:pt x="71789" y="266504"/>
                  </a:lnTo>
                  <a:lnTo>
                    <a:pt x="85725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4" name="SMARTInkShape-Group764"/>
          <p:cNvGrpSpPr/>
          <p:nvPr/>
        </p:nvGrpSpPr>
        <p:grpSpPr>
          <a:xfrm>
            <a:off x="6011729" y="4486275"/>
            <a:ext cx="417647" cy="476086"/>
            <a:chOff x="6011729" y="4486275"/>
            <a:chExt cx="417647" cy="476086"/>
          </a:xfrm>
        </p:grpSpPr>
        <p:sp>
          <p:nvSpPr>
            <p:cNvPr id="140" name="SMARTInkShape-3667"/>
            <p:cNvSpPr/>
            <p:nvPr>
              <p:custDataLst>
                <p:tags r:id="rId80"/>
              </p:custDataLst>
            </p:nvPr>
          </p:nvSpPr>
          <p:spPr>
            <a:xfrm>
              <a:off x="6296059" y="4619625"/>
              <a:ext cx="133317" cy="38101"/>
            </a:xfrm>
            <a:custGeom>
              <a:avLst/>
              <a:gdLst/>
              <a:ahLst/>
              <a:cxnLst/>
              <a:rect l="0" t="0" r="0" b="0"/>
              <a:pathLst>
                <a:path w="133317" h="38101">
                  <a:moveTo>
                    <a:pt x="9491" y="38100"/>
                  </a:moveTo>
                  <a:lnTo>
                    <a:pt x="9491" y="38100"/>
                  </a:lnTo>
                  <a:lnTo>
                    <a:pt x="0" y="38100"/>
                  </a:lnTo>
                  <a:lnTo>
                    <a:pt x="22357" y="38100"/>
                  </a:lnTo>
                  <a:lnTo>
                    <a:pt x="28614" y="35278"/>
                  </a:lnTo>
                  <a:lnTo>
                    <a:pt x="46312" y="24843"/>
                  </a:lnTo>
                  <a:lnTo>
                    <a:pt x="64028" y="20766"/>
                  </a:lnTo>
                  <a:lnTo>
                    <a:pt x="95290" y="16454"/>
                  </a:lnTo>
                  <a:lnTo>
                    <a:pt x="13331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3668"/>
            <p:cNvSpPr/>
            <p:nvPr>
              <p:custDataLst>
                <p:tags r:id="rId81"/>
              </p:custDataLst>
            </p:nvPr>
          </p:nvSpPr>
          <p:spPr>
            <a:xfrm>
              <a:off x="6319197" y="4486275"/>
              <a:ext cx="43504" cy="312788"/>
            </a:xfrm>
            <a:custGeom>
              <a:avLst/>
              <a:gdLst/>
              <a:ahLst/>
              <a:cxnLst/>
              <a:rect l="0" t="0" r="0" b="0"/>
              <a:pathLst>
                <a:path w="43504" h="312788">
                  <a:moveTo>
                    <a:pt x="43503" y="0"/>
                  </a:moveTo>
                  <a:lnTo>
                    <a:pt x="43503" y="0"/>
                  </a:lnTo>
                  <a:lnTo>
                    <a:pt x="43503" y="44842"/>
                  </a:lnTo>
                  <a:lnTo>
                    <a:pt x="42445" y="61382"/>
                  </a:lnTo>
                  <a:lnTo>
                    <a:pt x="31744" y="107659"/>
                  </a:lnTo>
                  <a:lnTo>
                    <a:pt x="25413" y="146233"/>
                  </a:lnTo>
                  <a:lnTo>
                    <a:pt x="21821" y="178816"/>
                  </a:lnTo>
                  <a:lnTo>
                    <a:pt x="10275" y="225298"/>
                  </a:lnTo>
                  <a:lnTo>
                    <a:pt x="4630" y="269868"/>
                  </a:lnTo>
                  <a:lnTo>
                    <a:pt x="0" y="287865"/>
                  </a:lnTo>
                  <a:lnTo>
                    <a:pt x="5130" y="309134"/>
                  </a:lnTo>
                  <a:lnTo>
                    <a:pt x="6279" y="310864"/>
                  </a:lnTo>
                  <a:lnTo>
                    <a:pt x="8104" y="312018"/>
                  </a:lnTo>
                  <a:lnTo>
                    <a:pt x="10379" y="312787"/>
                  </a:lnTo>
                  <a:lnTo>
                    <a:pt x="11896" y="312241"/>
                  </a:lnTo>
                  <a:lnTo>
                    <a:pt x="12906" y="310819"/>
                  </a:lnTo>
                  <a:lnTo>
                    <a:pt x="14528" y="305989"/>
                  </a:lnTo>
                  <a:lnTo>
                    <a:pt x="24453" y="295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3669"/>
            <p:cNvSpPr/>
            <p:nvPr>
              <p:custDataLst>
                <p:tags r:id="rId82"/>
              </p:custDataLst>
            </p:nvPr>
          </p:nvSpPr>
          <p:spPr>
            <a:xfrm>
              <a:off x="6153590" y="4649689"/>
              <a:ext cx="113861" cy="121892"/>
            </a:xfrm>
            <a:custGeom>
              <a:avLst/>
              <a:gdLst/>
              <a:ahLst/>
              <a:cxnLst/>
              <a:rect l="0" t="0" r="0" b="0"/>
              <a:pathLst>
                <a:path w="113861" h="121892">
                  <a:moveTo>
                    <a:pt x="9085" y="46136"/>
                  </a:moveTo>
                  <a:lnTo>
                    <a:pt x="9085" y="46136"/>
                  </a:lnTo>
                  <a:lnTo>
                    <a:pt x="9085" y="70205"/>
                  </a:lnTo>
                  <a:lnTo>
                    <a:pt x="10143" y="71707"/>
                  </a:lnTo>
                  <a:lnTo>
                    <a:pt x="11907" y="72708"/>
                  </a:lnTo>
                  <a:lnTo>
                    <a:pt x="26418" y="74594"/>
                  </a:lnTo>
                  <a:lnTo>
                    <a:pt x="32682" y="69620"/>
                  </a:lnTo>
                  <a:lnTo>
                    <a:pt x="35448" y="64335"/>
                  </a:lnTo>
                  <a:lnTo>
                    <a:pt x="36186" y="61443"/>
                  </a:lnTo>
                  <a:lnTo>
                    <a:pt x="37736" y="59516"/>
                  </a:lnTo>
                  <a:lnTo>
                    <a:pt x="50788" y="51112"/>
                  </a:lnTo>
                  <a:lnTo>
                    <a:pt x="54078" y="45525"/>
                  </a:lnTo>
                  <a:lnTo>
                    <a:pt x="56189" y="33315"/>
                  </a:lnTo>
                  <a:lnTo>
                    <a:pt x="56696" y="9915"/>
                  </a:lnTo>
                  <a:lnTo>
                    <a:pt x="51650" y="3536"/>
                  </a:lnTo>
                  <a:lnTo>
                    <a:pt x="46347" y="745"/>
                  </a:lnTo>
                  <a:lnTo>
                    <a:pt x="43452" y="0"/>
                  </a:lnTo>
                  <a:lnTo>
                    <a:pt x="41521" y="562"/>
                  </a:lnTo>
                  <a:lnTo>
                    <a:pt x="40235" y="1995"/>
                  </a:lnTo>
                  <a:lnTo>
                    <a:pt x="39376" y="4009"/>
                  </a:lnTo>
                  <a:lnTo>
                    <a:pt x="37745" y="5351"/>
                  </a:lnTo>
                  <a:lnTo>
                    <a:pt x="27525" y="10328"/>
                  </a:lnTo>
                  <a:lnTo>
                    <a:pt x="15314" y="21189"/>
                  </a:lnTo>
                  <a:lnTo>
                    <a:pt x="11853" y="27287"/>
                  </a:lnTo>
                  <a:lnTo>
                    <a:pt x="0" y="67972"/>
                  </a:lnTo>
                  <a:lnTo>
                    <a:pt x="9286" y="99206"/>
                  </a:lnTo>
                  <a:lnTo>
                    <a:pt x="13761" y="106058"/>
                  </a:lnTo>
                  <a:lnTo>
                    <a:pt x="19278" y="109810"/>
                  </a:lnTo>
                  <a:lnTo>
                    <a:pt x="25256" y="112535"/>
                  </a:lnTo>
                  <a:lnTo>
                    <a:pt x="34573" y="118961"/>
                  </a:lnTo>
                  <a:lnTo>
                    <a:pt x="44036" y="121336"/>
                  </a:lnTo>
                  <a:lnTo>
                    <a:pt x="50371" y="121891"/>
                  </a:lnTo>
                  <a:lnTo>
                    <a:pt x="56715" y="119316"/>
                  </a:lnTo>
                  <a:lnTo>
                    <a:pt x="63062" y="115702"/>
                  </a:lnTo>
                  <a:lnTo>
                    <a:pt x="72585" y="112609"/>
                  </a:lnTo>
                  <a:lnTo>
                    <a:pt x="113860" y="842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3670"/>
            <p:cNvSpPr/>
            <p:nvPr>
              <p:custDataLst>
                <p:tags r:id="rId83"/>
              </p:custDataLst>
            </p:nvPr>
          </p:nvSpPr>
          <p:spPr>
            <a:xfrm>
              <a:off x="6011729" y="4657763"/>
              <a:ext cx="93719" cy="304598"/>
            </a:xfrm>
            <a:custGeom>
              <a:avLst/>
              <a:gdLst/>
              <a:ahLst/>
              <a:cxnLst/>
              <a:rect l="0" t="0" r="0" b="0"/>
              <a:pathLst>
                <a:path w="93719" h="304598">
                  <a:moveTo>
                    <a:pt x="74746" y="28537"/>
                  </a:moveTo>
                  <a:lnTo>
                    <a:pt x="74746" y="28537"/>
                  </a:lnTo>
                  <a:lnTo>
                    <a:pt x="74746" y="14348"/>
                  </a:lnTo>
                  <a:lnTo>
                    <a:pt x="73688" y="12727"/>
                  </a:lnTo>
                  <a:lnTo>
                    <a:pt x="71924" y="11647"/>
                  </a:lnTo>
                  <a:lnTo>
                    <a:pt x="69690" y="10928"/>
                  </a:lnTo>
                  <a:lnTo>
                    <a:pt x="69258" y="9389"/>
                  </a:lnTo>
                  <a:lnTo>
                    <a:pt x="71602" y="4857"/>
                  </a:lnTo>
                  <a:lnTo>
                    <a:pt x="71591" y="3225"/>
                  </a:lnTo>
                  <a:lnTo>
                    <a:pt x="70526" y="2137"/>
                  </a:lnTo>
                  <a:lnTo>
                    <a:pt x="66520" y="929"/>
                  </a:lnTo>
                  <a:lnTo>
                    <a:pt x="42923" y="0"/>
                  </a:lnTo>
                  <a:lnTo>
                    <a:pt x="40831" y="1046"/>
                  </a:lnTo>
                  <a:lnTo>
                    <a:pt x="39436" y="2801"/>
                  </a:lnTo>
                  <a:lnTo>
                    <a:pt x="36828" y="7574"/>
                  </a:lnTo>
                  <a:lnTo>
                    <a:pt x="32141" y="13223"/>
                  </a:lnTo>
                  <a:lnTo>
                    <a:pt x="26530" y="16439"/>
                  </a:lnTo>
                  <a:lnTo>
                    <a:pt x="23552" y="17296"/>
                  </a:lnTo>
                  <a:lnTo>
                    <a:pt x="21567" y="19984"/>
                  </a:lnTo>
                  <a:lnTo>
                    <a:pt x="15558" y="36687"/>
                  </a:lnTo>
                  <a:lnTo>
                    <a:pt x="11399" y="43801"/>
                  </a:lnTo>
                  <a:lnTo>
                    <a:pt x="7998" y="53756"/>
                  </a:lnTo>
                  <a:lnTo>
                    <a:pt x="1817" y="63409"/>
                  </a:lnTo>
                  <a:lnTo>
                    <a:pt x="0" y="69788"/>
                  </a:lnTo>
                  <a:lnTo>
                    <a:pt x="574" y="72971"/>
                  </a:lnTo>
                  <a:lnTo>
                    <a:pt x="6276" y="85684"/>
                  </a:lnTo>
                  <a:lnTo>
                    <a:pt x="6875" y="88860"/>
                  </a:lnTo>
                  <a:lnTo>
                    <a:pt x="8332" y="90978"/>
                  </a:lnTo>
                  <a:lnTo>
                    <a:pt x="10361" y="92389"/>
                  </a:lnTo>
                  <a:lnTo>
                    <a:pt x="16167" y="94654"/>
                  </a:lnTo>
                  <a:lnTo>
                    <a:pt x="25671" y="95164"/>
                  </a:lnTo>
                  <a:lnTo>
                    <a:pt x="34440" y="88656"/>
                  </a:lnTo>
                  <a:lnTo>
                    <a:pt x="40251" y="87007"/>
                  </a:lnTo>
                  <a:lnTo>
                    <a:pt x="42224" y="85509"/>
                  </a:lnTo>
                  <a:lnTo>
                    <a:pt x="53479" y="66441"/>
                  </a:lnTo>
                  <a:lnTo>
                    <a:pt x="54218" y="63331"/>
                  </a:lnTo>
                  <a:lnTo>
                    <a:pt x="55769" y="61259"/>
                  </a:lnTo>
                  <a:lnTo>
                    <a:pt x="57862" y="59876"/>
                  </a:lnTo>
                  <a:lnTo>
                    <a:pt x="60315" y="58955"/>
                  </a:lnTo>
                  <a:lnTo>
                    <a:pt x="61950" y="57281"/>
                  </a:lnTo>
                  <a:lnTo>
                    <a:pt x="65184" y="47718"/>
                  </a:lnTo>
                  <a:lnTo>
                    <a:pt x="70266" y="47626"/>
                  </a:lnTo>
                  <a:lnTo>
                    <a:pt x="71760" y="48671"/>
                  </a:lnTo>
                  <a:lnTo>
                    <a:pt x="72755" y="50426"/>
                  </a:lnTo>
                  <a:lnTo>
                    <a:pt x="74353" y="60848"/>
                  </a:lnTo>
                  <a:lnTo>
                    <a:pt x="75782" y="89091"/>
                  </a:lnTo>
                  <a:lnTo>
                    <a:pt x="82280" y="106977"/>
                  </a:lnTo>
                  <a:lnTo>
                    <a:pt x="87042" y="154406"/>
                  </a:lnTo>
                  <a:lnTo>
                    <a:pt x="91795" y="172018"/>
                  </a:lnTo>
                  <a:lnTo>
                    <a:pt x="93718" y="215690"/>
                  </a:lnTo>
                  <a:lnTo>
                    <a:pt x="92715" y="232626"/>
                  </a:lnTo>
                  <a:lnTo>
                    <a:pt x="84093" y="262311"/>
                  </a:lnTo>
                  <a:lnTo>
                    <a:pt x="71129" y="279207"/>
                  </a:lnTo>
                  <a:lnTo>
                    <a:pt x="52482" y="298398"/>
                  </a:lnTo>
                  <a:lnTo>
                    <a:pt x="46154" y="301934"/>
                  </a:lnTo>
                  <a:lnTo>
                    <a:pt x="33468" y="304204"/>
                  </a:lnTo>
                  <a:lnTo>
                    <a:pt x="23945" y="304597"/>
                  </a:lnTo>
                  <a:lnTo>
                    <a:pt x="21829" y="303593"/>
                  </a:lnTo>
                  <a:lnTo>
                    <a:pt x="20418" y="301866"/>
                  </a:lnTo>
                  <a:lnTo>
                    <a:pt x="19477" y="299656"/>
                  </a:lnTo>
                  <a:lnTo>
                    <a:pt x="17644" y="258773"/>
                  </a:lnTo>
                  <a:lnTo>
                    <a:pt x="32787" y="211343"/>
                  </a:lnTo>
                  <a:lnTo>
                    <a:pt x="36646" y="1999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8" name="SMARTInkShape-Group765"/>
          <p:cNvGrpSpPr/>
          <p:nvPr/>
        </p:nvGrpSpPr>
        <p:grpSpPr>
          <a:xfrm>
            <a:off x="6810375" y="4461737"/>
            <a:ext cx="400051" cy="310122"/>
            <a:chOff x="6810375" y="4461737"/>
            <a:chExt cx="400051" cy="310122"/>
          </a:xfrm>
        </p:grpSpPr>
        <p:sp>
          <p:nvSpPr>
            <p:cNvPr id="145" name="SMARTInkShape-3671"/>
            <p:cNvSpPr/>
            <p:nvPr>
              <p:custDataLst>
                <p:tags r:id="rId77"/>
              </p:custDataLst>
            </p:nvPr>
          </p:nvSpPr>
          <p:spPr>
            <a:xfrm>
              <a:off x="7077075" y="4619752"/>
              <a:ext cx="133351" cy="123558"/>
            </a:xfrm>
            <a:custGeom>
              <a:avLst/>
              <a:gdLst/>
              <a:ahLst/>
              <a:cxnLst/>
              <a:rect l="0" t="0" r="0" b="0"/>
              <a:pathLst>
                <a:path w="133351" h="123558">
                  <a:moveTo>
                    <a:pt x="0" y="66548"/>
                  </a:moveTo>
                  <a:lnTo>
                    <a:pt x="0" y="66548"/>
                  </a:lnTo>
                  <a:lnTo>
                    <a:pt x="0" y="58347"/>
                  </a:lnTo>
                  <a:lnTo>
                    <a:pt x="1058" y="57906"/>
                  </a:lnTo>
                  <a:lnTo>
                    <a:pt x="5056" y="57415"/>
                  </a:lnTo>
                  <a:lnTo>
                    <a:pt x="6545" y="56227"/>
                  </a:lnTo>
                  <a:lnTo>
                    <a:pt x="8200" y="52083"/>
                  </a:lnTo>
                  <a:lnTo>
                    <a:pt x="9701" y="50554"/>
                  </a:lnTo>
                  <a:lnTo>
                    <a:pt x="19148" y="46708"/>
                  </a:lnTo>
                  <a:lnTo>
                    <a:pt x="55672" y="10876"/>
                  </a:lnTo>
                  <a:lnTo>
                    <a:pt x="56712" y="4779"/>
                  </a:lnTo>
                  <a:lnTo>
                    <a:pt x="55800" y="3144"/>
                  </a:lnTo>
                  <a:lnTo>
                    <a:pt x="54133" y="2053"/>
                  </a:lnTo>
                  <a:lnTo>
                    <a:pt x="48911" y="304"/>
                  </a:lnTo>
                  <a:lnTo>
                    <a:pt x="42949" y="0"/>
                  </a:lnTo>
                  <a:lnTo>
                    <a:pt x="41333" y="1017"/>
                  </a:lnTo>
                  <a:lnTo>
                    <a:pt x="40256" y="2752"/>
                  </a:lnTo>
                  <a:lnTo>
                    <a:pt x="39537" y="4967"/>
                  </a:lnTo>
                  <a:lnTo>
                    <a:pt x="24969" y="22267"/>
                  </a:lnTo>
                  <a:lnTo>
                    <a:pt x="15747" y="31673"/>
                  </a:lnTo>
                  <a:lnTo>
                    <a:pt x="12290" y="40817"/>
                  </a:lnTo>
                  <a:lnTo>
                    <a:pt x="8831" y="62493"/>
                  </a:lnTo>
                  <a:lnTo>
                    <a:pt x="2058" y="75898"/>
                  </a:lnTo>
                  <a:lnTo>
                    <a:pt x="1372" y="79132"/>
                  </a:lnTo>
                  <a:lnTo>
                    <a:pt x="1973" y="82346"/>
                  </a:lnTo>
                  <a:lnTo>
                    <a:pt x="6817" y="92984"/>
                  </a:lnTo>
                  <a:lnTo>
                    <a:pt x="9168" y="110964"/>
                  </a:lnTo>
                  <a:lnTo>
                    <a:pt x="14476" y="118279"/>
                  </a:lnTo>
                  <a:lnTo>
                    <a:pt x="19839" y="121289"/>
                  </a:lnTo>
                  <a:lnTo>
                    <a:pt x="31906" y="123222"/>
                  </a:lnTo>
                  <a:lnTo>
                    <a:pt x="46378" y="123557"/>
                  </a:lnTo>
                  <a:lnTo>
                    <a:pt x="55185" y="120813"/>
                  </a:lnTo>
                  <a:lnTo>
                    <a:pt x="63684" y="117125"/>
                  </a:lnTo>
                  <a:lnTo>
                    <a:pt x="79312" y="113989"/>
                  </a:lnTo>
                  <a:lnTo>
                    <a:pt x="92174" y="105769"/>
                  </a:lnTo>
                  <a:lnTo>
                    <a:pt x="133350" y="760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3672"/>
            <p:cNvSpPr/>
            <p:nvPr>
              <p:custDataLst>
                <p:tags r:id="rId78"/>
              </p:custDataLst>
            </p:nvPr>
          </p:nvSpPr>
          <p:spPr>
            <a:xfrm>
              <a:off x="6858127" y="4461737"/>
              <a:ext cx="66549" cy="310122"/>
            </a:xfrm>
            <a:custGeom>
              <a:avLst/>
              <a:gdLst/>
              <a:ahLst/>
              <a:cxnLst/>
              <a:rect l="0" t="0" r="0" b="0"/>
              <a:pathLst>
                <a:path w="66549" h="310122">
                  <a:moveTo>
                    <a:pt x="57023" y="5488"/>
                  </a:moveTo>
                  <a:lnTo>
                    <a:pt x="57023" y="5488"/>
                  </a:lnTo>
                  <a:lnTo>
                    <a:pt x="62079" y="431"/>
                  </a:lnTo>
                  <a:lnTo>
                    <a:pt x="63568" y="0"/>
                  </a:lnTo>
                  <a:lnTo>
                    <a:pt x="64561" y="772"/>
                  </a:lnTo>
                  <a:lnTo>
                    <a:pt x="66155" y="4556"/>
                  </a:lnTo>
                  <a:lnTo>
                    <a:pt x="58313" y="13607"/>
                  </a:lnTo>
                  <a:lnTo>
                    <a:pt x="50499" y="57367"/>
                  </a:lnTo>
                  <a:lnTo>
                    <a:pt x="44852" y="100801"/>
                  </a:lnTo>
                  <a:lnTo>
                    <a:pt x="40011" y="122629"/>
                  </a:lnTo>
                  <a:lnTo>
                    <a:pt x="35755" y="146382"/>
                  </a:lnTo>
                  <a:lnTo>
                    <a:pt x="21550" y="193828"/>
                  </a:lnTo>
                  <a:lnTo>
                    <a:pt x="16879" y="214398"/>
                  </a:lnTo>
                  <a:lnTo>
                    <a:pt x="11614" y="233898"/>
                  </a:lnTo>
                  <a:lnTo>
                    <a:pt x="7232" y="253082"/>
                  </a:lnTo>
                  <a:lnTo>
                    <a:pt x="1327" y="273470"/>
                  </a:lnTo>
                  <a:lnTo>
                    <a:pt x="0" y="294247"/>
                  </a:lnTo>
                  <a:lnTo>
                    <a:pt x="2751" y="300690"/>
                  </a:lnTo>
                  <a:lnTo>
                    <a:pt x="4966" y="303889"/>
                  </a:lnTo>
                  <a:lnTo>
                    <a:pt x="10251" y="307444"/>
                  </a:lnTo>
                  <a:lnTo>
                    <a:pt x="19175" y="309445"/>
                  </a:lnTo>
                  <a:lnTo>
                    <a:pt x="31673" y="310121"/>
                  </a:lnTo>
                  <a:lnTo>
                    <a:pt x="37995" y="307392"/>
                  </a:lnTo>
                  <a:lnTo>
                    <a:pt x="61522" y="286689"/>
                  </a:lnTo>
                  <a:lnTo>
                    <a:pt x="64315" y="281102"/>
                  </a:lnTo>
                  <a:lnTo>
                    <a:pt x="66548" y="2626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3673"/>
            <p:cNvSpPr/>
            <p:nvPr>
              <p:custDataLst>
                <p:tags r:id="rId79"/>
              </p:custDataLst>
            </p:nvPr>
          </p:nvSpPr>
          <p:spPr>
            <a:xfrm>
              <a:off x="6810375" y="4486323"/>
              <a:ext cx="228601" cy="266046"/>
            </a:xfrm>
            <a:custGeom>
              <a:avLst/>
              <a:gdLst/>
              <a:ahLst/>
              <a:cxnLst/>
              <a:rect l="0" t="0" r="0" b="0"/>
              <a:pathLst>
                <a:path w="228601" h="266046">
                  <a:moveTo>
                    <a:pt x="0" y="142827"/>
                  </a:moveTo>
                  <a:lnTo>
                    <a:pt x="0" y="142827"/>
                  </a:lnTo>
                  <a:lnTo>
                    <a:pt x="0" y="134626"/>
                  </a:lnTo>
                  <a:lnTo>
                    <a:pt x="1058" y="134185"/>
                  </a:lnTo>
                  <a:lnTo>
                    <a:pt x="5056" y="133694"/>
                  </a:lnTo>
                  <a:lnTo>
                    <a:pt x="10361" y="130654"/>
                  </a:lnTo>
                  <a:lnTo>
                    <a:pt x="16246" y="126833"/>
                  </a:lnTo>
                  <a:lnTo>
                    <a:pt x="41504" y="116441"/>
                  </a:lnTo>
                  <a:lnTo>
                    <a:pt x="82993" y="91989"/>
                  </a:lnTo>
                  <a:lnTo>
                    <a:pt x="130545" y="66626"/>
                  </a:lnTo>
                  <a:lnTo>
                    <a:pt x="177506" y="31702"/>
                  </a:lnTo>
                  <a:lnTo>
                    <a:pt x="186179" y="22177"/>
                  </a:lnTo>
                  <a:lnTo>
                    <a:pt x="188580" y="15827"/>
                  </a:lnTo>
                  <a:lnTo>
                    <a:pt x="189931" y="6302"/>
                  </a:lnTo>
                  <a:lnTo>
                    <a:pt x="191179" y="4185"/>
                  </a:lnTo>
                  <a:lnTo>
                    <a:pt x="193070" y="2774"/>
                  </a:lnTo>
                  <a:lnTo>
                    <a:pt x="199903" y="0"/>
                  </a:lnTo>
                  <a:lnTo>
                    <a:pt x="194932" y="5023"/>
                  </a:lnTo>
                  <a:lnTo>
                    <a:pt x="192470" y="10320"/>
                  </a:lnTo>
                  <a:lnTo>
                    <a:pt x="187851" y="36140"/>
                  </a:lnTo>
                  <a:lnTo>
                    <a:pt x="185558" y="39953"/>
                  </a:lnTo>
                  <a:lnTo>
                    <a:pt x="176321" y="81623"/>
                  </a:lnTo>
                  <a:lnTo>
                    <a:pt x="163677" y="128726"/>
                  </a:lnTo>
                  <a:lnTo>
                    <a:pt x="148821" y="176305"/>
                  </a:lnTo>
                  <a:lnTo>
                    <a:pt x="143658" y="209311"/>
                  </a:lnTo>
                  <a:lnTo>
                    <a:pt x="142164" y="222117"/>
                  </a:lnTo>
                  <a:lnTo>
                    <a:pt x="135374" y="240169"/>
                  </a:lnTo>
                  <a:lnTo>
                    <a:pt x="126420" y="256286"/>
                  </a:lnTo>
                  <a:lnTo>
                    <a:pt x="123977" y="266045"/>
                  </a:lnTo>
                  <a:lnTo>
                    <a:pt x="123829" y="244246"/>
                  </a:lnTo>
                  <a:lnTo>
                    <a:pt x="126649" y="237997"/>
                  </a:lnTo>
                  <a:lnTo>
                    <a:pt x="137083" y="220304"/>
                  </a:lnTo>
                  <a:lnTo>
                    <a:pt x="144935" y="200563"/>
                  </a:lnTo>
                  <a:lnTo>
                    <a:pt x="151199" y="193887"/>
                  </a:lnTo>
                  <a:lnTo>
                    <a:pt x="178737" y="173294"/>
                  </a:lnTo>
                  <a:lnTo>
                    <a:pt x="182803" y="172243"/>
                  </a:lnTo>
                  <a:lnTo>
                    <a:pt x="194035" y="171568"/>
                  </a:lnTo>
                  <a:lnTo>
                    <a:pt x="200185" y="174298"/>
                  </a:lnTo>
                  <a:lnTo>
                    <a:pt x="214059" y="185595"/>
                  </a:lnTo>
                  <a:lnTo>
                    <a:pt x="216846" y="191116"/>
                  </a:lnTo>
                  <a:lnTo>
                    <a:pt x="218635" y="203283"/>
                  </a:lnTo>
                  <a:lnTo>
                    <a:pt x="219840" y="205355"/>
                  </a:lnTo>
                  <a:lnTo>
                    <a:pt x="221701" y="206738"/>
                  </a:lnTo>
                  <a:lnTo>
                    <a:pt x="224001" y="207659"/>
                  </a:lnTo>
                  <a:lnTo>
                    <a:pt x="225534" y="209333"/>
                  </a:lnTo>
                  <a:lnTo>
                    <a:pt x="227237" y="214013"/>
                  </a:lnTo>
                  <a:lnTo>
                    <a:pt x="228600" y="2285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3" name="SMARTInkShape-Group766"/>
          <p:cNvGrpSpPr/>
          <p:nvPr/>
        </p:nvGrpSpPr>
        <p:grpSpPr>
          <a:xfrm>
            <a:off x="7620000" y="4486275"/>
            <a:ext cx="304801" cy="293383"/>
            <a:chOff x="7620000" y="4486275"/>
            <a:chExt cx="304801" cy="293383"/>
          </a:xfrm>
        </p:grpSpPr>
        <p:sp>
          <p:nvSpPr>
            <p:cNvPr id="149" name="SMARTInkShape-3674"/>
            <p:cNvSpPr/>
            <p:nvPr>
              <p:custDataLst>
                <p:tags r:id="rId73"/>
              </p:custDataLst>
            </p:nvPr>
          </p:nvSpPr>
          <p:spPr>
            <a:xfrm>
              <a:off x="7620000" y="4486275"/>
              <a:ext cx="28574" cy="293383"/>
            </a:xfrm>
            <a:custGeom>
              <a:avLst/>
              <a:gdLst/>
              <a:ahLst/>
              <a:cxnLst/>
              <a:rect l="0" t="0" r="0" b="0"/>
              <a:pathLst>
                <a:path w="28574" h="293383">
                  <a:moveTo>
                    <a:pt x="0" y="9525"/>
                  </a:moveTo>
                  <a:lnTo>
                    <a:pt x="0" y="9525"/>
                  </a:lnTo>
                  <a:lnTo>
                    <a:pt x="9524" y="0"/>
                  </a:lnTo>
                  <a:lnTo>
                    <a:pt x="14581" y="5057"/>
                  </a:lnTo>
                  <a:lnTo>
                    <a:pt x="17063" y="10361"/>
                  </a:lnTo>
                  <a:lnTo>
                    <a:pt x="21821" y="45661"/>
                  </a:lnTo>
                  <a:lnTo>
                    <a:pt x="25574" y="54161"/>
                  </a:lnTo>
                  <a:lnTo>
                    <a:pt x="28311" y="95741"/>
                  </a:lnTo>
                  <a:lnTo>
                    <a:pt x="28552" y="137348"/>
                  </a:lnTo>
                  <a:lnTo>
                    <a:pt x="28573" y="183246"/>
                  </a:lnTo>
                  <a:lnTo>
                    <a:pt x="27517" y="221112"/>
                  </a:lnTo>
                  <a:lnTo>
                    <a:pt x="21037" y="240095"/>
                  </a:lnTo>
                  <a:lnTo>
                    <a:pt x="18874" y="250642"/>
                  </a:lnTo>
                  <a:lnTo>
                    <a:pt x="11685" y="266036"/>
                  </a:lnTo>
                  <a:lnTo>
                    <a:pt x="8751" y="282488"/>
                  </a:lnTo>
                  <a:lnTo>
                    <a:pt x="1362" y="293382"/>
                  </a:lnTo>
                  <a:lnTo>
                    <a:pt x="908" y="292954"/>
                  </a:lnTo>
                  <a:lnTo>
                    <a:pt x="404" y="289657"/>
                  </a:lnTo>
                  <a:lnTo>
                    <a:pt x="1327" y="288355"/>
                  </a:lnTo>
                  <a:lnTo>
                    <a:pt x="9525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3675"/>
            <p:cNvSpPr/>
            <p:nvPr>
              <p:custDataLst>
                <p:tags r:id="rId74"/>
              </p:custDataLst>
            </p:nvPr>
          </p:nvSpPr>
          <p:spPr>
            <a:xfrm>
              <a:off x="7700318" y="4600575"/>
              <a:ext cx="72049" cy="151029"/>
            </a:xfrm>
            <a:custGeom>
              <a:avLst/>
              <a:gdLst/>
              <a:ahLst/>
              <a:cxnLst/>
              <a:rect l="0" t="0" r="0" b="0"/>
              <a:pathLst>
                <a:path w="72049" h="151029">
                  <a:moveTo>
                    <a:pt x="62557" y="28575"/>
                  </a:moveTo>
                  <a:lnTo>
                    <a:pt x="62557" y="28575"/>
                  </a:lnTo>
                  <a:lnTo>
                    <a:pt x="67613" y="28575"/>
                  </a:lnTo>
                  <a:lnTo>
                    <a:pt x="69102" y="27517"/>
                  </a:lnTo>
                  <a:lnTo>
                    <a:pt x="70095" y="25753"/>
                  </a:lnTo>
                  <a:lnTo>
                    <a:pt x="71821" y="18874"/>
                  </a:lnTo>
                  <a:lnTo>
                    <a:pt x="72048" y="10966"/>
                  </a:lnTo>
                  <a:lnTo>
                    <a:pt x="55678" y="1451"/>
                  </a:lnTo>
                  <a:lnTo>
                    <a:pt x="43487" y="85"/>
                  </a:lnTo>
                  <a:lnTo>
                    <a:pt x="20853" y="0"/>
                  </a:lnTo>
                  <a:lnTo>
                    <a:pt x="18879" y="1059"/>
                  </a:lnTo>
                  <a:lnTo>
                    <a:pt x="17564" y="2823"/>
                  </a:lnTo>
                  <a:lnTo>
                    <a:pt x="15452" y="8201"/>
                  </a:lnTo>
                  <a:lnTo>
                    <a:pt x="6777" y="17609"/>
                  </a:lnTo>
                  <a:lnTo>
                    <a:pt x="4619" y="26370"/>
                  </a:lnTo>
                  <a:lnTo>
                    <a:pt x="471" y="32181"/>
                  </a:lnTo>
                  <a:lnTo>
                    <a:pt x="0" y="35212"/>
                  </a:lnTo>
                  <a:lnTo>
                    <a:pt x="744" y="38292"/>
                  </a:lnTo>
                  <a:lnTo>
                    <a:pt x="4485" y="45782"/>
                  </a:lnTo>
                  <a:lnTo>
                    <a:pt x="6284" y="54865"/>
                  </a:lnTo>
                  <a:lnTo>
                    <a:pt x="22294" y="76804"/>
                  </a:lnTo>
                  <a:lnTo>
                    <a:pt x="23014" y="79778"/>
                  </a:lnTo>
                  <a:lnTo>
                    <a:pt x="24555" y="81761"/>
                  </a:lnTo>
                  <a:lnTo>
                    <a:pt x="29086" y="83963"/>
                  </a:lnTo>
                  <a:lnTo>
                    <a:pt x="30719" y="85608"/>
                  </a:lnTo>
                  <a:lnTo>
                    <a:pt x="32532" y="90259"/>
                  </a:lnTo>
                  <a:lnTo>
                    <a:pt x="34074" y="91922"/>
                  </a:lnTo>
                  <a:lnTo>
                    <a:pt x="38610" y="93771"/>
                  </a:lnTo>
                  <a:lnTo>
                    <a:pt x="40242" y="95323"/>
                  </a:lnTo>
                  <a:lnTo>
                    <a:pt x="42056" y="99868"/>
                  </a:lnTo>
                  <a:lnTo>
                    <a:pt x="43077" y="108378"/>
                  </a:lnTo>
                  <a:lnTo>
                    <a:pt x="44278" y="110351"/>
                  </a:lnTo>
                  <a:lnTo>
                    <a:pt x="46139" y="111668"/>
                  </a:lnTo>
                  <a:lnTo>
                    <a:pt x="48436" y="112545"/>
                  </a:lnTo>
                  <a:lnTo>
                    <a:pt x="48910" y="114188"/>
                  </a:lnTo>
                  <a:lnTo>
                    <a:pt x="48167" y="116342"/>
                  </a:lnTo>
                  <a:lnTo>
                    <a:pt x="45577" y="121557"/>
                  </a:lnTo>
                  <a:lnTo>
                    <a:pt x="43062" y="130444"/>
                  </a:lnTo>
                  <a:lnTo>
                    <a:pt x="35386" y="141029"/>
                  </a:lnTo>
                  <a:lnTo>
                    <a:pt x="31784" y="142055"/>
                  </a:lnTo>
                  <a:lnTo>
                    <a:pt x="29341" y="142328"/>
                  </a:lnTo>
                  <a:lnTo>
                    <a:pt x="27713" y="143568"/>
                  </a:lnTo>
                  <a:lnTo>
                    <a:pt x="25904" y="147769"/>
                  </a:lnTo>
                  <a:lnTo>
                    <a:pt x="24363" y="149313"/>
                  </a:lnTo>
                  <a:lnTo>
                    <a:pt x="19829" y="151028"/>
                  </a:lnTo>
                  <a:lnTo>
                    <a:pt x="18197" y="150427"/>
                  </a:lnTo>
                  <a:lnTo>
                    <a:pt x="17109" y="148968"/>
                  </a:lnTo>
                  <a:lnTo>
                    <a:pt x="15362" y="144079"/>
                  </a:lnTo>
                  <a:lnTo>
                    <a:pt x="14932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3676"/>
            <p:cNvSpPr/>
            <p:nvPr>
              <p:custDataLst>
                <p:tags r:id="rId75"/>
              </p:custDataLst>
            </p:nvPr>
          </p:nvSpPr>
          <p:spPr>
            <a:xfrm>
              <a:off x="7810501" y="4486285"/>
              <a:ext cx="43564" cy="266550"/>
            </a:xfrm>
            <a:custGeom>
              <a:avLst/>
              <a:gdLst/>
              <a:ahLst/>
              <a:cxnLst/>
              <a:rect l="0" t="0" r="0" b="0"/>
              <a:pathLst>
                <a:path w="43564" h="266550">
                  <a:moveTo>
                    <a:pt x="28574" y="9515"/>
                  </a:moveTo>
                  <a:lnTo>
                    <a:pt x="28574" y="9515"/>
                  </a:lnTo>
                  <a:lnTo>
                    <a:pt x="28574" y="4458"/>
                  </a:lnTo>
                  <a:lnTo>
                    <a:pt x="29632" y="2969"/>
                  </a:lnTo>
                  <a:lnTo>
                    <a:pt x="31396" y="1976"/>
                  </a:lnTo>
                  <a:lnTo>
                    <a:pt x="37983" y="24"/>
                  </a:lnTo>
                  <a:lnTo>
                    <a:pt x="43121" y="0"/>
                  </a:lnTo>
                  <a:lnTo>
                    <a:pt x="43563" y="1055"/>
                  </a:lnTo>
                  <a:lnTo>
                    <a:pt x="39492" y="10353"/>
                  </a:lnTo>
                  <a:lnTo>
                    <a:pt x="38123" y="55469"/>
                  </a:lnTo>
                  <a:lnTo>
                    <a:pt x="28400" y="99561"/>
                  </a:lnTo>
                  <a:lnTo>
                    <a:pt x="18951" y="145166"/>
                  </a:lnTo>
                  <a:lnTo>
                    <a:pt x="7346" y="190439"/>
                  </a:lnTo>
                  <a:lnTo>
                    <a:pt x="2176" y="209524"/>
                  </a:lnTo>
                  <a:lnTo>
                    <a:pt x="24" y="255976"/>
                  </a:lnTo>
                  <a:lnTo>
                    <a:pt x="0" y="266211"/>
                  </a:lnTo>
                  <a:lnTo>
                    <a:pt x="5055" y="266549"/>
                  </a:lnTo>
                  <a:lnTo>
                    <a:pt x="6544" y="265537"/>
                  </a:lnTo>
                  <a:lnTo>
                    <a:pt x="7537" y="263805"/>
                  </a:lnTo>
                  <a:lnTo>
                    <a:pt x="8199" y="261591"/>
                  </a:lnTo>
                  <a:lnTo>
                    <a:pt x="19710" y="247387"/>
                  </a:lnTo>
                  <a:lnTo>
                    <a:pt x="28574" y="2381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3677"/>
            <p:cNvSpPr/>
            <p:nvPr>
              <p:custDataLst>
                <p:tags r:id="rId76"/>
              </p:custDataLst>
            </p:nvPr>
          </p:nvSpPr>
          <p:spPr>
            <a:xfrm>
              <a:off x="7762923" y="4591050"/>
              <a:ext cx="161878" cy="43589"/>
            </a:xfrm>
            <a:custGeom>
              <a:avLst/>
              <a:gdLst/>
              <a:ahLst/>
              <a:cxnLst/>
              <a:rect l="0" t="0" r="0" b="0"/>
              <a:pathLst>
                <a:path w="161878" h="43589">
                  <a:moveTo>
                    <a:pt x="28527" y="38100"/>
                  </a:moveTo>
                  <a:lnTo>
                    <a:pt x="28527" y="38100"/>
                  </a:lnTo>
                  <a:lnTo>
                    <a:pt x="113" y="38100"/>
                  </a:lnTo>
                  <a:lnTo>
                    <a:pt x="0" y="43156"/>
                  </a:lnTo>
                  <a:lnTo>
                    <a:pt x="1043" y="43588"/>
                  </a:lnTo>
                  <a:lnTo>
                    <a:pt x="10320" y="39497"/>
                  </a:lnTo>
                  <a:lnTo>
                    <a:pt x="54498" y="33068"/>
                  </a:lnTo>
                  <a:lnTo>
                    <a:pt x="100278" y="23913"/>
                  </a:lnTo>
                  <a:lnTo>
                    <a:pt x="130312" y="16868"/>
                  </a:lnTo>
                  <a:lnTo>
                    <a:pt x="1618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1" name="SMARTInkShape-Group767"/>
          <p:cNvGrpSpPr/>
          <p:nvPr/>
        </p:nvGrpSpPr>
        <p:grpSpPr>
          <a:xfrm>
            <a:off x="8343900" y="4478812"/>
            <a:ext cx="752476" cy="312264"/>
            <a:chOff x="8343900" y="4478812"/>
            <a:chExt cx="752476" cy="312264"/>
          </a:xfrm>
        </p:grpSpPr>
        <p:sp>
          <p:nvSpPr>
            <p:cNvPr id="154" name="SMARTInkShape-3678"/>
            <p:cNvSpPr/>
            <p:nvPr>
              <p:custDataLst>
                <p:tags r:id="rId66"/>
              </p:custDataLst>
            </p:nvPr>
          </p:nvSpPr>
          <p:spPr>
            <a:xfrm>
              <a:off x="8362950" y="4524375"/>
              <a:ext cx="28576" cy="266701"/>
            </a:xfrm>
            <a:custGeom>
              <a:avLst/>
              <a:gdLst/>
              <a:ahLst/>
              <a:cxnLst/>
              <a:rect l="0" t="0" r="0" b="0"/>
              <a:pathLst>
                <a:path w="28576" h="266701">
                  <a:moveTo>
                    <a:pt x="19050" y="0"/>
                  </a:moveTo>
                  <a:lnTo>
                    <a:pt x="19050" y="0"/>
                  </a:lnTo>
                  <a:lnTo>
                    <a:pt x="28459" y="0"/>
                  </a:lnTo>
                  <a:lnTo>
                    <a:pt x="28575" y="42562"/>
                  </a:lnTo>
                  <a:lnTo>
                    <a:pt x="28575" y="86034"/>
                  </a:lnTo>
                  <a:lnTo>
                    <a:pt x="28575" y="133294"/>
                  </a:lnTo>
                  <a:lnTo>
                    <a:pt x="28575" y="180887"/>
                  </a:lnTo>
                  <a:lnTo>
                    <a:pt x="27517" y="202234"/>
                  </a:lnTo>
                  <a:lnTo>
                    <a:pt x="16817" y="244771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3679"/>
            <p:cNvSpPr/>
            <p:nvPr>
              <p:custDataLst>
                <p:tags r:id="rId67"/>
              </p:custDataLst>
            </p:nvPr>
          </p:nvSpPr>
          <p:spPr>
            <a:xfrm>
              <a:off x="8562975" y="4657771"/>
              <a:ext cx="74746" cy="104730"/>
            </a:xfrm>
            <a:custGeom>
              <a:avLst/>
              <a:gdLst/>
              <a:ahLst/>
              <a:cxnLst/>
              <a:rect l="0" t="0" r="0" b="0"/>
              <a:pathLst>
                <a:path w="74746" h="104730">
                  <a:moveTo>
                    <a:pt x="0" y="47579"/>
                  </a:moveTo>
                  <a:lnTo>
                    <a:pt x="0" y="47579"/>
                  </a:lnTo>
                  <a:lnTo>
                    <a:pt x="26849" y="47579"/>
                  </a:lnTo>
                  <a:lnTo>
                    <a:pt x="35838" y="41034"/>
                  </a:lnTo>
                  <a:lnTo>
                    <a:pt x="44720" y="38937"/>
                  </a:lnTo>
                  <a:lnTo>
                    <a:pt x="50920" y="38446"/>
                  </a:lnTo>
                  <a:lnTo>
                    <a:pt x="52997" y="37258"/>
                  </a:lnTo>
                  <a:lnTo>
                    <a:pt x="54381" y="35406"/>
                  </a:lnTo>
                  <a:lnTo>
                    <a:pt x="56977" y="30527"/>
                  </a:lnTo>
                  <a:lnTo>
                    <a:pt x="72927" y="11741"/>
                  </a:lnTo>
                  <a:lnTo>
                    <a:pt x="74745" y="5898"/>
                  </a:lnTo>
                  <a:lnTo>
                    <a:pt x="74171" y="3917"/>
                  </a:lnTo>
                  <a:lnTo>
                    <a:pt x="72731" y="2596"/>
                  </a:lnTo>
                  <a:lnTo>
                    <a:pt x="67871" y="476"/>
                  </a:lnTo>
                  <a:lnTo>
                    <a:pt x="58579" y="0"/>
                  </a:lnTo>
                  <a:lnTo>
                    <a:pt x="37908" y="16432"/>
                  </a:lnTo>
                  <a:lnTo>
                    <a:pt x="31664" y="18919"/>
                  </a:lnTo>
                  <a:lnTo>
                    <a:pt x="15864" y="32111"/>
                  </a:lnTo>
                  <a:lnTo>
                    <a:pt x="12343" y="38235"/>
                  </a:lnTo>
                  <a:lnTo>
                    <a:pt x="10082" y="50790"/>
                  </a:lnTo>
                  <a:lnTo>
                    <a:pt x="9540" y="79330"/>
                  </a:lnTo>
                  <a:lnTo>
                    <a:pt x="10594" y="81446"/>
                  </a:lnTo>
                  <a:lnTo>
                    <a:pt x="12354" y="82857"/>
                  </a:lnTo>
                  <a:lnTo>
                    <a:pt x="14586" y="83798"/>
                  </a:lnTo>
                  <a:lnTo>
                    <a:pt x="16073" y="85483"/>
                  </a:lnTo>
                  <a:lnTo>
                    <a:pt x="21285" y="95792"/>
                  </a:lnTo>
                  <a:lnTo>
                    <a:pt x="23715" y="98771"/>
                  </a:lnTo>
                  <a:lnTo>
                    <a:pt x="29237" y="102081"/>
                  </a:lnTo>
                  <a:lnTo>
                    <a:pt x="41118" y="103945"/>
                  </a:lnTo>
                  <a:lnTo>
                    <a:pt x="57150" y="1047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3680"/>
            <p:cNvSpPr/>
            <p:nvPr>
              <p:custDataLst>
                <p:tags r:id="rId68"/>
              </p:custDataLst>
            </p:nvPr>
          </p:nvSpPr>
          <p:spPr>
            <a:xfrm>
              <a:off x="8686803" y="4677181"/>
              <a:ext cx="85723" cy="75791"/>
            </a:xfrm>
            <a:custGeom>
              <a:avLst/>
              <a:gdLst/>
              <a:ahLst/>
              <a:cxnLst/>
              <a:rect l="0" t="0" r="0" b="0"/>
              <a:pathLst>
                <a:path w="85723" h="75791">
                  <a:moveTo>
                    <a:pt x="57147" y="37694"/>
                  </a:moveTo>
                  <a:lnTo>
                    <a:pt x="57147" y="37694"/>
                  </a:lnTo>
                  <a:lnTo>
                    <a:pt x="65348" y="29493"/>
                  </a:lnTo>
                  <a:lnTo>
                    <a:pt x="66281" y="23505"/>
                  </a:lnTo>
                  <a:lnTo>
                    <a:pt x="63676" y="17982"/>
                  </a:lnTo>
                  <a:lnTo>
                    <a:pt x="58436" y="10870"/>
                  </a:lnTo>
                  <a:lnTo>
                    <a:pt x="54898" y="9897"/>
                  </a:lnTo>
                  <a:lnTo>
                    <a:pt x="52474" y="9638"/>
                  </a:lnTo>
                  <a:lnTo>
                    <a:pt x="46955" y="6527"/>
                  </a:lnTo>
                  <a:lnTo>
                    <a:pt x="40977" y="2675"/>
                  </a:lnTo>
                  <a:lnTo>
                    <a:pt x="30415" y="0"/>
                  </a:lnTo>
                  <a:lnTo>
                    <a:pt x="24061" y="4770"/>
                  </a:lnTo>
                  <a:lnTo>
                    <a:pt x="21276" y="10008"/>
                  </a:lnTo>
                  <a:lnTo>
                    <a:pt x="20532" y="12887"/>
                  </a:lnTo>
                  <a:lnTo>
                    <a:pt x="18979" y="14806"/>
                  </a:lnTo>
                  <a:lnTo>
                    <a:pt x="14430" y="16938"/>
                  </a:lnTo>
                  <a:lnTo>
                    <a:pt x="12794" y="18565"/>
                  </a:lnTo>
                  <a:lnTo>
                    <a:pt x="2174" y="37875"/>
                  </a:lnTo>
                  <a:lnTo>
                    <a:pt x="35" y="61246"/>
                  </a:lnTo>
                  <a:lnTo>
                    <a:pt x="0" y="74029"/>
                  </a:lnTo>
                  <a:lnTo>
                    <a:pt x="1057" y="74617"/>
                  </a:lnTo>
                  <a:lnTo>
                    <a:pt x="23676" y="75790"/>
                  </a:lnTo>
                  <a:lnTo>
                    <a:pt x="25309" y="74733"/>
                  </a:lnTo>
                  <a:lnTo>
                    <a:pt x="26396" y="72970"/>
                  </a:lnTo>
                  <a:lnTo>
                    <a:pt x="28143" y="67593"/>
                  </a:lnTo>
                  <a:lnTo>
                    <a:pt x="31204" y="66857"/>
                  </a:lnTo>
                  <a:lnTo>
                    <a:pt x="33501" y="66661"/>
                  </a:lnTo>
                  <a:lnTo>
                    <a:pt x="35034" y="65472"/>
                  </a:lnTo>
                  <a:lnTo>
                    <a:pt x="36736" y="61329"/>
                  </a:lnTo>
                  <a:lnTo>
                    <a:pt x="38248" y="59800"/>
                  </a:lnTo>
                  <a:lnTo>
                    <a:pt x="47584" y="56754"/>
                  </a:lnTo>
                  <a:lnTo>
                    <a:pt x="47610" y="56747"/>
                  </a:lnTo>
                  <a:lnTo>
                    <a:pt x="85722" y="567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3681"/>
            <p:cNvSpPr/>
            <p:nvPr>
              <p:custDataLst>
                <p:tags r:id="rId69"/>
              </p:custDataLst>
            </p:nvPr>
          </p:nvSpPr>
          <p:spPr>
            <a:xfrm>
              <a:off x="8915400" y="4638689"/>
              <a:ext cx="66561" cy="152387"/>
            </a:xfrm>
            <a:custGeom>
              <a:avLst/>
              <a:gdLst/>
              <a:ahLst/>
              <a:cxnLst/>
              <a:rect l="0" t="0" r="0" b="0"/>
              <a:pathLst>
                <a:path w="66561" h="152387">
                  <a:moveTo>
                    <a:pt x="57150" y="47611"/>
                  </a:moveTo>
                  <a:lnTo>
                    <a:pt x="57150" y="47611"/>
                  </a:lnTo>
                  <a:lnTo>
                    <a:pt x="62207" y="42555"/>
                  </a:lnTo>
                  <a:lnTo>
                    <a:pt x="64690" y="37250"/>
                  </a:lnTo>
                  <a:lnTo>
                    <a:pt x="66560" y="24013"/>
                  </a:lnTo>
                  <a:lnTo>
                    <a:pt x="63802" y="18426"/>
                  </a:lnTo>
                  <a:lnTo>
                    <a:pt x="60106" y="12415"/>
                  </a:lnTo>
                  <a:lnTo>
                    <a:pt x="57540" y="1832"/>
                  </a:lnTo>
                  <a:lnTo>
                    <a:pt x="56351" y="1217"/>
                  </a:lnTo>
                  <a:lnTo>
                    <a:pt x="39544" y="0"/>
                  </a:lnTo>
                  <a:lnTo>
                    <a:pt x="39064" y="1054"/>
                  </a:lnTo>
                  <a:lnTo>
                    <a:pt x="38100" y="47628"/>
                  </a:lnTo>
                  <a:lnTo>
                    <a:pt x="38100" y="50797"/>
                  </a:lnTo>
                  <a:lnTo>
                    <a:pt x="40922" y="57141"/>
                  </a:lnTo>
                  <a:lnTo>
                    <a:pt x="44646" y="63488"/>
                  </a:lnTo>
                  <a:lnTo>
                    <a:pt x="47037" y="76186"/>
                  </a:lnTo>
                  <a:lnTo>
                    <a:pt x="47510" y="88886"/>
                  </a:lnTo>
                  <a:lnTo>
                    <a:pt x="50396" y="95236"/>
                  </a:lnTo>
                  <a:lnTo>
                    <a:pt x="55814" y="102880"/>
                  </a:lnTo>
                  <a:lnTo>
                    <a:pt x="56755" y="109260"/>
                  </a:lnTo>
                  <a:lnTo>
                    <a:pt x="54152" y="114874"/>
                  </a:lnTo>
                  <a:lnTo>
                    <a:pt x="50526" y="120898"/>
                  </a:lnTo>
                  <a:lnTo>
                    <a:pt x="48914" y="127103"/>
                  </a:lnTo>
                  <a:lnTo>
                    <a:pt x="47427" y="129180"/>
                  </a:lnTo>
                  <a:lnTo>
                    <a:pt x="45376" y="130565"/>
                  </a:lnTo>
                  <a:lnTo>
                    <a:pt x="40276" y="133163"/>
                  </a:lnTo>
                  <a:lnTo>
                    <a:pt x="31455" y="139517"/>
                  </a:lnTo>
                  <a:lnTo>
                    <a:pt x="22137" y="141870"/>
                  </a:lnTo>
                  <a:lnTo>
                    <a:pt x="15835" y="142421"/>
                  </a:lnTo>
                  <a:lnTo>
                    <a:pt x="9507" y="145487"/>
                  </a:lnTo>
                  <a:lnTo>
                    <a:pt x="0" y="1523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3682"/>
            <p:cNvSpPr/>
            <p:nvPr>
              <p:custDataLst>
                <p:tags r:id="rId70"/>
              </p:custDataLst>
            </p:nvPr>
          </p:nvSpPr>
          <p:spPr>
            <a:xfrm>
              <a:off x="8343900" y="4534041"/>
              <a:ext cx="161923" cy="237985"/>
            </a:xfrm>
            <a:custGeom>
              <a:avLst/>
              <a:gdLst/>
              <a:ahLst/>
              <a:cxnLst/>
              <a:rect l="0" t="0" r="0" b="0"/>
              <a:pathLst>
                <a:path w="161923" h="237985">
                  <a:moveTo>
                    <a:pt x="0" y="180834"/>
                  </a:moveTo>
                  <a:lnTo>
                    <a:pt x="0" y="180834"/>
                  </a:lnTo>
                  <a:lnTo>
                    <a:pt x="0" y="139545"/>
                  </a:lnTo>
                  <a:lnTo>
                    <a:pt x="1058" y="137432"/>
                  </a:lnTo>
                  <a:lnTo>
                    <a:pt x="2822" y="136025"/>
                  </a:lnTo>
                  <a:lnTo>
                    <a:pt x="7604" y="134460"/>
                  </a:lnTo>
                  <a:lnTo>
                    <a:pt x="17333" y="133373"/>
                  </a:lnTo>
                  <a:lnTo>
                    <a:pt x="27101" y="125022"/>
                  </a:lnTo>
                  <a:lnTo>
                    <a:pt x="33194" y="124080"/>
                  </a:lnTo>
                  <a:lnTo>
                    <a:pt x="41703" y="123801"/>
                  </a:lnTo>
                  <a:lnTo>
                    <a:pt x="47815" y="120914"/>
                  </a:lnTo>
                  <a:lnTo>
                    <a:pt x="50926" y="118662"/>
                  </a:lnTo>
                  <a:lnTo>
                    <a:pt x="78061" y="109498"/>
                  </a:lnTo>
                  <a:lnTo>
                    <a:pt x="117465" y="72873"/>
                  </a:lnTo>
                  <a:lnTo>
                    <a:pt x="138642" y="42016"/>
                  </a:lnTo>
                  <a:lnTo>
                    <a:pt x="151408" y="10486"/>
                  </a:lnTo>
                  <a:lnTo>
                    <a:pt x="151959" y="5287"/>
                  </a:lnTo>
                  <a:lnTo>
                    <a:pt x="153164" y="3478"/>
                  </a:lnTo>
                  <a:lnTo>
                    <a:pt x="155026" y="2271"/>
                  </a:lnTo>
                  <a:lnTo>
                    <a:pt x="161521" y="0"/>
                  </a:lnTo>
                  <a:lnTo>
                    <a:pt x="161922" y="36716"/>
                  </a:lnTo>
                  <a:lnTo>
                    <a:pt x="153282" y="79347"/>
                  </a:lnTo>
                  <a:lnTo>
                    <a:pt x="152452" y="123691"/>
                  </a:lnTo>
                  <a:lnTo>
                    <a:pt x="152402" y="167938"/>
                  </a:lnTo>
                  <a:lnTo>
                    <a:pt x="152400" y="214582"/>
                  </a:lnTo>
                  <a:lnTo>
                    <a:pt x="152400" y="2379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3683"/>
            <p:cNvSpPr/>
            <p:nvPr>
              <p:custDataLst>
                <p:tags r:id="rId71"/>
              </p:custDataLst>
            </p:nvPr>
          </p:nvSpPr>
          <p:spPr>
            <a:xfrm>
              <a:off x="8810628" y="4478812"/>
              <a:ext cx="114178" cy="282200"/>
            </a:xfrm>
            <a:custGeom>
              <a:avLst/>
              <a:gdLst/>
              <a:ahLst/>
              <a:cxnLst/>
              <a:rect l="0" t="0" r="0" b="0"/>
              <a:pathLst>
                <a:path w="114178" h="282200">
                  <a:moveTo>
                    <a:pt x="47622" y="245588"/>
                  </a:moveTo>
                  <a:lnTo>
                    <a:pt x="47622" y="245588"/>
                  </a:lnTo>
                  <a:lnTo>
                    <a:pt x="56756" y="236455"/>
                  </a:lnTo>
                  <a:lnTo>
                    <a:pt x="57146" y="212384"/>
                  </a:lnTo>
                  <a:lnTo>
                    <a:pt x="56089" y="210753"/>
                  </a:lnTo>
                  <a:lnTo>
                    <a:pt x="54325" y="209664"/>
                  </a:lnTo>
                  <a:lnTo>
                    <a:pt x="52090" y="208939"/>
                  </a:lnTo>
                  <a:lnTo>
                    <a:pt x="50601" y="207397"/>
                  </a:lnTo>
                  <a:lnTo>
                    <a:pt x="48013" y="199414"/>
                  </a:lnTo>
                  <a:lnTo>
                    <a:pt x="44974" y="198608"/>
                  </a:lnTo>
                  <a:lnTo>
                    <a:pt x="33443" y="198001"/>
                  </a:lnTo>
                  <a:lnTo>
                    <a:pt x="27915" y="200802"/>
                  </a:lnTo>
                  <a:lnTo>
                    <a:pt x="15743" y="211224"/>
                  </a:lnTo>
                  <a:lnTo>
                    <a:pt x="12287" y="217262"/>
                  </a:lnTo>
                  <a:lnTo>
                    <a:pt x="9693" y="223473"/>
                  </a:lnTo>
                  <a:lnTo>
                    <a:pt x="3340" y="232921"/>
                  </a:lnTo>
                  <a:lnTo>
                    <a:pt x="987" y="242423"/>
                  </a:lnTo>
                  <a:lnTo>
                    <a:pt x="0" y="278662"/>
                  </a:lnTo>
                  <a:lnTo>
                    <a:pt x="1057" y="280338"/>
                  </a:lnTo>
                  <a:lnTo>
                    <a:pt x="2821" y="281454"/>
                  </a:lnTo>
                  <a:lnTo>
                    <a:pt x="5054" y="282199"/>
                  </a:lnTo>
                  <a:lnTo>
                    <a:pt x="7602" y="281637"/>
                  </a:lnTo>
                  <a:lnTo>
                    <a:pt x="17332" y="275357"/>
                  </a:lnTo>
                  <a:lnTo>
                    <a:pt x="44528" y="247616"/>
                  </a:lnTo>
                  <a:lnTo>
                    <a:pt x="69850" y="204113"/>
                  </a:lnTo>
                  <a:lnTo>
                    <a:pt x="81489" y="175268"/>
                  </a:lnTo>
                  <a:lnTo>
                    <a:pt x="90221" y="130808"/>
                  </a:lnTo>
                  <a:lnTo>
                    <a:pt x="102124" y="83600"/>
                  </a:lnTo>
                  <a:lnTo>
                    <a:pt x="107361" y="36868"/>
                  </a:lnTo>
                  <a:lnTo>
                    <a:pt x="113383" y="12002"/>
                  </a:lnTo>
                  <a:lnTo>
                    <a:pt x="114177" y="0"/>
                  </a:lnTo>
                  <a:lnTo>
                    <a:pt x="113159" y="371"/>
                  </a:lnTo>
                  <a:lnTo>
                    <a:pt x="109205" y="3605"/>
                  </a:lnTo>
                  <a:lnTo>
                    <a:pt x="106742" y="8570"/>
                  </a:lnTo>
                  <a:lnTo>
                    <a:pt x="106086" y="11376"/>
                  </a:lnTo>
                  <a:lnTo>
                    <a:pt x="98485" y="24542"/>
                  </a:lnTo>
                  <a:lnTo>
                    <a:pt x="90317" y="71134"/>
                  </a:lnTo>
                  <a:lnTo>
                    <a:pt x="86327" y="113097"/>
                  </a:lnTo>
                  <a:lnTo>
                    <a:pt x="84742" y="152372"/>
                  </a:lnTo>
                  <a:lnTo>
                    <a:pt x="80258" y="172225"/>
                  </a:lnTo>
                  <a:lnTo>
                    <a:pt x="85310" y="216993"/>
                  </a:lnTo>
                  <a:lnTo>
                    <a:pt x="85641" y="237352"/>
                  </a:lnTo>
                  <a:lnTo>
                    <a:pt x="88507" y="244750"/>
                  </a:lnTo>
                  <a:lnTo>
                    <a:pt x="95247" y="2551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3684"/>
            <p:cNvSpPr/>
            <p:nvPr>
              <p:custDataLst>
                <p:tags r:id="rId72"/>
              </p:custDataLst>
            </p:nvPr>
          </p:nvSpPr>
          <p:spPr>
            <a:xfrm>
              <a:off x="9067800" y="4762500"/>
              <a:ext cx="28576" cy="19051"/>
            </a:xfrm>
            <a:custGeom>
              <a:avLst/>
              <a:gdLst/>
              <a:ahLst/>
              <a:cxnLst/>
              <a:rect l="0" t="0" r="0" b="0"/>
              <a:pathLst>
                <a:path w="28576" h="19051">
                  <a:moveTo>
                    <a:pt x="28575" y="0"/>
                  </a:moveTo>
                  <a:lnTo>
                    <a:pt x="28575" y="0"/>
                  </a:lnTo>
                  <a:lnTo>
                    <a:pt x="28575" y="5056"/>
                  </a:lnTo>
                  <a:lnTo>
                    <a:pt x="27517" y="6545"/>
                  </a:lnTo>
                  <a:lnTo>
                    <a:pt x="25753" y="7539"/>
                  </a:lnTo>
                  <a:lnTo>
                    <a:pt x="23518" y="8201"/>
                  </a:lnTo>
                  <a:lnTo>
                    <a:pt x="22029" y="9701"/>
                  </a:lnTo>
                  <a:lnTo>
                    <a:pt x="20374" y="14189"/>
                  </a:lnTo>
                  <a:lnTo>
                    <a:pt x="18874" y="15810"/>
                  </a:lnTo>
                  <a:lnTo>
                    <a:pt x="9952" y="18924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8" name="SMARTInkShape-Group768"/>
          <p:cNvGrpSpPr/>
          <p:nvPr/>
        </p:nvGrpSpPr>
        <p:grpSpPr>
          <a:xfrm>
            <a:off x="6362700" y="3381409"/>
            <a:ext cx="1276351" cy="495267"/>
            <a:chOff x="6362700" y="3381409"/>
            <a:chExt cx="1276351" cy="495267"/>
          </a:xfrm>
        </p:grpSpPr>
        <p:sp>
          <p:nvSpPr>
            <p:cNvPr id="162" name="SMARTInkShape-3685"/>
            <p:cNvSpPr/>
            <p:nvPr>
              <p:custDataLst>
                <p:tags r:id="rId60"/>
              </p:custDataLst>
            </p:nvPr>
          </p:nvSpPr>
          <p:spPr>
            <a:xfrm>
              <a:off x="6362700" y="3410078"/>
              <a:ext cx="523876" cy="342773"/>
            </a:xfrm>
            <a:custGeom>
              <a:avLst/>
              <a:gdLst/>
              <a:ahLst/>
              <a:cxnLst/>
              <a:rect l="0" t="0" r="0" b="0"/>
              <a:pathLst>
                <a:path w="523876" h="342773">
                  <a:moveTo>
                    <a:pt x="0" y="342772"/>
                  </a:moveTo>
                  <a:lnTo>
                    <a:pt x="0" y="342772"/>
                  </a:lnTo>
                  <a:lnTo>
                    <a:pt x="0" y="333364"/>
                  </a:lnTo>
                  <a:lnTo>
                    <a:pt x="42616" y="333247"/>
                  </a:lnTo>
                  <a:lnTo>
                    <a:pt x="89818" y="333247"/>
                  </a:lnTo>
                  <a:lnTo>
                    <a:pt x="133404" y="333247"/>
                  </a:lnTo>
                  <a:lnTo>
                    <a:pt x="145015" y="332189"/>
                  </a:lnTo>
                  <a:lnTo>
                    <a:pt x="163916" y="325708"/>
                  </a:lnTo>
                  <a:lnTo>
                    <a:pt x="208766" y="323774"/>
                  </a:lnTo>
                  <a:lnTo>
                    <a:pt x="222095" y="323732"/>
                  </a:lnTo>
                  <a:lnTo>
                    <a:pt x="228531" y="320904"/>
                  </a:lnTo>
                  <a:lnTo>
                    <a:pt x="236231" y="315522"/>
                  </a:lnTo>
                  <a:lnTo>
                    <a:pt x="247639" y="314197"/>
                  </a:lnTo>
                  <a:lnTo>
                    <a:pt x="239448" y="305996"/>
                  </a:lnTo>
                  <a:lnTo>
                    <a:pt x="233460" y="305065"/>
                  </a:lnTo>
                  <a:lnTo>
                    <a:pt x="231841" y="303876"/>
                  </a:lnTo>
                  <a:lnTo>
                    <a:pt x="221251" y="285389"/>
                  </a:lnTo>
                  <a:lnTo>
                    <a:pt x="220525" y="282292"/>
                  </a:lnTo>
                  <a:lnTo>
                    <a:pt x="211727" y="266551"/>
                  </a:lnTo>
                  <a:lnTo>
                    <a:pt x="211001" y="263383"/>
                  </a:lnTo>
                  <a:lnTo>
                    <a:pt x="194447" y="233567"/>
                  </a:lnTo>
                  <a:lnTo>
                    <a:pt x="183192" y="190299"/>
                  </a:lnTo>
                  <a:lnTo>
                    <a:pt x="180901" y="178698"/>
                  </a:lnTo>
                  <a:lnTo>
                    <a:pt x="164557" y="142157"/>
                  </a:lnTo>
                  <a:lnTo>
                    <a:pt x="161213" y="111978"/>
                  </a:lnTo>
                  <a:lnTo>
                    <a:pt x="154455" y="93121"/>
                  </a:lnTo>
                  <a:lnTo>
                    <a:pt x="152436" y="45777"/>
                  </a:lnTo>
                  <a:lnTo>
                    <a:pt x="155238" y="38618"/>
                  </a:lnTo>
                  <a:lnTo>
                    <a:pt x="158953" y="31909"/>
                  </a:lnTo>
                  <a:lnTo>
                    <a:pt x="160604" y="25400"/>
                  </a:lnTo>
                  <a:lnTo>
                    <a:pt x="162103" y="23241"/>
                  </a:lnTo>
                  <a:lnTo>
                    <a:pt x="164161" y="21801"/>
                  </a:lnTo>
                  <a:lnTo>
                    <a:pt x="199495" y="7238"/>
                  </a:lnTo>
                  <a:lnTo>
                    <a:pt x="202847" y="4783"/>
                  </a:lnTo>
                  <a:lnTo>
                    <a:pt x="212216" y="2054"/>
                  </a:lnTo>
                  <a:lnTo>
                    <a:pt x="254156" y="0"/>
                  </a:lnTo>
                  <a:lnTo>
                    <a:pt x="297401" y="9580"/>
                  </a:lnTo>
                  <a:lnTo>
                    <a:pt x="340118" y="31753"/>
                  </a:lnTo>
                  <a:lnTo>
                    <a:pt x="364602" y="50683"/>
                  </a:lnTo>
                  <a:lnTo>
                    <a:pt x="374495" y="65257"/>
                  </a:lnTo>
                  <a:lnTo>
                    <a:pt x="379073" y="82981"/>
                  </a:lnTo>
                  <a:lnTo>
                    <a:pt x="380830" y="112370"/>
                  </a:lnTo>
                  <a:lnTo>
                    <a:pt x="371290" y="155527"/>
                  </a:lnTo>
                  <a:lnTo>
                    <a:pt x="364129" y="173463"/>
                  </a:lnTo>
                  <a:lnTo>
                    <a:pt x="336180" y="218285"/>
                  </a:lnTo>
                  <a:lnTo>
                    <a:pt x="333744" y="234735"/>
                  </a:lnTo>
                  <a:lnTo>
                    <a:pt x="333389" y="255162"/>
                  </a:lnTo>
                  <a:lnTo>
                    <a:pt x="334442" y="255790"/>
                  </a:lnTo>
                  <a:lnTo>
                    <a:pt x="340982" y="257733"/>
                  </a:lnTo>
                  <a:lnTo>
                    <a:pt x="349622" y="263482"/>
                  </a:lnTo>
                  <a:lnTo>
                    <a:pt x="358885" y="265657"/>
                  </a:lnTo>
                  <a:lnTo>
                    <a:pt x="402286" y="266556"/>
                  </a:lnTo>
                  <a:lnTo>
                    <a:pt x="444631" y="266571"/>
                  </a:lnTo>
                  <a:lnTo>
                    <a:pt x="487900" y="266572"/>
                  </a:lnTo>
                  <a:lnTo>
                    <a:pt x="507443" y="266572"/>
                  </a:lnTo>
                  <a:lnTo>
                    <a:pt x="514103" y="269394"/>
                  </a:lnTo>
                  <a:lnTo>
                    <a:pt x="523875" y="2760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3686"/>
            <p:cNvSpPr/>
            <p:nvPr>
              <p:custDataLst>
                <p:tags r:id="rId61"/>
              </p:custDataLst>
            </p:nvPr>
          </p:nvSpPr>
          <p:spPr>
            <a:xfrm>
              <a:off x="6934200" y="3648075"/>
              <a:ext cx="123826" cy="199976"/>
            </a:xfrm>
            <a:custGeom>
              <a:avLst/>
              <a:gdLst/>
              <a:ahLst/>
              <a:cxnLst/>
              <a:rect l="0" t="0" r="0" b="0"/>
              <a:pathLst>
                <a:path w="123826" h="199976">
                  <a:moveTo>
                    <a:pt x="0" y="0"/>
                  </a:moveTo>
                  <a:lnTo>
                    <a:pt x="0" y="0"/>
                  </a:lnTo>
                  <a:lnTo>
                    <a:pt x="8200" y="0"/>
                  </a:lnTo>
                  <a:lnTo>
                    <a:pt x="8642" y="1058"/>
                  </a:lnTo>
                  <a:lnTo>
                    <a:pt x="9132" y="5057"/>
                  </a:lnTo>
                  <a:lnTo>
                    <a:pt x="12173" y="10361"/>
                  </a:lnTo>
                  <a:lnTo>
                    <a:pt x="47682" y="56615"/>
                  </a:lnTo>
                  <a:lnTo>
                    <a:pt x="57167" y="69339"/>
                  </a:lnTo>
                  <a:lnTo>
                    <a:pt x="63857" y="83692"/>
                  </a:lnTo>
                  <a:lnTo>
                    <a:pt x="71175" y="103080"/>
                  </a:lnTo>
                  <a:lnTo>
                    <a:pt x="100565" y="149316"/>
                  </a:lnTo>
                  <a:lnTo>
                    <a:pt x="106766" y="169273"/>
                  </a:lnTo>
                  <a:lnTo>
                    <a:pt x="110951" y="176833"/>
                  </a:lnTo>
                  <a:lnTo>
                    <a:pt x="114366" y="187038"/>
                  </a:lnTo>
                  <a:lnTo>
                    <a:pt x="123787" y="199975"/>
                  </a:lnTo>
                  <a:lnTo>
                    <a:pt x="123825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3687"/>
            <p:cNvSpPr/>
            <p:nvPr>
              <p:custDataLst>
                <p:tags r:id="rId62"/>
              </p:custDataLst>
            </p:nvPr>
          </p:nvSpPr>
          <p:spPr>
            <a:xfrm>
              <a:off x="6915150" y="3677043"/>
              <a:ext cx="180976" cy="199633"/>
            </a:xfrm>
            <a:custGeom>
              <a:avLst/>
              <a:gdLst/>
              <a:ahLst/>
              <a:cxnLst/>
              <a:rect l="0" t="0" r="0" b="0"/>
              <a:pathLst>
                <a:path w="180976" h="199633">
                  <a:moveTo>
                    <a:pt x="180975" y="9132"/>
                  </a:moveTo>
                  <a:lnTo>
                    <a:pt x="180975" y="9132"/>
                  </a:lnTo>
                  <a:lnTo>
                    <a:pt x="180975" y="0"/>
                  </a:lnTo>
                  <a:lnTo>
                    <a:pt x="172775" y="7843"/>
                  </a:lnTo>
                  <a:lnTo>
                    <a:pt x="164107" y="9935"/>
                  </a:lnTo>
                  <a:lnTo>
                    <a:pt x="139661" y="31512"/>
                  </a:lnTo>
                  <a:lnTo>
                    <a:pt x="106067" y="74125"/>
                  </a:lnTo>
                  <a:lnTo>
                    <a:pt x="59899" y="115951"/>
                  </a:lnTo>
                  <a:lnTo>
                    <a:pt x="19710" y="160749"/>
                  </a:lnTo>
                  <a:lnTo>
                    <a:pt x="9721" y="173647"/>
                  </a:lnTo>
                  <a:lnTo>
                    <a:pt x="1920" y="186856"/>
                  </a:lnTo>
                  <a:lnTo>
                    <a:pt x="0" y="1996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3688"/>
            <p:cNvSpPr/>
            <p:nvPr>
              <p:custDataLst>
                <p:tags r:id="rId63"/>
              </p:custDataLst>
            </p:nvPr>
          </p:nvSpPr>
          <p:spPr>
            <a:xfrm>
              <a:off x="7172718" y="3590928"/>
              <a:ext cx="142483" cy="18931"/>
            </a:xfrm>
            <a:custGeom>
              <a:avLst/>
              <a:gdLst/>
              <a:ahLst/>
              <a:cxnLst/>
              <a:rect l="0" t="0" r="0" b="0"/>
              <a:pathLst>
                <a:path w="142483" h="18931">
                  <a:moveTo>
                    <a:pt x="9132" y="9522"/>
                  </a:moveTo>
                  <a:lnTo>
                    <a:pt x="9132" y="9522"/>
                  </a:lnTo>
                  <a:lnTo>
                    <a:pt x="0" y="18654"/>
                  </a:lnTo>
                  <a:lnTo>
                    <a:pt x="4780" y="18930"/>
                  </a:lnTo>
                  <a:lnTo>
                    <a:pt x="6231" y="17911"/>
                  </a:lnTo>
                  <a:lnTo>
                    <a:pt x="7198" y="16173"/>
                  </a:lnTo>
                  <a:lnTo>
                    <a:pt x="7842" y="13956"/>
                  </a:lnTo>
                  <a:lnTo>
                    <a:pt x="9330" y="12478"/>
                  </a:lnTo>
                  <a:lnTo>
                    <a:pt x="13806" y="10836"/>
                  </a:lnTo>
                  <a:lnTo>
                    <a:pt x="41166" y="8541"/>
                  </a:lnTo>
                  <a:lnTo>
                    <a:pt x="59551" y="1331"/>
                  </a:lnTo>
                  <a:lnTo>
                    <a:pt x="105830" y="31"/>
                  </a:lnTo>
                  <a:lnTo>
                    <a:pt x="126456" y="0"/>
                  </a:lnTo>
                  <a:lnTo>
                    <a:pt x="132890" y="2820"/>
                  </a:lnTo>
                  <a:lnTo>
                    <a:pt x="142482" y="95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3689"/>
            <p:cNvSpPr/>
            <p:nvPr>
              <p:custDataLst>
                <p:tags r:id="rId64"/>
              </p:custDataLst>
            </p:nvPr>
          </p:nvSpPr>
          <p:spPr>
            <a:xfrm>
              <a:off x="7210459" y="3676650"/>
              <a:ext cx="123792" cy="28459"/>
            </a:xfrm>
            <a:custGeom>
              <a:avLst/>
              <a:gdLst/>
              <a:ahLst/>
              <a:cxnLst/>
              <a:rect l="0" t="0" r="0" b="0"/>
              <a:pathLst>
                <a:path w="123792" h="28459">
                  <a:moveTo>
                    <a:pt x="9491" y="19050"/>
                  </a:moveTo>
                  <a:lnTo>
                    <a:pt x="9491" y="19050"/>
                  </a:lnTo>
                  <a:lnTo>
                    <a:pt x="4435" y="19050"/>
                  </a:lnTo>
                  <a:lnTo>
                    <a:pt x="2946" y="20108"/>
                  </a:lnTo>
                  <a:lnTo>
                    <a:pt x="1953" y="21872"/>
                  </a:lnTo>
                  <a:lnTo>
                    <a:pt x="0" y="28458"/>
                  </a:lnTo>
                  <a:lnTo>
                    <a:pt x="5033" y="23484"/>
                  </a:lnTo>
                  <a:lnTo>
                    <a:pt x="10332" y="21021"/>
                  </a:lnTo>
                  <a:lnTo>
                    <a:pt x="55136" y="11526"/>
                  </a:lnTo>
                  <a:lnTo>
                    <a:pt x="88985" y="8545"/>
                  </a:lnTo>
                  <a:lnTo>
                    <a:pt x="106959" y="2001"/>
                  </a:lnTo>
                  <a:lnTo>
                    <a:pt x="12379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3690"/>
            <p:cNvSpPr/>
            <p:nvPr>
              <p:custDataLst>
                <p:tags r:id="rId65"/>
              </p:custDataLst>
            </p:nvPr>
          </p:nvSpPr>
          <p:spPr>
            <a:xfrm>
              <a:off x="7477125" y="3381409"/>
              <a:ext cx="161926" cy="400006"/>
            </a:xfrm>
            <a:custGeom>
              <a:avLst/>
              <a:gdLst/>
              <a:ahLst/>
              <a:cxnLst/>
              <a:rect l="0" t="0" r="0" b="0"/>
              <a:pathLst>
                <a:path w="161926" h="400006">
                  <a:moveTo>
                    <a:pt x="161925" y="9491"/>
                  </a:moveTo>
                  <a:lnTo>
                    <a:pt x="161925" y="9491"/>
                  </a:lnTo>
                  <a:lnTo>
                    <a:pt x="156869" y="4434"/>
                  </a:lnTo>
                  <a:lnTo>
                    <a:pt x="151564" y="1952"/>
                  </a:lnTo>
                  <a:lnTo>
                    <a:pt x="129768" y="0"/>
                  </a:lnTo>
                  <a:lnTo>
                    <a:pt x="123644" y="2803"/>
                  </a:lnTo>
                  <a:lnTo>
                    <a:pt x="117394" y="6519"/>
                  </a:lnTo>
                  <a:lnTo>
                    <a:pt x="107926" y="9669"/>
                  </a:lnTo>
                  <a:lnTo>
                    <a:pt x="98418" y="15776"/>
                  </a:lnTo>
                  <a:lnTo>
                    <a:pt x="88898" y="19114"/>
                  </a:lnTo>
                  <a:lnTo>
                    <a:pt x="63500" y="41369"/>
                  </a:lnTo>
                  <a:lnTo>
                    <a:pt x="59972" y="47648"/>
                  </a:lnTo>
                  <a:lnTo>
                    <a:pt x="57707" y="60302"/>
                  </a:lnTo>
                  <a:lnTo>
                    <a:pt x="57154" y="98391"/>
                  </a:lnTo>
                  <a:lnTo>
                    <a:pt x="59974" y="104741"/>
                  </a:lnTo>
                  <a:lnTo>
                    <a:pt x="63697" y="111091"/>
                  </a:lnTo>
                  <a:lnTo>
                    <a:pt x="66851" y="120616"/>
                  </a:lnTo>
                  <a:lnTo>
                    <a:pt x="83099" y="142841"/>
                  </a:lnTo>
                  <a:lnTo>
                    <a:pt x="85380" y="158716"/>
                  </a:lnTo>
                  <a:lnTo>
                    <a:pt x="85711" y="184116"/>
                  </a:lnTo>
                  <a:lnTo>
                    <a:pt x="82896" y="190466"/>
                  </a:lnTo>
                  <a:lnTo>
                    <a:pt x="51826" y="226449"/>
                  </a:lnTo>
                  <a:lnTo>
                    <a:pt x="45633" y="245630"/>
                  </a:lnTo>
                  <a:lnTo>
                    <a:pt x="31222" y="266491"/>
                  </a:lnTo>
                  <a:lnTo>
                    <a:pt x="28693" y="272938"/>
                  </a:lnTo>
                  <a:lnTo>
                    <a:pt x="12168" y="295236"/>
                  </a:lnTo>
                  <a:lnTo>
                    <a:pt x="9642" y="301589"/>
                  </a:lnTo>
                  <a:lnTo>
                    <a:pt x="1478" y="312409"/>
                  </a:lnTo>
                  <a:lnTo>
                    <a:pt x="438" y="318790"/>
                  </a:lnTo>
                  <a:lnTo>
                    <a:pt x="0" y="364511"/>
                  </a:lnTo>
                  <a:lnTo>
                    <a:pt x="0" y="376092"/>
                  </a:lnTo>
                  <a:lnTo>
                    <a:pt x="1058" y="377717"/>
                  </a:lnTo>
                  <a:lnTo>
                    <a:pt x="2822" y="378800"/>
                  </a:lnTo>
                  <a:lnTo>
                    <a:pt x="5056" y="379522"/>
                  </a:lnTo>
                  <a:lnTo>
                    <a:pt x="6545" y="381062"/>
                  </a:lnTo>
                  <a:lnTo>
                    <a:pt x="8200" y="385595"/>
                  </a:lnTo>
                  <a:lnTo>
                    <a:pt x="9701" y="387227"/>
                  </a:lnTo>
                  <a:lnTo>
                    <a:pt x="28771" y="397839"/>
                  </a:lnTo>
                  <a:lnTo>
                    <a:pt x="51196" y="399978"/>
                  </a:lnTo>
                  <a:lnTo>
                    <a:pt x="60442" y="400005"/>
                  </a:lnTo>
                  <a:lnTo>
                    <a:pt x="66727" y="397189"/>
                  </a:lnTo>
                  <a:lnTo>
                    <a:pt x="76200" y="3904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1" name="SMARTInkShape-Group769"/>
          <p:cNvGrpSpPr/>
          <p:nvPr/>
        </p:nvGrpSpPr>
        <p:grpSpPr>
          <a:xfrm>
            <a:off x="7743825" y="3476659"/>
            <a:ext cx="114301" cy="333342"/>
            <a:chOff x="7743825" y="3476659"/>
            <a:chExt cx="114301" cy="333342"/>
          </a:xfrm>
        </p:grpSpPr>
        <p:sp>
          <p:nvSpPr>
            <p:cNvPr id="169" name="SMARTInkShape-3691"/>
            <p:cNvSpPr/>
            <p:nvPr>
              <p:custDataLst>
                <p:tags r:id="rId58"/>
              </p:custDataLst>
            </p:nvPr>
          </p:nvSpPr>
          <p:spPr>
            <a:xfrm>
              <a:off x="7743825" y="3476659"/>
              <a:ext cx="38101" cy="256697"/>
            </a:xfrm>
            <a:custGeom>
              <a:avLst/>
              <a:gdLst/>
              <a:ahLst/>
              <a:cxnLst/>
              <a:rect l="0" t="0" r="0" b="0"/>
              <a:pathLst>
                <a:path w="38101" h="256697">
                  <a:moveTo>
                    <a:pt x="0" y="19016"/>
                  </a:moveTo>
                  <a:lnTo>
                    <a:pt x="0" y="19016"/>
                  </a:lnTo>
                  <a:lnTo>
                    <a:pt x="0" y="9884"/>
                  </a:lnTo>
                  <a:lnTo>
                    <a:pt x="5056" y="9608"/>
                  </a:lnTo>
                  <a:lnTo>
                    <a:pt x="6545" y="8510"/>
                  </a:lnTo>
                  <a:lnTo>
                    <a:pt x="9491" y="83"/>
                  </a:lnTo>
                  <a:lnTo>
                    <a:pt x="9515" y="0"/>
                  </a:lnTo>
                  <a:lnTo>
                    <a:pt x="14578" y="5033"/>
                  </a:lnTo>
                  <a:lnTo>
                    <a:pt x="15011" y="6519"/>
                  </a:lnTo>
                  <a:lnTo>
                    <a:pt x="14240" y="7510"/>
                  </a:lnTo>
                  <a:lnTo>
                    <a:pt x="12668" y="8170"/>
                  </a:lnTo>
                  <a:lnTo>
                    <a:pt x="12679" y="9669"/>
                  </a:lnTo>
                  <a:lnTo>
                    <a:pt x="17478" y="19678"/>
                  </a:lnTo>
                  <a:lnTo>
                    <a:pt x="19031" y="63649"/>
                  </a:lnTo>
                  <a:lnTo>
                    <a:pt x="19049" y="111222"/>
                  </a:lnTo>
                  <a:lnTo>
                    <a:pt x="27692" y="155548"/>
                  </a:lnTo>
                  <a:lnTo>
                    <a:pt x="28541" y="201285"/>
                  </a:lnTo>
                  <a:lnTo>
                    <a:pt x="29626" y="222040"/>
                  </a:lnTo>
                  <a:lnTo>
                    <a:pt x="37707" y="245604"/>
                  </a:lnTo>
                  <a:lnTo>
                    <a:pt x="28957" y="256696"/>
                  </a:lnTo>
                  <a:lnTo>
                    <a:pt x="33744" y="251953"/>
                  </a:lnTo>
                  <a:lnTo>
                    <a:pt x="36164" y="246721"/>
                  </a:lnTo>
                  <a:lnTo>
                    <a:pt x="38100" y="2380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3692"/>
            <p:cNvSpPr/>
            <p:nvPr>
              <p:custDataLst>
                <p:tags r:id="rId59"/>
              </p:custDataLst>
            </p:nvPr>
          </p:nvSpPr>
          <p:spPr>
            <a:xfrm>
              <a:off x="7800975" y="3705225"/>
              <a:ext cx="57151" cy="104776"/>
            </a:xfrm>
            <a:custGeom>
              <a:avLst/>
              <a:gdLst/>
              <a:ahLst/>
              <a:cxnLst/>
              <a:rect l="0" t="0" r="0" b="0"/>
              <a:pathLst>
                <a:path w="57151" h="104776">
                  <a:moveTo>
                    <a:pt x="57150" y="0"/>
                  </a:moveTo>
                  <a:lnTo>
                    <a:pt x="57150" y="0"/>
                  </a:lnTo>
                  <a:lnTo>
                    <a:pt x="57150" y="35025"/>
                  </a:lnTo>
                  <a:lnTo>
                    <a:pt x="34760" y="68611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6" name="SMARTInkShape-Group770"/>
          <p:cNvGrpSpPr/>
          <p:nvPr/>
        </p:nvGrpSpPr>
        <p:grpSpPr>
          <a:xfrm>
            <a:off x="8039268" y="3495678"/>
            <a:ext cx="780883" cy="304798"/>
            <a:chOff x="8039268" y="3495678"/>
            <a:chExt cx="780883" cy="304798"/>
          </a:xfrm>
        </p:grpSpPr>
        <p:sp>
          <p:nvSpPr>
            <p:cNvPr id="172" name="SMARTInkShape-3693"/>
            <p:cNvSpPr/>
            <p:nvPr>
              <p:custDataLst>
                <p:tags r:id="rId54"/>
              </p:custDataLst>
            </p:nvPr>
          </p:nvSpPr>
          <p:spPr>
            <a:xfrm>
              <a:off x="8448675" y="3752850"/>
              <a:ext cx="104776" cy="9526"/>
            </a:xfrm>
            <a:custGeom>
              <a:avLst/>
              <a:gdLst/>
              <a:ahLst/>
              <a:cxnLst/>
              <a:rect l="0" t="0" r="0" b="0"/>
              <a:pathLst>
                <a:path w="104776" h="9526">
                  <a:moveTo>
                    <a:pt x="0" y="9525"/>
                  </a:moveTo>
                  <a:lnTo>
                    <a:pt x="0" y="9525"/>
                  </a:lnTo>
                  <a:lnTo>
                    <a:pt x="5056" y="9525"/>
                  </a:lnTo>
                  <a:lnTo>
                    <a:pt x="10361" y="6703"/>
                  </a:lnTo>
                  <a:lnTo>
                    <a:pt x="16246" y="2979"/>
                  </a:lnTo>
                  <a:lnTo>
                    <a:pt x="26742" y="393"/>
                  </a:lnTo>
                  <a:lnTo>
                    <a:pt x="70936" y="0"/>
                  </a:lnTo>
                  <a:lnTo>
                    <a:pt x="88624" y="0"/>
                  </a:lnTo>
                  <a:lnTo>
                    <a:pt x="95128" y="2822"/>
                  </a:lnTo>
                  <a:lnTo>
                    <a:pt x="10477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3694"/>
            <p:cNvSpPr/>
            <p:nvPr>
              <p:custDataLst>
                <p:tags r:id="rId55"/>
              </p:custDataLst>
            </p:nvPr>
          </p:nvSpPr>
          <p:spPr>
            <a:xfrm>
              <a:off x="8039268" y="3495678"/>
              <a:ext cx="180808" cy="219073"/>
            </a:xfrm>
            <a:custGeom>
              <a:avLst/>
              <a:gdLst/>
              <a:ahLst/>
              <a:cxnLst/>
              <a:rect l="0" t="0" r="0" b="0"/>
              <a:pathLst>
                <a:path w="180808" h="219073">
                  <a:moveTo>
                    <a:pt x="28407" y="38097"/>
                  </a:moveTo>
                  <a:lnTo>
                    <a:pt x="28407" y="38097"/>
                  </a:lnTo>
                  <a:lnTo>
                    <a:pt x="23351" y="38097"/>
                  </a:lnTo>
                  <a:lnTo>
                    <a:pt x="21862" y="37039"/>
                  </a:lnTo>
                  <a:lnTo>
                    <a:pt x="20869" y="35275"/>
                  </a:lnTo>
                  <a:lnTo>
                    <a:pt x="18998" y="28965"/>
                  </a:lnTo>
                  <a:lnTo>
                    <a:pt x="25451" y="21045"/>
                  </a:lnTo>
                  <a:lnTo>
                    <a:pt x="28017" y="11249"/>
                  </a:lnTo>
                  <a:lnTo>
                    <a:pt x="29205" y="10673"/>
                  </a:lnTo>
                  <a:lnTo>
                    <a:pt x="33348" y="10034"/>
                  </a:lnTo>
                  <a:lnTo>
                    <a:pt x="34876" y="8805"/>
                  </a:lnTo>
                  <a:lnTo>
                    <a:pt x="36574" y="4617"/>
                  </a:lnTo>
                  <a:lnTo>
                    <a:pt x="38085" y="3077"/>
                  </a:lnTo>
                  <a:lnTo>
                    <a:pt x="42586" y="1366"/>
                  </a:lnTo>
                  <a:lnTo>
                    <a:pt x="87528" y="0"/>
                  </a:lnTo>
                  <a:lnTo>
                    <a:pt x="94546" y="2821"/>
                  </a:lnTo>
                  <a:lnTo>
                    <a:pt x="109075" y="14186"/>
                  </a:lnTo>
                  <a:lnTo>
                    <a:pt x="111884" y="22531"/>
                  </a:lnTo>
                  <a:lnTo>
                    <a:pt x="114001" y="55500"/>
                  </a:lnTo>
                  <a:lnTo>
                    <a:pt x="111251" y="64529"/>
                  </a:lnTo>
                  <a:lnTo>
                    <a:pt x="85482" y="106950"/>
                  </a:lnTo>
                  <a:lnTo>
                    <a:pt x="67786" y="130602"/>
                  </a:lnTo>
                  <a:lnTo>
                    <a:pt x="23017" y="175753"/>
                  </a:lnTo>
                  <a:lnTo>
                    <a:pt x="6309" y="185341"/>
                  </a:lnTo>
                  <a:lnTo>
                    <a:pt x="2710" y="191028"/>
                  </a:lnTo>
                  <a:lnTo>
                    <a:pt x="210" y="199896"/>
                  </a:lnTo>
                  <a:lnTo>
                    <a:pt x="0" y="204552"/>
                  </a:lnTo>
                  <a:lnTo>
                    <a:pt x="1002" y="206217"/>
                  </a:lnTo>
                  <a:lnTo>
                    <a:pt x="2729" y="207327"/>
                  </a:lnTo>
                  <a:lnTo>
                    <a:pt x="8048" y="209108"/>
                  </a:lnTo>
                  <a:lnTo>
                    <a:pt x="54103" y="209536"/>
                  </a:lnTo>
                  <a:lnTo>
                    <a:pt x="99333" y="209546"/>
                  </a:lnTo>
                  <a:lnTo>
                    <a:pt x="123858" y="210605"/>
                  </a:lnTo>
                  <a:lnTo>
                    <a:pt x="169100" y="218189"/>
                  </a:lnTo>
                  <a:lnTo>
                    <a:pt x="180807" y="2190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3695"/>
            <p:cNvSpPr/>
            <p:nvPr>
              <p:custDataLst>
                <p:tags r:id="rId56"/>
              </p:custDataLst>
            </p:nvPr>
          </p:nvSpPr>
          <p:spPr>
            <a:xfrm>
              <a:off x="8277236" y="3733800"/>
              <a:ext cx="28565" cy="66676"/>
            </a:xfrm>
            <a:custGeom>
              <a:avLst/>
              <a:gdLst/>
              <a:ahLst/>
              <a:cxnLst/>
              <a:rect l="0" t="0" r="0" b="0"/>
              <a:pathLst>
                <a:path w="28565" h="66676">
                  <a:moveTo>
                    <a:pt x="28564" y="0"/>
                  </a:moveTo>
                  <a:lnTo>
                    <a:pt x="28564" y="0"/>
                  </a:lnTo>
                  <a:lnTo>
                    <a:pt x="23508" y="0"/>
                  </a:lnTo>
                  <a:lnTo>
                    <a:pt x="22019" y="1058"/>
                  </a:lnTo>
                  <a:lnTo>
                    <a:pt x="21026" y="2822"/>
                  </a:lnTo>
                  <a:lnTo>
                    <a:pt x="19432" y="8201"/>
                  </a:lnTo>
                  <a:lnTo>
                    <a:pt x="3048" y="26570"/>
                  </a:lnTo>
                  <a:lnTo>
                    <a:pt x="391" y="36373"/>
                  </a:lnTo>
                  <a:lnTo>
                    <a:pt x="0" y="55389"/>
                  </a:lnTo>
                  <a:lnTo>
                    <a:pt x="8191" y="65196"/>
                  </a:lnTo>
                  <a:lnTo>
                    <a:pt x="11749" y="66018"/>
                  </a:lnTo>
                  <a:lnTo>
                    <a:pt x="19039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3696"/>
            <p:cNvSpPr/>
            <p:nvPr>
              <p:custDataLst>
                <p:tags r:id="rId57"/>
              </p:custDataLst>
            </p:nvPr>
          </p:nvSpPr>
          <p:spPr>
            <a:xfrm>
              <a:off x="8743950" y="3724392"/>
              <a:ext cx="76201" cy="18934"/>
            </a:xfrm>
            <a:custGeom>
              <a:avLst/>
              <a:gdLst/>
              <a:ahLst/>
              <a:cxnLst/>
              <a:rect l="0" t="0" r="0" b="0"/>
              <a:pathLst>
                <a:path w="76201" h="18934">
                  <a:moveTo>
                    <a:pt x="0" y="9408"/>
                  </a:moveTo>
                  <a:lnTo>
                    <a:pt x="0" y="9408"/>
                  </a:lnTo>
                  <a:lnTo>
                    <a:pt x="0" y="4351"/>
                  </a:lnTo>
                  <a:lnTo>
                    <a:pt x="1058" y="2862"/>
                  </a:lnTo>
                  <a:lnTo>
                    <a:pt x="2822" y="1869"/>
                  </a:lnTo>
                  <a:lnTo>
                    <a:pt x="17335" y="0"/>
                  </a:lnTo>
                  <a:lnTo>
                    <a:pt x="27101" y="16296"/>
                  </a:lnTo>
                  <a:lnTo>
                    <a:pt x="33564" y="17761"/>
                  </a:lnTo>
                  <a:lnTo>
                    <a:pt x="76200" y="189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7" name="SMARTInkShape-3697"/>
          <p:cNvSpPr/>
          <p:nvPr>
            <p:custDataLst>
              <p:tags r:id="rId6"/>
            </p:custDataLst>
          </p:nvPr>
        </p:nvSpPr>
        <p:spPr>
          <a:xfrm>
            <a:off x="9126475" y="3477018"/>
            <a:ext cx="169877" cy="442950"/>
          </a:xfrm>
          <a:custGeom>
            <a:avLst/>
            <a:gdLst/>
            <a:ahLst/>
            <a:cxnLst/>
            <a:rect l="0" t="0" r="0" b="0"/>
            <a:pathLst>
              <a:path w="169877" h="442950">
                <a:moveTo>
                  <a:pt x="65150" y="9132"/>
                </a:moveTo>
                <a:lnTo>
                  <a:pt x="65150" y="9132"/>
                </a:lnTo>
                <a:lnTo>
                  <a:pt x="79615" y="9132"/>
                </a:lnTo>
                <a:lnTo>
                  <a:pt x="81144" y="8074"/>
                </a:lnTo>
                <a:lnTo>
                  <a:pt x="82162" y="6310"/>
                </a:lnTo>
                <a:lnTo>
                  <a:pt x="82841" y="4075"/>
                </a:lnTo>
                <a:lnTo>
                  <a:pt x="84352" y="2586"/>
                </a:lnTo>
                <a:lnTo>
                  <a:pt x="88854" y="931"/>
                </a:lnTo>
                <a:lnTo>
                  <a:pt x="97338" y="0"/>
                </a:lnTo>
                <a:lnTo>
                  <a:pt x="103445" y="2604"/>
                </a:lnTo>
                <a:lnTo>
                  <a:pt x="109686" y="6231"/>
                </a:lnTo>
                <a:lnTo>
                  <a:pt x="122318" y="8559"/>
                </a:lnTo>
                <a:lnTo>
                  <a:pt x="125487" y="8749"/>
                </a:lnTo>
                <a:lnTo>
                  <a:pt x="131830" y="11784"/>
                </a:lnTo>
                <a:lnTo>
                  <a:pt x="138177" y="15602"/>
                </a:lnTo>
                <a:lnTo>
                  <a:pt x="147700" y="18810"/>
                </a:lnTo>
                <a:lnTo>
                  <a:pt x="163575" y="31795"/>
                </a:lnTo>
                <a:lnTo>
                  <a:pt x="167103" y="37902"/>
                </a:lnTo>
                <a:lnTo>
                  <a:pt x="169368" y="50445"/>
                </a:lnTo>
                <a:lnTo>
                  <a:pt x="169876" y="74517"/>
                </a:lnTo>
                <a:lnTo>
                  <a:pt x="167081" y="83348"/>
                </a:lnTo>
                <a:lnTo>
                  <a:pt x="163370" y="90800"/>
                </a:lnTo>
                <a:lnTo>
                  <a:pt x="155734" y="112497"/>
                </a:lnTo>
                <a:lnTo>
                  <a:pt x="125449" y="157395"/>
                </a:lnTo>
                <a:lnTo>
                  <a:pt x="117001" y="167597"/>
                </a:lnTo>
                <a:lnTo>
                  <a:pt x="110788" y="180526"/>
                </a:lnTo>
                <a:lnTo>
                  <a:pt x="106599" y="186907"/>
                </a:lnTo>
                <a:lnTo>
                  <a:pt x="103184" y="196450"/>
                </a:lnTo>
                <a:lnTo>
                  <a:pt x="95179" y="207275"/>
                </a:lnTo>
                <a:lnTo>
                  <a:pt x="94156" y="213656"/>
                </a:lnTo>
                <a:lnTo>
                  <a:pt x="93852" y="222249"/>
                </a:lnTo>
                <a:lnTo>
                  <a:pt x="96603" y="228381"/>
                </a:lnTo>
                <a:lnTo>
                  <a:pt x="100295" y="234634"/>
                </a:lnTo>
                <a:lnTo>
                  <a:pt x="102666" y="247272"/>
                </a:lnTo>
                <a:lnTo>
                  <a:pt x="102860" y="250442"/>
                </a:lnTo>
                <a:lnTo>
                  <a:pt x="105900" y="256787"/>
                </a:lnTo>
                <a:lnTo>
                  <a:pt x="111417" y="264426"/>
                </a:lnTo>
                <a:lnTo>
                  <a:pt x="121898" y="307224"/>
                </a:lnTo>
                <a:lnTo>
                  <a:pt x="122265" y="334801"/>
                </a:lnTo>
                <a:lnTo>
                  <a:pt x="119462" y="341904"/>
                </a:lnTo>
                <a:lnTo>
                  <a:pt x="117233" y="345280"/>
                </a:lnTo>
                <a:lnTo>
                  <a:pt x="110539" y="369043"/>
                </a:lnTo>
                <a:lnTo>
                  <a:pt x="86230" y="402949"/>
                </a:lnTo>
                <a:lnTo>
                  <a:pt x="59674" y="423730"/>
                </a:lnTo>
                <a:lnTo>
                  <a:pt x="46273" y="430165"/>
                </a:lnTo>
                <a:lnTo>
                  <a:pt x="43040" y="432695"/>
                </a:lnTo>
                <a:lnTo>
                  <a:pt x="33804" y="435508"/>
                </a:lnTo>
                <a:lnTo>
                  <a:pt x="23702" y="437816"/>
                </a:lnTo>
                <a:lnTo>
                  <a:pt x="15684" y="442369"/>
                </a:lnTo>
                <a:lnTo>
                  <a:pt x="13122" y="442949"/>
                </a:lnTo>
                <a:lnTo>
                  <a:pt x="11415" y="442276"/>
                </a:lnTo>
                <a:lnTo>
                  <a:pt x="10277" y="440770"/>
                </a:lnTo>
                <a:lnTo>
                  <a:pt x="6189" y="439096"/>
                </a:lnTo>
                <a:lnTo>
                  <a:pt x="3618" y="438650"/>
                </a:lnTo>
                <a:lnTo>
                  <a:pt x="1903" y="437294"/>
                </a:lnTo>
                <a:lnTo>
                  <a:pt x="0" y="432965"/>
                </a:lnTo>
                <a:lnTo>
                  <a:pt x="8000" y="40918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5" name="SMARTInkShape-Group772"/>
          <p:cNvGrpSpPr/>
          <p:nvPr/>
        </p:nvGrpSpPr>
        <p:grpSpPr>
          <a:xfrm>
            <a:off x="2514600" y="5543560"/>
            <a:ext cx="866762" cy="470916"/>
            <a:chOff x="2514600" y="5543560"/>
            <a:chExt cx="866762" cy="470916"/>
          </a:xfrm>
        </p:grpSpPr>
        <p:sp>
          <p:nvSpPr>
            <p:cNvPr id="178" name="SMARTInkShape-3698"/>
            <p:cNvSpPr/>
            <p:nvPr>
              <p:custDataLst>
                <p:tags r:id="rId47"/>
              </p:custDataLst>
            </p:nvPr>
          </p:nvSpPr>
          <p:spPr>
            <a:xfrm>
              <a:off x="2514600" y="5555126"/>
              <a:ext cx="170893" cy="459350"/>
            </a:xfrm>
            <a:custGeom>
              <a:avLst/>
              <a:gdLst/>
              <a:ahLst/>
              <a:cxnLst/>
              <a:rect l="0" t="0" r="0" b="0"/>
              <a:pathLst>
                <a:path w="170893" h="459350">
                  <a:moveTo>
                    <a:pt x="0" y="131299"/>
                  </a:moveTo>
                  <a:lnTo>
                    <a:pt x="0" y="131299"/>
                  </a:lnTo>
                  <a:lnTo>
                    <a:pt x="0" y="116548"/>
                  </a:lnTo>
                  <a:lnTo>
                    <a:pt x="0" y="126752"/>
                  </a:lnTo>
                  <a:lnTo>
                    <a:pt x="2822" y="132100"/>
                  </a:lnTo>
                  <a:lnTo>
                    <a:pt x="6546" y="138005"/>
                  </a:lnTo>
                  <a:lnTo>
                    <a:pt x="8937" y="150419"/>
                  </a:lnTo>
                  <a:lnTo>
                    <a:pt x="9133" y="153571"/>
                  </a:lnTo>
                  <a:lnTo>
                    <a:pt x="12173" y="159895"/>
                  </a:lnTo>
                  <a:lnTo>
                    <a:pt x="14465" y="163063"/>
                  </a:lnTo>
                  <a:lnTo>
                    <a:pt x="17692" y="177634"/>
                  </a:lnTo>
                  <a:lnTo>
                    <a:pt x="21693" y="215287"/>
                  </a:lnTo>
                  <a:lnTo>
                    <a:pt x="26536" y="238382"/>
                  </a:lnTo>
                  <a:lnTo>
                    <a:pt x="34853" y="282945"/>
                  </a:lnTo>
                  <a:lnTo>
                    <a:pt x="37672" y="323163"/>
                  </a:lnTo>
                  <a:lnTo>
                    <a:pt x="38044" y="366781"/>
                  </a:lnTo>
                  <a:lnTo>
                    <a:pt x="38097" y="413719"/>
                  </a:lnTo>
                  <a:lnTo>
                    <a:pt x="38100" y="459349"/>
                  </a:lnTo>
                  <a:lnTo>
                    <a:pt x="38100" y="416170"/>
                  </a:lnTo>
                  <a:lnTo>
                    <a:pt x="38100" y="377579"/>
                  </a:lnTo>
                  <a:lnTo>
                    <a:pt x="38100" y="337756"/>
                  </a:lnTo>
                  <a:lnTo>
                    <a:pt x="38100" y="301833"/>
                  </a:lnTo>
                  <a:lnTo>
                    <a:pt x="43156" y="256825"/>
                  </a:lnTo>
                  <a:lnTo>
                    <a:pt x="46742" y="209755"/>
                  </a:lnTo>
                  <a:lnTo>
                    <a:pt x="47451" y="162515"/>
                  </a:lnTo>
                  <a:lnTo>
                    <a:pt x="52647" y="122296"/>
                  </a:lnTo>
                  <a:lnTo>
                    <a:pt x="56557" y="77040"/>
                  </a:lnTo>
                  <a:lnTo>
                    <a:pt x="57945" y="62734"/>
                  </a:lnTo>
                  <a:lnTo>
                    <a:pt x="74474" y="15756"/>
                  </a:lnTo>
                  <a:lnTo>
                    <a:pt x="80745" y="4871"/>
                  </a:lnTo>
                  <a:lnTo>
                    <a:pt x="84521" y="2564"/>
                  </a:lnTo>
                  <a:lnTo>
                    <a:pt x="94362" y="0"/>
                  </a:lnTo>
                  <a:lnTo>
                    <a:pt x="98892" y="375"/>
                  </a:lnTo>
                  <a:lnTo>
                    <a:pt x="120412" y="7770"/>
                  </a:lnTo>
                  <a:lnTo>
                    <a:pt x="126894" y="12192"/>
                  </a:lnTo>
                  <a:lnTo>
                    <a:pt x="142861" y="37089"/>
                  </a:lnTo>
                  <a:lnTo>
                    <a:pt x="167216" y="78247"/>
                  </a:lnTo>
                  <a:lnTo>
                    <a:pt x="170892" y="109195"/>
                  </a:lnTo>
                  <a:lnTo>
                    <a:pt x="166229" y="128160"/>
                  </a:lnTo>
                  <a:lnTo>
                    <a:pt x="151418" y="166030"/>
                  </a:lnTo>
                  <a:lnTo>
                    <a:pt x="137527" y="181924"/>
                  </a:lnTo>
                  <a:lnTo>
                    <a:pt x="97016" y="210543"/>
                  </a:lnTo>
                  <a:lnTo>
                    <a:pt x="78957" y="215104"/>
                  </a:lnTo>
                  <a:lnTo>
                    <a:pt x="54496" y="216856"/>
                  </a:lnTo>
                  <a:lnTo>
                    <a:pt x="47857" y="214127"/>
                  </a:lnTo>
                  <a:lnTo>
                    <a:pt x="41378" y="210445"/>
                  </a:lnTo>
                  <a:lnTo>
                    <a:pt x="34971" y="208809"/>
                  </a:lnTo>
                  <a:lnTo>
                    <a:pt x="33897" y="207313"/>
                  </a:lnTo>
                  <a:lnTo>
                    <a:pt x="34240" y="205259"/>
                  </a:lnTo>
                  <a:lnTo>
                    <a:pt x="38100" y="1979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3699"/>
            <p:cNvSpPr/>
            <p:nvPr>
              <p:custDataLst>
                <p:tags r:id="rId48"/>
              </p:custDataLst>
            </p:nvPr>
          </p:nvSpPr>
          <p:spPr>
            <a:xfrm>
              <a:off x="2724185" y="5743968"/>
              <a:ext cx="133316" cy="123433"/>
            </a:xfrm>
            <a:custGeom>
              <a:avLst/>
              <a:gdLst/>
              <a:ahLst/>
              <a:cxnLst/>
              <a:rect l="0" t="0" r="0" b="0"/>
              <a:pathLst>
                <a:path w="133316" h="123433">
                  <a:moveTo>
                    <a:pt x="9490" y="9132"/>
                  </a:moveTo>
                  <a:lnTo>
                    <a:pt x="9490" y="9132"/>
                  </a:lnTo>
                  <a:lnTo>
                    <a:pt x="357" y="9132"/>
                  </a:lnTo>
                  <a:lnTo>
                    <a:pt x="0" y="931"/>
                  </a:lnTo>
                  <a:lnTo>
                    <a:pt x="1046" y="490"/>
                  </a:lnTo>
                  <a:lnTo>
                    <a:pt x="5032" y="0"/>
                  </a:lnTo>
                  <a:lnTo>
                    <a:pt x="10331" y="2604"/>
                  </a:lnTo>
                  <a:lnTo>
                    <a:pt x="26280" y="15423"/>
                  </a:lnTo>
                  <a:lnTo>
                    <a:pt x="35161" y="18757"/>
                  </a:lnTo>
                  <a:lnTo>
                    <a:pt x="78480" y="53607"/>
                  </a:lnTo>
                  <a:lnTo>
                    <a:pt x="100346" y="83348"/>
                  </a:lnTo>
                  <a:lnTo>
                    <a:pt x="103845" y="90800"/>
                  </a:lnTo>
                  <a:lnTo>
                    <a:pt x="133315" y="1234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3700"/>
            <p:cNvSpPr/>
            <p:nvPr>
              <p:custDataLst>
                <p:tags r:id="rId49"/>
              </p:custDataLst>
            </p:nvPr>
          </p:nvSpPr>
          <p:spPr>
            <a:xfrm>
              <a:off x="2752725" y="5734443"/>
              <a:ext cx="123826" cy="180583"/>
            </a:xfrm>
            <a:custGeom>
              <a:avLst/>
              <a:gdLst/>
              <a:ahLst/>
              <a:cxnLst/>
              <a:rect l="0" t="0" r="0" b="0"/>
              <a:pathLst>
                <a:path w="123826" h="180583">
                  <a:moveTo>
                    <a:pt x="123825" y="9132"/>
                  </a:moveTo>
                  <a:lnTo>
                    <a:pt x="123825" y="9132"/>
                  </a:lnTo>
                  <a:lnTo>
                    <a:pt x="114692" y="0"/>
                  </a:lnTo>
                  <a:lnTo>
                    <a:pt x="114416" y="4780"/>
                  </a:lnTo>
                  <a:lnTo>
                    <a:pt x="112261" y="6231"/>
                  </a:lnTo>
                  <a:lnTo>
                    <a:pt x="101231" y="9330"/>
                  </a:lnTo>
                  <a:lnTo>
                    <a:pt x="99237" y="11381"/>
                  </a:lnTo>
                  <a:lnTo>
                    <a:pt x="93609" y="19323"/>
                  </a:lnTo>
                  <a:lnTo>
                    <a:pt x="89229" y="25303"/>
                  </a:lnTo>
                  <a:lnTo>
                    <a:pt x="85705" y="34620"/>
                  </a:lnTo>
                  <a:lnTo>
                    <a:pt x="61300" y="78298"/>
                  </a:lnTo>
                  <a:lnTo>
                    <a:pt x="52640" y="102581"/>
                  </a:lnTo>
                  <a:lnTo>
                    <a:pt x="22409" y="149239"/>
                  </a:lnTo>
                  <a:lnTo>
                    <a:pt x="19485" y="157127"/>
                  </a:lnTo>
                  <a:lnTo>
                    <a:pt x="12946" y="167517"/>
                  </a:lnTo>
                  <a:lnTo>
                    <a:pt x="11046" y="174070"/>
                  </a:lnTo>
                  <a:lnTo>
                    <a:pt x="9481" y="176240"/>
                  </a:lnTo>
                  <a:lnTo>
                    <a:pt x="7379" y="177688"/>
                  </a:lnTo>
                  <a:lnTo>
                    <a:pt x="0" y="1805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3701"/>
            <p:cNvSpPr/>
            <p:nvPr>
              <p:custDataLst>
                <p:tags r:id="rId50"/>
              </p:custDataLst>
            </p:nvPr>
          </p:nvSpPr>
          <p:spPr>
            <a:xfrm>
              <a:off x="3076846" y="5543560"/>
              <a:ext cx="94980" cy="228424"/>
            </a:xfrm>
            <a:custGeom>
              <a:avLst/>
              <a:gdLst/>
              <a:ahLst/>
              <a:cxnLst/>
              <a:rect l="0" t="0" r="0" b="0"/>
              <a:pathLst>
                <a:path w="94980" h="228424">
                  <a:moveTo>
                    <a:pt x="75929" y="9515"/>
                  </a:moveTo>
                  <a:lnTo>
                    <a:pt x="75929" y="9515"/>
                  </a:lnTo>
                  <a:lnTo>
                    <a:pt x="66796" y="383"/>
                  </a:lnTo>
                  <a:lnTo>
                    <a:pt x="49080" y="0"/>
                  </a:lnTo>
                  <a:lnTo>
                    <a:pt x="40091" y="6538"/>
                  </a:lnTo>
                  <a:lnTo>
                    <a:pt x="34248" y="8192"/>
                  </a:lnTo>
                  <a:lnTo>
                    <a:pt x="32267" y="9691"/>
                  </a:lnTo>
                  <a:lnTo>
                    <a:pt x="13219" y="36061"/>
                  </a:lnTo>
                  <a:lnTo>
                    <a:pt x="4352" y="82709"/>
                  </a:lnTo>
                  <a:lnTo>
                    <a:pt x="0" y="127000"/>
                  </a:lnTo>
                  <a:lnTo>
                    <a:pt x="868" y="146043"/>
                  </a:lnTo>
                  <a:lnTo>
                    <a:pt x="11493" y="187668"/>
                  </a:lnTo>
                  <a:lnTo>
                    <a:pt x="28500" y="209292"/>
                  </a:lnTo>
                  <a:lnTo>
                    <a:pt x="33683" y="215780"/>
                  </a:lnTo>
                  <a:lnTo>
                    <a:pt x="35987" y="222191"/>
                  </a:lnTo>
                  <a:lnTo>
                    <a:pt x="38717" y="224324"/>
                  </a:lnTo>
                  <a:lnTo>
                    <a:pt x="51615" y="227326"/>
                  </a:lnTo>
                  <a:lnTo>
                    <a:pt x="69304" y="228423"/>
                  </a:lnTo>
                  <a:lnTo>
                    <a:pt x="94979" y="2190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3702"/>
            <p:cNvSpPr/>
            <p:nvPr>
              <p:custDataLst>
                <p:tags r:id="rId51"/>
              </p:custDataLst>
            </p:nvPr>
          </p:nvSpPr>
          <p:spPr>
            <a:xfrm>
              <a:off x="3233012" y="5695950"/>
              <a:ext cx="15014" cy="85726"/>
            </a:xfrm>
            <a:custGeom>
              <a:avLst/>
              <a:gdLst/>
              <a:ahLst/>
              <a:cxnLst/>
              <a:rect l="0" t="0" r="0" b="0"/>
              <a:pathLst>
                <a:path w="15014" h="85726">
                  <a:moveTo>
                    <a:pt x="5488" y="0"/>
                  </a:moveTo>
                  <a:lnTo>
                    <a:pt x="5488" y="0"/>
                  </a:lnTo>
                  <a:lnTo>
                    <a:pt x="5488" y="22666"/>
                  </a:lnTo>
                  <a:lnTo>
                    <a:pt x="4430" y="24636"/>
                  </a:lnTo>
                  <a:lnTo>
                    <a:pt x="2666" y="25949"/>
                  </a:lnTo>
                  <a:lnTo>
                    <a:pt x="432" y="26824"/>
                  </a:lnTo>
                  <a:lnTo>
                    <a:pt x="0" y="28466"/>
                  </a:lnTo>
                  <a:lnTo>
                    <a:pt x="4556" y="41679"/>
                  </a:lnTo>
                  <a:lnTo>
                    <a:pt x="5481" y="79378"/>
                  </a:lnTo>
                  <a:lnTo>
                    <a:pt x="6542" y="81493"/>
                  </a:lnTo>
                  <a:lnTo>
                    <a:pt x="8307" y="82905"/>
                  </a:lnTo>
                  <a:lnTo>
                    <a:pt x="15013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3703"/>
            <p:cNvSpPr/>
            <p:nvPr>
              <p:custDataLst>
                <p:tags r:id="rId52"/>
              </p:custDataLst>
            </p:nvPr>
          </p:nvSpPr>
          <p:spPr>
            <a:xfrm>
              <a:off x="3238500" y="561022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9525"/>
                  </a:moveTo>
                  <a:lnTo>
                    <a:pt x="9525" y="9525"/>
                  </a:lnTo>
                  <a:lnTo>
                    <a:pt x="392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3704"/>
            <p:cNvSpPr/>
            <p:nvPr>
              <p:custDataLst>
                <p:tags r:id="rId53"/>
              </p:custDataLst>
            </p:nvPr>
          </p:nvSpPr>
          <p:spPr>
            <a:xfrm>
              <a:off x="3295650" y="5562600"/>
              <a:ext cx="85712" cy="285751"/>
            </a:xfrm>
            <a:custGeom>
              <a:avLst/>
              <a:gdLst/>
              <a:ahLst/>
              <a:cxnLst/>
              <a:rect l="0" t="0" r="0" b="0"/>
              <a:pathLst>
                <a:path w="85712" h="285751">
                  <a:moveTo>
                    <a:pt x="9525" y="0"/>
                  </a:moveTo>
                  <a:lnTo>
                    <a:pt x="9525" y="0"/>
                  </a:lnTo>
                  <a:lnTo>
                    <a:pt x="22782" y="0"/>
                  </a:lnTo>
                  <a:lnTo>
                    <a:pt x="24713" y="1058"/>
                  </a:lnTo>
                  <a:lnTo>
                    <a:pt x="26000" y="2822"/>
                  </a:lnTo>
                  <a:lnTo>
                    <a:pt x="26858" y="5056"/>
                  </a:lnTo>
                  <a:lnTo>
                    <a:pt x="28489" y="6545"/>
                  </a:lnTo>
                  <a:lnTo>
                    <a:pt x="38710" y="11759"/>
                  </a:lnTo>
                  <a:lnTo>
                    <a:pt x="50921" y="22666"/>
                  </a:lnTo>
                  <a:lnTo>
                    <a:pt x="79378" y="65001"/>
                  </a:lnTo>
                  <a:lnTo>
                    <a:pt x="83844" y="82995"/>
                  </a:lnTo>
                  <a:lnTo>
                    <a:pt x="85560" y="125746"/>
                  </a:lnTo>
                  <a:lnTo>
                    <a:pt x="85711" y="172943"/>
                  </a:lnTo>
                  <a:lnTo>
                    <a:pt x="80074" y="188341"/>
                  </a:lnTo>
                  <a:lnTo>
                    <a:pt x="57490" y="233128"/>
                  </a:lnTo>
                  <a:lnTo>
                    <a:pt x="26744" y="268258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8" name="SMARTInkShape-Group773"/>
          <p:cNvGrpSpPr/>
          <p:nvPr/>
        </p:nvGrpSpPr>
        <p:grpSpPr>
          <a:xfrm>
            <a:off x="3724275" y="5695950"/>
            <a:ext cx="219076" cy="114301"/>
            <a:chOff x="3724275" y="5695950"/>
            <a:chExt cx="219076" cy="114301"/>
          </a:xfrm>
        </p:grpSpPr>
        <p:sp>
          <p:nvSpPr>
            <p:cNvPr id="186" name="SMARTInkShape-3705"/>
            <p:cNvSpPr/>
            <p:nvPr>
              <p:custDataLst>
                <p:tags r:id="rId45"/>
              </p:custDataLst>
            </p:nvPr>
          </p:nvSpPr>
          <p:spPr>
            <a:xfrm>
              <a:off x="3724275" y="5695950"/>
              <a:ext cx="161926" cy="9526"/>
            </a:xfrm>
            <a:custGeom>
              <a:avLst/>
              <a:gdLst/>
              <a:ahLst/>
              <a:cxnLst/>
              <a:rect l="0" t="0" r="0" b="0"/>
              <a:pathLst>
                <a:path w="161926" h="9526">
                  <a:moveTo>
                    <a:pt x="0" y="0"/>
                  </a:moveTo>
                  <a:lnTo>
                    <a:pt x="0" y="0"/>
                  </a:lnTo>
                  <a:lnTo>
                    <a:pt x="0" y="9132"/>
                  </a:lnTo>
                  <a:lnTo>
                    <a:pt x="7605" y="2901"/>
                  </a:lnTo>
                  <a:lnTo>
                    <a:pt x="17333" y="382"/>
                  </a:lnTo>
                  <a:lnTo>
                    <a:pt x="62674" y="4"/>
                  </a:lnTo>
                  <a:lnTo>
                    <a:pt x="108677" y="1058"/>
                  </a:lnTo>
                  <a:lnTo>
                    <a:pt x="149620" y="8937"/>
                  </a:lnTo>
                  <a:lnTo>
                    <a:pt x="1619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3706"/>
            <p:cNvSpPr/>
            <p:nvPr>
              <p:custDataLst>
                <p:tags r:id="rId46"/>
              </p:custDataLst>
            </p:nvPr>
          </p:nvSpPr>
          <p:spPr>
            <a:xfrm>
              <a:off x="3735702" y="5762625"/>
              <a:ext cx="207649" cy="47626"/>
            </a:xfrm>
            <a:custGeom>
              <a:avLst/>
              <a:gdLst/>
              <a:ahLst/>
              <a:cxnLst/>
              <a:rect l="0" t="0" r="0" b="0"/>
              <a:pathLst>
                <a:path w="207649" h="47626">
                  <a:moveTo>
                    <a:pt x="45723" y="0"/>
                  </a:moveTo>
                  <a:lnTo>
                    <a:pt x="45723" y="0"/>
                  </a:lnTo>
                  <a:lnTo>
                    <a:pt x="20834" y="23831"/>
                  </a:lnTo>
                  <a:lnTo>
                    <a:pt x="7724" y="30460"/>
                  </a:lnTo>
                  <a:lnTo>
                    <a:pt x="4516" y="33007"/>
                  </a:lnTo>
                  <a:lnTo>
                    <a:pt x="950" y="38658"/>
                  </a:lnTo>
                  <a:lnTo>
                    <a:pt x="0" y="41647"/>
                  </a:lnTo>
                  <a:lnTo>
                    <a:pt x="424" y="43640"/>
                  </a:lnTo>
                  <a:lnTo>
                    <a:pt x="1766" y="44968"/>
                  </a:lnTo>
                  <a:lnTo>
                    <a:pt x="6078" y="46444"/>
                  </a:lnTo>
                  <a:lnTo>
                    <a:pt x="48226" y="47579"/>
                  </a:lnTo>
                  <a:lnTo>
                    <a:pt x="94892" y="47621"/>
                  </a:lnTo>
                  <a:lnTo>
                    <a:pt x="138299" y="47624"/>
                  </a:lnTo>
                  <a:lnTo>
                    <a:pt x="178545" y="47625"/>
                  </a:lnTo>
                  <a:lnTo>
                    <a:pt x="207648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0" name="SMARTInkShape-Group774"/>
          <p:cNvGrpSpPr/>
          <p:nvPr/>
        </p:nvGrpSpPr>
        <p:grpSpPr>
          <a:xfrm>
            <a:off x="4381500" y="5553109"/>
            <a:ext cx="1847851" cy="390492"/>
            <a:chOff x="4381500" y="5553109"/>
            <a:chExt cx="1847851" cy="390492"/>
          </a:xfrm>
        </p:grpSpPr>
        <p:sp>
          <p:nvSpPr>
            <p:cNvPr id="189" name="SMARTInkShape-3707"/>
            <p:cNvSpPr/>
            <p:nvPr>
              <p:custDataLst>
                <p:tags r:id="rId34"/>
              </p:custDataLst>
            </p:nvPr>
          </p:nvSpPr>
          <p:spPr>
            <a:xfrm>
              <a:off x="4381500" y="5553125"/>
              <a:ext cx="122347" cy="333157"/>
            </a:xfrm>
            <a:custGeom>
              <a:avLst/>
              <a:gdLst/>
              <a:ahLst/>
              <a:cxnLst/>
              <a:rect l="0" t="0" r="0" b="0"/>
              <a:pathLst>
                <a:path w="122347" h="333157">
                  <a:moveTo>
                    <a:pt x="0" y="123775"/>
                  </a:moveTo>
                  <a:lnTo>
                    <a:pt x="0" y="123775"/>
                  </a:lnTo>
                  <a:lnTo>
                    <a:pt x="0" y="114284"/>
                  </a:lnTo>
                  <a:lnTo>
                    <a:pt x="8201" y="122454"/>
                  </a:lnTo>
                  <a:lnTo>
                    <a:pt x="10321" y="131119"/>
                  </a:lnTo>
                  <a:lnTo>
                    <a:pt x="15993" y="141003"/>
                  </a:lnTo>
                  <a:lnTo>
                    <a:pt x="19202" y="155808"/>
                  </a:lnTo>
                  <a:lnTo>
                    <a:pt x="34159" y="185100"/>
                  </a:lnTo>
                  <a:lnTo>
                    <a:pt x="45408" y="228609"/>
                  </a:lnTo>
                  <a:lnTo>
                    <a:pt x="47495" y="273003"/>
                  </a:lnTo>
                  <a:lnTo>
                    <a:pt x="47623" y="320253"/>
                  </a:lnTo>
                  <a:lnTo>
                    <a:pt x="47625" y="332753"/>
                  </a:lnTo>
                  <a:lnTo>
                    <a:pt x="42568" y="333156"/>
                  </a:lnTo>
                  <a:lnTo>
                    <a:pt x="41079" y="331096"/>
                  </a:lnTo>
                  <a:lnTo>
                    <a:pt x="37924" y="319141"/>
                  </a:lnTo>
                  <a:lnTo>
                    <a:pt x="31815" y="307368"/>
                  </a:lnTo>
                  <a:lnTo>
                    <a:pt x="22313" y="266126"/>
                  </a:lnTo>
                  <a:lnTo>
                    <a:pt x="14424" y="227017"/>
                  </a:lnTo>
                  <a:lnTo>
                    <a:pt x="10170" y="180722"/>
                  </a:lnTo>
                  <a:lnTo>
                    <a:pt x="9610" y="133273"/>
                  </a:lnTo>
                  <a:lnTo>
                    <a:pt x="10609" y="105776"/>
                  </a:lnTo>
                  <a:lnTo>
                    <a:pt x="24716" y="63821"/>
                  </a:lnTo>
                  <a:lnTo>
                    <a:pt x="28490" y="45569"/>
                  </a:lnTo>
                  <a:lnTo>
                    <a:pt x="35841" y="32987"/>
                  </a:lnTo>
                  <a:lnTo>
                    <a:pt x="43663" y="22556"/>
                  </a:lnTo>
                  <a:lnTo>
                    <a:pt x="49665" y="9551"/>
                  </a:lnTo>
                  <a:lnTo>
                    <a:pt x="52160" y="6350"/>
                  </a:lnTo>
                  <a:lnTo>
                    <a:pt x="57755" y="2794"/>
                  </a:lnTo>
                  <a:lnTo>
                    <a:pt x="69969" y="512"/>
                  </a:lnTo>
                  <a:lnTo>
                    <a:pt x="88910" y="0"/>
                  </a:lnTo>
                  <a:lnTo>
                    <a:pt x="91024" y="1041"/>
                  </a:lnTo>
                  <a:lnTo>
                    <a:pt x="92433" y="2794"/>
                  </a:lnTo>
                  <a:lnTo>
                    <a:pt x="95056" y="7564"/>
                  </a:lnTo>
                  <a:lnTo>
                    <a:pt x="99750" y="13212"/>
                  </a:lnTo>
                  <a:lnTo>
                    <a:pt x="105364" y="16428"/>
                  </a:lnTo>
                  <a:lnTo>
                    <a:pt x="108343" y="17285"/>
                  </a:lnTo>
                  <a:lnTo>
                    <a:pt x="110329" y="19973"/>
                  </a:lnTo>
                  <a:lnTo>
                    <a:pt x="116337" y="36675"/>
                  </a:lnTo>
                  <a:lnTo>
                    <a:pt x="120498" y="43789"/>
                  </a:lnTo>
                  <a:lnTo>
                    <a:pt x="122346" y="50478"/>
                  </a:lnTo>
                  <a:lnTo>
                    <a:pt x="120346" y="59802"/>
                  </a:lnTo>
                  <a:lnTo>
                    <a:pt x="113269" y="74128"/>
                  </a:lnTo>
                  <a:lnTo>
                    <a:pt x="82533" y="107865"/>
                  </a:lnTo>
                  <a:lnTo>
                    <a:pt x="51682" y="129065"/>
                  </a:lnTo>
                  <a:lnTo>
                    <a:pt x="9525" y="142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3708"/>
            <p:cNvSpPr/>
            <p:nvPr>
              <p:custDataLst>
                <p:tags r:id="rId35"/>
              </p:custDataLst>
            </p:nvPr>
          </p:nvSpPr>
          <p:spPr>
            <a:xfrm>
              <a:off x="4562475" y="5705475"/>
              <a:ext cx="123826" cy="161393"/>
            </a:xfrm>
            <a:custGeom>
              <a:avLst/>
              <a:gdLst/>
              <a:ahLst/>
              <a:cxnLst/>
              <a:rect l="0" t="0" r="0" b="0"/>
              <a:pathLst>
                <a:path w="123826" h="161393">
                  <a:moveTo>
                    <a:pt x="0" y="38100"/>
                  </a:moveTo>
                  <a:lnTo>
                    <a:pt x="0" y="38100"/>
                  </a:lnTo>
                  <a:lnTo>
                    <a:pt x="0" y="47232"/>
                  </a:lnTo>
                  <a:lnTo>
                    <a:pt x="8201" y="55792"/>
                  </a:lnTo>
                  <a:lnTo>
                    <a:pt x="9133" y="61804"/>
                  </a:lnTo>
                  <a:lnTo>
                    <a:pt x="10321" y="63428"/>
                  </a:lnTo>
                  <a:lnTo>
                    <a:pt x="12173" y="64510"/>
                  </a:lnTo>
                  <a:lnTo>
                    <a:pt x="14465" y="65232"/>
                  </a:lnTo>
                  <a:lnTo>
                    <a:pt x="22748" y="71304"/>
                  </a:lnTo>
                  <a:lnTo>
                    <a:pt x="25985" y="76846"/>
                  </a:lnTo>
                  <a:lnTo>
                    <a:pt x="28482" y="82837"/>
                  </a:lnTo>
                  <a:lnTo>
                    <a:pt x="34780" y="92160"/>
                  </a:lnTo>
                  <a:lnTo>
                    <a:pt x="38174" y="101625"/>
                  </a:lnTo>
                  <a:lnTo>
                    <a:pt x="44354" y="111132"/>
                  </a:lnTo>
                  <a:lnTo>
                    <a:pt x="46656" y="121710"/>
                  </a:lnTo>
                  <a:lnTo>
                    <a:pt x="47614" y="155851"/>
                  </a:lnTo>
                  <a:lnTo>
                    <a:pt x="46560" y="157875"/>
                  </a:lnTo>
                  <a:lnTo>
                    <a:pt x="44798" y="159226"/>
                  </a:lnTo>
                  <a:lnTo>
                    <a:pt x="39423" y="161392"/>
                  </a:lnTo>
                  <a:lnTo>
                    <a:pt x="38982" y="160511"/>
                  </a:lnTo>
                  <a:lnTo>
                    <a:pt x="37119" y="145647"/>
                  </a:lnTo>
                  <a:lnTo>
                    <a:pt x="30576" y="133271"/>
                  </a:lnTo>
                  <a:lnTo>
                    <a:pt x="28970" y="115579"/>
                  </a:lnTo>
                  <a:lnTo>
                    <a:pt x="36811" y="79209"/>
                  </a:lnTo>
                  <a:lnTo>
                    <a:pt x="39357" y="73972"/>
                  </a:lnTo>
                  <a:lnTo>
                    <a:pt x="50937" y="60488"/>
                  </a:lnTo>
                  <a:lnTo>
                    <a:pt x="57426" y="44616"/>
                  </a:lnTo>
                  <a:lnTo>
                    <a:pt x="71813" y="32741"/>
                  </a:lnTo>
                  <a:lnTo>
                    <a:pt x="114086" y="2839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3709"/>
            <p:cNvSpPr/>
            <p:nvPr>
              <p:custDataLst>
                <p:tags r:id="rId36"/>
              </p:custDataLst>
            </p:nvPr>
          </p:nvSpPr>
          <p:spPr>
            <a:xfrm>
              <a:off x="4781798" y="5554526"/>
              <a:ext cx="114053" cy="317720"/>
            </a:xfrm>
            <a:custGeom>
              <a:avLst/>
              <a:gdLst/>
              <a:ahLst/>
              <a:cxnLst/>
              <a:rect l="0" t="0" r="0" b="0"/>
              <a:pathLst>
                <a:path w="114053" h="317720">
                  <a:moveTo>
                    <a:pt x="114052" y="27124"/>
                  </a:moveTo>
                  <a:lnTo>
                    <a:pt x="114052" y="27124"/>
                  </a:lnTo>
                  <a:lnTo>
                    <a:pt x="114052" y="9514"/>
                  </a:lnTo>
                  <a:lnTo>
                    <a:pt x="108996" y="3444"/>
                  </a:lnTo>
                  <a:lnTo>
                    <a:pt x="103691" y="724"/>
                  </a:lnTo>
                  <a:lnTo>
                    <a:pt x="100795" y="0"/>
                  </a:lnTo>
                  <a:lnTo>
                    <a:pt x="97805" y="575"/>
                  </a:lnTo>
                  <a:lnTo>
                    <a:pt x="85404" y="6279"/>
                  </a:lnTo>
                  <a:lnTo>
                    <a:pt x="82253" y="6877"/>
                  </a:lnTo>
                  <a:lnTo>
                    <a:pt x="58191" y="21226"/>
                  </a:lnTo>
                  <a:lnTo>
                    <a:pt x="49361" y="30147"/>
                  </a:lnTo>
                  <a:lnTo>
                    <a:pt x="25268" y="71750"/>
                  </a:lnTo>
                  <a:lnTo>
                    <a:pt x="9293" y="113708"/>
                  </a:lnTo>
                  <a:lnTo>
                    <a:pt x="1637" y="146062"/>
                  </a:lnTo>
                  <a:lnTo>
                    <a:pt x="0" y="189660"/>
                  </a:lnTo>
                  <a:lnTo>
                    <a:pt x="921" y="207313"/>
                  </a:lnTo>
                  <a:lnTo>
                    <a:pt x="16008" y="249026"/>
                  </a:lnTo>
                  <a:lnTo>
                    <a:pt x="31553" y="276022"/>
                  </a:lnTo>
                  <a:lnTo>
                    <a:pt x="60276" y="305549"/>
                  </a:lnTo>
                  <a:lnTo>
                    <a:pt x="78735" y="316966"/>
                  </a:lnTo>
                  <a:lnTo>
                    <a:pt x="82040" y="317719"/>
                  </a:lnTo>
                  <a:lnTo>
                    <a:pt x="85303" y="317162"/>
                  </a:lnTo>
                  <a:lnTo>
                    <a:pt x="95002" y="3128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3710"/>
            <p:cNvSpPr/>
            <p:nvPr>
              <p:custDataLst>
                <p:tags r:id="rId37"/>
              </p:custDataLst>
            </p:nvPr>
          </p:nvSpPr>
          <p:spPr>
            <a:xfrm>
              <a:off x="5048291" y="5553109"/>
              <a:ext cx="123785" cy="352381"/>
            </a:xfrm>
            <a:custGeom>
              <a:avLst/>
              <a:gdLst/>
              <a:ahLst/>
              <a:cxnLst/>
              <a:rect l="0" t="0" r="0" b="0"/>
              <a:pathLst>
                <a:path w="123785" h="352381">
                  <a:moveTo>
                    <a:pt x="95209" y="28541"/>
                  </a:moveTo>
                  <a:lnTo>
                    <a:pt x="95209" y="28541"/>
                  </a:lnTo>
                  <a:lnTo>
                    <a:pt x="95209" y="14352"/>
                  </a:lnTo>
                  <a:lnTo>
                    <a:pt x="94151" y="12731"/>
                  </a:lnTo>
                  <a:lnTo>
                    <a:pt x="92387" y="11651"/>
                  </a:lnTo>
                  <a:lnTo>
                    <a:pt x="85508" y="9776"/>
                  </a:lnTo>
                  <a:lnTo>
                    <a:pt x="81020" y="9618"/>
                  </a:lnTo>
                  <a:lnTo>
                    <a:pt x="79399" y="8517"/>
                  </a:lnTo>
                  <a:lnTo>
                    <a:pt x="78319" y="6725"/>
                  </a:lnTo>
                  <a:lnTo>
                    <a:pt x="77600" y="4472"/>
                  </a:lnTo>
                  <a:lnTo>
                    <a:pt x="76061" y="2970"/>
                  </a:lnTo>
                  <a:lnTo>
                    <a:pt x="67063" y="83"/>
                  </a:lnTo>
                  <a:lnTo>
                    <a:pt x="61704" y="0"/>
                  </a:lnTo>
                  <a:lnTo>
                    <a:pt x="56329" y="2803"/>
                  </a:lnTo>
                  <a:lnTo>
                    <a:pt x="38496" y="18589"/>
                  </a:lnTo>
                  <a:lnTo>
                    <a:pt x="38059" y="52104"/>
                  </a:lnTo>
                  <a:lnTo>
                    <a:pt x="40882" y="57711"/>
                  </a:lnTo>
                  <a:lnTo>
                    <a:pt x="44605" y="63731"/>
                  </a:lnTo>
                  <a:lnTo>
                    <a:pt x="47760" y="73069"/>
                  </a:lnTo>
                  <a:lnTo>
                    <a:pt x="52248" y="79375"/>
                  </a:lnTo>
                  <a:lnTo>
                    <a:pt x="57771" y="82884"/>
                  </a:lnTo>
                  <a:lnTo>
                    <a:pt x="63752" y="85501"/>
                  </a:lnTo>
                  <a:lnTo>
                    <a:pt x="88870" y="108033"/>
                  </a:lnTo>
                  <a:lnTo>
                    <a:pt x="92392" y="117140"/>
                  </a:lnTo>
                  <a:lnTo>
                    <a:pt x="95015" y="127185"/>
                  </a:lnTo>
                  <a:lnTo>
                    <a:pt x="102501" y="142257"/>
                  </a:lnTo>
                  <a:lnTo>
                    <a:pt x="104293" y="155425"/>
                  </a:lnTo>
                  <a:lnTo>
                    <a:pt x="101716" y="161839"/>
                  </a:lnTo>
                  <a:lnTo>
                    <a:pt x="98101" y="168218"/>
                  </a:lnTo>
                  <a:lnTo>
                    <a:pt x="90533" y="189169"/>
                  </a:lnTo>
                  <a:lnTo>
                    <a:pt x="75962" y="208927"/>
                  </a:lnTo>
                  <a:lnTo>
                    <a:pt x="69721" y="214546"/>
                  </a:lnTo>
                  <a:lnTo>
                    <a:pt x="23900" y="240128"/>
                  </a:lnTo>
                  <a:lnTo>
                    <a:pt x="12332" y="246137"/>
                  </a:lnTo>
                  <a:lnTo>
                    <a:pt x="425" y="247578"/>
                  </a:lnTo>
                  <a:lnTo>
                    <a:pt x="0" y="255814"/>
                  </a:lnTo>
                  <a:lnTo>
                    <a:pt x="1045" y="256256"/>
                  </a:lnTo>
                  <a:lnTo>
                    <a:pt x="16828" y="258177"/>
                  </a:lnTo>
                  <a:lnTo>
                    <a:pt x="33072" y="271329"/>
                  </a:lnTo>
                  <a:lnTo>
                    <a:pt x="35843" y="276853"/>
                  </a:lnTo>
                  <a:lnTo>
                    <a:pt x="36581" y="279807"/>
                  </a:lnTo>
                  <a:lnTo>
                    <a:pt x="46615" y="295072"/>
                  </a:lnTo>
                  <a:lnTo>
                    <a:pt x="47584" y="342672"/>
                  </a:lnTo>
                  <a:lnTo>
                    <a:pt x="47584" y="347366"/>
                  </a:lnTo>
                  <a:lnTo>
                    <a:pt x="48642" y="349041"/>
                  </a:lnTo>
                  <a:lnTo>
                    <a:pt x="50406" y="350158"/>
                  </a:lnTo>
                  <a:lnTo>
                    <a:pt x="57285" y="352097"/>
                  </a:lnTo>
                  <a:lnTo>
                    <a:pt x="76320" y="352380"/>
                  </a:lnTo>
                  <a:lnTo>
                    <a:pt x="84345" y="349564"/>
                  </a:lnTo>
                  <a:lnTo>
                    <a:pt x="123784" y="3238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3711"/>
            <p:cNvSpPr/>
            <p:nvPr>
              <p:custDataLst>
                <p:tags r:id="rId38"/>
              </p:custDataLst>
            </p:nvPr>
          </p:nvSpPr>
          <p:spPr>
            <a:xfrm>
              <a:off x="5362575" y="5648452"/>
              <a:ext cx="1" cy="209424"/>
            </a:xfrm>
            <a:custGeom>
              <a:avLst/>
              <a:gdLst/>
              <a:ahLst/>
              <a:cxnLst/>
              <a:rect l="0" t="0" r="0" b="0"/>
              <a:pathLst>
                <a:path w="1" h="209424">
                  <a:moveTo>
                    <a:pt x="0" y="18923"/>
                  </a:moveTo>
                  <a:lnTo>
                    <a:pt x="0" y="18923"/>
                  </a:lnTo>
                  <a:lnTo>
                    <a:pt x="0" y="0"/>
                  </a:lnTo>
                  <a:lnTo>
                    <a:pt x="0" y="46219"/>
                  </a:lnTo>
                  <a:lnTo>
                    <a:pt x="0" y="92389"/>
                  </a:lnTo>
                  <a:lnTo>
                    <a:pt x="0" y="139976"/>
                  </a:lnTo>
                  <a:lnTo>
                    <a:pt x="0" y="186833"/>
                  </a:lnTo>
                  <a:lnTo>
                    <a:pt x="0" y="2094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3712"/>
            <p:cNvSpPr/>
            <p:nvPr>
              <p:custDataLst>
                <p:tags r:id="rId39"/>
              </p:custDataLst>
            </p:nvPr>
          </p:nvSpPr>
          <p:spPr>
            <a:xfrm>
              <a:off x="5248712" y="5619750"/>
              <a:ext cx="218639" cy="76201"/>
            </a:xfrm>
            <a:custGeom>
              <a:avLst/>
              <a:gdLst/>
              <a:ahLst/>
              <a:cxnLst/>
              <a:rect l="0" t="0" r="0" b="0"/>
              <a:pathLst>
                <a:path w="218639" h="76201">
                  <a:moveTo>
                    <a:pt x="28138" y="76200"/>
                  </a:moveTo>
                  <a:lnTo>
                    <a:pt x="28138" y="76200"/>
                  </a:lnTo>
                  <a:lnTo>
                    <a:pt x="23082" y="76200"/>
                  </a:lnTo>
                  <a:lnTo>
                    <a:pt x="17777" y="73378"/>
                  </a:lnTo>
                  <a:lnTo>
                    <a:pt x="0" y="57577"/>
                  </a:lnTo>
                  <a:lnTo>
                    <a:pt x="4749" y="52220"/>
                  </a:lnTo>
                  <a:lnTo>
                    <a:pt x="9981" y="49667"/>
                  </a:lnTo>
                  <a:lnTo>
                    <a:pt x="52267" y="35920"/>
                  </a:lnTo>
                  <a:lnTo>
                    <a:pt x="94423" y="26398"/>
                  </a:lnTo>
                  <a:lnTo>
                    <a:pt x="140418" y="12156"/>
                  </a:lnTo>
                  <a:lnTo>
                    <a:pt x="187900" y="2217"/>
                  </a:lnTo>
                  <a:lnTo>
                    <a:pt x="2186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3713"/>
            <p:cNvSpPr/>
            <p:nvPr>
              <p:custDataLst>
                <p:tags r:id="rId40"/>
              </p:custDataLst>
            </p:nvPr>
          </p:nvSpPr>
          <p:spPr>
            <a:xfrm>
              <a:off x="5448300" y="5810250"/>
              <a:ext cx="65352" cy="114301"/>
            </a:xfrm>
            <a:custGeom>
              <a:avLst/>
              <a:gdLst/>
              <a:ahLst/>
              <a:cxnLst/>
              <a:rect l="0" t="0" r="0" b="0"/>
              <a:pathLst>
                <a:path w="65352" h="114301">
                  <a:moveTo>
                    <a:pt x="57150" y="0"/>
                  </a:moveTo>
                  <a:lnTo>
                    <a:pt x="57150" y="0"/>
                  </a:lnTo>
                  <a:lnTo>
                    <a:pt x="62206" y="0"/>
                  </a:lnTo>
                  <a:lnTo>
                    <a:pt x="63695" y="1058"/>
                  </a:lnTo>
                  <a:lnTo>
                    <a:pt x="64689" y="2822"/>
                  </a:lnTo>
                  <a:lnTo>
                    <a:pt x="65351" y="5056"/>
                  </a:lnTo>
                  <a:lnTo>
                    <a:pt x="54488" y="50295"/>
                  </a:lnTo>
                  <a:lnTo>
                    <a:pt x="52200" y="55755"/>
                  </a:lnTo>
                  <a:lnTo>
                    <a:pt x="44014" y="64644"/>
                  </a:lnTo>
                  <a:lnTo>
                    <a:pt x="35437" y="72122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3714"/>
            <p:cNvSpPr/>
            <p:nvPr>
              <p:custDataLst>
                <p:tags r:id="rId41"/>
              </p:custDataLst>
            </p:nvPr>
          </p:nvSpPr>
          <p:spPr>
            <a:xfrm>
              <a:off x="5671775" y="5648516"/>
              <a:ext cx="262301" cy="85535"/>
            </a:xfrm>
            <a:custGeom>
              <a:avLst/>
              <a:gdLst/>
              <a:ahLst/>
              <a:cxnLst/>
              <a:rect l="0" t="0" r="0" b="0"/>
              <a:pathLst>
                <a:path w="262301" h="85535">
                  <a:moveTo>
                    <a:pt x="33700" y="85534"/>
                  </a:moveTo>
                  <a:lnTo>
                    <a:pt x="33700" y="85534"/>
                  </a:lnTo>
                  <a:lnTo>
                    <a:pt x="28644" y="80478"/>
                  </a:lnTo>
                  <a:lnTo>
                    <a:pt x="23339" y="77995"/>
                  </a:lnTo>
                  <a:lnTo>
                    <a:pt x="11310" y="76402"/>
                  </a:lnTo>
                  <a:lnTo>
                    <a:pt x="9248" y="75213"/>
                  </a:lnTo>
                  <a:lnTo>
                    <a:pt x="7874" y="73361"/>
                  </a:lnTo>
                  <a:lnTo>
                    <a:pt x="6957" y="71069"/>
                  </a:lnTo>
                  <a:lnTo>
                    <a:pt x="5288" y="69540"/>
                  </a:lnTo>
                  <a:lnTo>
                    <a:pt x="612" y="67842"/>
                  </a:lnTo>
                  <a:lnTo>
                    <a:pt x="0" y="65273"/>
                  </a:lnTo>
                  <a:lnTo>
                    <a:pt x="4241" y="50201"/>
                  </a:lnTo>
                  <a:lnTo>
                    <a:pt x="9920" y="43197"/>
                  </a:lnTo>
                  <a:lnTo>
                    <a:pt x="23361" y="34420"/>
                  </a:lnTo>
                  <a:lnTo>
                    <a:pt x="64364" y="23857"/>
                  </a:lnTo>
                  <a:lnTo>
                    <a:pt x="105458" y="16695"/>
                  </a:lnTo>
                  <a:lnTo>
                    <a:pt x="147122" y="10788"/>
                  </a:lnTo>
                  <a:lnTo>
                    <a:pt x="187971" y="1986"/>
                  </a:lnTo>
                  <a:lnTo>
                    <a:pt x="233053" y="0"/>
                  </a:lnTo>
                  <a:lnTo>
                    <a:pt x="245068" y="953"/>
                  </a:lnTo>
                  <a:lnTo>
                    <a:pt x="262300" y="93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3715"/>
            <p:cNvSpPr/>
            <p:nvPr>
              <p:custDataLst>
                <p:tags r:id="rId42"/>
              </p:custDataLst>
            </p:nvPr>
          </p:nvSpPr>
          <p:spPr>
            <a:xfrm>
              <a:off x="5991225" y="5876925"/>
              <a:ext cx="95251" cy="19051"/>
            </a:xfrm>
            <a:custGeom>
              <a:avLst/>
              <a:gdLst/>
              <a:ahLst/>
              <a:cxnLst/>
              <a:rect l="0" t="0" r="0" b="0"/>
              <a:pathLst>
                <a:path w="95251" h="19051">
                  <a:moveTo>
                    <a:pt x="0" y="19050"/>
                  </a:moveTo>
                  <a:lnTo>
                    <a:pt x="0" y="19050"/>
                  </a:lnTo>
                  <a:lnTo>
                    <a:pt x="26848" y="19050"/>
                  </a:lnTo>
                  <a:lnTo>
                    <a:pt x="35838" y="12505"/>
                  </a:lnTo>
                  <a:lnTo>
                    <a:pt x="44721" y="10408"/>
                  </a:lnTo>
                  <a:lnTo>
                    <a:pt x="79578" y="8489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3716"/>
            <p:cNvSpPr/>
            <p:nvPr>
              <p:custDataLst>
                <p:tags r:id="rId43"/>
              </p:custDataLst>
            </p:nvPr>
          </p:nvSpPr>
          <p:spPr>
            <a:xfrm>
              <a:off x="5867400" y="5848350"/>
              <a:ext cx="57151" cy="95251"/>
            </a:xfrm>
            <a:custGeom>
              <a:avLst/>
              <a:gdLst/>
              <a:ahLst/>
              <a:cxnLst/>
              <a:rect l="0" t="0" r="0" b="0"/>
              <a:pathLst>
                <a:path w="57151" h="95251">
                  <a:moveTo>
                    <a:pt x="57150" y="0"/>
                  </a:moveTo>
                  <a:lnTo>
                    <a:pt x="57150" y="0"/>
                  </a:lnTo>
                  <a:lnTo>
                    <a:pt x="52094" y="5056"/>
                  </a:lnTo>
                  <a:lnTo>
                    <a:pt x="49611" y="10361"/>
                  </a:lnTo>
                  <a:lnTo>
                    <a:pt x="46644" y="34958"/>
                  </a:lnTo>
                  <a:lnTo>
                    <a:pt x="40101" y="47632"/>
                  </a:lnTo>
                  <a:lnTo>
                    <a:pt x="39434" y="50804"/>
                  </a:lnTo>
                  <a:lnTo>
                    <a:pt x="33439" y="60327"/>
                  </a:lnTo>
                  <a:lnTo>
                    <a:pt x="27915" y="63853"/>
                  </a:lnTo>
                  <a:lnTo>
                    <a:pt x="21932" y="66479"/>
                  </a:lnTo>
                  <a:lnTo>
                    <a:pt x="15744" y="71174"/>
                  </a:lnTo>
                  <a:lnTo>
                    <a:pt x="12289" y="76788"/>
                  </a:lnTo>
                  <a:lnTo>
                    <a:pt x="10071" y="83960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3717"/>
            <p:cNvSpPr/>
            <p:nvPr>
              <p:custDataLst>
                <p:tags r:id="rId44"/>
              </p:custDataLst>
            </p:nvPr>
          </p:nvSpPr>
          <p:spPr>
            <a:xfrm>
              <a:off x="6200775" y="5867400"/>
              <a:ext cx="28576" cy="9526"/>
            </a:xfrm>
            <a:custGeom>
              <a:avLst/>
              <a:gdLst/>
              <a:ahLst/>
              <a:cxnLst/>
              <a:rect l="0" t="0" r="0" b="0"/>
              <a:pathLst>
                <a:path w="28576" h="952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5" y="1058"/>
                  </a:lnTo>
                  <a:lnTo>
                    <a:pt x="7539" y="2822"/>
                  </a:lnTo>
                  <a:lnTo>
                    <a:pt x="9409" y="9132"/>
                  </a:lnTo>
                  <a:lnTo>
                    <a:pt x="2857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1" name="SMARTInkShape-3718"/>
          <p:cNvSpPr/>
          <p:nvPr>
            <p:custDataLst>
              <p:tags r:id="rId7"/>
            </p:custDataLst>
          </p:nvPr>
        </p:nvSpPr>
        <p:spPr>
          <a:xfrm>
            <a:off x="5781675" y="5696343"/>
            <a:ext cx="19048" cy="171058"/>
          </a:xfrm>
          <a:custGeom>
            <a:avLst/>
            <a:gdLst/>
            <a:ahLst/>
            <a:cxnLst/>
            <a:rect l="0" t="0" r="0" b="0"/>
            <a:pathLst>
              <a:path w="19048" h="171058">
                <a:moveTo>
                  <a:pt x="0" y="9132"/>
                </a:moveTo>
                <a:lnTo>
                  <a:pt x="0" y="9132"/>
                </a:lnTo>
                <a:lnTo>
                  <a:pt x="0" y="0"/>
                </a:lnTo>
                <a:lnTo>
                  <a:pt x="0" y="13806"/>
                </a:lnTo>
                <a:lnTo>
                  <a:pt x="2822" y="19323"/>
                </a:lnTo>
                <a:lnTo>
                  <a:pt x="6545" y="25303"/>
                </a:lnTo>
                <a:lnTo>
                  <a:pt x="8642" y="35678"/>
                </a:lnTo>
                <a:lnTo>
                  <a:pt x="10321" y="50629"/>
                </a:lnTo>
                <a:lnTo>
                  <a:pt x="15994" y="63291"/>
                </a:lnTo>
                <a:lnTo>
                  <a:pt x="18931" y="110863"/>
                </a:lnTo>
                <a:lnTo>
                  <a:pt x="19047" y="153696"/>
                </a:lnTo>
                <a:lnTo>
                  <a:pt x="16227" y="160872"/>
                </a:lnTo>
                <a:lnTo>
                  <a:pt x="9525" y="17105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3" name="SMARTInkShape-Group776"/>
          <p:cNvGrpSpPr/>
          <p:nvPr/>
        </p:nvGrpSpPr>
        <p:grpSpPr>
          <a:xfrm>
            <a:off x="5229235" y="5543550"/>
            <a:ext cx="2122690" cy="1038226"/>
            <a:chOff x="5229235" y="5543550"/>
            <a:chExt cx="2122690" cy="1038226"/>
          </a:xfrm>
        </p:grpSpPr>
        <p:sp>
          <p:nvSpPr>
            <p:cNvPr id="202" name="SMARTInkShape-3719"/>
            <p:cNvSpPr/>
            <p:nvPr>
              <p:custDataLst>
                <p:tags r:id="rId23"/>
              </p:custDataLst>
            </p:nvPr>
          </p:nvSpPr>
          <p:spPr>
            <a:xfrm>
              <a:off x="7067666" y="5562603"/>
              <a:ext cx="85595" cy="400003"/>
            </a:xfrm>
            <a:custGeom>
              <a:avLst/>
              <a:gdLst/>
              <a:ahLst/>
              <a:cxnLst/>
              <a:rect l="0" t="0" r="0" b="0"/>
              <a:pathLst>
                <a:path w="85595" h="400003">
                  <a:moveTo>
                    <a:pt x="9409" y="9522"/>
                  </a:moveTo>
                  <a:lnTo>
                    <a:pt x="9409" y="9522"/>
                  </a:lnTo>
                  <a:lnTo>
                    <a:pt x="277" y="9522"/>
                  </a:lnTo>
                  <a:lnTo>
                    <a:pt x="0" y="4466"/>
                  </a:lnTo>
                  <a:lnTo>
                    <a:pt x="1020" y="2977"/>
                  </a:lnTo>
                  <a:lnTo>
                    <a:pt x="2757" y="1983"/>
                  </a:lnTo>
                  <a:lnTo>
                    <a:pt x="9591" y="259"/>
                  </a:lnTo>
                  <a:lnTo>
                    <a:pt x="41198" y="0"/>
                  </a:lnTo>
                  <a:lnTo>
                    <a:pt x="47526" y="2820"/>
                  </a:lnTo>
                  <a:lnTo>
                    <a:pt x="53866" y="6544"/>
                  </a:lnTo>
                  <a:lnTo>
                    <a:pt x="63386" y="9698"/>
                  </a:lnTo>
                  <a:lnTo>
                    <a:pt x="79259" y="22663"/>
                  </a:lnTo>
                  <a:lnTo>
                    <a:pt x="82787" y="28768"/>
                  </a:lnTo>
                  <a:lnTo>
                    <a:pt x="85052" y="36255"/>
                  </a:lnTo>
                  <a:lnTo>
                    <a:pt x="85594" y="69571"/>
                  </a:lnTo>
                  <a:lnTo>
                    <a:pt x="82780" y="76075"/>
                  </a:lnTo>
                  <a:lnTo>
                    <a:pt x="79060" y="82493"/>
                  </a:lnTo>
                  <a:lnTo>
                    <a:pt x="68741" y="108138"/>
                  </a:lnTo>
                  <a:lnTo>
                    <a:pt x="60973" y="119763"/>
                  </a:lnTo>
                  <a:lnTo>
                    <a:pt x="54990" y="133172"/>
                  </a:lnTo>
                  <a:lnTo>
                    <a:pt x="50834" y="139619"/>
                  </a:lnTo>
                  <a:lnTo>
                    <a:pt x="47435" y="149199"/>
                  </a:lnTo>
                  <a:lnTo>
                    <a:pt x="41254" y="158740"/>
                  </a:lnTo>
                  <a:lnTo>
                    <a:pt x="38953" y="168270"/>
                  </a:lnTo>
                  <a:lnTo>
                    <a:pt x="38021" y="196817"/>
                  </a:lnTo>
                  <a:lnTo>
                    <a:pt x="40823" y="201419"/>
                  </a:lnTo>
                  <a:lnTo>
                    <a:pt x="44537" y="206993"/>
                  </a:lnTo>
                  <a:lnTo>
                    <a:pt x="47687" y="216081"/>
                  </a:lnTo>
                  <a:lnTo>
                    <a:pt x="53794" y="225476"/>
                  </a:lnTo>
                  <a:lnTo>
                    <a:pt x="57132" y="234963"/>
                  </a:lnTo>
                  <a:lnTo>
                    <a:pt x="65109" y="245768"/>
                  </a:lnTo>
                  <a:lnTo>
                    <a:pt x="67330" y="254880"/>
                  </a:lnTo>
                  <a:lnTo>
                    <a:pt x="73020" y="263784"/>
                  </a:lnTo>
                  <a:lnTo>
                    <a:pt x="75479" y="276274"/>
                  </a:lnTo>
                  <a:lnTo>
                    <a:pt x="76048" y="298450"/>
                  </a:lnTo>
                  <a:lnTo>
                    <a:pt x="78891" y="304798"/>
                  </a:lnTo>
                  <a:lnTo>
                    <a:pt x="82623" y="311147"/>
                  </a:lnTo>
                  <a:lnTo>
                    <a:pt x="84725" y="321730"/>
                  </a:lnTo>
                  <a:lnTo>
                    <a:pt x="85493" y="344748"/>
                  </a:lnTo>
                  <a:lnTo>
                    <a:pt x="82736" y="351834"/>
                  </a:lnTo>
                  <a:lnTo>
                    <a:pt x="79040" y="358510"/>
                  </a:lnTo>
                  <a:lnTo>
                    <a:pt x="76668" y="371420"/>
                  </a:lnTo>
                  <a:lnTo>
                    <a:pt x="76199" y="379104"/>
                  </a:lnTo>
                  <a:lnTo>
                    <a:pt x="69560" y="388228"/>
                  </a:lnTo>
                  <a:lnTo>
                    <a:pt x="67893" y="394089"/>
                  </a:lnTo>
                  <a:lnTo>
                    <a:pt x="66390" y="396075"/>
                  </a:lnTo>
                  <a:lnTo>
                    <a:pt x="57160" y="400002"/>
                  </a:lnTo>
                  <a:lnTo>
                    <a:pt x="57034" y="3714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3720"/>
            <p:cNvSpPr/>
            <p:nvPr>
              <p:custDataLst>
                <p:tags r:id="rId24"/>
              </p:custDataLst>
            </p:nvPr>
          </p:nvSpPr>
          <p:spPr>
            <a:xfrm>
              <a:off x="6534150" y="5895975"/>
              <a:ext cx="66249" cy="66676"/>
            </a:xfrm>
            <a:custGeom>
              <a:avLst/>
              <a:gdLst/>
              <a:ahLst/>
              <a:cxnLst/>
              <a:rect l="0" t="0" r="0" b="0"/>
              <a:pathLst>
                <a:path w="66249" h="66676">
                  <a:moveTo>
                    <a:pt x="47625" y="0"/>
                  </a:moveTo>
                  <a:lnTo>
                    <a:pt x="47625" y="0"/>
                  </a:lnTo>
                  <a:lnTo>
                    <a:pt x="55825" y="0"/>
                  </a:lnTo>
                  <a:lnTo>
                    <a:pt x="66248" y="9132"/>
                  </a:lnTo>
                  <a:lnTo>
                    <a:pt x="60044" y="17052"/>
                  </a:lnTo>
                  <a:lnTo>
                    <a:pt x="58438" y="22748"/>
                  </a:lnTo>
                  <a:lnTo>
                    <a:pt x="56950" y="24690"/>
                  </a:lnTo>
                  <a:lnTo>
                    <a:pt x="19033" y="54381"/>
                  </a:lnTo>
                  <a:lnTo>
                    <a:pt x="12693" y="56978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3721"/>
            <p:cNvSpPr/>
            <p:nvPr>
              <p:custDataLst>
                <p:tags r:id="rId25"/>
              </p:custDataLst>
            </p:nvPr>
          </p:nvSpPr>
          <p:spPr>
            <a:xfrm>
              <a:off x="6839343" y="5640299"/>
              <a:ext cx="180583" cy="236627"/>
            </a:xfrm>
            <a:custGeom>
              <a:avLst/>
              <a:gdLst/>
              <a:ahLst/>
              <a:cxnLst/>
              <a:rect l="0" t="0" r="0" b="0"/>
              <a:pathLst>
                <a:path w="180583" h="236627">
                  <a:moveTo>
                    <a:pt x="9132" y="236626"/>
                  </a:moveTo>
                  <a:lnTo>
                    <a:pt x="9132" y="236626"/>
                  </a:lnTo>
                  <a:lnTo>
                    <a:pt x="9132" y="215167"/>
                  </a:lnTo>
                  <a:lnTo>
                    <a:pt x="0" y="176713"/>
                  </a:lnTo>
                  <a:lnTo>
                    <a:pt x="2604" y="170134"/>
                  </a:lnTo>
                  <a:lnTo>
                    <a:pt x="6231" y="163682"/>
                  </a:lnTo>
                  <a:lnTo>
                    <a:pt x="8750" y="152794"/>
                  </a:lnTo>
                  <a:lnTo>
                    <a:pt x="9936" y="152163"/>
                  </a:lnTo>
                  <a:lnTo>
                    <a:pt x="14075" y="151462"/>
                  </a:lnTo>
                  <a:lnTo>
                    <a:pt x="15602" y="150217"/>
                  </a:lnTo>
                  <a:lnTo>
                    <a:pt x="17300" y="146010"/>
                  </a:lnTo>
                  <a:lnTo>
                    <a:pt x="18810" y="144465"/>
                  </a:lnTo>
                  <a:lnTo>
                    <a:pt x="23312" y="142749"/>
                  </a:lnTo>
                  <a:lnTo>
                    <a:pt x="34824" y="140589"/>
                  </a:lnTo>
                  <a:lnTo>
                    <a:pt x="44143" y="134910"/>
                  </a:lnTo>
                  <a:lnTo>
                    <a:pt x="53608" y="131699"/>
                  </a:lnTo>
                  <a:lnTo>
                    <a:pt x="63114" y="125573"/>
                  </a:lnTo>
                  <a:lnTo>
                    <a:pt x="72634" y="122230"/>
                  </a:lnTo>
                  <a:lnTo>
                    <a:pt x="107557" y="90539"/>
                  </a:lnTo>
                  <a:lnTo>
                    <a:pt x="119199" y="71323"/>
                  </a:lnTo>
                  <a:lnTo>
                    <a:pt x="123236" y="59707"/>
                  </a:lnTo>
                  <a:lnTo>
                    <a:pt x="149236" y="18155"/>
                  </a:lnTo>
                  <a:lnTo>
                    <a:pt x="151764" y="6093"/>
                  </a:lnTo>
                  <a:lnTo>
                    <a:pt x="151959" y="0"/>
                  </a:lnTo>
                  <a:lnTo>
                    <a:pt x="154808" y="1990"/>
                  </a:lnTo>
                  <a:lnTo>
                    <a:pt x="157049" y="4003"/>
                  </a:lnTo>
                  <a:lnTo>
                    <a:pt x="159540" y="9060"/>
                  </a:lnTo>
                  <a:lnTo>
                    <a:pt x="161454" y="41070"/>
                  </a:lnTo>
                  <a:lnTo>
                    <a:pt x="161527" y="84302"/>
                  </a:lnTo>
                  <a:lnTo>
                    <a:pt x="161532" y="128680"/>
                  </a:lnTo>
                  <a:lnTo>
                    <a:pt x="161532" y="172068"/>
                  </a:lnTo>
                  <a:lnTo>
                    <a:pt x="161532" y="209737"/>
                  </a:lnTo>
                  <a:lnTo>
                    <a:pt x="162590" y="212350"/>
                  </a:lnTo>
                  <a:lnTo>
                    <a:pt x="164354" y="214092"/>
                  </a:lnTo>
                  <a:lnTo>
                    <a:pt x="170664" y="217372"/>
                  </a:lnTo>
                  <a:lnTo>
                    <a:pt x="180582" y="2080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3722"/>
            <p:cNvSpPr/>
            <p:nvPr>
              <p:custDataLst>
                <p:tags r:id="rId26"/>
              </p:custDataLst>
            </p:nvPr>
          </p:nvSpPr>
          <p:spPr>
            <a:xfrm>
              <a:off x="7229475" y="5543550"/>
              <a:ext cx="122450" cy="419101"/>
            </a:xfrm>
            <a:custGeom>
              <a:avLst/>
              <a:gdLst/>
              <a:ahLst/>
              <a:cxnLst/>
              <a:rect l="0" t="0" r="0" b="0"/>
              <a:pathLst>
                <a:path w="122450" h="419101">
                  <a:moveTo>
                    <a:pt x="38100" y="0"/>
                  </a:moveTo>
                  <a:lnTo>
                    <a:pt x="38100" y="0"/>
                  </a:lnTo>
                  <a:lnTo>
                    <a:pt x="52289" y="0"/>
                  </a:lnTo>
                  <a:lnTo>
                    <a:pt x="53909" y="1058"/>
                  </a:lnTo>
                  <a:lnTo>
                    <a:pt x="54990" y="2822"/>
                  </a:lnTo>
                  <a:lnTo>
                    <a:pt x="61780" y="18314"/>
                  </a:lnTo>
                  <a:lnTo>
                    <a:pt x="85782" y="60656"/>
                  </a:lnTo>
                  <a:lnTo>
                    <a:pt x="107096" y="105237"/>
                  </a:lnTo>
                  <a:lnTo>
                    <a:pt x="115699" y="145788"/>
                  </a:lnTo>
                  <a:lnTo>
                    <a:pt x="122220" y="189194"/>
                  </a:lnTo>
                  <a:lnTo>
                    <a:pt x="122449" y="234888"/>
                  </a:lnTo>
                  <a:lnTo>
                    <a:pt x="113401" y="275585"/>
                  </a:lnTo>
                  <a:lnTo>
                    <a:pt x="101422" y="319255"/>
                  </a:lnTo>
                  <a:lnTo>
                    <a:pt x="75773" y="359984"/>
                  </a:lnTo>
                  <a:lnTo>
                    <a:pt x="49699" y="396199"/>
                  </a:lnTo>
                  <a:lnTo>
                    <a:pt x="31424" y="410668"/>
                  </a:lnTo>
                  <a:lnTo>
                    <a:pt x="18905" y="415353"/>
                  </a:lnTo>
                  <a:lnTo>
                    <a:pt x="0" y="419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3723"/>
            <p:cNvSpPr/>
            <p:nvPr>
              <p:custDataLst>
                <p:tags r:id="rId27"/>
              </p:custDataLst>
            </p:nvPr>
          </p:nvSpPr>
          <p:spPr>
            <a:xfrm>
              <a:off x="5229235" y="6019800"/>
              <a:ext cx="1390630" cy="152393"/>
            </a:xfrm>
            <a:custGeom>
              <a:avLst/>
              <a:gdLst/>
              <a:ahLst/>
              <a:cxnLst/>
              <a:rect l="0" t="0" r="0" b="0"/>
              <a:pathLst>
                <a:path w="1390630" h="152393">
                  <a:moveTo>
                    <a:pt x="9515" y="0"/>
                  </a:moveTo>
                  <a:lnTo>
                    <a:pt x="9515" y="0"/>
                  </a:lnTo>
                  <a:lnTo>
                    <a:pt x="24" y="0"/>
                  </a:lnTo>
                  <a:lnTo>
                    <a:pt x="0" y="5056"/>
                  </a:lnTo>
                  <a:lnTo>
                    <a:pt x="1055" y="6545"/>
                  </a:lnTo>
                  <a:lnTo>
                    <a:pt x="2817" y="7539"/>
                  </a:lnTo>
                  <a:lnTo>
                    <a:pt x="5050" y="8201"/>
                  </a:lnTo>
                  <a:lnTo>
                    <a:pt x="6538" y="9701"/>
                  </a:lnTo>
                  <a:lnTo>
                    <a:pt x="8192" y="14189"/>
                  </a:lnTo>
                  <a:lnTo>
                    <a:pt x="9123" y="27722"/>
                  </a:lnTo>
                  <a:lnTo>
                    <a:pt x="11370" y="32240"/>
                  </a:lnTo>
                  <a:lnTo>
                    <a:pt x="50720" y="78952"/>
                  </a:lnTo>
                  <a:lnTo>
                    <a:pt x="64535" y="98537"/>
                  </a:lnTo>
                  <a:lnTo>
                    <a:pt x="112087" y="130095"/>
                  </a:lnTo>
                  <a:lnTo>
                    <a:pt x="134451" y="138618"/>
                  </a:lnTo>
                  <a:lnTo>
                    <a:pt x="175492" y="149047"/>
                  </a:lnTo>
                  <a:lnTo>
                    <a:pt x="219599" y="151958"/>
                  </a:lnTo>
                  <a:lnTo>
                    <a:pt x="262043" y="152342"/>
                  </a:lnTo>
                  <a:lnTo>
                    <a:pt x="307157" y="152392"/>
                  </a:lnTo>
                  <a:lnTo>
                    <a:pt x="343357" y="149577"/>
                  </a:lnTo>
                  <a:lnTo>
                    <a:pt x="381083" y="144199"/>
                  </a:lnTo>
                  <a:lnTo>
                    <a:pt x="425654" y="143137"/>
                  </a:lnTo>
                  <a:lnTo>
                    <a:pt x="466130" y="142927"/>
                  </a:lnTo>
                  <a:lnTo>
                    <a:pt x="509756" y="142885"/>
                  </a:lnTo>
                  <a:lnTo>
                    <a:pt x="552593" y="142877"/>
                  </a:lnTo>
                  <a:lnTo>
                    <a:pt x="588351" y="142875"/>
                  </a:lnTo>
                  <a:lnTo>
                    <a:pt x="625757" y="141817"/>
                  </a:lnTo>
                  <a:lnTo>
                    <a:pt x="663651" y="136330"/>
                  </a:lnTo>
                  <a:lnTo>
                    <a:pt x="701691" y="134233"/>
                  </a:lnTo>
                  <a:lnTo>
                    <a:pt x="738714" y="133612"/>
                  </a:lnTo>
                  <a:lnTo>
                    <a:pt x="783027" y="133402"/>
                  </a:lnTo>
                  <a:lnTo>
                    <a:pt x="827177" y="133360"/>
                  </a:lnTo>
                  <a:lnTo>
                    <a:pt x="866471" y="126806"/>
                  </a:lnTo>
                  <a:lnTo>
                    <a:pt x="904807" y="124414"/>
                  </a:lnTo>
                  <a:lnTo>
                    <a:pt x="951425" y="123903"/>
                  </a:lnTo>
                  <a:lnTo>
                    <a:pt x="983049" y="126662"/>
                  </a:lnTo>
                  <a:lnTo>
                    <a:pt x="1027893" y="132469"/>
                  </a:lnTo>
                  <a:lnTo>
                    <a:pt x="1068148" y="133234"/>
                  </a:lnTo>
                  <a:lnTo>
                    <a:pt x="1107055" y="133334"/>
                  </a:lnTo>
                  <a:lnTo>
                    <a:pt x="1151869" y="133349"/>
                  </a:lnTo>
                  <a:lnTo>
                    <a:pt x="1189668" y="134408"/>
                  </a:lnTo>
                  <a:lnTo>
                    <a:pt x="1216935" y="141551"/>
                  </a:lnTo>
                  <a:lnTo>
                    <a:pt x="1260519" y="142797"/>
                  </a:lnTo>
                  <a:lnTo>
                    <a:pt x="1303066" y="142872"/>
                  </a:lnTo>
                  <a:lnTo>
                    <a:pt x="1350504" y="142875"/>
                  </a:lnTo>
                  <a:lnTo>
                    <a:pt x="1360563" y="142875"/>
                  </a:lnTo>
                  <a:lnTo>
                    <a:pt x="1370134" y="134674"/>
                  </a:lnTo>
                  <a:lnTo>
                    <a:pt x="1370943" y="131116"/>
                  </a:lnTo>
                  <a:lnTo>
                    <a:pt x="1371158" y="128686"/>
                  </a:lnTo>
                  <a:lnTo>
                    <a:pt x="1372361" y="127065"/>
                  </a:lnTo>
                  <a:lnTo>
                    <a:pt x="1376519" y="125265"/>
                  </a:lnTo>
                  <a:lnTo>
                    <a:pt x="1378051" y="123727"/>
                  </a:lnTo>
                  <a:lnTo>
                    <a:pt x="1383332" y="113653"/>
                  </a:lnTo>
                  <a:lnTo>
                    <a:pt x="1387392" y="107663"/>
                  </a:lnTo>
                  <a:lnTo>
                    <a:pt x="1389677" y="98339"/>
                  </a:lnTo>
                  <a:lnTo>
                    <a:pt x="1390629" y="63499"/>
                  </a:lnTo>
                  <a:lnTo>
                    <a:pt x="1389574" y="61383"/>
                  </a:lnTo>
                  <a:lnTo>
                    <a:pt x="1387813" y="59972"/>
                  </a:lnTo>
                  <a:lnTo>
                    <a:pt x="1362065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3724"/>
            <p:cNvSpPr/>
            <p:nvPr>
              <p:custDataLst>
                <p:tags r:id="rId28"/>
              </p:custDataLst>
            </p:nvPr>
          </p:nvSpPr>
          <p:spPr>
            <a:xfrm>
              <a:off x="6858000" y="5630715"/>
              <a:ext cx="19051" cy="265261"/>
            </a:xfrm>
            <a:custGeom>
              <a:avLst/>
              <a:gdLst/>
              <a:ahLst/>
              <a:cxnLst/>
              <a:rect l="0" t="0" r="0" b="0"/>
              <a:pathLst>
                <a:path w="19051" h="265261">
                  <a:moveTo>
                    <a:pt x="9525" y="17610"/>
                  </a:moveTo>
                  <a:lnTo>
                    <a:pt x="9525" y="17610"/>
                  </a:lnTo>
                  <a:lnTo>
                    <a:pt x="9525" y="0"/>
                  </a:lnTo>
                  <a:lnTo>
                    <a:pt x="17725" y="15088"/>
                  </a:lnTo>
                  <a:lnTo>
                    <a:pt x="18998" y="39632"/>
                  </a:lnTo>
                  <a:lnTo>
                    <a:pt x="19047" y="81284"/>
                  </a:lnTo>
                  <a:lnTo>
                    <a:pt x="19050" y="124281"/>
                  </a:lnTo>
                  <a:lnTo>
                    <a:pt x="19050" y="167438"/>
                  </a:lnTo>
                  <a:lnTo>
                    <a:pt x="17992" y="201422"/>
                  </a:lnTo>
                  <a:lnTo>
                    <a:pt x="9918" y="247490"/>
                  </a:lnTo>
                  <a:lnTo>
                    <a:pt x="9641" y="258348"/>
                  </a:lnTo>
                  <a:lnTo>
                    <a:pt x="8544" y="260652"/>
                  </a:lnTo>
                  <a:lnTo>
                    <a:pt x="6754" y="262188"/>
                  </a:lnTo>
                  <a:lnTo>
                    <a:pt x="0" y="2652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3725"/>
            <p:cNvSpPr/>
            <p:nvPr>
              <p:custDataLst>
                <p:tags r:id="rId29"/>
              </p:custDataLst>
            </p:nvPr>
          </p:nvSpPr>
          <p:spPr>
            <a:xfrm>
              <a:off x="5657850" y="6315468"/>
              <a:ext cx="19051" cy="9133"/>
            </a:xfrm>
            <a:custGeom>
              <a:avLst/>
              <a:gdLst/>
              <a:ahLst/>
              <a:cxnLst/>
              <a:rect l="0" t="0" r="0" b="0"/>
              <a:pathLst>
                <a:path w="19051" h="9133">
                  <a:moveTo>
                    <a:pt x="0" y="9132"/>
                  </a:moveTo>
                  <a:lnTo>
                    <a:pt x="0" y="9132"/>
                  </a:lnTo>
                  <a:lnTo>
                    <a:pt x="0" y="0"/>
                  </a:lnTo>
                  <a:lnTo>
                    <a:pt x="8201" y="7842"/>
                  </a:lnTo>
                  <a:lnTo>
                    <a:pt x="19050" y="91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3726"/>
            <p:cNvSpPr/>
            <p:nvPr>
              <p:custDataLst>
                <p:tags r:id="rId30"/>
              </p:custDataLst>
            </p:nvPr>
          </p:nvSpPr>
          <p:spPr>
            <a:xfrm>
              <a:off x="5772150" y="6429375"/>
              <a:ext cx="66676" cy="12257"/>
            </a:xfrm>
            <a:custGeom>
              <a:avLst/>
              <a:gdLst/>
              <a:ahLst/>
              <a:cxnLst/>
              <a:rect l="0" t="0" r="0" b="0"/>
              <a:pathLst>
                <a:path w="66676" h="12257">
                  <a:moveTo>
                    <a:pt x="0" y="0"/>
                  </a:moveTo>
                  <a:lnTo>
                    <a:pt x="0" y="0"/>
                  </a:lnTo>
                  <a:lnTo>
                    <a:pt x="0" y="10113"/>
                  </a:lnTo>
                  <a:lnTo>
                    <a:pt x="1058" y="12035"/>
                  </a:lnTo>
                  <a:lnTo>
                    <a:pt x="2822" y="12256"/>
                  </a:lnTo>
                  <a:lnTo>
                    <a:pt x="8201" y="10065"/>
                  </a:lnTo>
                  <a:lnTo>
                    <a:pt x="54239" y="9525"/>
                  </a:lnTo>
                  <a:lnTo>
                    <a:pt x="6667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3727"/>
            <p:cNvSpPr/>
            <p:nvPr>
              <p:custDataLst>
                <p:tags r:id="rId31"/>
              </p:custDataLst>
            </p:nvPr>
          </p:nvSpPr>
          <p:spPr>
            <a:xfrm>
              <a:off x="5896368" y="6400800"/>
              <a:ext cx="9133" cy="76201"/>
            </a:xfrm>
            <a:custGeom>
              <a:avLst/>
              <a:gdLst/>
              <a:ahLst/>
              <a:cxnLst/>
              <a:rect l="0" t="0" r="0" b="0"/>
              <a:pathLst>
                <a:path w="9133" h="76201">
                  <a:moveTo>
                    <a:pt x="9132" y="0"/>
                  </a:moveTo>
                  <a:lnTo>
                    <a:pt x="9132" y="0"/>
                  </a:lnTo>
                  <a:lnTo>
                    <a:pt x="9132" y="17610"/>
                  </a:lnTo>
                  <a:lnTo>
                    <a:pt x="2587" y="26370"/>
                  </a:lnTo>
                  <a:lnTo>
                    <a:pt x="490" y="35212"/>
                  </a:lnTo>
                  <a:lnTo>
                    <a:pt x="0" y="41403"/>
                  </a:lnTo>
                  <a:lnTo>
                    <a:pt x="927" y="43477"/>
                  </a:lnTo>
                  <a:lnTo>
                    <a:pt x="2604" y="44860"/>
                  </a:lnTo>
                  <a:lnTo>
                    <a:pt x="4780" y="45781"/>
                  </a:lnTo>
                  <a:lnTo>
                    <a:pt x="6231" y="47454"/>
                  </a:lnTo>
                  <a:lnTo>
                    <a:pt x="7842" y="52135"/>
                  </a:lnTo>
                  <a:lnTo>
                    <a:pt x="9132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3728"/>
            <p:cNvSpPr/>
            <p:nvPr>
              <p:custDataLst>
                <p:tags r:id="rId32"/>
              </p:custDataLst>
            </p:nvPr>
          </p:nvSpPr>
          <p:spPr>
            <a:xfrm>
              <a:off x="5991225" y="6353175"/>
              <a:ext cx="28457" cy="180976"/>
            </a:xfrm>
            <a:custGeom>
              <a:avLst/>
              <a:gdLst/>
              <a:ahLst/>
              <a:cxnLst/>
              <a:rect l="0" t="0" r="0" b="0"/>
              <a:pathLst>
                <a:path w="28457" h="180976">
                  <a:moveTo>
                    <a:pt x="0" y="0"/>
                  </a:moveTo>
                  <a:lnTo>
                    <a:pt x="0" y="0"/>
                  </a:lnTo>
                  <a:lnTo>
                    <a:pt x="9132" y="0"/>
                  </a:lnTo>
                  <a:lnTo>
                    <a:pt x="9409" y="5056"/>
                  </a:lnTo>
                  <a:lnTo>
                    <a:pt x="10506" y="6545"/>
                  </a:lnTo>
                  <a:lnTo>
                    <a:pt x="14548" y="8201"/>
                  </a:lnTo>
                  <a:lnTo>
                    <a:pt x="16049" y="10759"/>
                  </a:lnTo>
                  <a:lnTo>
                    <a:pt x="19845" y="34337"/>
                  </a:lnTo>
                  <a:lnTo>
                    <a:pt x="25518" y="45334"/>
                  </a:lnTo>
                  <a:lnTo>
                    <a:pt x="28456" y="92233"/>
                  </a:lnTo>
                  <a:lnTo>
                    <a:pt x="27493" y="110961"/>
                  </a:lnTo>
                  <a:lnTo>
                    <a:pt x="12098" y="152576"/>
                  </a:lnTo>
                  <a:lnTo>
                    <a:pt x="9610" y="164119"/>
                  </a:lnTo>
                  <a:lnTo>
                    <a:pt x="0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3729"/>
            <p:cNvSpPr/>
            <p:nvPr>
              <p:custDataLst>
                <p:tags r:id="rId33"/>
              </p:custDataLst>
            </p:nvPr>
          </p:nvSpPr>
          <p:spPr>
            <a:xfrm>
              <a:off x="5524554" y="6391391"/>
              <a:ext cx="85672" cy="190385"/>
            </a:xfrm>
            <a:custGeom>
              <a:avLst/>
              <a:gdLst/>
              <a:ahLst/>
              <a:cxnLst/>
              <a:rect l="0" t="0" r="0" b="0"/>
              <a:pathLst>
                <a:path w="85672" h="190385">
                  <a:moveTo>
                    <a:pt x="28521" y="9409"/>
                  </a:moveTo>
                  <a:lnTo>
                    <a:pt x="28521" y="9409"/>
                  </a:lnTo>
                  <a:lnTo>
                    <a:pt x="28521" y="1208"/>
                  </a:lnTo>
                  <a:lnTo>
                    <a:pt x="27463" y="767"/>
                  </a:lnTo>
                  <a:lnTo>
                    <a:pt x="15264" y="0"/>
                  </a:lnTo>
                  <a:lnTo>
                    <a:pt x="13333" y="1020"/>
                  </a:lnTo>
                  <a:lnTo>
                    <a:pt x="12046" y="2758"/>
                  </a:lnTo>
                  <a:lnTo>
                    <a:pt x="1315" y="30752"/>
                  </a:lnTo>
                  <a:lnTo>
                    <a:pt x="0" y="76297"/>
                  </a:lnTo>
                  <a:lnTo>
                    <a:pt x="2773" y="117025"/>
                  </a:lnTo>
                  <a:lnTo>
                    <a:pt x="13204" y="147789"/>
                  </a:lnTo>
                  <a:lnTo>
                    <a:pt x="22066" y="158400"/>
                  </a:lnTo>
                  <a:lnTo>
                    <a:pt x="52208" y="182723"/>
                  </a:lnTo>
                  <a:lnTo>
                    <a:pt x="85671" y="1903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4" name="SMARTInkShape-3730"/>
          <p:cNvSpPr/>
          <p:nvPr>
            <p:custDataLst>
              <p:tags r:id="rId8"/>
            </p:custDataLst>
          </p:nvPr>
        </p:nvSpPr>
        <p:spPr>
          <a:xfrm>
            <a:off x="5686425" y="6410325"/>
            <a:ext cx="9526" cy="85726"/>
          </a:xfrm>
          <a:custGeom>
            <a:avLst/>
            <a:gdLst/>
            <a:ahLst/>
            <a:cxnLst/>
            <a:rect l="0" t="0" r="0" b="0"/>
            <a:pathLst>
              <a:path w="9526" h="85726">
                <a:moveTo>
                  <a:pt x="0" y="0"/>
                </a:moveTo>
                <a:lnTo>
                  <a:pt x="0" y="0"/>
                </a:lnTo>
                <a:lnTo>
                  <a:pt x="0" y="47509"/>
                </a:lnTo>
                <a:lnTo>
                  <a:pt x="0" y="69969"/>
                </a:lnTo>
                <a:lnTo>
                  <a:pt x="2822" y="76253"/>
                </a:lnTo>
                <a:lnTo>
                  <a:pt x="9525" y="857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7" name="SMARTInkShape-Group778"/>
          <p:cNvGrpSpPr/>
          <p:nvPr/>
        </p:nvGrpSpPr>
        <p:grpSpPr>
          <a:xfrm>
            <a:off x="7762875" y="5743575"/>
            <a:ext cx="247651" cy="142862"/>
            <a:chOff x="7762875" y="5743575"/>
            <a:chExt cx="247651" cy="142862"/>
          </a:xfrm>
        </p:grpSpPr>
        <p:sp>
          <p:nvSpPr>
            <p:cNvPr id="215" name="SMARTInkShape-3731"/>
            <p:cNvSpPr/>
            <p:nvPr>
              <p:custDataLst>
                <p:tags r:id="rId21"/>
              </p:custDataLst>
            </p:nvPr>
          </p:nvSpPr>
          <p:spPr>
            <a:xfrm>
              <a:off x="7762875" y="5743575"/>
              <a:ext cx="190501" cy="19051"/>
            </a:xfrm>
            <a:custGeom>
              <a:avLst/>
              <a:gdLst/>
              <a:ahLst/>
              <a:cxnLst/>
              <a:rect l="0" t="0" r="0" b="0"/>
              <a:pathLst>
                <a:path w="190501" h="19051">
                  <a:moveTo>
                    <a:pt x="0" y="19050"/>
                  </a:moveTo>
                  <a:lnTo>
                    <a:pt x="0" y="19050"/>
                  </a:lnTo>
                  <a:lnTo>
                    <a:pt x="46370" y="19050"/>
                  </a:lnTo>
                  <a:lnTo>
                    <a:pt x="89012" y="9349"/>
                  </a:lnTo>
                  <a:lnTo>
                    <a:pt x="120666" y="1440"/>
                  </a:lnTo>
                  <a:lnTo>
                    <a:pt x="165101" y="84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3732"/>
            <p:cNvSpPr/>
            <p:nvPr>
              <p:custDataLst>
                <p:tags r:id="rId22"/>
              </p:custDataLst>
            </p:nvPr>
          </p:nvSpPr>
          <p:spPr>
            <a:xfrm>
              <a:off x="7791958" y="5848350"/>
              <a:ext cx="218568" cy="38087"/>
            </a:xfrm>
            <a:custGeom>
              <a:avLst/>
              <a:gdLst/>
              <a:ahLst/>
              <a:cxnLst/>
              <a:rect l="0" t="0" r="0" b="0"/>
              <a:pathLst>
                <a:path w="218568" h="38087">
                  <a:moveTo>
                    <a:pt x="18542" y="19050"/>
                  </a:moveTo>
                  <a:lnTo>
                    <a:pt x="18542" y="19050"/>
                  </a:lnTo>
                  <a:lnTo>
                    <a:pt x="0" y="37592"/>
                  </a:lnTo>
                  <a:lnTo>
                    <a:pt x="30096" y="38086"/>
                  </a:lnTo>
                  <a:lnTo>
                    <a:pt x="76707" y="29898"/>
                  </a:lnTo>
                  <a:lnTo>
                    <a:pt x="120539" y="22290"/>
                  </a:lnTo>
                  <a:lnTo>
                    <a:pt x="160868" y="16868"/>
                  </a:lnTo>
                  <a:lnTo>
                    <a:pt x="205795" y="3945"/>
                  </a:lnTo>
                  <a:lnTo>
                    <a:pt x="2185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7" name="SMARTInkShape-Group779"/>
          <p:cNvGrpSpPr/>
          <p:nvPr/>
        </p:nvGrpSpPr>
        <p:grpSpPr>
          <a:xfrm>
            <a:off x="8306713" y="5163912"/>
            <a:ext cx="951588" cy="807783"/>
            <a:chOff x="8306713" y="5163912"/>
            <a:chExt cx="951588" cy="807783"/>
          </a:xfrm>
        </p:grpSpPr>
        <p:sp>
          <p:nvSpPr>
            <p:cNvPr id="218" name="SMARTInkShape-3733"/>
            <p:cNvSpPr/>
            <p:nvPr>
              <p:custDataLst>
                <p:tags r:id="rId12"/>
              </p:custDataLst>
            </p:nvPr>
          </p:nvSpPr>
          <p:spPr>
            <a:xfrm>
              <a:off x="8306713" y="5581770"/>
              <a:ext cx="94338" cy="304681"/>
            </a:xfrm>
            <a:custGeom>
              <a:avLst/>
              <a:gdLst/>
              <a:ahLst/>
              <a:cxnLst/>
              <a:rect l="0" t="0" r="0" b="0"/>
              <a:pathLst>
                <a:path w="94338" h="304681">
                  <a:moveTo>
                    <a:pt x="94337" y="28455"/>
                  </a:moveTo>
                  <a:lnTo>
                    <a:pt x="94337" y="28455"/>
                  </a:lnTo>
                  <a:lnTo>
                    <a:pt x="86137" y="20254"/>
                  </a:lnTo>
                  <a:lnTo>
                    <a:pt x="85205" y="14266"/>
                  </a:lnTo>
                  <a:lnTo>
                    <a:pt x="84016" y="12645"/>
                  </a:lnTo>
                  <a:lnTo>
                    <a:pt x="77325" y="10045"/>
                  </a:lnTo>
                  <a:lnTo>
                    <a:pt x="76646" y="9832"/>
                  </a:lnTo>
                  <a:lnTo>
                    <a:pt x="67952" y="2943"/>
                  </a:lnTo>
                  <a:lnTo>
                    <a:pt x="57989" y="284"/>
                  </a:lnTo>
                  <a:lnTo>
                    <a:pt x="51699" y="0"/>
                  </a:lnTo>
                  <a:lnTo>
                    <a:pt x="50037" y="1018"/>
                  </a:lnTo>
                  <a:lnTo>
                    <a:pt x="48928" y="2755"/>
                  </a:lnTo>
                  <a:lnTo>
                    <a:pt x="48189" y="4972"/>
                  </a:lnTo>
                  <a:lnTo>
                    <a:pt x="30294" y="28530"/>
                  </a:lnTo>
                  <a:lnTo>
                    <a:pt x="23126" y="46226"/>
                  </a:lnTo>
                  <a:lnTo>
                    <a:pt x="12576" y="64617"/>
                  </a:lnTo>
                  <a:lnTo>
                    <a:pt x="7901" y="108300"/>
                  </a:lnTo>
                  <a:lnTo>
                    <a:pt x="0" y="155579"/>
                  </a:lnTo>
                  <a:lnTo>
                    <a:pt x="416" y="180774"/>
                  </a:lnTo>
                  <a:lnTo>
                    <a:pt x="10861" y="228289"/>
                  </a:lnTo>
                  <a:lnTo>
                    <a:pt x="25037" y="266563"/>
                  </a:lnTo>
                  <a:lnTo>
                    <a:pt x="27554" y="278215"/>
                  </a:lnTo>
                  <a:lnTo>
                    <a:pt x="32200" y="286920"/>
                  </a:lnTo>
                  <a:lnTo>
                    <a:pt x="45822" y="297772"/>
                  </a:lnTo>
                  <a:lnTo>
                    <a:pt x="58208" y="302634"/>
                  </a:lnTo>
                  <a:lnTo>
                    <a:pt x="75287" y="3046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3734"/>
            <p:cNvSpPr/>
            <p:nvPr>
              <p:custDataLst>
                <p:tags r:id="rId13"/>
              </p:custDataLst>
            </p:nvPr>
          </p:nvSpPr>
          <p:spPr>
            <a:xfrm>
              <a:off x="8477260" y="5657850"/>
              <a:ext cx="28566" cy="180976"/>
            </a:xfrm>
            <a:custGeom>
              <a:avLst/>
              <a:gdLst/>
              <a:ahLst/>
              <a:cxnLst/>
              <a:rect l="0" t="0" r="0" b="0"/>
              <a:pathLst>
                <a:path w="28566" h="180976">
                  <a:moveTo>
                    <a:pt x="28565" y="0"/>
                  </a:moveTo>
                  <a:lnTo>
                    <a:pt x="28565" y="0"/>
                  </a:lnTo>
                  <a:lnTo>
                    <a:pt x="23509" y="0"/>
                  </a:lnTo>
                  <a:lnTo>
                    <a:pt x="22020" y="1058"/>
                  </a:lnTo>
                  <a:lnTo>
                    <a:pt x="21027" y="2822"/>
                  </a:lnTo>
                  <a:lnTo>
                    <a:pt x="19628" y="13183"/>
                  </a:lnTo>
                  <a:lnTo>
                    <a:pt x="18244" y="22793"/>
                  </a:lnTo>
                  <a:lnTo>
                    <a:pt x="11553" y="37585"/>
                  </a:lnTo>
                  <a:lnTo>
                    <a:pt x="6708" y="83735"/>
                  </a:lnTo>
                  <a:lnTo>
                    <a:pt x="2976" y="92249"/>
                  </a:lnTo>
                  <a:lnTo>
                    <a:pt x="68" y="136437"/>
                  </a:lnTo>
                  <a:lnTo>
                    <a:pt x="0" y="155145"/>
                  </a:lnTo>
                  <a:lnTo>
                    <a:pt x="2817" y="161734"/>
                  </a:lnTo>
                  <a:lnTo>
                    <a:pt x="6538" y="168190"/>
                  </a:lnTo>
                  <a:lnTo>
                    <a:pt x="9515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3735"/>
            <p:cNvSpPr/>
            <p:nvPr>
              <p:custDataLst>
                <p:tags r:id="rId14"/>
              </p:custDataLst>
            </p:nvPr>
          </p:nvSpPr>
          <p:spPr>
            <a:xfrm>
              <a:off x="8553450" y="5753100"/>
              <a:ext cx="123826" cy="28460"/>
            </a:xfrm>
            <a:custGeom>
              <a:avLst/>
              <a:gdLst/>
              <a:ahLst/>
              <a:cxnLst/>
              <a:rect l="0" t="0" r="0" b="0"/>
              <a:pathLst>
                <a:path w="123826" h="28460">
                  <a:moveTo>
                    <a:pt x="0" y="19050"/>
                  </a:moveTo>
                  <a:lnTo>
                    <a:pt x="0" y="19050"/>
                  </a:lnTo>
                  <a:lnTo>
                    <a:pt x="0" y="28459"/>
                  </a:lnTo>
                  <a:lnTo>
                    <a:pt x="0" y="19440"/>
                  </a:lnTo>
                  <a:lnTo>
                    <a:pt x="42616" y="19050"/>
                  </a:lnTo>
                  <a:lnTo>
                    <a:pt x="72947" y="17992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3736"/>
            <p:cNvSpPr/>
            <p:nvPr>
              <p:custDataLst>
                <p:tags r:id="rId15"/>
              </p:custDataLst>
            </p:nvPr>
          </p:nvSpPr>
          <p:spPr>
            <a:xfrm>
              <a:off x="8763000" y="5621370"/>
              <a:ext cx="95183" cy="350325"/>
            </a:xfrm>
            <a:custGeom>
              <a:avLst/>
              <a:gdLst/>
              <a:ahLst/>
              <a:cxnLst/>
              <a:rect l="0" t="0" r="0" b="0"/>
              <a:pathLst>
                <a:path w="95183" h="350325">
                  <a:moveTo>
                    <a:pt x="19050" y="84105"/>
                  </a:moveTo>
                  <a:lnTo>
                    <a:pt x="19050" y="84105"/>
                  </a:lnTo>
                  <a:lnTo>
                    <a:pt x="13993" y="84105"/>
                  </a:lnTo>
                  <a:lnTo>
                    <a:pt x="12504" y="85163"/>
                  </a:lnTo>
                  <a:lnTo>
                    <a:pt x="11510" y="86927"/>
                  </a:lnTo>
                  <a:lnTo>
                    <a:pt x="9640" y="101438"/>
                  </a:lnTo>
                  <a:lnTo>
                    <a:pt x="9527" y="145503"/>
                  </a:lnTo>
                  <a:lnTo>
                    <a:pt x="9525" y="188943"/>
                  </a:lnTo>
                  <a:lnTo>
                    <a:pt x="9525" y="233334"/>
                  </a:lnTo>
                  <a:lnTo>
                    <a:pt x="9525" y="276487"/>
                  </a:lnTo>
                  <a:lnTo>
                    <a:pt x="9525" y="324042"/>
                  </a:lnTo>
                  <a:lnTo>
                    <a:pt x="9525" y="329788"/>
                  </a:lnTo>
                  <a:lnTo>
                    <a:pt x="8467" y="333619"/>
                  </a:lnTo>
                  <a:lnTo>
                    <a:pt x="6703" y="336172"/>
                  </a:lnTo>
                  <a:lnTo>
                    <a:pt x="4468" y="337875"/>
                  </a:lnTo>
                  <a:lnTo>
                    <a:pt x="1985" y="342590"/>
                  </a:lnTo>
                  <a:lnTo>
                    <a:pt x="115" y="350324"/>
                  </a:lnTo>
                  <a:lnTo>
                    <a:pt x="0" y="308241"/>
                  </a:lnTo>
                  <a:lnTo>
                    <a:pt x="0" y="262183"/>
                  </a:lnTo>
                  <a:lnTo>
                    <a:pt x="0" y="218132"/>
                  </a:lnTo>
                  <a:lnTo>
                    <a:pt x="0" y="177981"/>
                  </a:lnTo>
                  <a:lnTo>
                    <a:pt x="7540" y="131549"/>
                  </a:lnTo>
                  <a:lnTo>
                    <a:pt x="10323" y="85139"/>
                  </a:lnTo>
                  <a:lnTo>
                    <a:pt x="21268" y="39548"/>
                  </a:lnTo>
                  <a:lnTo>
                    <a:pt x="25328" y="30435"/>
                  </a:lnTo>
                  <a:lnTo>
                    <a:pt x="28670" y="15521"/>
                  </a:lnTo>
                  <a:lnTo>
                    <a:pt x="30755" y="12982"/>
                  </a:lnTo>
                  <a:lnTo>
                    <a:pt x="45871" y="0"/>
                  </a:lnTo>
                  <a:lnTo>
                    <a:pt x="47514" y="519"/>
                  </a:lnTo>
                  <a:lnTo>
                    <a:pt x="54883" y="5246"/>
                  </a:lnTo>
                  <a:lnTo>
                    <a:pt x="63769" y="8175"/>
                  </a:lnTo>
                  <a:lnTo>
                    <a:pt x="69969" y="12611"/>
                  </a:lnTo>
                  <a:lnTo>
                    <a:pt x="73430" y="18111"/>
                  </a:lnTo>
                  <a:lnTo>
                    <a:pt x="92603" y="62499"/>
                  </a:lnTo>
                  <a:lnTo>
                    <a:pt x="95182" y="105322"/>
                  </a:lnTo>
                  <a:lnTo>
                    <a:pt x="94161" y="115760"/>
                  </a:lnTo>
                  <a:lnTo>
                    <a:pt x="87637" y="127586"/>
                  </a:lnTo>
                  <a:lnTo>
                    <a:pt x="63450" y="153918"/>
                  </a:lnTo>
                  <a:lnTo>
                    <a:pt x="57128" y="157466"/>
                  </a:lnTo>
                  <a:lnTo>
                    <a:pt x="50791" y="160102"/>
                  </a:lnTo>
                  <a:lnTo>
                    <a:pt x="41273" y="166477"/>
                  </a:lnTo>
                  <a:lnTo>
                    <a:pt x="34923" y="168340"/>
                  </a:lnTo>
                  <a:lnTo>
                    <a:pt x="31749" y="167779"/>
                  </a:lnTo>
                  <a:lnTo>
                    <a:pt x="22225" y="161931"/>
                  </a:lnTo>
                  <a:lnTo>
                    <a:pt x="5026" y="146220"/>
                  </a:lnTo>
                  <a:lnTo>
                    <a:pt x="2235" y="137818"/>
                  </a:lnTo>
                  <a:lnTo>
                    <a:pt x="0" y="1222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3737"/>
            <p:cNvSpPr/>
            <p:nvPr>
              <p:custDataLst>
                <p:tags r:id="rId16"/>
              </p:custDataLst>
            </p:nvPr>
          </p:nvSpPr>
          <p:spPr>
            <a:xfrm>
              <a:off x="8905875" y="5562993"/>
              <a:ext cx="57064" cy="228208"/>
            </a:xfrm>
            <a:custGeom>
              <a:avLst/>
              <a:gdLst/>
              <a:ahLst/>
              <a:cxnLst/>
              <a:rect l="0" t="0" r="0" b="0"/>
              <a:pathLst>
                <a:path w="57064" h="228208">
                  <a:moveTo>
                    <a:pt x="0" y="9132"/>
                  </a:moveTo>
                  <a:lnTo>
                    <a:pt x="0" y="9132"/>
                  </a:lnTo>
                  <a:lnTo>
                    <a:pt x="5057" y="9132"/>
                  </a:lnTo>
                  <a:lnTo>
                    <a:pt x="6546" y="8074"/>
                  </a:lnTo>
                  <a:lnTo>
                    <a:pt x="7540" y="6310"/>
                  </a:lnTo>
                  <a:lnTo>
                    <a:pt x="9134" y="931"/>
                  </a:lnTo>
                  <a:lnTo>
                    <a:pt x="12173" y="195"/>
                  </a:lnTo>
                  <a:lnTo>
                    <a:pt x="14465" y="0"/>
                  </a:lnTo>
                  <a:lnTo>
                    <a:pt x="15994" y="927"/>
                  </a:lnTo>
                  <a:lnTo>
                    <a:pt x="17012" y="2604"/>
                  </a:lnTo>
                  <a:lnTo>
                    <a:pt x="17691" y="4780"/>
                  </a:lnTo>
                  <a:lnTo>
                    <a:pt x="19202" y="6231"/>
                  </a:lnTo>
                  <a:lnTo>
                    <a:pt x="29232" y="11381"/>
                  </a:lnTo>
                  <a:lnTo>
                    <a:pt x="41404" y="22276"/>
                  </a:lnTo>
                  <a:lnTo>
                    <a:pt x="44860" y="31202"/>
                  </a:lnTo>
                  <a:lnTo>
                    <a:pt x="55665" y="72808"/>
                  </a:lnTo>
                  <a:lnTo>
                    <a:pt x="57063" y="117092"/>
                  </a:lnTo>
                  <a:lnTo>
                    <a:pt x="56066" y="136135"/>
                  </a:lnTo>
                  <a:lnTo>
                    <a:pt x="46389" y="174232"/>
                  </a:lnTo>
                  <a:lnTo>
                    <a:pt x="16136" y="219976"/>
                  </a:lnTo>
                  <a:lnTo>
                    <a:pt x="9525" y="2282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3738"/>
            <p:cNvSpPr/>
            <p:nvPr>
              <p:custDataLst>
                <p:tags r:id="rId17"/>
              </p:custDataLst>
            </p:nvPr>
          </p:nvSpPr>
          <p:spPr>
            <a:xfrm>
              <a:off x="8982109" y="5324867"/>
              <a:ext cx="9492" cy="104384"/>
            </a:xfrm>
            <a:custGeom>
              <a:avLst/>
              <a:gdLst/>
              <a:ahLst/>
              <a:cxnLst/>
              <a:rect l="0" t="0" r="0" b="0"/>
              <a:pathLst>
                <a:path w="9492" h="104384">
                  <a:moveTo>
                    <a:pt x="9491" y="9133"/>
                  </a:moveTo>
                  <a:lnTo>
                    <a:pt x="9491" y="9133"/>
                  </a:lnTo>
                  <a:lnTo>
                    <a:pt x="9491" y="0"/>
                  </a:lnTo>
                  <a:lnTo>
                    <a:pt x="357" y="8751"/>
                  </a:lnTo>
                  <a:lnTo>
                    <a:pt x="0" y="22357"/>
                  </a:lnTo>
                  <a:lnTo>
                    <a:pt x="2803" y="28416"/>
                  </a:lnTo>
                  <a:lnTo>
                    <a:pt x="6518" y="34636"/>
                  </a:lnTo>
                  <a:lnTo>
                    <a:pt x="8904" y="47253"/>
                  </a:lnTo>
                  <a:lnTo>
                    <a:pt x="9490" y="94858"/>
                  </a:lnTo>
                  <a:lnTo>
                    <a:pt x="9491" y="1043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3739"/>
            <p:cNvSpPr/>
            <p:nvPr>
              <p:custDataLst>
                <p:tags r:id="rId18"/>
              </p:custDataLst>
            </p:nvPr>
          </p:nvSpPr>
          <p:spPr>
            <a:xfrm>
              <a:off x="8915400" y="5163912"/>
              <a:ext cx="66664" cy="46228"/>
            </a:xfrm>
            <a:custGeom>
              <a:avLst/>
              <a:gdLst/>
              <a:ahLst/>
              <a:cxnLst/>
              <a:rect l="0" t="0" r="0" b="0"/>
              <a:pathLst>
                <a:path w="66664" h="46228">
                  <a:moveTo>
                    <a:pt x="38100" y="8163"/>
                  </a:moveTo>
                  <a:lnTo>
                    <a:pt x="38100" y="8163"/>
                  </a:lnTo>
                  <a:lnTo>
                    <a:pt x="38100" y="44894"/>
                  </a:lnTo>
                  <a:lnTo>
                    <a:pt x="39158" y="45351"/>
                  </a:lnTo>
                  <a:lnTo>
                    <a:pt x="52291" y="46227"/>
                  </a:lnTo>
                  <a:lnTo>
                    <a:pt x="53910" y="45181"/>
                  </a:lnTo>
                  <a:lnTo>
                    <a:pt x="54990" y="43425"/>
                  </a:lnTo>
                  <a:lnTo>
                    <a:pt x="55711" y="41195"/>
                  </a:lnTo>
                  <a:lnTo>
                    <a:pt x="57248" y="39710"/>
                  </a:lnTo>
                  <a:lnTo>
                    <a:pt x="61779" y="38059"/>
                  </a:lnTo>
                  <a:lnTo>
                    <a:pt x="63412" y="36560"/>
                  </a:lnTo>
                  <a:lnTo>
                    <a:pt x="66246" y="28653"/>
                  </a:lnTo>
                  <a:lnTo>
                    <a:pt x="66663" y="13061"/>
                  </a:lnTo>
                  <a:lnTo>
                    <a:pt x="65609" y="11428"/>
                  </a:lnTo>
                  <a:lnTo>
                    <a:pt x="63848" y="10340"/>
                  </a:lnTo>
                  <a:lnTo>
                    <a:pt x="56312" y="8808"/>
                  </a:lnTo>
                  <a:lnTo>
                    <a:pt x="53416" y="8593"/>
                  </a:lnTo>
                  <a:lnTo>
                    <a:pt x="47376" y="5532"/>
                  </a:lnTo>
                  <a:lnTo>
                    <a:pt x="39933" y="0"/>
                  </a:lnTo>
                  <a:lnTo>
                    <a:pt x="38264" y="604"/>
                  </a:lnTo>
                  <a:lnTo>
                    <a:pt x="30857" y="5453"/>
                  </a:lnTo>
                  <a:lnTo>
                    <a:pt x="18873" y="7628"/>
                  </a:lnTo>
                  <a:lnTo>
                    <a:pt x="15757" y="7806"/>
                  </a:lnTo>
                  <a:lnTo>
                    <a:pt x="13680" y="8983"/>
                  </a:lnTo>
                  <a:lnTo>
                    <a:pt x="12295" y="10826"/>
                  </a:lnTo>
                  <a:lnTo>
                    <a:pt x="11371" y="13113"/>
                  </a:lnTo>
                  <a:lnTo>
                    <a:pt x="9698" y="14638"/>
                  </a:lnTo>
                  <a:lnTo>
                    <a:pt x="5016" y="16332"/>
                  </a:lnTo>
                  <a:lnTo>
                    <a:pt x="3345" y="17842"/>
                  </a:lnTo>
                  <a:lnTo>
                    <a:pt x="0" y="272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3740"/>
            <p:cNvSpPr/>
            <p:nvPr>
              <p:custDataLst>
                <p:tags r:id="rId19"/>
              </p:custDataLst>
            </p:nvPr>
          </p:nvSpPr>
          <p:spPr>
            <a:xfrm>
              <a:off x="9058275" y="5343525"/>
              <a:ext cx="76201" cy="9516"/>
            </a:xfrm>
            <a:custGeom>
              <a:avLst/>
              <a:gdLst/>
              <a:ahLst/>
              <a:cxnLst/>
              <a:rect l="0" t="0" r="0" b="0"/>
              <a:pathLst>
                <a:path w="76201" h="9516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6546" y="1058"/>
                  </a:lnTo>
                  <a:lnTo>
                    <a:pt x="7540" y="2822"/>
                  </a:lnTo>
                  <a:lnTo>
                    <a:pt x="8201" y="5056"/>
                  </a:lnTo>
                  <a:lnTo>
                    <a:pt x="9701" y="6545"/>
                  </a:lnTo>
                  <a:lnTo>
                    <a:pt x="14191" y="8201"/>
                  </a:lnTo>
                  <a:lnTo>
                    <a:pt x="55867" y="9515"/>
                  </a:lnTo>
                  <a:lnTo>
                    <a:pt x="64695" y="6698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3741"/>
            <p:cNvSpPr/>
            <p:nvPr>
              <p:custDataLst>
                <p:tags r:id="rId20"/>
              </p:custDataLst>
            </p:nvPr>
          </p:nvSpPr>
          <p:spPr>
            <a:xfrm>
              <a:off x="9248775" y="5267325"/>
              <a:ext cx="9526" cy="123826"/>
            </a:xfrm>
            <a:custGeom>
              <a:avLst/>
              <a:gdLst/>
              <a:ahLst/>
              <a:cxnLst/>
              <a:rect l="0" t="0" r="0" b="0"/>
              <a:pathLst>
                <a:path w="9526" h="12382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822" y="10361"/>
                  </a:lnTo>
                  <a:lnTo>
                    <a:pt x="6546" y="16247"/>
                  </a:lnTo>
                  <a:lnTo>
                    <a:pt x="8937" y="28648"/>
                  </a:lnTo>
                  <a:lnTo>
                    <a:pt x="9520" y="75612"/>
                  </a:lnTo>
                  <a:lnTo>
                    <a:pt x="9525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1" name="SMARTInkShape-Group780"/>
          <p:cNvGrpSpPr/>
          <p:nvPr/>
        </p:nvGrpSpPr>
        <p:grpSpPr>
          <a:xfrm>
            <a:off x="9363075" y="5610391"/>
            <a:ext cx="314158" cy="390360"/>
            <a:chOff x="9363075" y="5610391"/>
            <a:chExt cx="314158" cy="390360"/>
          </a:xfrm>
        </p:grpSpPr>
        <p:sp>
          <p:nvSpPr>
            <p:cNvPr id="228" name="SMARTInkShape-3742"/>
            <p:cNvSpPr/>
            <p:nvPr>
              <p:custDataLst>
                <p:tags r:id="rId9"/>
              </p:custDataLst>
            </p:nvPr>
          </p:nvSpPr>
          <p:spPr>
            <a:xfrm>
              <a:off x="9363075" y="5791200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0"/>
                  </a:moveTo>
                  <a:lnTo>
                    <a:pt x="0" y="0"/>
                  </a:lnTo>
                  <a:lnTo>
                    <a:pt x="9524" y="0"/>
                  </a:lnTo>
                  <a:lnTo>
                    <a:pt x="9525" y="8201"/>
                  </a:lnTo>
                  <a:lnTo>
                    <a:pt x="10583" y="8642"/>
                  </a:lnTo>
                  <a:lnTo>
                    <a:pt x="190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3743"/>
            <p:cNvSpPr/>
            <p:nvPr>
              <p:custDataLst>
                <p:tags r:id="rId10"/>
              </p:custDataLst>
            </p:nvPr>
          </p:nvSpPr>
          <p:spPr>
            <a:xfrm>
              <a:off x="9534525" y="5686541"/>
              <a:ext cx="17715" cy="314210"/>
            </a:xfrm>
            <a:custGeom>
              <a:avLst/>
              <a:gdLst/>
              <a:ahLst/>
              <a:cxnLst/>
              <a:rect l="0" t="0" r="0" b="0"/>
              <a:pathLst>
                <a:path w="17715" h="314210">
                  <a:moveTo>
                    <a:pt x="9525" y="9409"/>
                  </a:moveTo>
                  <a:lnTo>
                    <a:pt x="9525" y="9409"/>
                  </a:lnTo>
                  <a:lnTo>
                    <a:pt x="115" y="0"/>
                  </a:lnTo>
                  <a:lnTo>
                    <a:pt x="0" y="42500"/>
                  </a:lnTo>
                  <a:lnTo>
                    <a:pt x="1058" y="79377"/>
                  </a:lnTo>
                  <a:lnTo>
                    <a:pt x="8644" y="123915"/>
                  </a:lnTo>
                  <a:lnTo>
                    <a:pt x="10507" y="171269"/>
                  </a:lnTo>
                  <a:lnTo>
                    <a:pt x="17714" y="210889"/>
                  </a:lnTo>
                  <a:lnTo>
                    <a:pt x="11336" y="254429"/>
                  </a:lnTo>
                  <a:lnTo>
                    <a:pt x="9596" y="298056"/>
                  </a:lnTo>
                  <a:lnTo>
                    <a:pt x="9525" y="3142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3744"/>
            <p:cNvSpPr/>
            <p:nvPr>
              <p:custDataLst>
                <p:tags r:id="rId11"/>
              </p:custDataLst>
            </p:nvPr>
          </p:nvSpPr>
          <p:spPr>
            <a:xfrm>
              <a:off x="9534535" y="5610391"/>
              <a:ext cx="142698" cy="190297"/>
            </a:xfrm>
            <a:custGeom>
              <a:avLst/>
              <a:gdLst/>
              <a:ahLst/>
              <a:cxnLst/>
              <a:rect l="0" t="0" r="0" b="0"/>
              <a:pathLst>
                <a:path w="142698" h="190297">
                  <a:moveTo>
                    <a:pt x="9515" y="85559"/>
                  </a:moveTo>
                  <a:lnTo>
                    <a:pt x="9515" y="85559"/>
                  </a:lnTo>
                  <a:lnTo>
                    <a:pt x="1975" y="67659"/>
                  </a:lnTo>
                  <a:lnTo>
                    <a:pt x="12" y="22334"/>
                  </a:lnTo>
                  <a:lnTo>
                    <a:pt x="0" y="15831"/>
                  </a:lnTo>
                  <a:lnTo>
                    <a:pt x="2817" y="9413"/>
                  </a:lnTo>
                  <a:lnTo>
                    <a:pt x="5049" y="6220"/>
                  </a:lnTo>
                  <a:lnTo>
                    <a:pt x="10353" y="2672"/>
                  </a:lnTo>
                  <a:lnTo>
                    <a:pt x="17297" y="1096"/>
                  </a:lnTo>
                  <a:lnTo>
                    <a:pt x="39991" y="0"/>
                  </a:lnTo>
                  <a:lnTo>
                    <a:pt x="67334" y="10217"/>
                  </a:lnTo>
                  <a:lnTo>
                    <a:pt x="112073" y="37956"/>
                  </a:lnTo>
                  <a:lnTo>
                    <a:pt x="119655" y="45352"/>
                  </a:lnTo>
                  <a:lnTo>
                    <a:pt x="138546" y="78523"/>
                  </a:lnTo>
                  <a:lnTo>
                    <a:pt x="141585" y="91824"/>
                  </a:lnTo>
                  <a:lnTo>
                    <a:pt x="142697" y="115835"/>
                  </a:lnTo>
                  <a:lnTo>
                    <a:pt x="137759" y="131453"/>
                  </a:lnTo>
                  <a:lnTo>
                    <a:pt x="126608" y="148090"/>
                  </a:lnTo>
                  <a:lnTo>
                    <a:pt x="101575" y="174422"/>
                  </a:lnTo>
                  <a:lnTo>
                    <a:pt x="95234" y="177970"/>
                  </a:lnTo>
                  <a:lnTo>
                    <a:pt x="50189" y="189672"/>
                  </a:lnTo>
                  <a:lnTo>
                    <a:pt x="30597" y="190296"/>
                  </a:lnTo>
                  <a:lnTo>
                    <a:pt x="19040" y="1808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68555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MARTInkShape-Group781"/>
          <p:cNvGrpSpPr/>
          <p:nvPr/>
        </p:nvGrpSpPr>
        <p:grpSpPr>
          <a:xfrm>
            <a:off x="468049" y="733827"/>
            <a:ext cx="1370277" cy="542390"/>
            <a:chOff x="468049" y="733827"/>
            <a:chExt cx="1370277" cy="542390"/>
          </a:xfrm>
        </p:grpSpPr>
        <p:sp>
          <p:nvSpPr>
            <p:cNvPr id="2" name="SMARTInkShape-3745"/>
            <p:cNvSpPr/>
            <p:nvPr>
              <p:custDataLst>
                <p:tags r:id="rId129"/>
              </p:custDataLst>
            </p:nvPr>
          </p:nvSpPr>
          <p:spPr>
            <a:xfrm>
              <a:off x="1811193" y="1114425"/>
              <a:ext cx="27133" cy="19040"/>
            </a:xfrm>
            <a:custGeom>
              <a:avLst/>
              <a:gdLst/>
              <a:ahLst/>
              <a:cxnLst/>
              <a:rect l="0" t="0" r="0" b="0"/>
              <a:pathLst>
                <a:path w="27133" h="19040">
                  <a:moveTo>
                    <a:pt x="27132" y="0"/>
                  </a:moveTo>
                  <a:lnTo>
                    <a:pt x="27132" y="0"/>
                  </a:lnTo>
                  <a:lnTo>
                    <a:pt x="18931" y="8201"/>
                  </a:lnTo>
                  <a:lnTo>
                    <a:pt x="17999" y="14189"/>
                  </a:lnTo>
                  <a:lnTo>
                    <a:pt x="16810" y="15810"/>
                  </a:lnTo>
                  <a:lnTo>
                    <a:pt x="9440" y="18623"/>
                  </a:lnTo>
                  <a:lnTo>
                    <a:pt x="0" y="19013"/>
                  </a:lnTo>
                  <a:lnTo>
                    <a:pt x="4041" y="19039"/>
                  </a:lnTo>
                  <a:lnTo>
                    <a:pt x="5388" y="17984"/>
                  </a:lnTo>
                  <a:lnTo>
                    <a:pt x="8082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3746"/>
            <p:cNvSpPr/>
            <p:nvPr>
              <p:custDataLst>
                <p:tags r:id="rId130"/>
              </p:custDataLst>
            </p:nvPr>
          </p:nvSpPr>
          <p:spPr>
            <a:xfrm>
              <a:off x="1819275" y="981075"/>
              <a:ext cx="1" cy="28576"/>
            </a:xfrm>
            <a:custGeom>
              <a:avLst/>
              <a:gdLst/>
              <a:ahLst/>
              <a:cxnLst/>
              <a:rect l="0" t="0" r="0" b="0"/>
              <a:pathLst>
                <a:path w="1" h="28576">
                  <a:moveTo>
                    <a:pt x="0" y="0"/>
                  </a:moveTo>
                  <a:lnTo>
                    <a:pt x="0" y="0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3747"/>
            <p:cNvSpPr/>
            <p:nvPr>
              <p:custDataLst>
                <p:tags r:id="rId131"/>
              </p:custDataLst>
            </p:nvPr>
          </p:nvSpPr>
          <p:spPr>
            <a:xfrm>
              <a:off x="1476376" y="733827"/>
              <a:ext cx="238124" cy="542390"/>
            </a:xfrm>
            <a:custGeom>
              <a:avLst/>
              <a:gdLst/>
              <a:ahLst/>
              <a:cxnLst/>
              <a:rect l="0" t="0" r="0" b="0"/>
              <a:pathLst>
                <a:path w="238124" h="542390">
                  <a:moveTo>
                    <a:pt x="66674" y="18648"/>
                  </a:moveTo>
                  <a:lnTo>
                    <a:pt x="66674" y="18648"/>
                  </a:lnTo>
                  <a:lnTo>
                    <a:pt x="57542" y="9515"/>
                  </a:lnTo>
                  <a:lnTo>
                    <a:pt x="57159" y="0"/>
                  </a:lnTo>
                  <a:lnTo>
                    <a:pt x="57149" y="42162"/>
                  </a:lnTo>
                  <a:lnTo>
                    <a:pt x="54327" y="69350"/>
                  </a:lnTo>
                  <a:lnTo>
                    <a:pt x="48507" y="114303"/>
                  </a:lnTo>
                  <a:lnTo>
                    <a:pt x="47740" y="161576"/>
                  </a:lnTo>
                  <a:lnTo>
                    <a:pt x="40100" y="209155"/>
                  </a:lnTo>
                  <a:lnTo>
                    <a:pt x="41514" y="237725"/>
                  </a:lnTo>
                  <a:lnTo>
                    <a:pt x="47088" y="284512"/>
                  </a:lnTo>
                  <a:lnTo>
                    <a:pt x="47593" y="324693"/>
                  </a:lnTo>
                  <a:lnTo>
                    <a:pt x="50432" y="332115"/>
                  </a:lnTo>
                  <a:lnTo>
                    <a:pt x="55822" y="340447"/>
                  </a:lnTo>
                  <a:lnTo>
                    <a:pt x="59382" y="341587"/>
                  </a:lnTo>
                  <a:lnTo>
                    <a:pt x="70290" y="342318"/>
                  </a:lnTo>
                  <a:lnTo>
                    <a:pt x="72260" y="341320"/>
                  </a:lnTo>
                  <a:lnTo>
                    <a:pt x="73573" y="339596"/>
                  </a:lnTo>
                  <a:lnTo>
                    <a:pt x="75032" y="334858"/>
                  </a:lnTo>
                  <a:lnTo>
                    <a:pt x="76154" y="310698"/>
                  </a:lnTo>
                  <a:lnTo>
                    <a:pt x="71129" y="296152"/>
                  </a:lnTo>
                  <a:lnTo>
                    <a:pt x="61008" y="278819"/>
                  </a:lnTo>
                  <a:lnTo>
                    <a:pt x="57234" y="263188"/>
                  </a:lnTo>
                  <a:lnTo>
                    <a:pt x="47014" y="247888"/>
                  </a:lnTo>
                  <a:lnTo>
                    <a:pt x="41003" y="242241"/>
                  </a:lnTo>
                  <a:lnTo>
                    <a:pt x="15863" y="229698"/>
                  </a:lnTo>
                  <a:lnTo>
                    <a:pt x="0" y="228198"/>
                  </a:lnTo>
                  <a:lnTo>
                    <a:pt x="31798" y="228198"/>
                  </a:lnTo>
                  <a:lnTo>
                    <a:pt x="38121" y="225376"/>
                  </a:lnTo>
                  <a:lnTo>
                    <a:pt x="44459" y="221652"/>
                  </a:lnTo>
                  <a:lnTo>
                    <a:pt x="81666" y="209050"/>
                  </a:lnTo>
                  <a:lnTo>
                    <a:pt x="104722" y="192729"/>
                  </a:lnTo>
                  <a:lnTo>
                    <a:pt x="107915" y="191852"/>
                  </a:lnTo>
                  <a:lnTo>
                    <a:pt x="110043" y="190209"/>
                  </a:lnTo>
                  <a:lnTo>
                    <a:pt x="114250" y="180703"/>
                  </a:lnTo>
                  <a:lnTo>
                    <a:pt x="119341" y="180611"/>
                  </a:lnTo>
                  <a:lnTo>
                    <a:pt x="119777" y="181657"/>
                  </a:lnTo>
                  <a:lnTo>
                    <a:pt x="115695" y="190939"/>
                  </a:lnTo>
                  <a:lnTo>
                    <a:pt x="114300" y="238312"/>
                  </a:lnTo>
                  <a:lnTo>
                    <a:pt x="114299" y="250539"/>
                  </a:lnTo>
                  <a:lnTo>
                    <a:pt x="115357" y="252617"/>
                  </a:lnTo>
                  <a:lnTo>
                    <a:pt x="117121" y="254003"/>
                  </a:lnTo>
                  <a:lnTo>
                    <a:pt x="121903" y="255542"/>
                  </a:lnTo>
                  <a:lnTo>
                    <a:pt x="165217" y="256772"/>
                  </a:lnTo>
                  <a:lnTo>
                    <a:pt x="171501" y="253950"/>
                  </a:lnTo>
                  <a:lnTo>
                    <a:pt x="177822" y="250227"/>
                  </a:lnTo>
                  <a:lnTo>
                    <a:pt x="189942" y="247364"/>
                  </a:lnTo>
                  <a:lnTo>
                    <a:pt x="190389" y="241783"/>
                  </a:lnTo>
                  <a:lnTo>
                    <a:pt x="190499" y="288535"/>
                  </a:lnTo>
                  <a:lnTo>
                    <a:pt x="190499" y="298052"/>
                  </a:lnTo>
                  <a:lnTo>
                    <a:pt x="202258" y="342746"/>
                  </a:lnTo>
                  <a:lnTo>
                    <a:pt x="216448" y="380620"/>
                  </a:lnTo>
                  <a:lnTo>
                    <a:pt x="221118" y="399654"/>
                  </a:lnTo>
                  <a:lnTo>
                    <a:pt x="235481" y="437748"/>
                  </a:lnTo>
                  <a:lnTo>
                    <a:pt x="237969" y="482198"/>
                  </a:lnTo>
                  <a:lnTo>
                    <a:pt x="238122" y="529514"/>
                  </a:lnTo>
                  <a:lnTo>
                    <a:pt x="238123" y="530675"/>
                  </a:lnTo>
                  <a:lnTo>
                    <a:pt x="233067" y="537366"/>
                  </a:lnTo>
                  <a:lnTo>
                    <a:pt x="227763" y="540231"/>
                  </a:lnTo>
                  <a:lnTo>
                    <a:pt x="212614" y="542221"/>
                  </a:lnTo>
                  <a:lnTo>
                    <a:pt x="206325" y="542389"/>
                  </a:lnTo>
                  <a:lnTo>
                    <a:pt x="200002" y="539641"/>
                  </a:lnTo>
                  <a:lnTo>
                    <a:pt x="196834" y="537427"/>
                  </a:lnTo>
                  <a:lnTo>
                    <a:pt x="193315" y="532144"/>
                  </a:lnTo>
                  <a:lnTo>
                    <a:pt x="191333" y="523220"/>
                  </a:lnTo>
                  <a:lnTo>
                    <a:pt x="191055" y="520129"/>
                  </a:lnTo>
                  <a:lnTo>
                    <a:pt x="187924" y="513873"/>
                  </a:lnTo>
                  <a:lnTo>
                    <a:pt x="185607" y="510723"/>
                  </a:lnTo>
                  <a:lnTo>
                    <a:pt x="183033" y="501579"/>
                  </a:lnTo>
                  <a:lnTo>
                    <a:pt x="180974" y="4758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3748"/>
            <p:cNvSpPr/>
            <p:nvPr>
              <p:custDataLst>
                <p:tags r:id="rId132"/>
              </p:custDataLst>
            </p:nvPr>
          </p:nvSpPr>
          <p:spPr>
            <a:xfrm>
              <a:off x="1390650" y="828675"/>
              <a:ext cx="9526" cy="85726"/>
            </a:xfrm>
            <a:custGeom>
              <a:avLst/>
              <a:gdLst/>
              <a:ahLst/>
              <a:cxnLst/>
              <a:rect l="0" t="0" r="0" b="0"/>
              <a:pathLst>
                <a:path w="9526" h="85726">
                  <a:moveTo>
                    <a:pt x="0" y="85725"/>
                  </a:moveTo>
                  <a:lnTo>
                    <a:pt x="0" y="85725"/>
                  </a:lnTo>
                  <a:lnTo>
                    <a:pt x="0" y="40945"/>
                  </a:lnTo>
                  <a:lnTo>
                    <a:pt x="0" y="4484"/>
                  </a:lnTo>
                  <a:lnTo>
                    <a:pt x="1058" y="2989"/>
                  </a:lnTo>
                  <a:lnTo>
                    <a:pt x="2822" y="1993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3749"/>
            <p:cNvSpPr/>
            <p:nvPr>
              <p:custDataLst>
                <p:tags r:id="rId133"/>
              </p:custDataLst>
            </p:nvPr>
          </p:nvSpPr>
          <p:spPr>
            <a:xfrm>
              <a:off x="1362075" y="981467"/>
              <a:ext cx="19051" cy="75809"/>
            </a:xfrm>
            <a:custGeom>
              <a:avLst/>
              <a:gdLst/>
              <a:ahLst/>
              <a:cxnLst/>
              <a:rect l="0" t="0" r="0" b="0"/>
              <a:pathLst>
                <a:path w="19051" h="75809">
                  <a:moveTo>
                    <a:pt x="0" y="9133"/>
                  </a:moveTo>
                  <a:lnTo>
                    <a:pt x="0" y="9133"/>
                  </a:lnTo>
                  <a:lnTo>
                    <a:pt x="0" y="0"/>
                  </a:lnTo>
                  <a:lnTo>
                    <a:pt x="0" y="7844"/>
                  </a:lnTo>
                  <a:lnTo>
                    <a:pt x="6546" y="16483"/>
                  </a:lnTo>
                  <a:lnTo>
                    <a:pt x="8642" y="25304"/>
                  </a:lnTo>
                  <a:lnTo>
                    <a:pt x="9409" y="40922"/>
                  </a:lnTo>
                  <a:lnTo>
                    <a:pt x="12295" y="47250"/>
                  </a:lnTo>
                  <a:lnTo>
                    <a:pt x="16048" y="53591"/>
                  </a:lnTo>
                  <a:lnTo>
                    <a:pt x="18655" y="64403"/>
                  </a:lnTo>
                  <a:lnTo>
                    <a:pt x="19050" y="75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3750"/>
            <p:cNvSpPr/>
            <p:nvPr>
              <p:custDataLst>
                <p:tags r:id="rId134"/>
              </p:custDataLst>
            </p:nvPr>
          </p:nvSpPr>
          <p:spPr>
            <a:xfrm>
              <a:off x="1190789" y="754656"/>
              <a:ext cx="133187" cy="321493"/>
            </a:xfrm>
            <a:custGeom>
              <a:avLst/>
              <a:gdLst/>
              <a:ahLst/>
              <a:cxnLst/>
              <a:rect l="0" t="0" r="0" b="0"/>
              <a:pathLst>
                <a:path w="133187" h="321493">
                  <a:moveTo>
                    <a:pt x="85561" y="216894"/>
                  </a:moveTo>
                  <a:lnTo>
                    <a:pt x="85561" y="216894"/>
                  </a:lnTo>
                  <a:lnTo>
                    <a:pt x="77360" y="216894"/>
                  </a:lnTo>
                  <a:lnTo>
                    <a:pt x="71372" y="211837"/>
                  </a:lnTo>
                  <a:lnTo>
                    <a:pt x="70810" y="210348"/>
                  </a:lnTo>
                  <a:lnTo>
                    <a:pt x="71494" y="209355"/>
                  </a:lnTo>
                  <a:lnTo>
                    <a:pt x="73008" y="208693"/>
                  </a:lnTo>
                  <a:lnTo>
                    <a:pt x="72959" y="207193"/>
                  </a:lnTo>
                  <a:lnTo>
                    <a:pt x="68098" y="197182"/>
                  </a:lnTo>
                  <a:lnTo>
                    <a:pt x="67569" y="194228"/>
                  </a:lnTo>
                  <a:lnTo>
                    <a:pt x="66158" y="192258"/>
                  </a:lnTo>
                  <a:lnTo>
                    <a:pt x="64159" y="190945"/>
                  </a:lnTo>
                  <a:lnTo>
                    <a:pt x="58403" y="188838"/>
                  </a:lnTo>
                  <a:lnTo>
                    <a:pt x="43853" y="188364"/>
                  </a:lnTo>
                  <a:lnTo>
                    <a:pt x="41881" y="189408"/>
                  </a:lnTo>
                  <a:lnTo>
                    <a:pt x="40566" y="191161"/>
                  </a:lnTo>
                  <a:lnTo>
                    <a:pt x="38046" y="195932"/>
                  </a:lnTo>
                  <a:lnTo>
                    <a:pt x="4046" y="233837"/>
                  </a:lnTo>
                  <a:lnTo>
                    <a:pt x="668" y="255832"/>
                  </a:lnTo>
                  <a:lnTo>
                    <a:pt x="0" y="275503"/>
                  </a:lnTo>
                  <a:lnTo>
                    <a:pt x="9546" y="307986"/>
                  </a:lnTo>
                  <a:lnTo>
                    <a:pt x="14029" y="314882"/>
                  </a:lnTo>
                  <a:lnTo>
                    <a:pt x="19550" y="318653"/>
                  </a:lnTo>
                  <a:lnTo>
                    <a:pt x="28608" y="320775"/>
                  </a:lnTo>
                  <a:lnTo>
                    <a:pt x="41150" y="321492"/>
                  </a:lnTo>
                  <a:lnTo>
                    <a:pt x="47478" y="318768"/>
                  </a:lnTo>
                  <a:lnTo>
                    <a:pt x="60164" y="308396"/>
                  </a:lnTo>
                  <a:lnTo>
                    <a:pt x="69687" y="294218"/>
                  </a:lnTo>
                  <a:lnTo>
                    <a:pt x="81328" y="262860"/>
                  </a:lnTo>
                  <a:lnTo>
                    <a:pt x="90060" y="216676"/>
                  </a:lnTo>
                  <a:lnTo>
                    <a:pt x="94093" y="172205"/>
                  </a:lnTo>
                  <a:lnTo>
                    <a:pt x="94890" y="128927"/>
                  </a:lnTo>
                  <a:lnTo>
                    <a:pt x="95047" y="84983"/>
                  </a:lnTo>
                  <a:lnTo>
                    <a:pt x="95081" y="43647"/>
                  </a:lnTo>
                  <a:lnTo>
                    <a:pt x="95086" y="0"/>
                  </a:lnTo>
                  <a:lnTo>
                    <a:pt x="94028" y="331"/>
                  </a:lnTo>
                  <a:lnTo>
                    <a:pt x="90029" y="3522"/>
                  </a:lnTo>
                  <a:lnTo>
                    <a:pt x="87547" y="8467"/>
                  </a:lnTo>
                  <a:lnTo>
                    <a:pt x="78074" y="49132"/>
                  </a:lnTo>
                  <a:lnTo>
                    <a:pt x="78000" y="65075"/>
                  </a:lnTo>
                  <a:lnTo>
                    <a:pt x="84356" y="104134"/>
                  </a:lnTo>
                  <a:lnTo>
                    <a:pt x="91869" y="142057"/>
                  </a:lnTo>
                  <a:lnTo>
                    <a:pt x="97273" y="183571"/>
                  </a:lnTo>
                  <a:lnTo>
                    <a:pt x="104703" y="225990"/>
                  </a:lnTo>
                  <a:lnTo>
                    <a:pt x="114227" y="272865"/>
                  </a:lnTo>
                  <a:lnTo>
                    <a:pt x="118762" y="283398"/>
                  </a:lnTo>
                  <a:lnTo>
                    <a:pt x="121454" y="286630"/>
                  </a:lnTo>
                  <a:lnTo>
                    <a:pt x="133186" y="2930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3751"/>
            <p:cNvSpPr/>
            <p:nvPr>
              <p:custDataLst>
                <p:tags r:id="rId135"/>
              </p:custDataLst>
            </p:nvPr>
          </p:nvSpPr>
          <p:spPr>
            <a:xfrm>
              <a:off x="1066834" y="885825"/>
              <a:ext cx="9492" cy="95251"/>
            </a:xfrm>
            <a:custGeom>
              <a:avLst/>
              <a:gdLst/>
              <a:ahLst/>
              <a:cxnLst/>
              <a:rect l="0" t="0" r="0" b="0"/>
              <a:pathLst>
                <a:path w="9492" h="95251">
                  <a:moveTo>
                    <a:pt x="9491" y="95250"/>
                  </a:moveTo>
                  <a:lnTo>
                    <a:pt x="9491" y="95250"/>
                  </a:lnTo>
                  <a:lnTo>
                    <a:pt x="8433" y="54114"/>
                  </a:lnTo>
                  <a:lnTo>
                    <a:pt x="358" y="8237"/>
                  </a:lnTo>
                  <a:lnTo>
                    <a:pt x="0" y="723"/>
                  </a:lnTo>
                  <a:lnTo>
                    <a:pt x="949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3752"/>
            <p:cNvSpPr/>
            <p:nvPr>
              <p:custDataLst>
                <p:tags r:id="rId136"/>
              </p:custDataLst>
            </p:nvPr>
          </p:nvSpPr>
          <p:spPr>
            <a:xfrm>
              <a:off x="1066800" y="991924"/>
              <a:ext cx="19051" cy="93927"/>
            </a:xfrm>
            <a:custGeom>
              <a:avLst/>
              <a:gdLst/>
              <a:ahLst/>
              <a:cxnLst/>
              <a:rect l="0" t="0" r="0" b="0"/>
              <a:pathLst>
                <a:path w="19051" h="93927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0" y="46319"/>
                  </a:lnTo>
                  <a:lnTo>
                    <a:pt x="0" y="49488"/>
                  </a:lnTo>
                  <a:lnTo>
                    <a:pt x="2822" y="55831"/>
                  </a:lnTo>
                  <a:lnTo>
                    <a:pt x="6546" y="62178"/>
                  </a:lnTo>
                  <a:lnTo>
                    <a:pt x="8937" y="74877"/>
                  </a:lnTo>
                  <a:lnTo>
                    <a:pt x="9409" y="87576"/>
                  </a:lnTo>
                  <a:lnTo>
                    <a:pt x="10506" y="89693"/>
                  </a:lnTo>
                  <a:lnTo>
                    <a:pt x="12296" y="91104"/>
                  </a:lnTo>
                  <a:lnTo>
                    <a:pt x="19050" y="939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3753"/>
            <p:cNvSpPr/>
            <p:nvPr>
              <p:custDataLst>
                <p:tags r:id="rId137"/>
              </p:custDataLst>
            </p:nvPr>
          </p:nvSpPr>
          <p:spPr>
            <a:xfrm>
              <a:off x="985112" y="790575"/>
              <a:ext cx="53114" cy="333376"/>
            </a:xfrm>
            <a:custGeom>
              <a:avLst/>
              <a:gdLst/>
              <a:ahLst/>
              <a:cxnLst/>
              <a:rect l="0" t="0" r="0" b="0"/>
              <a:pathLst>
                <a:path w="53114" h="333376">
                  <a:moveTo>
                    <a:pt x="5488" y="0"/>
                  </a:moveTo>
                  <a:lnTo>
                    <a:pt x="5488" y="0"/>
                  </a:lnTo>
                  <a:lnTo>
                    <a:pt x="431" y="5056"/>
                  </a:lnTo>
                  <a:lnTo>
                    <a:pt x="0" y="6546"/>
                  </a:lnTo>
                  <a:lnTo>
                    <a:pt x="771" y="7539"/>
                  </a:lnTo>
                  <a:lnTo>
                    <a:pt x="2344" y="8201"/>
                  </a:lnTo>
                  <a:lnTo>
                    <a:pt x="4090" y="14581"/>
                  </a:lnTo>
                  <a:lnTo>
                    <a:pt x="6492" y="58426"/>
                  </a:lnTo>
                  <a:lnTo>
                    <a:pt x="14126" y="99317"/>
                  </a:lnTo>
                  <a:lnTo>
                    <a:pt x="14896" y="143410"/>
                  </a:lnTo>
                  <a:lnTo>
                    <a:pt x="22537" y="190570"/>
                  </a:lnTo>
                  <a:lnTo>
                    <a:pt x="26767" y="216274"/>
                  </a:lnTo>
                  <a:lnTo>
                    <a:pt x="31901" y="240117"/>
                  </a:lnTo>
                  <a:lnTo>
                    <a:pt x="33873" y="285089"/>
                  </a:lnTo>
                  <a:lnTo>
                    <a:pt x="35037" y="298156"/>
                  </a:lnTo>
                  <a:lnTo>
                    <a:pt x="41642" y="316355"/>
                  </a:lnTo>
                  <a:lnTo>
                    <a:pt x="53113" y="333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3754"/>
            <p:cNvSpPr/>
            <p:nvPr>
              <p:custDataLst>
                <p:tags r:id="rId138"/>
              </p:custDataLst>
            </p:nvPr>
          </p:nvSpPr>
          <p:spPr>
            <a:xfrm>
              <a:off x="781490" y="1032817"/>
              <a:ext cx="142436" cy="127745"/>
            </a:xfrm>
            <a:custGeom>
              <a:avLst/>
              <a:gdLst/>
              <a:ahLst/>
              <a:cxnLst/>
              <a:rect l="0" t="0" r="0" b="0"/>
              <a:pathLst>
                <a:path w="142436" h="127745">
                  <a:moveTo>
                    <a:pt x="56710" y="43508"/>
                  </a:moveTo>
                  <a:lnTo>
                    <a:pt x="56710" y="43508"/>
                  </a:lnTo>
                  <a:lnTo>
                    <a:pt x="61767" y="43508"/>
                  </a:lnTo>
                  <a:lnTo>
                    <a:pt x="63256" y="42450"/>
                  </a:lnTo>
                  <a:lnTo>
                    <a:pt x="64249" y="40686"/>
                  </a:lnTo>
                  <a:lnTo>
                    <a:pt x="66119" y="26174"/>
                  </a:lnTo>
                  <a:lnTo>
                    <a:pt x="75365" y="15370"/>
                  </a:lnTo>
                  <a:lnTo>
                    <a:pt x="75643" y="10006"/>
                  </a:lnTo>
                  <a:lnTo>
                    <a:pt x="74624" y="8473"/>
                  </a:lnTo>
                  <a:lnTo>
                    <a:pt x="72886" y="7451"/>
                  </a:lnTo>
                  <a:lnTo>
                    <a:pt x="67549" y="5812"/>
                  </a:lnTo>
                  <a:lnTo>
                    <a:pt x="61568" y="471"/>
                  </a:lnTo>
                  <a:lnTo>
                    <a:pt x="58890" y="0"/>
                  </a:lnTo>
                  <a:lnTo>
                    <a:pt x="56047" y="744"/>
                  </a:lnTo>
                  <a:lnTo>
                    <a:pt x="50065" y="3335"/>
                  </a:lnTo>
                  <a:lnTo>
                    <a:pt x="39503" y="5135"/>
                  </a:lnTo>
                  <a:lnTo>
                    <a:pt x="15318" y="27791"/>
                  </a:lnTo>
                  <a:lnTo>
                    <a:pt x="11855" y="36875"/>
                  </a:lnTo>
                  <a:lnTo>
                    <a:pt x="9258" y="46910"/>
                  </a:lnTo>
                  <a:lnTo>
                    <a:pt x="2904" y="59568"/>
                  </a:lnTo>
                  <a:lnTo>
                    <a:pt x="0" y="83344"/>
                  </a:lnTo>
                  <a:lnTo>
                    <a:pt x="2578" y="90493"/>
                  </a:lnTo>
                  <a:lnTo>
                    <a:pt x="6193" y="97199"/>
                  </a:lnTo>
                  <a:lnTo>
                    <a:pt x="7800" y="103707"/>
                  </a:lnTo>
                  <a:lnTo>
                    <a:pt x="9286" y="105865"/>
                  </a:lnTo>
                  <a:lnTo>
                    <a:pt x="11336" y="107305"/>
                  </a:lnTo>
                  <a:lnTo>
                    <a:pt x="16435" y="108904"/>
                  </a:lnTo>
                  <a:lnTo>
                    <a:pt x="40874" y="110133"/>
                  </a:lnTo>
                  <a:lnTo>
                    <a:pt x="47202" y="107339"/>
                  </a:lnTo>
                  <a:lnTo>
                    <a:pt x="59888" y="96921"/>
                  </a:lnTo>
                  <a:lnTo>
                    <a:pt x="63414" y="90883"/>
                  </a:lnTo>
                  <a:lnTo>
                    <a:pt x="66040" y="84672"/>
                  </a:lnTo>
                  <a:lnTo>
                    <a:pt x="72410" y="75225"/>
                  </a:lnTo>
                  <a:lnTo>
                    <a:pt x="75826" y="65723"/>
                  </a:lnTo>
                  <a:lnTo>
                    <a:pt x="82012" y="56205"/>
                  </a:lnTo>
                  <a:lnTo>
                    <a:pt x="84315" y="46682"/>
                  </a:lnTo>
                  <a:lnTo>
                    <a:pt x="85282" y="34032"/>
                  </a:lnTo>
                  <a:lnTo>
                    <a:pt x="85285" y="61706"/>
                  </a:lnTo>
                  <a:lnTo>
                    <a:pt x="88107" y="70293"/>
                  </a:lnTo>
                  <a:lnTo>
                    <a:pt x="91831" y="77637"/>
                  </a:lnTo>
                  <a:lnTo>
                    <a:pt x="94986" y="87722"/>
                  </a:lnTo>
                  <a:lnTo>
                    <a:pt x="127895" y="124206"/>
                  </a:lnTo>
                  <a:lnTo>
                    <a:pt x="133504" y="126999"/>
                  </a:lnTo>
                  <a:lnTo>
                    <a:pt x="136481" y="127744"/>
                  </a:lnTo>
                  <a:lnTo>
                    <a:pt x="138465" y="127182"/>
                  </a:lnTo>
                  <a:lnTo>
                    <a:pt x="139789" y="125749"/>
                  </a:lnTo>
                  <a:lnTo>
                    <a:pt x="142435" y="119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3755"/>
            <p:cNvSpPr/>
            <p:nvPr>
              <p:custDataLst>
                <p:tags r:id="rId139"/>
              </p:custDataLst>
            </p:nvPr>
          </p:nvSpPr>
          <p:spPr>
            <a:xfrm>
              <a:off x="468049" y="831283"/>
              <a:ext cx="217695" cy="339696"/>
            </a:xfrm>
            <a:custGeom>
              <a:avLst/>
              <a:gdLst/>
              <a:ahLst/>
              <a:cxnLst/>
              <a:rect l="0" t="0" r="0" b="0"/>
              <a:pathLst>
                <a:path w="217695" h="339696">
                  <a:moveTo>
                    <a:pt x="8201" y="111692"/>
                  </a:moveTo>
                  <a:lnTo>
                    <a:pt x="8201" y="111692"/>
                  </a:lnTo>
                  <a:lnTo>
                    <a:pt x="8201" y="92768"/>
                  </a:lnTo>
                  <a:lnTo>
                    <a:pt x="0" y="84452"/>
                  </a:lnTo>
                  <a:lnTo>
                    <a:pt x="12900" y="97341"/>
                  </a:lnTo>
                  <a:lnTo>
                    <a:pt x="15581" y="105667"/>
                  </a:lnTo>
                  <a:lnTo>
                    <a:pt x="16296" y="110850"/>
                  </a:lnTo>
                  <a:lnTo>
                    <a:pt x="18889" y="115364"/>
                  </a:lnTo>
                  <a:lnTo>
                    <a:pt x="42531" y="144461"/>
                  </a:lnTo>
                  <a:lnTo>
                    <a:pt x="63182" y="188177"/>
                  </a:lnTo>
                  <a:lnTo>
                    <a:pt x="86245" y="227493"/>
                  </a:lnTo>
                  <a:lnTo>
                    <a:pt x="113637" y="270992"/>
                  </a:lnTo>
                  <a:lnTo>
                    <a:pt x="132222" y="289067"/>
                  </a:lnTo>
                  <a:lnTo>
                    <a:pt x="143755" y="298475"/>
                  </a:lnTo>
                  <a:lnTo>
                    <a:pt x="162604" y="318940"/>
                  </a:lnTo>
                  <a:lnTo>
                    <a:pt x="188516" y="337268"/>
                  </a:lnTo>
                  <a:lnTo>
                    <a:pt x="196689" y="339695"/>
                  </a:lnTo>
                  <a:lnTo>
                    <a:pt x="200629" y="337204"/>
                  </a:lnTo>
                  <a:lnTo>
                    <a:pt x="203161" y="335059"/>
                  </a:lnTo>
                  <a:lnTo>
                    <a:pt x="205975" y="327030"/>
                  </a:lnTo>
                  <a:lnTo>
                    <a:pt x="210381" y="310610"/>
                  </a:lnTo>
                  <a:lnTo>
                    <a:pt x="214476" y="297466"/>
                  </a:lnTo>
                  <a:lnTo>
                    <a:pt x="217104" y="260336"/>
                  </a:lnTo>
                  <a:lnTo>
                    <a:pt x="217559" y="224879"/>
                  </a:lnTo>
                  <a:lnTo>
                    <a:pt x="217694" y="187562"/>
                  </a:lnTo>
                  <a:lnTo>
                    <a:pt x="214912" y="149694"/>
                  </a:lnTo>
                  <a:lnTo>
                    <a:pt x="209547" y="104029"/>
                  </a:lnTo>
                  <a:lnTo>
                    <a:pt x="207429" y="64435"/>
                  </a:lnTo>
                  <a:lnTo>
                    <a:pt x="200059" y="21547"/>
                  </a:lnTo>
                  <a:lnTo>
                    <a:pt x="198820" y="0"/>
                  </a:lnTo>
                  <a:lnTo>
                    <a:pt x="198701" y="164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SMARTInkShape-Group782"/>
          <p:cNvGrpSpPr/>
          <p:nvPr/>
        </p:nvGrpSpPr>
        <p:grpSpPr>
          <a:xfrm>
            <a:off x="2609850" y="714375"/>
            <a:ext cx="447676" cy="904876"/>
            <a:chOff x="2609850" y="714375"/>
            <a:chExt cx="447676" cy="904876"/>
          </a:xfrm>
        </p:grpSpPr>
        <p:sp>
          <p:nvSpPr>
            <p:cNvPr id="14" name="SMARTInkShape-3756"/>
            <p:cNvSpPr/>
            <p:nvPr>
              <p:custDataLst>
                <p:tags r:id="rId122"/>
              </p:custDataLst>
            </p:nvPr>
          </p:nvSpPr>
          <p:spPr>
            <a:xfrm>
              <a:off x="2638428" y="714375"/>
              <a:ext cx="161922" cy="95237"/>
            </a:xfrm>
            <a:custGeom>
              <a:avLst/>
              <a:gdLst/>
              <a:ahLst/>
              <a:cxnLst/>
              <a:rect l="0" t="0" r="0" b="0"/>
              <a:pathLst>
                <a:path w="161922" h="95237">
                  <a:moveTo>
                    <a:pt x="66672" y="0"/>
                  </a:moveTo>
                  <a:lnTo>
                    <a:pt x="66672" y="0"/>
                  </a:lnTo>
                  <a:lnTo>
                    <a:pt x="76194" y="0"/>
                  </a:lnTo>
                  <a:lnTo>
                    <a:pt x="76197" y="23680"/>
                  </a:lnTo>
                  <a:lnTo>
                    <a:pt x="65875" y="63264"/>
                  </a:lnTo>
                  <a:lnTo>
                    <a:pt x="56994" y="75983"/>
                  </a:lnTo>
                  <a:lnTo>
                    <a:pt x="39849" y="93484"/>
                  </a:lnTo>
                  <a:lnTo>
                    <a:pt x="36053" y="94465"/>
                  </a:lnTo>
                  <a:lnTo>
                    <a:pt x="15444" y="95236"/>
                  </a:lnTo>
                  <a:lnTo>
                    <a:pt x="13470" y="94183"/>
                  </a:lnTo>
                  <a:lnTo>
                    <a:pt x="12154" y="92422"/>
                  </a:lnTo>
                  <a:lnTo>
                    <a:pt x="9634" y="87643"/>
                  </a:lnTo>
                  <a:lnTo>
                    <a:pt x="3323" y="79002"/>
                  </a:lnTo>
                  <a:lnTo>
                    <a:pt x="982" y="69740"/>
                  </a:lnTo>
                  <a:lnTo>
                    <a:pt x="0" y="33601"/>
                  </a:lnTo>
                  <a:lnTo>
                    <a:pt x="2821" y="27986"/>
                  </a:lnTo>
                  <a:lnTo>
                    <a:pt x="8198" y="20815"/>
                  </a:lnTo>
                  <a:lnTo>
                    <a:pt x="19243" y="19573"/>
                  </a:lnTo>
                  <a:lnTo>
                    <a:pt x="22352" y="20457"/>
                  </a:lnTo>
                  <a:lnTo>
                    <a:pt x="24426" y="22105"/>
                  </a:lnTo>
                  <a:lnTo>
                    <a:pt x="25808" y="24261"/>
                  </a:lnTo>
                  <a:lnTo>
                    <a:pt x="27788" y="25699"/>
                  </a:lnTo>
                  <a:lnTo>
                    <a:pt x="32810" y="27297"/>
                  </a:lnTo>
                  <a:lnTo>
                    <a:pt x="44657" y="29381"/>
                  </a:lnTo>
                  <a:lnTo>
                    <a:pt x="70062" y="43741"/>
                  </a:lnTo>
                  <a:lnTo>
                    <a:pt x="81670" y="47533"/>
                  </a:lnTo>
                  <a:lnTo>
                    <a:pt x="104721" y="64033"/>
                  </a:lnTo>
                  <a:lnTo>
                    <a:pt x="111099" y="66559"/>
                  </a:lnTo>
                  <a:lnTo>
                    <a:pt x="120640" y="72873"/>
                  </a:lnTo>
                  <a:lnTo>
                    <a:pt x="130170" y="76273"/>
                  </a:lnTo>
                  <a:lnTo>
                    <a:pt x="140991" y="84271"/>
                  </a:lnTo>
                  <a:lnTo>
                    <a:pt x="147371" y="85294"/>
                  </a:lnTo>
                  <a:lnTo>
                    <a:pt x="152986" y="82711"/>
                  </a:lnTo>
                  <a:lnTo>
                    <a:pt x="160157" y="77486"/>
                  </a:lnTo>
                  <a:lnTo>
                    <a:pt x="161138" y="73949"/>
                  </a:lnTo>
                  <a:lnTo>
                    <a:pt x="161921" y="34887"/>
                  </a:lnTo>
                  <a:lnTo>
                    <a:pt x="159099" y="28558"/>
                  </a:lnTo>
                  <a:lnTo>
                    <a:pt x="156865" y="25389"/>
                  </a:lnTo>
                  <a:lnTo>
                    <a:pt x="151561" y="21867"/>
                  </a:lnTo>
                  <a:lnTo>
                    <a:pt x="145676" y="19244"/>
                  </a:lnTo>
                  <a:lnTo>
                    <a:pt x="136412" y="12875"/>
                  </a:lnTo>
                  <a:lnTo>
                    <a:pt x="126964" y="10518"/>
                  </a:lnTo>
                  <a:lnTo>
                    <a:pt x="92071" y="9536"/>
                  </a:lnTo>
                  <a:lnTo>
                    <a:pt x="85722" y="12352"/>
                  </a:lnTo>
                  <a:lnTo>
                    <a:pt x="79372" y="16073"/>
                  </a:lnTo>
                  <a:lnTo>
                    <a:pt x="73022" y="17727"/>
                  </a:lnTo>
                  <a:lnTo>
                    <a:pt x="70905" y="19226"/>
                  </a:lnTo>
                  <a:lnTo>
                    <a:pt x="69494" y="21284"/>
                  </a:lnTo>
                  <a:lnTo>
                    <a:pt x="66672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3757"/>
            <p:cNvSpPr/>
            <p:nvPr>
              <p:custDataLst>
                <p:tags r:id="rId123"/>
              </p:custDataLst>
            </p:nvPr>
          </p:nvSpPr>
          <p:spPr>
            <a:xfrm>
              <a:off x="2971800" y="1466850"/>
              <a:ext cx="19051" cy="133351"/>
            </a:xfrm>
            <a:custGeom>
              <a:avLst/>
              <a:gdLst/>
              <a:ahLst/>
              <a:cxnLst/>
              <a:rect l="0" t="0" r="0" b="0"/>
              <a:pathLst>
                <a:path w="19051" h="133351">
                  <a:moveTo>
                    <a:pt x="0" y="0"/>
                  </a:moveTo>
                  <a:lnTo>
                    <a:pt x="0" y="0"/>
                  </a:lnTo>
                  <a:lnTo>
                    <a:pt x="0" y="31799"/>
                  </a:lnTo>
                  <a:lnTo>
                    <a:pt x="2822" y="38122"/>
                  </a:lnTo>
                  <a:lnTo>
                    <a:pt x="6546" y="44460"/>
                  </a:lnTo>
                  <a:lnTo>
                    <a:pt x="18090" y="82726"/>
                  </a:lnTo>
                  <a:lnTo>
                    <a:pt x="1905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3758"/>
            <p:cNvSpPr/>
            <p:nvPr>
              <p:custDataLst>
                <p:tags r:id="rId124"/>
              </p:custDataLst>
            </p:nvPr>
          </p:nvSpPr>
          <p:spPr>
            <a:xfrm>
              <a:off x="2743245" y="1571625"/>
              <a:ext cx="85681" cy="37670"/>
            </a:xfrm>
            <a:custGeom>
              <a:avLst/>
              <a:gdLst/>
              <a:ahLst/>
              <a:cxnLst/>
              <a:rect l="0" t="0" r="0" b="0"/>
              <a:pathLst>
                <a:path w="85681" h="37670">
                  <a:moveTo>
                    <a:pt x="19005" y="0"/>
                  </a:moveTo>
                  <a:lnTo>
                    <a:pt x="19005" y="0"/>
                  </a:lnTo>
                  <a:lnTo>
                    <a:pt x="1671" y="17334"/>
                  </a:lnTo>
                  <a:lnTo>
                    <a:pt x="718" y="21109"/>
                  </a:lnTo>
                  <a:lnTo>
                    <a:pt x="0" y="33194"/>
                  </a:lnTo>
                  <a:lnTo>
                    <a:pt x="1043" y="34830"/>
                  </a:lnTo>
                  <a:lnTo>
                    <a:pt x="2797" y="35920"/>
                  </a:lnTo>
                  <a:lnTo>
                    <a:pt x="10322" y="37454"/>
                  </a:lnTo>
                  <a:lnTo>
                    <a:pt x="13216" y="37669"/>
                  </a:lnTo>
                  <a:lnTo>
                    <a:pt x="19255" y="35086"/>
                  </a:lnTo>
                  <a:lnTo>
                    <a:pt x="22346" y="32916"/>
                  </a:lnTo>
                  <a:lnTo>
                    <a:pt x="36811" y="29861"/>
                  </a:lnTo>
                  <a:lnTo>
                    <a:pt x="54115" y="27771"/>
                  </a:lnTo>
                  <a:lnTo>
                    <a:pt x="69742" y="21046"/>
                  </a:lnTo>
                  <a:lnTo>
                    <a:pt x="8568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3759"/>
            <p:cNvSpPr/>
            <p:nvPr>
              <p:custDataLst>
                <p:tags r:id="rId125"/>
              </p:custDataLst>
            </p:nvPr>
          </p:nvSpPr>
          <p:spPr>
            <a:xfrm>
              <a:off x="2733675" y="1504950"/>
              <a:ext cx="76201" cy="9523"/>
            </a:xfrm>
            <a:custGeom>
              <a:avLst/>
              <a:gdLst/>
              <a:ahLst/>
              <a:cxnLst/>
              <a:rect l="0" t="0" r="0" b="0"/>
              <a:pathLst>
                <a:path w="76201" h="9523">
                  <a:moveTo>
                    <a:pt x="0" y="0"/>
                  </a:moveTo>
                  <a:lnTo>
                    <a:pt x="0" y="0"/>
                  </a:lnTo>
                  <a:lnTo>
                    <a:pt x="0" y="9132"/>
                  </a:lnTo>
                  <a:lnTo>
                    <a:pt x="22666" y="9522"/>
                  </a:lnTo>
                  <a:lnTo>
                    <a:pt x="28771" y="6701"/>
                  </a:lnTo>
                  <a:lnTo>
                    <a:pt x="35012" y="2979"/>
                  </a:lnTo>
                  <a:lnTo>
                    <a:pt x="47642" y="588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3760"/>
            <p:cNvSpPr/>
            <p:nvPr>
              <p:custDataLst>
                <p:tags r:id="rId126"/>
              </p:custDataLst>
            </p:nvPr>
          </p:nvSpPr>
          <p:spPr>
            <a:xfrm>
              <a:off x="2609850" y="1400568"/>
              <a:ext cx="19051" cy="18658"/>
            </a:xfrm>
            <a:custGeom>
              <a:avLst/>
              <a:gdLst/>
              <a:ahLst/>
              <a:cxnLst/>
              <a:rect l="0" t="0" r="0" b="0"/>
              <a:pathLst>
                <a:path w="19051" h="18658">
                  <a:moveTo>
                    <a:pt x="19050" y="9132"/>
                  </a:moveTo>
                  <a:lnTo>
                    <a:pt x="19050" y="9132"/>
                  </a:lnTo>
                  <a:lnTo>
                    <a:pt x="10849" y="931"/>
                  </a:lnTo>
                  <a:lnTo>
                    <a:pt x="4861" y="0"/>
                  </a:lnTo>
                  <a:lnTo>
                    <a:pt x="3241" y="1985"/>
                  </a:lnTo>
                  <a:lnTo>
                    <a:pt x="0" y="186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3761"/>
            <p:cNvSpPr/>
            <p:nvPr>
              <p:custDataLst>
                <p:tags r:id="rId127"/>
              </p:custDataLst>
            </p:nvPr>
          </p:nvSpPr>
          <p:spPr>
            <a:xfrm>
              <a:off x="2619375" y="1504950"/>
              <a:ext cx="28576" cy="114301"/>
            </a:xfrm>
            <a:custGeom>
              <a:avLst/>
              <a:gdLst/>
              <a:ahLst/>
              <a:cxnLst/>
              <a:rect l="0" t="0" r="0" b="0"/>
              <a:pathLst>
                <a:path w="28576" h="114301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8642" y="1058"/>
                  </a:lnTo>
                  <a:lnTo>
                    <a:pt x="9515" y="22666"/>
                  </a:lnTo>
                  <a:lnTo>
                    <a:pt x="10576" y="24636"/>
                  </a:lnTo>
                  <a:lnTo>
                    <a:pt x="12343" y="25949"/>
                  </a:lnTo>
                  <a:lnTo>
                    <a:pt x="14578" y="26824"/>
                  </a:lnTo>
                  <a:lnTo>
                    <a:pt x="16069" y="29525"/>
                  </a:lnTo>
                  <a:lnTo>
                    <a:pt x="18875" y="56741"/>
                  </a:lnTo>
                  <a:lnTo>
                    <a:pt x="18934" y="60052"/>
                  </a:lnTo>
                  <a:lnTo>
                    <a:pt x="28399" y="104597"/>
                  </a:lnTo>
                  <a:lnTo>
                    <a:pt x="28575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3762"/>
            <p:cNvSpPr/>
            <p:nvPr>
              <p:custDataLst>
                <p:tags r:id="rId128"/>
              </p:custDataLst>
            </p:nvPr>
          </p:nvSpPr>
          <p:spPr>
            <a:xfrm>
              <a:off x="2610573" y="828675"/>
              <a:ext cx="446953" cy="409466"/>
            </a:xfrm>
            <a:custGeom>
              <a:avLst/>
              <a:gdLst/>
              <a:ahLst/>
              <a:cxnLst/>
              <a:rect l="0" t="0" r="0" b="0"/>
              <a:pathLst>
                <a:path w="446953" h="409466">
                  <a:moveTo>
                    <a:pt x="285027" y="0"/>
                  </a:moveTo>
                  <a:lnTo>
                    <a:pt x="285027" y="0"/>
                  </a:lnTo>
                  <a:lnTo>
                    <a:pt x="304074" y="0"/>
                  </a:lnTo>
                  <a:lnTo>
                    <a:pt x="272606" y="28648"/>
                  </a:lnTo>
                  <a:lnTo>
                    <a:pt x="225627" y="55036"/>
                  </a:lnTo>
                  <a:lnTo>
                    <a:pt x="179956" y="83108"/>
                  </a:lnTo>
                  <a:lnTo>
                    <a:pt x="140127" y="106834"/>
                  </a:lnTo>
                  <a:lnTo>
                    <a:pt x="94260" y="130250"/>
                  </a:lnTo>
                  <a:lnTo>
                    <a:pt x="51504" y="158839"/>
                  </a:lnTo>
                  <a:lnTo>
                    <a:pt x="20697" y="188188"/>
                  </a:lnTo>
                  <a:lnTo>
                    <a:pt x="19380" y="192295"/>
                  </a:lnTo>
                  <a:lnTo>
                    <a:pt x="19029" y="194872"/>
                  </a:lnTo>
                  <a:lnTo>
                    <a:pt x="21461" y="200557"/>
                  </a:lnTo>
                  <a:lnTo>
                    <a:pt x="23592" y="203554"/>
                  </a:lnTo>
                  <a:lnTo>
                    <a:pt x="28780" y="206885"/>
                  </a:lnTo>
                  <a:lnTo>
                    <a:pt x="62989" y="218088"/>
                  </a:lnTo>
                  <a:lnTo>
                    <a:pt x="79656" y="219841"/>
                  </a:lnTo>
                  <a:lnTo>
                    <a:pt x="123161" y="230817"/>
                  </a:lnTo>
                  <a:lnTo>
                    <a:pt x="150845" y="240306"/>
                  </a:lnTo>
                  <a:lnTo>
                    <a:pt x="154298" y="242754"/>
                  </a:lnTo>
                  <a:lnTo>
                    <a:pt x="158133" y="248296"/>
                  </a:lnTo>
                  <a:lnTo>
                    <a:pt x="160293" y="257366"/>
                  </a:lnTo>
                  <a:lnTo>
                    <a:pt x="160596" y="260477"/>
                  </a:lnTo>
                  <a:lnTo>
                    <a:pt x="158110" y="266757"/>
                  </a:lnTo>
                  <a:lnTo>
                    <a:pt x="138796" y="288928"/>
                  </a:lnTo>
                  <a:lnTo>
                    <a:pt x="91853" y="326339"/>
                  </a:lnTo>
                  <a:lnTo>
                    <a:pt x="46931" y="359738"/>
                  </a:lnTo>
                  <a:lnTo>
                    <a:pt x="7510" y="384045"/>
                  </a:lnTo>
                  <a:lnTo>
                    <a:pt x="2936" y="390467"/>
                  </a:lnTo>
                  <a:lnTo>
                    <a:pt x="361" y="400033"/>
                  </a:lnTo>
                  <a:lnTo>
                    <a:pt x="0" y="403214"/>
                  </a:lnTo>
                  <a:lnTo>
                    <a:pt x="1875" y="405334"/>
                  </a:lnTo>
                  <a:lnTo>
                    <a:pt x="9604" y="407690"/>
                  </a:lnTo>
                  <a:lnTo>
                    <a:pt x="50330" y="409465"/>
                  </a:lnTo>
                  <a:lnTo>
                    <a:pt x="95831" y="406731"/>
                  </a:lnTo>
                  <a:lnTo>
                    <a:pt x="133014" y="402029"/>
                  </a:lnTo>
                  <a:lnTo>
                    <a:pt x="173664" y="397814"/>
                  </a:lnTo>
                  <a:lnTo>
                    <a:pt x="219222" y="389863"/>
                  </a:lnTo>
                  <a:lnTo>
                    <a:pt x="266235" y="383626"/>
                  </a:lnTo>
                  <a:lnTo>
                    <a:pt x="310856" y="378956"/>
                  </a:lnTo>
                  <a:lnTo>
                    <a:pt x="350889" y="373692"/>
                  </a:lnTo>
                  <a:lnTo>
                    <a:pt x="389561" y="372132"/>
                  </a:lnTo>
                  <a:lnTo>
                    <a:pt x="422186" y="368847"/>
                  </a:lnTo>
                  <a:lnTo>
                    <a:pt x="446952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SMARTInkShape-Group783"/>
          <p:cNvGrpSpPr/>
          <p:nvPr/>
        </p:nvGrpSpPr>
        <p:grpSpPr>
          <a:xfrm>
            <a:off x="3391019" y="685917"/>
            <a:ext cx="961907" cy="561682"/>
            <a:chOff x="3391019" y="685917"/>
            <a:chExt cx="961907" cy="561682"/>
          </a:xfrm>
        </p:grpSpPr>
        <p:sp>
          <p:nvSpPr>
            <p:cNvPr id="22" name="SMARTInkShape-3763"/>
            <p:cNvSpPr/>
            <p:nvPr>
              <p:custDataLst>
                <p:tags r:id="rId112"/>
              </p:custDataLst>
            </p:nvPr>
          </p:nvSpPr>
          <p:spPr>
            <a:xfrm>
              <a:off x="3924300" y="914400"/>
              <a:ext cx="76091" cy="209551"/>
            </a:xfrm>
            <a:custGeom>
              <a:avLst/>
              <a:gdLst/>
              <a:ahLst/>
              <a:cxnLst/>
              <a:rect l="0" t="0" r="0" b="0"/>
              <a:pathLst>
                <a:path w="76091" h="209551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10361" y="2822"/>
                  </a:lnTo>
                  <a:lnTo>
                    <a:pt x="25510" y="15188"/>
                  </a:lnTo>
                  <a:lnTo>
                    <a:pt x="38122" y="21109"/>
                  </a:lnTo>
                  <a:lnTo>
                    <a:pt x="50804" y="32157"/>
                  </a:lnTo>
                  <a:lnTo>
                    <a:pt x="69850" y="59037"/>
                  </a:lnTo>
                  <a:lnTo>
                    <a:pt x="73378" y="68925"/>
                  </a:lnTo>
                  <a:lnTo>
                    <a:pt x="76090" y="116504"/>
                  </a:lnTo>
                  <a:lnTo>
                    <a:pt x="75109" y="130005"/>
                  </a:lnTo>
                  <a:lnTo>
                    <a:pt x="59950" y="164306"/>
                  </a:lnTo>
                  <a:lnTo>
                    <a:pt x="39344" y="188684"/>
                  </a:lnTo>
                  <a:lnTo>
                    <a:pt x="30539" y="194985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3764"/>
            <p:cNvSpPr/>
            <p:nvPr>
              <p:custDataLst>
                <p:tags r:id="rId113"/>
              </p:custDataLst>
            </p:nvPr>
          </p:nvSpPr>
          <p:spPr>
            <a:xfrm>
              <a:off x="4314825" y="1076325"/>
              <a:ext cx="38101" cy="14936"/>
            </a:xfrm>
            <a:custGeom>
              <a:avLst/>
              <a:gdLst/>
              <a:ahLst/>
              <a:cxnLst/>
              <a:rect l="0" t="0" r="0" b="0"/>
              <a:pathLst>
                <a:path w="38101" h="14936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10361" y="2822"/>
                  </a:lnTo>
                  <a:lnTo>
                    <a:pt x="23956" y="14465"/>
                  </a:lnTo>
                  <a:lnTo>
                    <a:pt x="26554" y="14935"/>
                  </a:lnTo>
                  <a:lnTo>
                    <a:pt x="29344" y="14190"/>
                  </a:lnTo>
                  <a:lnTo>
                    <a:pt x="3810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3765"/>
            <p:cNvSpPr/>
            <p:nvPr>
              <p:custDataLst>
                <p:tags r:id="rId114"/>
              </p:custDataLst>
            </p:nvPr>
          </p:nvSpPr>
          <p:spPr>
            <a:xfrm>
              <a:off x="4076700" y="790575"/>
              <a:ext cx="66676" cy="18935"/>
            </a:xfrm>
            <a:custGeom>
              <a:avLst/>
              <a:gdLst/>
              <a:ahLst/>
              <a:cxnLst/>
              <a:rect l="0" t="0" r="0" b="0"/>
              <a:pathLst>
                <a:path w="66676" h="18935">
                  <a:moveTo>
                    <a:pt x="0" y="9525"/>
                  </a:moveTo>
                  <a:lnTo>
                    <a:pt x="0" y="9525"/>
                  </a:lnTo>
                  <a:lnTo>
                    <a:pt x="0" y="17726"/>
                  </a:lnTo>
                  <a:lnTo>
                    <a:pt x="1058" y="18167"/>
                  </a:lnTo>
                  <a:lnTo>
                    <a:pt x="8201" y="18934"/>
                  </a:lnTo>
                  <a:lnTo>
                    <a:pt x="8642" y="17914"/>
                  </a:lnTo>
                  <a:lnTo>
                    <a:pt x="9132" y="13959"/>
                  </a:lnTo>
                  <a:lnTo>
                    <a:pt x="10321" y="12481"/>
                  </a:lnTo>
                  <a:lnTo>
                    <a:pt x="17692" y="9914"/>
                  </a:lnTo>
                  <a:lnTo>
                    <a:pt x="28147" y="9535"/>
                  </a:lnTo>
                  <a:lnTo>
                    <a:pt x="36095" y="2981"/>
                  </a:lnTo>
                  <a:lnTo>
                    <a:pt x="44797" y="883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3766"/>
            <p:cNvSpPr/>
            <p:nvPr>
              <p:custDataLst>
                <p:tags r:id="rId115"/>
              </p:custDataLst>
            </p:nvPr>
          </p:nvSpPr>
          <p:spPr>
            <a:xfrm>
              <a:off x="4181475" y="752475"/>
              <a:ext cx="19051" cy="76201"/>
            </a:xfrm>
            <a:custGeom>
              <a:avLst/>
              <a:gdLst/>
              <a:ahLst/>
              <a:cxnLst/>
              <a:rect l="0" t="0" r="0" b="0"/>
              <a:pathLst>
                <a:path w="19051" h="76201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8642" y="1058"/>
                  </a:lnTo>
                  <a:lnTo>
                    <a:pt x="10576" y="25694"/>
                  </a:lnTo>
                  <a:lnTo>
                    <a:pt x="17063" y="38158"/>
                  </a:lnTo>
                  <a:lnTo>
                    <a:pt x="190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3767"/>
            <p:cNvSpPr/>
            <p:nvPr>
              <p:custDataLst>
                <p:tags r:id="rId116"/>
              </p:custDataLst>
            </p:nvPr>
          </p:nvSpPr>
          <p:spPr>
            <a:xfrm>
              <a:off x="4010025" y="781050"/>
              <a:ext cx="9526" cy="66676"/>
            </a:xfrm>
            <a:custGeom>
              <a:avLst/>
              <a:gdLst/>
              <a:ahLst/>
              <a:cxnLst/>
              <a:rect l="0" t="0" r="0" b="0"/>
              <a:pathLst>
                <a:path w="9526" h="66676">
                  <a:moveTo>
                    <a:pt x="0" y="0"/>
                  </a:moveTo>
                  <a:lnTo>
                    <a:pt x="0" y="0"/>
                  </a:lnTo>
                  <a:lnTo>
                    <a:pt x="9132" y="0"/>
                  </a:lnTo>
                  <a:lnTo>
                    <a:pt x="9525" y="45390"/>
                  </a:lnTo>
                  <a:lnTo>
                    <a:pt x="9525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3768"/>
            <p:cNvSpPr/>
            <p:nvPr>
              <p:custDataLst>
                <p:tags r:id="rId117"/>
              </p:custDataLst>
            </p:nvPr>
          </p:nvSpPr>
          <p:spPr>
            <a:xfrm>
              <a:off x="3800475" y="981126"/>
              <a:ext cx="76163" cy="266473"/>
            </a:xfrm>
            <a:custGeom>
              <a:avLst/>
              <a:gdLst/>
              <a:ahLst/>
              <a:cxnLst/>
              <a:rect l="0" t="0" r="0" b="0"/>
              <a:pathLst>
                <a:path w="76163" h="266473">
                  <a:moveTo>
                    <a:pt x="0" y="66624"/>
                  </a:moveTo>
                  <a:lnTo>
                    <a:pt x="0" y="66624"/>
                  </a:lnTo>
                  <a:lnTo>
                    <a:pt x="0" y="80813"/>
                  </a:lnTo>
                  <a:lnTo>
                    <a:pt x="2822" y="86336"/>
                  </a:lnTo>
                  <a:lnTo>
                    <a:pt x="6546" y="92318"/>
                  </a:lnTo>
                  <a:lnTo>
                    <a:pt x="8642" y="102694"/>
                  </a:lnTo>
                  <a:lnTo>
                    <a:pt x="10560" y="145936"/>
                  </a:lnTo>
                  <a:lnTo>
                    <a:pt x="17059" y="164057"/>
                  </a:lnTo>
                  <a:lnTo>
                    <a:pt x="18933" y="206452"/>
                  </a:lnTo>
                  <a:lnTo>
                    <a:pt x="17985" y="241081"/>
                  </a:lnTo>
                  <a:lnTo>
                    <a:pt x="9559" y="266472"/>
                  </a:lnTo>
                  <a:lnTo>
                    <a:pt x="1327" y="258432"/>
                  </a:lnTo>
                  <a:lnTo>
                    <a:pt x="34" y="215522"/>
                  </a:lnTo>
                  <a:lnTo>
                    <a:pt x="3" y="169768"/>
                  </a:lnTo>
                  <a:lnTo>
                    <a:pt x="0" y="123559"/>
                  </a:lnTo>
                  <a:lnTo>
                    <a:pt x="1058" y="105687"/>
                  </a:lnTo>
                  <a:lnTo>
                    <a:pt x="8642" y="62754"/>
                  </a:lnTo>
                  <a:lnTo>
                    <a:pt x="10322" y="39019"/>
                  </a:lnTo>
                  <a:lnTo>
                    <a:pt x="19203" y="13292"/>
                  </a:lnTo>
                  <a:lnTo>
                    <a:pt x="27131" y="1915"/>
                  </a:lnTo>
                  <a:lnTo>
                    <a:pt x="30756" y="823"/>
                  </a:lnTo>
                  <a:lnTo>
                    <a:pt x="50928" y="0"/>
                  </a:lnTo>
                  <a:lnTo>
                    <a:pt x="53002" y="1041"/>
                  </a:lnTo>
                  <a:lnTo>
                    <a:pt x="54385" y="2794"/>
                  </a:lnTo>
                  <a:lnTo>
                    <a:pt x="56979" y="7563"/>
                  </a:lnTo>
                  <a:lnTo>
                    <a:pt x="63332" y="16199"/>
                  </a:lnTo>
                  <a:lnTo>
                    <a:pt x="66743" y="25460"/>
                  </a:lnTo>
                  <a:lnTo>
                    <a:pt x="72928" y="34907"/>
                  </a:lnTo>
                  <a:lnTo>
                    <a:pt x="75230" y="44409"/>
                  </a:lnTo>
                  <a:lnTo>
                    <a:pt x="76162" y="74856"/>
                  </a:lnTo>
                  <a:lnTo>
                    <a:pt x="73361" y="83688"/>
                  </a:lnTo>
                  <a:lnTo>
                    <a:pt x="62939" y="97981"/>
                  </a:lnTo>
                  <a:lnTo>
                    <a:pt x="56901" y="101727"/>
                  </a:lnTo>
                  <a:lnTo>
                    <a:pt x="50690" y="104450"/>
                  </a:lnTo>
                  <a:lnTo>
                    <a:pt x="41242" y="110875"/>
                  </a:lnTo>
                  <a:lnTo>
                    <a:pt x="34911" y="112750"/>
                  </a:lnTo>
                  <a:lnTo>
                    <a:pt x="31740" y="112191"/>
                  </a:lnTo>
                  <a:lnTo>
                    <a:pt x="20931" y="105916"/>
                  </a:lnTo>
                  <a:lnTo>
                    <a:pt x="19886" y="102432"/>
                  </a:lnTo>
                  <a:lnTo>
                    <a:pt x="19050" y="951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3769"/>
            <p:cNvSpPr/>
            <p:nvPr>
              <p:custDataLst>
                <p:tags r:id="rId118"/>
              </p:custDataLst>
            </p:nvPr>
          </p:nvSpPr>
          <p:spPr>
            <a:xfrm>
              <a:off x="3619500" y="1095375"/>
              <a:ext cx="66676" cy="28576"/>
            </a:xfrm>
            <a:custGeom>
              <a:avLst/>
              <a:gdLst/>
              <a:ahLst/>
              <a:cxnLst/>
              <a:rect l="0" t="0" r="0" b="0"/>
              <a:pathLst>
                <a:path w="66676" h="28576">
                  <a:moveTo>
                    <a:pt x="0" y="28575"/>
                  </a:moveTo>
                  <a:lnTo>
                    <a:pt x="0" y="28575"/>
                  </a:lnTo>
                  <a:lnTo>
                    <a:pt x="17610" y="10965"/>
                  </a:lnTo>
                  <a:lnTo>
                    <a:pt x="23680" y="9952"/>
                  </a:lnTo>
                  <a:lnTo>
                    <a:pt x="50838" y="9536"/>
                  </a:lnTo>
                  <a:lnTo>
                    <a:pt x="57167" y="6708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3770"/>
            <p:cNvSpPr/>
            <p:nvPr>
              <p:custDataLst>
                <p:tags r:id="rId119"/>
              </p:custDataLst>
            </p:nvPr>
          </p:nvSpPr>
          <p:spPr>
            <a:xfrm>
              <a:off x="3552825" y="1000125"/>
              <a:ext cx="28576" cy="133351"/>
            </a:xfrm>
            <a:custGeom>
              <a:avLst/>
              <a:gdLst/>
              <a:ahLst/>
              <a:cxnLst/>
              <a:rect l="0" t="0" r="0" b="0"/>
              <a:pathLst>
                <a:path w="28576" h="133351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8642" y="1058"/>
                  </a:lnTo>
                  <a:lnTo>
                    <a:pt x="9515" y="31799"/>
                  </a:lnTo>
                  <a:lnTo>
                    <a:pt x="6698" y="38122"/>
                  </a:lnTo>
                  <a:lnTo>
                    <a:pt x="4465" y="41289"/>
                  </a:lnTo>
                  <a:lnTo>
                    <a:pt x="4035" y="44460"/>
                  </a:lnTo>
                  <a:lnTo>
                    <a:pt x="9341" y="74084"/>
                  </a:lnTo>
                  <a:lnTo>
                    <a:pt x="10529" y="90155"/>
                  </a:lnTo>
                  <a:lnTo>
                    <a:pt x="18458" y="123062"/>
                  </a:lnTo>
                  <a:lnTo>
                    <a:pt x="18655" y="126492"/>
                  </a:lnTo>
                  <a:lnTo>
                    <a:pt x="19845" y="128778"/>
                  </a:lnTo>
                  <a:lnTo>
                    <a:pt x="21697" y="130302"/>
                  </a:lnTo>
                  <a:lnTo>
                    <a:pt x="28575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3771"/>
            <p:cNvSpPr/>
            <p:nvPr>
              <p:custDataLst>
                <p:tags r:id="rId120"/>
              </p:custDataLst>
            </p:nvPr>
          </p:nvSpPr>
          <p:spPr>
            <a:xfrm>
              <a:off x="3991368" y="685917"/>
              <a:ext cx="9133" cy="18934"/>
            </a:xfrm>
            <a:custGeom>
              <a:avLst/>
              <a:gdLst/>
              <a:ahLst/>
              <a:cxnLst/>
              <a:rect l="0" t="0" r="0" b="0"/>
              <a:pathLst>
                <a:path w="9133" h="18934">
                  <a:moveTo>
                    <a:pt x="9132" y="18933"/>
                  </a:moveTo>
                  <a:lnTo>
                    <a:pt x="9132" y="18933"/>
                  </a:lnTo>
                  <a:lnTo>
                    <a:pt x="9132" y="9524"/>
                  </a:lnTo>
                  <a:lnTo>
                    <a:pt x="0" y="278"/>
                  </a:lnTo>
                  <a:lnTo>
                    <a:pt x="4780" y="0"/>
                  </a:lnTo>
                  <a:lnTo>
                    <a:pt x="6231" y="1019"/>
                  </a:lnTo>
                  <a:lnTo>
                    <a:pt x="7198" y="2757"/>
                  </a:lnTo>
                  <a:lnTo>
                    <a:pt x="9132" y="9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3772"/>
            <p:cNvSpPr/>
            <p:nvPr>
              <p:custDataLst>
                <p:tags r:id="rId121"/>
              </p:custDataLst>
            </p:nvPr>
          </p:nvSpPr>
          <p:spPr>
            <a:xfrm>
              <a:off x="3391019" y="962026"/>
              <a:ext cx="66557" cy="190368"/>
            </a:xfrm>
            <a:custGeom>
              <a:avLst/>
              <a:gdLst/>
              <a:ahLst/>
              <a:cxnLst/>
              <a:rect l="0" t="0" r="0" b="0"/>
              <a:pathLst>
                <a:path w="66557" h="190368">
                  <a:moveTo>
                    <a:pt x="57031" y="19049"/>
                  </a:moveTo>
                  <a:lnTo>
                    <a:pt x="57031" y="19049"/>
                  </a:lnTo>
                  <a:lnTo>
                    <a:pt x="57031" y="10848"/>
                  </a:lnTo>
                  <a:lnTo>
                    <a:pt x="55973" y="10407"/>
                  </a:lnTo>
                  <a:lnTo>
                    <a:pt x="48830" y="9640"/>
                  </a:lnTo>
                  <a:lnTo>
                    <a:pt x="55823" y="9534"/>
                  </a:lnTo>
                  <a:lnTo>
                    <a:pt x="47538" y="34"/>
                  </a:lnTo>
                  <a:lnTo>
                    <a:pt x="38374" y="0"/>
                  </a:lnTo>
                  <a:lnTo>
                    <a:pt x="38098" y="5056"/>
                  </a:lnTo>
                  <a:lnTo>
                    <a:pt x="37000" y="6545"/>
                  </a:lnTo>
                  <a:lnTo>
                    <a:pt x="24734" y="14188"/>
                  </a:lnTo>
                  <a:lnTo>
                    <a:pt x="21510" y="19711"/>
                  </a:lnTo>
                  <a:lnTo>
                    <a:pt x="10318" y="63682"/>
                  </a:lnTo>
                  <a:lnTo>
                    <a:pt x="8618" y="79311"/>
                  </a:lnTo>
                  <a:lnTo>
                    <a:pt x="1920" y="97432"/>
                  </a:lnTo>
                  <a:lnTo>
                    <a:pt x="0" y="134770"/>
                  </a:lnTo>
                  <a:lnTo>
                    <a:pt x="9589" y="167289"/>
                  </a:lnTo>
                  <a:lnTo>
                    <a:pt x="19030" y="180691"/>
                  </a:lnTo>
                  <a:lnTo>
                    <a:pt x="23561" y="185434"/>
                  </a:lnTo>
                  <a:lnTo>
                    <a:pt x="29103" y="188248"/>
                  </a:lnTo>
                  <a:lnTo>
                    <a:pt x="47563" y="190301"/>
                  </a:lnTo>
                  <a:lnTo>
                    <a:pt x="50719" y="190367"/>
                  </a:lnTo>
                  <a:lnTo>
                    <a:pt x="57048" y="187618"/>
                  </a:lnTo>
                  <a:lnTo>
                    <a:pt x="66556" y="1809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SMARTInkShape-3773"/>
          <p:cNvSpPr/>
          <p:nvPr>
            <p:custDataLst>
              <p:tags r:id="rId1"/>
            </p:custDataLst>
          </p:nvPr>
        </p:nvSpPr>
        <p:spPr>
          <a:xfrm>
            <a:off x="4600575" y="957029"/>
            <a:ext cx="123381" cy="375873"/>
          </a:xfrm>
          <a:custGeom>
            <a:avLst/>
            <a:gdLst/>
            <a:ahLst/>
            <a:cxnLst/>
            <a:rect l="0" t="0" r="0" b="0"/>
            <a:pathLst>
              <a:path w="123381" h="375873">
                <a:moveTo>
                  <a:pt x="0" y="90721"/>
                </a:moveTo>
                <a:lnTo>
                  <a:pt x="0" y="90721"/>
                </a:lnTo>
                <a:lnTo>
                  <a:pt x="5057" y="90721"/>
                </a:lnTo>
                <a:lnTo>
                  <a:pt x="6546" y="91779"/>
                </a:lnTo>
                <a:lnTo>
                  <a:pt x="7539" y="93543"/>
                </a:lnTo>
                <a:lnTo>
                  <a:pt x="9133" y="103978"/>
                </a:lnTo>
                <a:lnTo>
                  <a:pt x="9408" y="113111"/>
                </a:lnTo>
                <a:lnTo>
                  <a:pt x="12295" y="119370"/>
                </a:lnTo>
                <a:lnTo>
                  <a:pt x="14547" y="122520"/>
                </a:lnTo>
                <a:lnTo>
                  <a:pt x="26414" y="167171"/>
                </a:lnTo>
                <a:lnTo>
                  <a:pt x="35894" y="205250"/>
                </a:lnTo>
                <a:lnTo>
                  <a:pt x="44995" y="235836"/>
                </a:lnTo>
                <a:lnTo>
                  <a:pt x="49668" y="260013"/>
                </a:lnTo>
                <a:lnTo>
                  <a:pt x="54933" y="280581"/>
                </a:lnTo>
                <a:lnTo>
                  <a:pt x="56955" y="323982"/>
                </a:lnTo>
                <a:lnTo>
                  <a:pt x="57147" y="369644"/>
                </a:lnTo>
                <a:lnTo>
                  <a:pt x="56090" y="371920"/>
                </a:lnTo>
                <a:lnTo>
                  <a:pt x="54327" y="373437"/>
                </a:lnTo>
                <a:lnTo>
                  <a:pt x="49545" y="375123"/>
                </a:lnTo>
                <a:lnTo>
                  <a:pt x="43892" y="375872"/>
                </a:lnTo>
                <a:lnTo>
                  <a:pt x="41961" y="375013"/>
                </a:lnTo>
                <a:lnTo>
                  <a:pt x="40674" y="373382"/>
                </a:lnTo>
                <a:lnTo>
                  <a:pt x="30787" y="346789"/>
                </a:lnTo>
                <a:lnTo>
                  <a:pt x="26408" y="328518"/>
                </a:lnTo>
                <a:lnTo>
                  <a:pt x="22321" y="314942"/>
                </a:lnTo>
                <a:lnTo>
                  <a:pt x="19696" y="277534"/>
                </a:lnTo>
                <a:lnTo>
                  <a:pt x="14121" y="234749"/>
                </a:lnTo>
                <a:lnTo>
                  <a:pt x="10433" y="188119"/>
                </a:lnTo>
                <a:lnTo>
                  <a:pt x="9704" y="140966"/>
                </a:lnTo>
                <a:lnTo>
                  <a:pt x="12400" y="110547"/>
                </a:lnTo>
                <a:lnTo>
                  <a:pt x="19233" y="63306"/>
                </a:lnTo>
                <a:lnTo>
                  <a:pt x="35474" y="17597"/>
                </a:lnTo>
                <a:lnTo>
                  <a:pt x="36350" y="13397"/>
                </a:lnTo>
                <a:lnTo>
                  <a:pt x="37991" y="10596"/>
                </a:lnTo>
                <a:lnTo>
                  <a:pt x="40144" y="8730"/>
                </a:lnTo>
                <a:lnTo>
                  <a:pt x="48231" y="3280"/>
                </a:lnTo>
                <a:lnTo>
                  <a:pt x="51204" y="677"/>
                </a:lnTo>
                <a:lnTo>
                  <a:pt x="54244" y="0"/>
                </a:lnTo>
                <a:lnTo>
                  <a:pt x="57329" y="607"/>
                </a:lnTo>
                <a:lnTo>
                  <a:pt x="63579" y="3045"/>
                </a:lnTo>
                <a:lnTo>
                  <a:pt x="84442" y="9796"/>
                </a:lnTo>
                <a:lnTo>
                  <a:pt x="104188" y="24260"/>
                </a:lnTo>
                <a:lnTo>
                  <a:pt x="107558" y="27364"/>
                </a:lnTo>
                <a:lnTo>
                  <a:pt x="111304" y="36457"/>
                </a:lnTo>
                <a:lnTo>
                  <a:pt x="114027" y="46495"/>
                </a:lnTo>
                <a:lnTo>
                  <a:pt x="120452" y="59155"/>
                </a:lnTo>
                <a:lnTo>
                  <a:pt x="123380" y="87988"/>
                </a:lnTo>
                <a:lnTo>
                  <a:pt x="115585" y="133886"/>
                </a:lnTo>
                <a:lnTo>
                  <a:pt x="113040" y="139606"/>
                </a:lnTo>
                <a:lnTo>
                  <a:pt x="87898" y="164957"/>
                </a:lnTo>
                <a:lnTo>
                  <a:pt x="75755" y="171340"/>
                </a:lnTo>
                <a:lnTo>
                  <a:pt x="64360" y="175235"/>
                </a:lnTo>
                <a:lnTo>
                  <a:pt x="47625" y="18597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MARTInkShape-3774"/>
          <p:cNvSpPr/>
          <p:nvPr>
            <p:custDataLst>
              <p:tags r:id="rId2"/>
            </p:custDataLst>
          </p:nvPr>
        </p:nvSpPr>
        <p:spPr>
          <a:xfrm>
            <a:off x="7810538" y="-28564"/>
            <a:ext cx="4371938" cy="1419085"/>
          </a:xfrm>
          <a:custGeom>
            <a:avLst/>
            <a:gdLst/>
            <a:ahLst/>
            <a:cxnLst/>
            <a:rect l="0" t="0" r="0" b="0"/>
            <a:pathLst>
              <a:path w="4371938" h="1419085">
                <a:moveTo>
                  <a:pt x="9487" y="28564"/>
                </a:moveTo>
                <a:lnTo>
                  <a:pt x="9487" y="28564"/>
                </a:lnTo>
                <a:lnTo>
                  <a:pt x="18619" y="19431"/>
                </a:lnTo>
                <a:lnTo>
                  <a:pt x="19012" y="0"/>
                </a:lnTo>
                <a:lnTo>
                  <a:pt x="29125" y="10105"/>
                </a:lnTo>
                <a:lnTo>
                  <a:pt x="34090" y="20713"/>
                </a:lnTo>
                <a:lnTo>
                  <a:pt x="45252" y="60108"/>
                </a:lnTo>
                <a:lnTo>
                  <a:pt x="53825" y="106213"/>
                </a:lnTo>
                <a:lnTo>
                  <a:pt x="59285" y="153302"/>
                </a:lnTo>
                <a:lnTo>
                  <a:pt x="64458" y="190760"/>
                </a:lnTo>
                <a:lnTo>
                  <a:pt x="68814" y="228669"/>
                </a:lnTo>
                <a:lnTo>
                  <a:pt x="73985" y="266713"/>
                </a:lnTo>
                <a:lnTo>
                  <a:pt x="75517" y="304796"/>
                </a:lnTo>
                <a:lnTo>
                  <a:pt x="78794" y="345713"/>
                </a:lnTo>
                <a:lnTo>
                  <a:pt x="83644" y="388529"/>
                </a:lnTo>
                <a:lnTo>
                  <a:pt x="85082" y="430848"/>
                </a:lnTo>
                <a:lnTo>
                  <a:pt x="85508" y="474079"/>
                </a:lnTo>
                <a:lnTo>
                  <a:pt x="85634" y="516521"/>
                </a:lnTo>
                <a:lnTo>
                  <a:pt x="85671" y="562611"/>
                </a:lnTo>
                <a:lnTo>
                  <a:pt x="85682" y="609781"/>
                </a:lnTo>
                <a:lnTo>
                  <a:pt x="85686" y="657271"/>
                </a:lnTo>
                <a:lnTo>
                  <a:pt x="85687" y="704856"/>
                </a:lnTo>
                <a:lnTo>
                  <a:pt x="85687" y="752469"/>
                </a:lnTo>
                <a:lnTo>
                  <a:pt x="85687" y="800091"/>
                </a:lnTo>
                <a:lnTo>
                  <a:pt x="85687" y="847714"/>
                </a:lnTo>
                <a:lnTo>
                  <a:pt x="85687" y="895339"/>
                </a:lnTo>
                <a:lnTo>
                  <a:pt x="85687" y="940142"/>
                </a:lnTo>
                <a:lnTo>
                  <a:pt x="82865" y="980228"/>
                </a:lnTo>
                <a:lnTo>
                  <a:pt x="78149" y="1018916"/>
                </a:lnTo>
                <a:lnTo>
                  <a:pt x="76750" y="1057190"/>
                </a:lnTo>
                <a:lnTo>
                  <a:pt x="76336" y="1095342"/>
                </a:lnTo>
                <a:lnTo>
                  <a:pt x="71140" y="1141103"/>
                </a:lnTo>
                <a:lnTo>
                  <a:pt x="60981" y="1180717"/>
                </a:lnTo>
                <a:lnTo>
                  <a:pt x="55054" y="1219115"/>
                </a:lnTo>
                <a:lnTo>
                  <a:pt x="40966" y="1260258"/>
                </a:lnTo>
                <a:lnTo>
                  <a:pt x="22163" y="1307095"/>
                </a:lnTo>
                <a:lnTo>
                  <a:pt x="13713" y="1326844"/>
                </a:lnTo>
                <a:lnTo>
                  <a:pt x="9681" y="1345043"/>
                </a:lnTo>
                <a:lnTo>
                  <a:pt x="3311" y="1358667"/>
                </a:lnTo>
                <a:lnTo>
                  <a:pt x="0" y="1395007"/>
                </a:lnTo>
                <a:lnTo>
                  <a:pt x="1046" y="1396726"/>
                </a:lnTo>
                <a:lnTo>
                  <a:pt x="2801" y="1397872"/>
                </a:lnTo>
                <a:lnTo>
                  <a:pt x="8632" y="1399145"/>
                </a:lnTo>
                <a:lnTo>
                  <a:pt x="51007" y="1400124"/>
                </a:lnTo>
                <a:lnTo>
                  <a:pt x="88480" y="1400156"/>
                </a:lnTo>
                <a:lnTo>
                  <a:pt x="129671" y="1399103"/>
                </a:lnTo>
                <a:lnTo>
                  <a:pt x="175389" y="1393618"/>
                </a:lnTo>
                <a:lnTo>
                  <a:pt x="206694" y="1391963"/>
                </a:lnTo>
                <a:lnTo>
                  <a:pt x="243891" y="1388405"/>
                </a:lnTo>
                <a:lnTo>
                  <a:pt x="286175" y="1383296"/>
                </a:lnTo>
                <a:lnTo>
                  <a:pt x="333189" y="1377498"/>
                </a:lnTo>
                <a:lnTo>
                  <a:pt x="358639" y="1375528"/>
                </a:lnTo>
                <a:lnTo>
                  <a:pt x="385130" y="1374215"/>
                </a:lnTo>
                <a:lnTo>
                  <a:pt x="412315" y="1373340"/>
                </a:lnTo>
                <a:lnTo>
                  <a:pt x="441023" y="1371698"/>
                </a:lnTo>
                <a:lnTo>
                  <a:pt x="470744" y="1369545"/>
                </a:lnTo>
                <a:lnTo>
                  <a:pt x="501141" y="1367051"/>
                </a:lnTo>
                <a:lnTo>
                  <a:pt x="531991" y="1364331"/>
                </a:lnTo>
                <a:lnTo>
                  <a:pt x="563139" y="1361458"/>
                </a:lnTo>
                <a:lnTo>
                  <a:pt x="594489" y="1358485"/>
                </a:lnTo>
                <a:lnTo>
                  <a:pt x="628088" y="1355445"/>
                </a:lnTo>
                <a:lnTo>
                  <a:pt x="663187" y="1352360"/>
                </a:lnTo>
                <a:lnTo>
                  <a:pt x="699288" y="1349244"/>
                </a:lnTo>
                <a:lnTo>
                  <a:pt x="737112" y="1346109"/>
                </a:lnTo>
                <a:lnTo>
                  <a:pt x="776087" y="1342961"/>
                </a:lnTo>
                <a:lnTo>
                  <a:pt x="815829" y="1339804"/>
                </a:lnTo>
                <a:lnTo>
                  <a:pt x="856082" y="1336640"/>
                </a:lnTo>
                <a:lnTo>
                  <a:pt x="896675" y="1333473"/>
                </a:lnTo>
                <a:lnTo>
                  <a:pt x="937496" y="1330303"/>
                </a:lnTo>
                <a:lnTo>
                  <a:pt x="978469" y="1327132"/>
                </a:lnTo>
                <a:lnTo>
                  <a:pt x="1019541" y="1323959"/>
                </a:lnTo>
                <a:lnTo>
                  <a:pt x="1060682" y="1320786"/>
                </a:lnTo>
                <a:lnTo>
                  <a:pt x="1103984" y="1317612"/>
                </a:lnTo>
                <a:lnTo>
                  <a:pt x="1148726" y="1314438"/>
                </a:lnTo>
                <a:lnTo>
                  <a:pt x="1194429" y="1311263"/>
                </a:lnTo>
                <a:lnTo>
                  <a:pt x="1241831" y="1308088"/>
                </a:lnTo>
                <a:lnTo>
                  <a:pt x="1290367" y="1304914"/>
                </a:lnTo>
                <a:lnTo>
                  <a:pt x="1339657" y="1301739"/>
                </a:lnTo>
                <a:lnTo>
                  <a:pt x="1389452" y="1298564"/>
                </a:lnTo>
                <a:lnTo>
                  <a:pt x="1439580" y="1295389"/>
                </a:lnTo>
                <a:lnTo>
                  <a:pt x="1489932" y="1292214"/>
                </a:lnTo>
                <a:lnTo>
                  <a:pt x="1540435" y="1290097"/>
                </a:lnTo>
                <a:lnTo>
                  <a:pt x="1591035" y="1288686"/>
                </a:lnTo>
                <a:lnTo>
                  <a:pt x="1641703" y="1287745"/>
                </a:lnTo>
                <a:lnTo>
                  <a:pt x="1690297" y="1286060"/>
                </a:lnTo>
                <a:lnTo>
                  <a:pt x="1737509" y="1283878"/>
                </a:lnTo>
                <a:lnTo>
                  <a:pt x="1783801" y="1281365"/>
                </a:lnTo>
                <a:lnTo>
                  <a:pt x="1831597" y="1279690"/>
                </a:lnTo>
                <a:lnTo>
                  <a:pt x="1880394" y="1278573"/>
                </a:lnTo>
                <a:lnTo>
                  <a:pt x="1929857" y="1277828"/>
                </a:lnTo>
                <a:lnTo>
                  <a:pt x="1980826" y="1277332"/>
                </a:lnTo>
                <a:lnTo>
                  <a:pt x="2032796" y="1277001"/>
                </a:lnTo>
                <a:lnTo>
                  <a:pt x="2085435" y="1276780"/>
                </a:lnTo>
                <a:lnTo>
                  <a:pt x="2137460" y="1275575"/>
                </a:lnTo>
                <a:lnTo>
                  <a:pt x="2189078" y="1273713"/>
                </a:lnTo>
                <a:lnTo>
                  <a:pt x="2240423" y="1271413"/>
                </a:lnTo>
                <a:lnTo>
                  <a:pt x="2292644" y="1269880"/>
                </a:lnTo>
                <a:lnTo>
                  <a:pt x="2345452" y="1268858"/>
                </a:lnTo>
                <a:lnTo>
                  <a:pt x="2398646" y="1268177"/>
                </a:lnTo>
                <a:lnTo>
                  <a:pt x="2449986" y="1268781"/>
                </a:lnTo>
                <a:lnTo>
                  <a:pt x="2500085" y="1270242"/>
                </a:lnTo>
                <a:lnTo>
                  <a:pt x="2549361" y="1272274"/>
                </a:lnTo>
                <a:lnTo>
                  <a:pt x="2598086" y="1273629"/>
                </a:lnTo>
                <a:lnTo>
                  <a:pt x="2646445" y="1274533"/>
                </a:lnTo>
                <a:lnTo>
                  <a:pt x="2694560" y="1275135"/>
                </a:lnTo>
                <a:lnTo>
                  <a:pt x="2741451" y="1275536"/>
                </a:lnTo>
                <a:lnTo>
                  <a:pt x="2787531" y="1275804"/>
                </a:lnTo>
                <a:lnTo>
                  <a:pt x="2833066" y="1275982"/>
                </a:lnTo>
                <a:lnTo>
                  <a:pt x="2879299" y="1277159"/>
                </a:lnTo>
                <a:lnTo>
                  <a:pt x="2925994" y="1279003"/>
                </a:lnTo>
                <a:lnTo>
                  <a:pt x="2973000" y="1281290"/>
                </a:lnTo>
                <a:lnTo>
                  <a:pt x="3019154" y="1283873"/>
                </a:lnTo>
                <a:lnTo>
                  <a:pt x="3064739" y="1286653"/>
                </a:lnTo>
                <a:lnTo>
                  <a:pt x="3109947" y="1289565"/>
                </a:lnTo>
                <a:lnTo>
                  <a:pt x="3154902" y="1291506"/>
                </a:lnTo>
                <a:lnTo>
                  <a:pt x="3199688" y="1292800"/>
                </a:lnTo>
                <a:lnTo>
                  <a:pt x="3244362" y="1293663"/>
                </a:lnTo>
                <a:lnTo>
                  <a:pt x="3286847" y="1295297"/>
                </a:lnTo>
                <a:lnTo>
                  <a:pt x="3327867" y="1297444"/>
                </a:lnTo>
                <a:lnTo>
                  <a:pt x="3367915" y="1299934"/>
                </a:lnTo>
                <a:lnTo>
                  <a:pt x="3407314" y="1302652"/>
                </a:lnTo>
                <a:lnTo>
                  <a:pt x="3446280" y="1305523"/>
                </a:lnTo>
                <a:lnTo>
                  <a:pt x="3484958" y="1308495"/>
                </a:lnTo>
                <a:lnTo>
                  <a:pt x="3522385" y="1311535"/>
                </a:lnTo>
                <a:lnTo>
                  <a:pt x="3558978" y="1314619"/>
                </a:lnTo>
                <a:lnTo>
                  <a:pt x="3595014" y="1317734"/>
                </a:lnTo>
                <a:lnTo>
                  <a:pt x="3631738" y="1319811"/>
                </a:lnTo>
                <a:lnTo>
                  <a:pt x="3668920" y="1321195"/>
                </a:lnTo>
                <a:lnTo>
                  <a:pt x="3706409" y="1322118"/>
                </a:lnTo>
                <a:lnTo>
                  <a:pt x="3743044" y="1323792"/>
                </a:lnTo>
                <a:lnTo>
                  <a:pt x="3779109" y="1325966"/>
                </a:lnTo>
                <a:lnTo>
                  <a:pt x="3814793" y="1328474"/>
                </a:lnTo>
                <a:lnTo>
                  <a:pt x="3849167" y="1331204"/>
                </a:lnTo>
                <a:lnTo>
                  <a:pt x="3882665" y="1334082"/>
                </a:lnTo>
                <a:lnTo>
                  <a:pt x="3915580" y="1337060"/>
                </a:lnTo>
                <a:lnTo>
                  <a:pt x="3948108" y="1340103"/>
                </a:lnTo>
                <a:lnTo>
                  <a:pt x="3980374" y="1343190"/>
                </a:lnTo>
                <a:lnTo>
                  <a:pt x="4012471" y="1346306"/>
                </a:lnTo>
                <a:lnTo>
                  <a:pt x="4042335" y="1348384"/>
                </a:lnTo>
                <a:lnTo>
                  <a:pt x="4070710" y="1349769"/>
                </a:lnTo>
                <a:lnTo>
                  <a:pt x="4098093" y="1350692"/>
                </a:lnTo>
                <a:lnTo>
                  <a:pt x="4126933" y="1352366"/>
                </a:lnTo>
                <a:lnTo>
                  <a:pt x="4156743" y="1354541"/>
                </a:lnTo>
                <a:lnTo>
                  <a:pt x="4187200" y="1357048"/>
                </a:lnTo>
                <a:lnTo>
                  <a:pt x="4215971" y="1359778"/>
                </a:lnTo>
                <a:lnTo>
                  <a:pt x="4243618" y="1362657"/>
                </a:lnTo>
                <a:lnTo>
                  <a:pt x="4270517" y="1365634"/>
                </a:lnTo>
                <a:lnTo>
                  <a:pt x="4314514" y="1368943"/>
                </a:lnTo>
                <a:lnTo>
                  <a:pt x="4354923" y="1373627"/>
                </a:lnTo>
                <a:lnTo>
                  <a:pt x="4364375" y="1378845"/>
                </a:lnTo>
                <a:lnTo>
                  <a:pt x="4370941" y="1388877"/>
                </a:lnTo>
                <a:lnTo>
                  <a:pt x="4371937" y="1419084"/>
                </a:lnTo>
                <a:lnTo>
                  <a:pt x="4371937" y="1409689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SMARTInkShape-Group786"/>
          <p:cNvGrpSpPr/>
          <p:nvPr/>
        </p:nvGrpSpPr>
        <p:grpSpPr>
          <a:xfrm>
            <a:off x="8134466" y="95253"/>
            <a:ext cx="542810" cy="581023"/>
            <a:chOff x="8134466" y="95253"/>
            <a:chExt cx="542810" cy="581023"/>
          </a:xfrm>
        </p:grpSpPr>
        <p:sp>
          <p:nvSpPr>
            <p:cNvPr id="35" name="SMARTInkShape-3775"/>
            <p:cNvSpPr/>
            <p:nvPr>
              <p:custDataLst>
                <p:tags r:id="rId107"/>
              </p:custDataLst>
            </p:nvPr>
          </p:nvSpPr>
          <p:spPr>
            <a:xfrm>
              <a:off x="8448675" y="504845"/>
              <a:ext cx="161926" cy="123767"/>
            </a:xfrm>
            <a:custGeom>
              <a:avLst/>
              <a:gdLst/>
              <a:ahLst/>
              <a:cxnLst/>
              <a:rect l="0" t="0" r="0" b="0"/>
              <a:pathLst>
                <a:path w="161926" h="123767">
                  <a:moveTo>
                    <a:pt x="0" y="19030"/>
                  </a:moveTo>
                  <a:lnTo>
                    <a:pt x="0" y="19030"/>
                  </a:lnTo>
                  <a:lnTo>
                    <a:pt x="0" y="2628"/>
                  </a:lnTo>
                  <a:lnTo>
                    <a:pt x="1058" y="1745"/>
                  </a:lnTo>
                  <a:lnTo>
                    <a:pt x="8200" y="213"/>
                  </a:lnTo>
                  <a:lnTo>
                    <a:pt x="22666" y="0"/>
                  </a:lnTo>
                  <a:lnTo>
                    <a:pt x="28771" y="2811"/>
                  </a:lnTo>
                  <a:lnTo>
                    <a:pt x="44476" y="15170"/>
                  </a:lnTo>
                  <a:lnTo>
                    <a:pt x="57155" y="21090"/>
                  </a:lnTo>
                  <a:lnTo>
                    <a:pt x="69851" y="32137"/>
                  </a:lnTo>
                  <a:lnTo>
                    <a:pt x="73378" y="41083"/>
                  </a:lnTo>
                  <a:lnTo>
                    <a:pt x="76151" y="79242"/>
                  </a:lnTo>
                  <a:lnTo>
                    <a:pt x="73356" y="85655"/>
                  </a:lnTo>
                  <a:lnTo>
                    <a:pt x="69644" y="92033"/>
                  </a:lnTo>
                  <a:lnTo>
                    <a:pt x="66497" y="101573"/>
                  </a:lnTo>
                  <a:lnTo>
                    <a:pt x="62009" y="107927"/>
                  </a:lnTo>
                  <a:lnTo>
                    <a:pt x="56487" y="111456"/>
                  </a:lnTo>
                  <a:lnTo>
                    <a:pt x="50506" y="114083"/>
                  </a:lnTo>
                  <a:lnTo>
                    <a:pt x="39943" y="122316"/>
                  </a:lnTo>
                  <a:lnTo>
                    <a:pt x="29015" y="123766"/>
                  </a:lnTo>
                  <a:lnTo>
                    <a:pt x="28613" y="115601"/>
                  </a:lnTo>
                  <a:lnTo>
                    <a:pt x="35129" y="106937"/>
                  </a:lnTo>
                  <a:lnTo>
                    <a:pt x="38278" y="98111"/>
                  </a:lnTo>
                  <a:lnTo>
                    <a:pt x="82557" y="50779"/>
                  </a:lnTo>
                  <a:lnTo>
                    <a:pt x="110067" y="22205"/>
                  </a:lnTo>
                  <a:lnTo>
                    <a:pt x="112419" y="15855"/>
                  </a:lnTo>
                  <a:lnTo>
                    <a:pt x="114104" y="13738"/>
                  </a:lnTo>
                  <a:lnTo>
                    <a:pt x="120475" y="9701"/>
                  </a:lnTo>
                  <a:lnTo>
                    <a:pt x="123814" y="19"/>
                  </a:lnTo>
                  <a:lnTo>
                    <a:pt x="109635" y="14170"/>
                  </a:lnTo>
                  <a:lnTo>
                    <a:pt x="106935" y="19692"/>
                  </a:lnTo>
                  <a:lnTo>
                    <a:pt x="104901" y="41294"/>
                  </a:lnTo>
                  <a:lnTo>
                    <a:pt x="104786" y="60308"/>
                  </a:lnTo>
                  <a:lnTo>
                    <a:pt x="107602" y="66657"/>
                  </a:lnTo>
                  <a:lnTo>
                    <a:pt x="111323" y="73006"/>
                  </a:lnTo>
                  <a:lnTo>
                    <a:pt x="112977" y="79355"/>
                  </a:lnTo>
                  <a:lnTo>
                    <a:pt x="114476" y="81472"/>
                  </a:lnTo>
                  <a:lnTo>
                    <a:pt x="116535" y="82883"/>
                  </a:lnTo>
                  <a:lnTo>
                    <a:pt x="121643" y="85509"/>
                  </a:lnTo>
                  <a:lnTo>
                    <a:pt x="130469" y="91879"/>
                  </a:lnTo>
                  <a:lnTo>
                    <a:pt x="136656" y="93741"/>
                  </a:lnTo>
                  <a:lnTo>
                    <a:pt x="145755" y="91746"/>
                  </a:lnTo>
                  <a:lnTo>
                    <a:pt x="161925" y="857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3776"/>
            <p:cNvSpPr/>
            <p:nvPr>
              <p:custDataLst>
                <p:tags r:id="rId108"/>
              </p:custDataLst>
            </p:nvPr>
          </p:nvSpPr>
          <p:spPr>
            <a:xfrm>
              <a:off x="8258175" y="609600"/>
              <a:ext cx="95251" cy="28576"/>
            </a:xfrm>
            <a:custGeom>
              <a:avLst/>
              <a:gdLst/>
              <a:ahLst/>
              <a:cxnLst/>
              <a:rect l="0" t="0" r="0" b="0"/>
              <a:pathLst>
                <a:path w="95251" h="28576">
                  <a:moveTo>
                    <a:pt x="0" y="19050"/>
                  </a:moveTo>
                  <a:lnTo>
                    <a:pt x="0" y="19050"/>
                  </a:lnTo>
                  <a:lnTo>
                    <a:pt x="0" y="28459"/>
                  </a:lnTo>
                  <a:lnTo>
                    <a:pt x="22748" y="28575"/>
                  </a:lnTo>
                  <a:lnTo>
                    <a:pt x="24691" y="27516"/>
                  </a:lnTo>
                  <a:lnTo>
                    <a:pt x="25985" y="25753"/>
                  </a:lnTo>
                  <a:lnTo>
                    <a:pt x="26849" y="23518"/>
                  </a:lnTo>
                  <a:lnTo>
                    <a:pt x="28482" y="22029"/>
                  </a:lnTo>
                  <a:lnTo>
                    <a:pt x="33120" y="20374"/>
                  </a:lnTo>
                  <a:lnTo>
                    <a:pt x="44720" y="18253"/>
                  </a:lnTo>
                  <a:lnTo>
                    <a:pt x="55114" y="12582"/>
                  </a:lnTo>
                  <a:lnTo>
                    <a:pt x="70069" y="9372"/>
                  </a:lnTo>
                  <a:lnTo>
                    <a:pt x="85141" y="2165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3777"/>
            <p:cNvSpPr/>
            <p:nvPr>
              <p:custDataLst>
                <p:tags r:id="rId109"/>
              </p:custDataLst>
            </p:nvPr>
          </p:nvSpPr>
          <p:spPr>
            <a:xfrm>
              <a:off x="8172450" y="523875"/>
              <a:ext cx="9526" cy="152401"/>
            </a:xfrm>
            <a:custGeom>
              <a:avLst/>
              <a:gdLst/>
              <a:ahLst/>
              <a:cxnLst/>
              <a:rect l="0" t="0" r="0" b="0"/>
              <a:pathLst>
                <a:path w="9526" h="152401">
                  <a:moveTo>
                    <a:pt x="0" y="0"/>
                  </a:moveTo>
                  <a:lnTo>
                    <a:pt x="0" y="0"/>
                  </a:lnTo>
                  <a:lnTo>
                    <a:pt x="0" y="46370"/>
                  </a:lnTo>
                  <a:lnTo>
                    <a:pt x="0" y="69461"/>
                  </a:lnTo>
                  <a:lnTo>
                    <a:pt x="9132" y="112604"/>
                  </a:lnTo>
                  <a:lnTo>
                    <a:pt x="8205" y="116344"/>
                  </a:lnTo>
                  <a:lnTo>
                    <a:pt x="6528" y="118838"/>
                  </a:lnTo>
                  <a:lnTo>
                    <a:pt x="4352" y="120500"/>
                  </a:lnTo>
                  <a:lnTo>
                    <a:pt x="3959" y="122667"/>
                  </a:lnTo>
                  <a:lnTo>
                    <a:pt x="8896" y="139877"/>
                  </a:lnTo>
                  <a:lnTo>
                    <a:pt x="9525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3778"/>
            <p:cNvSpPr/>
            <p:nvPr>
              <p:custDataLst>
                <p:tags r:id="rId110"/>
              </p:custDataLst>
            </p:nvPr>
          </p:nvSpPr>
          <p:spPr>
            <a:xfrm>
              <a:off x="8134466" y="342900"/>
              <a:ext cx="542810" cy="66676"/>
            </a:xfrm>
            <a:custGeom>
              <a:avLst/>
              <a:gdLst/>
              <a:ahLst/>
              <a:cxnLst/>
              <a:rect l="0" t="0" r="0" b="0"/>
              <a:pathLst>
                <a:path w="542810" h="66676">
                  <a:moveTo>
                    <a:pt x="9409" y="57150"/>
                  </a:moveTo>
                  <a:lnTo>
                    <a:pt x="9409" y="57150"/>
                  </a:lnTo>
                  <a:lnTo>
                    <a:pt x="0" y="66559"/>
                  </a:lnTo>
                  <a:lnTo>
                    <a:pt x="45022" y="66675"/>
                  </a:lnTo>
                  <a:lnTo>
                    <a:pt x="84021" y="65617"/>
                  </a:lnTo>
                  <a:lnTo>
                    <a:pt x="126218" y="59136"/>
                  </a:lnTo>
                  <a:lnTo>
                    <a:pt x="165375" y="54916"/>
                  </a:lnTo>
                  <a:lnTo>
                    <a:pt x="210491" y="46963"/>
                  </a:lnTo>
                  <a:lnTo>
                    <a:pt x="257372" y="37904"/>
                  </a:lnTo>
                  <a:lnTo>
                    <a:pt x="304777" y="28517"/>
                  </a:lnTo>
                  <a:lnTo>
                    <a:pt x="352336" y="21855"/>
                  </a:lnTo>
                  <a:lnTo>
                    <a:pt x="399942" y="17059"/>
                  </a:lnTo>
                  <a:lnTo>
                    <a:pt x="444739" y="11757"/>
                  </a:lnTo>
                  <a:lnTo>
                    <a:pt x="482001" y="7364"/>
                  </a:lnTo>
                  <a:lnTo>
                    <a:pt x="523037" y="1455"/>
                  </a:lnTo>
                  <a:lnTo>
                    <a:pt x="54280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3779"/>
            <p:cNvSpPr/>
            <p:nvPr>
              <p:custDataLst>
                <p:tags r:id="rId111"/>
              </p:custDataLst>
            </p:nvPr>
          </p:nvSpPr>
          <p:spPr>
            <a:xfrm>
              <a:off x="8277225" y="95253"/>
              <a:ext cx="38101" cy="200023"/>
            </a:xfrm>
            <a:custGeom>
              <a:avLst/>
              <a:gdLst/>
              <a:ahLst/>
              <a:cxnLst/>
              <a:rect l="0" t="0" r="0" b="0"/>
              <a:pathLst>
                <a:path w="38101" h="200023">
                  <a:moveTo>
                    <a:pt x="0" y="28572"/>
                  </a:moveTo>
                  <a:lnTo>
                    <a:pt x="0" y="28572"/>
                  </a:lnTo>
                  <a:lnTo>
                    <a:pt x="0" y="124"/>
                  </a:lnTo>
                  <a:lnTo>
                    <a:pt x="9132" y="0"/>
                  </a:lnTo>
                  <a:lnTo>
                    <a:pt x="12343" y="31468"/>
                  </a:lnTo>
                  <a:lnTo>
                    <a:pt x="17725" y="49488"/>
                  </a:lnTo>
                  <a:lnTo>
                    <a:pt x="18998" y="95444"/>
                  </a:lnTo>
                  <a:lnTo>
                    <a:pt x="19049" y="140643"/>
                  </a:lnTo>
                  <a:lnTo>
                    <a:pt x="19050" y="155132"/>
                  </a:lnTo>
                  <a:lnTo>
                    <a:pt x="21872" y="161726"/>
                  </a:lnTo>
                  <a:lnTo>
                    <a:pt x="25595" y="168185"/>
                  </a:lnTo>
                  <a:lnTo>
                    <a:pt x="28751" y="177771"/>
                  </a:lnTo>
                  <a:lnTo>
                    <a:pt x="36660" y="188612"/>
                  </a:lnTo>
                  <a:lnTo>
                    <a:pt x="38100" y="2000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SMARTInkShape-Group787"/>
          <p:cNvGrpSpPr/>
          <p:nvPr/>
        </p:nvGrpSpPr>
        <p:grpSpPr>
          <a:xfrm>
            <a:off x="8943975" y="295275"/>
            <a:ext cx="171451" cy="114301"/>
            <a:chOff x="8943975" y="295275"/>
            <a:chExt cx="171451" cy="114301"/>
          </a:xfrm>
        </p:grpSpPr>
        <p:sp>
          <p:nvSpPr>
            <p:cNvPr id="41" name="SMARTInkShape-3780"/>
            <p:cNvSpPr/>
            <p:nvPr>
              <p:custDataLst>
                <p:tags r:id="rId105"/>
              </p:custDataLst>
            </p:nvPr>
          </p:nvSpPr>
          <p:spPr>
            <a:xfrm>
              <a:off x="8982088" y="390525"/>
              <a:ext cx="133338" cy="19051"/>
            </a:xfrm>
            <a:custGeom>
              <a:avLst/>
              <a:gdLst/>
              <a:ahLst/>
              <a:cxnLst/>
              <a:rect l="0" t="0" r="0" b="0"/>
              <a:pathLst>
                <a:path w="133338" h="19051">
                  <a:moveTo>
                    <a:pt x="19037" y="0"/>
                  </a:moveTo>
                  <a:lnTo>
                    <a:pt x="19037" y="0"/>
                  </a:lnTo>
                  <a:lnTo>
                    <a:pt x="13980" y="5057"/>
                  </a:lnTo>
                  <a:lnTo>
                    <a:pt x="8676" y="7539"/>
                  </a:lnTo>
                  <a:lnTo>
                    <a:pt x="5780" y="8201"/>
                  </a:lnTo>
                  <a:lnTo>
                    <a:pt x="3850" y="9701"/>
                  </a:lnTo>
                  <a:lnTo>
                    <a:pt x="6" y="18994"/>
                  </a:lnTo>
                  <a:lnTo>
                    <a:pt x="0" y="19013"/>
                  </a:lnTo>
                  <a:lnTo>
                    <a:pt x="44646" y="19050"/>
                  </a:lnTo>
                  <a:lnTo>
                    <a:pt x="61316" y="17992"/>
                  </a:lnTo>
                  <a:lnTo>
                    <a:pt x="98500" y="10408"/>
                  </a:lnTo>
                  <a:lnTo>
                    <a:pt x="133337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3781"/>
            <p:cNvSpPr/>
            <p:nvPr>
              <p:custDataLst>
                <p:tags r:id="rId106"/>
              </p:custDataLst>
            </p:nvPr>
          </p:nvSpPr>
          <p:spPr>
            <a:xfrm>
              <a:off x="8943975" y="295275"/>
              <a:ext cx="133351" cy="9526"/>
            </a:xfrm>
            <a:custGeom>
              <a:avLst/>
              <a:gdLst/>
              <a:ahLst/>
              <a:cxnLst/>
              <a:rect l="0" t="0" r="0" b="0"/>
              <a:pathLst>
                <a:path w="133351" h="9526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1058" y="8642"/>
                  </a:lnTo>
                  <a:lnTo>
                    <a:pt x="47646" y="9525"/>
                  </a:lnTo>
                  <a:lnTo>
                    <a:pt x="92632" y="9525"/>
                  </a:lnTo>
                  <a:lnTo>
                    <a:pt x="13335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SMARTInkShape-Group788"/>
          <p:cNvGrpSpPr/>
          <p:nvPr/>
        </p:nvGrpSpPr>
        <p:grpSpPr>
          <a:xfrm>
            <a:off x="9458325" y="85725"/>
            <a:ext cx="1323976" cy="304801"/>
            <a:chOff x="9458325" y="85725"/>
            <a:chExt cx="1323976" cy="304801"/>
          </a:xfrm>
        </p:grpSpPr>
        <p:sp>
          <p:nvSpPr>
            <p:cNvPr id="44" name="SMARTInkShape-3782"/>
            <p:cNvSpPr/>
            <p:nvPr>
              <p:custDataLst>
                <p:tags r:id="rId94"/>
              </p:custDataLst>
            </p:nvPr>
          </p:nvSpPr>
          <p:spPr>
            <a:xfrm>
              <a:off x="10725150" y="323850"/>
              <a:ext cx="57151" cy="1"/>
            </a:xfrm>
            <a:custGeom>
              <a:avLst/>
              <a:gdLst/>
              <a:ahLst/>
              <a:cxnLst/>
              <a:rect l="0" t="0" r="0" b="0"/>
              <a:pathLst>
                <a:path w="57151" h="1">
                  <a:moveTo>
                    <a:pt x="0" y="0"/>
                  </a:moveTo>
                  <a:lnTo>
                    <a:pt x="0" y="0"/>
                  </a:lnTo>
                  <a:lnTo>
                    <a:pt x="45411" y="0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3783"/>
            <p:cNvSpPr/>
            <p:nvPr>
              <p:custDataLst>
                <p:tags r:id="rId95"/>
              </p:custDataLst>
            </p:nvPr>
          </p:nvSpPr>
          <p:spPr>
            <a:xfrm>
              <a:off x="10554091" y="239449"/>
              <a:ext cx="18660" cy="122502"/>
            </a:xfrm>
            <a:custGeom>
              <a:avLst/>
              <a:gdLst/>
              <a:ahLst/>
              <a:cxnLst/>
              <a:rect l="0" t="0" r="0" b="0"/>
              <a:pathLst>
                <a:path w="18660" h="122502">
                  <a:moveTo>
                    <a:pt x="18659" y="8201"/>
                  </a:moveTo>
                  <a:lnTo>
                    <a:pt x="18659" y="8201"/>
                  </a:lnTo>
                  <a:lnTo>
                    <a:pt x="18659" y="0"/>
                  </a:lnTo>
                  <a:lnTo>
                    <a:pt x="9525" y="7843"/>
                  </a:lnTo>
                  <a:lnTo>
                    <a:pt x="8082" y="33705"/>
                  </a:lnTo>
                  <a:lnTo>
                    <a:pt x="2589" y="44215"/>
                  </a:lnTo>
                  <a:lnTo>
                    <a:pt x="0" y="67206"/>
                  </a:lnTo>
                  <a:lnTo>
                    <a:pt x="2605" y="74289"/>
                  </a:lnTo>
                  <a:lnTo>
                    <a:pt x="6233" y="80965"/>
                  </a:lnTo>
                  <a:lnTo>
                    <a:pt x="8560" y="93875"/>
                  </a:lnTo>
                  <a:lnTo>
                    <a:pt x="9020" y="106616"/>
                  </a:lnTo>
                  <a:lnTo>
                    <a:pt x="10117" y="108736"/>
                  </a:lnTo>
                  <a:lnTo>
                    <a:pt x="11906" y="110149"/>
                  </a:lnTo>
                  <a:lnTo>
                    <a:pt x="14157" y="111092"/>
                  </a:lnTo>
                  <a:lnTo>
                    <a:pt x="15658" y="112778"/>
                  </a:lnTo>
                  <a:lnTo>
                    <a:pt x="18659" y="1225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3784"/>
            <p:cNvSpPr/>
            <p:nvPr>
              <p:custDataLst>
                <p:tags r:id="rId96"/>
              </p:custDataLst>
            </p:nvPr>
          </p:nvSpPr>
          <p:spPr>
            <a:xfrm>
              <a:off x="10515600" y="285866"/>
              <a:ext cx="66676" cy="18935"/>
            </a:xfrm>
            <a:custGeom>
              <a:avLst/>
              <a:gdLst/>
              <a:ahLst/>
              <a:cxnLst/>
              <a:rect l="0" t="0" r="0" b="0"/>
              <a:pathLst>
                <a:path w="66676" h="18935">
                  <a:moveTo>
                    <a:pt x="0" y="18934"/>
                  </a:moveTo>
                  <a:lnTo>
                    <a:pt x="0" y="18934"/>
                  </a:lnTo>
                  <a:lnTo>
                    <a:pt x="0" y="9419"/>
                  </a:lnTo>
                  <a:lnTo>
                    <a:pt x="8202" y="1209"/>
                  </a:lnTo>
                  <a:lnTo>
                    <a:pt x="17609" y="0"/>
                  </a:lnTo>
                  <a:lnTo>
                    <a:pt x="27125" y="8095"/>
                  </a:lnTo>
                  <a:lnTo>
                    <a:pt x="33201" y="9020"/>
                  </a:lnTo>
                  <a:lnTo>
                    <a:pt x="38747" y="6414"/>
                  </a:lnTo>
                  <a:lnTo>
                    <a:pt x="41706" y="4237"/>
                  </a:lnTo>
                  <a:lnTo>
                    <a:pt x="44738" y="3845"/>
                  </a:lnTo>
                  <a:lnTo>
                    <a:pt x="66675" y="94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3785"/>
            <p:cNvSpPr/>
            <p:nvPr>
              <p:custDataLst>
                <p:tags r:id="rId97"/>
              </p:custDataLst>
            </p:nvPr>
          </p:nvSpPr>
          <p:spPr>
            <a:xfrm>
              <a:off x="10353684" y="85725"/>
              <a:ext cx="104767" cy="95248"/>
            </a:xfrm>
            <a:custGeom>
              <a:avLst/>
              <a:gdLst/>
              <a:ahLst/>
              <a:cxnLst/>
              <a:rect l="0" t="0" r="0" b="0"/>
              <a:pathLst>
                <a:path w="104767" h="95248">
                  <a:moveTo>
                    <a:pt x="9516" y="0"/>
                  </a:moveTo>
                  <a:lnTo>
                    <a:pt x="9516" y="0"/>
                  </a:lnTo>
                  <a:lnTo>
                    <a:pt x="0" y="0"/>
                  </a:lnTo>
                  <a:lnTo>
                    <a:pt x="8193" y="8201"/>
                  </a:lnTo>
                  <a:lnTo>
                    <a:pt x="14182" y="9133"/>
                  </a:lnTo>
                  <a:lnTo>
                    <a:pt x="36248" y="9515"/>
                  </a:lnTo>
                  <a:lnTo>
                    <a:pt x="45332" y="16069"/>
                  </a:lnTo>
                  <a:lnTo>
                    <a:pt x="51187" y="17725"/>
                  </a:lnTo>
                  <a:lnTo>
                    <a:pt x="53172" y="19225"/>
                  </a:lnTo>
                  <a:lnTo>
                    <a:pt x="55377" y="23714"/>
                  </a:lnTo>
                  <a:lnTo>
                    <a:pt x="57129" y="60336"/>
                  </a:lnTo>
                  <a:lnTo>
                    <a:pt x="56074" y="62449"/>
                  </a:lnTo>
                  <a:lnTo>
                    <a:pt x="54312" y="63858"/>
                  </a:lnTo>
                  <a:lnTo>
                    <a:pt x="49534" y="66481"/>
                  </a:lnTo>
                  <a:lnTo>
                    <a:pt x="43883" y="71175"/>
                  </a:lnTo>
                  <a:lnTo>
                    <a:pt x="40664" y="76789"/>
                  </a:lnTo>
                  <a:lnTo>
                    <a:pt x="38599" y="83960"/>
                  </a:lnTo>
                  <a:lnTo>
                    <a:pt x="28576" y="95239"/>
                  </a:lnTo>
                  <a:lnTo>
                    <a:pt x="33625" y="95247"/>
                  </a:lnTo>
                  <a:lnTo>
                    <a:pt x="38929" y="92426"/>
                  </a:lnTo>
                  <a:lnTo>
                    <a:pt x="44814" y="88703"/>
                  </a:lnTo>
                  <a:lnTo>
                    <a:pt x="57215" y="86313"/>
                  </a:lnTo>
                  <a:lnTo>
                    <a:pt x="104766" y="857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3786"/>
            <p:cNvSpPr/>
            <p:nvPr>
              <p:custDataLst>
                <p:tags r:id="rId98"/>
              </p:custDataLst>
            </p:nvPr>
          </p:nvSpPr>
          <p:spPr>
            <a:xfrm>
              <a:off x="10220325" y="220400"/>
              <a:ext cx="142876" cy="112961"/>
            </a:xfrm>
            <a:custGeom>
              <a:avLst/>
              <a:gdLst/>
              <a:ahLst/>
              <a:cxnLst/>
              <a:rect l="0" t="0" r="0" b="0"/>
              <a:pathLst>
                <a:path w="142876" h="112961">
                  <a:moveTo>
                    <a:pt x="0" y="17725"/>
                  </a:moveTo>
                  <a:lnTo>
                    <a:pt x="0" y="17725"/>
                  </a:lnTo>
                  <a:lnTo>
                    <a:pt x="0" y="8234"/>
                  </a:lnTo>
                  <a:lnTo>
                    <a:pt x="5057" y="8210"/>
                  </a:lnTo>
                  <a:lnTo>
                    <a:pt x="10361" y="5382"/>
                  </a:lnTo>
                  <a:lnTo>
                    <a:pt x="17335" y="0"/>
                  </a:lnTo>
                  <a:lnTo>
                    <a:pt x="18964" y="617"/>
                  </a:lnTo>
                  <a:lnTo>
                    <a:pt x="26315" y="5483"/>
                  </a:lnTo>
                  <a:lnTo>
                    <a:pt x="38282" y="7663"/>
                  </a:lnTo>
                  <a:lnTo>
                    <a:pt x="41395" y="7842"/>
                  </a:lnTo>
                  <a:lnTo>
                    <a:pt x="43473" y="9020"/>
                  </a:lnTo>
                  <a:lnTo>
                    <a:pt x="44856" y="10863"/>
                  </a:lnTo>
                  <a:lnTo>
                    <a:pt x="45779" y="13150"/>
                  </a:lnTo>
                  <a:lnTo>
                    <a:pt x="47451" y="14675"/>
                  </a:lnTo>
                  <a:lnTo>
                    <a:pt x="57743" y="19945"/>
                  </a:lnTo>
                  <a:lnTo>
                    <a:pt x="60721" y="22380"/>
                  </a:lnTo>
                  <a:lnTo>
                    <a:pt x="64029" y="27908"/>
                  </a:lnTo>
                  <a:lnTo>
                    <a:pt x="66557" y="33892"/>
                  </a:lnTo>
                  <a:lnTo>
                    <a:pt x="72872" y="43212"/>
                  </a:lnTo>
                  <a:lnTo>
                    <a:pt x="74721" y="49513"/>
                  </a:lnTo>
                  <a:lnTo>
                    <a:pt x="74156" y="52676"/>
                  </a:lnTo>
                  <a:lnTo>
                    <a:pt x="68465" y="65355"/>
                  </a:lnTo>
                  <a:lnTo>
                    <a:pt x="65853" y="81226"/>
                  </a:lnTo>
                  <a:lnTo>
                    <a:pt x="53449" y="97100"/>
                  </a:lnTo>
                  <a:lnTo>
                    <a:pt x="39936" y="111094"/>
                  </a:lnTo>
                  <a:lnTo>
                    <a:pt x="36094" y="112139"/>
                  </a:lnTo>
                  <a:lnTo>
                    <a:pt x="20504" y="112960"/>
                  </a:lnTo>
                  <a:lnTo>
                    <a:pt x="20020" y="111907"/>
                  </a:lnTo>
                  <a:lnTo>
                    <a:pt x="19178" y="99716"/>
                  </a:lnTo>
                  <a:lnTo>
                    <a:pt x="21930" y="93677"/>
                  </a:lnTo>
                  <a:lnTo>
                    <a:pt x="34246" y="78017"/>
                  </a:lnTo>
                  <a:lnTo>
                    <a:pt x="40161" y="65344"/>
                  </a:lnTo>
                  <a:lnTo>
                    <a:pt x="79385" y="24075"/>
                  </a:lnTo>
                  <a:lnTo>
                    <a:pt x="85729" y="20547"/>
                  </a:lnTo>
                  <a:lnTo>
                    <a:pt x="92077" y="17921"/>
                  </a:lnTo>
                  <a:lnTo>
                    <a:pt x="102894" y="9689"/>
                  </a:lnTo>
                  <a:lnTo>
                    <a:pt x="114260" y="8203"/>
                  </a:lnTo>
                  <a:lnTo>
                    <a:pt x="114300" y="53351"/>
                  </a:lnTo>
                  <a:lnTo>
                    <a:pt x="114300" y="86278"/>
                  </a:lnTo>
                  <a:lnTo>
                    <a:pt x="115358" y="88827"/>
                  </a:lnTo>
                  <a:lnTo>
                    <a:pt x="117124" y="90526"/>
                  </a:lnTo>
                  <a:lnTo>
                    <a:pt x="124661" y="95740"/>
                  </a:lnTo>
                  <a:lnTo>
                    <a:pt x="131635" y="101927"/>
                  </a:lnTo>
                  <a:lnTo>
                    <a:pt x="142875" y="103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3787"/>
            <p:cNvSpPr/>
            <p:nvPr>
              <p:custDataLst>
                <p:tags r:id="rId99"/>
              </p:custDataLst>
            </p:nvPr>
          </p:nvSpPr>
          <p:spPr>
            <a:xfrm>
              <a:off x="10087013" y="219191"/>
              <a:ext cx="28538" cy="133235"/>
            </a:xfrm>
            <a:custGeom>
              <a:avLst/>
              <a:gdLst/>
              <a:ahLst/>
              <a:cxnLst/>
              <a:rect l="0" t="0" r="0" b="0"/>
              <a:pathLst>
                <a:path w="28538" h="133235">
                  <a:moveTo>
                    <a:pt x="28537" y="9409"/>
                  </a:moveTo>
                  <a:lnTo>
                    <a:pt x="28537" y="9409"/>
                  </a:lnTo>
                  <a:lnTo>
                    <a:pt x="19127" y="0"/>
                  </a:lnTo>
                  <a:lnTo>
                    <a:pt x="10823" y="8095"/>
                  </a:lnTo>
                  <a:lnTo>
                    <a:pt x="4826" y="9020"/>
                  </a:lnTo>
                  <a:lnTo>
                    <a:pt x="3205" y="10208"/>
                  </a:lnTo>
                  <a:lnTo>
                    <a:pt x="922" y="15878"/>
                  </a:lnTo>
                  <a:lnTo>
                    <a:pt x="247" y="19087"/>
                  </a:lnTo>
                  <a:lnTo>
                    <a:pt x="0" y="32072"/>
                  </a:lnTo>
                  <a:lnTo>
                    <a:pt x="2801" y="38179"/>
                  </a:lnTo>
                  <a:lnTo>
                    <a:pt x="5031" y="41289"/>
                  </a:lnTo>
                  <a:lnTo>
                    <a:pt x="8167" y="55779"/>
                  </a:lnTo>
                  <a:lnTo>
                    <a:pt x="9480" y="101461"/>
                  </a:lnTo>
                  <a:lnTo>
                    <a:pt x="9486" y="117356"/>
                  </a:lnTo>
                  <a:lnTo>
                    <a:pt x="12311" y="123708"/>
                  </a:lnTo>
                  <a:lnTo>
                    <a:pt x="19012" y="1332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3788"/>
            <p:cNvSpPr/>
            <p:nvPr>
              <p:custDataLst>
                <p:tags r:id="rId100"/>
              </p:custDataLst>
            </p:nvPr>
          </p:nvSpPr>
          <p:spPr>
            <a:xfrm>
              <a:off x="10020300" y="295275"/>
              <a:ext cx="133351" cy="1"/>
            </a:xfrm>
            <a:custGeom>
              <a:avLst/>
              <a:gdLst/>
              <a:ahLst/>
              <a:cxnLst/>
              <a:rect l="0" t="0" r="0" b="0"/>
              <a:pathLst>
                <a:path w="133351" h="1">
                  <a:moveTo>
                    <a:pt x="0" y="0"/>
                  </a:moveTo>
                  <a:lnTo>
                    <a:pt x="0" y="0"/>
                  </a:lnTo>
                  <a:lnTo>
                    <a:pt x="14991" y="0"/>
                  </a:lnTo>
                  <a:lnTo>
                    <a:pt x="10454" y="0"/>
                  </a:lnTo>
                  <a:lnTo>
                    <a:pt x="55356" y="0"/>
                  </a:lnTo>
                  <a:lnTo>
                    <a:pt x="101754" y="0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3789"/>
            <p:cNvSpPr/>
            <p:nvPr>
              <p:custDataLst>
                <p:tags r:id="rId101"/>
              </p:custDataLst>
            </p:nvPr>
          </p:nvSpPr>
          <p:spPr>
            <a:xfrm>
              <a:off x="9782175" y="228719"/>
              <a:ext cx="133351" cy="133101"/>
            </a:xfrm>
            <a:custGeom>
              <a:avLst/>
              <a:gdLst/>
              <a:ahLst/>
              <a:cxnLst/>
              <a:rect l="0" t="0" r="0" b="0"/>
              <a:pathLst>
                <a:path w="133351" h="133101">
                  <a:moveTo>
                    <a:pt x="0" y="18931"/>
                  </a:moveTo>
                  <a:lnTo>
                    <a:pt x="0" y="18931"/>
                  </a:lnTo>
                  <a:lnTo>
                    <a:pt x="0" y="10730"/>
                  </a:lnTo>
                  <a:lnTo>
                    <a:pt x="1058" y="10289"/>
                  </a:lnTo>
                  <a:lnTo>
                    <a:pt x="5057" y="9798"/>
                  </a:lnTo>
                  <a:lnTo>
                    <a:pt x="6546" y="8609"/>
                  </a:lnTo>
                  <a:lnTo>
                    <a:pt x="9134" y="1239"/>
                  </a:lnTo>
                  <a:lnTo>
                    <a:pt x="12173" y="485"/>
                  </a:lnTo>
                  <a:lnTo>
                    <a:pt x="17691" y="0"/>
                  </a:lnTo>
                  <a:lnTo>
                    <a:pt x="26386" y="6451"/>
                  </a:lnTo>
                  <a:lnTo>
                    <a:pt x="35217" y="9589"/>
                  </a:lnTo>
                  <a:lnTo>
                    <a:pt x="41404" y="14073"/>
                  </a:lnTo>
                  <a:lnTo>
                    <a:pt x="44860" y="19594"/>
                  </a:lnTo>
                  <a:lnTo>
                    <a:pt x="47454" y="25576"/>
                  </a:lnTo>
                  <a:lnTo>
                    <a:pt x="62705" y="45415"/>
                  </a:lnTo>
                  <a:lnTo>
                    <a:pt x="66325" y="72026"/>
                  </a:lnTo>
                  <a:lnTo>
                    <a:pt x="66629" y="88665"/>
                  </a:lnTo>
                  <a:lnTo>
                    <a:pt x="63833" y="95079"/>
                  </a:lnTo>
                  <a:lnTo>
                    <a:pt x="44283" y="117353"/>
                  </a:lnTo>
                  <a:lnTo>
                    <a:pt x="38026" y="120882"/>
                  </a:lnTo>
                  <a:lnTo>
                    <a:pt x="34875" y="121824"/>
                  </a:lnTo>
                  <a:lnTo>
                    <a:pt x="32776" y="123509"/>
                  </a:lnTo>
                  <a:lnTo>
                    <a:pt x="28761" y="129880"/>
                  </a:lnTo>
                  <a:lnTo>
                    <a:pt x="24072" y="131742"/>
                  </a:lnTo>
                  <a:lnTo>
                    <a:pt x="11290" y="133100"/>
                  </a:lnTo>
                  <a:lnTo>
                    <a:pt x="10700" y="132086"/>
                  </a:lnTo>
                  <a:lnTo>
                    <a:pt x="9540" y="106488"/>
                  </a:lnTo>
                  <a:lnTo>
                    <a:pt x="21285" y="76493"/>
                  </a:lnTo>
                  <a:lnTo>
                    <a:pt x="41405" y="53880"/>
                  </a:lnTo>
                  <a:lnTo>
                    <a:pt x="88843" y="22282"/>
                  </a:lnTo>
                  <a:lnTo>
                    <a:pt x="92403" y="20420"/>
                  </a:lnTo>
                  <a:lnTo>
                    <a:pt x="104309" y="18970"/>
                  </a:lnTo>
                  <a:lnTo>
                    <a:pt x="110170" y="18939"/>
                  </a:lnTo>
                  <a:lnTo>
                    <a:pt x="107879" y="18934"/>
                  </a:lnTo>
                  <a:lnTo>
                    <a:pt x="106843" y="19992"/>
                  </a:lnTo>
                  <a:lnTo>
                    <a:pt x="105695" y="23988"/>
                  </a:lnTo>
                  <a:lnTo>
                    <a:pt x="104797" y="42529"/>
                  </a:lnTo>
                  <a:lnTo>
                    <a:pt x="101963" y="48116"/>
                  </a:lnTo>
                  <a:lnTo>
                    <a:pt x="98234" y="54127"/>
                  </a:lnTo>
                  <a:lnTo>
                    <a:pt x="95839" y="66610"/>
                  </a:lnTo>
                  <a:lnTo>
                    <a:pt x="95253" y="102775"/>
                  </a:lnTo>
                  <a:lnTo>
                    <a:pt x="109441" y="118796"/>
                  </a:lnTo>
                  <a:lnTo>
                    <a:pt x="112117" y="119375"/>
                  </a:lnTo>
                  <a:lnTo>
                    <a:pt x="114963" y="118702"/>
                  </a:lnTo>
                  <a:lnTo>
                    <a:pt x="120944" y="116190"/>
                  </a:lnTo>
                  <a:lnTo>
                    <a:pt x="133350" y="1141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3790"/>
            <p:cNvSpPr/>
            <p:nvPr>
              <p:custDataLst>
                <p:tags r:id="rId102"/>
              </p:custDataLst>
            </p:nvPr>
          </p:nvSpPr>
          <p:spPr>
            <a:xfrm>
              <a:off x="9582150" y="242162"/>
              <a:ext cx="19051" cy="148364"/>
            </a:xfrm>
            <a:custGeom>
              <a:avLst/>
              <a:gdLst/>
              <a:ahLst/>
              <a:cxnLst/>
              <a:rect l="0" t="0" r="0" b="0"/>
              <a:pathLst>
                <a:path w="19051" h="148364">
                  <a:moveTo>
                    <a:pt x="19050" y="5488"/>
                  </a:moveTo>
                  <a:lnTo>
                    <a:pt x="19050" y="5488"/>
                  </a:lnTo>
                  <a:lnTo>
                    <a:pt x="13993" y="431"/>
                  </a:lnTo>
                  <a:lnTo>
                    <a:pt x="12504" y="0"/>
                  </a:lnTo>
                  <a:lnTo>
                    <a:pt x="11510" y="771"/>
                  </a:lnTo>
                  <a:lnTo>
                    <a:pt x="9916" y="4556"/>
                  </a:lnTo>
                  <a:lnTo>
                    <a:pt x="402" y="14596"/>
                  </a:lnTo>
                  <a:lnTo>
                    <a:pt x="0" y="61247"/>
                  </a:lnTo>
                  <a:lnTo>
                    <a:pt x="0" y="64885"/>
                  </a:lnTo>
                  <a:lnTo>
                    <a:pt x="2822" y="71751"/>
                  </a:lnTo>
                  <a:lnTo>
                    <a:pt x="6546" y="78330"/>
                  </a:lnTo>
                  <a:lnTo>
                    <a:pt x="8937" y="91177"/>
                  </a:lnTo>
                  <a:lnTo>
                    <a:pt x="10323" y="98605"/>
                  </a:lnTo>
                  <a:lnTo>
                    <a:pt x="17691" y="121637"/>
                  </a:lnTo>
                  <a:lnTo>
                    <a:pt x="19050" y="1483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3791"/>
            <p:cNvSpPr/>
            <p:nvPr>
              <p:custDataLst>
                <p:tags r:id="rId103"/>
              </p:custDataLst>
            </p:nvPr>
          </p:nvSpPr>
          <p:spPr>
            <a:xfrm>
              <a:off x="9544050" y="314325"/>
              <a:ext cx="104776" cy="28576"/>
            </a:xfrm>
            <a:custGeom>
              <a:avLst/>
              <a:gdLst/>
              <a:ahLst/>
              <a:cxnLst/>
              <a:rect l="0" t="0" r="0" b="0"/>
              <a:pathLst>
                <a:path w="104776" h="28576">
                  <a:moveTo>
                    <a:pt x="0" y="28575"/>
                  </a:moveTo>
                  <a:lnTo>
                    <a:pt x="0" y="28575"/>
                  </a:lnTo>
                  <a:lnTo>
                    <a:pt x="5057" y="28575"/>
                  </a:lnTo>
                  <a:lnTo>
                    <a:pt x="10361" y="25753"/>
                  </a:lnTo>
                  <a:lnTo>
                    <a:pt x="16246" y="22029"/>
                  </a:lnTo>
                  <a:lnTo>
                    <a:pt x="26742" y="19442"/>
                  </a:lnTo>
                  <a:lnTo>
                    <a:pt x="62695" y="17998"/>
                  </a:lnTo>
                  <a:lnTo>
                    <a:pt x="75933" y="10408"/>
                  </a:lnTo>
                  <a:lnTo>
                    <a:pt x="80668" y="9918"/>
                  </a:lnTo>
                  <a:lnTo>
                    <a:pt x="86299" y="6877"/>
                  </a:lnTo>
                  <a:lnTo>
                    <a:pt x="92330" y="3057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3792"/>
            <p:cNvSpPr/>
            <p:nvPr>
              <p:custDataLst>
                <p:tags r:id="rId104"/>
              </p:custDataLst>
            </p:nvPr>
          </p:nvSpPr>
          <p:spPr>
            <a:xfrm>
              <a:off x="9458325" y="219075"/>
              <a:ext cx="19051" cy="171451"/>
            </a:xfrm>
            <a:custGeom>
              <a:avLst/>
              <a:gdLst/>
              <a:ahLst/>
              <a:cxnLst/>
              <a:rect l="0" t="0" r="0" b="0"/>
              <a:pathLst>
                <a:path w="19051" h="171451">
                  <a:moveTo>
                    <a:pt x="0" y="0"/>
                  </a:moveTo>
                  <a:lnTo>
                    <a:pt x="0" y="0"/>
                  </a:lnTo>
                  <a:lnTo>
                    <a:pt x="9134" y="0"/>
                  </a:lnTo>
                  <a:lnTo>
                    <a:pt x="9410" y="5056"/>
                  </a:lnTo>
                  <a:lnTo>
                    <a:pt x="6652" y="10361"/>
                  </a:lnTo>
                  <a:lnTo>
                    <a:pt x="1314" y="17334"/>
                  </a:lnTo>
                  <a:lnTo>
                    <a:pt x="390" y="23598"/>
                  </a:lnTo>
                  <a:lnTo>
                    <a:pt x="10" y="68169"/>
                  </a:lnTo>
                  <a:lnTo>
                    <a:pt x="9134" y="115715"/>
                  </a:lnTo>
                  <a:lnTo>
                    <a:pt x="18871" y="161730"/>
                  </a:lnTo>
                  <a:lnTo>
                    <a:pt x="19050" y="171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SMARTInkShape-Group789"/>
          <p:cNvGrpSpPr/>
          <p:nvPr/>
        </p:nvGrpSpPr>
        <p:grpSpPr>
          <a:xfrm>
            <a:off x="11010900" y="342900"/>
            <a:ext cx="428626" cy="36777"/>
            <a:chOff x="11010900" y="342900"/>
            <a:chExt cx="428626" cy="36777"/>
          </a:xfrm>
        </p:grpSpPr>
        <p:sp>
          <p:nvSpPr>
            <p:cNvPr id="56" name="SMARTInkShape-3793"/>
            <p:cNvSpPr/>
            <p:nvPr>
              <p:custDataLst>
                <p:tags r:id="rId91"/>
              </p:custDataLst>
            </p:nvPr>
          </p:nvSpPr>
          <p:spPr>
            <a:xfrm>
              <a:off x="11191875" y="342900"/>
              <a:ext cx="28576" cy="9526"/>
            </a:xfrm>
            <a:custGeom>
              <a:avLst/>
              <a:gdLst/>
              <a:ahLst/>
              <a:cxnLst/>
              <a:rect l="0" t="0" r="0" b="0"/>
              <a:pathLst>
                <a:path w="28576" h="9526">
                  <a:moveTo>
                    <a:pt x="0" y="9525"/>
                  </a:moveTo>
                  <a:lnTo>
                    <a:pt x="0" y="9525"/>
                  </a:lnTo>
                  <a:lnTo>
                    <a:pt x="9134" y="9525"/>
                  </a:lnTo>
                  <a:lnTo>
                    <a:pt x="9410" y="4468"/>
                  </a:lnTo>
                  <a:lnTo>
                    <a:pt x="10507" y="2979"/>
                  </a:lnTo>
                  <a:lnTo>
                    <a:pt x="14547" y="1324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3794"/>
            <p:cNvSpPr/>
            <p:nvPr>
              <p:custDataLst>
                <p:tags r:id="rId92"/>
              </p:custDataLst>
            </p:nvPr>
          </p:nvSpPr>
          <p:spPr>
            <a:xfrm>
              <a:off x="11401425" y="371475"/>
              <a:ext cx="38101" cy="8202"/>
            </a:xfrm>
            <a:custGeom>
              <a:avLst/>
              <a:gdLst/>
              <a:ahLst/>
              <a:cxnLst/>
              <a:rect l="0" t="0" r="0" b="0"/>
              <a:pathLst>
                <a:path w="38101" h="8202">
                  <a:moveTo>
                    <a:pt x="0" y="0"/>
                  </a:moveTo>
                  <a:lnTo>
                    <a:pt x="0" y="0"/>
                  </a:lnTo>
                  <a:lnTo>
                    <a:pt x="23598" y="0"/>
                  </a:lnTo>
                  <a:lnTo>
                    <a:pt x="25257" y="1058"/>
                  </a:lnTo>
                  <a:lnTo>
                    <a:pt x="26364" y="2822"/>
                  </a:lnTo>
                  <a:lnTo>
                    <a:pt x="28138" y="8201"/>
                  </a:lnTo>
                  <a:lnTo>
                    <a:pt x="31202" y="6114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3795"/>
            <p:cNvSpPr/>
            <p:nvPr>
              <p:custDataLst>
                <p:tags r:id="rId93"/>
              </p:custDataLst>
            </p:nvPr>
          </p:nvSpPr>
          <p:spPr>
            <a:xfrm>
              <a:off x="11010900" y="342900"/>
              <a:ext cx="9526" cy="8202"/>
            </a:xfrm>
            <a:custGeom>
              <a:avLst/>
              <a:gdLst/>
              <a:ahLst/>
              <a:cxnLst/>
              <a:rect l="0" t="0" r="0" b="0"/>
              <a:pathLst>
                <a:path w="9526" h="8202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0" y="358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SMARTInkShape-Group790"/>
          <p:cNvGrpSpPr/>
          <p:nvPr/>
        </p:nvGrpSpPr>
        <p:grpSpPr>
          <a:xfrm>
            <a:off x="9420225" y="704850"/>
            <a:ext cx="857235" cy="293748"/>
            <a:chOff x="9420225" y="704850"/>
            <a:chExt cx="857235" cy="293748"/>
          </a:xfrm>
        </p:grpSpPr>
        <p:sp>
          <p:nvSpPr>
            <p:cNvPr id="60" name="SMARTInkShape-3796"/>
            <p:cNvSpPr/>
            <p:nvPr>
              <p:custDataLst>
                <p:tags r:id="rId86"/>
              </p:custDataLst>
            </p:nvPr>
          </p:nvSpPr>
          <p:spPr>
            <a:xfrm>
              <a:off x="10248900" y="733425"/>
              <a:ext cx="28560" cy="209551"/>
            </a:xfrm>
            <a:custGeom>
              <a:avLst/>
              <a:gdLst/>
              <a:ahLst/>
              <a:cxnLst/>
              <a:rect l="0" t="0" r="0" b="0"/>
              <a:pathLst>
                <a:path w="28560" h="209551">
                  <a:moveTo>
                    <a:pt x="0" y="0"/>
                  </a:moveTo>
                  <a:lnTo>
                    <a:pt x="0" y="0"/>
                  </a:lnTo>
                  <a:lnTo>
                    <a:pt x="17609" y="0"/>
                  </a:lnTo>
                  <a:lnTo>
                    <a:pt x="18090" y="1058"/>
                  </a:lnTo>
                  <a:lnTo>
                    <a:pt x="18623" y="5056"/>
                  </a:lnTo>
                  <a:lnTo>
                    <a:pt x="19823" y="6546"/>
                  </a:lnTo>
                  <a:lnTo>
                    <a:pt x="23980" y="8201"/>
                  </a:lnTo>
                  <a:lnTo>
                    <a:pt x="25512" y="9701"/>
                  </a:lnTo>
                  <a:lnTo>
                    <a:pt x="27214" y="14189"/>
                  </a:lnTo>
                  <a:lnTo>
                    <a:pt x="28559" y="59401"/>
                  </a:lnTo>
                  <a:lnTo>
                    <a:pt x="27508" y="69792"/>
                  </a:lnTo>
                  <a:lnTo>
                    <a:pt x="21034" y="87909"/>
                  </a:lnTo>
                  <a:lnTo>
                    <a:pt x="19165" y="135359"/>
                  </a:lnTo>
                  <a:lnTo>
                    <a:pt x="18015" y="157696"/>
                  </a:lnTo>
                  <a:lnTo>
                    <a:pt x="7293" y="189788"/>
                  </a:lnTo>
                  <a:lnTo>
                    <a:pt x="3241" y="196533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3797"/>
            <p:cNvSpPr/>
            <p:nvPr>
              <p:custDataLst>
                <p:tags r:id="rId87"/>
              </p:custDataLst>
            </p:nvPr>
          </p:nvSpPr>
          <p:spPr>
            <a:xfrm>
              <a:off x="9915563" y="753799"/>
              <a:ext cx="133313" cy="132027"/>
            </a:xfrm>
            <a:custGeom>
              <a:avLst/>
              <a:gdLst/>
              <a:ahLst/>
              <a:cxnLst/>
              <a:rect l="0" t="0" r="0" b="0"/>
              <a:pathLst>
                <a:path w="133313" h="132027">
                  <a:moveTo>
                    <a:pt x="104737" y="8201"/>
                  </a:moveTo>
                  <a:lnTo>
                    <a:pt x="104737" y="8201"/>
                  </a:lnTo>
                  <a:lnTo>
                    <a:pt x="112939" y="8201"/>
                  </a:lnTo>
                  <a:lnTo>
                    <a:pt x="113379" y="7143"/>
                  </a:lnTo>
                  <a:lnTo>
                    <a:pt x="114147" y="0"/>
                  </a:lnTo>
                  <a:lnTo>
                    <a:pt x="106051" y="6993"/>
                  </a:lnTo>
                  <a:lnTo>
                    <a:pt x="97392" y="9021"/>
                  </a:lnTo>
                  <a:lnTo>
                    <a:pt x="50760" y="51602"/>
                  </a:lnTo>
                  <a:lnTo>
                    <a:pt x="38062" y="57814"/>
                  </a:lnTo>
                  <a:lnTo>
                    <a:pt x="405" y="93486"/>
                  </a:lnTo>
                  <a:lnTo>
                    <a:pt x="0" y="102088"/>
                  </a:lnTo>
                  <a:lnTo>
                    <a:pt x="8167" y="111532"/>
                  </a:lnTo>
                  <a:lnTo>
                    <a:pt x="47057" y="121896"/>
                  </a:lnTo>
                  <a:lnTo>
                    <a:pt x="87529" y="122491"/>
                  </a:lnTo>
                  <a:lnTo>
                    <a:pt x="94619" y="125319"/>
                  </a:lnTo>
                  <a:lnTo>
                    <a:pt x="101298" y="129045"/>
                  </a:lnTo>
                  <a:lnTo>
                    <a:pt x="114043" y="131764"/>
                  </a:lnTo>
                  <a:lnTo>
                    <a:pt x="133312" y="1320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3798"/>
            <p:cNvSpPr/>
            <p:nvPr>
              <p:custDataLst>
                <p:tags r:id="rId88"/>
              </p:custDataLst>
            </p:nvPr>
          </p:nvSpPr>
          <p:spPr>
            <a:xfrm>
              <a:off x="9791700" y="704850"/>
              <a:ext cx="28576" cy="209551"/>
            </a:xfrm>
            <a:custGeom>
              <a:avLst/>
              <a:gdLst/>
              <a:ahLst/>
              <a:cxnLst/>
              <a:rect l="0" t="0" r="0" b="0"/>
              <a:pathLst>
                <a:path w="28576" h="209551">
                  <a:moveTo>
                    <a:pt x="28575" y="0"/>
                  </a:moveTo>
                  <a:lnTo>
                    <a:pt x="28575" y="0"/>
                  </a:lnTo>
                  <a:lnTo>
                    <a:pt x="28575" y="5056"/>
                  </a:lnTo>
                  <a:lnTo>
                    <a:pt x="25751" y="10361"/>
                  </a:lnTo>
                  <a:lnTo>
                    <a:pt x="22029" y="16247"/>
                  </a:lnTo>
                  <a:lnTo>
                    <a:pt x="19638" y="28648"/>
                  </a:lnTo>
                  <a:lnTo>
                    <a:pt x="19060" y="73584"/>
                  </a:lnTo>
                  <a:lnTo>
                    <a:pt x="19050" y="116308"/>
                  </a:lnTo>
                  <a:lnTo>
                    <a:pt x="17992" y="127892"/>
                  </a:lnTo>
                  <a:lnTo>
                    <a:pt x="10113" y="168680"/>
                  </a:lnTo>
                  <a:lnTo>
                    <a:pt x="9535" y="203152"/>
                  </a:lnTo>
                  <a:lnTo>
                    <a:pt x="8474" y="205285"/>
                  </a:lnTo>
                  <a:lnTo>
                    <a:pt x="6707" y="206707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3799"/>
            <p:cNvSpPr/>
            <p:nvPr>
              <p:custDataLst>
                <p:tags r:id="rId89"/>
              </p:custDataLst>
            </p:nvPr>
          </p:nvSpPr>
          <p:spPr>
            <a:xfrm>
              <a:off x="9515475" y="790575"/>
              <a:ext cx="152401" cy="123395"/>
            </a:xfrm>
            <a:custGeom>
              <a:avLst/>
              <a:gdLst/>
              <a:ahLst/>
              <a:cxnLst/>
              <a:rect l="0" t="0" r="0" b="0"/>
              <a:pathLst>
                <a:path w="152401" h="123395">
                  <a:moveTo>
                    <a:pt x="9525" y="0"/>
                  </a:moveTo>
                  <a:lnTo>
                    <a:pt x="9525" y="0"/>
                  </a:lnTo>
                  <a:lnTo>
                    <a:pt x="3" y="9522"/>
                  </a:lnTo>
                  <a:lnTo>
                    <a:pt x="0" y="9525"/>
                  </a:lnTo>
                  <a:lnTo>
                    <a:pt x="42637" y="9525"/>
                  </a:lnTo>
                  <a:lnTo>
                    <a:pt x="48230" y="12347"/>
                  </a:lnTo>
                  <a:lnTo>
                    <a:pt x="54244" y="16071"/>
                  </a:lnTo>
                  <a:lnTo>
                    <a:pt x="63580" y="19226"/>
                  </a:lnTo>
                  <a:lnTo>
                    <a:pt x="80702" y="33205"/>
                  </a:lnTo>
                  <a:lnTo>
                    <a:pt x="91279" y="51283"/>
                  </a:lnTo>
                  <a:lnTo>
                    <a:pt x="94466" y="66143"/>
                  </a:lnTo>
                  <a:lnTo>
                    <a:pt x="94727" y="69495"/>
                  </a:lnTo>
                  <a:lnTo>
                    <a:pt x="92195" y="76042"/>
                  </a:lnTo>
                  <a:lnTo>
                    <a:pt x="88600" y="82480"/>
                  </a:lnTo>
                  <a:lnTo>
                    <a:pt x="85520" y="92054"/>
                  </a:lnTo>
                  <a:lnTo>
                    <a:pt x="71568" y="109273"/>
                  </a:lnTo>
                  <a:lnTo>
                    <a:pt x="66028" y="112066"/>
                  </a:lnTo>
                  <a:lnTo>
                    <a:pt x="63069" y="112811"/>
                  </a:lnTo>
                  <a:lnTo>
                    <a:pt x="61096" y="114365"/>
                  </a:lnTo>
                  <a:lnTo>
                    <a:pt x="58903" y="118915"/>
                  </a:lnTo>
                  <a:lnTo>
                    <a:pt x="57261" y="120552"/>
                  </a:lnTo>
                  <a:lnTo>
                    <a:pt x="49103" y="123394"/>
                  </a:lnTo>
                  <a:lnTo>
                    <a:pt x="39554" y="115586"/>
                  </a:lnTo>
                  <a:lnTo>
                    <a:pt x="38746" y="112049"/>
                  </a:lnTo>
                  <a:lnTo>
                    <a:pt x="38227" y="106212"/>
                  </a:lnTo>
                  <a:lnTo>
                    <a:pt x="54991" y="85080"/>
                  </a:lnTo>
                  <a:lnTo>
                    <a:pt x="55711" y="82120"/>
                  </a:lnTo>
                  <a:lnTo>
                    <a:pt x="61780" y="72898"/>
                  </a:lnTo>
                  <a:lnTo>
                    <a:pt x="70281" y="63462"/>
                  </a:lnTo>
                  <a:lnTo>
                    <a:pt x="76391" y="59955"/>
                  </a:lnTo>
                  <a:lnTo>
                    <a:pt x="82634" y="57338"/>
                  </a:lnTo>
                  <a:lnTo>
                    <a:pt x="98437" y="44057"/>
                  </a:lnTo>
                  <a:lnTo>
                    <a:pt x="101957" y="37925"/>
                  </a:lnTo>
                  <a:lnTo>
                    <a:pt x="102897" y="34808"/>
                  </a:lnTo>
                  <a:lnTo>
                    <a:pt x="104582" y="32731"/>
                  </a:lnTo>
                  <a:lnTo>
                    <a:pt x="123302" y="19490"/>
                  </a:lnTo>
                  <a:lnTo>
                    <a:pt x="123810" y="9929"/>
                  </a:lnTo>
                  <a:lnTo>
                    <a:pt x="115623" y="9560"/>
                  </a:lnTo>
                  <a:lnTo>
                    <a:pt x="109634" y="14592"/>
                  </a:lnTo>
                  <a:lnTo>
                    <a:pt x="106935" y="19891"/>
                  </a:lnTo>
                  <a:lnTo>
                    <a:pt x="105202" y="26860"/>
                  </a:lnTo>
                  <a:lnTo>
                    <a:pt x="98313" y="35840"/>
                  </a:lnTo>
                  <a:lnTo>
                    <a:pt x="96158" y="44721"/>
                  </a:lnTo>
                  <a:lnTo>
                    <a:pt x="95369" y="60361"/>
                  </a:lnTo>
                  <a:lnTo>
                    <a:pt x="98125" y="66691"/>
                  </a:lnTo>
                  <a:lnTo>
                    <a:pt x="101819" y="73032"/>
                  </a:lnTo>
                  <a:lnTo>
                    <a:pt x="104385" y="83844"/>
                  </a:lnTo>
                  <a:lnTo>
                    <a:pt x="109717" y="90224"/>
                  </a:lnTo>
                  <a:lnTo>
                    <a:pt x="115085" y="93016"/>
                  </a:lnTo>
                  <a:lnTo>
                    <a:pt x="133418" y="95054"/>
                  </a:lnTo>
                  <a:lnTo>
                    <a:pt x="136571" y="95119"/>
                  </a:lnTo>
                  <a:lnTo>
                    <a:pt x="142896" y="92370"/>
                  </a:lnTo>
                  <a:lnTo>
                    <a:pt x="152400" y="857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3800"/>
            <p:cNvSpPr/>
            <p:nvPr>
              <p:custDataLst>
                <p:tags r:id="rId90"/>
              </p:custDataLst>
            </p:nvPr>
          </p:nvSpPr>
          <p:spPr>
            <a:xfrm>
              <a:off x="9420225" y="723910"/>
              <a:ext cx="28576" cy="274688"/>
            </a:xfrm>
            <a:custGeom>
              <a:avLst/>
              <a:gdLst/>
              <a:ahLst/>
              <a:cxnLst/>
              <a:rect l="0" t="0" r="0" b="0"/>
              <a:pathLst>
                <a:path w="28576" h="274688">
                  <a:moveTo>
                    <a:pt x="0" y="9515"/>
                  </a:moveTo>
                  <a:lnTo>
                    <a:pt x="0" y="9515"/>
                  </a:lnTo>
                  <a:lnTo>
                    <a:pt x="0" y="24"/>
                  </a:lnTo>
                  <a:lnTo>
                    <a:pt x="5057" y="0"/>
                  </a:lnTo>
                  <a:lnTo>
                    <a:pt x="6546" y="1055"/>
                  </a:lnTo>
                  <a:lnTo>
                    <a:pt x="7540" y="2817"/>
                  </a:lnTo>
                  <a:lnTo>
                    <a:pt x="9134" y="13248"/>
                  </a:lnTo>
                  <a:lnTo>
                    <a:pt x="10576" y="59638"/>
                  </a:lnTo>
                  <a:lnTo>
                    <a:pt x="16070" y="73990"/>
                  </a:lnTo>
                  <a:lnTo>
                    <a:pt x="18789" y="116854"/>
                  </a:lnTo>
                  <a:lnTo>
                    <a:pt x="19028" y="162057"/>
                  </a:lnTo>
                  <a:lnTo>
                    <a:pt x="19049" y="209363"/>
                  </a:lnTo>
                  <a:lnTo>
                    <a:pt x="19050" y="254927"/>
                  </a:lnTo>
                  <a:lnTo>
                    <a:pt x="19050" y="274687"/>
                  </a:lnTo>
                  <a:lnTo>
                    <a:pt x="21872" y="272714"/>
                  </a:lnTo>
                  <a:lnTo>
                    <a:pt x="28575" y="2666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SMARTInkShape-Group791"/>
          <p:cNvGrpSpPr/>
          <p:nvPr/>
        </p:nvGrpSpPr>
        <p:grpSpPr>
          <a:xfrm>
            <a:off x="2286396" y="2314575"/>
            <a:ext cx="285355" cy="142875"/>
            <a:chOff x="2286396" y="2314575"/>
            <a:chExt cx="285355" cy="142875"/>
          </a:xfrm>
        </p:grpSpPr>
        <p:sp>
          <p:nvSpPr>
            <p:cNvPr id="66" name="SMARTInkShape-3801"/>
            <p:cNvSpPr/>
            <p:nvPr>
              <p:custDataLst>
                <p:tags r:id="rId84"/>
              </p:custDataLst>
            </p:nvPr>
          </p:nvSpPr>
          <p:spPr>
            <a:xfrm>
              <a:off x="2353112" y="2428875"/>
              <a:ext cx="218639" cy="28575"/>
            </a:xfrm>
            <a:custGeom>
              <a:avLst/>
              <a:gdLst/>
              <a:ahLst/>
              <a:cxnLst/>
              <a:rect l="0" t="0" r="0" b="0"/>
              <a:pathLst>
                <a:path w="218639" h="28575">
                  <a:moveTo>
                    <a:pt x="28138" y="0"/>
                  </a:moveTo>
                  <a:lnTo>
                    <a:pt x="28138" y="0"/>
                  </a:lnTo>
                  <a:lnTo>
                    <a:pt x="12950" y="16246"/>
                  </a:lnTo>
                  <a:lnTo>
                    <a:pt x="10804" y="22390"/>
                  </a:lnTo>
                  <a:lnTo>
                    <a:pt x="9174" y="24452"/>
                  </a:lnTo>
                  <a:lnTo>
                    <a:pt x="0" y="28414"/>
                  </a:lnTo>
                  <a:lnTo>
                    <a:pt x="45831" y="28574"/>
                  </a:lnTo>
                  <a:lnTo>
                    <a:pt x="78825" y="25753"/>
                  </a:lnTo>
                  <a:lnTo>
                    <a:pt x="118304" y="18874"/>
                  </a:lnTo>
                  <a:lnTo>
                    <a:pt x="160170" y="11685"/>
                  </a:lnTo>
                  <a:lnTo>
                    <a:pt x="205764" y="3263"/>
                  </a:lnTo>
                  <a:lnTo>
                    <a:pt x="2186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3802"/>
            <p:cNvSpPr/>
            <p:nvPr>
              <p:custDataLst>
                <p:tags r:id="rId85"/>
              </p:custDataLst>
            </p:nvPr>
          </p:nvSpPr>
          <p:spPr>
            <a:xfrm>
              <a:off x="2286396" y="2314575"/>
              <a:ext cx="190105" cy="19050"/>
            </a:xfrm>
            <a:custGeom>
              <a:avLst/>
              <a:gdLst/>
              <a:ahLst/>
              <a:cxnLst/>
              <a:rect l="0" t="0" r="0" b="0"/>
              <a:pathLst>
                <a:path w="190105" h="19050">
                  <a:moveTo>
                    <a:pt x="28179" y="0"/>
                  </a:moveTo>
                  <a:lnTo>
                    <a:pt x="28179" y="0"/>
                  </a:lnTo>
                  <a:lnTo>
                    <a:pt x="14921" y="0"/>
                  </a:lnTo>
                  <a:lnTo>
                    <a:pt x="12991" y="1058"/>
                  </a:lnTo>
                  <a:lnTo>
                    <a:pt x="11703" y="2822"/>
                  </a:lnTo>
                  <a:lnTo>
                    <a:pt x="9280" y="9133"/>
                  </a:lnTo>
                  <a:lnTo>
                    <a:pt x="0" y="9515"/>
                  </a:lnTo>
                  <a:lnTo>
                    <a:pt x="4778" y="14578"/>
                  </a:lnTo>
                  <a:lnTo>
                    <a:pt x="10017" y="17063"/>
                  </a:lnTo>
                  <a:lnTo>
                    <a:pt x="50610" y="19027"/>
                  </a:lnTo>
                  <a:lnTo>
                    <a:pt x="93531" y="19049"/>
                  </a:lnTo>
                  <a:lnTo>
                    <a:pt x="105908" y="17991"/>
                  </a:lnTo>
                  <a:lnTo>
                    <a:pt x="125299" y="11511"/>
                  </a:lnTo>
                  <a:lnTo>
                    <a:pt x="143033" y="7292"/>
                  </a:lnTo>
                  <a:lnTo>
                    <a:pt x="161693" y="2160"/>
                  </a:lnTo>
                  <a:lnTo>
                    <a:pt x="19010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SMARTInkShape-Group792"/>
          <p:cNvGrpSpPr/>
          <p:nvPr/>
        </p:nvGrpSpPr>
        <p:grpSpPr>
          <a:xfrm>
            <a:off x="2878663" y="2095620"/>
            <a:ext cx="474124" cy="502809"/>
            <a:chOff x="2878663" y="2095620"/>
            <a:chExt cx="474124" cy="502809"/>
          </a:xfrm>
        </p:grpSpPr>
        <p:sp>
          <p:nvSpPr>
            <p:cNvPr id="69" name="SMARTInkShape-3803"/>
            <p:cNvSpPr/>
            <p:nvPr>
              <p:custDataLst>
                <p:tags r:id="rId82"/>
              </p:custDataLst>
            </p:nvPr>
          </p:nvSpPr>
          <p:spPr>
            <a:xfrm>
              <a:off x="3257550" y="2219495"/>
              <a:ext cx="95237" cy="378934"/>
            </a:xfrm>
            <a:custGeom>
              <a:avLst/>
              <a:gdLst/>
              <a:ahLst/>
              <a:cxnLst/>
              <a:rect l="0" t="0" r="0" b="0"/>
              <a:pathLst>
                <a:path w="95237" h="378934">
                  <a:moveTo>
                    <a:pt x="0" y="142705"/>
                  </a:moveTo>
                  <a:lnTo>
                    <a:pt x="0" y="142705"/>
                  </a:lnTo>
                  <a:lnTo>
                    <a:pt x="0" y="165095"/>
                  </a:lnTo>
                  <a:lnTo>
                    <a:pt x="8936" y="209634"/>
                  </a:lnTo>
                  <a:lnTo>
                    <a:pt x="12295" y="255042"/>
                  </a:lnTo>
                  <a:lnTo>
                    <a:pt x="17049" y="278296"/>
                  </a:lnTo>
                  <a:lnTo>
                    <a:pt x="21696" y="323041"/>
                  </a:lnTo>
                  <a:lnTo>
                    <a:pt x="27669" y="347741"/>
                  </a:lnTo>
                  <a:lnTo>
                    <a:pt x="28565" y="378933"/>
                  </a:lnTo>
                  <a:lnTo>
                    <a:pt x="28575" y="358390"/>
                  </a:lnTo>
                  <a:lnTo>
                    <a:pt x="16816" y="311077"/>
                  </a:lnTo>
                  <a:lnTo>
                    <a:pt x="10965" y="275447"/>
                  </a:lnTo>
                  <a:lnTo>
                    <a:pt x="9715" y="228350"/>
                  </a:lnTo>
                  <a:lnTo>
                    <a:pt x="6759" y="199832"/>
                  </a:lnTo>
                  <a:lnTo>
                    <a:pt x="890" y="152227"/>
                  </a:lnTo>
                  <a:lnTo>
                    <a:pt x="117" y="104605"/>
                  </a:lnTo>
                  <a:lnTo>
                    <a:pt x="1081" y="74109"/>
                  </a:lnTo>
                  <a:lnTo>
                    <a:pt x="9134" y="27161"/>
                  </a:lnTo>
                  <a:lnTo>
                    <a:pt x="12173" y="19738"/>
                  </a:lnTo>
                  <a:lnTo>
                    <a:pt x="26848" y="1762"/>
                  </a:lnTo>
                  <a:lnTo>
                    <a:pt x="30630" y="689"/>
                  </a:lnTo>
                  <a:lnTo>
                    <a:pt x="41681" y="0"/>
                  </a:lnTo>
                  <a:lnTo>
                    <a:pt x="47805" y="2727"/>
                  </a:lnTo>
                  <a:lnTo>
                    <a:pt x="79378" y="31630"/>
                  </a:lnTo>
                  <a:lnTo>
                    <a:pt x="91017" y="50836"/>
                  </a:lnTo>
                  <a:lnTo>
                    <a:pt x="93996" y="63509"/>
                  </a:lnTo>
                  <a:lnTo>
                    <a:pt x="95217" y="107691"/>
                  </a:lnTo>
                  <a:lnTo>
                    <a:pt x="95236" y="115855"/>
                  </a:lnTo>
                  <a:lnTo>
                    <a:pt x="92421" y="123010"/>
                  </a:lnTo>
                  <a:lnTo>
                    <a:pt x="72860" y="145842"/>
                  </a:lnTo>
                  <a:lnTo>
                    <a:pt x="53746" y="157514"/>
                  </a:lnTo>
                  <a:lnTo>
                    <a:pt x="45760" y="159870"/>
                  </a:lnTo>
                  <a:lnTo>
                    <a:pt x="42148" y="159440"/>
                  </a:lnTo>
                  <a:lnTo>
                    <a:pt x="25925" y="153968"/>
                  </a:lnTo>
                  <a:lnTo>
                    <a:pt x="15755" y="151944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3804"/>
            <p:cNvSpPr/>
            <p:nvPr>
              <p:custDataLst>
                <p:tags r:id="rId83"/>
              </p:custDataLst>
            </p:nvPr>
          </p:nvSpPr>
          <p:spPr>
            <a:xfrm>
              <a:off x="2878663" y="2095620"/>
              <a:ext cx="197913" cy="356755"/>
            </a:xfrm>
            <a:custGeom>
              <a:avLst/>
              <a:gdLst/>
              <a:ahLst/>
              <a:cxnLst/>
              <a:rect l="0" t="0" r="0" b="0"/>
              <a:pathLst>
                <a:path w="197913" h="356755">
                  <a:moveTo>
                    <a:pt x="112187" y="28455"/>
                  </a:moveTo>
                  <a:lnTo>
                    <a:pt x="112187" y="28455"/>
                  </a:lnTo>
                  <a:lnTo>
                    <a:pt x="112187" y="23398"/>
                  </a:lnTo>
                  <a:lnTo>
                    <a:pt x="113245" y="21909"/>
                  </a:lnTo>
                  <a:lnTo>
                    <a:pt x="115009" y="20916"/>
                  </a:lnTo>
                  <a:lnTo>
                    <a:pt x="120388" y="19322"/>
                  </a:lnTo>
                  <a:lnTo>
                    <a:pt x="121123" y="16282"/>
                  </a:lnTo>
                  <a:lnTo>
                    <a:pt x="121709" y="1239"/>
                  </a:lnTo>
                  <a:lnTo>
                    <a:pt x="120652" y="786"/>
                  </a:lnTo>
                  <a:lnTo>
                    <a:pt x="113510" y="0"/>
                  </a:lnTo>
                  <a:lnTo>
                    <a:pt x="71248" y="40824"/>
                  </a:lnTo>
                  <a:lnTo>
                    <a:pt x="37672" y="87653"/>
                  </a:lnTo>
                  <a:lnTo>
                    <a:pt x="22294" y="133500"/>
                  </a:lnTo>
                  <a:lnTo>
                    <a:pt x="14026" y="153458"/>
                  </a:lnTo>
                  <a:lnTo>
                    <a:pt x="5896" y="195120"/>
                  </a:lnTo>
                  <a:lnTo>
                    <a:pt x="260" y="223182"/>
                  </a:lnTo>
                  <a:lnTo>
                    <a:pt x="0" y="244117"/>
                  </a:lnTo>
                  <a:lnTo>
                    <a:pt x="8457" y="274804"/>
                  </a:lnTo>
                  <a:lnTo>
                    <a:pt x="29698" y="320479"/>
                  </a:lnTo>
                  <a:lnTo>
                    <a:pt x="38836" y="330399"/>
                  </a:lnTo>
                  <a:lnTo>
                    <a:pt x="61950" y="345391"/>
                  </a:lnTo>
                  <a:lnTo>
                    <a:pt x="107737" y="356754"/>
                  </a:lnTo>
                  <a:lnTo>
                    <a:pt x="123968" y="356752"/>
                  </a:lnTo>
                  <a:lnTo>
                    <a:pt x="171521" y="349873"/>
                  </a:lnTo>
                  <a:lnTo>
                    <a:pt x="197912" y="3427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SMARTInkShape-Group793"/>
          <p:cNvGrpSpPr/>
          <p:nvPr/>
        </p:nvGrpSpPr>
        <p:grpSpPr>
          <a:xfrm>
            <a:off x="3581434" y="2047875"/>
            <a:ext cx="1416952" cy="541306"/>
            <a:chOff x="3581434" y="2047875"/>
            <a:chExt cx="1416952" cy="541306"/>
          </a:xfrm>
        </p:grpSpPr>
        <p:sp>
          <p:nvSpPr>
            <p:cNvPr id="72" name="SMARTInkShape-3805"/>
            <p:cNvSpPr/>
            <p:nvPr>
              <p:custDataLst>
                <p:tags r:id="rId73"/>
              </p:custDataLst>
            </p:nvPr>
          </p:nvSpPr>
          <p:spPr>
            <a:xfrm>
              <a:off x="4886325" y="2047875"/>
              <a:ext cx="112061" cy="266701"/>
            </a:xfrm>
            <a:custGeom>
              <a:avLst/>
              <a:gdLst/>
              <a:ahLst/>
              <a:cxnLst/>
              <a:rect l="0" t="0" r="0" b="0"/>
              <a:pathLst>
                <a:path w="112061" h="266701">
                  <a:moveTo>
                    <a:pt x="19050" y="0"/>
                  </a:moveTo>
                  <a:lnTo>
                    <a:pt x="19050" y="0"/>
                  </a:lnTo>
                  <a:lnTo>
                    <a:pt x="41440" y="0"/>
                  </a:lnTo>
                  <a:lnTo>
                    <a:pt x="47698" y="2822"/>
                  </a:lnTo>
                  <a:lnTo>
                    <a:pt x="60339" y="13258"/>
                  </a:lnTo>
                  <a:lnTo>
                    <a:pt x="63859" y="19298"/>
                  </a:lnTo>
                  <a:lnTo>
                    <a:pt x="64798" y="22390"/>
                  </a:lnTo>
                  <a:lnTo>
                    <a:pt x="71485" y="28648"/>
                  </a:lnTo>
                  <a:lnTo>
                    <a:pt x="87969" y="41289"/>
                  </a:lnTo>
                  <a:lnTo>
                    <a:pt x="92013" y="50454"/>
                  </a:lnTo>
                  <a:lnTo>
                    <a:pt x="105327" y="93512"/>
                  </a:lnTo>
                  <a:lnTo>
                    <a:pt x="111641" y="113785"/>
                  </a:lnTo>
                  <a:lnTo>
                    <a:pt x="112060" y="127830"/>
                  </a:lnTo>
                  <a:lnTo>
                    <a:pt x="103437" y="173722"/>
                  </a:lnTo>
                  <a:lnTo>
                    <a:pt x="73408" y="219191"/>
                  </a:lnTo>
                  <a:lnTo>
                    <a:pt x="60321" y="239335"/>
                  </a:lnTo>
                  <a:lnTo>
                    <a:pt x="37472" y="256160"/>
                  </a:lnTo>
                  <a:lnTo>
                    <a:pt x="25121" y="262016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3806"/>
            <p:cNvSpPr/>
            <p:nvPr>
              <p:custDataLst>
                <p:tags r:id="rId74"/>
              </p:custDataLst>
            </p:nvPr>
          </p:nvSpPr>
          <p:spPr>
            <a:xfrm>
              <a:off x="4791075" y="2125982"/>
              <a:ext cx="85641" cy="312242"/>
            </a:xfrm>
            <a:custGeom>
              <a:avLst/>
              <a:gdLst/>
              <a:ahLst/>
              <a:cxnLst/>
              <a:rect l="0" t="0" r="0" b="0"/>
              <a:pathLst>
                <a:path w="85641" h="312242">
                  <a:moveTo>
                    <a:pt x="19050" y="64768"/>
                  </a:moveTo>
                  <a:lnTo>
                    <a:pt x="19050" y="64768"/>
                  </a:lnTo>
                  <a:lnTo>
                    <a:pt x="19050" y="110302"/>
                  </a:lnTo>
                  <a:lnTo>
                    <a:pt x="19050" y="157009"/>
                  </a:lnTo>
                  <a:lnTo>
                    <a:pt x="13562" y="182276"/>
                  </a:lnTo>
                  <a:lnTo>
                    <a:pt x="15895" y="201303"/>
                  </a:lnTo>
                  <a:lnTo>
                    <a:pt x="9990" y="245744"/>
                  </a:lnTo>
                  <a:lnTo>
                    <a:pt x="9537" y="291135"/>
                  </a:lnTo>
                  <a:lnTo>
                    <a:pt x="9525" y="312241"/>
                  </a:lnTo>
                  <a:lnTo>
                    <a:pt x="9525" y="266429"/>
                  </a:lnTo>
                  <a:lnTo>
                    <a:pt x="12347" y="225654"/>
                  </a:lnTo>
                  <a:lnTo>
                    <a:pt x="18167" y="178931"/>
                  </a:lnTo>
                  <a:lnTo>
                    <a:pt x="18933" y="131425"/>
                  </a:lnTo>
                  <a:lnTo>
                    <a:pt x="26631" y="94398"/>
                  </a:lnTo>
                  <a:lnTo>
                    <a:pt x="35521" y="62781"/>
                  </a:lnTo>
                  <a:lnTo>
                    <a:pt x="38818" y="32090"/>
                  </a:lnTo>
                  <a:lnTo>
                    <a:pt x="45572" y="17587"/>
                  </a:lnTo>
                  <a:lnTo>
                    <a:pt x="46256" y="14264"/>
                  </a:lnTo>
                  <a:lnTo>
                    <a:pt x="52276" y="4531"/>
                  </a:lnTo>
                  <a:lnTo>
                    <a:pt x="57806" y="954"/>
                  </a:lnTo>
                  <a:lnTo>
                    <a:pt x="60762" y="0"/>
                  </a:lnTo>
                  <a:lnTo>
                    <a:pt x="62733" y="423"/>
                  </a:lnTo>
                  <a:lnTo>
                    <a:pt x="64047" y="1763"/>
                  </a:lnTo>
                  <a:lnTo>
                    <a:pt x="64923" y="3715"/>
                  </a:lnTo>
                  <a:lnTo>
                    <a:pt x="66565" y="5016"/>
                  </a:lnTo>
                  <a:lnTo>
                    <a:pt x="71212" y="6461"/>
                  </a:lnTo>
                  <a:lnTo>
                    <a:pt x="72875" y="7905"/>
                  </a:lnTo>
                  <a:lnTo>
                    <a:pt x="82454" y="24855"/>
                  </a:lnTo>
                  <a:lnTo>
                    <a:pt x="85640" y="68944"/>
                  </a:lnTo>
                  <a:lnTo>
                    <a:pt x="84641" y="87289"/>
                  </a:lnTo>
                  <a:lnTo>
                    <a:pt x="78113" y="105073"/>
                  </a:lnTo>
                  <a:lnTo>
                    <a:pt x="47603" y="149833"/>
                  </a:lnTo>
                  <a:lnTo>
                    <a:pt x="31747" y="165223"/>
                  </a:lnTo>
                  <a:lnTo>
                    <a:pt x="25399" y="167623"/>
                  </a:lnTo>
                  <a:lnTo>
                    <a:pt x="6350" y="169375"/>
                  </a:lnTo>
                  <a:lnTo>
                    <a:pt x="4233" y="168372"/>
                  </a:lnTo>
                  <a:lnTo>
                    <a:pt x="2822" y="166646"/>
                  </a:lnTo>
                  <a:lnTo>
                    <a:pt x="1254" y="161905"/>
                  </a:lnTo>
                  <a:lnTo>
                    <a:pt x="0" y="1504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3807"/>
            <p:cNvSpPr/>
            <p:nvPr>
              <p:custDataLst>
                <p:tags r:id="rId75"/>
              </p:custDataLst>
            </p:nvPr>
          </p:nvSpPr>
          <p:spPr>
            <a:xfrm>
              <a:off x="4638675" y="2228850"/>
              <a:ext cx="85726" cy="19051"/>
            </a:xfrm>
            <a:custGeom>
              <a:avLst/>
              <a:gdLst/>
              <a:ahLst/>
              <a:cxnLst/>
              <a:rect l="0" t="0" r="0" b="0"/>
              <a:pathLst>
                <a:path w="85726" h="19051">
                  <a:moveTo>
                    <a:pt x="0" y="19050"/>
                  </a:moveTo>
                  <a:lnTo>
                    <a:pt x="0" y="19050"/>
                  </a:lnTo>
                  <a:lnTo>
                    <a:pt x="0" y="9560"/>
                  </a:lnTo>
                  <a:lnTo>
                    <a:pt x="5057" y="9535"/>
                  </a:lnTo>
                  <a:lnTo>
                    <a:pt x="10361" y="6707"/>
                  </a:lnTo>
                  <a:lnTo>
                    <a:pt x="16247" y="2981"/>
                  </a:lnTo>
                  <a:lnTo>
                    <a:pt x="22390" y="1325"/>
                  </a:lnTo>
                  <a:lnTo>
                    <a:pt x="25510" y="1942"/>
                  </a:lnTo>
                  <a:lnTo>
                    <a:pt x="31799" y="5449"/>
                  </a:lnTo>
                  <a:lnTo>
                    <a:pt x="34958" y="5749"/>
                  </a:lnTo>
                  <a:lnTo>
                    <a:pt x="59974" y="429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3808"/>
            <p:cNvSpPr/>
            <p:nvPr>
              <p:custDataLst>
                <p:tags r:id="rId76"/>
              </p:custDataLst>
            </p:nvPr>
          </p:nvSpPr>
          <p:spPr>
            <a:xfrm>
              <a:off x="4391146" y="2076566"/>
              <a:ext cx="104655" cy="237958"/>
            </a:xfrm>
            <a:custGeom>
              <a:avLst/>
              <a:gdLst/>
              <a:ahLst/>
              <a:cxnLst/>
              <a:rect l="0" t="0" r="0" b="0"/>
              <a:pathLst>
                <a:path w="104655" h="237958">
                  <a:moveTo>
                    <a:pt x="85604" y="9409"/>
                  </a:moveTo>
                  <a:lnTo>
                    <a:pt x="85604" y="9409"/>
                  </a:lnTo>
                  <a:lnTo>
                    <a:pt x="77403" y="1208"/>
                  </a:lnTo>
                  <a:lnTo>
                    <a:pt x="67994" y="0"/>
                  </a:lnTo>
                  <a:lnTo>
                    <a:pt x="59234" y="6453"/>
                  </a:lnTo>
                  <a:lnTo>
                    <a:pt x="50391" y="8533"/>
                  </a:lnTo>
                  <a:lnTo>
                    <a:pt x="44201" y="9020"/>
                  </a:lnTo>
                  <a:lnTo>
                    <a:pt x="42127" y="10208"/>
                  </a:lnTo>
                  <a:lnTo>
                    <a:pt x="40744" y="12058"/>
                  </a:lnTo>
                  <a:lnTo>
                    <a:pt x="38150" y="16936"/>
                  </a:lnTo>
                  <a:lnTo>
                    <a:pt x="13559" y="44365"/>
                  </a:lnTo>
                  <a:lnTo>
                    <a:pt x="11251" y="50697"/>
                  </a:lnTo>
                  <a:lnTo>
                    <a:pt x="1937" y="95382"/>
                  </a:lnTo>
                  <a:lnTo>
                    <a:pt x="0" y="139599"/>
                  </a:lnTo>
                  <a:lnTo>
                    <a:pt x="7507" y="164987"/>
                  </a:lnTo>
                  <a:lnTo>
                    <a:pt x="23812" y="201895"/>
                  </a:lnTo>
                  <a:lnTo>
                    <a:pt x="31682" y="212434"/>
                  </a:lnTo>
                  <a:lnTo>
                    <a:pt x="42206" y="231218"/>
                  </a:lnTo>
                  <a:lnTo>
                    <a:pt x="50794" y="234991"/>
                  </a:lnTo>
                  <a:lnTo>
                    <a:pt x="88671" y="237957"/>
                  </a:lnTo>
                  <a:lnTo>
                    <a:pt x="95081" y="235163"/>
                  </a:lnTo>
                  <a:lnTo>
                    <a:pt x="104654" y="2284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3809"/>
            <p:cNvSpPr/>
            <p:nvPr>
              <p:custDataLst>
                <p:tags r:id="rId77"/>
              </p:custDataLst>
            </p:nvPr>
          </p:nvSpPr>
          <p:spPr>
            <a:xfrm>
              <a:off x="4210050" y="2305050"/>
              <a:ext cx="28535" cy="14991"/>
            </a:xfrm>
            <a:custGeom>
              <a:avLst/>
              <a:gdLst/>
              <a:ahLst/>
              <a:cxnLst/>
              <a:rect l="0" t="0" r="0" b="0"/>
              <a:pathLst>
                <a:path w="28535" h="14991">
                  <a:moveTo>
                    <a:pt x="0" y="0"/>
                  </a:moveTo>
                  <a:lnTo>
                    <a:pt x="0" y="0"/>
                  </a:lnTo>
                  <a:lnTo>
                    <a:pt x="16402" y="0"/>
                  </a:lnTo>
                  <a:lnTo>
                    <a:pt x="28439" y="9409"/>
                  </a:lnTo>
                  <a:lnTo>
                    <a:pt x="28534" y="14547"/>
                  </a:lnTo>
                  <a:lnTo>
                    <a:pt x="27489" y="14990"/>
                  </a:lnTo>
                  <a:lnTo>
                    <a:pt x="190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3810"/>
            <p:cNvSpPr/>
            <p:nvPr>
              <p:custDataLst>
                <p:tags r:id="rId78"/>
              </p:custDataLst>
            </p:nvPr>
          </p:nvSpPr>
          <p:spPr>
            <a:xfrm>
              <a:off x="3667126" y="2249258"/>
              <a:ext cx="47625" cy="179618"/>
            </a:xfrm>
            <a:custGeom>
              <a:avLst/>
              <a:gdLst/>
              <a:ahLst/>
              <a:cxnLst/>
              <a:rect l="0" t="0" r="0" b="0"/>
              <a:pathLst>
                <a:path w="47625" h="179618">
                  <a:moveTo>
                    <a:pt x="19049" y="17692"/>
                  </a:moveTo>
                  <a:lnTo>
                    <a:pt x="19049" y="17692"/>
                  </a:lnTo>
                  <a:lnTo>
                    <a:pt x="13992" y="17692"/>
                  </a:lnTo>
                  <a:lnTo>
                    <a:pt x="12503" y="16634"/>
                  </a:lnTo>
                  <a:lnTo>
                    <a:pt x="11510" y="14870"/>
                  </a:lnTo>
                  <a:lnTo>
                    <a:pt x="10848" y="12636"/>
                  </a:lnTo>
                  <a:lnTo>
                    <a:pt x="9348" y="11146"/>
                  </a:lnTo>
                  <a:lnTo>
                    <a:pt x="1439" y="8559"/>
                  </a:lnTo>
                  <a:lnTo>
                    <a:pt x="639" y="5520"/>
                  </a:lnTo>
                  <a:lnTo>
                    <a:pt x="125" y="0"/>
                  </a:lnTo>
                  <a:lnTo>
                    <a:pt x="0" y="30451"/>
                  </a:lnTo>
                  <a:lnTo>
                    <a:pt x="14188" y="73158"/>
                  </a:lnTo>
                  <a:lnTo>
                    <a:pt x="24635" y="90815"/>
                  </a:lnTo>
                  <a:lnTo>
                    <a:pt x="35017" y="135076"/>
                  </a:lnTo>
                  <a:lnTo>
                    <a:pt x="39077" y="166832"/>
                  </a:lnTo>
                  <a:lnTo>
                    <a:pt x="47624" y="179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3811"/>
            <p:cNvSpPr/>
            <p:nvPr>
              <p:custDataLst>
                <p:tags r:id="rId79"/>
              </p:custDataLst>
            </p:nvPr>
          </p:nvSpPr>
          <p:spPr>
            <a:xfrm>
              <a:off x="4552950" y="2171816"/>
              <a:ext cx="19051" cy="142760"/>
            </a:xfrm>
            <a:custGeom>
              <a:avLst/>
              <a:gdLst/>
              <a:ahLst/>
              <a:cxnLst/>
              <a:rect l="0" t="0" r="0" b="0"/>
              <a:pathLst>
                <a:path w="19051" h="142760">
                  <a:moveTo>
                    <a:pt x="0" y="9409"/>
                  </a:moveTo>
                  <a:lnTo>
                    <a:pt x="0" y="9409"/>
                  </a:lnTo>
                  <a:lnTo>
                    <a:pt x="0" y="0"/>
                  </a:lnTo>
                  <a:lnTo>
                    <a:pt x="0" y="47515"/>
                  </a:lnTo>
                  <a:lnTo>
                    <a:pt x="0" y="92517"/>
                  </a:lnTo>
                  <a:lnTo>
                    <a:pt x="2822" y="102085"/>
                  </a:lnTo>
                  <a:lnTo>
                    <a:pt x="6546" y="109865"/>
                  </a:lnTo>
                  <a:lnTo>
                    <a:pt x="9701" y="120195"/>
                  </a:lnTo>
                  <a:lnTo>
                    <a:pt x="15810" y="129958"/>
                  </a:lnTo>
                  <a:lnTo>
                    <a:pt x="19050" y="1427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3812"/>
            <p:cNvSpPr/>
            <p:nvPr>
              <p:custDataLst>
                <p:tags r:id="rId80"/>
              </p:custDataLst>
            </p:nvPr>
          </p:nvSpPr>
          <p:spPr>
            <a:xfrm>
              <a:off x="4010025" y="2176119"/>
              <a:ext cx="121979" cy="413062"/>
            </a:xfrm>
            <a:custGeom>
              <a:avLst/>
              <a:gdLst/>
              <a:ahLst/>
              <a:cxnLst/>
              <a:rect l="0" t="0" r="0" b="0"/>
              <a:pathLst>
                <a:path w="121979" h="413062">
                  <a:moveTo>
                    <a:pt x="0" y="138456"/>
                  </a:moveTo>
                  <a:lnTo>
                    <a:pt x="0" y="138456"/>
                  </a:lnTo>
                  <a:lnTo>
                    <a:pt x="0" y="129047"/>
                  </a:lnTo>
                  <a:lnTo>
                    <a:pt x="0" y="134022"/>
                  </a:lnTo>
                  <a:lnTo>
                    <a:pt x="2822" y="139308"/>
                  </a:lnTo>
                  <a:lnTo>
                    <a:pt x="6546" y="145184"/>
                  </a:lnTo>
                  <a:lnTo>
                    <a:pt x="8642" y="155501"/>
                  </a:lnTo>
                  <a:lnTo>
                    <a:pt x="10321" y="170435"/>
                  </a:lnTo>
                  <a:lnTo>
                    <a:pt x="15994" y="184150"/>
                  </a:lnTo>
                  <a:lnTo>
                    <a:pt x="25328" y="226768"/>
                  </a:lnTo>
                  <a:lnTo>
                    <a:pt x="34836" y="266463"/>
                  </a:lnTo>
                  <a:lnTo>
                    <a:pt x="44360" y="312194"/>
                  </a:lnTo>
                  <a:lnTo>
                    <a:pt x="47434" y="357479"/>
                  </a:lnTo>
                  <a:lnTo>
                    <a:pt x="48599" y="369150"/>
                  </a:lnTo>
                  <a:lnTo>
                    <a:pt x="55147" y="388087"/>
                  </a:lnTo>
                  <a:lnTo>
                    <a:pt x="57116" y="413061"/>
                  </a:lnTo>
                  <a:lnTo>
                    <a:pt x="54313" y="411139"/>
                  </a:lnTo>
                  <a:lnTo>
                    <a:pt x="52083" y="409145"/>
                  </a:lnTo>
                  <a:lnTo>
                    <a:pt x="49606" y="404106"/>
                  </a:lnTo>
                  <a:lnTo>
                    <a:pt x="44977" y="378475"/>
                  </a:lnTo>
                  <a:lnTo>
                    <a:pt x="42685" y="374669"/>
                  </a:lnTo>
                  <a:lnTo>
                    <a:pt x="38704" y="339797"/>
                  </a:lnTo>
                  <a:lnTo>
                    <a:pt x="35456" y="316999"/>
                  </a:lnTo>
                  <a:lnTo>
                    <a:pt x="28423" y="271486"/>
                  </a:lnTo>
                  <a:lnTo>
                    <a:pt x="20494" y="224139"/>
                  </a:lnTo>
                  <a:lnTo>
                    <a:pt x="16418" y="176551"/>
                  </a:lnTo>
                  <a:lnTo>
                    <a:pt x="13647" y="157504"/>
                  </a:lnTo>
                  <a:lnTo>
                    <a:pt x="18130" y="109881"/>
                  </a:lnTo>
                  <a:lnTo>
                    <a:pt x="18969" y="65989"/>
                  </a:lnTo>
                  <a:lnTo>
                    <a:pt x="24083" y="46546"/>
                  </a:lnTo>
                  <a:lnTo>
                    <a:pt x="46150" y="7038"/>
                  </a:lnTo>
                  <a:lnTo>
                    <a:pt x="57301" y="622"/>
                  </a:lnTo>
                  <a:lnTo>
                    <a:pt x="61484" y="0"/>
                  </a:lnTo>
                  <a:lnTo>
                    <a:pt x="79110" y="4224"/>
                  </a:lnTo>
                  <a:lnTo>
                    <a:pt x="85607" y="7536"/>
                  </a:lnTo>
                  <a:lnTo>
                    <a:pt x="88821" y="9901"/>
                  </a:lnTo>
                  <a:lnTo>
                    <a:pt x="92393" y="15351"/>
                  </a:lnTo>
                  <a:lnTo>
                    <a:pt x="95039" y="21301"/>
                  </a:lnTo>
                  <a:lnTo>
                    <a:pt x="119669" y="58207"/>
                  </a:lnTo>
                  <a:lnTo>
                    <a:pt x="121978" y="65042"/>
                  </a:lnTo>
                  <a:lnTo>
                    <a:pt x="120182" y="74430"/>
                  </a:lnTo>
                  <a:lnTo>
                    <a:pt x="113221" y="88794"/>
                  </a:lnTo>
                  <a:lnTo>
                    <a:pt x="108529" y="96276"/>
                  </a:lnTo>
                  <a:lnTo>
                    <a:pt x="100213" y="117993"/>
                  </a:lnTo>
                  <a:lnTo>
                    <a:pt x="97501" y="121639"/>
                  </a:lnTo>
                  <a:lnTo>
                    <a:pt x="72989" y="141904"/>
                  </a:lnTo>
                  <a:lnTo>
                    <a:pt x="63837" y="145280"/>
                  </a:lnTo>
                  <a:lnTo>
                    <a:pt x="38100" y="1479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3813"/>
            <p:cNvSpPr/>
            <p:nvPr>
              <p:custDataLst>
                <p:tags r:id="rId81"/>
              </p:custDataLst>
            </p:nvPr>
          </p:nvSpPr>
          <p:spPr>
            <a:xfrm>
              <a:off x="3581434" y="2305050"/>
              <a:ext cx="180942" cy="19051"/>
            </a:xfrm>
            <a:custGeom>
              <a:avLst/>
              <a:gdLst/>
              <a:ahLst/>
              <a:cxnLst/>
              <a:rect l="0" t="0" r="0" b="0"/>
              <a:pathLst>
                <a:path w="180942" h="19051">
                  <a:moveTo>
                    <a:pt x="19016" y="19050"/>
                  </a:moveTo>
                  <a:lnTo>
                    <a:pt x="19016" y="19050"/>
                  </a:lnTo>
                  <a:lnTo>
                    <a:pt x="0" y="19050"/>
                  </a:lnTo>
                  <a:lnTo>
                    <a:pt x="46619" y="19050"/>
                  </a:lnTo>
                  <a:lnTo>
                    <a:pt x="92144" y="17992"/>
                  </a:lnTo>
                  <a:lnTo>
                    <a:pt x="121048" y="10849"/>
                  </a:lnTo>
                  <a:lnTo>
                    <a:pt x="165159" y="8490"/>
                  </a:lnTo>
                  <a:lnTo>
                    <a:pt x="18094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SMARTInkShape-Group794"/>
          <p:cNvGrpSpPr/>
          <p:nvPr/>
        </p:nvGrpSpPr>
        <p:grpSpPr>
          <a:xfrm>
            <a:off x="5276850" y="1809761"/>
            <a:ext cx="1838326" cy="685194"/>
            <a:chOff x="5276850" y="1809761"/>
            <a:chExt cx="1838326" cy="685194"/>
          </a:xfrm>
        </p:grpSpPr>
        <p:sp>
          <p:nvSpPr>
            <p:cNvPr id="82" name="SMARTInkShape-3814"/>
            <p:cNvSpPr/>
            <p:nvPr>
              <p:custDataLst>
                <p:tags r:id="rId61"/>
              </p:custDataLst>
            </p:nvPr>
          </p:nvSpPr>
          <p:spPr>
            <a:xfrm>
              <a:off x="5686460" y="2076631"/>
              <a:ext cx="104300" cy="418324"/>
            </a:xfrm>
            <a:custGeom>
              <a:avLst/>
              <a:gdLst/>
              <a:ahLst/>
              <a:cxnLst/>
              <a:rect l="0" t="0" r="0" b="0"/>
              <a:pathLst>
                <a:path w="104300" h="418324">
                  <a:moveTo>
                    <a:pt x="19015" y="161744"/>
                  </a:moveTo>
                  <a:lnTo>
                    <a:pt x="19015" y="161744"/>
                  </a:lnTo>
                  <a:lnTo>
                    <a:pt x="9882" y="161744"/>
                  </a:lnTo>
                  <a:lnTo>
                    <a:pt x="17726" y="161744"/>
                  </a:lnTo>
                  <a:lnTo>
                    <a:pt x="11306" y="172105"/>
                  </a:lnTo>
                  <a:lnTo>
                    <a:pt x="10700" y="175002"/>
                  </a:lnTo>
                  <a:lnTo>
                    <a:pt x="18654" y="217223"/>
                  </a:lnTo>
                  <a:lnTo>
                    <a:pt x="27636" y="260257"/>
                  </a:lnTo>
                  <a:lnTo>
                    <a:pt x="29519" y="304823"/>
                  </a:lnTo>
                  <a:lnTo>
                    <a:pt x="37472" y="352070"/>
                  </a:lnTo>
                  <a:lnTo>
                    <a:pt x="37948" y="372553"/>
                  </a:lnTo>
                  <a:lnTo>
                    <a:pt x="28574" y="418323"/>
                  </a:lnTo>
                  <a:lnTo>
                    <a:pt x="28550" y="413686"/>
                  </a:lnTo>
                  <a:lnTo>
                    <a:pt x="25723" y="408479"/>
                  </a:lnTo>
                  <a:lnTo>
                    <a:pt x="21996" y="402637"/>
                  </a:lnTo>
                  <a:lnTo>
                    <a:pt x="19604" y="390264"/>
                  </a:lnTo>
                  <a:lnTo>
                    <a:pt x="16367" y="375151"/>
                  </a:lnTo>
                  <a:lnTo>
                    <a:pt x="10848" y="346656"/>
                  </a:lnTo>
                  <a:lnTo>
                    <a:pt x="8700" y="306494"/>
                  </a:lnTo>
                  <a:lnTo>
                    <a:pt x="2004" y="264067"/>
                  </a:lnTo>
                  <a:lnTo>
                    <a:pt x="569" y="227693"/>
                  </a:lnTo>
                  <a:lnTo>
                    <a:pt x="144" y="190104"/>
                  </a:lnTo>
                  <a:lnTo>
                    <a:pt x="0" y="144533"/>
                  </a:lnTo>
                  <a:lnTo>
                    <a:pt x="1030" y="98411"/>
                  </a:lnTo>
                  <a:lnTo>
                    <a:pt x="8167" y="52941"/>
                  </a:lnTo>
                  <a:lnTo>
                    <a:pt x="19113" y="13909"/>
                  </a:lnTo>
                  <a:lnTo>
                    <a:pt x="28111" y="431"/>
                  </a:lnTo>
                  <a:lnTo>
                    <a:pt x="38525" y="0"/>
                  </a:lnTo>
                  <a:lnTo>
                    <a:pt x="46383" y="2722"/>
                  </a:lnTo>
                  <a:lnTo>
                    <a:pt x="53404" y="6401"/>
                  </a:lnTo>
                  <a:lnTo>
                    <a:pt x="63306" y="9530"/>
                  </a:lnTo>
                  <a:lnTo>
                    <a:pt x="69745" y="14013"/>
                  </a:lnTo>
                  <a:lnTo>
                    <a:pt x="90978" y="43474"/>
                  </a:lnTo>
                  <a:lnTo>
                    <a:pt x="102506" y="76809"/>
                  </a:lnTo>
                  <a:lnTo>
                    <a:pt x="104299" y="101575"/>
                  </a:lnTo>
                  <a:lnTo>
                    <a:pt x="101722" y="111366"/>
                  </a:lnTo>
                  <a:lnTo>
                    <a:pt x="79222" y="148054"/>
                  </a:lnTo>
                  <a:lnTo>
                    <a:pt x="70839" y="158275"/>
                  </a:lnTo>
                  <a:lnTo>
                    <a:pt x="64647" y="171211"/>
                  </a:lnTo>
                  <a:lnTo>
                    <a:pt x="62136" y="174405"/>
                  </a:lnTo>
                  <a:lnTo>
                    <a:pt x="56524" y="177955"/>
                  </a:lnTo>
                  <a:lnTo>
                    <a:pt x="50502" y="180590"/>
                  </a:lnTo>
                  <a:lnTo>
                    <a:pt x="38065" y="1903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3815"/>
            <p:cNvSpPr/>
            <p:nvPr>
              <p:custDataLst>
                <p:tags r:id="rId62"/>
              </p:custDataLst>
            </p:nvPr>
          </p:nvSpPr>
          <p:spPr>
            <a:xfrm>
              <a:off x="5334000" y="2171700"/>
              <a:ext cx="28064" cy="180976"/>
            </a:xfrm>
            <a:custGeom>
              <a:avLst/>
              <a:gdLst/>
              <a:ahLst/>
              <a:cxnLst/>
              <a:rect l="0" t="0" r="0" b="0"/>
              <a:pathLst>
                <a:path w="28064" h="180976">
                  <a:moveTo>
                    <a:pt x="0" y="0"/>
                  </a:moveTo>
                  <a:lnTo>
                    <a:pt x="0" y="0"/>
                  </a:lnTo>
                  <a:lnTo>
                    <a:pt x="0" y="13258"/>
                  </a:lnTo>
                  <a:lnTo>
                    <a:pt x="2822" y="19297"/>
                  </a:lnTo>
                  <a:lnTo>
                    <a:pt x="6545" y="25510"/>
                  </a:lnTo>
                  <a:lnTo>
                    <a:pt x="8642" y="36016"/>
                  </a:lnTo>
                  <a:lnTo>
                    <a:pt x="10321" y="52064"/>
                  </a:lnTo>
                  <a:lnTo>
                    <a:pt x="26849" y="96593"/>
                  </a:lnTo>
                  <a:lnTo>
                    <a:pt x="28063" y="112463"/>
                  </a:lnTo>
                  <a:lnTo>
                    <a:pt x="22986" y="135731"/>
                  </a:lnTo>
                  <a:lnTo>
                    <a:pt x="27630" y="160109"/>
                  </a:lnTo>
                  <a:lnTo>
                    <a:pt x="25333" y="169232"/>
                  </a:lnTo>
                  <a:lnTo>
                    <a:pt x="19050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3816"/>
            <p:cNvSpPr/>
            <p:nvPr>
              <p:custDataLst>
                <p:tags r:id="rId63"/>
              </p:custDataLst>
            </p:nvPr>
          </p:nvSpPr>
          <p:spPr>
            <a:xfrm>
              <a:off x="5276850" y="2228850"/>
              <a:ext cx="152401" cy="28576"/>
            </a:xfrm>
            <a:custGeom>
              <a:avLst/>
              <a:gdLst/>
              <a:ahLst/>
              <a:cxnLst/>
              <a:rect l="0" t="0" r="0" b="0"/>
              <a:pathLst>
                <a:path w="152401" h="28576">
                  <a:moveTo>
                    <a:pt x="0" y="28575"/>
                  </a:moveTo>
                  <a:lnTo>
                    <a:pt x="0" y="28575"/>
                  </a:lnTo>
                  <a:lnTo>
                    <a:pt x="22748" y="28575"/>
                  </a:lnTo>
                  <a:lnTo>
                    <a:pt x="65002" y="19442"/>
                  </a:lnTo>
                  <a:lnTo>
                    <a:pt x="88138" y="18069"/>
                  </a:lnTo>
                  <a:lnTo>
                    <a:pt x="106819" y="11526"/>
                  </a:lnTo>
                  <a:lnTo>
                    <a:pt x="144288" y="9642"/>
                  </a:lnTo>
                  <a:lnTo>
                    <a:pt x="146992" y="8545"/>
                  </a:lnTo>
                  <a:lnTo>
                    <a:pt x="148795" y="6755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3817"/>
            <p:cNvSpPr/>
            <p:nvPr>
              <p:custDataLst>
                <p:tags r:id="rId64"/>
              </p:custDataLst>
            </p:nvPr>
          </p:nvSpPr>
          <p:spPr>
            <a:xfrm>
              <a:off x="6078978" y="2009905"/>
              <a:ext cx="93223" cy="266571"/>
            </a:xfrm>
            <a:custGeom>
              <a:avLst/>
              <a:gdLst/>
              <a:ahLst/>
              <a:cxnLst/>
              <a:rect l="0" t="0" r="0" b="0"/>
              <a:pathLst>
                <a:path w="93223" h="266571">
                  <a:moveTo>
                    <a:pt x="93222" y="37970"/>
                  </a:moveTo>
                  <a:lnTo>
                    <a:pt x="93222" y="37970"/>
                  </a:lnTo>
                  <a:lnTo>
                    <a:pt x="93222" y="29769"/>
                  </a:lnTo>
                  <a:lnTo>
                    <a:pt x="92164" y="29328"/>
                  </a:lnTo>
                  <a:lnTo>
                    <a:pt x="88166" y="28837"/>
                  </a:lnTo>
                  <a:lnTo>
                    <a:pt x="86677" y="27648"/>
                  </a:lnTo>
                  <a:lnTo>
                    <a:pt x="75132" y="9488"/>
                  </a:lnTo>
                  <a:lnTo>
                    <a:pt x="74599" y="4850"/>
                  </a:lnTo>
                  <a:lnTo>
                    <a:pt x="73398" y="3190"/>
                  </a:lnTo>
                  <a:lnTo>
                    <a:pt x="71540" y="2084"/>
                  </a:lnTo>
                  <a:lnTo>
                    <a:pt x="65051" y="0"/>
                  </a:lnTo>
                  <a:lnTo>
                    <a:pt x="57122" y="6441"/>
                  </a:lnTo>
                  <a:lnTo>
                    <a:pt x="51425" y="8082"/>
                  </a:lnTo>
                  <a:lnTo>
                    <a:pt x="49482" y="10637"/>
                  </a:lnTo>
                  <a:lnTo>
                    <a:pt x="43542" y="27122"/>
                  </a:lnTo>
                  <a:lnTo>
                    <a:pt x="23252" y="58793"/>
                  </a:lnTo>
                  <a:lnTo>
                    <a:pt x="19791" y="71567"/>
                  </a:lnTo>
                  <a:lnTo>
                    <a:pt x="15021" y="93786"/>
                  </a:lnTo>
                  <a:lnTo>
                    <a:pt x="9726" y="116597"/>
                  </a:lnTo>
                  <a:lnTo>
                    <a:pt x="5335" y="140642"/>
                  </a:lnTo>
                  <a:lnTo>
                    <a:pt x="154" y="163994"/>
                  </a:lnTo>
                  <a:lnTo>
                    <a:pt x="0" y="181822"/>
                  </a:lnTo>
                  <a:lnTo>
                    <a:pt x="7758" y="223930"/>
                  </a:lnTo>
                  <a:lnTo>
                    <a:pt x="19209" y="256315"/>
                  </a:lnTo>
                  <a:lnTo>
                    <a:pt x="21655" y="259733"/>
                  </a:lnTo>
                  <a:lnTo>
                    <a:pt x="27195" y="263532"/>
                  </a:lnTo>
                  <a:lnTo>
                    <a:pt x="34244" y="265220"/>
                  </a:lnTo>
                  <a:lnTo>
                    <a:pt x="55122" y="2665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3818"/>
            <p:cNvSpPr/>
            <p:nvPr>
              <p:custDataLst>
                <p:tags r:id="rId65"/>
              </p:custDataLst>
            </p:nvPr>
          </p:nvSpPr>
          <p:spPr>
            <a:xfrm>
              <a:off x="6219825" y="2068400"/>
              <a:ext cx="28576" cy="169976"/>
            </a:xfrm>
            <a:custGeom>
              <a:avLst/>
              <a:gdLst/>
              <a:ahLst/>
              <a:cxnLst/>
              <a:rect l="0" t="0" r="0" b="0"/>
              <a:pathLst>
                <a:path w="28576" h="169976">
                  <a:moveTo>
                    <a:pt x="0" y="27100"/>
                  </a:moveTo>
                  <a:lnTo>
                    <a:pt x="0" y="27100"/>
                  </a:lnTo>
                  <a:lnTo>
                    <a:pt x="0" y="22043"/>
                  </a:lnTo>
                  <a:lnTo>
                    <a:pt x="2822" y="16739"/>
                  </a:lnTo>
                  <a:lnTo>
                    <a:pt x="8201" y="9766"/>
                  </a:lnTo>
                  <a:lnTo>
                    <a:pt x="9409" y="0"/>
                  </a:lnTo>
                  <a:lnTo>
                    <a:pt x="12296" y="2003"/>
                  </a:lnTo>
                  <a:lnTo>
                    <a:pt x="14548" y="4018"/>
                  </a:lnTo>
                  <a:lnTo>
                    <a:pt x="14990" y="5362"/>
                  </a:lnTo>
                  <a:lnTo>
                    <a:pt x="14226" y="6258"/>
                  </a:lnTo>
                  <a:lnTo>
                    <a:pt x="12659" y="6855"/>
                  </a:lnTo>
                  <a:lnTo>
                    <a:pt x="11614" y="8312"/>
                  </a:lnTo>
                  <a:lnTo>
                    <a:pt x="10454" y="12753"/>
                  </a:lnTo>
                  <a:lnTo>
                    <a:pt x="9801" y="26259"/>
                  </a:lnTo>
                  <a:lnTo>
                    <a:pt x="12469" y="34840"/>
                  </a:lnTo>
                  <a:lnTo>
                    <a:pt x="16125" y="43240"/>
                  </a:lnTo>
                  <a:lnTo>
                    <a:pt x="18974" y="90494"/>
                  </a:lnTo>
                  <a:lnTo>
                    <a:pt x="19048" y="136013"/>
                  </a:lnTo>
                  <a:lnTo>
                    <a:pt x="19050" y="161870"/>
                  </a:lnTo>
                  <a:lnTo>
                    <a:pt x="20108" y="164572"/>
                  </a:lnTo>
                  <a:lnTo>
                    <a:pt x="21872" y="166373"/>
                  </a:lnTo>
                  <a:lnTo>
                    <a:pt x="28575" y="169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3819"/>
            <p:cNvSpPr/>
            <p:nvPr>
              <p:custDataLst>
                <p:tags r:id="rId66"/>
              </p:custDataLst>
            </p:nvPr>
          </p:nvSpPr>
          <p:spPr>
            <a:xfrm>
              <a:off x="6305550" y="2162175"/>
              <a:ext cx="104776" cy="19051"/>
            </a:xfrm>
            <a:custGeom>
              <a:avLst/>
              <a:gdLst/>
              <a:ahLst/>
              <a:cxnLst/>
              <a:rect l="0" t="0" r="0" b="0"/>
              <a:pathLst>
                <a:path w="104776" h="19051">
                  <a:moveTo>
                    <a:pt x="0" y="19050"/>
                  </a:moveTo>
                  <a:lnTo>
                    <a:pt x="0" y="19050"/>
                  </a:lnTo>
                  <a:lnTo>
                    <a:pt x="14189" y="19050"/>
                  </a:lnTo>
                  <a:lnTo>
                    <a:pt x="19712" y="16228"/>
                  </a:lnTo>
                  <a:lnTo>
                    <a:pt x="25693" y="12504"/>
                  </a:lnTo>
                  <a:lnTo>
                    <a:pt x="36258" y="9917"/>
                  </a:lnTo>
                  <a:lnTo>
                    <a:pt x="81874" y="9527"/>
                  </a:lnTo>
                  <a:lnTo>
                    <a:pt x="88600" y="9526"/>
                  </a:lnTo>
                  <a:lnTo>
                    <a:pt x="95117" y="6703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3820"/>
            <p:cNvSpPr/>
            <p:nvPr>
              <p:custDataLst>
                <p:tags r:id="rId67"/>
              </p:custDataLst>
            </p:nvPr>
          </p:nvSpPr>
          <p:spPr>
            <a:xfrm>
              <a:off x="6477000" y="2002220"/>
              <a:ext cx="104645" cy="378435"/>
            </a:xfrm>
            <a:custGeom>
              <a:avLst/>
              <a:gdLst/>
              <a:ahLst/>
              <a:cxnLst/>
              <a:rect l="0" t="0" r="0" b="0"/>
              <a:pathLst>
                <a:path w="104645" h="378435">
                  <a:moveTo>
                    <a:pt x="47625" y="140905"/>
                  </a:moveTo>
                  <a:lnTo>
                    <a:pt x="47625" y="140905"/>
                  </a:lnTo>
                  <a:lnTo>
                    <a:pt x="42569" y="145962"/>
                  </a:lnTo>
                  <a:lnTo>
                    <a:pt x="40087" y="151266"/>
                  </a:lnTo>
                  <a:lnTo>
                    <a:pt x="37304" y="166415"/>
                  </a:lnTo>
                  <a:lnTo>
                    <a:pt x="30613" y="179027"/>
                  </a:lnTo>
                  <a:lnTo>
                    <a:pt x="28628" y="224056"/>
                  </a:lnTo>
                  <a:lnTo>
                    <a:pt x="28577" y="268176"/>
                  </a:lnTo>
                  <a:lnTo>
                    <a:pt x="27517" y="306029"/>
                  </a:lnTo>
                  <a:lnTo>
                    <a:pt x="19638" y="342917"/>
                  </a:lnTo>
                  <a:lnTo>
                    <a:pt x="19166" y="361666"/>
                  </a:lnTo>
                  <a:lnTo>
                    <a:pt x="16279" y="368844"/>
                  </a:lnTo>
                  <a:lnTo>
                    <a:pt x="9920" y="378434"/>
                  </a:lnTo>
                  <a:lnTo>
                    <a:pt x="4586" y="373797"/>
                  </a:lnTo>
                  <a:lnTo>
                    <a:pt x="2038" y="368590"/>
                  </a:lnTo>
                  <a:lnTo>
                    <a:pt x="119" y="339025"/>
                  </a:lnTo>
                  <a:lnTo>
                    <a:pt x="11" y="292301"/>
                  </a:lnTo>
                  <a:lnTo>
                    <a:pt x="1" y="245548"/>
                  </a:lnTo>
                  <a:lnTo>
                    <a:pt x="5056" y="202497"/>
                  </a:lnTo>
                  <a:lnTo>
                    <a:pt x="8201" y="165740"/>
                  </a:lnTo>
                  <a:lnTo>
                    <a:pt x="9132" y="128037"/>
                  </a:lnTo>
                  <a:lnTo>
                    <a:pt x="17052" y="86035"/>
                  </a:lnTo>
                  <a:lnTo>
                    <a:pt x="25985" y="53435"/>
                  </a:lnTo>
                  <a:lnTo>
                    <a:pt x="28482" y="37471"/>
                  </a:lnTo>
                  <a:lnTo>
                    <a:pt x="35838" y="22534"/>
                  </a:lnTo>
                  <a:lnTo>
                    <a:pt x="50920" y="4680"/>
                  </a:lnTo>
                  <a:lnTo>
                    <a:pt x="57203" y="986"/>
                  </a:lnTo>
                  <a:lnTo>
                    <a:pt x="60361" y="0"/>
                  </a:lnTo>
                  <a:lnTo>
                    <a:pt x="63524" y="402"/>
                  </a:lnTo>
                  <a:lnTo>
                    <a:pt x="69861" y="3670"/>
                  </a:lnTo>
                  <a:lnTo>
                    <a:pt x="88901" y="20471"/>
                  </a:lnTo>
                  <a:lnTo>
                    <a:pt x="92428" y="29523"/>
                  </a:lnTo>
                  <a:lnTo>
                    <a:pt x="95054" y="39544"/>
                  </a:lnTo>
                  <a:lnTo>
                    <a:pt x="101425" y="52193"/>
                  </a:lnTo>
                  <a:lnTo>
                    <a:pt x="104644" y="99761"/>
                  </a:lnTo>
                  <a:lnTo>
                    <a:pt x="103691" y="125056"/>
                  </a:lnTo>
                  <a:lnTo>
                    <a:pt x="97162" y="143029"/>
                  </a:lnTo>
                  <a:lnTo>
                    <a:pt x="72976" y="180691"/>
                  </a:lnTo>
                  <a:lnTo>
                    <a:pt x="58429" y="191264"/>
                  </a:lnTo>
                  <a:lnTo>
                    <a:pt x="45770" y="196043"/>
                  </a:lnTo>
                  <a:lnTo>
                    <a:pt x="17315" y="197878"/>
                  </a:lnTo>
                  <a:lnTo>
                    <a:pt x="14718" y="196879"/>
                  </a:lnTo>
                  <a:lnTo>
                    <a:pt x="12987" y="195154"/>
                  </a:lnTo>
                  <a:lnTo>
                    <a:pt x="7729" y="187671"/>
                  </a:lnTo>
                  <a:lnTo>
                    <a:pt x="0" y="1790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3821"/>
            <p:cNvSpPr/>
            <p:nvPr>
              <p:custDataLst>
                <p:tags r:id="rId68"/>
              </p:custDataLst>
            </p:nvPr>
          </p:nvSpPr>
          <p:spPr>
            <a:xfrm>
              <a:off x="6638925" y="1981200"/>
              <a:ext cx="66602" cy="219076"/>
            </a:xfrm>
            <a:custGeom>
              <a:avLst/>
              <a:gdLst/>
              <a:ahLst/>
              <a:cxnLst/>
              <a:rect l="0" t="0" r="0" b="0"/>
              <a:pathLst>
                <a:path w="66602" h="219076">
                  <a:moveTo>
                    <a:pt x="0" y="0"/>
                  </a:moveTo>
                  <a:lnTo>
                    <a:pt x="0" y="0"/>
                  </a:lnTo>
                  <a:lnTo>
                    <a:pt x="13257" y="0"/>
                  </a:lnTo>
                  <a:lnTo>
                    <a:pt x="19297" y="2822"/>
                  </a:lnTo>
                  <a:lnTo>
                    <a:pt x="41290" y="22390"/>
                  </a:lnTo>
                  <a:lnTo>
                    <a:pt x="60327" y="54547"/>
                  </a:lnTo>
                  <a:lnTo>
                    <a:pt x="64794" y="68138"/>
                  </a:lnTo>
                  <a:lnTo>
                    <a:pt x="66601" y="114481"/>
                  </a:lnTo>
                  <a:lnTo>
                    <a:pt x="63831" y="136226"/>
                  </a:lnTo>
                  <a:lnTo>
                    <a:pt x="53413" y="166962"/>
                  </a:lnTo>
                  <a:lnTo>
                    <a:pt x="34875" y="198059"/>
                  </a:lnTo>
                  <a:lnTo>
                    <a:pt x="25731" y="207265"/>
                  </a:lnTo>
                  <a:lnTo>
                    <a:pt x="15670" y="213826"/>
                  </a:lnTo>
                  <a:lnTo>
                    <a:pt x="0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3822"/>
            <p:cNvSpPr/>
            <p:nvPr>
              <p:custDataLst>
                <p:tags r:id="rId69"/>
              </p:custDataLst>
            </p:nvPr>
          </p:nvSpPr>
          <p:spPr>
            <a:xfrm>
              <a:off x="6705600" y="1809761"/>
              <a:ext cx="190501" cy="123812"/>
            </a:xfrm>
            <a:custGeom>
              <a:avLst/>
              <a:gdLst/>
              <a:ahLst/>
              <a:cxnLst/>
              <a:rect l="0" t="0" r="0" b="0"/>
              <a:pathLst>
                <a:path w="190501" h="123812">
                  <a:moveTo>
                    <a:pt x="0" y="38089"/>
                  </a:moveTo>
                  <a:lnTo>
                    <a:pt x="0" y="38089"/>
                  </a:lnTo>
                  <a:lnTo>
                    <a:pt x="0" y="28956"/>
                  </a:lnTo>
                  <a:lnTo>
                    <a:pt x="8200" y="20397"/>
                  </a:lnTo>
                  <a:lnTo>
                    <a:pt x="9132" y="14385"/>
                  </a:lnTo>
                  <a:lnTo>
                    <a:pt x="10321" y="12761"/>
                  </a:lnTo>
                  <a:lnTo>
                    <a:pt x="26849" y="1440"/>
                  </a:lnTo>
                  <a:lnTo>
                    <a:pt x="36624" y="117"/>
                  </a:lnTo>
                  <a:lnTo>
                    <a:pt x="51228" y="0"/>
                  </a:lnTo>
                  <a:lnTo>
                    <a:pt x="53202" y="1055"/>
                  </a:lnTo>
                  <a:lnTo>
                    <a:pt x="54518" y="2816"/>
                  </a:lnTo>
                  <a:lnTo>
                    <a:pt x="57038" y="7596"/>
                  </a:lnTo>
                  <a:lnTo>
                    <a:pt x="63350" y="16236"/>
                  </a:lnTo>
                  <a:lnTo>
                    <a:pt x="65690" y="25499"/>
                  </a:lnTo>
                  <a:lnTo>
                    <a:pt x="66637" y="55850"/>
                  </a:lnTo>
                  <a:lnTo>
                    <a:pt x="63836" y="64680"/>
                  </a:lnTo>
                  <a:lnTo>
                    <a:pt x="60121" y="72132"/>
                  </a:lnTo>
                  <a:lnTo>
                    <a:pt x="56972" y="82278"/>
                  </a:lnTo>
                  <a:lnTo>
                    <a:pt x="40726" y="104749"/>
                  </a:lnTo>
                  <a:lnTo>
                    <a:pt x="38618" y="112404"/>
                  </a:lnTo>
                  <a:lnTo>
                    <a:pt x="28980" y="123373"/>
                  </a:lnTo>
                  <a:lnTo>
                    <a:pt x="60377" y="123811"/>
                  </a:lnTo>
                  <a:lnTo>
                    <a:pt x="105025" y="114877"/>
                  </a:lnTo>
                  <a:lnTo>
                    <a:pt x="150436" y="114341"/>
                  </a:lnTo>
                  <a:lnTo>
                    <a:pt x="164227" y="113254"/>
                  </a:lnTo>
                  <a:lnTo>
                    <a:pt x="190500" y="1047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3823"/>
            <p:cNvSpPr/>
            <p:nvPr>
              <p:custDataLst>
                <p:tags r:id="rId70"/>
              </p:custDataLst>
            </p:nvPr>
          </p:nvSpPr>
          <p:spPr>
            <a:xfrm>
              <a:off x="6953366" y="2114550"/>
              <a:ext cx="161810" cy="18935"/>
            </a:xfrm>
            <a:custGeom>
              <a:avLst/>
              <a:gdLst/>
              <a:ahLst/>
              <a:cxnLst/>
              <a:rect l="0" t="0" r="0" b="0"/>
              <a:pathLst>
                <a:path w="161810" h="18935">
                  <a:moveTo>
                    <a:pt x="9409" y="9525"/>
                  </a:moveTo>
                  <a:lnTo>
                    <a:pt x="9409" y="9525"/>
                  </a:lnTo>
                  <a:lnTo>
                    <a:pt x="0" y="9525"/>
                  </a:lnTo>
                  <a:lnTo>
                    <a:pt x="8095" y="17726"/>
                  </a:lnTo>
                  <a:lnTo>
                    <a:pt x="14076" y="18658"/>
                  </a:lnTo>
                  <a:lnTo>
                    <a:pt x="22552" y="18934"/>
                  </a:lnTo>
                  <a:lnTo>
                    <a:pt x="24520" y="17914"/>
                  </a:lnTo>
                  <a:lnTo>
                    <a:pt x="25834" y="16176"/>
                  </a:lnTo>
                  <a:lnTo>
                    <a:pt x="26709" y="13959"/>
                  </a:lnTo>
                  <a:lnTo>
                    <a:pt x="29409" y="12481"/>
                  </a:lnTo>
                  <a:lnTo>
                    <a:pt x="54304" y="9784"/>
                  </a:lnTo>
                  <a:lnTo>
                    <a:pt x="101382" y="9532"/>
                  </a:lnTo>
                  <a:lnTo>
                    <a:pt x="135971" y="9525"/>
                  </a:lnTo>
                  <a:lnTo>
                    <a:pt x="142564" y="6703"/>
                  </a:lnTo>
                  <a:lnTo>
                    <a:pt x="149023" y="2979"/>
                  </a:lnTo>
                  <a:lnTo>
                    <a:pt x="1618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3824"/>
            <p:cNvSpPr/>
            <p:nvPr>
              <p:custDataLst>
                <p:tags r:id="rId71"/>
              </p:custDataLst>
            </p:nvPr>
          </p:nvSpPr>
          <p:spPr>
            <a:xfrm>
              <a:off x="7048538" y="2066925"/>
              <a:ext cx="66638" cy="133351"/>
            </a:xfrm>
            <a:custGeom>
              <a:avLst/>
              <a:gdLst/>
              <a:ahLst/>
              <a:cxnLst/>
              <a:rect l="0" t="0" r="0" b="0"/>
              <a:pathLst>
                <a:path w="66638" h="133351">
                  <a:moveTo>
                    <a:pt x="28537" y="0"/>
                  </a:moveTo>
                  <a:lnTo>
                    <a:pt x="28537" y="0"/>
                  </a:lnTo>
                  <a:lnTo>
                    <a:pt x="23481" y="0"/>
                  </a:lnTo>
                  <a:lnTo>
                    <a:pt x="18176" y="2822"/>
                  </a:lnTo>
                  <a:lnTo>
                    <a:pt x="15280" y="5057"/>
                  </a:lnTo>
                  <a:lnTo>
                    <a:pt x="12062" y="10361"/>
                  </a:lnTo>
                  <a:lnTo>
                    <a:pt x="9574" y="16247"/>
                  </a:lnTo>
                  <a:lnTo>
                    <a:pt x="3280" y="25510"/>
                  </a:lnTo>
                  <a:lnTo>
                    <a:pt x="945" y="34958"/>
                  </a:lnTo>
                  <a:lnTo>
                    <a:pt x="0" y="60326"/>
                  </a:lnTo>
                  <a:lnTo>
                    <a:pt x="2801" y="66676"/>
                  </a:lnTo>
                  <a:lnTo>
                    <a:pt x="5031" y="69850"/>
                  </a:lnTo>
                  <a:lnTo>
                    <a:pt x="11723" y="93264"/>
                  </a:lnTo>
                  <a:lnTo>
                    <a:pt x="23642" y="109158"/>
                  </a:lnTo>
                  <a:lnTo>
                    <a:pt x="40662" y="120889"/>
                  </a:lnTo>
                  <a:lnTo>
                    <a:pt x="44509" y="127106"/>
                  </a:lnTo>
                  <a:lnTo>
                    <a:pt x="47651" y="129187"/>
                  </a:lnTo>
                  <a:lnTo>
                    <a:pt x="66637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3825"/>
            <p:cNvSpPr/>
            <p:nvPr>
              <p:custDataLst>
                <p:tags r:id="rId72"/>
              </p:custDataLst>
            </p:nvPr>
          </p:nvSpPr>
          <p:spPr>
            <a:xfrm>
              <a:off x="5857875" y="2228850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0"/>
                  </a:moveTo>
                  <a:lnTo>
                    <a:pt x="0" y="0"/>
                  </a:lnTo>
                  <a:lnTo>
                    <a:pt x="0" y="9490"/>
                  </a:lnTo>
                  <a:lnTo>
                    <a:pt x="190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SMARTInkShape-Group795"/>
          <p:cNvGrpSpPr/>
          <p:nvPr/>
        </p:nvGrpSpPr>
        <p:grpSpPr>
          <a:xfrm>
            <a:off x="7743825" y="2190750"/>
            <a:ext cx="323851" cy="19051"/>
            <a:chOff x="7743825" y="2190750"/>
            <a:chExt cx="323851" cy="19051"/>
          </a:xfrm>
        </p:grpSpPr>
        <p:sp>
          <p:nvSpPr>
            <p:cNvPr id="95" name="SMARTInkShape-3826"/>
            <p:cNvSpPr/>
            <p:nvPr>
              <p:custDataLst>
                <p:tags r:id="rId59"/>
              </p:custDataLst>
            </p:nvPr>
          </p:nvSpPr>
          <p:spPr>
            <a:xfrm>
              <a:off x="8020050" y="2200275"/>
              <a:ext cx="47626" cy="9526"/>
            </a:xfrm>
            <a:custGeom>
              <a:avLst/>
              <a:gdLst/>
              <a:ahLst/>
              <a:cxnLst/>
              <a:rect l="0" t="0" r="0" b="0"/>
              <a:pathLst>
                <a:path w="47626" h="9526">
                  <a:moveTo>
                    <a:pt x="0" y="9525"/>
                  </a:moveTo>
                  <a:lnTo>
                    <a:pt x="0" y="9525"/>
                  </a:lnTo>
                  <a:lnTo>
                    <a:pt x="33504" y="9525"/>
                  </a:lnTo>
                  <a:lnTo>
                    <a:pt x="38880" y="6703"/>
                  </a:lnTo>
                  <a:lnTo>
                    <a:pt x="476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3827"/>
            <p:cNvSpPr/>
            <p:nvPr>
              <p:custDataLst>
                <p:tags r:id="rId60"/>
              </p:custDataLst>
            </p:nvPr>
          </p:nvSpPr>
          <p:spPr>
            <a:xfrm>
              <a:off x="7743825" y="2190750"/>
              <a:ext cx="57151" cy="9526"/>
            </a:xfrm>
            <a:custGeom>
              <a:avLst/>
              <a:gdLst/>
              <a:ahLst/>
              <a:cxnLst/>
              <a:rect l="0" t="0" r="0" b="0"/>
              <a:pathLst>
                <a:path w="57151" h="9526">
                  <a:moveTo>
                    <a:pt x="0" y="9525"/>
                  </a:moveTo>
                  <a:lnTo>
                    <a:pt x="0" y="9525"/>
                  </a:lnTo>
                  <a:lnTo>
                    <a:pt x="18900" y="9525"/>
                  </a:lnTo>
                  <a:lnTo>
                    <a:pt x="24062" y="4469"/>
                  </a:lnTo>
                  <a:lnTo>
                    <a:pt x="29391" y="1986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8" name="SMARTInkShape-3828"/>
          <p:cNvSpPr/>
          <p:nvPr>
            <p:custDataLst>
              <p:tags r:id="rId3"/>
            </p:custDataLst>
          </p:nvPr>
        </p:nvSpPr>
        <p:spPr>
          <a:xfrm>
            <a:off x="8353425" y="1953017"/>
            <a:ext cx="141422" cy="361559"/>
          </a:xfrm>
          <a:custGeom>
            <a:avLst/>
            <a:gdLst/>
            <a:ahLst/>
            <a:cxnLst/>
            <a:rect l="0" t="0" r="0" b="0"/>
            <a:pathLst>
              <a:path w="141422" h="361559">
                <a:moveTo>
                  <a:pt x="104775" y="9133"/>
                </a:moveTo>
                <a:lnTo>
                  <a:pt x="104775" y="9133"/>
                </a:lnTo>
                <a:lnTo>
                  <a:pt x="104775" y="0"/>
                </a:lnTo>
                <a:lnTo>
                  <a:pt x="104775" y="4781"/>
                </a:lnTo>
                <a:lnTo>
                  <a:pt x="107597" y="10021"/>
                </a:lnTo>
                <a:lnTo>
                  <a:pt x="118032" y="27065"/>
                </a:lnTo>
                <a:lnTo>
                  <a:pt x="130032" y="61995"/>
                </a:lnTo>
                <a:lnTo>
                  <a:pt x="137969" y="105073"/>
                </a:lnTo>
                <a:lnTo>
                  <a:pt x="141421" y="133162"/>
                </a:lnTo>
                <a:lnTo>
                  <a:pt x="134983" y="172157"/>
                </a:lnTo>
                <a:lnTo>
                  <a:pt x="123520" y="216705"/>
                </a:lnTo>
                <a:lnTo>
                  <a:pt x="106851" y="259501"/>
                </a:lnTo>
                <a:lnTo>
                  <a:pt x="78813" y="304766"/>
                </a:lnTo>
                <a:lnTo>
                  <a:pt x="63603" y="317973"/>
                </a:lnTo>
                <a:lnTo>
                  <a:pt x="19617" y="349566"/>
                </a:lnTo>
                <a:lnTo>
                  <a:pt x="0" y="36155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1" name="SMARTInkShape-Group797"/>
          <p:cNvGrpSpPr/>
          <p:nvPr/>
        </p:nvGrpSpPr>
        <p:grpSpPr>
          <a:xfrm>
            <a:off x="2409941" y="3152775"/>
            <a:ext cx="276110" cy="109274"/>
            <a:chOff x="2409941" y="3152775"/>
            <a:chExt cx="276110" cy="109274"/>
          </a:xfrm>
        </p:grpSpPr>
        <p:sp>
          <p:nvSpPr>
            <p:cNvPr id="99" name="SMARTInkShape-3829"/>
            <p:cNvSpPr/>
            <p:nvPr>
              <p:custDataLst>
                <p:tags r:id="rId57"/>
              </p:custDataLst>
            </p:nvPr>
          </p:nvSpPr>
          <p:spPr>
            <a:xfrm>
              <a:off x="2409941" y="3152775"/>
              <a:ext cx="218960" cy="24532"/>
            </a:xfrm>
            <a:custGeom>
              <a:avLst/>
              <a:gdLst/>
              <a:ahLst/>
              <a:cxnLst/>
              <a:rect l="0" t="0" r="0" b="0"/>
              <a:pathLst>
                <a:path w="218960" h="24532">
                  <a:moveTo>
                    <a:pt x="9409" y="9525"/>
                  </a:moveTo>
                  <a:lnTo>
                    <a:pt x="9409" y="9525"/>
                  </a:lnTo>
                  <a:lnTo>
                    <a:pt x="9409" y="14581"/>
                  </a:lnTo>
                  <a:lnTo>
                    <a:pt x="8351" y="16071"/>
                  </a:lnTo>
                  <a:lnTo>
                    <a:pt x="6587" y="17064"/>
                  </a:lnTo>
                  <a:lnTo>
                    <a:pt x="0" y="19015"/>
                  </a:lnTo>
                  <a:lnTo>
                    <a:pt x="10031" y="24096"/>
                  </a:lnTo>
                  <a:lnTo>
                    <a:pt x="14057" y="24531"/>
                  </a:lnTo>
                  <a:lnTo>
                    <a:pt x="61450" y="19104"/>
                  </a:lnTo>
                  <a:lnTo>
                    <a:pt x="79627" y="18008"/>
                  </a:lnTo>
                  <a:lnTo>
                    <a:pt x="118449" y="10409"/>
                  </a:lnTo>
                  <a:lnTo>
                    <a:pt x="150304" y="6878"/>
                  </a:lnTo>
                  <a:lnTo>
                    <a:pt x="177293" y="1358"/>
                  </a:lnTo>
                  <a:lnTo>
                    <a:pt x="2189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3830"/>
            <p:cNvSpPr/>
            <p:nvPr>
              <p:custDataLst>
                <p:tags r:id="rId58"/>
              </p:custDataLst>
            </p:nvPr>
          </p:nvSpPr>
          <p:spPr>
            <a:xfrm>
              <a:off x="2524176" y="3200400"/>
              <a:ext cx="161875" cy="61649"/>
            </a:xfrm>
            <a:custGeom>
              <a:avLst/>
              <a:gdLst/>
              <a:ahLst/>
              <a:cxnLst/>
              <a:rect l="0" t="0" r="0" b="0"/>
              <a:pathLst>
                <a:path w="161875" h="61649">
                  <a:moveTo>
                    <a:pt x="38049" y="19050"/>
                  </a:moveTo>
                  <a:lnTo>
                    <a:pt x="38049" y="19050"/>
                  </a:lnTo>
                  <a:lnTo>
                    <a:pt x="16590" y="32307"/>
                  </a:lnTo>
                  <a:lnTo>
                    <a:pt x="1898" y="45793"/>
                  </a:lnTo>
                  <a:lnTo>
                    <a:pt x="815" y="49633"/>
                  </a:lnTo>
                  <a:lnTo>
                    <a:pt x="63" y="61648"/>
                  </a:lnTo>
                  <a:lnTo>
                    <a:pt x="0" y="59854"/>
                  </a:lnTo>
                  <a:lnTo>
                    <a:pt x="1041" y="58953"/>
                  </a:lnTo>
                  <a:lnTo>
                    <a:pt x="47896" y="45423"/>
                  </a:lnTo>
                  <a:lnTo>
                    <a:pt x="92043" y="25271"/>
                  </a:lnTo>
                  <a:lnTo>
                    <a:pt x="134138" y="9508"/>
                  </a:lnTo>
                  <a:lnTo>
                    <a:pt x="16187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" name="SMARTInkShape-Group798"/>
          <p:cNvGrpSpPr/>
          <p:nvPr/>
        </p:nvGrpSpPr>
        <p:grpSpPr>
          <a:xfrm>
            <a:off x="3162300" y="2876952"/>
            <a:ext cx="914401" cy="570806"/>
            <a:chOff x="3162300" y="2876952"/>
            <a:chExt cx="914401" cy="570806"/>
          </a:xfrm>
        </p:grpSpPr>
        <p:sp>
          <p:nvSpPr>
            <p:cNvPr id="102" name="SMARTInkShape-3831"/>
            <p:cNvSpPr/>
            <p:nvPr>
              <p:custDataLst>
                <p:tags r:id="rId52"/>
              </p:custDataLst>
            </p:nvPr>
          </p:nvSpPr>
          <p:spPr>
            <a:xfrm>
              <a:off x="4038600" y="3028950"/>
              <a:ext cx="9526" cy="161926"/>
            </a:xfrm>
            <a:custGeom>
              <a:avLst/>
              <a:gdLst/>
              <a:ahLst/>
              <a:cxnLst/>
              <a:rect l="0" t="0" r="0" b="0"/>
              <a:pathLst>
                <a:path w="9526" h="161926">
                  <a:moveTo>
                    <a:pt x="9525" y="0"/>
                  </a:moveTo>
                  <a:lnTo>
                    <a:pt x="9525" y="0"/>
                  </a:lnTo>
                  <a:lnTo>
                    <a:pt x="10" y="0"/>
                  </a:lnTo>
                  <a:lnTo>
                    <a:pt x="0" y="31799"/>
                  </a:lnTo>
                  <a:lnTo>
                    <a:pt x="9132" y="77660"/>
                  </a:lnTo>
                  <a:lnTo>
                    <a:pt x="383" y="125239"/>
                  </a:lnTo>
                  <a:lnTo>
                    <a:pt x="0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3832"/>
            <p:cNvSpPr/>
            <p:nvPr>
              <p:custDataLst>
                <p:tags r:id="rId53"/>
              </p:custDataLst>
            </p:nvPr>
          </p:nvSpPr>
          <p:spPr>
            <a:xfrm>
              <a:off x="3162300" y="3023851"/>
              <a:ext cx="142342" cy="423907"/>
            </a:xfrm>
            <a:custGeom>
              <a:avLst/>
              <a:gdLst/>
              <a:ahLst/>
              <a:cxnLst/>
              <a:rect l="0" t="0" r="0" b="0"/>
              <a:pathLst>
                <a:path w="142342" h="423907">
                  <a:moveTo>
                    <a:pt x="0" y="128924"/>
                  </a:moveTo>
                  <a:lnTo>
                    <a:pt x="0" y="128924"/>
                  </a:lnTo>
                  <a:lnTo>
                    <a:pt x="0" y="137125"/>
                  </a:lnTo>
                  <a:lnTo>
                    <a:pt x="6546" y="145792"/>
                  </a:lnTo>
                  <a:lnTo>
                    <a:pt x="8201" y="151590"/>
                  </a:lnTo>
                  <a:lnTo>
                    <a:pt x="10322" y="170482"/>
                  </a:lnTo>
                  <a:lnTo>
                    <a:pt x="24691" y="200833"/>
                  </a:lnTo>
                  <a:lnTo>
                    <a:pt x="29292" y="245604"/>
                  </a:lnTo>
                  <a:lnTo>
                    <a:pt x="37187" y="290975"/>
                  </a:lnTo>
                  <a:lnTo>
                    <a:pt x="38888" y="312171"/>
                  </a:lnTo>
                  <a:lnTo>
                    <a:pt x="46719" y="356582"/>
                  </a:lnTo>
                  <a:lnTo>
                    <a:pt x="48604" y="388830"/>
                  </a:lnTo>
                  <a:lnTo>
                    <a:pt x="55149" y="407256"/>
                  </a:lnTo>
                  <a:lnTo>
                    <a:pt x="57115" y="423906"/>
                  </a:lnTo>
                  <a:lnTo>
                    <a:pt x="52083" y="419056"/>
                  </a:lnTo>
                  <a:lnTo>
                    <a:pt x="49606" y="413799"/>
                  </a:lnTo>
                  <a:lnTo>
                    <a:pt x="41156" y="371935"/>
                  </a:lnTo>
                  <a:lnTo>
                    <a:pt x="33447" y="328338"/>
                  </a:lnTo>
                  <a:lnTo>
                    <a:pt x="28479" y="289670"/>
                  </a:lnTo>
                  <a:lnTo>
                    <a:pt x="18404" y="242364"/>
                  </a:lnTo>
                  <a:lnTo>
                    <a:pt x="12156" y="204869"/>
                  </a:lnTo>
                  <a:lnTo>
                    <a:pt x="10044" y="159330"/>
                  </a:lnTo>
                  <a:lnTo>
                    <a:pt x="9628" y="119761"/>
                  </a:lnTo>
                  <a:lnTo>
                    <a:pt x="9538" y="76878"/>
                  </a:lnTo>
                  <a:lnTo>
                    <a:pt x="10586" y="44443"/>
                  </a:lnTo>
                  <a:lnTo>
                    <a:pt x="14583" y="33874"/>
                  </a:lnTo>
                  <a:lnTo>
                    <a:pt x="26001" y="15068"/>
                  </a:lnTo>
                  <a:lnTo>
                    <a:pt x="26859" y="11745"/>
                  </a:lnTo>
                  <a:lnTo>
                    <a:pt x="28489" y="9530"/>
                  </a:lnTo>
                  <a:lnTo>
                    <a:pt x="30634" y="8053"/>
                  </a:lnTo>
                  <a:lnTo>
                    <a:pt x="46738" y="626"/>
                  </a:lnTo>
                  <a:lnTo>
                    <a:pt x="51267" y="0"/>
                  </a:lnTo>
                  <a:lnTo>
                    <a:pt x="78864" y="7530"/>
                  </a:lnTo>
                  <a:lnTo>
                    <a:pt x="93217" y="15344"/>
                  </a:lnTo>
                  <a:lnTo>
                    <a:pt x="116345" y="31652"/>
                  </a:lnTo>
                  <a:lnTo>
                    <a:pt x="138819" y="78040"/>
                  </a:lnTo>
                  <a:lnTo>
                    <a:pt x="142341" y="107106"/>
                  </a:lnTo>
                  <a:lnTo>
                    <a:pt x="137661" y="125869"/>
                  </a:lnTo>
                  <a:lnTo>
                    <a:pt x="123556" y="154693"/>
                  </a:lnTo>
                  <a:lnTo>
                    <a:pt x="111072" y="169645"/>
                  </a:lnTo>
                  <a:lnTo>
                    <a:pt x="78813" y="189200"/>
                  </a:lnTo>
                  <a:lnTo>
                    <a:pt x="65215" y="193703"/>
                  </a:lnTo>
                  <a:lnTo>
                    <a:pt x="25837" y="195549"/>
                  </a:lnTo>
                  <a:lnTo>
                    <a:pt x="19244" y="192755"/>
                  </a:lnTo>
                  <a:lnTo>
                    <a:pt x="9525" y="1860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3833"/>
            <p:cNvSpPr/>
            <p:nvPr>
              <p:custDataLst>
                <p:tags r:id="rId54"/>
              </p:custDataLst>
            </p:nvPr>
          </p:nvSpPr>
          <p:spPr>
            <a:xfrm>
              <a:off x="3487636" y="2876952"/>
              <a:ext cx="141390" cy="323449"/>
            </a:xfrm>
            <a:custGeom>
              <a:avLst/>
              <a:gdLst/>
              <a:ahLst/>
              <a:cxnLst/>
              <a:rect l="0" t="0" r="0" b="0"/>
              <a:pathLst>
                <a:path w="141390" h="323449">
                  <a:moveTo>
                    <a:pt x="93764" y="18648"/>
                  </a:moveTo>
                  <a:lnTo>
                    <a:pt x="93764" y="18648"/>
                  </a:lnTo>
                  <a:lnTo>
                    <a:pt x="93764" y="13592"/>
                  </a:lnTo>
                  <a:lnTo>
                    <a:pt x="92706" y="12102"/>
                  </a:lnTo>
                  <a:lnTo>
                    <a:pt x="90942" y="11109"/>
                  </a:lnTo>
                  <a:lnTo>
                    <a:pt x="85563" y="9515"/>
                  </a:lnTo>
                  <a:lnTo>
                    <a:pt x="84828" y="6476"/>
                  </a:lnTo>
                  <a:lnTo>
                    <a:pt x="84632" y="4183"/>
                  </a:lnTo>
                  <a:lnTo>
                    <a:pt x="83442" y="2654"/>
                  </a:lnTo>
                  <a:lnTo>
                    <a:pt x="76072" y="0"/>
                  </a:lnTo>
                  <a:lnTo>
                    <a:pt x="61576" y="12891"/>
                  </a:lnTo>
                  <a:lnTo>
                    <a:pt x="42926" y="31400"/>
                  </a:lnTo>
                  <a:lnTo>
                    <a:pt x="39419" y="40544"/>
                  </a:lnTo>
                  <a:lnTo>
                    <a:pt x="32112" y="63660"/>
                  </a:lnTo>
                  <a:lnTo>
                    <a:pt x="14273" y="106304"/>
                  </a:lnTo>
                  <a:lnTo>
                    <a:pt x="3530" y="153492"/>
                  </a:lnTo>
                  <a:lnTo>
                    <a:pt x="0" y="175959"/>
                  </a:lnTo>
                  <a:lnTo>
                    <a:pt x="6846" y="223573"/>
                  </a:lnTo>
                  <a:lnTo>
                    <a:pt x="12742" y="243643"/>
                  </a:lnTo>
                  <a:lnTo>
                    <a:pt x="43229" y="288498"/>
                  </a:lnTo>
                  <a:lnTo>
                    <a:pt x="54018" y="301212"/>
                  </a:lnTo>
                  <a:lnTo>
                    <a:pt x="65868" y="308274"/>
                  </a:lnTo>
                  <a:lnTo>
                    <a:pt x="109679" y="321793"/>
                  </a:lnTo>
                  <a:lnTo>
                    <a:pt x="141389" y="3234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3834"/>
            <p:cNvSpPr/>
            <p:nvPr>
              <p:custDataLst>
                <p:tags r:id="rId55"/>
              </p:custDataLst>
            </p:nvPr>
          </p:nvSpPr>
          <p:spPr>
            <a:xfrm>
              <a:off x="3819525" y="2943225"/>
              <a:ext cx="9526" cy="238126"/>
            </a:xfrm>
            <a:custGeom>
              <a:avLst/>
              <a:gdLst/>
              <a:ahLst/>
              <a:cxnLst/>
              <a:rect l="0" t="0" r="0" b="0"/>
              <a:pathLst>
                <a:path w="9526" h="238126">
                  <a:moveTo>
                    <a:pt x="0" y="0"/>
                  </a:moveTo>
                  <a:lnTo>
                    <a:pt x="0" y="0"/>
                  </a:lnTo>
                  <a:lnTo>
                    <a:pt x="0" y="45138"/>
                  </a:lnTo>
                  <a:lnTo>
                    <a:pt x="0" y="90560"/>
                  </a:lnTo>
                  <a:lnTo>
                    <a:pt x="0" y="132938"/>
                  </a:lnTo>
                  <a:lnTo>
                    <a:pt x="1058" y="165046"/>
                  </a:lnTo>
                  <a:lnTo>
                    <a:pt x="8201" y="191786"/>
                  </a:lnTo>
                  <a:lnTo>
                    <a:pt x="3776" y="212548"/>
                  </a:lnTo>
                  <a:lnTo>
                    <a:pt x="9525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3835"/>
            <p:cNvSpPr/>
            <p:nvPr>
              <p:custDataLst>
                <p:tags r:id="rId56"/>
              </p:custDataLst>
            </p:nvPr>
          </p:nvSpPr>
          <p:spPr>
            <a:xfrm>
              <a:off x="3952875" y="3105150"/>
              <a:ext cx="123826" cy="1"/>
            </a:xfrm>
            <a:custGeom>
              <a:avLst/>
              <a:gdLst/>
              <a:ahLst/>
              <a:cxnLst/>
              <a:rect l="0" t="0" r="0" b="0"/>
              <a:pathLst>
                <a:path w="123826" h="1">
                  <a:moveTo>
                    <a:pt x="0" y="0"/>
                  </a:moveTo>
                  <a:lnTo>
                    <a:pt x="0" y="0"/>
                  </a:lnTo>
                  <a:lnTo>
                    <a:pt x="45518" y="0"/>
                  </a:lnTo>
                  <a:lnTo>
                    <a:pt x="88373" y="0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SMARTInkShape-Group799"/>
          <p:cNvGrpSpPr/>
          <p:nvPr/>
        </p:nvGrpSpPr>
        <p:grpSpPr>
          <a:xfrm>
            <a:off x="4333878" y="2905125"/>
            <a:ext cx="531909" cy="304359"/>
            <a:chOff x="4333878" y="2905125"/>
            <a:chExt cx="531909" cy="304359"/>
          </a:xfrm>
        </p:grpSpPr>
        <p:sp>
          <p:nvSpPr>
            <p:cNvPr id="108" name="SMARTInkShape-3836"/>
            <p:cNvSpPr/>
            <p:nvPr>
              <p:custDataLst>
                <p:tags r:id="rId47"/>
              </p:custDataLst>
            </p:nvPr>
          </p:nvSpPr>
          <p:spPr>
            <a:xfrm>
              <a:off x="4486275" y="3000375"/>
              <a:ext cx="19051" cy="123826"/>
            </a:xfrm>
            <a:custGeom>
              <a:avLst/>
              <a:gdLst/>
              <a:ahLst/>
              <a:cxnLst/>
              <a:rect l="0" t="0" r="0" b="0"/>
              <a:pathLst>
                <a:path w="19051" h="123826">
                  <a:moveTo>
                    <a:pt x="0" y="0"/>
                  </a:moveTo>
                  <a:lnTo>
                    <a:pt x="0" y="0"/>
                  </a:lnTo>
                  <a:lnTo>
                    <a:pt x="0" y="45697"/>
                  </a:lnTo>
                  <a:lnTo>
                    <a:pt x="0" y="79342"/>
                  </a:lnTo>
                  <a:lnTo>
                    <a:pt x="2822" y="85710"/>
                  </a:lnTo>
                  <a:lnTo>
                    <a:pt x="6546" y="92069"/>
                  </a:lnTo>
                  <a:lnTo>
                    <a:pt x="9701" y="101598"/>
                  </a:lnTo>
                  <a:lnTo>
                    <a:pt x="15810" y="111124"/>
                  </a:lnTo>
                  <a:lnTo>
                    <a:pt x="1905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3837"/>
            <p:cNvSpPr/>
            <p:nvPr>
              <p:custDataLst>
                <p:tags r:id="rId48"/>
              </p:custDataLst>
            </p:nvPr>
          </p:nvSpPr>
          <p:spPr>
            <a:xfrm>
              <a:off x="4333878" y="2933704"/>
              <a:ext cx="57148" cy="238122"/>
            </a:xfrm>
            <a:custGeom>
              <a:avLst/>
              <a:gdLst/>
              <a:ahLst/>
              <a:cxnLst/>
              <a:rect l="0" t="0" r="0" b="0"/>
              <a:pathLst>
                <a:path w="57148" h="238122">
                  <a:moveTo>
                    <a:pt x="57147" y="19046"/>
                  </a:moveTo>
                  <a:lnTo>
                    <a:pt x="57147" y="19046"/>
                  </a:lnTo>
                  <a:lnTo>
                    <a:pt x="57147" y="1436"/>
                  </a:lnTo>
                  <a:lnTo>
                    <a:pt x="56089" y="956"/>
                  </a:lnTo>
                  <a:lnTo>
                    <a:pt x="51659" y="280"/>
                  </a:lnTo>
                  <a:lnTo>
                    <a:pt x="54003" y="122"/>
                  </a:lnTo>
                  <a:lnTo>
                    <a:pt x="53992" y="80"/>
                  </a:lnTo>
                  <a:lnTo>
                    <a:pt x="42876" y="0"/>
                  </a:lnTo>
                  <a:lnTo>
                    <a:pt x="37399" y="2820"/>
                  </a:lnTo>
                  <a:lnTo>
                    <a:pt x="15831" y="22386"/>
                  </a:lnTo>
                  <a:lnTo>
                    <a:pt x="12326" y="28644"/>
                  </a:lnTo>
                  <a:lnTo>
                    <a:pt x="989" y="70220"/>
                  </a:lnTo>
                  <a:lnTo>
                    <a:pt x="55" y="114318"/>
                  </a:lnTo>
                  <a:lnTo>
                    <a:pt x="0" y="158747"/>
                  </a:lnTo>
                  <a:lnTo>
                    <a:pt x="1056" y="183088"/>
                  </a:lnTo>
                  <a:lnTo>
                    <a:pt x="7536" y="202007"/>
                  </a:lnTo>
                  <a:lnTo>
                    <a:pt x="9698" y="212545"/>
                  </a:lnTo>
                  <a:lnTo>
                    <a:pt x="16865" y="224428"/>
                  </a:lnTo>
                  <a:lnTo>
                    <a:pt x="22663" y="231330"/>
                  </a:lnTo>
                  <a:lnTo>
                    <a:pt x="28768" y="235103"/>
                  </a:lnTo>
                  <a:lnTo>
                    <a:pt x="41311" y="237525"/>
                  </a:lnTo>
                  <a:lnTo>
                    <a:pt x="57147" y="238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3838"/>
            <p:cNvSpPr/>
            <p:nvPr>
              <p:custDataLst>
                <p:tags r:id="rId49"/>
              </p:custDataLst>
            </p:nvPr>
          </p:nvSpPr>
          <p:spPr>
            <a:xfrm>
              <a:off x="4552950" y="3076575"/>
              <a:ext cx="57151" cy="19051"/>
            </a:xfrm>
            <a:custGeom>
              <a:avLst/>
              <a:gdLst/>
              <a:ahLst/>
              <a:cxnLst/>
              <a:rect l="0" t="0" r="0" b="0"/>
              <a:pathLst>
                <a:path w="57151" h="19051">
                  <a:moveTo>
                    <a:pt x="0" y="19050"/>
                  </a:moveTo>
                  <a:lnTo>
                    <a:pt x="0" y="19050"/>
                  </a:lnTo>
                  <a:lnTo>
                    <a:pt x="8201" y="10849"/>
                  </a:lnTo>
                  <a:lnTo>
                    <a:pt x="14189" y="9917"/>
                  </a:lnTo>
                  <a:lnTo>
                    <a:pt x="15810" y="8728"/>
                  </a:lnTo>
                  <a:lnTo>
                    <a:pt x="18090" y="3056"/>
                  </a:lnTo>
                  <a:lnTo>
                    <a:pt x="18623" y="1358"/>
                  </a:lnTo>
                  <a:lnTo>
                    <a:pt x="21682" y="604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3839"/>
            <p:cNvSpPr/>
            <p:nvPr>
              <p:custDataLst>
                <p:tags r:id="rId50"/>
              </p:custDataLst>
            </p:nvPr>
          </p:nvSpPr>
          <p:spPr>
            <a:xfrm>
              <a:off x="4705350" y="2952921"/>
              <a:ext cx="57032" cy="256563"/>
            </a:xfrm>
            <a:custGeom>
              <a:avLst/>
              <a:gdLst/>
              <a:ahLst/>
              <a:cxnLst/>
              <a:rect l="0" t="0" r="0" b="0"/>
              <a:pathLst>
                <a:path w="57032" h="256563">
                  <a:moveTo>
                    <a:pt x="19050" y="76029"/>
                  </a:moveTo>
                  <a:lnTo>
                    <a:pt x="19050" y="76029"/>
                  </a:lnTo>
                  <a:lnTo>
                    <a:pt x="19050" y="81085"/>
                  </a:lnTo>
                  <a:lnTo>
                    <a:pt x="16228" y="86390"/>
                  </a:lnTo>
                  <a:lnTo>
                    <a:pt x="12504" y="92275"/>
                  </a:lnTo>
                  <a:lnTo>
                    <a:pt x="10114" y="104677"/>
                  </a:lnTo>
                  <a:lnTo>
                    <a:pt x="9532" y="149230"/>
                  </a:lnTo>
                  <a:lnTo>
                    <a:pt x="9525" y="196570"/>
                  </a:lnTo>
                  <a:lnTo>
                    <a:pt x="9525" y="231166"/>
                  </a:lnTo>
                  <a:lnTo>
                    <a:pt x="6703" y="237759"/>
                  </a:lnTo>
                  <a:lnTo>
                    <a:pt x="1324" y="245559"/>
                  </a:lnTo>
                  <a:lnTo>
                    <a:pt x="34" y="256562"/>
                  </a:lnTo>
                  <a:lnTo>
                    <a:pt x="0" y="213236"/>
                  </a:lnTo>
                  <a:lnTo>
                    <a:pt x="0" y="171618"/>
                  </a:lnTo>
                  <a:lnTo>
                    <a:pt x="2822" y="149507"/>
                  </a:lnTo>
                  <a:lnTo>
                    <a:pt x="8642" y="105304"/>
                  </a:lnTo>
                  <a:lnTo>
                    <a:pt x="14465" y="65133"/>
                  </a:lnTo>
                  <a:lnTo>
                    <a:pt x="19840" y="23600"/>
                  </a:lnTo>
                  <a:lnTo>
                    <a:pt x="26536" y="9659"/>
                  </a:lnTo>
                  <a:lnTo>
                    <a:pt x="27216" y="6383"/>
                  </a:lnTo>
                  <a:lnTo>
                    <a:pt x="28727" y="4198"/>
                  </a:lnTo>
                  <a:lnTo>
                    <a:pt x="30793" y="2741"/>
                  </a:lnTo>
                  <a:lnTo>
                    <a:pt x="36657" y="404"/>
                  </a:lnTo>
                  <a:lnTo>
                    <a:pt x="42729" y="0"/>
                  </a:lnTo>
                  <a:lnTo>
                    <a:pt x="44361" y="1001"/>
                  </a:lnTo>
                  <a:lnTo>
                    <a:pt x="45449" y="2727"/>
                  </a:lnTo>
                  <a:lnTo>
                    <a:pt x="46980" y="10213"/>
                  </a:lnTo>
                  <a:lnTo>
                    <a:pt x="47195" y="13102"/>
                  </a:lnTo>
                  <a:lnTo>
                    <a:pt x="50256" y="19134"/>
                  </a:lnTo>
                  <a:lnTo>
                    <a:pt x="54086" y="25342"/>
                  </a:lnTo>
                  <a:lnTo>
                    <a:pt x="56545" y="37951"/>
                  </a:lnTo>
                  <a:lnTo>
                    <a:pt x="57031" y="55690"/>
                  </a:lnTo>
                  <a:lnTo>
                    <a:pt x="54275" y="64520"/>
                  </a:lnTo>
                  <a:lnTo>
                    <a:pt x="50580" y="73030"/>
                  </a:lnTo>
                  <a:lnTo>
                    <a:pt x="47442" y="88664"/>
                  </a:lnTo>
                  <a:lnTo>
                    <a:pt x="40280" y="100469"/>
                  </a:lnTo>
                  <a:lnTo>
                    <a:pt x="11395" y="131286"/>
                  </a:lnTo>
                  <a:lnTo>
                    <a:pt x="7534" y="132338"/>
                  </a:lnTo>
                  <a:lnTo>
                    <a:pt x="0" y="1331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3840"/>
            <p:cNvSpPr/>
            <p:nvPr>
              <p:custDataLst>
                <p:tags r:id="rId51"/>
              </p:custDataLst>
            </p:nvPr>
          </p:nvSpPr>
          <p:spPr>
            <a:xfrm>
              <a:off x="4781550" y="2905125"/>
              <a:ext cx="84237" cy="219076"/>
            </a:xfrm>
            <a:custGeom>
              <a:avLst/>
              <a:gdLst/>
              <a:ahLst/>
              <a:cxnLst/>
              <a:rect l="0" t="0" r="0" b="0"/>
              <a:pathLst>
                <a:path w="84237" h="219076">
                  <a:moveTo>
                    <a:pt x="0" y="0"/>
                  </a:moveTo>
                  <a:lnTo>
                    <a:pt x="0" y="0"/>
                  </a:lnTo>
                  <a:lnTo>
                    <a:pt x="26743" y="0"/>
                  </a:lnTo>
                  <a:lnTo>
                    <a:pt x="50917" y="22390"/>
                  </a:lnTo>
                  <a:lnTo>
                    <a:pt x="71974" y="54160"/>
                  </a:lnTo>
                  <a:lnTo>
                    <a:pt x="84236" y="101731"/>
                  </a:lnTo>
                  <a:lnTo>
                    <a:pt x="80227" y="120689"/>
                  </a:lnTo>
                  <a:lnTo>
                    <a:pt x="60189" y="165102"/>
                  </a:lnTo>
                  <a:lnTo>
                    <a:pt x="40205" y="202142"/>
                  </a:lnTo>
                  <a:lnTo>
                    <a:pt x="19050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" name="SMARTInkShape-Group800"/>
          <p:cNvGrpSpPr/>
          <p:nvPr/>
        </p:nvGrpSpPr>
        <p:grpSpPr>
          <a:xfrm>
            <a:off x="5105400" y="2752725"/>
            <a:ext cx="1123951" cy="438101"/>
            <a:chOff x="5105400" y="2752725"/>
            <a:chExt cx="1123951" cy="438101"/>
          </a:xfrm>
        </p:grpSpPr>
        <p:sp>
          <p:nvSpPr>
            <p:cNvPr id="114" name="SMARTInkShape-3841"/>
            <p:cNvSpPr/>
            <p:nvPr>
              <p:custDataLst>
                <p:tags r:id="rId37"/>
              </p:custDataLst>
            </p:nvPr>
          </p:nvSpPr>
          <p:spPr>
            <a:xfrm>
              <a:off x="5105400" y="3019425"/>
              <a:ext cx="133351" cy="19051"/>
            </a:xfrm>
            <a:custGeom>
              <a:avLst/>
              <a:gdLst/>
              <a:ahLst/>
              <a:cxnLst/>
              <a:rect l="0" t="0" r="0" b="0"/>
              <a:pathLst>
                <a:path w="1333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3994"/>
                  </a:lnTo>
                  <a:lnTo>
                    <a:pt x="1058" y="12504"/>
                  </a:lnTo>
                  <a:lnTo>
                    <a:pt x="2822" y="11511"/>
                  </a:lnTo>
                  <a:lnTo>
                    <a:pt x="9701" y="9786"/>
                  </a:lnTo>
                  <a:lnTo>
                    <a:pt x="52080" y="9527"/>
                  </a:lnTo>
                  <a:lnTo>
                    <a:pt x="99341" y="8467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3842"/>
            <p:cNvSpPr/>
            <p:nvPr>
              <p:custDataLst>
                <p:tags r:id="rId38"/>
              </p:custDataLst>
            </p:nvPr>
          </p:nvSpPr>
          <p:spPr>
            <a:xfrm>
              <a:off x="5391580" y="2895639"/>
              <a:ext cx="94821" cy="256933"/>
            </a:xfrm>
            <a:custGeom>
              <a:avLst/>
              <a:gdLst/>
              <a:ahLst/>
              <a:cxnLst/>
              <a:rect l="0" t="0" r="0" b="0"/>
              <a:pathLst>
                <a:path w="94821" h="256933">
                  <a:moveTo>
                    <a:pt x="94820" y="47586"/>
                  </a:moveTo>
                  <a:lnTo>
                    <a:pt x="94820" y="47586"/>
                  </a:lnTo>
                  <a:lnTo>
                    <a:pt x="94820" y="42530"/>
                  </a:lnTo>
                  <a:lnTo>
                    <a:pt x="91998" y="37225"/>
                  </a:lnTo>
                  <a:lnTo>
                    <a:pt x="86619" y="30252"/>
                  </a:lnTo>
                  <a:lnTo>
                    <a:pt x="85557" y="21271"/>
                  </a:lnTo>
                  <a:lnTo>
                    <a:pt x="85411" y="15430"/>
                  </a:lnTo>
                  <a:lnTo>
                    <a:pt x="84314" y="13448"/>
                  </a:lnTo>
                  <a:lnTo>
                    <a:pt x="82524" y="12128"/>
                  </a:lnTo>
                  <a:lnTo>
                    <a:pt x="80272" y="11247"/>
                  </a:lnTo>
                  <a:lnTo>
                    <a:pt x="78771" y="9602"/>
                  </a:lnTo>
                  <a:lnTo>
                    <a:pt x="77104" y="4952"/>
                  </a:lnTo>
                  <a:lnTo>
                    <a:pt x="75601" y="3288"/>
                  </a:lnTo>
                  <a:lnTo>
                    <a:pt x="67686" y="399"/>
                  </a:lnTo>
                  <a:lnTo>
                    <a:pt x="53114" y="0"/>
                  </a:lnTo>
                  <a:lnTo>
                    <a:pt x="47003" y="2800"/>
                  </a:lnTo>
                  <a:lnTo>
                    <a:pt x="43892" y="5029"/>
                  </a:lnTo>
                  <a:lnTo>
                    <a:pt x="40435" y="10327"/>
                  </a:lnTo>
                  <a:lnTo>
                    <a:pt x="25983" y="57381"/>
                  </a:lnTo>
                  <a:lnTo>
                    <a:pt x="20802" y="76241"/>
                  </a:lnTo>
                  <a:lnTo>
                    <a:pt x="16445" y="95234"/>
                  </a:lnTo>
                  <a:lnTo>
                    <a:pt x="11273" y="114268"/>
                  </a:lnTo>
                  <a:lnTo>
                    <a:pt x="1747" y="159901"/>
                  </a:lnTo>
                  <a:lnTo>
                    <a:pt x="0" y="186894"/>
                  </a:lnTo>
                  <a:lnTo>
                    <a:pt x="9296" y="225167"/>
                  </a:lnTo>
                  <a:lnTo>
                    <a:pt x="19288" y="245373"/>
                  </a:lnTo>
                  <a:lnTo>
                    <a:pt x="25266" y="251908"/>
                  </a:lnTo>
                  <a:lnTo>
                    <a:pt x="31452" y="254812"/>
                  </a:lnTo>
                  <a:lnTo>
                    <a:pt x="50381" y="256932"/>
                  </a:lnTo>
                  <a:lnTo>
                    <a:pt x="56725" y="254224"/>
                  </a:lnTo>
                  <a:lnTo>
                    <a:pt x="66245" y="2476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3843"/>
            <p:cNvSpPr/>
            <p:nvPr>
              <p:custDataLst>
                <p:tags r:id="rId39"/>
              </p:custDataLst>
            </p:nvPr>
          </p:nvSpPr>
          <p:spPr>
            <a:xfrm>
              <a:off x="5181600" y="2943225"/>
              <a:ext cx="19051" cy="152401"/>
            </a:xfrm>
            <a:custGeom>
              <a:avLst/>
              <a:gdLst/>
              <a:ahLst/>
              <a:cxnLst/>
              <a:rect l="0" t="0" r="0" b="0"/>
              <a:pathLst>
                <a:path w="19051" h="152401">
                  <a:moveTo>
                    <a:pt x="9525" y="0"/>
                  </a:moveTo>
                  <a:lnTo>
                    <a:pt x="9525" y="0"/>
                  </a:lnTo>
                  <a:lnTo>
                    <a:pt x="4469" y="0"/>
                  </a:lnTo>
                  <a:lnTo>
                    <a:pt x="2980" y="1058"/>
                  </a:lnTo>
                  <a:lnTo>
                    <a:pt x="1986" y="2822"/>
                  </a:lnTo>
                  <a:lnTo>
                    <a:pt x="262" y="9701"/>
                  </a:lnTo>
                  <a:lnTo>
                    <a:pt x="0" y="57155"/>
                  </a:lnTo>
                  <a:lnTo>
                    <a:pt x="0" y="60329"/>
                  </a:lnTo>
                  <a:lnTo>
                    <a:pt x="9350" y="104601"/>
                  </a:lnTo>
                  <a:lnTo>
                    <a:pt x="9491" y="117440"/>
                  </a:lnTo>
                  <a:lnTo>
                    <a:pt x="12332" y="123810"/>
                  </a:lnTo>
                  <a:lnTo>
                    <a:pt x="16064" y="130168"/>
                  </a:lnTo>
                  <a:lnTo>
                    <a:pt x="18461" y="142874"/>
                  </a:lnTo>
                  <a:lnTo>
                    <a:pt x="1905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3844"/>
            <p:cNvSpPr/>
            <p:nvPr>
              <p:custDataLst>
                <p:tags r:id="rId40"/>
              </p:custDataLst>
            </p:nvPr>
          </p:nvSpPr>
          <p:spPr>
            <a:xfrm>
              <a:off x="5543606" y="2943341"/>
              <a:ext cx="18995" cy="142760"/>
            </a:xfrm>
            <a:custGeom>
              <a:avLst/>
              <a:gdLst/>
              <a:ahLst/>
              <a:cxnLst/>
              <a:rect l="0" t="0" r="0" b="0"/>
              <a:pathLst>
                <a:path w="18995" h="142760">
                  <a:moveTo>
                    <a:pt x="9469" y="9409"/>
                  </a:moveTo>
                  <a:lnTo>
                    <a:pt x="9469" y="9409"/>
                  </a:lnTo>
                  <a:lnTo>
                    <a:pt x="18878" y="0"/>
                  </a:lnTo>
                  <a:lnTo>
                    <a:pt x="13903" y="4975"/>
                  </a:lnTo>
                  <a:lnTo>
                    <a:pt x="11440" y="10261"/>
                  </a:lnTo>
                  <a:lnTo>
                    <a:pt x="10782" y="13152"/>
                  </a:lnTo>
                  <a:lnTo>
                    <a:pt x="3182" y="26454"/>
                  </a:lnTo>
                  <a:lnTo>
                    <a:pt x="0" y="73926"/>
                  </a:lnTo>
                  <a:lnTo>
                    <a:pt x="1009" y="98221"/>
                  </a:lnTo>
                  <a:lnTo>
                    <a:pt x="18994" y="1427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3845"/>
            <p:cNvSpPr/>
            <p:nvPr>
              <p:custDataLst>
                <p:tags r:id="rId41"/>
              </p:custDataLst>
            </p:nvPr>
          </p:nvSpPr>
          <p:spPr>
            <a:xfrm>
              <a:off x="5600700" y="3028950"/>
              <a:ext cx="76201" cy="28576"/>
            </a:xfrm>
            <a:custGeom>
              <a:avLst/>
              <a:gdLst/>
              <a:ahLst/>
              <a:cxnLst/>
              <a:rect l="0" t="0" r="0" b="0"/>
              <a:pathLst>
                <a:path w="76201" h="28576">
                  <a:moveTo>
                    <a:pt x="0" y="28575"/>
                  </a:moveTo>
                  <a:lnTo>
                    <a:pt x="0" y="28575"/>
                  </a:lnTo>
                  <a:lnTo>
                    <a:pt x="0" y="20374"/>
                  </a:lnTo>
                  <a:lnTo>
                    <a:pt x="1058" y="19933"/>
                  </a:lnTo>
                  <a:lnTo>
                    <a:pt x="8201" y="19166"/>
                  </a:lnTo>
                  <a:lnTo>
                    <a:pt x="17609" y="10859"/>
                  </a:lnTo>
                  <a:lnTo>
                    <a:pt x="23680" y="9921"/>
                  </a:lnTo>
                  <a:lnTo>
                    <a:pt x="51081" y="8490"/>
                  </a:lnTo>
                  <a:lnTo>
                    <a:pt x="66225" y="885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3846"/>
            <p:cNvSpPr/>
            <p:nvPr>
              <p:custDataLst>
                <p:tags r:id="rId42"/>
              </p:custDataLst>
            </p:nvPr>
          </p:nvSpPr>
          <p:spPr>
            <a:xfrm>
              <a:off x="5762660" y="2924229"/>
              <a:ext cx="76129" cy="266597"/>
            </a:xfrm>
            <a:custGeom>
              <a:avLst/>
              <a:gdLst/>
              <a:ahLst/>
              <a:cxnLst/>
              <a:rect l="0" t="0" r="0" b="0"/>
              <a:pathLst>
                <a:path w="76129" h="266597">
                  <a:moveTo>
                    <a:pt x="47590" y="95196"/>
                  </a:moveTo>
                  <a:lnTo>
                    <a:pt x="47590" y="95196"/>
                  </a:lnTo>
                  <a:lnTo>
                    <a:pt x="42534" y="95196"/>
                  </a:lnTo>
                  <a:lnTo>
                    <a:pt x="41045" y="96254"/>
                  </a:lnTo>
                  <a:lnTo>
                    <a:pt x="40051" y="98018"/>
                  </a:lnTo>
                  <a:lnTo>
                    <a:pt x="38458" y="108453"/>
                  </a:lnTo>
                  <a:lnTo>
                    <a:pt x="38099" y="121939"/>
                  </a:lnTo>
                  <a:lnTo>
                    <a:pt x="31526" y="132072"/>
                  </a:lnTo>
                  <a:lnTo>
                    <a:pt x="27559" y="177683"/>
                  </a:lnTo>
                  <a:lnTo>
                    <a:pt x="20349" y="206731"/>
                  </a:lnTo>
                  <a:lnTo>
                    <a:pt x="19049" y="250224"/>
                  </a:lnTo>
                  <a:lnTo>
                    <a:pt x="16208" y="256878"/>
                  </a:lnTo>
                  <a:lnTo>
                    <a:pt x="9883" y="266074"/>
                  </a:lnTo>
                  <a:lnTo>
                    <a:pt x="1323" y="266596"/>
                  </a:lnTo>
                  <a:lnTo>
                    <a:pt x="871" y="265554"/>
                  </a:lnTo>
                  <a:lnTo>
                    <a:pt x="0" y="244254"/>
                  </a:lnTo>
                  <a:lnTo>
                    <a:pt x="8169" y="203898"/>
                  </a:lnTo>
                  <a:lnTo>
                    <a:pt x="9315" y="161134"/>
                  </a:lnTo>
                  <a:lnTo>
                    <a:pt x="12261" y="133077"/>
                  </a:lnTo>
                  <a:lnTo>
                    <a:pt x="19184" y="92188"/>
                  </a:lnTo>
                  <a:lnTo>
                    <a:pt x="28638" y="45386"/>
                  </a:lnTo>
                  <a:lnTo>
                    <a:pt x="40243" y="10365"/>
                  </a:lnTo>
                  <a:lnTo>
                    <a:pt x="46139" y="2004"/>
                  </a:lnTo>
                  <a:lnTo>
                    <a:pt x="49767" y="861"/>
                  </a:lnTo>
                  <a:lnTo>
                    <a:pt x="61741" y="0"/>
                  </a:lnTo>
                  <a:lnTo>
                    <a:pt x="63374" y="1040"/>
                  </a:lnTo>
                  <a:lnTo>
                    <a:pt x="64463" y="2792"/>
                  </a:lnTo>
                  <a:lnTo>
                    <a:pt x="65189" y="5019"/>
                  </a:lnTo>
                  <a:lnTo>
                    <a:pt x="73988" y="19246"/>
                  </a:lnTo>
                  <a:lnTo>
                    <a:pt x="76109" y="56514"/>
                  </a:lnTo>
                  <a:lnTo>
                    <a:pt x="76128" y="59883"/>
                  </a:lnTo>
                  <a:lnTo>
                    <a:pt x="71097" y="74738"/>
                  </a:lnTo>
                  <a:lnTo>
                    <a:pt x="68554" y="78382"/>
                  </a:lnTo>
                  <a:lnTo>
                    <a:pt x="53774" y="89768"/>
                  </a:lnTo>
                  <a:lnTo>
                    <a:pt x="50339" y="95606"/>
                  </a:lnTo>
                  <a:lnTo>
                    <a:pt x="49423" y="98644"/>
                  </a:lnTo>
                  <a:lnTo>
                    <a:pt x="47753" y="100670"/>
                  </a:lnTo>
                  <a:lnTo>
                    <a:pt x="29437" y="109244"/>
                  </a:lnTo>
                  <a:lnTo>
                    <a:pt x="25963" y="109853"/>
                  </a:lnTo>
                  <a:lnTo>
                    <a:pt x="23647" y="109201"/>
                  </a:lnTo>
                  <a:lnTo>
                    <a:pt x="22103" y="107707"/>
                  </a:lnTo>
                  <a:lnTo>
                    <a:pt x="17565" y="106048"/>
                  </a:lnTo>
                  <a:lnTo>
                    <a:pt x="14874" y="105606"/>
                  </a:lnTo>
                  <a:lnTo>
                    <a:pt x="13079" y="104252"/>
                  </a:lnTo>
                  <a:lnTo>
                    <a:pt x="9490" y="951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3847"/>
            <p:cNvSpPr/>
            <p:nvPr>
              <p:custDataLst>
                <p:tags r:id="rId43"/>
              </p:custDataLst>
            </p:nvPr>
          </p:nvSpPr>
          <p:spPr>
            <a:xfrm>
              <a:off x="5867400" y="2867025"/>
              <a:ext cx="85285" cy="228601"/>
            </a:xfrm>
            <a:custGeom>
              <a:avLst/>
              <a:gdLst/>
              <a:ahLst/>
              <a:cxnLst/>
              <a:rect l="0" t="0" r="0" b="0"/>
              <a:pathLst>
                <a:path w="85285" h="228601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10361" y="7539"/>
                  </a:lnTo>
                  <a:lnTo>
                    <a:pt x="30998" y="10322"/>
                  </a:lnTo>
                  <a:lnTo>
                    <a:pt x="33365" y="12172"/>
                  </a:lnTo>
                  <a:lnTo>
                    <a:pt x="66712" y="59404"/>
                  </a:lnTo>
                  <a:lnTo>
                    <a:pt x="71983" y="70852"/>
                  </a:lnTo>
                  <a:lnTo>
                    <a:pt x="83492" y="114359"/>
                  </a:lnTo>
                  <a:lnTo>
                    <a:pt x="85284" y="139712"/>
                  </a:lnTo>
                  <a:lnTo>
                    <a:pt x="80538" y="158753"/>
                  </a:lnTo>
                  <a:lnTo>
                    <a:pt x="66410" y="187678"/>
                  </a:lnTo>
                  <a:lnTo>
                    <a:pt x="50765" y="211491"/>
                  </a:lnTo>
                  <a:lnTo>
                    <a:pt x="28575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3848"/>
            <p:cNvSpPr/>
            <p:nvPr>
              <p:custDataLst>
                <p:tags r:id="rId44"/>
              </p:custDataLst>
            </p:nvPr>
          </p:nvSpPr>
          <p:spPr>
            <a:xfrm>
              <a:off x="5953125" y="2752725"/>
              <a:ext cx="85726" cy="119779"/>
            </a:xfrm>
            <a:custGeom>
              <a:avLst/>
              <a:gdLst/>
              <a:ahLst/>
              <a:cxnLst/>
              <a:rect l="0" t="0" r="0" b="0"/>
              <a:pathLst>
                <a:path w="85726" h="119779">
                  <a:moveTo>
                    <a:pt x="0" y="19050"/>
                  </a:moveTo>
                  <a:lnTo>
                    <a:pt x="0" y="19050"/>
                  </a:lnTo>
                  <a:lnTo>
                    <a:pt x="0" y="1358"/>
                  </a:lnTo>
                  <a:lnTo>
                    <a:pt x="1058" y="905"/>
                  </a:lnTo>
                  <a:lnTo>
                    <a:pt x="47078" y="0"/>
                  </a:lnTo>
                  <a:lnTo>
                    <a:pt x="52520" y="5056"/>
                  </a:lnTo>
                  <a:lnTo>
                    <a:pt x="55092" y="10361"/>
                  </a:lnTo>
                  <a:lnTo>
                    <a:pt x="57029" y="31799"/>
                  </a:lnTo>
                  <a:lnTo>
                    <a:pt x="54274" y="38122"/>
                  </a:lnTo>
                  <a:lnTo>
                    <a:pt x="50580" y="44460"/>
                  </a:lnTo>
                  <a:lnTo>
                    <a:pt x="48501" y="55036"/>
                  </a:lnTo>
                  <a:lnTo>
                    <a:pt x="46825" y="70047"/>
                  </a:lnTo>
                  <a:lnTo>
                    <a:pt x="42684" y="78051"/>
                  </a:lnTo>
                  <a:lnTo>
                    <a:pt x="40097" y="80609"/>
                  </a:lnTo>
                  <a:lnTo>
                    <a:pt x="25245" y="90108"/>
                  </a:lnTo>
                  <a:lnTo>
                    <a:pt x="21804" y="95787"/>
                  </a:lnTo>
                  <a:lnTo>
                    <a:pt x="19215" y="101839"/>
                  </a:lnTo>
                  <a:lnTo>
                    <a:pt x="9563" y="114252"/>
                  </a:lnTo>
                  <a:lnTo>
                    <a:pt x="14593" y="119342"/>
                  </a:lnTo>
                  <a:lnTo>
                    <a:pt x="16078" y="119778"/>
                  </a:lnTo>
                  <a:lnTo>
                    <a:pt x="17069" y="119011"/>
                  </a:lnTo>
                  <a:lnTo>
                    <a:pt x="17730" y="117440"/>
                  </a:lnTo>
                  <a:lnTo>
                    <a:pt x="19228" y="116394"/>
                  </a:lnTo>
                  <a:lnTo>
                    <a:pt x="26394" y="114920"/>
                  </a:lnTo>
                  <a:lnTo>
                    <a:pt x="70053" y="114305"/>
                  </a:lnTo>
                  <a:lnTo>
                    <a:pt x="85725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3849"/>
            <p:cNvSpPr/>
            <p:nvPr>
              <p:custDataLst>
                <p:tags r:id="rId45"/>
              </p:custDataLst>
            </p:nvPr>
          </p:nvSpPr>
          <p:spPr>
            <a:xfrm>
              <a:off x="6096000" y="3000375"/>
              <a:ext cx="133351" cy="19051"/>
            </a:xfrm>
            <a:custGeom>
              <a:avLst/>
              <a:gdLst/>
              <a:ahLst/>
              <a:cxnLst/>
              <a:rect l="0" t="0" r="0" b="0"/>
              <a:pathLst>
                <a:path w="133351" h="19051">
                  <a:moveTo>
                    <a:pt x="0" y="19050"/>
                  </a:moveTo>
                  <a:lnTo>
                    <a:pt x="0" y="19050"/>
                  </a:lnTo>
                  <a:lnTo>
                    <a:pt x="9409" y="9641"/>
                  </a:lnTo>
                  <a:lnTo>
                    <a:pt x="22772" y="9535"/>
                  </a:lnTo>
                  <a:lnTo>
                    <a:pt x="24707" y="8474"/>
                  </a:lnTo>
                  <a:lnTo>
                    <a:pt x="25996" y="6707"/>
                  </a:lnTo>
                  <a:lnTo>
                    <a:pt x="26855" y="4472"/>
                  </a:lnTo>
                  <a:lnTo>
                    <a:pt x="28487" y="2981"/>
                  </a:lnTo>
                  <a:lnTo>
                    <a:pt x="33122" y="1325"/>
                  </a:lnTo>
                  <a:lnTo>
                    <a:pt x="69493" y="35"/>
                  </a:lnTo>
                  <a:lnTo>
                    <a:pt x="114212" y="9409"/>
                  </a:lnTo>
                  <a:lnTo>
                    <a:pt x="120977" y="9490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3850"/>
            <p:cNvSpPr/>
            <p:nvPr>
              <p:custDataLst>
                <p:tags r:id="rId46"/>
              </p:custDataLst>
            </p:nvPr>
          </p:nvSpPr>
          <p:spPr>
            <a:xfrm>
              <a:off x="6191250" y="2952750"/>
              <a:ext cx="19051" cy="123826"/>
            </a:xfrm>
            <a:custGeom>
              <a:avLst/>
              <a:gdLst/>
              <a:ahLst/>
              <a:cxnLst/>
              <a:rect l="0" t="0" r="0" b="0"/>
              <a:pathLst>
                <a:path w="19051" h="123826">
                  <a:moveTo>
                    <a:pt x="9525" y="0"/>
                  </a:moveTo>
                  <a:lnTo>
                    <a:pt x="9525" y="0"/>
                  </a:lnTo>
                  <a:lnTo>
                    <a:pt x="1324" y="8201"/>
                  </a:lnTo>
                  <a:lnTo>
                    <a:pt x="393" y="14189"/>
                  </a:lnTo>
                  <a:lnTo>
                    <a:pt x="0" y="60329"/>
                  </a:lnTo>
                  <a:lnTo>
                    <a:pt x="0" y="98033"/>
                  </a:lnTo>
                  <a:lnTo>
                    <a:pt x="2822" y="104601"/>
                  </a:lnTo>
                  <a:lnTo>
                    <a:pt x="1905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" name="SMARTInkShape-Group801"/>
          <p:cNvGrpSpPr/>
          <p:nvPr/>
        </p:nvGrpSpPr>
        <p:grpSpPr>
          <a:xfrm>
            <a:off x="6524625" y="2848401"/>
            <a:ext cx="857237" cy="403453"/>
            <a:chOff x="6524625" y="2848401"/>
            <a:chExt cx="857237" cy="403453"/>
          </a:xfrm>
        </p:grpSpPr>
        <p:sp>
          <p:nvSpPr>
            <p:cNvPr id="125" name="SMARTInkShape-3851"/>
            <p:cNvSpPr/>
            <p:nvPr>
              <p:custDataLst>
                <p:tags r:id="rId33"/>
              </p:custDataLst>
            </p:nvPr>
          </p:nvSpPr>
          <p:spPr>
            <a:xfrm>
              <a:off x="6524625" y="3067050"/>
              <a:ext cx="28576" cy="1"/>
            </a:xfrm>
            <a:custGeom>
              <a:avLst/>
              <a:gdLst/>
              <a:ahLst/>
              <a:cxnLst/>
              <a:rect l="0" t="0" r="0" b="0"/>
              <a:pathLst>
                <a:path w="28576" h="1">
                  <a:moveTo>
                    <a:pt x="0" y="0"/>
                  </a:moveTo>
                  <a:lnTo>
                    <a:pt x="0" y="0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3852"/>
            <p:cNvSpPr/>
            <p:nvPr>
              <p:custDataLst>
                <p:tags r:id="rId34"/>
              </p:custDataLst>
            </p:nvPr>
          </p:nvSpPr>
          <p:spPr>
            <a:xfrm>
              <a:off x="7153275" y="2848401"/>
              <a:ext cx="228587" cy="403453"/>
            </a:xfrm>
            <a:custGeom>
              <a:avLst/>
              <a:gdLst/>
              <a:ahLst/>
              <a:cxnLst/>
              <a:rect l="0" t="0" r="0" b="0"/>
              <a:pathLst>
                <a:path w="228587" h="403453">
                  <a:moveTo>
                    <a:pt x="180975" y="18624"/>
                  </a:moveTo>
                  <a:lnTo>
                    <a:pt x="180975" y="18624"/>
                  </a:lnTo>
                  <a:lnTo>
                    <a:pt x="189175" y="10423"/>
                  </a:lnTo>
                  <a:lnTo>
                    <a:pt x="190107" y="4435"/>
                  </a:lnTo>
                  <a:lnTo>
                    <a:pt x="191296" y="2815"/>
                  </a:lnTo>
                  <a:lnTo>
                    <a:pt x="198666" y="0"/>
                  </a:lnTo>
                  <a:lnTo>
                    <a:pt x="210207" y="9991"/>
                  </a:lnTo>
                  <a:lnTo>
                    <a:pt x="216192" y="16904"/>
                  </a:lnTo>
                  <a:lnTo>
                    <a:pt x="222379" y="27032"/>
                  </a:lnTo>
                  <a:lnTo>
                    <a:pt x="227371" y="57326"/>
                  </a:lnTo>
                  <a:lnTo>
                    <a:pt x="228439" y="101423"/>
                  </a:lnTo>
                  <a:lnTo>
                    <a:pt x="228552" y="137114"/>
                  </a:lnTo>
                  <a:lnTo>
                    <a:pt x="228586" y="174499"/>
                  </a:lnTo>
                  <a:lnTo>
                    <a:pt x="219935" y="218512"/>
                  </a:lnTo>
                  <a:lnTo>
                    <a:pt x="198941" y="264052"/>
                  </a:lnTo>
                  <a:lnTo>
                    <a:pt x="174411" y="303935"/>
                  </a:lnTo>
                  <a:lnTo>
                    <a:pt x="135307" y="349119"/>
                  </a:lnTo>
                  <a:lnTo>
                    <a:pt x="103280" y="376830"/>
                  </a:lnTo>
                  <a:lnTo>
                    <a:pt x="56952" y="398713"/>
                  </a:lnTo>
                  <a:lnTo>
                    <a:pt x="38012" y="403452"/>
                  </a:lnTo>
                  <a:lnTo>
                    <a:pt x="0" y="3996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3853"/>
            <p:cNvSpPr/>
            <p:nvPr>
              <p:custDataLst>
                <p:tags r:id="rId35"/>
              </p:custDataLst>
            </p:nvPr>
          </p:nvSpPr>
          <p:spPr>
            <a:xfrm>
              <a:off x="7038975" y="3057525"/>
              <a:ext cx="66676" cy="9526"/>
            </a:xfrm>
            <a:custGeom>
              <a:avLst/>
              <a:gdLst/>
              <a:ahLst/>
              <a:cxnLst/>
              <a:rect l="0" t="0" r="0" b="0"/>
              <a:pathLst>
                <a:path w="66676" h="9526">
                  <a:moveTo>
                    <a:pt x="0" y="0"/>
                  </a:moveTo>
                  <a:lnTo>
                    <a:pt x="0" y="0"/>
                  </a:lnTo>
                  <a:lnTo>
                    <a:pt x="22390" y="0"/>
                  </a:lnTo>
                  <a:lnTo>
                    <a:pt x="28649" y="2822"/>
                  </a:lnTo>
                  <a:lnTo>
                    <a:pt x="34958" y="6546"/>
                  </a:lnTo>
                  <a:lnTo>
                    <a:pt x="47632" y="8936"/>
                  </a:lnTo>
                  <a:lnTo>
                    <a:pt x="6667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3854"/>
            <p:cNvSpPr/>
            <p:nvPr>
              <p:custDataLst>
                <p:tags r:id="rId36"/>
              </p:custDataLst>
            </p:nvPr>
          </p:nvSpPr>
          <p:spPr>
            <a:xfrm>
              <a:off x="6829425" y="3057525"/>
              <a:ext cx="57151" cy="1"/>
            </a:xfrm>
            <a:custGeom>
              <a:avLst/>
              <a:gdLst/>
              <a:ahLst/>
              <a:cxnLst/>
              <a:rect l="0" t="0" r="0" b="0"/>
              <a:pathLst>
                <a:path w="57151" h="1">
                  <a:moveTo>
                    <a:pt x="0" y="0"/>
                  </a:moveTo>
                  <a:lnTo>
                    <a:pt x="0" y="0"/>
                  </a:lnTo>
                  <a:lnTo>
                    <a:pt x="44796" y="0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0" name="SMARTInkShape-3855"/>
          <p:cNvSpPr/>
          <p:nvPr>
            <p:custDataLst>
              <p:tags r:id="rId4"/>
            </p:custDataLst>
          </p:nvPr>
        </p:nvSpPr>
        <p:spPr>
          <a:xfrm>
            <a:off x="3971925" y="3276600"/>
            <a:ext cx="2908944" cy="66676"/>
          </a:xfrm>
          <a:custGeom>
            <a:avLst/>
            <a:gdLst/>
            <a:ahLst/>
            <a:cxnLst/>
            <a:rect l="0" t="0" r="0" b="0"/>
            <a:pathLst>
              <a:path w="2908944" h="66676">
                <a:moveTo>
                  <a:pt x="0" y="66675"/>
                </a:moveTo>
                <a:lnTo>
                  <a:pt x="0" y="66675"/>
                </a:lnTo>
                <a:lnTo>
                  <a:pt x="42616" y="65617"/>
                </a:lnTo>
                <a:lnTo>
                  <a:pt x="78258" y="58474"/>
                </a:lnTo>
                <a:lnTo>
                  <a:pt x="115765" y="57412"/>
                </a:lnTo>
                <a:lnTo>
                  <a:pt x="160019" y="57202"/>
                </a:lnTo>
                <a:lnTo>
                  <a:pt x="195580" y="57165"/>
                </a:lnTo>
                <a:lnTo>
                  <a:pt x="236808" y="54332"/>
                </a:lnTo>
                <a:lnTo>
                  <a:pt x="278657" y="49612"/>
                </a:lnTo>
                <a:lnTo>
                  <a:pt x="310114" y="48508"/>
                </a:lnTo>
                <a:lnTo>
                  <a:pt x="345262" y="48018"/>
                </a:lnTo>
                <a:lnTo>
                  <a:pt x="379228" y="47800"/>
                </a:lnTo>
                <a:lnTo>
                  <a:pt x="413020" y="46644"/>
                </a:lnTo>
                <a:lnTo>
                  <a:pt x="449206" y="42603"/>
                </a:lnTo>
                <a:lnTo>
                  <a:pt x="489277" y="40101"/>
                </a:lnTo>
                <a:lnTo>
                  <a:pt x="530723" y="37931"/>
                </a:lnTo>
                <a:lnTo>
                  <a:pt x="570311" y="33439"/>
                </a:lnTo>
                <a:lnTo>
                  <a:pt x="611894" y="30736"/>
                </a:lnTo>
                <a:lnTo>
                  <a:pt x="655070" y="29536"/>
                </a:lnTo>
                <a:lnTo>
                  <a:pt x="698953" y="29002"/>
                </a:lnTo>
                <a:lnTo>
                  <a:pt x="723144" y="28860"/>
                </a:lnTo>
                <a:lnTo>
                  <a:pt x="748796" y="28765"/>
                </a:lnTo>
                <a:lnTo>
                  <a:pt x="775422" y="28702"/>
                </a:lnTo>
                <a:lnTo>
                  <a:pt x="801640" y="28659"/>
                </a:lnTo>
                <a:lnTo>
                  <a:pt x="827585" y="28631"/>
                </a:lnTo>
                <a:lnTo>
                  <a:pt x="853348" y="28613"/>
                </a:lnTo>
                <a:lnTo>
                  <a:pt x="878990" y="27542"/>
                </a:lnTo>
                <a:lnTo>
                  <a:pt x="904552" y="25769"/>
                </a:lnTo>
                <a:lnTo>
                  <a:pt x="930060" y="23529"/>
                </a:lnTo>
                <a:lnTo>
                  <a:pt x="956590" y="22036"/>
                </a:lnTo>
                <a:lnTo>
                  <a:pt x="983802" y="21041"/>
                </a:lnTo>
                <a:lnTo>
                  <a:pt x="1011468" y="20377"/>
                </a:lnTo>
                <a:lnTo>
                  <a:pt x="1039436" y="19935"/>
                </a:lnTo>
                <a:lnTo>
                  <a:pt x="1067608" y="19640"/>
                </a:lnTo>
                <a:lnTo>
                  <a:pt x="1095913" y="19443"/>
                </a:lnTo>
                <a:lnTo>
                  <a:pt x="1124309" y="19312"/>
                </a:lnTo>
                <a:lnTo>
                  <a:pt x="1152765" y="19225"/>
                </a:lnTo>
                <a:lnTo>
                  <a:pt x="1181259" y="19167"/>
                </a:lnTo>
                <a:lnTo>
                  <a:pt x="1209782" y="20186"/>
                </a:lnTo>
                <a:lnTo>
                  <a:pt x="1238321" y="21924"/>
                </a:lnTo>
                <a:lnTo>
                  <a:pt x="1266872" y="24141"/>
                </a:lnTo>
                <a:lnTo>
                  <a:pt x="1295431" y="25619"/>
                </a:lnTo>
                <a:lnTo>
                  <a:pt x="1323996" y="26604"/>
                </a:lnTo>
                <a:lnTo>
                  <a:pt x="1352564" y="27261"/>
                </a:lnTo>
                <a:lnTo>
                  <a:pt x="1381134" y="27699"/>
                </a:lnTo>
                <a:lnTo>
                  <a:pt x="1409706" y="27991"/>
                </a:lnTo>
                <a:lnTo>
                  <a:pt x="1438279" y="28186"/>
                </a:lnTo>
                <a:lnTo>
                  <a:pt x="1466853" y="29374"/>
                </a:lnTo>
                <a:lnTo>
                  <a:pt x="1495427" y="31224"/>
                </a:lnTo>
                <a:lnTo>
                  <a:pt x="1524001" y="33516"/>
                </a:lnTo>
                <a:lnTo>
                  <a:pt x="1552576" y="35044"/>
                </a:lnTo>
                <a:lnTo>
                  <a:pt x="1581150" y="36063"/>
                </a:lnTo>
                <a:lnTo>
                  <a:pt x="1609725" y="36742"/>
                </a:lnTo>
                <a:lnTo>
                  <a:pt x="1638300" y="38253"/>
                </a:lnTo>
                <a:lnTo>
                  <a:pt x="1666875" y="40319"/>
                </a:lnTo>
                <a:lnTo>
                  <a:pt x="1695450" y="42754"/>
                </a:lnTo>
                <a:lnTo>
                  <a:pt x="1724025" y="44378"/>
                </a:lnTo>
                <a:lnTo>
                  <a:pt x="1752600" y="45460"/>
                </a:lnTo>
                <a:lnTo>
                  <a:pt x="1781175" y="46182"/>
                </a:lnTo>
                <a:lnTo>
                  <a:pt x="1809750" y="47721"/>
                </a:lnTo>
                <a:lnTo>
                  <a:pt x="1838325" y="49806"/>
                </a:lnTo>
                <a:lnTo>
                  <a:pt x="1866900" y="52254"/>
                </a:lnTo>
                <a:lnTo>
                  <a:pt x="1895475" y="53886"/>
                </a:lnTo>
                <a:lnTo>
                  <a:pt x="1924050" y="54974"/>
                </a:lnTo>
                <a:lnTo>
                  <a:pt x="1952625" y="55699"/>
                </a:lnTo>
                <a:lnTo>
                  <a:pt x="1980142" y="56183"/>
                </a:lnTo>
                <a:lnTo>
                  <a:pt x="2006953" y="56505"/>
                </a:lnTo>
                <a:lnTo>
                  <a:pt x="2033294" y="56720"/>
                </a:lnTo>
                <a:lnTo>
                  <a:pt x="2059321" y="57922"/>
                </a:lnTo>
                <a:lnTo>
                  <a:pt x="2085139" y="59781"/>
                </a:lnTo>
                <a:lnTo>
                  <a:pt x="2110818" y="62080"/>
                </a:lnTo>
                <a:lnTo>
                  <a:pt x="2137462" y="63611"/>
                </a:lnTo>
                <a:lnTo>
                  <a:pt x="2164750" y="64632"/>
                </a:lnTo>
                <a:lnTo>
                  <a:pt x="2192467" y="65313"/>
                </a:lnTo>
                <a:lnTo>
                  <a:pt x="2218353" y="65767"/>
                </a:lnTo>
                <a:lnTo>
                  <a:pt x="2243019" y="66070"/>
                </a:lnTo>
                <a:lnTo>
                  <a:pt x="2266871" y="66272"/>
                </a:lnTo>
                <a:lnTo>
                  <a:pt x="2291238" y="66406"/>
                </a:lnTo>
                <a:lnTo>
                  <a:pt x="2315950" y="66496"/>
                </a:lnTo>
                <a:lnTo>
                  <a:pt x="2340892" y="66555"/>
                </a:lnTo>
                <a:lnTo>
                  <a:pt x="2388361" y="66622"/>
                </a:lnTo>
                <a:lnTo>
                  <a:pt x="2435210" y="66651"/>
                </a:lnTo>
                <a:lnTo>
                  <a:pt x="2459557" y="66659"/>
                </a:lnTo>
                <a:lnTo>
                  <a:pt x="2507070" y="66668"/>
                </a:lnTo>
                <a:lnTo>
                  <a:pt x="2549352" y="66672"/>
                </a:lnTo>
                <a:lnTo>
                  <a:pt x="2589312" y="66673"/>
                </a:lnTo>
                <a:lnTo>
                  <a:pt x="2627180" y="66675"/>
                </a:lnTo>
                <a:lnTo>
                  <a:pt x="2661649" y="66675"/>
                </a:lnTo>
                <a:lnTo>
                  <a:pt x="2697430" y="63853"/>
                </a:lnTo>
                <a:lnTo>
                  <a:pt x="2732383" y="60129"/>
                </a:lnTo>
                <a:lnTo>
                  <a:pt x="2775861" y="56974"/>
                </a:lnTo>
                <a:lnTo>
                  <a:pt x="2814496" y="50866"/>
                </a:lnTo>
                <a:lnTo>
                  <a:pt x="2861322" y="42995"/>
                </a:lnTo>
                <a:lnTo>
                  <a:pt x="2896671" y="30329"/>
                </a:lnTo>
                <a:lnTo>
                  <a:pt x="2904190" y="23710"/>
                </a:lnTo>
                <a:lnTo>
                  <a:pt x="2907678" y="18982"/>
                </a:lnTo>
                <a:lnTo>
                  <a:pt x="2908943" y="14771"/>
                </a:lnTo>
                <a:lnTo>
                  <a:pt x="2908729" y="10906"/>
                </a:lnTo>
                <a:lnTo>
                  <a:pt x="2905125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SMARTInkShape-3856"/>
          <p:cNvSpPr/>
          <p:nvPr>
            <p:custDataLst>
              <p:tags r:id="rId5"/>
            </p:custDataLst>
          </p:nvPr>
        </p:nvSpPr>
        <p:spPr>
          <a:xfrm>
            <a:off x="9325366" y="495302"/>
            <a:ext cx="1970878" cy="104774"/>
          </a:xfrm>
          <a:custGeom>
            <a:avLst/>
            <a:gdLst/>
            <a:ahLst/>
            <a:cxnLst/>
            <a:rect l="0" t="0" r="0" b="0"/>
            <a:pathLst>
              <a:path w="1970878" h="104774">
                <a:moveTo>
                  <a:pt x="9134" y="38098"/>
                </a:moveTo>
                <a:lnTo>
                  <a:pt x="9134" y="38098"/>
                </a:lnTo>
                <a:lnTo>
                  <a:pt x="0" y="38098"/>
                </a:lnTo>
                <a:lnTo>
                  <a:pt x="31521" y="38098"/>
                </a:lnTo>
                <a:lnTo>
                  <a:pt x="33584" y="37040"/>
                </a:lnTo>
                <a:lnTo>
                  <a:pt x="34959" y="35276"/>
                </a:lnTo>
                <a:lnTo>
                  <a:pt x="35876" y="33041"/>
                </a:lnTo>
                <a:lnTo>
                  <a:pt x="38604" y="31552"/>
                </a:lnTo>
                <a:lnTo>
                  <a:pt x="57003" y="28834"/>
                </a:lnTo>
                <a:lnTo>
                  <a:pt x="98030" y="27521"/>
                </a:lnTo>
                <a:lnTo>
                  <a:pt x="116103" y="21035"/>
                </a:lnTo>
                <a:lnTo>
                  <a:pt x="158487" y="19164"/>
                </a:lnTo>
                <a:lnTo>
                  <a:pt x="202816" y="19055"/>
                </a:lnTo>
                <a:lnTo>
                  <a:pt x="250081" y="16226"/>
                </a:lnTo>
                <a:lnTo>
                  <a:pt x="294296" y="10112"/>
                </a:lnTo>
                <a:lnTo>
                  <a:pt x="339299" y="9557"/>
                </a:lnTo>
                <a:lnTo>
                  <a:pt x="385632" y="9526"/>
                </a:lnTo>
                <a:lnTo>
                  <a:pt x="429999" y="9523"/>
                </a:lnTo>
                <a:lnTo>
                  <a:pt x="465625" y="8465"/>
                </a:lnTo>
                <a:lnTo>
                  <a:pt x="505804" y="1322"/>
                </a:lnTo>
                <a:lnTo>
                  <a:pt x="544701" y="172"/>
                </a:lnTo>
                <a:lnTo>
                  <a:pt x="583898" y="21"/>
                </a:lnTo>
                <a:lnTo>
                  <a:pt x="630466" y="0"/>
                </a:lnTo>
                <a:lnTo>
                  <a:pt x="669450" y="1057"/>
                </a:lnTo>
                <a:lnTo>
                  <a:pt x="713980" y="8935"/>
                </a:lnTo>
                <a:lnTo>
                  <a:pt x="758434" y="9489"/>
                </a:lnTo>
                <a:lnTo>
                  <a:pt x="803942" y="9521"/>
                </a:lnTo>
                <a:lnTo>
                  <a:pt x="849626" y="9523"/>
                </a:lnTo>
                <a:lnTo>
                  <a:pt x="894907" y="9523"/>
                </a:lnTo>
                <a:lnTo>
                  <a:pt x="939405" y="9523"/>
                </a:lnTo>
                <a:lnTo>
                  <a:pt x="981272" y="9523"/>
                </a:lnTo>
                <a:lnTo>
                  <a:pt x="1007024" y="10581"/>
                </a:lnTo>
                <a:lnTo>
                  <a:pt x="1053651" y="18460"/>
                </a:lnTo>
                <a:lnTo>
                  <a:pt x="1097347" y="19025"/>
                </a:lnTo>
                <a:lnTo>
                  <a:pt x="1139836" y="19047"/>
                </a:lnTo>
                <a:lnTo>
                  <a:pt x="1175265" y="20106"/>
                </a:lnTo>
                <a:lnTo>
                  <a:pt x="1208500" y="27985"/>
                </a:lnTo>
                <a:lnTo>
                  <a:pt x="1239664" y="28539"/>
                </a:lnTo>
                <a:lnTo>
                  <a:pt x="1246774" y="31380"/>
                </a:lnTo>
                <a:lnTo>
                  <a:pt x="1250154" y="33619"/>
                </a:lnTo>
                <a:lnTo>
                  <a:pt x="1265020" y="36771"/>
                </a:lnTo>
                <a:lnTo>
                  <a:pt x="1312038" y="38075"/>
                </a:lnTo>
                <a:lnTo>
                  <a:pt x="1359021" y="38097"/>
                </a:lnTo>
                <a:lnTo>
                  <a:pt x="1374417" y="39156"/>
                </a:lnTo>
                <a:lnTo>
                  <a:pt x="1393021" y="46299"/>
                </a:lnTo>
                <a:lnTo>
                  <a:pt x="1437291" y="47608"/>
                </a:lnTo>
                <a:lnTo>
                  <a:pt x="1482920" y="47623"/>
                </a:lnTo>
                <a:lnTo>
                  <a:pt x="1508648" y="48681"/>
                </a:lnTo>
                <a:lnTo>
                  <a:pt x="1539369" y="56265"/>
                </a:lnTo>
                <a:lnTo>
                  <a:pt x="1563405" y="57032"/>
                </a:lnTo>
                <a:lnTo>
                  <a:pt x="1570579" y="59919"/>
                </a:lnTo>
                <a:lnTo>
                  <a:pt x="1573971" y="62170"/>
                </a:lnTo>
                <a:lnTo>
                  <a:pt x="1588861" y="65339"/>
                </a:lnTo>
                <a:lnTo>
                  <a:pt x="1611797" y="67468"/>
                </a:lnTo>
                <a:lnTo>
                  <a:pt x="1630439" y="74160"/>
                </a:lnTo>
                <a:lnTo>
                  <a:pt x="1672954" y="76079"/>
                </a:lnTo>
                <a:lnTo>
                  <a:pt x="1717291" y="84833"/>
                </a:lnTo>
                <a:lnTo>
                  <a:pt x="1755384" y="86703"/>
                </a:lnTo>
                <a:lnTo>
                  <a:pt x="1793484" y="94358"/>
                </a:lnTo>
                <a:lnTo>
                  <a:pt x="1812534" y="96043"/>
                </a:lnTo>
                <a:lnTo>
                  <a:pt x="1850634" y="103867"/>
                </a:lnTo>
                <a:lnTo>
                  <a:pt x="1898082" y="104750"/>
                </a:lnTo>
                <a:lnTo>
                  <a:pt x="1944522" y="104773"/>
                </a:lnTo>
                <a:lnTo>
                  <a:pt x="1970877" y="104773"/>
                </a:lnTo>
                <a:lnTo>
                  <a:pt x="1961759" y="85723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4" name="SMARTInkShape-Group804"/>
          <p:cNvGrpSpPr/>
          <p:nvPr/>
        </p:nvGrpSpPr>
        <p:grpSpPr>
          <a:xfrm>
            <a:off x="2466975" y="4057650"/>
            <a:ext cx="257176" cy="104776"/>
            <a:chOff x="2466975" y="4057650"/>
            <a:chExt cx="257176" cy="104776"/>
          </a:xfrm>
        </p:grpSpPr>
        <p:sp>
          <p:nvSpPr>
            <p:cNvPr id="132" name="SMARTInkShape-3857"/>
            <p:cNvSpPr/>
            <p:nvPr>
              <p:custDataLst>
                <p:tags r:id="rId31"/>
              </p:custDataLst>
            </p:nvPr>
          </p:nvSpPr>
          <p:spPr>
            <a:xfrm>
              <a:off x="2505249" y="4133850"/>
              <a:ext cx="218902" cy="28576"/>
            </a:xfrm>
            <a:custGeom>
              <a:avLst/>
              <a:gdLst/>
              <a:ahLst/>
              <a:cxnLst/>
              <a:rect l="0" t="0" r="0" b="0"/>
              <a:pathLst>
                <a:path w="218902" h="28576">
                  <a:moveTo>
                    <a:pt x="47451" y="0"/>
                  </a:moveTo>
                  <a:lnTo>
                    <a:pt x="47451" y="0"/>
                  </a:lnTo>
                  <a:lnTo>
                    <a:pt x="42395" y="5056"/>
                  </a:lnTo>
                  <a:lnTo>
                    <a:pt x="34268" y="7539"/>
                  </a:lnTo>
                  <a:lnTo>
                    <a:pt x="24658" y="9701"/>
                  </a:lnTo>
                  <a:lnTo>
                    <a:pt x="9866" y="16889"/>
                  </a:lnTo>
                  <a:lnTo>
                    <a:pt x="6519" y="17610"/>
                  </a:lnTo>
                  <a:lnTo>
                    <a:pt x="4288" y="19148"/>
                  </a:lnTo>
                  <a:lnTo>
                    <a:pt x="2801" y="21232"/>
                  </a:lnTo>
                  <a:lnTo>
                    <a:pt x="0" y="28145"/>
                  </a:lnTo>
                  <a:lnTo>
                    <a:pt x="45241" y="28575"/>
                  </a:lnTo>
                  <a:lnTo>
                    <a:pt x="88783" y="27517"/>
                  </a:lnTo>
                  <a:lnTo>
                    <a:pt x="107792" y="23087"/>
                  </a:lnTo>
                  <a:lnTo>
                    <a:pt x="127890" y="25420"/>
                  </a:lnTo>
                  <a:lnTo>
                    <a:pt x="175496" y="19515"/>
                  </a:lnTo>
                  <a:lnTo>
                    <a:pt x="190085" y="18199"/>
                  </a:lnTo>
                  <a:lnTo>
                    <a:pt x="218901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3858"/>
            <p:cNvSpPr/>
            <p:nvPr>
              <p:custDataLst>
                <p:tags r:id="rId32"/>
              </p:custDataLst>
            </p:nvPr>
          </p:nvSpPr>
          <p:spPr>
            <a:xfrm>
              <a:off x="2466975" y="4057650"/>
              <a:ext cx="200026" cy="9526"/>
            </a:xfrm>
            <a:custGeom>
              <a:avLst/>
              <a:gdLst/>
              <a:ahLst/>
              <a:cxnLst/>
              <a:rect l="0" t="0" r="0" b="0"/>
              <a:pathLst>
                <a:path w="200026" h="9526">
                  <a:moveTo>
                    <a:pt x="0" y="9525"/>
                  </a:moveTo>
                  <a:lnTo>
                    <a:pt x="0" y="9525"/>
                  </a:lnTo>
                  <a:lnTo>
                    <a:pt x="0" y="34"/>
                  </a:lnTo>
                  <a:lnTo>
                    <a:pt x="45661" y="0"/>
                  </a:lnTo>
                  <a:lnTo>
                    <a:pt x="92624" y="0"/>
                  </a:lnTo>
                  <a:lnTo>
                    <a:pt x="136794" y="0"/>
                  </a:lnTo>
                  <a:lnTo>
                    <a:pt x="183988" y="0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SMARTInkShape-Group805"/>
          <p:cNvGrpSpPr/>
          <p:nvPr/>
        </p:nvGrpSpPr>
        <p:grpSpPr>
          <a:xfrm>
            <a:off x="3086100" y="3829522"/>
            <a:ext cx="628651" cy="532367"/>
            <a:chOff x="3086100" y="3829522"/>
            <a:chExt cx="628651" cy="532367"/>
          </a:xfrm>
        </p:grpSpPr>
        <p:sp>
          <p:nvSpPr>
            <p:cNvPr id="135" name="SMARTInkShape-3859"/>
            <p:cNvSpPr/>
            <p:nvPr>
              <p:custDataLst>
                <p:tags r:id="rId28"/>
              </p:custDataLst>
            </p:nvPr>
          </p:nvSpPr>
          <p:spPr>
            <a:xfrm>
              <a:off x="3257550" y="4114800"/>
              <a:ext cx="18934" cy="9526"/>
            </a:xfrm>
            <a:custGeom>
              <a:avLst/>
              <a:gdLst/>
              <a:ahLst/>
              <a:cxnLst/>
              <a:rect l="0" t="0" r="0" b="0"/>
              <a:pathLst>
                <a:path w="18934" h="9526">
                  <a:moveTo>
                    <a:pt x="9525" y="0"/>
                  </a:moveTo>
                  <a:lnTo>
                    <a:pt x="9525" y="0"/>
                  </a:lnTo>
                  <a:lnTo>
                    <a:pt x="14582" y="0"/>
                  </a:lnTo>
                  <a:lnTo>
                    <a:pt x="16071" y="1058"/>
                  </a:lnTo>
                  <a:lnTo>
                    <a:pt x="17064" y="2822"/>
                  </a:lnTo>
                  <a:lnTo>
                    <a:pt x="17726" y="5056"/>
                  </a:lnTo>
                  <a:lnTo>
                    <a:pt x="18167" y="5488"/>
                  </a:lnTo>
                  <a:lnTo>
                    <a:pt x="18461" y="4716"/>
                  </a:lnTo>
                  <a:lnTo>
                    <a:pt x="18657" y="3144"/>
                  </a:lnTo>
                  <a:lnTo>
                    <a:pt x="18788" y="3155"/>
                  </a:lnTo>
                  <a:lnTo>
                    <a:pt x="18933" y="5988"/>
                  </a:lnTo>
                  <a:lnTo>
                    <a:pt x="17914" y="7167"/>
                  </a:lnTo>
                  <a:lnTo>
                    <a:pt x="10839" y="9215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3860"/>
            <p:cNvSpPr/>
            <p:nvPr>
              <p:custDataLst>
                <p:tags r:id="rId29"/>
              </p:custDataLst>
            </p:nvPr>
          </p:nvSpPr>
          <p:spPr>
            <a:xfrm>
              <a:off x="3554256" y="3829522"/>
              <a:ext cx="160495" cy="394504"/>
            </a:xfrm>
            <a:custGeom>
              <a:avLst/>
              <a:gdLst/>
              <a:ahLst/>
              <a:cxnLst/>
              <a:rect l="0" t="0" r="0" b="0"/>
              <a:pathLst>
                <a:path w="160495" h="394504">
                  <a:moveTo>
                    <a:pt x="93819" y="47153"/>
                  </a:moveTo>
                  <a:lnTo>
                    <a:pt x="93819" y="47153"/>
                  </a:lnTo>
                  <a:lnTo>
                    <a:pt x="93819" y="42096"/>
                  </a:lnTo>
                  <a:lnTo>
                    <a:pt x="94877" y="40607"/>
                  </a:lnTo>
                  <a:lnTo>
                    <a:pt x="96641" y="39614"/>
                  </a:lnTo>
                  <a:lnTo>
                    <a:pt x="98876" y="38952"/>
                  </a:lnTo>
                  <a:lnTo>
                    <a:pt x="100365" y="37452"/>
                  </a:lnTo>
                  <a:lnTo>
                    <a:pt x="102020" y="32964"/>
                  </a:lnTo>
                  <a:lnTo>
                    <a:pt x="102951" y="19430"/>
                  </a:lnTo>
                  <a:lnTo>
                    <a:pt x="102024" y="15971"/>
                  </a:lnTo>
                  <a:lnTo>
                    <a:pt x="100347" y="13665"/>
                  </a:lnTo>
                  <a:lnTo>
                    <a:pt x="98171" y="12128"/>
                  </a:lnTo>
                  <a:lnTo>
                    <a:pt x="96721" y="10044"/>
                  </a:lnTo>
                  <a:lnTo>
                    <a:pt x="93933" y="0"/>
                  </a:lnTo>
                  <a:lnTo>
                    <a:pt x="71432" y="21931"/>
                  </a:lnTo>
                  <a:lnTo>
                    <a:pt x="67994" y="31004"/>
                  </a:lnTo>
                  <a:lnTo>
                    <a:pt x="67078" y="36387"/>
                  </a:lnTo>
                  <a:lnTo>
                    <a:pt x="43946" y="77779"/>
                  </a:lnTo>
                  <a:lnTo>
                    <a:pt x="27266" y="123623"/>
                  </a:lnTo>
                  <a:lnTo>
                    <a:pt x="11285" y="171014"/>
                  </a:lnTo>
                  <a:lnTo>
                    <a:pt x="1394" y="209085"/>
                  </a:lnTo>
                  <a:lnTo>
                    <a:pt x="0" y="256704"/>
                  </a:lnTo>
                  <a:lnTo>
                    <a:pt x="11876" y="299272"/>
                  </a:lnTo>
                  <a:lnTo>
                    <a:pt x="25147" y="326181"/>
                  </a:lnTo>
                  <a:lnTo>
                    <a:pt x="59276" y="363562"/>
                  </a:lnTo>
                  <a:lnTo>
                    <a:pt x="90694" y="383141"/>
                  </a:lnTo>
                  <a:lnTo>
                    <a:pt x="133805" y="394503"/>
                  </a:lnTo>
                  <a:lnTo>
                    <a:pt x="146163" y="394500"/>
                  </a:lnTo>
                  <a:lnTo>
                    <a:pt x="160494" y="3900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3861"/>
            <p:cNvSpPr/>
            <p:nvPr>
              <p:custDataLst>
                <p:tags r:id="rId30"/>
              </p:custDataLst>
            </p:nvPr>
          </p:nvSpPr>
          <p:spPr>
            <a:xfrm>
              <a:off x="3086100" y="3991428"/>
              <a:ext cx="100367" cy="370461"/>
            </a:xfrm>
            <a:custGeom>
              <a:avLst/>
              <a:gdLst/>
              <a:ahLst/>
              <a:cxnLst/>
              <a:rect l="0" t="0" r="0" b="0"/>
              <a:pathLst>
                <a:path w="100367" h="370461">
                  <a:moveTo>
                    <a:pt x="0" y="113847"/>
                  </a:moveTo>
                  <a:lnTo>
                    <a:pt x="0" y="113847"/>
                  </a:lnTo>
                  <a:lnTo>
                    <a:pt x="0" y="104439"/>
                  </a:lnTo>
                  <a:lnTo>
                    <a:pt x="0" y="144404"/>
                  </a:lnTo>
                  <a:lnTo>
                    <a:pt x="8936" y="190248"/>
                  </a:lnTo>
                  <a:lnTo>
                    <a:pt x="9473" y="230987"/>
                  </a:lnTo>
                  <a:lnTo>
                    <a:pt x="10560" y="247401"/>
                  </a:lnTo>
                  <a:lnTo>
                    <a:pt x="18460" y="294648"/>
                  </a:lnTo>
                  <a:lnTo>
                    <a:pt x="19035" y="341606"/>
                  </a:lnTo>
                  <a:lnTo>
                    <a:pt x="19050" y="370460"/>
                  </a:lnTo>
                  <a:lnTo>
                    <a:pt x="19050" y="325961"/>
                  </a:lnTo>
                  <a:lnTo>
                    <a:pt x="11511" y="284380"/>
                  </a:lnTo>
                  <a:lnTo>
                    <a:pt x="9786" y="237551"/>
                  </a:lnTo>
                  <a:lnTo>
                    <a:pt x="9560" y="190031"/>
                  </a:lnTo>
                  <a:lnTo>
                    <a:pt x="9530" y="142420"/>
                  </a:lnTo>
                  <a:lnTo>
                    <a:pt x="9526" y="95855"/>
                  </a:lnTo>
                  <a:lnTo>
                    <a:pt x="9525" y="50242"/>
                  </a:lnTo>
                  <a:lnTo>
                    <a:pt x="10583" y="25156"/>
                  </a:lnTo>
                  <a:lnTo>
                    <a:pt x="17726" y="11399"/>
                  </a:lnTo>
                  <a:lnTo>
                    <a:pt x="23714" y="4705"/>
                  </a:lnTo>
                  <a:lnTo>
                    <a:pt x="29236" y="1839"/>
                  </a:lnTo>
                  <a:lnTo>
                    <a:pt x="41406" y="0"/>
                  </a:lnTo>
                  <a:lnTo>
                    <a:pt x="47683" y="2570"/>
                  </a:lnTo>
                  <a:lnTo>
                    <a:pt x="54001" y="6183"/>
                  </a:lnTo>
                  <a:lnTo>
                    <a:pt x="63508" y="9274"/>
                  </a:lnTo>
                  <a:lnTo>
                    <a:pt x="79376" y="22217"/>
                  </a:lnTo>
                  <a:lnTo>
                    <a:pt x="88901" y="36485"/>
                  </a:lnTo>
                  <a:lnTo>
                    <a:pt x="99749" y="59491"/>
                  </a:lnTo>
                  <a:lnTo>
                    <a:pt x="100366" y="62794"/>
                  </a:lnTo>
                  <a:lnTo>
                    <a:pt x="99719" y="66053"/>
                  </a:lnTo>
                  <a:lnTo>
                    <a:pt x="97236" y="73555"/>
                  </a:lnTo>
                  <a:lnTo>
                    <a:pt x="94780" y="88621"/>
                  </a:lnTo>
                  <a:lnTo>
                    <a:pt x="87820" y="100258"/>
                  </a:lnTo>
                  <a:lnTo>
                    <a:pt x="69755" y="125606"/>
                  </a:lnTo>
                  <a:lnTo>
                    <a:pt x="50792" y="138803"/>
                  </a:lnTo>
                  <a:lnTo>
                    <a:pt x="20128" y="150970"/>
                  </a:lnTo>
                  <a:lnTo>
                    <a:pt x="9525" y="1519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1" name="SMARTInkShape-Group806"/>
          <p:cNvGrpSpPr/>
          <p:nvPr/>
        </p:nvGrpSpPr>
        <p:grpSpPr>
          <a:xfrm>
            <a:off x="4038730" y="3686175"/>
            <a:ext cx="695196" cy="276226"/>
            <a:chOff x="4038730" y="3686175"/>
            <a:chExt cx="695196" cy="276226"/>
          </a:xfrm>
        </p:grpSpPr>
        <p:sp>
          <p:nvSpPr>
            <p:cNvPr id="139" name="SMARTInkShape-3862"/>
            <p:cNvSpPr/>
            <p:nvPr>
              <p:custDataLst>
                <p:tags r:id="rId26"/>
              </p:custDataLst>
            </p:nvPr>
          </p:nvSpPr>
          <p:spPr>
            <a:xfrm>
              <a:off x="4219575" y="3686175"/>
              <a:ext cx="19017" cy="200026"/>
            </a:xfrm>
            <a:custGeom>
              <a:avLst/>
              <a:gdLst/>
              <a:ahLst/>
              <a:cxnLst/>
              <a:rect l="0" t="0" r="0" b="0"/>
              <a:pathLst>
                <a:path w="19017" h="200026">
                  <a:moveTo>
                    <a:pt x="0" y="0"/>
                  </a:moveTo>
                  <a:lnTo>
                    <a:pt x="0" y="0"/>
                  </a:lnTo>
                  <a:lnTo>
                    <a:pt x="8201" y="8201"/>
                  </a:lnTo>
                  <a:lnTo>
                    <a:pt x="9132" y="14189"/>
                  </a:lnTo>
                  <a:lnTo>
                    <a:pt x="9491" y="31881"/>
                  </a:lnTo>
                  <a:lnTo>
                    <a:pt x="12332" y="38158"/>
                  </a:lnTo>
                  <a:lnTo>
                    <a:pt x="14572" y="41313"/>
                  </a:lnTo>
                  <a:lnTo>
                    <a:pt x="17723" y="55868"/>
                  </a:lnTo>
                  <a:lnTo>
                    <a:pt x="19016" y="96985"/>
                  </a:lnTo>
                  <a:lnTo>
                    <a:pt x="9786" y="140472"/>
                  </a:lnTo>
                  <a:lnTo>
                    <a:pt x="9525" y="187563"/>
                  </a:lnTo>
                  <a:lnTo>
                    <a:pt x="9525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3863"/>
            <p:cNvSpPr/>
            <p:nvPr>
              <p:custDataLst>
                <p:tags r:id="rId27"/>
              </p:custDataLst>
            </p:nvPr>
          </p:nvSpPr>
          <p:spPr>
            <a:xfrm>
              <a:off x="4038730" y="3914892"/>
              <a:ext cx="695196" cy="47509"/>
            </a:xfrm>
            <a:custGeom>
              <a:avLst/>
              <a:gdLst/>
              <a:ahLst/>
              <a:cxnLst/>
              <a:rect l="0" t="0" r="0" b="0"/>
              <a:pathLst>
                <a:path w="695196" h="47509">
                  <a:moveTo>
                    <a:pt x="57020" y="37983"/>
                  </a:moveTo>
                  <a:lnTo>
                    <a:pt x="57020" y="37983"/>
                  </a:lnTo>
                  <a:lnTo>
                    <a:pt x="46907" y="37983"/>
                  </a:lnTo>
                  <a:lnTo>
                    <a:pt x="39120" y="40805"/>
                  </a:lnTo>
                  <a:lnTo>
                    <a:pt x="30553" y="46184"/>
                  </a:lnTo>
                  <a:lnTo>
                    <a:pt x="18362" y="47333"/>
                  </a:lnTo>
                  <a:lnTo>
                    <a:pt x="0" y="47508"/>
                  </a:lnTo>
                  <a:lnTo>
                    <a:pt x="41703" y="47508"/>
                  </a:lnTo>
                  <a:lnTo>
                    <a:pt x="88203" y="47508"/>
                  </a:lnTo>
                  <a:lnTo>
                    <a:pt x="128466" y="47508"/>
                  </a:lnTo>
                  <a:lnTo>
                    <a:pt x="169794" y="46450"/>
                  </a:lnTo>
                  <a:lnTo>
                    <a:pt x="203450" y="42452"/>
                  </a:lnTo>
                  <a:lnTo>
                    <a:pt x="236753" y="39969"/>
                  </a:lnTo>
                  <a:lnTo>
                    <a:pt x="270251" y="38866"/>
                  </a:lnTo>
                  <a:lnTo>
                    <a:pt x="306306" y="38376"/>
                  </a:lnTo>
                  <a:lnTo>
                    <a:pt x="340674" y="35335"/>
                  </a:lnTo>
                  <a:lnTo>
                    <a:pt x="373588" y="31514"/>
                  </a:lnTo>
                  <a:lnTo>
                    <a:pt x="405856" y="29816"/>
                  </a:lnTo>
                  <a:lnTo>
                    <a:pt x="437836" y="29062"/>
                  </a:lnTo>
                  <a:lnTo>
                    <a:pt x="469688" y="27668"/>
                  </a:lnTo>
                  <a:lnTo>
                    <a:pt x="516313" y="21991"/>
                  </a:lnTo>
                  <a:lnTo>
                    <a:pt x="556350" y="19840"/>
                  </a:lnTo>
                  <a:lnTo>
                    <a:pt x="598860" y="16289"/>
                  </a:lnTo>
                  <a:lnTo>
                    <a:pt x="639823" y="10315"/>
                  </a:lnTo>
                  <a:lnTo>
                    <a:pt x="678708" y="9443"/>
                  </a:lnTo>
                  <a:lnTo>
                    <a:pt x="685398" y="6602"/>
                  </a:lnTo>
                  <a:lnTo>
                    <a:pt x="695026" y="0"/>
                  </a:lnTo>
                  <a:lnTo>
                    <a:pt x="695195" y="9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0" name="SMARTInkShape-Group807"/>
          <p:cNvGrpSpPr/>
          <p:nvPr/>
        </p:nvGrpSpPr>
        <p:grpSpPr>
          <a:xfrm>
            <a:off x="4048242" y="3752850"/>
            <a:ext cx="1074163" cy="598587"/>
            <a:chOff x="4048242" y="3752850"/>
            <a:chExt cx="1074163" cy="598587"/>
          </a:xfrm>
        </p:grpSpPr>
        <p:sp>
          <p:nvSpPr>
            <p:cNvPr id="142" name="SMARTInkShape-3864"/>
            <p:cNvSpPr/>
            <p:nvPr>
              <p:custDataLst>
                <p:tags r:id="rId18"/>
              </p:custDataLst>
            </p:nvPr>
          </p:nvSpPr>
          <p:spPr>
            <a:xfrm>
              <a:off x="4048242" y="4124328"/>
              <a:ext cx="18934" cy="133348"/>
            </a:xfrm>
            <a:custGeom>
              <a:avLst/>
              <a:gdLst/>
              <a:ahLst/>
              <a:cxnLst/>
              <a:rect l="0" t="0" r="0" b="0"/>
              <a:pathLst>
                <a:path w="18934" h="133348">
                  <a:moveTo>
                    <a:pt x="9408" y="19047"/>
                  </a:moveTo>
                  <a:lnTo>
                    <a:pt x="9408" y="19047"/>
                  </a:lnTo>
                  <a:lnTo>
                    <a:pt x="9408" y="9556"/>
                  </a:lnTo>
                  <a:lnTo>
                    <a:pt x="0" y="114"/>
                  </a:lnTo>
                  <a:lnTo>
                    <a:pt x="9019" y="0"/>
                  </a:lnTo>
                  <a:lnTo>
                    <a:pt x="9398" y="17331"/>
                  </a:lnTo>
                  <a:lnTo>
                    <a:pt x="15952" y="27371"/>
                  </a:lnTo>
                  <a:lnTo>
                    <a:pt x="18910" y="74010"/>
                  </a:lnTo>
                  <a:lnTo>
                    <a:pt x="18933" y="120948"/>
                  </a:lnTo>
                  <a:lnTo>
                    <a:pt x="18933" y="128310"/>
                  </a:lnTo>
                  <a:lnTo>
                    <a:pt x="17875" y="129989"/>
                  </a:lnTo>
                  <a:lnTo>
                    <a:pt x="16111" y="131108"/>
                  </a:lnTo>
                  <a:lnTo>
                    <a:pt x="10732" y="132905"/>
                  </a:lnTo>
                  <a:lnTo>
                    <a:pt x="18933" y="1333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3865"/>
            <p:cNvSpPr/>
            <p:nvPr>
              <p:custDataLst>
                <p:tags r:id="rId19"/>
              </p:custDataLst>
            </p:nvPr>
          </p:nvSpPr>
          <p:spPr>
            <a:xfrm>
              <a:off x="4152900" y="4210050"/>
              <a:ext cx="114301" cy="18934"/>
            </a:xfrm>
            <a:custGeom>
              <a:avLst/>
              <a:gdLst/>
              <a:ahLst/>
              <a:cxnLst/>
              <a:rect l="0" t="0" r="0" b="0"/>
              <a:pathLst>
                <a:path w="114301" h="18934">
                  <a:moveTo>
                    <a:pt x="0" y="9525"/>
                  </a:moveTo>
                  <a:lnTo>
                    <a:pt x="0" y="9525"/>
                  </a:lnTo>
                  <a:lnTo>
                    <a:pt x="0" y="18933"/>
                  </a:lnTo>
                  <a:lnTo>
                    <a:pt x="8201" y="10839"/>
                  </a:lnTo>
                  <a:lnTo>
                    <a:pt x="52886" y="9532"/>
                  </a:lnTo>
                  <a:lnTo>
                    <a:pt x="77768" y="9525"/>
                  </a:lnTo>
                  <a:lnTo>
                    <a:pt x="85011" y="6703"/>
                  </a:lnTo>
                  <a:lnTo>
                    <a:pt x="91758" y="2979"/>
                  </a:lnTo>
                  <a:lnTo>
                    <a:pt x="104712" y="589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3866"/>
            <p:cNvSpPr/>
            <p:nvPr>
              <p:custDataLst>
                <p:tags r:id="rId20"/>
              </p:custDataLst>
            </p:nvPr>
          </p:nvSpPr>
          <p:spPr>
            <a:xfrm>
              <a:off x="4391144" y="4086235"/>
              <a:ext cx="57032" cy="161902"/>
            </a:xfrm>
            <a:custGeom>
              <a:avLst/>
              <a:gdLst/>
              <a:ahLst/>
              <a:cxnLst/>
              <a:rect l="0" t="0" r="0" b="0"/>
              <a:pathLst>
                <a:path w="57032" h="161902">
                  <a:moveTo>
                    <a:pt x="47506" y="9515"/>
                  </a:moveTo>
                  <a:lnTo>
                    <a:pt x="47506" y="9515"/>
                  </a:lnTo>
                  <a:lnTo>
                    <a:pt x="47506" y="383"/>
                  </a:lnTo>
                  <a:lnTo>
                    <a:pt x="42018" y="68"/>
                  </a:lnTo>
                  <a:lnTo>
                    <a:pt x="46574" y="0"/>
                  </a:lnTo>
                  <a:lnTo>
                    <a:pt x="39223" y="8192"/>
                  </a:lnTo>
                  <a:lnTo>
                    <a:pt x="38349" y="14179"/>
                  </a:lnTo>
                  <a:lnTo>
                    <a:pt x="37168" y="15800"/>
                  </a:lnTo>
                  <a:lnTo>
                    <a:pt x="35322" y="16880"/>
                  </a:lnTo>
                  <a:lnTo>
                    <a:pt x="33034" y="17600"/>
                  </a:lnTo>
                  <a:lnTo>
                    <a:pt x="31508" y="19138"/>
                  </a:lnTo>
                  <a:lnTo>
                    <a:pt x="26236" y="29212"/>
                  </a:lnTo>
                  <a:lnTo>
                    <a:pt x="22178" y="35203"/>
                  </a:lnTo>
                  <a:lnTo>
                    <a:pt x="19893" y="44525"/>
                  </a:lnTo>
                  <a:lnTo>
                    <a:pt x="19358" y="50828"/>
                  </a:lnTo>
                  <a:lnTo>
                    <a:pt x="16299" y="57157"/>
                  </a:lnTo>
                  <a:lnTo>
                    <a:pt x="12469" y="63497"/>
                  </a:lnTo>
                  <a:lnTo>
                    <a:pt x="10314" y="74075"/>
                  </a:lnTo>
                  <a:lnTo>
                    <a:pt x="8617" y="89086"/>
                  </a:lnTo>
                  <a:lnTo>
                    <a:pt x="1241" y="107548"/>
                  </a:lnTo>
                  <a:lnTo>
                    <a:pt x="0" y="135157"/>
                  </a:lnTo>
                  <a:lnTo>
                    <a:pt x="1019" y="137726"/>
                  </a:lnTo>
                  <a:lnTo>
                    <a:pt x="2756" y="139439"/>
                  </a:lnTo>
                  <a:lnTo>
                    <a:pt x="4973" y="140581"/>
                  </a:lnTo>
                  <a:lnTo>
                    <a:pt x="6451" y="142400"/>
                  </a:lnTo>
                  <a:lnTo>
                    <a:pt x="11645" y="152925"/>
                  </a:lnTo>
                  <a:lnTo>
                    <a:pt x="17491" y="160140"/>
                  </a:lnTo>
                  <a:lnTo>
                    <a:pt x="21113" y="161126"/>
                  </a:lnTo>
                  <a:lnTo>
                    <a:pt x="42518" y="161901"/>
                  </a:lnTo>
                  <a:lnTo>
                    <a:pt x="48111" y="159087"/>
                  </a:lnTo>
                  <a:lnTo>
                    <a:pt x="57031" y="1523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3867"/>
            <p:cNvSpPr/>
            <p:nvPr>
              <p:custDataLst>
                <p:tags r:id="rId21"/>
              </p:custDataLst>
            </p:nvPr>
          </p:nvSpPr>
          <p:spPr>
            <a:xfrm>
              <a:off x="4514850" y="4133850"/>
              <a:ext cx="19051" cy="104776"/>
            </a:xfrm>
            <a:custGeom>
              <a:avLst/>
              <a:gdLst/>
              <a:ahLst/>
              <a:cxnLst/>
              <a:rect l="0" t="0" r="0" b="0"/>
              <a:pathLst>
                <a:path w="19051" h="104776">
                  <a:moveTo>
                    <a:pt x="0" y="0"/>
                  </a:moveTo>
                  <a:lnTo>
                    <a:pt x="0" y="0"/>
                  </a:lnTo>
                  <a:lnTo>
                    <a:pt x="9133" y="9132"/>
                  </a:lnTo>
                  <a:lnTo>
                    <a:pt x="9525" y="54001"/>
                  </a:lnTo>
                  <a:lnTo>
                    <a:pt x="9525" y="90224"/>
                  </a:lnTo>
                  <a:lnTo>
                    <a:pt x="12347" y="95839"/>
                  </a:lnTo>
                  <a:lnTo>
                    <a:pt x="1905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3868"/>
            <p:cNvSpPr/>
            <p:nvPr>
              <p:custDataLst>
                <p:tags r:id="rId22"/>
              </p:custDataLst>
            </p:nvPr>
          </p:nvSpPr>
          <p:spPr>
            <a:xfrm>
              <a:off x="4572000" y="4200525"/>
              <a:ext cx="47626" cy="19051"/>
            </a:xfrm>
            <a:custGeom>
              <a:avLst/>
              <a:gdLst/>
              <a:ahLst/>
              <a:cxnLst/>
              <a:rect l="0" t="0" r="0" b="0"/>
              <a:pathLst>
                <a:path w="47626" h="19051">
                  <a:moveTo>
                    <a:pt x="0" y="19050"/>
                  </a:moveTo>
                  <a:lnTo>
                    <a:pt x="0" y="19050"/>
                  </a:lnTo>
                  <a:lnTo>
                    <a:pt x="8201" y="10849"/>
                  </a:lnTo>
                  <a:lnTo>
                    <a:pt x="14189" y="9918"/>
                  </a:lnTo>
                  <a:lnTo>
                    <a:pt x="41679" y="9528"/>
                  </a:lnTo>
                  <a:lnTo>
                    <a:pt x="43661" y="8468"/>
                  </a:lnTo>
                  <a:lnTo>
                    <a:pt x="44982" y="6704"/>
                  </a:lnTo>
                  <a:lnTo>
                    <a:pt x="476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3869"/>
            <p:cNvSpPr/>
            <p:nvPr>
              <p:custDataLst>
                <p:tags r:id="rId23"/>
              </p:custDataLst>
            </p:nvPr>
          </p:nvSpPr>
          <p:spPr>
            <a:xfrm>
              <a:off x="4695825" y="4105314"/>
              <a:ext cx="66673" cy="246123"/>
            </a:xfrm>
            <a:custGeom>
              <a:avLst/>
              <a:gdLst/>
              <a:ahLst/>
              <a:cxnLst/>
              <a:rect l="0" t="0" r="0" b="0"/>
              <a:pathLst>
                <a:path w="66673" h="246123">
                  <a:moveTo>
                    <a:pt x="9525" y="57111"/>
                  </a:moveTo>
                  <a:lnTo>
                    <a:pt x="9525" y="57111"/>
                  </a:lnTo>
                  <a:lnTo>
                    <a:pt x="9525" y="88992"/>
                  </a:lnTo>
                  <a:lnTo>
                    <a:pt x="12347" y="95270"/>
                  </a:lnTo>
                  <a:lnTo>
                    <a:pt x="16071" y="101587"/>
                  </a:lnTo>
                  <a:lnTo>
                    <a:pt x="18461" y="114266"/>
                  </a:lnTo>
                  <a:lnTo>
                    <a:pt x="19040" y="154212"/>
                  </a:lnTo>
                  <a:lnTo>
                    <a:pt x="9699" y="199796"/>
                  </a:lnTo>
                  <a:lnTo>
                    <a:pt x="9528" y="231733"/>
                  </a:lnTo>
                  <a:lnTo>
                    <a:pt x="8468" y="233851"/>
                  </a:lnTo>
                  <a:lnTo>
                    <a:pt x="6704" y="235263"/>
                  </a:lnTo>
                  <a:lnTo>
                    <a:pt x="4469" y="236204"/>
                  </a:lnTo>
                  <a:lnTo>
                    <a:pt x="2979" y="237890"/>
                  </a:lnTo>
                  <a:lnTo>
                    <a:pt x="392" y="246122"/>
                  </a:lnTo>
                  <a:lnTo>
                    <a:pt x="34" y="239279"/>
                  </a:lnTo>
                  <a:lnTo>
                    <a:pt x="5067" y="233383"/>
                  </a:lnTo>
                  <a:lnTo>
                    <a:pt x="7544" y="225059"/>
                  </a:lnTo>
                  <a:lnTo>
                    <a:pt x="9473" y="180257"/>
                  </a:lnTo>
                  <a:lnTo>
                    <a:pt x="9520" y="139954"/>
                  </a:lnTo>
                  <a:lnTo>
                    <a:pt x="9525" y="95794"/>
                  </a:lnTo>
                  <a:lnTo>
                    <a:pt x="10583" y="82770"/>
                  </a:lnTo>
                  <a:lnTo>
                    <a:pt x="18461" y="45615"/>
                  </a:lnTo>
                  <a:lnTo>
                    <a:pt x="19846" y="35069"/>
                  </a:lnTo>
                  <a:lnTo>
                    <a:pt x="29365" y="9769"/>
                  </a:lnTo>
                  <a:lnTo>
                    <a:pt x="37697" y="406"/>
                  </a:lnTo>
                  <a:lnTo>
                    <a:pt x="46266" y="0"/>
                  </a:lnTo>
                  <a:lnTo>
                    <a:pt x="61779" y="14151"/>
                  </a:lnTo>
                  <a:lnTo>
                    <a:pt x="64499" y="19673"/>
                  </a:lnTo>
                  <a:lnTo>
                    <a:pt x="66547" y="41275"/>
                  </a:lnTo>
                  <a:lnTo>
                    <a:pt x="66672" y="69812"/>
                  </a:lnTo>
                  <a:lnTo>
                    <a:pt x="63852" y="76161"/>
                  </a:lnTo>
                  <a:lnTo>
                    <a:pt x="39575" y="103247"/>
                  </a:lnTo>
                  <a:lnTo>
                    <a:pt x="33481" y="104295"/>
                  </a:lnTo>
                  <a:lnTo>
                    <a:pt x="20805" y="104697"/>
                  </a:lnTo>
                  <a:lnTo>
                    <a:pt x="14513" y="99668"/>
                  </a:lnTo>
                  <a:lnTo>
                    <a:pt x="11742" y="94370"/>
                  </a:lnTo>
                  <a:lnTo>
                    <a:pt x="11003" y="91475"/>
                  </a:lnTo>
                  <a:lnTo>
                    <a:pt x="9452" y="89545"/>
                  </a:lnTo>
                  <a:lnTo>
                    <a:pt x="4906" y="87401"/>
                  </a:lnTo>
                  <a:lnTo>
                    <a:pt x="3271" y="85772"/>
                  </a:lnTo>
                  <a:lnTo>
                    <a:pt x="0" y="761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3870"/>
            <p:cNvSpPr/>
            <p:nvPr>
              <p:custDataLst>
                <p:tags r:id="rId24"/>
              </p:custDataLst>
            </p:nvPr>
          </p:nvSpPr>
          <p:spPr>
            <a:xfrm>
              <a:off x="4819650" y="4058043"/>
              <a:ext cx="66556" cy="180583"/>
            </a:xfrm>
            <a:custGeom>
              <a:avLst/>
              <a:gdLst/>
              <a:ahLst/>
              <a:cxnLst/>
              <a:rect l="0" t="0" r="0" b="0"/>
              <a:pathLst>
                <a:path w="66556" h="180583">
                  <a:moveTo>
                    <a:pt x="28575" y="9132"/>
                  </a:moveTo>
                  <a:lnTo>
                    <a:pt x="28575" y="9132"/>
                  </a:lnTo>
                  <a:lnTo>
                    <a:pt x="28575" y="0"/>
                  </a:lnTo>
                  <a:lnTo>
                    <a:pt x="28575" y="4780"/>
                  </a:lnTo>
                  <a:lnTo>
                    <a:pt x="29633" y="6231"/>
                  </a:lnTo>
                  <a:lnTo>
                    <a:pt x="33632" y="7843"/>
                  </a:lnTo>
                  <a:lnTo>
                    <a:pt x="35121" y="9330"/>
                  </a:lnTo>
                  <a:lnTo>
                    <a:pt x="36776" y="13807"/>
                  </a:lnTo>
                  <a:lnTo>
                    <a:pt x="38896" y="25303"/>
                  </a:lnTo>
                  <a:lnTo>
                    <a:pt x="54560" y="47249"/>
                  </a:lnTo>
                  <a:lnTo>
                    <a:pt x="59745" y="73823"/>
                  </a:lnTo>
                  <a:lnTo>
                    <a:pt x="63595" y="81275"/>
                  </a:lnTo>
                  <a:lnTo>
                    <a:pt x="65763" y="92479"/>
                  </a:lnTo>
                  <a:lnTo>
                    <a:pt x="66555" y="115724"/>
                  </a:lnTo>
                  <a:lnTo>
                    <a:pt x="63800" y="122828"/>
                  </a:lnTo>
                  <a:lnTo>
                    <a:pt x="61583" y="126204"/>
                  </a:lnTo>
                  <a:lnTo>
                    <a:pt x="54911" y="149968"/>
                  </a:lnTo>
                  <a:lnTo>
                    <a:pt x="52482" y="153823"/>
                  </a:lnTo>
                  <a:lnTo>
                    <a:pt x="46961" y="158106"/>
                  </a:lnTo>
                  <a:lnTo>
                    <a:pt x="40980" y="161067"/>
                  </a:lnTo>
                  <a:lnTo>
                    <a:pt x="22199" y="176587"/>
                  </a:lnTo>
                  <a:lnTo>
                    <a:pt x="12693" y="179398"/>
                  </a:lnTo>
                  <a:lnTo>
                    <a:pt x="0" y="1805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3871"/>
            <p:cNvSpPr/>
            <p:nvPr>
              <p:custDataLst>
                <p:tags r:id="rId25"/>
              </p:custDataLst>
            </p:nvPr>
          </p:nvSpPr>
          <p:spPr>
            <a:xfrm>
              <a:off x="4981575" y="3752850"/>
              <a:ext cx="140830" cy="495301"/>
            </a:xfrm>
            <a:custGeom>
              <a:avLst/>
              <a:gdLst/>
              <a:ahLst/>
              <a:cxnLst/>
              <a:rect l="0" t="0" r="0" b="0"/>
              <a:pathLst>
                <a:path w="140830" h="495301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1058" y="8642"/>
                  </a:lnTo>
                  <a:lnTo>
                    <a:pt x="8201" y="9408"/>
                  </a:lnTo>
                  <a:lnTo>
                    <a:pt x="8937" y="12295"/>
                  </a:lnTo>
                  <a:lnTo>
                    <a:pt x="9133" y="14547"/>
                  </a:lnTo>
                  <a:lnTo>
                    <a:pt x="10321" y="16048"/>
                  </a:lnTo>
                  <a:lnTo>
                    <a:pt x="14465" y="17716"/>
                  </a:lnTo>
                  <a:lnTo>
                    <a:pt x="25748" y="19845"/>
                  </a:lnTo>
                  <a:lnTo>
                    <a:pt x="41320" y="32273"/>
                  </a:lnTo>
                  <a:lnTo>
                    <a:pt x="74907" y="74528"/>
                  </a:lnTo>
                  <a:lnTo>
                    <a:pt x="103089" y="116313"/>
                  </a:lnTo>
                  <a:lnTo>
                    <a:pt x="115647" y="162190"/>
                  </a:lnTo>
                  <a:lnTo>
                    <a:pt x="129294" y="209585"/>
                  </a:lnTo>
                  <a:lnTo>
                    <a:pt x="137872" y="257179"/>
                  </a:lnTo>
                  <a:lnTo>
                    <a:pt x="140829" y="301821"/>
                  </a:lnTo>
                  <a:lnTo>
                    <a:pt x="132319" y="342312"/>
                  </a:lnTo>
                  <a:lnTo>
                    <a:pt x="123885" y="389390"/>
                  </a:lnTo>
                  <a:lnTo>
                    <a:pt x="110715" y="429939"/>
                  </a:lnTo>
                  <a:lnTo>
                    <a:pt x="95196" y="463240"/>
                  </a:lnTo>
                  <a:lnTo>
                    <a:pt x="66675" y="495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3" name="SMARTInkShape-Group808"/>
          <p:cNvGrpSpPr/>
          <p:nvPr/>
        </p:nvGrpSpPr>
        <p:grpSpPr>
          <a:xfrm>
            <a:off x="5572125" y="4048125"/>
            <a:ext cx="190501" cy="123821"/>
            <a:chOff x="5572125" y="4048125"/>
            <a:chExt cx="190501" cy="123821"/>
          </a:xfrm>
        </p:grpSpPr>
        <p:sp>
          <p:nvSpPr>
            <p:cNvPr id="151" name="SMARTInkShape-3872"/>
            <p:cNvSpPr/>
            <p:nvPr>
              <p:custDataLst>
                <p:tags r:id="rId16"/>
              </p:custDataLst>
            </p:nvPr>
          </p:nvSpPr>
          <p:spPr>
            <a:xfrm>
              <a:off x="5572125" y="4048125"/>
              <a:ext cx="152401" cy="19051"/>
            </a:xfrm>
            <a:custGeom>
              <a:avLst/>
              <a:gdLst/>
              <a:ahLst/>
              <a:cxnLst/>
              <a:rect l="0" t="0" r="0" b="0"/>
              <a:pathLst>
                <a:path w="152401" h="19051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5" y="1058"/>
                  </a:lnTo>
                  <a:lnTo>
                    <a:pt x="7539" y="2822"/>
                  </a:lnTo>
                  <a:lnTo>
                    <a:pt x="8201" y="5056"/>
                  </a:lnTo>
                  <a:lnTo>
                    <a:pt x="9701" y="6546"/>
                  </a:lnTo>
                  <a:lnTo>
                    <a:pt x="14189" y="8201"/>
                  </a:lnTo>
                  <a:lnTo>
                    <a:pt x="61334" y="9518"/>
                  </a:lnTo>
                  <a:lnTo>
                    <a:pt x="89964" y="10583"/>
                  </a:lnTo>
                  <a:lnTo>
                    <a:pt x="130590" y="18461"/>
                  </a:lnTo>
                  <a:lnTo>
                    <a:pt x="1524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3873"/>
            <p:cNvSpPr/>
            <p:nvPr>
              <p:custDataLst>
                <p:tags r:id="rId17"/>
              </p:custDataLst>
            </p:nvPr>
          </p:nvSpPr>
          <p:spPr>
            <a:xfrm>
              <a:off x="5591718" y="4152900"/>
              <a:ext cx="170908" cy="19046"/>
            </a:xfrm>
            <a:custGeom>
              <a:avLst/>
              <a:gdLst/>
              <a:ahLst/>
              <a:cxnLst/>
              <a:rect l="0" t="0" r="0" b="0"/>
              <a:pathLst>
                <a:path w="170908" h="19046">
                  <a:moveTo>
                    <a:pt x="28032" y="0"/>
                  </a:moveTo>
                  <a:lnTo>
                    <a:pt x="28032" y="0"/>
                  </a:lnTo>
                  <a:lnTo>
                    <a:pt x="22976" y="0"/>
                  </a:lnTo>
                  <a:lnTo>
                    <a:pt x="17671" y="2822"/>
                  </a:lnTo>
                  <a:lnTo>
                    <a:pt x="11785" y="6546"/>
                  </a:lnTo>
                  <a:lnTo>
                    <a:pt x="0" y="9408"/>
                  </a:lnTo>
                  <a:lnTo>
                    <a:pt x="4674" y="14547"/>
                  </a:lnTo>
                  <a:lnTo>
                    <a:pt x="9889" y="17049"/>
                  </a:lnTo>
                  <a:lnTo>
                    <a:pt x="47942" y="18998"/>
                  </a:lnTo>
                  <a:lnTo>
                    <a:pt x="92796" y="19045"/>
                  </a:lnTo>
                  <a:lnTo>
                    <a:pt x="116013" y="16227"/>
                  </a:lnTo>
                  <a:lnTo>
                    <a:pt x="170907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SMARTInkShape-Group809"/>
          <p:cNvGrpSpPr/>
          <p:nvPr/>
        </p:nvGrpSpPr>
        <p:grpSpPr>
          <a:xfrm>
            <a:off x="6238991" y="3914791"/>
            <a:ext cx="228485" cy="408032"/>
            <a:chOff x="6238991" y="3914791"/>
            <a:chExt cx="228485" cy="408032"/>
          </a:xfrm>
        </p:grpSpPr>
        <p:sp>
          <p:nvSpPr>
            <p:cNvPr id="154" name="SMARTInkShape-3874"/>
            <p:cNvSpPr/>
            <p:nvPr>
              <p:custDataLst>
                <p:tags r:id="rId14"/>
              </p:custDataLst>
            </p:nvPr>
          </p:nvSpPr>
          <p:spPr>
            <a:xfrm>
              <a:off x="6238991" y="3914791"/>
              <a:ext cx="122221" cy="408032"/>
            </a:xfrm>
            <a:custGeom>
              <a:avLst/>
              <a:gdLst/>
              <a:ahLst/>
              <a:cxnLst/>
              <a:rect l="0" t="0" r="0" b="0"/>
              <a:pathLst>
                <a:path w="122221" h="408032">
                  <a:moveTo>
                    <a:pt x="18934" y="152384"/>
                  </a:moveTo>
                  <a:lnTo>
                    <a:pt x="18934" y="152384"/>
                  </a:lnTo>
                  <a:lnTo>
                    <a:pt x="18934" y="157440"/>
                  </a:lnTo>
                  <a:lnTo>
                    <a:pt x="17876" y="158930"/>
                  </a:lnTo>
                  <a:lnTo>
                    <a:pt x="16112" y="159923"/>
                  </a:lnTo>
                  <a:lnTo>
                    <a:pt x="13878" y="160585"/>
                  </a:lnTo>
                  <a:lnTo>
                    <a:pt x="12389" y="162085"/>
                  </a:lnTo>
                  <a:lnTo>
                    <a:pt x="10733" y="166573"/>
                  </a:lnTo>
                  <a:lnTo>
                    <a:pt x="9425" y="210388"/>
                  </a:lnTo>
                  <a:lnTo>
                    <a:pt x="10468" y="254880"/>
                  </a:lnTo>
                  <a:lnTo>
                    <a:pt x="18051" y="297816"/>
                  </a:lnTo>
                  <a:lnTo>
                    <a:pt x="18882" y="342848"/>
                  </a:lnTo>
                  <a:lnTo>
                    <a:pt x="18933" y="388274"/>
                  </a:lnTo>
                  <a:lnTo>
                    <a:pt x="18934" y="397711"/>
                  </a:lnTo>
                  <a:lnTo>
                    <a:pt x="10733" y="408031"/>
                  </a:lnTo>
                  <a:lnTo>
                    <a:pt x="10292" y="407482"/>
                  </a:lnTo>
                  <a:lnTo>
                    <a:pt x="9414" y="361070"/>
                  </a:lnTo>
                  <a:lnTo>
                    <a:pt x="9409" y="322466"/>
                  </a:lnTo>
                  <a:lnTo>
                    <a:pt x="9409" y="276029"/>
                  </a:lnTo>
                  <a:lnTo>
                    <a:pt x="2864" y="231528"/>
                  </a:lnTo>
                  <a:lnTo>
                    <a:pt x="472" y="188243"/>
                  </a:lnTo>
                  <a:lnTo>
                    <a:pt x="0" y="144298"/>
                  </a:lnTo>
                  <a:lnTo>
                    <a:pt x="7438" y="98246"/>
                  </a:lnTo>
                  <a:lnTo>
                    <a:pt x="9293" y="50960"/>
                  </a:lnTo>
                  <a:lnTo>
                    <a:pt x="14432" y="31786"/>
                  </a:lnTo>
                  <a:lnTo>
                    <a:pt x="25649" y="13949"/>
                  </a:lnTo>
                  <a:lnTo>
                    <a:pt x="31797" y="6896"/>
                  </a:lnTo>
                  <a:lnTo>
                    <a:pt x="38056" y="3056"/>
                  </a:lnTo>
                  <a:lnTo>
                    <a:pt x="45641" y="591"/>
                  </a:lnTo>
                  <a:lnTo>
                    <a:pt x="78983" y="0"/>
                  </a:lnTo>
                  <a:lnTo>
                    <a:pt x="85487" y="2813"/>
                  </a:lnTo>
                  <a:lnTo>
                    <a:pt x="98285" y="13243"/>
                  </a:lnTo>
                  <a:lnTo>
                    <a:pt x="107827" y="27431"/>
                  </a:lnTo>
                  <a:lnTo>
                    <a:pt x="121475" y="64505"/>
                  </a:lnTo>
                  <a:lnTo>
                    <a:pt x="122220" y="68398"/>
                  </a:lnTo>
                  <a:lnTo>
                    <a:pt x="120224" y="78368"/>
                  </a:lnTo>
                  <a:lnTo>
                    <a:pt x="107375" y="107163"/>
                  </a:lnTo>
                  <a:lnTo>
                    <a:pt x="82417" y="144556"/>
                  </a:lnTo>
                  <a:lnTo>
                    <a:pt x="41421" y="176700"/>
                  </a:lnTo>
                  <a:lnTo>
                    <a:pt x="28511" y="182940"/>
                  </a:lnTo>
                  <a:lnTo>
                    <a:pt x="18934" y="1904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3875"/>
            <p:cNvSpPr/>
            <p:nvPr>
              <p:custDataLst>
                <p:tags r:id="rId15"/>
              </p:custDataLst>
            </p:nvPr>
          </p:nvSpPr>
          <p:spPr>
            <a:xfrm>
              <a:off x="6457950" y="4086225"/>
              <a:ext cx="9526" cy="9516"/>
            </a:xfrm>
            <a:custGeom>
              <a:avLst/>
              <a:gdLst/>
              <a:ahLst/>
              <a:cxnLst/>
              <a:rect l="0" t="0" r="0" b="0"/>
              <a:pathLst>
                <a:path w="9526" h="951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5" y="1058"/>
                  </a:lnTo>
                  <a:lnTo>
                    <a:pt x="7539" y="2822"/>
                  </a:lnTo>
                  <a:lnTo>
                    <a:pt x="9522" y="9515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0" name="SMARTInkShape-Group810"/>
          <p:cNvGrpSpPr/>
          <p:nvPr/>
        </p:nvGrpSpPr>
        <p:grpSpPr>
          <a:xfrm>
            <a:off x="6877166" y="3800601"/>
            <a:ext cx="228485" cy="685230"/>
            <a:chOff x="6877166" y="3800601"/>
            <a:chExt cx="228485" cy="685230"/>
          </a:xfrm>
        </p:grpSpPr>
        <p:sp>
          <p:nvSpPr>
            <p:cNvPr id="157" name="SMARTInkShape-3876"/>
            <p:cNvSpPr/>
            <p:nvPr>
              <p:custDataLst>
                <p:tags r:id="rId11"/>
              </p:custDataLst>
            </p:nvPr>
          </p:nvSpPr>
          <p:spPr>
            <a:xfrm>
              <a:off x="6972300" y="3800601"/>
              <a:ext cx="28576" cy="228475"/>
            </a:xfrm>
            <a:custGeom>
              <a:avLst/>
              <a:gdLst/>
              <a:ahLst/>
              <a:cxnLst/>
              <a:rect l="0" t="0" r="0" b="0"/>
              <a:pathLst>
                <a:path w="28576" h="228475">
                  <a:moveTo>
                    <a:pt x="0" y="18924"/>
                  </a:moveTo>
                  <a:lnTo>
                    <a:pt x="0" y="18924"/>
                  </a:lnTo>
                  <a:lnTo>
                    <a:pt x="0" y="0"/>
                  </a:lnTo>
                  <a:lnTo>
                    <a:pt x="5056" y="4968"/>
                  </a:lnTo>
                  <a:lnTo>
                    <a:pt x="7538" y="10252"/>
                  </a:lnTo>
                  <a:lnTo>
                    <a:pt x="22748" y="54421"/>
                  </a:lnTo>
                  <a:lnTo>
                    <a:pt x="27424" y="79362"/>
                  </a:lnTo>
                  <a:lnTo>
                    <a:pt x="28508" y="123706"/>
                  </a:lnTo>
                  <a:lnTo>
                    <a:pt x="28571" y="168149"/>
                  </a:lnTo>
                  <a:lnTo>
                    <a:pt x="28575" y="211541"/>
                  </a:lnTo>
                  <a:lnTo>
                    <a:pt x="28575" y="2284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3877"/>
            <p:cNvSpPr/>
            <p:nvPr>
              <p:custDataLst>
                <p:tags r:id="rId12"/>
              </p:custDataLst>
            </p:nvPr>
          </p:nvSpPr>
          <p:spPr>
            <a:xfrm>
              <a:off x="6877166" y="4076700"/>
              <a:ext cx="228485" cy="37708"/>
            </a:xfrm>
            <a:custGeom>
              <a:avLst/>
              <a:gdLst/>
              <a:ahLst/>
              <a:cxnLst/>
              <a:rect l="0" t="0" r="0" b="0"/>
              <a:pathLst>
                <a:path w="228485" h="37708">
                  <a:moveTo>
                    <a:pt x="9409" y="28575"/>
                  </a:moveTo>
                  <a:lnTo>
                    <a:pt x="9409" y="28575"/>
                  </a:lnTo>
                  <a:lnTo>
                    <a:pt x="4353" y="28575"/>
                  </a:lnTo>
                  <a:lnTo>
                    <a:pt x="2864" y="29633"/>
                  </a:lnTo>
                  <a:lnTo>
                    <a:pt x="1871" y="31397"/>
                  </a:lnTo>
                  <a:lnTo>
                    <a:pt x="0" y="37707"/>
                  </a:lnTo>
                  <a:lnTo>
                    <a:pt x="7511" y="31476"/>
                  </a:lnTo>
                  <a:lnTo>
                    <a:pt x="16138" y="29435"/>
                  </a:lnTo>
                  <a:lnTo>
                    <a:pt x="26454" y="27771"/>
                  </a:lnTo>
                  <a:lnTo>
                    <a:pt x="48368" y="21087"/>
                  </a:lnTo>
                  <a:lnTo>
                    <a:pt x="93223" y="16407"/>
                  </a:lnTo>
                  <a:lnTo>
                    <a:pt x="116440" y="11564"/>
                  </a:lnTo>
                  <a:lnTo>
                    <a:pt x="161048" y="8735"/>
                  </a:lnTo>
                  <a:lnTo>
                    <a:pt x="208226" y="906"/>
                  </a:lnTo>
                  <a:lnTo>
                    <a:pt x="22848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3878"/>
            <p:cNvSpPr/>
            <p:nvPr>
              <p:custDataLst>
                <p:tags r:id="rId13"/>
              </p:custDataLst>
            </p:nvPr>
          </p:nvSpPr>
          <p:spPr>
            <a:xfrm>
              <a:off x="6981826" y="4219628"/>
              <a:ext cx="123789" cy="266203"/>
            </a:xfrm>
            <a:custGeom>
              <a:avLst/>
              <a:gdLst/>
              <a:ahLst/>
              <a:cxnLst/>
              <a:rect l="0" t="0" r="0" b="0"/>
              <a:pathLst>
                <a:path w="123789" h="266203">
                  <a:moveTo>
                    <a:pt x="28574" y="18997"/>
                  </a:moveTo>
                  <a:lnTo>
                    <a:pt x="28574" y="18997"/>
                  </a:lnTo>
                  <a:lnTo>
                    <a:pt x="23518" y="18997"/>
                  </a:lnTo>
                  <a:lnTo>
                    <a:pt x="22029" y="20055"/>
                  </a:lnTo>
                  <a:lnTo>
                    <a:pt x="21036" y="21819"/>
                  </a:lnTo>
                  <a:lnTo>
                    <a:pt x="19442" y="32254"/>
                  </a:lnTo>
                  <a:lnTo>
                    <a:pt x="19083" y="50796"/>
                  </a:lnTo>
                  <a:lnTo>
                    <a:pt x="21887" y="57119"/>
                  </a:lnTo>
                  <a:lnTo>
                    <a:pt x="24116" y="60286"/>
                  </a:lnTo>
                  <a:lnTo>
                    <a:pt x="24543" y="63457"/>
                  </a:lnTo>
                  <a:lnTo>
                    <a:pt x="19233" y="99627"/>
                  </a:lnTo>
                  <a:lnTo>
                    <a:pt x="19060" y="142895"/>
                  </a:lnTo>
                  <a:lnTo>
                    <a:pt x="17992" y="168036"/>
                  </a:lnTo>
                  <a:lnTo>
                    <a:pt x="10849" y="197191"/>
                  </a:lnTo>
                  <a:lnTo>
                    <a:pt x="8543" y="231570"/>
                  </a:lnTo>
                  <a:lnTo>
                    <a:pt x="394" y="255111"/>
                  </a:lnTo>
                  <a:lnTo>
                    <a:pt x="9" y="266202"/>
                  </a:lnTo>
                  <a:lnTo>
                    <a:pt x="0" y="253351"/>
                  </a:lnTo>
                  <a:lnTo>
                    <a:pt x="2821" y="247332"/>
                  </a:lnTo>
                  <a:lnTo>
                    <a:pt x="5055" y="244245"/>
                  </a:lnTo>
                  <a:lnTo>
                    <a:pt x="19710" y="196895"/>
                  </a:lnTo>
                  <a:lnTo>
                    <a:pt x="30618" y="150091"/>
                  </a:lnTo>
                  <a:lnTo>
                    <a:pt x="44982" y="102538"/>
                  </a:lnTo>
                  <a:lnTo>
                    <a:pt x="49663" y="78322"/>
                  </a:lnTo>
                  <a:lnTo>
                    <a:pt x="64911" y="31825"/>
                  </a:lnTo>
                  <a:lnTo>
                    <a:pt x="68713" y="21876"/>
                  </a:lnTo>
                  <a:lnTo>
                    <a:pt x="79776" y="6866"/>
                  </a:lnTo>
                  <a:lnTo>
                    <a:pt x="85903" y="3022"/>
                  </a:lnTo>
                  <a:lnTo>
                    <a:pt x="93403" y="555"/>
                  </a:lnTo>
                  <a:lnTo>
                    <a:pt x="111489" y="0"/>
                  </a:lnTo>
                  <a:lnTo>
                    <a:pt x="112425" y="1041"/>
                  </a:lnTo>
                  <a:lnTo>
                    <a:pt x="114802" y="7562"/>
                  </a:lnTo>
                  <a:lnTo>
                    <a:pt x="120680" y="16197"/>
                  </a:lnTo>
                  <a:lnTo>
                    <a:pt x="122893" y="25458"/>
                  </a:lnTo>
                  <a:lnTo>
                    <a:pt x="123788" y="50751"/>
                  </a:lnTo>
                  <a:lnTo>
                    <a:pt x="115620" y="72942"/>
                  </a:lnTo>
                  <a:lnTo>
                    <a:pt x="69901" y="110030"/>
                  </a:lnTo>
                  <a:lnTo>
                    <a:pt x="63521" y="112372"/>
                  </a:lnTo>
                  <a:lnTo>
                    <a:pt x="48924" y="113692"/>
                  </a:lnTo>
                  <a:lnTo>
                    <a:pt x="40088" y="111178"/>
                  </a:lnTo>
                  <a:lnTo>
                    <a:pt x="28574" y="1047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5" name="SMARTInkShape-Group811"/>
          <p:cNvGrpSpPr/>
          <p:nvPr/>
        </p:nvGrpSpPr>
        <p:grpSpPr>
          <a:xfrm>
            <a:off x="7620037" y="4019584"/>
            <a:ext cx="628614" cy="285679"/>
            <a:chOff x="7620037" y="4019584"/>
            <a:chExt cx="628614" cy="285679"/>
          </a:xfrm>
        </p:grpSpPr>
        <p:sp>
          <p:nvSpPr>
            <p:cNvPr id="161" name="SMARTInkShape-3879"/>
            <p:cNvSpPr/>
            <p:nvPr>
              <p:custDataLst>
                <p:tags r:id="rId7"/>
              </p:custDataLst>
            </p:nvPr>
          </p:nvSpPr>
          <p:spPr>
            <a:xfrm>
              <a:off x="7620037" y="4019584"/>
              <a:ext cx="161889" cy="9492"/>
            </a:xfrm>
            <a:custGeom>
              <a:avLst/>
              <a:gdLst/>
              <a:ahLst/>
              <a:cxnLst/>
              <a:rect l="0" t="0" r="0" b="0"/>
              <a:pathLst>
                <a:path w="161889" h="9492">
                  <a:moveTo>
                    <a:pt x="19013" y="9491"/>
                  </a:moveTo>
                  <a:lnTo>
                    <a:pt x="19013" y="9491"/>
                  </a:lnTo>
                  <a:lnTo>
                    <a:pt x="0" y="9491"/>
                  </a:lnTo>
                  <a:lnTo>
                    <a:pt x="45101" y="9491"/>
                  </a:lnTo>
                  <a:lnTo>
                    <a:pt x="88903" y="849"/>
                  </a:lnTo>
                  <a:lnTo>
                    <a:pt x="134608" y="0"/>
                  </a:lnTo>
                  <a:lnTo>
                    <a:pt x="161888" y="94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3880"/>
            <p:cNvSpPr/>
            <p:nvPr>
              <p:custDataLst>
                <p:tags r:id="rId8"/>
              </p:custDataLst>
            </p:nvPr>
          </p:nvSpPr>
          <p:spPr>
            <a:xfrm>
              <a:off x="7648619" y="4095750"/>
              <a:ext cx="228557" cy="28552"/>
            </a:xfrm>
            <a:custGeom>
              <a:avLst/>
              <a:gdLst/>
              <a:ahLst/>
              <a:cxnLst/>
              <a:rect l="0" t="0" r="0" b="0"/>
              <a:pathLst>
                <a:path w="228557" h="28552">
                  <a:moveTo>
                    <a:pt x="19006" y="0"/>
                  </a:moveTo>
                  <a:lnTo>
                    <a:pt x="19006" y="0"/>
                  </a:lnTo>
                  <a:lnTo>
                    <a:pt x="13950" y="0"/>
                  </a:lnTo>
                  <a:lnTo>
                    <a:pt x="8645" y="2822"/>
                  </a:lnTo>
                  <a:lnTo>
                    <a:pt x="5749" y="5056"/>
                  </a:lnTo>
                  <a:lnTo>
                    <a:pt x="2531" y="10361"/>
                  </a:lnTo>
                  <a:lnTo>
                    <a:pt x="106" y="18542"/>
                  </a:lnTo>
                  <a:lnTo>
                    <a:pt x="0" y="23956"/>
                  </a:lnTo>
                  <a:lnTo>
                    <a:pt x="2102" y="25496"/>
                  </a:lnTo>
                  <a:lnTo>
                    <a:pt x="17862" y="27967"/>
                  </a:lnTo>
                  <a:lnTo>
                    <a:pt x="60608" y="28551"/>
                  </a:lnTo>
                  <a:lnTo>
                    <a:pt x="106015" y="27515"/>
                  </a:lnTo>
                  <a:lnTo>
                    <a:pt x="152526" y="20374"/>
                  </a:lnTo>
                  <a:lnTo>
                    <a:pt x="200003" y="11685"/>
                  </a:lnTo>
                  <a:lnTo>
                    <a:pt x="228556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3881"/>
            <p:cNvSpPr/>
            <p:nvPr>
              <p:custDataLst>
                <p:tags r:id="rId9"/>
              </p:custDataLst>
            </p:nvPr>
          </p:nvSpPr>
          <p:spPr>
            <a:xfrm>
              <a:off x="8010559" y="4210051"/>
              <a:ext cx="238092" cy="9525"/>
            </a:xfrm>
            <a:custGeom>
              <a:avLst/>
              <a:gdLst/>
              <a:ahLst/>
              <a:cxnLst/>
              <a:rect l="0" t="0" r="0" b="0"/>
              <a:pathLst>
                <a:path w="238092" h="9525">
                  <a:moveTo>
                    <a:pt x="9491" y="9524"/>
                  </a:moveTo>
                  <a:lnTo>
                    <a:pt x="9491" y="9524"/>
                  </a:lnTo>
                  <a:lnTo>
                    <a:pt x="82" y="9524"/>
                  </a:lnTo>
                  <a:lnTo>
                    <a:pt x="0" y="4468"/>
                  </a:lnTo>
                  <a:lnTo>
                    <a:pt x="1047" y="2978"/>
                  </a:lnTo>
                  <a:lnTo>
                    <a:pt x="2804" y="1985"/>
                  </a:lnTo>
                  <a:lnTo>
                    <a:pt x="13154" y="588"/>
                  </a:lnTo>
                  <a:lnTo>
                    <a:pt x="60622" y="15"/>
                  </a:lnTo>
                  <a:lnTo>
                    <a:pt x="104212" y="0"/>
                  </a:lnTo>
                  <a:lnTo>
                    <a:pt x="142967" y="1057"/>
                  </a:lnTo>
                  <a:lnTo>
                    <a:pt x="190288" y="8935"/>
                  </a:lnTo>
                  <a:lnTo>
                    <a:pt x="238091" y="95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3882"/>
            <p:cNvSpPr/>
            <p:nvPr>
              <p:custDataLst>
                <p:tags r:id="rId10"/>
              </p:custDataLst>
            </p:nvPr>
          </p:nvSpPr>
          <p:spPr>
            <a:xfrm>
              <a:off x="8014760" y="4286250"/>
              <a:ext cx="224366" cy="19013"/>
            </a:xfrm>
            <a:custGeom>
              <a:avLst/>
              <a:gdLst/>
              <a:ahLst/>
              <a:cxnLst/>
              <a:rect l="0" t="0" r="0" b="0"/>
              <a:pathLst>
                <a:path w="224366" h="19013">
                  <a:moveTo>
                    <a:pt x="62440" y="0"/>
                  </a:moveTo>
                  <a:lnTo>
                    <a:pt x="62440" y="0"/>
                  </a:lnTo>
                  <a:lnTo>
                    <a:pt x="41744" y="1058"/>
                  </a:lnTo>
                  <a:lnTo>
                    <a:pt x="22447" y="7539"/>
                  </a:lnTo>
                  <a:lnTo>
                    <a:pt x="16727" y="8201"/>
                  </a:lnTo>
                  <a:lnTo>
                    <a:pt x="12915" y="9701"/>
                  </a:lnTo>
                  <a:lnTo>
                    <a:pt x="10373" y="11759"/>
                  </a:lnTo>
                  <a:lnTo>
                    <a:pt x="6294" y="17610"/>
                  </a:lnTo>
                  <a:lnTo>
                    <a:pt x="2913" y="18410"/>
                  </a:lnTo>
                  <a:lnTo>
                    <a:pt x="0" y="18765"/>
                  </a:lnTo>
                  <a:lnTo>
                    <a:pt x="19554" y="19012"/>
                  </a:lnTo>
                  <a:lnTo>
                    <a:pt x="64180" y="10846"/>
                  </a:lnTo>
                  <a:lnTo>
                    <a:pt x="107472" y="9699"/>
                  </a:lnTo>
                  <a:lnTo>
                    <a:pt x="145066" y="9559"/>
                  </a:lnTo>
                  <a:lnTo>
                    <a:pt x="185653" y="8474"/>
                  </a:lnTo>
                  <a:lnTo>
                    <a:pt x="22436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6" name="SMARTInkShape-3883"/>
          <p:cNvSpPr/>
          <p:nvPr>
            <p:custDataLst>
              <p:tags r:id="rId6"/>
            </p:custDataLst>
          </p:nvPr>
        </p:nvSpPr>
        <p:spPr>
          <a:xfrm>
            <a:off x="8134350" y="3857742"/>
            <a:ext cx="37982" cy="257059"/>
          </a:xfrm>
          <a:custGeom>
            <a:avLst/>
            <a:gdLst/>
            <a:ahLst/>
            <a:cxnLst/>
            <a:rect l="0" t="0" r="0" b="0"/>
            <a:pathLst>
              <a:path w="37982" h="257059">
                <a:moveTo>
                  <a:pt x="19050" y="9408"/>
                </a:moveTo>
                <a:lnTo>
                  <a:pt x="19050" y="9408"/>
                </a:lnTo>
                <a:lnTo>
                  <a:pt x="28182" y="276"/>
                </a:lnTo>
                <a:lnTo>
                  <a:pt x="33515" y="0"/>
                </a:lnTo>
                <a:lnTo>
                  <a:pt x="35044" y="1019"/>
                </a:lnTo>
                <a:lnTo>
                  <a:pt x="36062" y="2757"/>
                </a:lnTo>
                <a:lnTo>
                  <a:pt x="37496" y="10259"/>
                </a:lnTo>
                <a:lnTo>
                  <a:pt x="37981" y="22276"/>
                </a:lnTo>
                <a:lnTo>
                  <a:pt x="35225" y="28533"/>
                </a:lnTo>
                <a:lnTo>
                  <a:pt x="33008" y="31683"/>
                </a:lnTo>
                <a:lnTo>
                  <a:pt x="29888" y="46229"/>
                </a:lnTo>
                <a:lnTo>
                  <a:pt x="25926" y="76333"/>
                </a:lnTo>
                <a:lnTo>
                  <a:pt x="22106" y="89952"/>
                </a:lnTo>
                <a:lnTo>
                  <a:pt x="18260" y="135535"/>
                </a:lnTo>
                <a:lnTo>
                  <a:pt x="10431" y="174431"/>
                </a:lnTo>
                <a:lnTo>
                  <a:pt x="8545" y="212601"/>
                </a:lnTo>
                <a:lnTo>
                  <a:pt x="0" y="25705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212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xmlns="" Requires="p14">
          <p:contentPart p14:bwMode="auto" r:id="rId223">
            <p14:nvContentPartPr>
              <p14:cNvPr id="2" name="Ink 1"/>
              <p14:cNvContentPartPr/>
              <p14:nvPr/>
            </p14:nvContentPartPr>
            <p14:xfrm>
              <a:off x="10858320" y="5762880"/>
              <a:ext cx="360" cy="3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224" cstate="print"/>
              <a:stretch>
                <a:fillRect/>
              </a:stretch>
            </p:blipFill>
            <p:spPr>
              <a:xfrm>
                <a:off x="10848960" y="5753520"/>
                <a:ext cx="19080" cy="1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SMARTInkShape-Group813"/>
          <p:cNvGrpSpPr/>
          <p:nvPr/>
        </p:nvGrpSpPr>
        <p:grpSpPr>
          <a:xfrm>
            <a:off x="7762876" y="64716"/>
            <a:ext cx="4419600" cy="2059209"/>
            <a:chOff x="7762876" y="64716"/>
            <a:chExt cx="4419600" cy="2059209"/>
          </a:xfrm>
        </p:grpSpPr>
        <p:sp>
          <p:nvSpPr>
            <p:cNvPr id="3" name="SMARTInkShape-3884"/>
            <p:cNvSpPr/>
            <p:nvPr>
              <p:custDataLst>
                <p:tags r:id="rId200"/>
              </p:custDataLst>
            </p:nvPr>
          </p:nvSpPr>
          <p:spPr>
            <a:xfrm>
              <a:off x="11534775" y="409575"/>
              <a:ext cx="47626" cy="9526"/>
            </a:xfrm>
            <a:custGeom>
              <a:avLst/>
              <a:gdLst/>
              <a:ahLst/>
              <a:cxnLst/>
              <a:rect l="0" t="0" r="0" b="0"/>
              <a:pathLst>
                <a:path w="47626" h="9526">
                  <a:moveTo>
                    <a:pt x="0" y="0"/>
                  </a:moveTo>
                  <a:lnTo>
                    <a:pt x="0" y="0"/>
                  </a:lnTo>
                  <a:lnTo>
                    <a:pt x="22389" y="0"/>
                  </a:lnTo>
                  <a:lnTo>
                    <a:pt x="24452" y="1058"/>
                  </a:lnTo>
                  <a:lnTo>
                    <a:pt x="25826" y="2822"/>
                  </a:lnTo>
                  <a:lnTo>
                    <a:pt x="26743" y="5057"/>
                  </a:lnTo>
                  <a:lnTo>
                    <a:pt x="28411" y="6546"/>
                  </a:lnTo>
                  <a:lnTo>
                    <a:pt x="37660" y="9409"/>
                  </a:lnTo>
                  <a:lnTo>
                    <a:pt x="4762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3885"/>
            <p:cNvSpPr/>
            <p:nvPr>
              <p:custDataLst>
                <p:tags r:id="rId201"/>
              </p:custDataLst>
            </p:nvPr>
          </p:nvSpPr>
          <p:spPr>
            <a:xfrm>
              <a:off x="11115675" y="361950"/>
              <a:ext cx="133351" cy="9526"/>
            </a:xfrm>
            <a:custGeom>
              <a:avLst/>
              <a:gdLst/>
              <a:ahLst/>
              <a:cxnLst/>
              <a:rect l="0" t="0" r="0" b="0"/>
              <a:pathLst>
                <a:path w="133351" h="9526">
                  <a:moveTo>
                    <a:pt x="0" y="0"/>
                  </a:moveTo>
                  <a:lnTo>
                    <a:pt x="0" y="0"/>
                  </a:lnTo>
                  <a:lnTo>
                    <a:pt x="5057" y="5057"/>
                  </a:lnTo>
                  <a:lnTo>
                    <a:pt x="10361" y="7539"/>
                  </a:lnTo>
                  <a:lnTo>
                    <a:pt x="41672" y="9515"/>
                  </a:lnTo>
                  <a:lnTo>
                    <a:pt x="68561" y="1323"/>
                  </a:lnTo>
                  <a:lnTo>
                    <a:pt x="114498" y="8988"/>
                  </a:lnTo>
                  <a:lnTo>
                    <a:pt x="13335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3886"/>
            <p:cNvSpPr/>
            <p:nvPr>
              <p:custDataLst>
                <p:tags r:id="rId202"/>
              </p:custDataLst>
            </p:nvPr>
          </p:nvSpPr>
          <p:spPr>
            <a:xfrm>
              <a:off x="10687050" y="352425"/>
              <a:ext cx="152401" cy="19051"/>
            </a:xfrm>
            <a:custGeom>
              <a:avLst/>
              <a:gdLst/>
              <a:ahLst/>
              <a:cxnLst/>
              <a:rect l="0" t="0" r="0" b="0"/>
              <a:pathLst>
                <a:path w="152401" h="19051">
                  <a:moveTo>
                    <a:pt x="0" y="19050"/>
                  </a:moveTo>
                  <a:lnTo>
                    <a:pt x="0" y="19050"/>
                  </a:lnTo>
                  <a:lnTo>
                    <a:pt x="5057" y="13993"/>
                  </a:lnTo>
                  <a:lnTo>
                    <a:pt x="10361" y="11511"/>
                  </a:lnTo>
                  <a:lnTo>
                    <a:pt x="44459" y="8490"/>
                  </a:lnTo>
                  <a:lnTo>
                    <a:pt x="57152" y="1991"/>
                  </a:lnTo>
                  <a:lnTo>
                    <a:pt x="103280" y="7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3887"/>
            <p:cNvSpPr/>
            <p:nvPr>
              <p:custDataLst>
                <p:tags r:id="rId203"/>
              </p:custDataLst>
            </p:nvPr>
          </p:nvSpPr>
          <p:spPr>
            <a:xfrm>
              <a:off x="10334745" y="266700"/>
              <a:ext cx="76081" cy="114301"/>
            </a:xfrm>
            <a:custGeom>
              <a:avLst/>
              <a:gdLst/>
              <a:ahLst/>
              <a:cxnLst/>
              <a:rect l="0" t="0" r="0" b="0"/>
              <a:pathLst>
                <a:path w="76081" h="114301">
                  <a:moveTo>
                    <a:pt x="18930" y="0"/>
                  </a:moveTo>
                  <a:lnTo>
                    <a:pt x="18930" y="0"/>
                  </a:lnTo>
                  <a:lnTo>
                    <a:pt x="18930" y="5057"/>
                  </a:lnTo>
                  <a:lnTo>
                    <a:pt x="17872" y="6546"/>
                  </a:lnTo>
                  <a:lnTo>
                    <a:pt x="16106" y="7539"/>
                  </a:lnTo>
                  <a:lnTo>
                    <a:pt x="10728" y="9133"/>
                  </a:lnTo>
                  <a:lnTo>
                    <a:pt x="9993" y="12173"/>
                  </a:lnTo>
                  <a:lnTo>
                    <a:pt x="9796" y="14465"/>
                  </a:lnTo>
                  <a:lnTo>
                    <a:pt x="8607" y="15994"/>
                  </a:lnTo>
                  <a:lnTo>
                    <a:pt x="4465" y="17692"/>
                  </a:lnTo>
                  <a:lnTo>
                    <a:pt x="2937" y="19203"/>
                  </a:lnTo>
                  <a:lnTo>
                    <a:pt x="1239" y="23704"/>
                  </a:lnTo>
                  <a:lnTo>
                    <a:pt x="0" y="41405"/>
                  </a:lnTo>
                  <a:lnTo>
                    <a:pt x="2755" y="47683"/>
                  </a:lnTo>
                  <a:lnTo>
                    <a:pt x="8093" y="55280"/>
                  </a:lnTo>
                  <a:lnTo>
                    <a:pt x="10204" y="64385"/>
                  </a:lnTo>
                  <a:lnTo>
                    <a:pt x="15875" y="73287"/>
                  </a:lnTo>
                  <a:lnTo>
                    <a:pt x="19082" y="82628"/>
                  </a:lnTo>
                  <a:lnTo>
                    <a:pt x="42517" y="109275"/>
                  </a:lnTo>
                  <a:lnTo>
                    <a:pt x="48110" y="112067"/>
                  </a:lnTo>
                  <a:lnTo>
                    <a:pt x="76080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3888"/>
            <p:cNvSpPr/>
            <p:nvPr>
              <p:custDataLst>
                <p:tags r:id="rId204"/>
              </p:custDataLst>
            </p:nvPr>
          </p:nvSpPr>
          <p:spPr>
            <a:xfrm>
              <a:off x="10296525" y="314325"/>
              <a:ext cx="104776" cy="9526"/>
            </a:xfrm>
            <a:custGeom>
              <a:avLst/>
              <a:gdLst/>
              <a:ahLst/>
              <a:cxnLst/>
              <a:rect l="0" t="0" r="0" b="0"/>
              <a:pathLst>
                <a:path w="104776" h="9526">
                  <a:moveTo>
                    <a:pt x="0" y="0"/>
                  </a:moveTo>
                  <a:lnTo>
                    <a:pt x="0" y="0"/>
                  </a:lnTo>
                  <a:lnTo>
                    <a:pt x="5057" y="5057"/>
                  </a:lnTo>
                  <a:lnTo>
                    <a:pt x="10361" y="7539"/>
                  </a:lnTo>
                  <a:lnTo>
                    <a:pt x="57152" y="9520"/>
                  </a:lnTo>
                  <a:lnTo>
                    <a:pt x="88900" y="9525"/>
                  </a:lnTo>
                  <a:lnTo>
                    <a:pt x="95250" y="6703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3889"/>
            <p:cNvSpPr/>
            <p:nvPr>
              <p:custDataLst>
                <p:tags r:id="rId205"/>
              </p:custDataLst>
            </p:nvPr>
          </p:nvSpPr>
          <p:spPr>
            <a:xfrm>
              <a:off x="10125226" y="104891"/>
              <a:ext cx="142725" cy="113792"/>
            </a:xfrm>
            <a:custGeom>
              <a:avLst/>
              <a:gdLst/>
              <a:ahLst/>
              <a:cxnLst/>
              <a:rect l="0" t="0" r="0" b="0"/>
              <a:pathLst>
                <a:path w="142725" h="113792">
                  <a:moveTo>
                    <a:pt x="18899" y="18934"/>
                  </a:moveTo>
                  <a:lnTo>
                    <a:pt x="18899" y="18934"/>
                  </a:lnTo>
                  <a:lnTo>
                    <a:pt x="13842" y="13878"/>
                  </a:lnTo>
                  <a:lnTo>
                    <a:pt x="8538" y="11395"/>
                  </a:lnTo>
                  <a:lnTo>
                    <a:pt x="0" y="9443"/>
                  </a:lnTo>
                  <a:lnTo>
                    <a:pt x="8063" y="1211"/>
                  </a:lnTo>
                  <a:lnTo>
                    <a:pt x="14043" y="277"/>
                  </a:lnTo>
                  <a:lnTo>
                    <a:pt x="27572" y="0"/>
                  </a:lnTo>
                  <a:lnTo>
                    <a:pt x="36159" y="2758"/>
                  </a:lnTo>
                  <a:lnTo>
                    <a:pt x="43503" y="6453"/>
                  </a:lnTo>
                  <a:lnTo>
                    <a:pt x="60069" y="9020"/>
                  </a:lnTo>
                  <a:lnTo>
                    <a:pt x="69668" y="9294"/>
                  </a:lnTo>
                  <a:lnTo>
                    <a:pt x="71796" y="10390"/>
                  </a:lnTo>
                  <a:lnTo>
                    <a:pt x="73213" y="12180"/>
                  </a:lnTo>
                  <a:lnTo>
                    <a:pt x="74788" y="16991"/>
                  </a:lnTo>
                  <a:lnTo>
                    <a:pt x="75489" y="22656"/>
                  </a:lnTo>
                  <a:lnTo>
                    <a:pt x="78622" y="28702"/>
                  </a:lnTo>
                  <a:lnTo>
                    <a:pt x="82485" y="34917"/>
                  </a:lnTo>
                  <a:lnTo>
                    <a:pt x="84200" y="41207"/>
                  </a:lnTo>
                  <a:lnTo>
                    <a:pt x="83601" y="43308"/>
                  </a:lnTo>
                  <a:lnTo>
                    <a:pt x="82142" y="44708"/>
                  </a:lnTo>
                  <a:lnTo>
                    <a:pt x="80111" y="45642"/>
                  </a:lnTo>
                  <a:lnTo>
                    <a:pt x="78757" y="47322"/>
                  </a:lnTo>
                  <a:lnTo>
                    <a:pt x="77252" y="52012"/>
                  </a:lnTo>
                  <a:lnTo>
                    <a:pt x="76406" y="60603"/>
                  </a:lnTo>
                  <a:lnTo>
                    <a:pt x="75228" y="62588"/>
                  </a:lnTo>
                  <a:lnTo>
                    <a:pt x="73386" y="63912"/>
                  </a:lnTo>
                  <a:lnTo>
                    <a:pt x="71098" y="64794"/>
                  </a:lnTo>
                  <a:lnTo>
                    <a:pt x="69574" y="66441"/>
                  </a:lnTo>
                  <a:lnTo>
                    <a:pt x="67880" y="71093"/>
                  </a:lnTo>
                  <a:lnTo>
                    <a:pt x="66925" y="79662"/>
                  </a:lnTo>
                  <a:lnTo>
                    <a:pt x="65733" y="81644"/>
                  </a:lnTo>
                  <a:lnTo>
                    <a:pt x="63880" y="82966"/>
                  </a:lnTo>
                  <a:lnTo>
                    <a:pt x="61586" y="83847"/>
                  </a:lnTo>
                  <a:lnTo>
                    <a:pt x="60057" y="85493"/>
                  </a:lnTo>
                  <a:lnTo>
                    <a:pt x="58358" y="90143"/>
                  </a:lnTo>
                  <a:lnTo>
                    <a:pt x="56847" y="91807"/>
                  </a:lnTo>
                  <a:lnTo>
                    <a:pt x="47902" y="95004"/>
                  </a:lnTo>
                  <a:lnTo>
                    <a:pt x="52656" y="100152"/>
                  </a:lnTo>
                  <a:lnTo>
                    <a:pt x="57891" y="102656"/>
                  </a:lnTo>
                  <a:lnTo>
                    <a:pt x="82671" y="105694"/>
                  </a:lnTo>
                  <a:lnTo>
                    <a:pt x="93063" y="111198"/>
                  </a:lnTo>
                  <a:lnTo>
                    <a:pt x="116010" y="113791"/>
                  </a:lnTo>
                  <a:lnTo>
                    <a:pt x="142724" y="1046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3890"/>
            <p:cNvSpPr/>
            <p:nvPr>
              <p:custDataLst>
                <p:tags r:id="rId206"/>
              </p:custDataLst>
            </p:nvPr>
          </p:nvSpPr>
          <p:spPr>
            <a:xfrm>
              <a:off x="9986237" y="295395"/>
              <a:ext cx="205514" cy="114016"/>
            </a:xfrm>
            <a:custGeom>
              <a:avLst/>
              <a:gdLst/>
              <a:ahLst/>
              <a:cxnLst/>
              <a:rect l="0" t="0" r="0" b="0"/>
              <a:pathLst>
                <a:path w="205514" h="114016">
                  <a:moveTo>
                    <a:pt x="5488" y="28455"/>
                  </a:moveTo>
                  <a:lnTo>
                    <a:pt x="5488" y="28455"/>
                  </a:lnTo>
                  <a:lnTo>
                    <a:pt x="431" y="28455"/>
                  </a:lnTo>
                  <a:lnTo>
                    <a:pt x="0" y="27397"/>
                  </a:lnTo>
                  <a:lnTo>
                    <a:pt x="4867" y="18754"/>
                  </a:lnTo>
                  <a:lnTo>
                    <a:pt x="5211" y="14266"/>
                  </a:lnTo>
                  <a:lnTo>
                    <a:pt x="6362" y="12646"/>
                  </a:lnTo>
                  <a:lnTo>
                    <a:pt x="8188" y="11565"/>
                  </a:lnTo>
                  <a:lnTo>
                    <a:pt x="13664" y="9832"/>
                  </a:lnTo>
                  <a:lnTo>
                    <a:pt x="22352" y="2943"/>
                  </a:lnTo>
                  <a:lnTo>
                    <a:pt x="31180" y="788"/>
                  </a:lnTo>
                  <a:lnTo>
                    <a:pt x="46803" y="0"/>
                  </a:lnTo>
                  <a:lnTo>
                    <a:pt x="53131" y="2755"/>
                  </a:lnTo>
                  <a:lnTo>
                    <a:pt x="59472" y="6450"/>
                  </a:lnTo>
                  <a:lnTo>
                    <a:pt x="68990" y="9588"/>
                  </a:lnTo>
                  <a:lnTo>
                    <a:pt x="94388" y="31761"/>
                  </a:lnTo>
                  <a:lnTo>
                    <a:pt x="106030" y="50902"/>
                  </a:lnTo>
                  <a:lnTo>
                    <a:pt x="108382" y="58893"/>
                  </a:lnTo>
                  <a:lnTo>
                    <a:pt x="107949" y="62505"/>
                  </a:lnTo>
                  <a:lnTo>
                    <a:pt x="104649" y="69341"/>
                  </a:lnTo>
                  <a:lnTo>
                    <a:pt x="94965" y="82353"/>
                  </a:lnTo>
                  <a:lnTo>
                    <a:pt x="89132" y="95115"/>
                  </a:lnTo>
                  <a:lnTo>
                    <a:pt x="78101" y="107827"/>
                  </a:lnTo>
                  <a:lnTo>
                    <a:pt x="71980" y="111356"/>
                  </a:lnTo>
                  <a:lnTo>
                    <a:pt x="54983" y="114015"/>
                  </a:lnTo>
                  <a:lnTo>
                    <a:pt x="45076" y="105965"/>
                  </a:lnTo>
                  <a:lnTo>
                    <a:pt x="44249" y="102415"/>
                  </a:lnTo>
                  <a:lnTo>
                    <a:pt x="43719" y="86456"/>
                  </a:lnTo>
                  <a:lnTo>
                    <a:pt x="46468" y="77869"/>
                  </a:lnTo>
                  <a:lnTo>
                    <a:pt x="60068" y="57187"/>
                  </a:lnTo>
                  <a:lnTo>
                    <a:pt x="60926" y="53960"/>
                  </a:lnTo>
                  <a:lnTo>
                    <a:pt x="83946" y="26613"/>
                  </a:lnTo>
                  <a:lnTo>
                    <a:pt x="90804" y="22345"/>
                  </a:lnTo>
                  <a:lnTo>
                    <a:pt x="97381" y="19389"/>
                  </a:lnTo>
                  <a:lnTo>
                    <a:pt x="107035" y="12834"/>
                  </a:lnTo>
                  <a:lnTo>
                    <a:pt x="116597" y="9363"/>
                  </a:lnTo>
                  <a:lnTo>
                    <a:pt x="126133" y="3160"/>
                  </a:lnTo>
                  <a:lnTo>
                    <a:pt x="135661" y="852"/>
                  </a:lnTo>
                  <a:lnTo>
                    <a:pt x="142012" y="312"/>
                  </a:lnTo>
                  <a:lnTo>
                    <a:pt x="144130" y="1226"/>
                  </a:lnTo>
                  <a:lnTo>
                    <a:pt x="145539" y="2894"/>
                  </a:lnTo>
                  <a:lnTo>
                    <a:pt x="147806" y="8119"/>
                  </a:lnTo>
                  <a:lnTo>
                    <a:pt x="148314" y="22550"/>
                  </a:lnTo>
                  <a:lnTo>
                    <a:pt x="145519" y="28653"/>
                  </a:lnTo>
                  <a:lnTo>
                    <a:pt x="141808" y="34893"/>
                  </a:lnTo>
                  <a:lnTo>
                    <a:pt x="138660" y="44356"/>
                  </a:lnTo>
                  <a:lnTo>
                    <a:pt x="132552" y="53863"/>
                  </a:lnTo>
                  <a:lnTo>
                    <a:pt x="130272" y="63382"/>
                  </a:lnTo>
                  <a:lnTo>
                    <a:pt x="129440" y="79255"/>
                  </a:lnTo>
                  <a:lnTo>
                    <a:pt x="130456" y="81372"/>
                  </a:lnTo>
                  <a:lnTo>
                    <a:pt x="132193" y="82783"/>
                  </a:lnTo>
                  <a:lnTo>
                    <a:pt x="136941" y="84351"/>
                  </a:lnTo>
                  <a:lnTo>
                    <a:pt x="170603" y="85591"/>
                  </a:lnTo>
                  <a:lnTo>
                    <a:pt x="185173" y="80544"/>
                  </a:lnTo>
                  <a:lnTo>
                    <a:pt x="205513" y="665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3891"/>
            <p:cNvSpPr/>
            <p:nvPr>
              <p:custDataLst>
                <p:tags r:id="rId207"/>
              </p:custDataLst>
            </p:nvPr>
          </p:nvSpPr>
          <p:spPr>
            <a:xfrm>
              <a:off x="9848868" y="285750"/>
              <a:ext cx="19033" cy="152401"/>
            </a:xfrm>
            <a:custGeom>
              <a:avLst/>
              <a:gdLst/>
              <a:ahLst/>
              <a:cxnLst/>
              <a:rect l="0" t="0" r="0" b="0"/>
              <a:pathLst>
                <a:path w="19033" h="152401">
                  <a:moveTo>
                    <a:pt x="19032" y="0"/>
                  </a:moveTo>
                  <a:lnTo>
                    <a:pt x="19032" y="0"/>
                  </a:lnTo>
                  <a:lnTo>
                    <a:pt x="13975" y="0"/>
                  </a:lnTo>
                  <a:lnTo>
                    <a:pt x="12486" y="1058"/>
                  </a:lnTo>
                  <a:lnTo>
                    <a:pt x="11494" y="2822"/>
                  </a:lnTo>
                  <a:lnTo>
                    <a:pt x="10830" y="5057"/>
                  </a:lnTo>
                  <a:lnTo>
                    <a:pt x="1423" y="17334"/>
                  </a:lnTo>
                  <a:lnTo>
                    <a:pt x="0" y="59851"/>
                  </a:lnTo>
                  <a:lnTo>
                    <a:pt x="1042" y="88197"/>
                  </a:lnTo>
                  <a:lnTo>
                    <a:pt x="7520" y="106831"/>
                  </a:lnTo>
                  <a:lnTo>
                    <a:pt x="9507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3892"/>
            <p:cNvSpPr/>
            <p:nvPr>
              <p:custDataLst>
                <p:tags r:id="rId208"/>
              </p:custDataLst>
            </p:nvPr>
          </p:nvSpPr>
          <p:spPr>
            <a:xfrm>
              <a:off x="9810760" y="342900"/>
              <a:ext cx="95241" cy="15014"/>
            </a:xfrm>
            <a:custGeom>
              <a:avLst/>
              <a:gdLst/>
              <a:ahLst/>
              <a:cxnLst/>
              <a:rect l="0" t="0" r="0" b="0"/>
              <a:pathLst>
                <a:path w="95241" h="15014">
                  <a:moveTo>
                    <a:pt x="9515" y="9525"/>
                  </a:moveTo>
                  <a:lnTo>
                    <a:pt x="9515" y="9525"/>
                  </a:lnTo>
                  <a:lnTo>
                    <a:pt x="0" y="9525"/>
                  </a:lnTo>
                  <a:lnTo>
                    <a:pt x="14181" y="9525"/>
                  </a:lnTo>
                  <a:lnTo>
                    <a:pt x="19703" y="12347"/>
                  </a:lnTo>
                  <a:lnTo>
                    <a:pt x="22658" y="14582"/>
                  </a:lnTo>
                  <a:lnTo>
                    <a:pt x="25684" y="15013"/>
                  </a:lnTo>
                  <a:lnTo>
                    <a:pt x="55857" y="9801"/>
                  </a:lnTo>
                  <a:lnTo>
                    <a:pt x="78974" y="9549"/>
                  </a:lnTo>
                  <a:lnTo>
                    <a:pt x="85541" y="6714"/>
                  </a:lnTo>
                  <a:lnTo>
                    <a:pt x="9524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3893"/>
            <p:cNvSpPr/>
            <p:nvPr>
              <p:custDataLst>
                <p:tags r:id="rId209"/>
              </p:custDataLst>
            </p:nvPr>
          </p:nvSpPr>
          <p:spPr>
            <a:xfrm>
              <a:off x="9591675" y="276228"/>
              <a:ext cx="142876" cy="123692"/>
            </a:xfrm>
            <a:custGeom>
              <a:avLst/>
              <a:gdLst/>
              <a:ahLst/>
              <a:cxnLst/>
              <a:rect l="0" t="0" r="0" b="0"/>
              <a:pathLst>
                <a:path w="142876" h="123692">
                  <a:moveTo>
                    <a:pt x="0" y="28572"/>
                  </a:moveTo>
                  <a:lnTo>
                    <a:pt x="0" y="28572"/>
                  </a:lnTo>
                  <a:lnTo>
                    <a:pt x="0" y="23515"/>
                  </a:lnTo>
                  <a:lnTo>
                    <a:pt x="1058" y="22026"/>
                  </a:lnTo>
                  <a:lnTo>
                    <a:pt x="2822" y="21033"/>
                  </a:lnTo>
                  <a:lnTo>
                    <a:pt x="5057" y="20371"/>
                  </a:lnTo>
                  <a:lnTo>
                    <a:pt x="6546" y="18871"/>
                  </a:lnTo>
                  <a:lnTo>
                    <a:pt x="8201" y="14383"/>
                  </a:lnTo>
                  <a:lnTo>
                    <a:pt x="9701" y="12763"/>
                  </a:lnTo>
                  <a:lnTo>
                    <a:pt x="14191" y="10962"/>
                  </a:lnTo>
                  <a:lnTo>
                    <a:pt x="15810" y="9424"/>
                  </a:lnTo>
                  <a:lnTo>
                    <a:pt x="18623" y="1447"/>
                  </a:lnTo>
                  <a:lnTo>
                    <a:pt x="21682" y="642"/>
                  </a:lnTo>
                  <a:lnTo>
                    <a:pt x="51205" y="0"/>
                  </a:lnTo>
                  <a:lnTo>
                    <a:pt x="57330" y="2821"/>
                  </a:lnTo>
                  <a:lnTo>
                    <a:pt x="69886" y="13255"/>
                  </a:lnTo>
                  <a:lnTo>
                    <a:pt x="73394" y="19295"/>
                  </a:lnTo>
                  <a:lnTo>
                    <a:pt x="75645" y="31796"/>
                  </a:lnTo>
                  <a:lnTo>
                    <a:pt x="76185" y="60323"/>
                  </a:lnTo>
                  <a:lnTo>
                    <a:pt x="71139" y="74904"/>
                  </a:lnTo>
                  <a:lnTo>
                    <a:pt x="56901" y="94659"/>
                  </a:lnTo>
                  <a:lnTo>
                    <a:pt x="44401" y="107831"/>
                  </a:lnTo>
                  <a:lnTo>
                    <a:pt x="38078" y="111423"/>
                  </a:lnTo>
                  <a:lnTo>
                    <a:pt x="31741" y="114078"/>
                  </a:lnTo>
                  <a:lnTo>
                    <a:pt x="19607" y="123380"/>
                  </a:lnTo>
                  <a:lnTo>
                    <a:pt x="14158" y="123691"/>
                  </a:lnTo>
                  <a:lnTo>
                    <a:pt x="13671" y="122676"/>
                  </a:lnTo>
                  <a:lnTo>
                    <a:pt x="17674" y="113444"/>
                  </a:lnTo>
                  <a:lnTo>
                    <a:pt x="19927" y="98310"/>
                  </a:lnTo>
                  <a:lnTo>
                    <a:pt x="41433" y="64817"/>
                  </a:lnTo>
                  <a:lnTo>
                    <a:pt x="88785" y="25407"/>
                  </a:lnTo>
                  <a:lnTo>
                    <a:pt x="101578" y="13757"/>
                  </a:lnTo>
                  <a:lnTo>
                    <a:pt x="113741" y="9687"/>
                  </a:lnTo>
                  <a:lnTo>
                    <a:pt x="114251" y="17737"/>
                  </a:lnTo>
                  <a:lnTo>
                    <a:pt x="97823" y="38294"/>
                  </a:lnTo>
                  <a:lnTo>
                    <a:pt x="95334" y="44534"/>
                  </a:lnTo>
                  <a:lnTo>
                    <a:pt x="89043" y="53998"/>
                  </a:lnTo>
                  <a:lnTo>
                    <a:pt x="85650" y="63505"/>
                  </a:lnTo>
                  <a:lnTo>
                    <a:pt x="77654" y="74317"/>
                  </a:lnTo>
                  <a:lnTo>
                    <a:pt x="78228" y="76002"/>
                  </a:lnTo>
                  <a:lnTo>
                    <a:pt x="83034" y="83430"/>
                  </a:lnTo>
                  <a:lnTo>
                    <a:pt x="85371" y="93482"/>
                  </a:lnTo>
                  <a:lnTo>
                    <a:pt x="103578" y="97837"/>
                  </a:lnTo>
                  <a:lnTo>
                    <a:pt x="110594" y="101690"/>
                  </a:lnTo>
                  <a:lnTo>
                    <a:pt x="121550" y="103859"/>
                  </a:lnTo>
                  <a:lnTo>
                    <a:pt x="142875" y="1047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3894"/>
            <p:cNvSpPr/>
            <p:nvPr>
              <p:custDataLst>
                <p:tags r:id="rId210"/>
              </p:custDataLst>
            </p:nvPr>
          </p:nvSpPr>
          <p:spPr>
            <a:xfrm>
              <a:off x="9448800" y="304800"/>
              <a:ext cx="9526" cy="133351"/>
            </a:xfrm>
            <a:custGeom>
              <a:avLst/>
              <a:gdLst/>
              <a:ahLst/>
              <a:cxnLst/>
              <a:rect l="0" t="0" r="0" b="0"/>
              <a:pathLst>
                <a:path w="9526" h="133351">
                  <a:moveTo>
                    <a:pt x="0" y="0"/>
                  </a:moveTo>
                  <a:lnTo>
                    <a:pt x="0" y="0"/>
                  </a:lnTo>
                  <a:lnTo>
                    <a:pt x="0" y="45534"/>
                  </a:lnTo>
                  <a:lnTo>
                    <a:pt x="0" y="78984"/>
                  </a:lnTo>
                  <a:lnTo>
                    <a:pt x="2822" y="85551"/>
                  </a:lnTo>
                  <a:lnTo>
                    <a:pt x="5057" y="88784"/>
                  </a:lnTo>
                  <a:lnTo>
                    <a:pt x="9134" y="111084"/>
                  </a:lnTo>
                  <a:lnTo>
                    <a:pt x="9525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3895"/>
            <p:cNvSpPr/>
            <p:nvPr>
              <p:custDataLst>
                <p:tags r:id="rId211"/>
              </p:custDataLst>
            </p:nvPr>
          </p:nvSpPr>
          <p:spPr>
            <a:xfrm>
              <a:off x="9382125" y="352425"/>
              <a:ext cx="133351" cy="28576"/>
            </a:xfrm>
            <a:custGeom>
              <a:avLst/>
              <a:gdLst/>
              <a:ahLst/>
              <a:cxnLst/>
              <a:rect l="0" t="0" r="0" b="0"/>
              <a:pathLst>
                <a:path w="133351" h="28576">
                  <a:moveTo>
                    <a:pt x="0" y="28575"/>
                  </a:moveTo>
                  <a:lnTo>
                    <a:pt x="0" y="28575"/>
                  </a:lnTo>
                  <a:lnTo>
                    <a:pt x="22666" y="28575"/>
                  </a:lnTo>
                  <a:lnTo>
                    <a:pt x="28771" y="25753"/>
                  </a:lnTo>
                  <a:lnTo>
                    <a:pt x="35013" y="22029"/>
                  </a:lnTo>
                  <a:lnTo>
                    <a:pt x="45534" y="19933"/>
                  </a:lnTo>
                  <a:lnTo>
                    <a:pt x="88836" y="18015"/>
                  </a:lnTo>
                  <a:lnTo>
                    <a:pt x="107524" y="10852"/>
                  </a:lnTo>
                  <a:lnTo>
                    <a:pt x="120566" y="8729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3896"/>
            <p:cNvSpPr/>
            <p:nvPr>
              <p:custDataLst>
                <p:tags r:id="rId212"/>
              </p:custDataLst>
            </p:nvPr>
          </p:nvSpPr>
          <p:spPr>
            <a:xfrm>
              <a:off x="9286875" y="266734"/>
              <a:ext cx="28576" cy="180942"/>
            </a:xfrm>
            <a:custGeom>
              <a:avLst/>
              <a:gdLst/>
              <a:ahLst/>
              <a:cxnLst/>
              <a:rect l="0" t="0" r="0" b="0"/>
              <a:pathLst>
                <a:path w="28576" h="180942">
                  <a:moveTo>
                    <a:pt x="0" y="9491"/>
                  </a:moveTo>
                  <a:lnTo>
                    <a:pt x="0" y="9491"/>
                  </a:lnTo>
                  <a:lnTo>
                    <a:pt x="8201" y="9491"/>
                  </a:lnTo>
                  <a:lnTo>
                    <a:pt x="8644" y="8433"/>
                  </a:lnTo>
                  <a:lnTo>
                    <a:pt x="9522" y="0"/>
                  </a:lnTo>
                  <a:lnTo>
                    <a:pt x="9525" y="14156"/>
                  </a:lnTo>
                  <a:lnTo>
                    <a:pt x="12347" y="19678"/>
                  </a:lnTo>
                  <a:lnTo>
                    <a:pt x="14582" y="22633"/>
                  </a:lnTo>
                  <a:lnTo>
                    <a:pt x="17065" y="31559"/>
                  </a:lnTo>
                  <a:lnTo>
                    <a:pt x="21821" y="69294"/>
                  </a:lnTo>
                  <a:lnTo>
                    <a:pt x="25573" y="80520"/>
                  </a:lnTo>
                  <a:lnTo>
                    <a:pt x="28399" y="123860"/>
                  </a:lnTo>
                  <a:lnTo>
                    <a:pt x="27494" y="154492"/>
                  </a:lnTo>
                  <a:lnTo>
                    <a:pt x="20372" y="174035"/>
                  </a:lnTo>
                  <a:lnTo>
                    <a:pt x="20989" y="176337"/>
                  </a:lnTo>
                  <a:lnTo>
                    <a:pt x="22460" y="177872"/>
                  </a:lnTo>
                  <a:lnTo>
                    <a:pt x="28575" y="18094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3897"/>
            <p:cNvSpPr/>
            <p:nvPr>
              <p:custDataLst>
                <p:tags r:id="rId213"/>
              </p:custDataLst>
            </p:nvPr>
          </p:nvSpPr>
          <p:spPr>
            <a:xfrm>
              <a:off x="8859689" y="409575"/>
              <a:ext cx="131912" cy="28450"/>
            </a:xfrm>
            <a:custGeom>
              <a:avLst/>
              <a:gdLst/>
              <a:ahLst/>
              <a:cxnLst/>
              <a:rect l="0" t="0" r="0" b="0"/>
              <a:pathLst>
                <a:path w="131912" h="28450">
                  <a:moveTo>
                    <a:pt x="17611" y="9525"/>
                  </a:moveTo>
                  <a:lnTo>
                    <a:pt x="17611" y="9525"/>
                  </a:lnTo>
                  <a:lnTo>
                    <a:pt x="0" y="27135"/>
                  </a:lnTo>
                  <a:lnTo>
                    <a:pt x="579" y="27615"/>
                  </a:lnTo>
                  <a:lnTo>
                    <a:pt x="11945" y="28449"/>
                  </a:lnTo>
                  <a:lnTo>
                    <a:pt x="17915" y="25697"/>
                  </a:lnTo>
                  <a:lnTo>
                    <a:pt x="20988" y="23481"/>
                  </a:lnTo>
                  <a:lnTo>
                    <a:pt x="35428" y="20363"/>
                  </a:lnTo>
                  <a:lnTo>
                    <a:pt x="52723" y="18251"/>
                  </a:lnTo>
                  <a:lnTo>
                    <a:pt x="75425" y="11562"/>
                  </a:lnTo>
                  <a:lnTo>
                    <a:pt x="94007" y="7306"/>
                  </a:lnTo>
                  <a:lnTo>
                    <a:pt x="112919" y="2165"/>
                  </a:lnTo>
                  <a:lnTo>
                    <a:pt x="13191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3898"/>
            <p:cNvSpPr/>
            <p:nvPr>
              <p:custDataLst>
                <p:tags r:id="rId214"/>
              </p:custDataLst>
            </p:nvPr>
          </p:nvSpPr>
          <p:spPr>
            <a:xfrm>
              <a:off x="8820150" y="304800"/>
              <a:ext cx="123826" cy="28576"/>
            </a:xfrm>
            <a:custGeom>
              <a:avLst/>
              <a:gdLst/>
              <a:ahLst/>
              <a:cxnLst/>
              <a:rect l="0" t="0" r="0" b="0"/>
              <a:pathLst>
                <a:path w="123826" h="28576">
                  <a:moveTo>
                    <a:pt x="0" y="28575"/>
                  </a:moveTo>
                  <a:lnTo>
                    <a:pt x="0" y="28575"/>
                  </a:lnTo>
                  <a:lnTo>
                    <a:pt x="0" y="23518"/>
                  </a:lnTo>
                  <a:lnTo>
                    <a:pt x="1058" y="22029"/>
                  </a:lnTo>
                  <a:lnTo>
                    <a:pt x="2822" y="21036"/>
                  </a:lnTo>
                  <a:lnTo>
                    <a:pt x="8201" y="19442"/>
                  </a:lnTo>
                  <a:lnTo>
                    <a:pt x="16868" y="25673"/>
                  </a:lnTo>
                  <a:lnTo>
                    <a:pt x="22666" y="27285"/>
                  </a:lnTo>
                  <a:lnTo>
                    <a:pt x="25694" y="26657"/>
                  </a:lnTo>
                  <a:lnTo>
                    <a:pt x="38158" y="20866"/>
                  </a:lnTo>
                  <a:lnTo>
                    <a:pt x="82727" y="9370"/>
                  </a:lnTo>
                  <a:lnTo>
                    <a:pt x="106509" y="1443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3899"/>
            <p:cNvSpPr/>
            <p:nvPr>
              <p:custDataLst>
                <p:tags r:id="rId215"/>
              </p:custDataLst>
            </p:nvPr>
          </p:nvSpPr>
          <p:spPr>
            <a:xfrm>
              <a:off x="8410691" y="581035"/>
              <a:ext cx="190385" cy="113859"/>
            </a:xfrm>
            <a:custGeom>
              <a:avLst/>
              <a:gdLst/>
              <a:ahLst/>
              <a:cxnLst/>
              <a:rect l="0" t="0" r="0" b="0"/>
              <a:pathLst>
                <a:path w="190385" h="113859">
                  <a:moveTo>
                    <a:pt x="9409" y="9515"/>
                  </a:moveTo>
                  <a:lnTo>
                    <a:pt x="9409" y="9515"/>
                  </a:lnTo>
                  <a:lnTo>
                    <a:pt x="277" y="9515"/>
                  </a:lnTo>
                  <a:lnTo>
                    <a:pt x="0" y="4458"/>
                  </a:lnTo>
                  <a:lnTo>
                    <a:pt x="1020" y="2969"/>
                  </a:lnTo>
                  <a:lnTo>
                    <a:pt x="2757" y="1976"/>
                  </a:lnTo>
                  <a:lnTo>
                    <a:pt x="9591" y="251"/>
                  </a:lnTo>
                  <a:lnTo>
                    <a:pt x="28620" y="0"/>
                  </a:lnTo>
                  <a:lnTo>
                    <a:pt x="36645" y="2817"/>
                  </a:lnTo>
                  <a:lnTo>
                    <a:pt x="43739" y="6538"/>
                  </a:lnTo>
                  <a:lnTo>
                    <a:pt x="56916" y="8927"/>
                  </a:lnTo>
                  <a:lnTo>
                    <a:pt x="60131" y="9123"/>
                  </a:lnTo>
                  <a:lnTo>
                    <a:pt x="66524" y="12163"/>
                  </a:lnTo>
                  <a:lnTo>
                    <a:pt x="83725" y="26839"/>
                  </a:lnTo>
                  <a:lnTo>
                    <a:pt x="84772" y="30620"/>
                  </a:lnTo>
                  <a:lnTo>
                    <a:pt x="85560" y="50910"/>
                  </a:lnTo>
                  <a:lnTo>
                    <a:pt x="82765" y="57193"/>
                  </a:lnTo>
                  <a:lnTo>
                    <a:pt x="70418" y="79568"/>
                  </a:lnTo>
                  <a:lnTo>
                    <a:pt x="68274" y="87569"/>
                  </a:lnTo>
                  <a:lnTo>
                    <a:pt x="66643" y="90126"/>
                  </a:lnTo>
                  <a:lnTo>
                    <a:pt x="64499" y="91831"/>
                  </a:lnTo>
                  <a:lnTo>
                    <a:pt x="59294" y="94783"/>
                  </a:lnTo>
                  <a:lnTo>
                    <a:pt x="50412" y="101337"/>
                  </a:lnTo>
                  <a:lnTo>
                    <a:pt x="41078" y="104808"/>
                  </a:lnTo>
                  <a:lnTo>
                    <a:pt x="30330" y="112832"/>
                  </a:lnTo>
                  <a:lnTo>
                    <a:pt x="23957" y="113858"/>
                  </a:lnTo>
                  <a:lnTo>
                    <a:pt x="22283" y="112944"/>
                  </a:lnTo>
                  <a:lnTo>
                    <a:pt x="21166" y="111276"/>
                  </a:lnTo>
                  <a:lnTo>
                    <a:pt x="19375" y="106051"/>
                  </a:lnTo>
                  <a:lnTo>
                    <a:pt x="26531" y="94573"/>
                  </a:lnTo>
                  <a:lnTo>
                    <a:pt x="27173" y="91620"/>
                  </a:lnTo>
                  <a:lnTo>
                    <a:pt x="33532" y="85517"/>
                  </a:lnTo>
                  <a:lnTo>
                    <a:pt x="42355" y="78219"/>
                  </a:lnTo>
                  <a:lnTo>
                    <a:pt x="79237" y="35030"/>
                  </a:lnTo>
                  <a:lnTo>
                    <a:pt x="98500" y="23296"/>
                  </a:lnTo>
                  <a:lnTo>
                    <a:pt x="106508" y="20932"/>
                  </a:lnTo>
                  <a:lnTo>
                    <a:pt x="109067" y="19243"/>
                  </a:lnTo>
                  <a:lnTo>
                    <a:pt x="110773" y="17058"/>
                  </a:lnTo>
                  <a:lnTo>
                    <a:pt x="111910" y="14544"/>
                  </a:lnTo>
                  <a:lnTo>
                    <a:pt x="113727" y="12868"/>
                  </a:lnTo>
                  <a:lnTo>
                    <a:pt x="123257" y="9646"/>
                  </a:lnTo>
                  <a:lnTo>
                    <a:pt x="123669" y="17727"/>
                  </a:lnTo>
                  <a:lnTo>
                    <a:pt x="117155" y="26385"/>
                  </a:lnTo>
                  <a:lnTo>
                    <a:pt x="114575" y="36340"/>
                  </a:lnTo>
                  <a:lnTo>
                    <a:pt x="114185" y="71174"/>
                  </a:lnTo>
                  <a:lnTo>
                    <a:pt x="116301" y="71788"/>
                  </a:lnTo>
                  <a:lnTo>
                    <a:pt x="128335" y="69712"/>
                  </a:lnTo>
                  <a:lnTo>
                    <a:pt x="150015" y="75482"/>
                  </a:lnTo>
                  <a:lnTo>
                    <a:pt x="166193" y="74922"/>
                  </a:lnTo>
                  <a:lnTo>
                    <a:pt x="190384" y="666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3900"/>
            <p:cNvSpPr/>
            <p:nvPr>
              <p:custDataLst>
                <p:tags r:id="rId216"/>
              </p:custDataLst>
            </p:nvPr>
          </p:nvSpPr>
          <p:spPr>
            <a:xfrm>
              <a:off x="8277225" y="666750"/>
              <a:ext cx="76201" cy="28576"/>
            </a:xfrm>
            <a:custGeom>
              <a:avLst/>
              <a:gdLst/>
              <a:ahLst/>
              <a:cxnLst/>
              <a:rect l="0" t="0" r="0" b="0"/>
              <a:pathLst>
                <a:path w="76201" h="28576">
                  <a:moveTo>
                    <a:pt x="0" y="28575"/>
                  </a:moveTo>
                  <a:lnTo>
                    <a:pt x="0" y="28575"/>
                  </a:lnTo>
                  <a:lnTo>
                    <a:pt x="0" y="20374"/>
                  </a:lnTo>
                  <a:lnTo>
                    <a:pt x="1058" y="19933"/>
                  </a:lnTo>
                  <a:lnTo>
                    <a:pt x="18623" y="19053"/>
                  </a:lnTo>
                  <a:lnTo>
                    <a:pt x="26570" y="12505"/>
                  </a:lnTo>
                  <a:lnTo>
                    <a:pt x="36374" y="9917"/>
                  </a:lnTo>
                  <a:lnTo>
                    <a:pt x="51205" y="9559"/>
                  </a:lnTo>
                  <a:lnTo>
                    <a:pt x="57330" y="6718"/>
                  </a:lnTo>
                  <a:lnTo>
                    <a:pt x="63580" y="2986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3901"/>
            <p:cNvSpPr/>
            <p:nvPr>
              <p:custDataLst>
                <p:tags r:id="rId217"/>
              </p:custDataLst>
            </p:nvPr>
          </p:nvSpPr>
          <p:spPr>
            <a:xfrm>
              <a:off x="8143875" y="581059"/>
              <a:ext cx="38101" cy="171417"/>
            </a:xfrm>
            <a:custGeom>
              <a:avLst/>
              <a:gdLst/>
              <a:ahLst/>
              <a:cxnLst/>
              <a:rect l="0" t="0" r="0" b="0"/>
              <a:pathLst>
                <a:path w="38101" h="171417">
                  <a:moveTo>
                    <a:pt x="0" y="9491"/>
                  </a:moveTo>
                  <a:lnTo>
                    <a:pt x="0" y="9491"/>
                  </a:lnTo>
                  <a:lnTo>
                    <a:pt x="0" y="0"/>
                  </a:lnTo>
                  <a:lnTo>
                    <a:pt x="0" y="31765"/>
                  </a:lnTo>
                  <a:lnTo>
                    <a:pt x="2822" y="38088"/>
                  </a:lnTo>
                  <a:lnTo>
                    <a:pt x="5056" y="41256"/>
                  </a:lnTo>
                  <a:lnTo>
                    <a:pt x="8200" y="55827"/>
                  </a:lnTo>
                  <a:lnTo>
                    <a:pt x="9491" y="102007"/>
                  </a:lnTo>
                  <a:lnTo>
                    <a:pt x="12332" y="111640"/>
                  </a:lnTo>
                  <a:lnTo>
                    <a:pt x="16064" y="120507"/>
                  </a:lnTo>
                  <a:lnTo>
                    <a:pt x="20031" y="155269"/>
                  </a:lnTo>
                  <a:lnTo>
                    <a:pt x="21821" y="157477"/>
                  </a:lnTo>
                  <a:lnTo>
                    <a:pt x="38100" y="1714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3902"/>
            <p:cNvSpPr/>
            <p:nvPr>
              <p:custDataLst>
                <p:tags r:id="rId218"/>
              </p:custDataLst>
            </p:nvPr>
          </p:nvSpPr>
          <p:spPr>
            <a:xfrm>
              <a:off x="8148207" y="400050"/>
              <a:ext cx="462394" cy="61781"/>
            </a:xfrm>
            <a:custGeom>
              <a:avLst/>
              <a:gdLst/>
              <a:ahLst/>
              <a:cxnLst/>
              <a:rect l="0" t="0" r="0" b="0"/>
              <a:pathLst>
                <a:path w="462394" h="61781">
                  <a:moveTo>
                    <a:pt x="52818" y="38100"/>
                  </a:moveTo>
                  <a:lnTo>
                    <a:pt x="52818" y="38100"/>
                  </a:lnTo>
                  <a:lnTo>
                    <a:pt x="34918" y="45639"/>
                  </a:lnTo>
                  <a:lnTo>
                    <a:pt x="31360" y="46301"/>
                  </a:lnTo>
                  <a:lnTo>
                    <a:pt x="24583" y="49859"/>
                  </a:lnTo>
                  <a:lnTo>
                    <a:pt x="10239" y="61780"/>
                  </a:lnTo>
                  <a:lnTo>
                    <a:pt x="8557" y="61295"/>
                  </a:lnTo>
                  <a:lnTo>
                    <a:pt x="7435" y="58855"/>
                  </a:lnTo>
                  <a:lnTo>
                    <a:pt x="6688" y="55112"/>
                  </a:lnTo>
                  <a:lnTo>
                    <a:pt x="5132" y="52616"/>
                  </a:lnTo>
                  <a:lnTo>
                    <a:pt x="3036" y="50952"/>
                  </a:lnTo>
                  <a:lnTo>
                    <a:pt x="579" y="49843"/>
                  </a:lnTo>
                  <a:lnTo>
                    <a:pt x="0" y="49104"/>
                  </a:lnTo>
                  <a:lnTo>
                    <a:pt x="673" y="48611"/>
                  </a:lnTo>
                  <a:lnTo>
                    <a:pt x="23242" y="47683"/>
                  </a:lnTo>
                  <a:lnTo>
                    <a:pt x="64416" y="55831"/>
                  </a:lnTo>
                  <a:lnTo>
                    <a:pt x="101911" y="50343"/>
                  </a:lnTo>
                  <a:lnTo>
                    <a:pt x="137803" y="48430"/>
                  </a:lnTo>
                  <a:lnTo>
                    <a:pt x="181480" y="46805"/>
                  </a:lnTo>
                  <a:lnTo>
                    <a:pt x="226877" y="41150"/>
                  </a:lnTo>
                  <a:lnTo>
                    <a:pt x="268668" y="37945"/>
                  </a:lnTo>
                  <a:lnTo>
                    <a:pt x="313035" y="30763"/>
                  </a:lnTo>
                  <a:lnTo>
                    <a:pt x="353463" y="22991"/>
                  </a:lnTo>
                  <a:lnTo>
                    <a:pt x="399405" y="17006"/>
                  </a:lnTo>
                  <a:lnTo>
                    <a:pt x="441711" y="10510"/>
                  </a:lnTo>
                  <a:lnTo>
                    <a:pt x="452496" y="9963"/>
                  </a:lnTo>
                  <a:lnTo>
                    <a:pt x="455795" y="8759"/>
                  </a:lnTo>
                  <a:lnTo>
                    <a:pt x="457994" y="6897"/>
                  </a:lnTo>
                  <a:lnTo>
                    <a:pt x="46239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3903"/>
            <p:cNvSpPr/>
            <p:nvPr>
              <p:custDataLst>
                <p:tags r:id="rId219"/>
              </p:custDataLst>
            </p:nvPr>
          </p:nvSpPr>
          <p:spPr>
            <a:xfrm>
              <a:off x="8286750" y="124252"/>
              <a:ext cx="38090" cy="247224"/>
            </a:xfrm>
            <a:custGeom>
              <a:avLst/>
              <a:gdLst/>
              <a:ahLst/>
              <a:cxnLst/>
              <a:rect l="0" t="0" r="0" b="0"/>
              <a:pathLst>
                <a:path w="38090" h="247224">
                  <a:moveTo>
                    <a:pt x="0" y="18623"/>
                  </a:moveTo>
                  <a:lnTo>
                    <a:pt x="0" y="18623"/>
                  </a:lnTo>
                  <a:lnTo>
                    <a:pt x="0" y="0"/>
                  </a:lnTo>
                  <a:lnTo>
                    <a:pt x="0" y="4756"/>
                  </a:lnTo>
                  <a:lnTo>
                    <a:pt x="2822" y="9990"/>
                  </a:lnTo>
                  <a:lnTo>
                    <a:pt x="6545" y="15845"/>
                  </a:lnTo>
                  <a:lnTo>
                    <a:pt x="9701" y="25091"/>
                  </a:lnTo>
                  <a:lnTo>
                    <a:pt x="15809" y="34533"/>
                  </a:lnTo>
                  <a:lnTo>
                    <a:pt x="18090" y="45092"/>
                  </a:lnTo>
                  <a:lnTo>
                    <a:pt x="19824" y="61155"/>
                  </a:lnTo>
                  <a:lnTo>
                    <a:pt x="27213" y="91814"/>
                  </a:lnTo>
                  <a:lnTo>
                    <a:pt x="31217" y="123420"/>
                  </a:lnTo>
                  <a:lnTo>
                    <a:pt x="36061" y="142454"/>
                  </a:lnTo>
                  <a:lnTo>
                    <a:pt x="37981" y="186898"/>
                  </a:lnTo>
                  <a:lnTo>
                    <a:pt x="38089" y="219941"/>
                  </a:lnTo>
                  <a:lnTo>
                    <a:pt x="35273" y="227337"/>
                  </a:lnTo>
                  <a:lnTo>
                    <a:pt x="31552" y="234151"/>
                  </a:lnTo>
                  <a:lnTo>
                    <a:pt x="28575" y="2472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3904"/>
            <p:cNvSpPr/>
            <p:nvPr>
              <p:custDataLst>
                <p:tags r:id="rId220"/>
              </p:custDataLst>
            </p:nvPr>
          </p:nvSpPr>
          <p:spPr>
            <a:xfrm>
              <a:off x="7762876" y="64716"/>
              <a:ext cx="4419600" cy="2009684"/>
            </a:xfrm>
            <a:custGeom>
              <a:avLst/>
              <a:gdLst/>
              <a:ahLst/>
              <a:cxnLst/>
              <a:rect l="0" t="0" r="0" b="0"/>
              <a:pathLst>
                <a:path w="4419600" h="2009684">
                  <a:moveTo>
                    <a:pt x="9524" y="49584"/>
                  </a:moveTo>
                  <a:lnTo>
                    <a:pt x="9524" y="49584"/>
                  </a:lnTo>
                  <a:lnTo>
                    <a:pt x="9524" y="33182"/>
                  </a:lnTo>
                  <a:lnTo>
                    <a:pt x="8466" y="32299"/>
                  </a:lnTo>
                  <a:lnTo>
                    <a:pt x="4468" y="31319"/>
                  </a:lnTo>
                  <a:lnTo>
                    <a:pt x="2979" y="29999"/>
                  </a:lnTo>
                  <a:lnTo>
                    <a:pt x="1324" y="25710"/>
                  </a:lnTo>
                  <a:lnTo>
                    <a:pt x="51" y="0"/>
                  </a:lnTo>
                  <a:lnTo>
                    <a:pt x="0" y="38553"/>
                  </a:lnTo>
                  <a:lnTo>
                    <a:pt x="7603" y="78920"/>
                  </a:lnTo>
                  <a:lnTo>
                    <a:pt x="16245" y="115309"/>
                  </a:lnTo>
                  <a:lnTo>
                    <a:pt x="25509" y="158076"/>
                  </a:lnTo>
                  <a:lnTo>
                    <a:pt x="34957" y="200145"/>
                  </a:lnTo>
                  <a:lnTo>
                    <a:pt x="41289" y="233975"/>
                  </a:lnTo>
                  <a:lnTo>
                    <a:pt x="44809" y="267355"/>
                  </a:lnTo>
                  <a:lnTo>
                    <a:pt x="47431" y="299829"/>
                  </a:lnTo>
                  <a:lnTo>
                    <a:pt x="52125" y="331902"/>
                  </a:lnTo>
                  <a:lnTo>
                    <a:pt x="57738" y="366617"/>
                  </a:lnTo>
                  <a:lnTo>
                    <a:pt x="63761" y="404271"/>
                  </a:lnTo>
                  <a:lnTo>
                    <a:pt x="69966" y="445700"/>
                  </a:lnTo>
                  <a:lnTo>
                    <a:pt x="76251" y="488808"/>
                  </a:lnTo>
                  <a:lnTo>
                    <a:pt x="82571" y="532661"/>
                  </a:lnTo>
                  <a:lnTo>
                    <a:pt x="88909" y="576846"/>
                  </a:lnTo>
                  <a:lnTo>
                    <a:pt x="92431" y="621178"/>
                  </a:lnTo>
                  <a:lnTo>
                    <a:pt x="95055" y="665576"/>
                  </a:lnTo>
                  <a:lnTo>
                    <a:pt x="99749" y="710003"/>
                  </a:lnTo>
                  <a:lnTo>
                    <a:pt x="102541" y="754442"/>
                  </a:lnTo>
                  <a:lnTo>
                    <a:pt x="104840" y="799946"/>
                  </a:lnTo>
                  <a:lnTo>
                    <a:pt x="106934" y="823934"/>
                  </a:lnTo>
                  <a:lnTo>
                    <a:pt x="109388" y="848392"/>
                  </a:lnTo>
                  <a:lnTo>
                    <a:pt x="112117" y="895324"/>
                  </a:lnTo>
                  <a:lnTo>
                    <a:pt x="114387" y="940877"/>
                  </a:lnTo>
                  <a:lnTo>
                    <a:pt x="118924" y="985817"/>
                  </a:lnTo>
                  <a:lnTo>
                    <a:pt x="121646" y="1030485"/>
                  </a:lnTo>
                  <a:lnTo>
                    <a:pt x="122856" y="1073973"/>
                  </a:lnTo>
                  <a:lnTo>
                    <a:pt x="123394" y="1114468"/>
                  </a:lnTo>
                  <a:lnTo>
                    <a:pt x="126456" y="1156455"/>
                  </a:lnTo>
                  <a:lnTo>
                    <a:pt x="130285" y="1198752"/>
                  </a:lnTo>
                  <a:lnTo>
                    <a:pt x="131987" y="1238717"/>
                  </a:lnTo>
                  <a:lnTo>
                    <a:pt x="135566" y="1274824"/>
                  </a:lnTo>
                  <a:lnTo>
                    <a:pt x="140684" y="1309568"/>
                  </a:lnTo>
                  <a:lnTo>
                    <a:pt x="146487" y="1346177"/>
                  </a:lnTo>
                  <a:lnTo>
                    <a:pt x="155416" y="1380792"/>
                  </a:lnTo>
                  <a:lnTo>
                    <a:pt x="172343" y="1427208"/>
                  </a:lnTo>
                  <a:lnTo>
                    <a:pt x="190763" y="1467771"/>
                  </a:lnTo>
                  <a:lnTo>
                    <a:pt x="209627" y="1506602"/>
                  </a:lnTo>
                  <a:lnTo>
                    <a:pt x="224400" y="1531114"/>
                  </a:lnTo>
                  <a:lnTo>
                    <a:pt x="268379" y="1572721"/>
                  </a:lnTo>
                  <a:lnTo>
                    <a:pt x="308119" y="1599081"/>
                  </a:lnTo>
                  <a:lnTo>
                    <a:pt x="339083" y="1613491"/>
                  </a:lnTo>
                  <a:lnTo>
                    <a:pt x="374011" y="1626951"/>
                  </a:lnTo>
                  <a:lnTo>
                    <a:pt x="410702" y="1639989"/>
                  </a:lnTo>
                  <a:lnTo>
                    <a:pt x="449234" y="1652839"/>
                  </a:lnTo>
                  <a:lnTo>
                    <a:pt x="491054" y="1665606"/>
                  </a:lnTo>
                  <a:lnTo>
                    <a:pt x="537156" y="1675513"/>
                  </a:lnTo>
                  <a:lnTo>
                    <a:pt x="561304" y="1679637"/>
                  </a:lnTo>
                  <a:lnTo>
                    <a:pt x="586928" y="1683444"/>
                  </a:lnTo>
                  <a:lnTo>
                    <a:pt x="613534" y="1687041"/>
                  </a:lnTo>
                  <a:lnTo>
                    <a:pt x="640798" y="1690497"/>
                  </a:lnTo>
                  <a:lnTo>
                    <a:pt x="668499" y="1694917"/>
                  </a:lnTo>
                  <a:lnTo>
                    <a:pt x="696491" y="1699981"/>
                  </a:lnTo>
                  <a:lnTo>
                    <a:pt x="724676" y="1705474"/>
                  </a:lnTo>
                  <a:lnTo>
                    <a:pt x="755109" y="1710194"/>
                  </a:lnTo>
                  <a:lnTo>
                    <a:pt x="787039" y="1714399"/>
                  </a:lnTo>
                  <a:lnTo>
                    <a:pt x="819968" y="1718261"/>
                  </a:lnTo>
                  <a:lnTo>
                    <a:pt x="853562" y="1721894"/>
                  </a:lnTo>
                  <a:lnTo>
                    <a:pt x="887599" y="1725374"/>
                  </a:lnTo>
                  <a:lnTo>
                    <a:pt x="921933" y="1728752"/>
                  </a:lnTo>
                  <a:lnTo>
                    <a:pt x="957521" y="1732063"/>
                  </a:lnTo>
                  <a:lnTo>
                    <a:pt x="993948" y="1735328"/>
                  </a:lnTo>
                  <a:lnTo>
                    <a:pt x="1030931" y="1738563"/>
                  </a:lnTo>
                  <a:lnTo>
                    <a:pt x="1068287" y="1741779"/>
                  </a:lnTo>
                  <a:lnTo>
                    <a:pt x="1105891" y="1744981"/>
                  </a:lnTo>
                  <a:lnTo>
                    <a:pt x="1143660" y="1748173"/>
                  </a:lnTo>
                  <a:lnTo>
                    <a:pt x="1183656" y="1751360"/>
                  </a:lnTo>
                  <a:lnTo>
                    <a:pt x="1225137" y="1754543"/>
                  </a:lnTo>
                  <a:lnTo>
                    <a:pt x="1267608" y="1757723"/>
                  </a:lnTo>
                  <a:lnTo>
                    <a:pt x="1309680" y="1760902"/>
                  </a:lnTo>
                  <a:lnTo>
                    <a:pt x="1351486" y="1764079"/>
                  </a:lnTo>
                  <a:lnTo>
                    <a:pt x="1393116" y="1767256"/>
                  </a:lnTo>
                  <a:lnTo>
                    <a:pt x="1435685" y="1769374"/>
                  </a:lnTo>
                  <a:lnTo>
                    <a:pt x="1478882" y="1770785"/>
                  </a:lnTo>
                  <a:lnTo>
                    <a:pt x="1522495" y="1771727"/>
                  </a:lnTo>
                  <a:lnTo>
                    <a:pt x="1567447" y="1773412"/>
                  </a:lnTo>
                  <a:lnTo>
                    <a:pt x="1613289" y="1775595"/>
                  </a:lnTo>
                  <a:lnTo>
                    <a:pt x="1659726" y="1778108"/>
                  </a:lnTo>
                  <a:lnTo>
                    <a:pt x="1705499" y="1780841"/>
                  </a:lnTo>
                  <a:lnTo>
                    <a:pt x="1750832" y="1783722"/>
                  </a:lnTo>
                  <a:lnTo>
                    <a:pt x="1795872" y="1786701"/>
                  </a:lnTo>
                  <a:lnTo>
                    <a:pt x="1842831" y="1790804"/>
                  </a:lnTo>
                  <a:lnTo>
                    <a:pt x="1891070" y="1795656"/>
                  </a:lnTo>
                  <a:lnTo>
                    <a:pt x="1940163" y="1801007"/>
                  </a:lnTo>
                  <a:lnTo>
                    <a:pt x="1989826" y="1805632"/>
                  </a:lnTo>
                  <a:lnTo>
                    <a:pt x="2039866" y="1809774"/>
                  </a:lnTo>
                  <a:lnTo>
                    <a:pt x="2090161" y="1813594"/>
                  </a:lnTo>
                  <a:lnTo>
                    <a:pt x="2141682" y="1817199"/>
                  </a:lnTo>
                  <a:lnTo>
                    <a:pt x="2194021" y="1820661"/>
                  </a:lnTo>
                  <a:lnTo>
                    <a:pt x="2246904" y="1824027"/>
                  </a:lnTo>
                  <a:lnTo>
                    <a:pt x="2298036" y="1827329"/>
                  </a:lnTo>
                  <a:lnTo>
                    <a:pt x="2348001" y="1830589"/>
                  </a:lnTo>
                  <a:lnTo>
                    <a:pt x="2397183" y="1833821"/>
                  </a:lnTo>
                  <a:lnTo>
                    <a:pt x="2447962" y="1838092"/>
                  </a:lnTo>
                  <a:lnTo>
                    <a:pt x="2499808" y="1843056"/>
                  </a:lnTo>
                  <a:lnTo>
                    <a:pt x="2552363" y="1848482"/>
                  </a:lnTo>
                  <a:lnTo>
                    <a:pt x="2604333" y="1853158"/>
                  </a:lnTo>
                  <a:lnTo>
                    <a:pt x="2655914" y="1857333"/>
                  </a:lnTo>
                  <a:lnTo>
                    <a:pt x="2707235" y="1861175"/>
                  </a:lnTo>
                  <a:lnTo>
                    <a:pt x="2759439" y="1865853"/>
                  </a:lnTo>
                  <a:lnTo>
                    <a:pt x="2812234" y="1871088"/>
                  </a:lnTo>
                  <a:lnTo>
                    <a:pt x="2865422" y="1876695"/>
                  </a:lnTo>
                  <a:lnTo>
                    <a:pt x="2918873" y="1882550"/>
                  </a:lnTo>
                  <a:lnTo>
                    <a:pt x="2972499" y="1888569"/>
                  </a:lnTo>
                  <a:lnTo>
                    <a:pt x="3026241" y="1894699"/>
                  </a:lnTo>
                  <a:lnTo>
                    <a:pt x="3079002" y="1900903"/>
                  </a:lnTo>
                  <a:lnTo>
                    <a:pt x="3131109" y="1907155"/>
                  </a:lnTo>
                  <a:lnTo>
                    <a:pt x="3182781" y="1913439"/>
                  </a:lnTo>
                  <a:lnTo>
                    <a:pt x="3233104" y="1918688"/>
                  </a:lnTo>
                  <a:lnTo>
                    <a:pt x="3282527" y="1923245"/>
                  </a:lnTo>
                  <a:lnTo>
                    <a:pt x="3331351" y="1927341"/>
                  </a:lnTo>
                  <a:lnTo>
                    <a:pt x="3378717" y="1932189"/>
                  </a:lnTo>
                  <a:lnTo>
                    <a:pt x="3425111" y="1937537"/>
                  </a:lnTo>
                  <a:lnTo>
                    <a:pt x="3470857" y="1943219"/>
                  </a:lnTo>
                  <a:lnTo>
                    <a:pt x="3518287" y="1948066"/>
                  </a:lnTo>
                  <a:lnTo>
                    <a:pt x="3566842" y="1952355"/>
                  </a:lnTo>
                  <a:lnTo>
                    <a:pt x="3616144" y="1956273"/>
                  </a:lnTo>
                  <a:lnTo>
                    <a:pt x="3662771" y="1959943"/>
                  </a:lnTo>
                  <a:lnTo>
                    <a:pt x="3707614" y="1963449"/>
                  </a:lnTo>
                  <a:lnTo>
                    <a:pt x="3751267" y="1966844"/>
                  </a:lnTo>
                  <a:lnTo>
                    <a:pt x="3794128" y="1970165"/>
                  </a:lnTo>
                  <a:lnTo>
                    <a:pt x="3836459" y="1973438"/>
                  </a:lnTo>
                  <a:lnTo>
                    <a:pt x="3878439" y="1976679"/>
                  </a:lnTo>
                  <a:lnTo>
                    <a:pt x="3918068" y="1979897"/>
                  </a:lnTo>
                  <a:lnTo>
                    <a:pt x="3956127" y="1983101"/>
                  </a:lnTo>
                  <a:lnTo>
                    <a:pt x="3993142" y="1986295"/>
                  </a:lnTo>
                  <a:lnTo>
                    <a:pt x="4028403" y="1989483"/>
                  </a:lnTo>
                  <a:lnTo>
                    <a:pt x="4062493" y="1992667"/>
                  </a:lnTo>
                  <a:lnTo>
                    <a:pt x="4095804" y="1995848"/>
                  </a:lnTo>
                  <a:lnTo>
                    <a:pt x="4127535" y="1997968"/>
                  </a:lnTo>
                  <a:lnTo>
                    <a:pt x="4158216" y="1999382"/>
                  </a:lnTo>
                  <a:lnTo>
                    <a:pt x="4188193" y="2000324"/>
                  </a:lnTo>
                  <a:lnTo>
                    <a:pt x="4217704" y="2002011"/>
                  </a:lnTo>
                  <a:lnTo>
                    <a:pt x="4246902" y="2004194"/>
                  </a:lnTo>
                  <a:lnTo>
                    <a:pt x="4275891" y="2006707"/>
                  </a:lnTo>
                  <a:lnTo>
                    <a:pt x="4302627" y="2008383"/>
                  </a:lnTo>
                  <a:lnTo>
                    <a:pt x="4327861" y="2009500"/>
                  </a:lnTo>
                  <a:lnTo>
                    <a:pt x="4370359" y="2009683"/>
                  </a:lnTo>
                  <a:lnTo>
                    <a:pt x="4419599" y="20022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3905"/>
            <p:cNvSpPr/>
            <p:nvPr>
              <p:custDataLst>
                <p:tags r:id="rId221"/>
              </p:custDataLst>
            </p:nvPr>
          </p:nvSpPr>
          <p:spPr>
            <a:xfrm>
              <a:off x="10887075" y="2076450"/>
              <a:ext cx="1123951" cy="47475"/>
            </a:xfrm>
            <a:custGeom>
              <a:avLst/>
              <a:gdLst/>
              <a:ahLst/>
              <a:cxnLst/>
              <a:rect l="0" t="0" r="0" b="0"/>
              <a:pathLst>
                <a:path w="1123951" h="47475">
                  <a:moveTo>
                    <a:pt x="0" y="9525"/>
                  </a:moveTo>
                  <a:lnTo>
                    <a:pt x="0" y="9525"/>
                  </a:lnTo>
                  <a:lnTo>
                    <a:pt x="15208" y="16071"/>
                  </a:lnTo>
                  <a:lnTo>
                    <a:pt x="49883" y="18462"/>
                  </a:lnTo>
                  <a:lnTo>
                    <a:pt x="81437" y="19847"/>
                  </a:lnTo>
                  <a:lnTo>
                    <a:pt x="116628" y="23990"/>
                  </a:lnTo>
                  <a:lnTo>
                    <a:pt x="139135" y="25518"/>
                  </a:lnTo>
                  <a:lnTo>
                    <a:pt x="164723" y="26537"/>
                  </a:lnTo>
                  <a:lnTo>
                    <a:pt x="192364" y="27217"/>
                  </a:lnTo>
                  <a:lnTo>
                    <a:pt x="220319" y="27669"/>
                  </a:lnTo>
                  <a:lnTo>
                    <a:pt x="248479" y="27971"/>
                  </a:lnTo>
                  <a:lnTo>
                    <a:pt x="276777" y="28173"/>
                  </a:lnTo>
                  <a:lnTo>
                    <a:pt x="307284" y="29365"/>
                  </a:lnTo>
                  <a:lnTo>
                    <a:pt x="339264" y="31218"/>
                  </a:lnTo>
                  <a:lnTo>
                    <a:pt x="372226" y="33512"/>
                  </a:lnTo>
                  <a:lnTo>
                    <a:pt x="406900" y="36100"/>
                  </a:lnTo>
                  <a:lnTo>
                    <a:pt x="442716" y="38883"/>
                  </a:lnTo>
                  <a:lnTo>
                    <a:pt x="479294" y="41797"/>
                  </a:lnTo>
                  <a:lnTo>
                    <a:pt x="517438" y="43740"/>
                  </a:lnTo>
                  <a:lnTo>
                    <a:pt x="556624" y="45035"/>
                  </a:lnTo>
                  <a:lnTo>
                    <a:pt x="596507" y="45898"/>
                  </a:lnTo>
                  <a:lnTo>
                    <a:pt x="633681" y="46474"/>
                  </a:lnTo>
                  <a:lnTo>
                    <a:pt x="669045" y="46858"/>
                  </a:lnTo>
                  <a:lnTo>
                    <a:pt x="703204" y="47113"/>
                  </a:lnTo>
                  <a:lnTo>
                    <a:pt x="736560" y="47284"/>
                  </a:lnTo>
                  <a:lnTo>
                    <a:pt x="769382" y="47398"/>
                  </a:lnTo>
                  <a:lnTo>
                    <a:pt x="801848" y="47474"/>
                  </a:lnTo>
                  <a:lnTo>
                    <a:pt x="831956" y="46466"/>
                  </a:lnTo>
                  <a:lnTo>
                    <a:pt x="860496" y="44736"/>
                  </a:lnTo>
                  <a:lnTo>
                    <a:pt x="887989" y="42524"/>
                  </a:lnTo>
                  <a:lnTo>
                    <a:pt x="935469" y="40066"/>
                  </a:lnTo>
                  <a:lnTo>
                    <a:pt x="977739" y="37915"/>
                  </a:lnTo>
                  <a:lnTo>
                    <a:pt x="1017693" y="33432"/>
                  </a:lnTo>
                  <a:lnTo>
                    <a:pt x="1050972" y="25089"/>
                  </a:lnTo>
                  <a:lnTo>
                    <a:pt x="1090685" y="11314"/>
                  </a:lnTo>
                  <a:lnTo>
                    <a:pt x="11239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SMARTInkShape-Group814"/>
          <p:cNvGrpSpPr/>
          <p:nvPr/>
        </p:nvGrpSpPr>
        <p:grpSpPr>
          <a:xfrm>
            <a:off x="327887" y="485807"/>
            <a:ext cx="1186151" cy="560442"/>
            <a:chOff x="327887" y="485807"/>
            <a:chExt cx="1186151" cy="560442"/>
          </a:xfrm>
        </p:grpSpPr>
        <p:sp>
          <p:nvSpPr>
            <p:cNvPr id="26" name="SMARTInkShape-3906"/>
            <p:cNvSpPr/>
            <p:nvPr>
              <p:custDataLst>
                <p:tags r:id="rId194"/>
              </p:custDataLst>
            </p:nvPr>
          </p:nvSpPr>
          <p:spPr>
            <a:xfrm>
              <a:off x="344419" y="800100"/>
              <a:ext cx="227082" cy="57117"/>
            </a:xfrm>
            <a:custGeom>
              <a:avLst/>
              <a:gdLst/>
              <a:ahLst/>
              <a:cxnLst/>
              <a:rect l="0" t="0" r="0" b="0"/>
              <a:pathLst>
                <a:path w="227082" h="57117">
                  <a:moveTo>
                    <a:pt x="46106" y="47625"/>
                  </a:moveTo>
                  <a:lnTo>
                    <a:pt x="46106" y="47625"/>
                  </a:lnTo>
                  <a:lnTo>
                    <a:pt x="41050" y="47625"/>
                  </a:lnTo>
                  <a:lnTo>
                    <a:pt x="8431" y="56888"/>
                  </a:lnTo>
                  <a:lnTo>
                    <a:pt x="0" y="57116"/>
                  </a:lnTo>
                  <a:lnTo>
                    <a:pt x="1978" y="54312"/>
                  </a:lnTo>
                  <a:lnTo>
                    <a:pt x="3988" y="52083"/>
                  </a:lnTo>
                  <a:lnTo>
                    <a:pt x="9042" y="49606"/>
                  </a:lnTo>
                  <a:lnTo>
                    <a:pt x="49791" y="44854"/>
                  </a:lnTo>
                  <a:lnTo>
                    <a:pt x="96041" y="35871"/>
                  </a:lnTo>
                  <a:lnTo>
                    <a:pt x="142718" y="21932"/>
                  </a:lnTo>
                  <a:lnTo>
                    <a:pt x="189877" y="9467"/>
                  </a:lnTo>
                  <a:lnTo>
                    <a:pt x="22708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3907"/>
            <p:cNvSpPr/>
            <p:nvPr>
              <p:custDataLst>
                <p:tags r:id="rId195"/>
              </p:custDataLst>
            </p:nvPr>
          </p:nvSpPr>
          <p:spPr>
            <a:xfrm>
              <a:off x="327887" y="485807"/>
              <a:ext cx="271288" cy="542322"/>
            </a:xfrm>
            <a:custGeom>
              <a:avLst/>
              <a:gdLst/>
              <a:ahLst/>
              <a:cxnLst/>
              <a:rect l="0" t="0" r="0" b="0"/>
              <a:pathLst>
                <a:path w="271288" h="542322">
                  <a:moveTo>
                    <a:pt x="243613" y="19018"/>
                  </a:moveTo>
                  <a:lnTo>
                    <a:pt x="243613" y="19018"/>
                  </a:lnTo>
                  <a:lnTo>
                    <a:pt x="248669" y="19018"/>
                  </a:lnTo>
                  <a:lnTo>
                    <a:pt x="271287" y="9885"/>
                  </a:lnTo>
                  <a:lnTo>
                    <a:pt x="266865" y="4553"/>
                  </a:lnTo>
                  <a:lnTo>
                    <a:pt x="265464" y="4083"/>
                  </a:lnTo>
                  <a:lnTo>
                    <a:pt x="264530" y="4828"/>
                  </a:lnTo>
                  <a:lnTo>
                    <a:pt x="263908" y="6383"/>
                  </a:lnTo>
                  <a:lnTo>
                    <a:pt x="262435" y="7420"/>
                  </a:lnTo>
                  <a:lnTo>
                    <a:pt x="257975" y="8571"/>
                  </a:lnTo>
                  <a:lnTo>
                    <a:pt x="255305" y="7820"/>
                  </a:lnTo>
                  <a:lnTo>
                    <a:pt x="243414" y="1833"/>
                  </a:lnTo>
                  <a:lnTo>
                    <a:pt x="198602" y="0"/>
                  </a:lnTo>
                  <a:lnTo>
                    <a:pt x="154680" y="1028"/>
                  </a:lnTo>
                  <a:lnTo>
                    <a:pt x="110261" y="11727"/>
                  </a:lnTo>
                  <a:lnTo>
                    <a:pt x="91212" y="16858"/>
                  </a:lnTo>
                  <a:lnTo>
                    <a:pt x="72163" y="21200"/>
                  </a:lnTo>
                  <a:lnTo>
                    <a:pt x="55935" y="29190"/>
                  </a:lnTo>
                  <a:lnTo>
                    <a:pt x="31064" y="45561"/>
                  </a:lnTo>
                  <a:lnTo>
                    <a:pt x="22852" y="55862"/>
                  </a:lnTo>
                  <a:lnTo>
                    <a:pt x="18497" y="67496"/>
                  </a:lnTo>
                  <a:lnTo>
                    <a:pt x="7016" y="111143"/>
                  </a:lnTo>
                  <a:lnTo>
                    <a:pt x="5577" y="156604"/>
                  </a:lnTo>
                  <a:lnTo>
                    <a:pt x="5500" y="200551"/>
                  </a:lnTo>
                  <a:lnTo>
                    <a:pt x="5490" y="240152"/>
                  </a:lnTo>
                  <a:lnTo>
                    <a:pt x="5488" y="284931"/>
                  </a:lnTo>
                  <a:lnTo>
                    <a:pt x="2666" y="316333"/>
                  </a:lnTo>
                  <a:lnTo>
                    <a:pt x="0" y="334249"/>
                  </a:lnTo>
                  <a:lnTo>
                    <a:pt x="4556" y="376031"/>
                  </a:lnTo>
                  <a:lnTo>
                    <a:pt x="5365" y="416850"/>
                  </a:lnTo>
                  <a:lnTo>
                    <a:pt x="6530" y="450526"/>
                  </a:lnTo>
                  <a:lnTo>
                    <a:pt x="17246" y="495251"/>
                  </a:lnTo>
                  <a:lnTo>
                    <a:pt x="26720" y="523005"/>
                  </a:lnTo>
                  <a:lnTo>
                    <a:pt x="37669" y="536378"/>
                  </a:lnTo>
                  <a:lnTo>
                    <a:pt x="43780" y="539997"/>
                  </a:lnTo>
                  <a:lnTo>
                    <a:pt x="56326" y="542321"/>
                  </a:lnTo>
                  <a:lnTo>
                    <a:pt x="92666" y="541801"/>
                  </a:lnTo>
                  <a:lnTo>
                    <a:pt x="138737" y="523593"/>
                  </a:lnTo>
                  <a:lnTo>
                    <a:pt x="184468" y="504771"/>
                  </a:lnTo>
                  <a:lnTo>
                    <a:pt x="231802" y="476217"/>
                  </a:lnTo>
                  <a:lnTo>
                    <a:pt x="243613" y="4666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3908"/>
            <p:cNvSpPr/>
            <p:nvPr>
              <p:custDataLst>
                <p:tags r:id="rId196"/>
              </p:custDataLst>
            </p:nvPr>
          </p:nvSpPr>
          <p:spPr>
            <a:xfrm>
              <a:off x="971550" y="724327"/>
              <a:ext cx="247651" cy="218649"/>
            </a:xfrm>
            <a:custGeom>
              <a:avLst/>
              <a:gdLst/>
              <a:ahLst/>
              <a:cxnLst/>
              <a:rect l="0" t="0" r="0" b="0"/>
              <a:pathLst>
                <a:path w="247651" h="218649">
                  <a:moveTo>
                    <a:pt x="0" y="18623"/>
                  </a:moveTo>
                  <a:lnTo>
                    <a:pt x="0" y="18623"/>
                  </a:lnTo>
                  <a:lnTo>
                    <a:pt x="0" y="4434"/>
                  </a:lnTo>
                  <a:lnTo>
                    <a:pt x="1058" y="2813"/>
                  </a:lnTo>
                  <a:lnTo>
                    <a:pt x="2822" y="1733"/>
                  </a:lnTo>
                  <a:lnTo>
                    <a:pt x="10361" y="213"/>
                  </a:lnTo>
                  <a:lnTo>
                    <a:pt x="13257" y="0"/>
                  </a:lnTo>
                  <a:lnTo>
                    <a:pt x="19298" y="2585"/>
                  </a:lnTo>
                  <a:lnTo>
                    <a:pt x="25510" y="6203"/>
                  </a:lnTo>
                  <a:lnTo>
                    <a:pt x="70224" y="25269"/>
                  </a:lnTo>
                  <a:lnTo>
                    <a:pt x="95324" y="40554"/>
                  </a:lnTo>
                  <a:lnTo>
                    <a:pt x="139704" y="82292"/>
                  </a:lnTo>
                  <a:lnTo>
                    <a:pt x="183092" y="126583"/>
                  </a:lnTo>
                  <a:lnTo>
                    <a:pt x="209302" y="171024"/>
                  </a:lnTo>
                  <a:lnTo>
                    <a:pt x="222201" y="191367"/>
                  </a:lnTo>
                  <a:lnTo>
                    <a:pt x="247650" y="2186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3909"/>
            <p:cNvSpPr/>
            <p:nvPr>
              <p:custDataLst>
                <p:tags r:id="rId197"/>
              </p:custDataLst>
            </p:nvPr>
          </p:nvSpPr>
          <p:spPr>
            <a:xfrm>
              <a:off x="714424" y="495348"/>
              <a:ext cx="304752" cy="550901"/>
            </a:xfrm>
            <a:custGeom>
              <a:avLst/>
              <a:gdLst/>
              <a:ahLst/>
              <a:cxnLst/>
              <a:rect l="0" t="0" r="0" b="0"/>
              <a:pathLst>
                <a:path w="304752" h="550901">
                  <a:moveTo>
                    <a:pt x="304751" y="47577"/>
                  </a:moveTo>
                  <a:lnTo>
                    <a:pt x="304751" y="47577"/>
                  </a:lnTo>
                  <a:lnTo>
                    <a:pt x="304751" y="39376"/>
                  </a:lnTo>
                  <a:lnTo>
                    <a:pt x="299694" y="33388"/>
                  </a:lnTo>
                  <a:lnTo>
                    <a:pt x="294390" y="30687"/>
                  </a:lnTo>
                  <a:lnTo>
                    <a:pt x="291494" y="29967"/>
                  </a:lnTo>
                  <a:lnTo>
                    <a:pt x="282361" y="23897"/>
                  </a:lnTo>
                  <a:lnTo>
                    <a:pt x="258405" y="6174"/>
                  </a:lnTo>
                  <a:lnTo>
                    <a:pt x="245746" y="1796"/>
                  </a:lnTo>
                  <a:lnTo>
                    <a:pt x="202628" y="0"/>
                  </a:lnTo>
                  <a:lnTo>
                    <a:pt x="167313" y="1013"/>
                  </a:lnTo>
                  <a:lnTo>
                    <a:pt x="149964" y="7557"/>
                  </a:lnTo>
                  <a:lnTo>
                    <a:pt x="134084" y="16428"/>
                  </a:lnTo>
                  <a:lnTo>
                    <a:pt x="115699" y="23550"/>
                  </a:lnTo>
                  <a:lnTo>
                    <a:pt x="102921" y="32109"/>
                  </a:lnTo>
                  <a:lnTo>
                    <a:pt x="92432" y="46404"/>
                  </a:lnTo>
                  <a:lnTo>
                    <a:pt x="79525" y="80327"/>
                  </a:lnTo>
                  <a:lnTo>
                    <a:pt x="68810" y="123835"/>
                  </a:lnTo>
                  <a:lnTo>
                    <a:pt x="66818" y="164704"/>
                  </a:lnTo>
                  <a:lnTo>
                    <a:pt x="66643" y="211736"/>
                  </a:lnTo>
                  <a:lnTo>
                    <a:pt x="66628" y="256363"/>
                  </a:lnTo>
                  <a:lnTo>
                    <a:pt x="63804" y="287746"/>
                  </a:lnTo>
                  <a:lnTo>
                    <a:pt x="56925" y="333596"/>
                  </a:lnTo>
                  <a:lnTo>
                    <a:pt x="43960" y="380987"/>
                  </a:lnTo>
                  <a:lnTo>
                    <a:pt x="36007" y="421043"/>
                  </a:lnTo>
                  <a:lnTo>
                    <a:pt x="21907" y="460393"/>
                  </a:lnTo>
                  <a:lnTo>
                    <a:pt x="9423" y="490248"/>
                  </a:lnTo>
                  <a:lnTo>
                    <a:pt x="4161" y="500436"/>
                  </a:lnTo>
                  <a:lnTo>
                    <a:pt x="0" y="540854"/>
                  </a:lnTo>
                  <a:lnTo>
                    <a:pt x="5022" y="547334"/>
                  </a:lnTo>
                  <a:lnTo>
                    <a:pt x="10319" y="550150"/>
                  </a:lnTo>
                  <a:lnTo>
                    <a:pt x="13213" y="550900"/>
                  </a:lnTo>
                  <a:lnTo>
                    <a:pt x="16201" y="550343"/>
                  </a:lnTo>
                  <a:lnTo>
                    <a:pt x="28600" y="544665"/>
                  </a:lnTo>
                  <a:lnTo>
                    <a:pt x="70176" y="541889"/>
                  </a:lnTo>
                  <a:lnTo>
                    <a:pt x="114480" y="533183"/>
                  </a:lnTo>
                  <a:lnTo>
                    <a:pt x="161813" y="517183"/>
                  </a:lnTo>
                  <a:lnTo>
                    <a:pt x="190451" y="5047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3910"/>
            <p:cNvSpPr/>
            <p:nvPr>
              <p:custDataLst>
                <p:tags r:id="rId198"/>
              </p:custDataLst>
            </p:nvPr>
          </p:nvSpPr>
          <p:spPr>
            <a:xfrm>
              <a:off x="1061716" y="742984"/>
              <a:ext cx="195585" cy="238092"/>
            </a:xfrm>
            <a:custGeom>
              <a:avLst/>
              <a:gdLst/>
              <a:ahLst/>
              <a:cxnLst/>
              <a:rect l="0" t="0" r="0" b="0"/>
              <a:pathLst>
                <a:path w="195585" h="238092">
                  <a:moveTo>
                    <a:pt x="195584" y="9491"/>
                  </a:moveTo>
                  <a:lnTo>
                    <a:pt x="195584" y="9491"/>
                  </a:lnTo>
                  <a:lnTo>
                    <a:pt x="190527" y="4435"/>
                  </a:lnTo>
                  <a:lnTo>
                    <a:pt x="185223" y="1952"/>
                  </a:lnTo>
                  <a:lnTo>
                    <a:pt x="168484" y="0"/>
                  </a:lnTo>
                  <a:lnTo>
                    <a:pt x="152092" y="8635"/>
                  </a:lnTo>
                  <a:lnTo>
                    <a:pt x="105744" y="52850"/>
                  </a:lnTo>
                  <a:lnTo>
                    <a:pt x="68501" y="98657"/>
                  </a:lnTo>
                  <a:lnTo>
                    <a:pt x="31535" y="145064"/>
                  </a:lnTo>
                  <a:lnTo>
                    <a:pt x="9688" y="182974"/>
                  </a:lnTo>
                  <a:lnTo>
                    <a:pt x="0" y="212508"/>
                  </a:lnTo>
                  <a:lnTo>
                    <a:pt x="2119" y="220723"/>
                  </a:lnTo>
                  <a:lnTo>
                    <a:pt x="9262" y="231299"/>
                  </a:lnTo>
                  <a:lnTo>
                    <a:pt x="15055" y="235072"/>
                  </a:lnTo>
                  <a:lnTo>
                    <a:pt x="24134" y="2380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3911"/>
            <p:cNvSpPr/>
            <p:nvPr>
              <p:custDataLst>
                <p:tags r:id="rId199"/>
              </p:custDataLst>
            </p:nvPr>
          </p:nvSpPr>
          <p:spPr>
            <a:xfrm>
              <a:off x="1247823" y="542926"/>
              <a:ext cx="266215" cy="475692"/>
            </a:xfrm>
            <a:custGeom>
              <a:avLst/>
              <a:gdLst/>
              <a:ahLst/>
              <a:cxnLst/>
              <a:rect l="0" t="0" r="0" b="0"/>
              <a:pathLst>
                <a:path w="266215" h="475692">
                  <a:moveTo>
                    <a:pt x="28527" y="57149"/>
                  </a:moveTo>
                  <a:lnTo>
                    <a:pt x="28527" y="57149"/>
                  </a:lnTo>
                  <a:lnTo>
                    <a:pt x="15270" y="35690"/>
                  </a:lnTo>
                  <a:lnTo>
                    <a:pt x="9229" y="31737"/>
                  </a:lnTo>
                  <a:lnTo>
                    <a:pt x="6137" y="30683"/>
                  </a:lnTo>
                  <a:lnTo>
                    <a:pt x="4075" y="28921"/>
                  </a:lnTo>
                  <a:lnTo>
                    <a:pt x="0" y="19182"/>
                  </a:lnTo>
                  <a:lnTo>
                    <a:pt x="5023" y="14032"/>
                  </a:lnTo>
                  <a:lnTo>
                    <a:pt x="10319" y="11527"/>
                  </a:lnTo>
                  <a:lnTo>
                    <a:pt x="36140" y="6878"/>
                  </a:lnTo>
                  <a:lnTo>
                    <a:pt x="39952" y="4585"/>
                  </a:lnTo>
                  <a:lnTo>
                    <a:pt x="76567" y="402"/>
                  </a:lnTo>
                  <a:lnTo>
                    <a:pt x="119593" y="34"/>
                  </a:lnTo>
                  <a:lnTo>
                    <a:pt x="163935" y="1"/>
                  </a:lnTo>
                  <a:lnTo>
                    <a:pt x="172669" y="0"/>
                  </a:lnTo>
                  <a:lnTo>
                    <a:pt x="180079" y="2822"/>
                  </a:lnTo>
                  <a:lnTo>
                    <a:pt x="203102" y="22389"/>
                  </a:lnTo>
                  <a:lnTo>
                    <a:pt x="206658" y="28647"/>
                  </a:lnTo>
                  <a:lnTo>
                    <a:pt x="208940" y="41288"/>
                  </a:lnTo>
                  <a:lnTo>
                    <a:pt x="209480" y="85972"/>
                  </a:lnTo>
                  <a:lnTo>
                    <a:pt x="208441" y="110961"/>
                  </a:lnTo>
                  <a:lnTo>
                    <a:pt x="201301" y="140096"/>
                  </a:lnTo>
                  <a:lnTo>
                    <a:pt x="201297" y="166236"/>
                  </a:lnTo>
                  <a:lnTo>
                    <a:pt x="208642" y="211848"/>
                  </a:lnTo>
                  <a:lnTo>
                    <a:pt x="210306" y="231514"/>
                  </a:lnTo>
                  <a:lnTo>
                    <a:pt x="228785" y="276209"/>
                  </a:lnTo>
                  <a:lnTo>
                    <a:pt x="233947" y="288917"/>
                  </a:lnTo>
                  <a:lnTo>
                    <a:pt x="248197" y="333374"/>
                  </a:lnTo>
                  <a:lnTo>
                    <a:pt x="253158" y="346074"/>
                  </a:lnTo>
                  <a:lnTo>
                    <a:pt x="265173" y="391818"/>
                  </a:lnTo>
                  <a:lnTo>
                    <a:pt x="266214" y="407723"/>
                  </a:lnTo>
                  <a:lnTo>
                    <a:pt x="263635" y="416865"/>
                  </a:lnTo>
                  <a:lnTo>
                    <a:pt x="250159" y="437953"/>
                  </a:lnTo>
                  <a:lnTo>
                    <a:pt x="249307" y="441193"/>
                  </a:lnTo>
                  <a:lnTo>
                    <a:pt x="242715" y="447616"/>
                  </a:lnTo>
                  <a:lnTo>
                    <a:pt x="211067" y="469896"/>
                  </a:lnTo>
                  <a:lnTo>
                    <a:pt x="193150" y="474367"/>
                  </a:lnTo>
                  <a:lnTo>
                    <a:pt x="179492" y="475691"/>
                  </a:lnTo>
                  <a:lnTo>
                    <a:pt x="175737" y="473760"/>
                  </a:lnTo>
                  <a:lnTo>
                    <a:pt x="142827" y="4476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SMARTInkShape-Group815"/>
          <p:cNvGrpSpPr/>
          <p:nvPr/>
        </p:nvGrpSpPr>
        <p:grpSpPr>
          <a:xfrm>
            <a:off x="1753924" y="781050"/>
            <a:ext cx="227277" cy="142469"/>
            <a:chOff x="1753924" y="781050"/>
            <a:chExt cx="227277" cy="142469"/>
          </a:xfrm>
        </p:grpSpPr>
        <p:sp>
          <p:nvSpPr>
            <p:cNvPr id="33" name="SMARTInkShape-3912"/>
            <p:cNvSpPr/>
            <p:nvPr>
              <p:custDataLst>
                <p:tags r:id="rId192"/>
              </p:custDataLst>
            </p:nvPr>
          </p:nvSpPr>
          <p:spPr>
            <a:xfrm>
              <a:off x="1753924" y="781050"/>
              <a:ext cx="160602" cy="19017"/>
            </a:xfrm>
            <a:custGeom>
              <a:avLst/>
              <a:gdLst/>
              <a:ahLst/>
              <a:cxnLst/>
              <a:rect l="0" t="0" r="0" b="0"/>
              <a:pathLst>
                <a:path w="160602" h="19017">
                  <a:moveTo>
                    <a:pt x="8201" y="0"/>
                  </a:moveTo>
                  <a:lnTo>
                    <a:pt x="8201" y="0"/>
                  </a:lnTo>
                  <a:lnTo>
                    <a:pt x="0" y="0"/>
                  </a:lnTo>
                  <a:lnTo>
                    <a:pt x="8095" y="9409"/>
                  </a:lnTo>
                  <a:lnTo>
                    <a:pt x="13226" y="9491"/>
                  </a:lnTo>
                  <a:lnTo>
                    <a:pt x="43410" y="18165"/>
                  </a:lnTo>
                  <a:lnTo>
                    <a:pt x="90886" y="19016"/>
                  </a:lnTo>
                  <a:lnTo>
                    <a:pt x="134150" y="17990"/>
                  </a:lnTo>
                  <a:lnTo>
                    <a:pt x="160601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3913"/>
            <p:cNvSpPr/>
            <p:nvPr>
              <p:custDataLst>
                <p:tags r:id="rId193"/>
              </p:custDataLst>
            </p:nvPr>
          </p:nvSpPr>
          <p:spPr>
            <a:xfrm>
              <a:off x="1792024" y="876300"/>
              <a:ext cx="189177" cy="47219"/>
            </a:xfrm>
            <a:custGeom>
              <a:avLst/>
              <a:gdLst/>
              <a:ahLst/>
              <a:cxnLst/>
              <a:rect l="0" t="0" r="0" b="0"/>
              <a:pathLst>
                <a:path w="189177" h="47219">
                  <a:moveTo>
                    <a:pt x="8201" y="0"/>
                  </a:moveTo>
                  <a:lnTo>
                    <a:pt x="8201" y="0"/>
                  </a:lnTo>
                  <a:lnTo>
                    <a:pt x="8201" y="5057"/>
                  </a:lnTo>
                  <a:lnTo>
                    <a:pt x="5379" y="10361"/>
                  </a:lnTo>
                  <a:lnTo>
                    <a:pt x="1655" y="16247"/>
                  </a:lnTo>
                  <a:lnTo>
                    <a:pt x="0" y="22390"/>
                  </a:lnTo>
                  <a:lnTo>
                    <a:pt x="617" y="25510"/>
                  </a:lnTo>
                  <a:lnTo>
                    <a:pt x="4125" y="31799"/>
                  </a:lnTo>
                  <a:lnTo>
                    <a:pt x="6542" y="33899"/>
                  </a:lnTo>
                  <a:lnTo>
                    <a:pt x="32602" y="44537"/>
                  </a:lnTo>
                  <a:lnTo>
                    <a:pt x="62463" y="47218"/>
                  </a:lnTo>
                  <a:lnTo>
                    <a:pt x="107701" y="38959"/>
                  </a:lnTo>
                  <a:lnTo>
                    <a:pt x="154428" y="37117"/>
                  </a:lnTo>
                  <a:lnTo>
                    <a:pt x="189176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SMARTInkShape-Group816"/>
          <p:cNvGrpSpPr/>
          <p:nvPr/>
        </p:nvGrpSpPr>
        <p:grpSpPr>
          <a:xfrm>
            <a:off x="2387614" y="390575"/>
            <a:ext cx="460362" cy="1000076"/>
            <a:chOff x="2387614" y="390575"/>
            <a:chExt cx="460362" cy="1000076"/>
          </a:xfrm>
        </p:grpSpPr>
        <p:sp>
          <p:nvSpPr>
            <p:cNvPr id="36" name="SMARTInkShape-3914"/>
            <p:cNvSpPr/>
            <p:nvPr>
              <p:custDataLst>
                <p:tags r:id="rId185"/>
              </p:custDataLst>
            </p:nvPr>
          </p:nvSpPr>
          <p:spPr>
            <a:xfrm>
              <a:off x="2428914" y="390575"/>
              <a:ext cx="199867" cy="103238"/>
            </a:xfrm>
            <a:custGeom>
              <a:avLst/>
              <a:gdLst/>
              <a:ahLst/>
              <a:cxnLst/>
              <a:rect l="0" t="0" r="0" b="0"/>
              <a:pathLst>
                <a:path w="199867" h="103238">
                  <a:moveTo>
                    <a:pt x="85686" y="57100"/>
                  </a:moveTo>
                  <a:lnTo>
                    <a:pt x="85686" y="57100"/>
                  </a:lnTo>
                  <a:lnTo>
                    <a:pt x="85686" y="42911"/>
                  </a:lnTo>
                  <a:lnTo>
                    <a:pt x="86744" y="41291"/>
                  </a:lnTo>
                  <a:lnTo>
                    <a:pt x="88508" y="40210"/>
                  </a:lnTo>
                  <a:lnTo>
                    <a:pt x="94819" y="38176"/>
                  </a:lnTo>
                  <a:lnTo>
                    <a:pt x="86976" y="38061"/>
                  </a:lnTo>
                  <a:lnTo>
                    <a:pt x="86546" y="39116"/>
                  </a:lnTo>
                  <a:lnTo>
                    <a:pt x="86068" y="43110"/>
                  </a:lnTo>
                  <a:lnTo>
                    <a:pt x="83034" y="48413"/>
                  </a:lnTo>
                  <a:lnTo>
                    <a:pt x="51733" y="82580"/>
                  </a:lnTo>
                  <a:lnTo>
                    <a:pt x="49429" y="88886"/>
                  </a:lnTo>
                  <a:lnTo>
                    <a:pt x="47756" y="90991"/>
                  </a:lnTo>
                  <a:lnTo>
                    <a:pt x="31447" y="101376"/>
                  </a:lnTo>
                  <a:lnTo>
                    <a:pt x="25244" y="103237"/>
                  </a:lnTo>
                  <a:lnTo>
                    <a:pt x="22108" y="102674"/>
                  </a:lnTo>
                  <a:lnTo>
                    <a:pt x="9675" y="95996"/>
                  </a:lnTo>
                  <a:lnTo>
                    <a:pt x="4984" y="95554"/>
                  </a:lnTo>
                  <a:lnTo>
                    <a:pt x="3310" y="93319"/>
                  </a:lnTo>
                  <a:lnTo>
                    <a:pt x="622" y="77346"/>
                  </a:lnTo>
                  <a:lnTo>
                    <a:pt x="0" y="53995"/>
                  </a:lnTo>
                  <a:lnTo>
                    <a:pt x="5029" y="39364"/>
                  </a:lnTo>
                  <a:lnTo>
                    <a:pt x="19260" y="19591"/>
                  </a:lnTo>
                  <a:lnTo>
                    <a:pt x="26704" y="11473"/>
                  </a:lnTo>
                  <a:lnTo>
                    <a:pt x="44777" y="1449"/>
                  </a:lnTo>
                  <a:lnTo>
                    <a:pt x="46772" y="2008"/>
                  </a:lnTo>
                  <a:lnTo>
                    <a:pt x="54636" y="6792"/>
                  </a:lnTo>
                  <a:lnTo>
                    <a:pt x="63668" y="9738"/>
                  </a:lnTo>
                  <a:lnTo>
                    <a:pt x="110826" y="44427"/>
                  </a:lnTo>
                  <a:lnTo>
                    <a:pt x="155535" y="88850"/>
                  </a:lnTo>
                  <a:lnTo>
                    <a:pt x="161886" y="92378"/>
                  </a:lnTo>
                  <a:lnTo>
                    <a:pt x="179055" y="95035"/>
                  </a:lnTo>
                  <a:lnTo>
                    <a:pt x="188972" y="95186"/>
                  </a:lnTo>
                  <a:lnTo>
                    <a:pt x="189468" y="94132"/>
                  </a:lnTo>
                  <a:lnTo>
                    <a:pt x="190020" y="90139"/>
                  </a:lnTo>
                  <a:lnTo>
                    <a:pt x="191225" y="88651"/>
                  </a:lnTo>
                  <a:lnTo>
                    <a:pt x="195387" y="86998"/>
                  </a:lnTo>
                  <a:lnTo>
                    <a:pt x="196920" y="84440"/>
                  </a:lnTo>
                  <a:lnTo>
                    <a:pt x="199717" y="60863"/>
                  </a:lnTo>
                  <a:lnTo>
                    <a:pt x="199866" y="54187"/>
                  </a:lnTo>
                  <a:lnTo>
                    <a:pt x="189662" y="12916"/>
                  </a:lnTo>
                  <a:lnTo>
                    <a:pt x="185520" y="6418"/>
                  </a:lnTo>
                  <a:lnTo>
                    <a:pt x="180151" y="2825"/>
                  </a:lnTo>
                  <a:lnTo>
                    <a:pt x="171178" y="802"/>
                  </a:lnTo>
                  <a:lnTo>
                    <a:pt x="144116" y="0"/>
                  </a:lnTo>
                  <a:lnTo>
                    <a:pt x="135291" y="2794"/>
                  </a:lnTo>
                  <a:lnTo>
                    <a:pt x="114435" y="16427"/>
                  </a:lnTo>
                  <a:lnTo>
                    <a:pt x="107988" y="18915"/>
                  </a:lnTo>
                  <a:lnTo>
                    <a:pt x="95211" y="28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3915"/>
            <p:cNvSpPr/>
            <p:nvPr>
              <p:custDataLst>
                <p:tags r:id="rId186"/>
              </p:custDataLst>
            </p:nvPr>
          </p:nvSpPr>
          <p:spPr>
            <a:xfrm>
              <a:off x="2734068" y="1266825"/>
              <a:ext cx="18658" cy="123826"/>
            </a:xfrm>
            <a:custGeom>
              <a:avLst/>
              <a:gdLst/>
              <a:ahLst/>
              <a:cxnLst/>
              <a:rect l="0" t="0" r="0" b="0"/>
              <a:pathLst>
                <a:path w="18658" h="123826">
                  <a:moveTo>
                    <a:pt x="18657" y="0"/>
                  </a:moveTo>
                  <a:lnTo>
                    <a:pt x="18657" y="0"/>
                  </a:lnTo>
                  <a:lnTo>
                    <a:pt x="18657" y="8201"/>
                  </a:lnTo>
                  <a:lnTo>
                    <a:pt x="10456" y="17610"/>
                  </a:lnTo>
                  <a:lnTo>
                    <a:pt x="9524" y="23680"/>
                  </a:lnTo>
                  <a:lnTo>
                    <a:pt x="8081" y="63701"/>
                  </a:lnTo>
                  <a:lnTo>
                    <a:pt x="490" y="91117"/>
                  </a:lnTo>
                  <a:lnTo>
                    <a:pt x="0" y="97999"/>
                  </a:lnTo>
                  <a:lnTo>
                    <a:pt x="2604" y="104586"/>
                  </a:lnTo>
                  <a:lnTo>
                    <a:pt x="6230" y="111041"/>
                  </a:lnTo>
                  <a:lnTo>
                    <a:pt x="9132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3916"/>
            <p:cNvSpPr/>
            <p:nvPr>
              <p:custDataLst>
                <p:tags r:id="rId187"/>
              </p:custDataLst>
            </p:nvPr>
          </p:nvSpPr>
          <p:spPr>
            <a:xfrm>
              <a:off x="2533685" y="1371600"/>
              <a:ext cx="66641" cy="19051"/>
            </a:xfrm>
            <a:custGeom>
              <a:avLst/>
              <a:gdLst/>
              <a:ahLst/>
              <a:cxnLst/>
              <a:rect l="0" t="0" r="0" b="0"/>
              <a:pathLst>
                <a:path w="66641" h="19051">
                  <a:moveTo>
                    <a:pt x="9490" y="9525"/>
                  </a:moveTo>
                  <a:lnTo>
                    <a:pt x="9490" y="9525"/>
                  </a:lnTo>
                  <a:lnTo>
                    <a:pt x="0" y="19016"/>
                  </a:lnTo>
                  <a:lnTo>
                    <a:pt x="34991" y="19050"/>
                  </a:lnTo>
                  <a:lnTo>
                    <a:pt x="51608" y="11446"/>
                  </a:lnTo>
                  <a:lnTo>
                    <a:pt x="666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3917"/>
            <p:cNvSpPr/>
            <p:nvPr>
              <p:custDataLst>
                <p:tags r:id="rId188"/>
              </p:custDataLst>
            </p:nvPr>
          </p:nvSpPr>
          <p:spPr>
            <a:xfrm>
              <a:off x="2404361" y="1143000"/>
              <a:ext cx="24515" cy="19051"/>
            </a:xfrm>
            <a:custGeom>
              <a:avLst/>
              <a:gdLst/>
              <a:ahLst/>
              <a:cxnLst/>
              <a:rect l="0" t="0" r="0" b="0"/>
              <a:pathLst>
                <a:path w="24515" h="19051">
                  <a:moveTo>
                    <a:pt x="24514" y="19050"/>
                  </a:moveTo>
                  <a:lnTo>
                    <a:pt x="24514" y="19050"/>
                  </a:lnTo>
                  <a:lnTo>
                    <a:pt x="24514" y="13994"/>
                  </a:lnTo>
                  <a:lnTo>
                    <a:pt x="23456" y="12504"/>
                  </a:lnTo>
                  <a:lnTo>
                    <a:pt x="21692" y="11511"/>
                  </a:lnTo>
                  <a:lnTo>
                    <a:pt x="15381" y="9641"/>
                  </a:lnTo>
                  <a:lnTo>
                    <a:pt x="10049" y="14616"/>
                  </a:lnTo>
                  <a:lnTo>
                    <a:pt x="8520" y="15036"/>
                  </a:lnTo>
                  <a:lnTo>
                    <a:pt x="7502" y="14257"/>
                  </a:lnTo>
                  <a:lnTo>
                    <a:pt x="5583" y="9802"/>
                  </a:lnTo>
                  <a:lnTo>
                    <a:pt x="0" y="9580"/>
                  </a:lnTo>
                  <a:lnTo>
                    <a:pt x="4535" y="9532"/>
                  </a:lnTo>
                  <a:lnTo>
                    <a:pt x="5189" y="4471"/>
                  </a:lnTo>
                  <a:lnTo>
                    <a:pt x="6339" y="2980"/>
                  </a:lnTo>
                  <a:lnTo>
                    <a:pt x="10439" y="1325"/>
                  </a:lnTo>
                  <a:lnTo>
                    <a:pt x="2451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3918"/>
            <p:cNvSpPr/>
            <p:nvPr>
              <p:custDataLst>
                <p:tags r:id="rId189"/>
              </p:custDataLst>
            </p:nvPr>
          </p:nvSpPr>
          <p:spPr>
            <a:xfrm>
              <a:off x="2495550" y="1314450"/>
              <a:ext cx="85726" cy="38101"/>
            </a:xfrm>
            <a:custGeom>
              <a:avLst/>
              <a:gdLst/>
              <a:ahLst/>
              <a:cxnLst/>
              <a:rect l="0" t="0" r="0" b="0"/>
              <a:pathLst>
                <a:path w="85726" h="38101">
                  <a:moveTo>
                    <a:pt x="0" y="38100"/>
                  </a:moveTo>
                  <a:lnTo>
                    <a:pt x="0" y="38100"/>
                  </a:lnTo>
                  <a:lnTo>
                    <a:pt x="0" y="29899"/>
                  </a:lnTo>
                  <a:lnTo>
                    <a:pt x="1058" y="29458"/>
                  </a:lnTo>
                  <a:lnTo>
                    <a:pt x="13183" y="25927"/>
                  </a:lnTo>
                  <a:lnTo>
                    <a:pt x="27607" y="19956"/>
                  </a:lnTo>
                  <a:lnTo>
                    <a:pt x="32731" y="19452"/>
                  </a:lnTo>
                  <a:lnTo>
                    <a:pt x="38536" y="16406"/>
                  </a:lnTo>
                  <a:lnTo>
                    <a:pt x="44644" y="12583"/>
                  </a:lnTo>
                  <a:lnTo>
                    <a:pt x="57188" y="10129"/>
                  </a:lnTo>
                  <a:lnTo>
                    <a:pt x="60350" y="9928"/>
                  </a:lnTo>
                  <a:lnTo>
                    <a:pt x="66686" y="6882"/>
                  </a:lnTo>
                  <a:lnTo>
                    <a:pt x="73030" y="3058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3919"/>
            <p:cNvSpPr/>
            <p:nvPr>
              <p:custDataLst>
                <p:tags r:id="rId190"/>
              </p:custDataLst>
            </p:nvPr>
          </p:nvSpPr>
          <p:spPr>
            <a:xfrm>
              <a:off x="2387614" y="523878"/>
              <a:ext cx="460362" cy="457000"/>
            </a:xfrm>
            <a:custGeom>
              <a:avLst/>
              <a:gdLst/>
              <a:ahLst/>
              <a:cxnLst/>
              <a:rect l="0" t="0" r="0" b="0"/>
              <a:pathLst>
                <a:path w="460362" h="457000">
                  <a:moveTo>
                    <a:pt x="231761" y="28572"/>
                  </a:moveTo>
                  <a:lnTo>
                    <a:pt x="231761" y="28572"/>
                  </a:lnTo>
                  <a:lnTo>
                    <a:pt x="231761" y="14383"/>
                  </a:lnTo>
                  <a:lnTo>
                    <a:pt x="232819" y="12763"/>
                  </a:lnTo>
                  <a:lnTo>
                    <a:pt x="234583" y="11682"/>
                  </a:lnTo>
                  <a:lnTo>
                    <a:pt x="242122" y="10162"/>
                  </a:lnTo>
                  <a:lnTo>
                    <a:pt x="245019" y="9949"/>
                  </a:lnTo>
                  <a:lnTo>
                    <a:pt x="246949" y="8748"/>
                  </a:lnTo>
                  <a:lnTo>
                    <a:pt x="248237" y="6889"/>
                  </a:lnTo>
                  <a:lnTo>
                    <a:pt x="249095" y="4592"/>
                  </a:lnTo>
                  <a:lnTo>
                    <a:pt x="250725" y="3060"/>
                  </a:lnTo>
                  <a:lnTo>
                    <a:pt x="255359" y="1358"/>
                  </a:lnTo>
                  <a:lnTo>
                    <a:pt x="279224" y="0"/>
                  </a:lnTo>
                  <a:lnTo>
                    <a:pt x="279338" y="5054"/>
                  </a:lnTo>
                  <a:lnTo>
                    <a:pt x="278295" y="6544"/>
                  </a:lnTo>
                  <a:lnTo>
                    <a:pt x="276542" y="7536"/>
                  </a:lnTo>
                  <a:lnTo>
                    <a:pt x="274315" y="8198"/>
                  </a:lnTo>
                  <a:lnTo>
                    <a:pt x="262078" y="17923"/>
                  </a:lnTo>
                  <a:lnTo>
                    <a:pt x="215706" y="55500"/>
                  </a:lnTo>
                  <a:lnTo>
                    <a:pt x="172714" y="84005"/>
                  </a:lnTo>
                  <a:lnTo>
                    <a:pt x="125495" y="115718"/>
                  </a:lnTo>
                  <a:lnTo>
                    <a:pt x="77906" y="141425"/>
                  </a:lnTo>
                  <a:lnTo>
                    <a:pt x="33704" y="179055"/>
                  </a:lnTo>
                  <a:lnTo>
                    <a:pt x="34106" y="180752"/>
                  </a:lnTo>
                  <a:lnTo>
                    <a:pt x="37376" y="185460"/>
                  </a:lnTo>
                  <a:lnTo>
                    <a:pt x="42356" y="188259"/>
                  </a:lnTo>
                  <a:lnTo>
                    <a:pt x="45166" y="189005"/>
                  </a:lnTo>
                  <a:lnTo>
                    <a:pt x="58338" y="196748"/>
                  </a:lnTo>
                  <a:lnTo>
                    <a:pt x="101490" y="207369"/>
                  </a:lnTo>
                  <a:lnTo>
                    <a:pt x="148292" y="212178"/>
                  </a:lnTo>
                  <a:lnTo>
                    <a:pt x="185296" y="225768"/>
                  </a:lnTo>
                  <a:lnTo>
                    <a:pt x="205677" y="241343"/>
                  </a:lnTo>
                  <a:lnTo>
                    <a:pt x="209585" y="247667"/>
                  </a:lnTo>
                  <a:lnTo>
                    <a:pt x="211322" y="255064"/>
                  </a:lnTo>
                  <a:lnTo>
                    <a:pt x="212093" y="265407"/>
                  </a:lnTo>
                  <a:lnTo>
                    <a:pt x="209614" y="274238"/>
                  </a:lnTo>
                  <a:lnTo>
                    <a:pt x="199446" y="287981"/>
                  </a:lnTo>
                  <a:lnTo>
                    <a:pt x="153461" y="330328"/>
                  </a:lnTo>
                  <a:lnTo>
                    <a:pt x="107659" y="361964"/>
                  </a:lnTo>
                  <a:lnTo>
                    <a:pt x="66820" y="387153"/>
                  </a:lnTo>
                  <a:lnTo>
                    <a:pt x="42484" y="404105"/>
                  </a:lnTo>
                  <a:lnTo>
                    <a:pt x="8" y="443090"/>
                  </a:lnTo>
                  <a:lnTo>
                    <a:pt x="0" y="444617"/>
                  </a:lnTo>
                  <a:lnTo>
                    <a:pt x="7593" y="452125"/>
                  </a:lnTo>
                  <a:lnTo>
                    <a:pt x="16067" y="454943"/>
                  </a:lnTo>
                  <a:lnTo>
                    <a:pt x="61444" y="456999"/>
                  </a:lnTo>
                  <a:lnTo>
                    <a:pt x="103691" y="452101"/>
                  </a:lnTo>
                  <a:lnTo>
                    <a:pt x="140310" y="448984"/>
                  </a:lnTo>
                  <a:lnTo>
                    <a:pt x="183027" y="448061"/>
                  </a:lnTo>
                  <a:lnTo>
                    <a:pt x="216451" y="447845"/>
                  </a:lnTo>
                  <a:lnTo>
                    <a:pt x="251415" y="447749"/>
                  </a:lnTo>
                  <a:lnTo>
                    <a:pt x="284593" y="447706"/>
                  </a:lnTo>
                  <a:lnTo>
                    <a:pt x="327966" y="442626"/>
                  </a:lnTo>
                  <a:lnTo>
                    <a:pt x="367628" y="439474"/>
                  </a:lnTo>
                  <a:lnTo>
                    <a:pt x="406191" y="438540"/>
                  </a:lnTo>
                  <a:lnTo>
                    <a:pt x="460361" y="4381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3920"/>
            <p:cNvSpPr/>
            <p:nvPr>
              <p:custDataLst>
                <p:tags r:id="rId191"/>
              </p:custDataLst>
            </p:nvPr>
          </p:nvSpPr>
          <p:spPr>
            <a:xfrm>
              <a:off x="2429267" y="1247775"/>
              <a:ext cx="18659" cy="114301"/>
            </a:xfrm>
            <a:custGeom>
              <a:avLst/>
              <a:gdLst/>
              <a:ahLst/>
              <a:cxnLst/>
              <a:rect l="0" t="0" r="0" b="0"/>
              <a:pathLst>
                <a:path w="18659" h="114301">
                  <a:moveTo>
                    <a:pt x="9133" y="0"/>
                  </a:moveTo>
                  <a:lnTo>
                    <a:pt x="9133" y="0"/>
                  </a:lnTo>
                  <a:lnTo>
                    <a:pt x="9133" y="5056"/>
                  </a:lnTo>
                  <a:lnTo>
                    <a:pt x="8075" y="6546"/>
                  </a:lnTo>
                  <a:lnTo>
                    <a:pt x="6311" y="7539"/>
                  </a:lnTo>
                  <a:lnTo>
                    <a:pt x="4077" y="8201"/>
                  </a:lnTo>
                  <a:lnTo>
                    <a:pt x="2587" y="9701"/>
                  </a:lnTo>
                  <a:lnTo>
                    <a:pt x="932" y="14189"/>
                  </a:lnTo>
                  <a:lnTo>
                    <a:pt x="0" y="22666"/>
                  </a:lnTo>
                  <a:lnTo>
                    <a:pt x="2605" y="28771"/>
                  </a:lnTo>
                  <a:lnTo>
                    <a:pt x="6231" y="35012"/>
                  </a:lnTo>
                  <a:lnTo>
                    <a:pt x="8560" y="47642"/>
                  </a:lnTo>
                  <a:lnTo>
                    <a:pt x="9099" y="78052"/>
                  </a:lnTo>
                  <a:lnTo>
                    <a:pt x="11940" y="85137"/>
                  </a:lnTo>
                  <a:lnTo>
                    <a:pt x="15672" y="91813"/>
                  </a:lnTo>
                  <a:lnTo>
                    <a:pt x="18068" y="104723"/>
                  </a:lnTo>
                  <a:lnTo>
                    <a:pt x="18658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SMARTInkShape-Group817"/>
          <p:cNvGrpSpPr/>
          <p:nvPr/>
        </p:nvGrpSpPr>
        <p:grpSpPr>
          <a:xfrm>
            <a:off x="3124201" y="571896"/>
            <a:ext cx="228600" cy="323028"/>
            <a:chOff x="3124201" y="571896"/>
            <a:chExt cx="228600" cy="323028"/>
          </a:xfrm>
        </p:grpSpPr>
        <p:sp>
          <p:nvSpPr>
            <p:cNvPr id="44" name="SMARTInkShape-3921"/>
            <p:cNvSpPr/>
            <p:nvPr>
              <p:custDataLst>
                <p:tags r:id="rId182"/>
              </p:custDataLst>
            </p:nvPr>
          </p:nvSpPr>
          <p:spPr>
            <a:xfrm>
              <a:off x="3343275" y="876300"/>
              <a:ext cx="9526" cy="18624"/>
            </a:xfrm>
            <a:custGeom>
              <a:avLst/>
              <a:gdLst/>
              <a:ahLst/>
              <a:cxnLst/>
              <a:rect l="0" t="0" r="0" b="0"/>
              <a:pathLst>
                <a:path w="9526" h="18624">
                  <a:moveTo>
                    <a:pt x="9525" y="0"/>
                  </a:moveTo>
                  <a:lnTo>
                    <a:pt x="9525" y="0"/>
                  </a:lnTo>
                  <a:lnTo>
                    <a:pt x="9525" y="8201"/>
                  </a:lnTo>
                  <a:lnTo>
                    <a:pt x="393" y="1862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3922"/>
            <p:cNvSpPr/>
            <p:nvPr>
              <p:custDataLst>
                <p:tags r:id="rId183"/>
              </p:custDataLst>
            </p:nvPr>
          </p:nvSpPr>
          <p:spPr>
            <a:xfrm>
              <a:off x="3124201" y="571896"/>
              <a:ext cx="47621" cy="28177"/>
            </a:xfrm>
            <a:custGeom>
              <a:avLst/>
              <a:gdLst/>
              <a:ahLst/>
              <a:cxnLst/>
              <a:rect l="0" t="0" r="0" b="0"/>
              <a:pathLst>
                <a:path w="47621" h="28177">
                  <a:moveTo>
                    <a:pt x="9524" y="9129"/>
                  </a:moveTo>
                  <a:lnTo>
                    <a:pt x="9524" y="9129"/>
                  </a:lnTo>
                  <a:lnTo>
                    <a:pt x="4468" y="4072"/>
                  </a:lnTo>
                  <a:lnTo>
                    <a:pt x="2978" y="3641"/>
                  </a:lnTo>
                  <a:lnTo>
                    <a:pt x="1985" y="4412"/>
                  </a:lnTo>
                  <a:lnTo>
                    <a:pt x="9" y="9105"/>
                  </a:lnTo>
                  <a:lnTo>
                    <a:pt x="0" y="17328"/>
                  </a:lnTo>
                  <a:lnTo>
                    <a:pt x="8200" y="26739"/>
                  </a:lnTo>
                  <a:lnTo>
                    <a:pt x="17609" y="28053"/>
                  </a:lnTo>
                  <a:lnTo>
                    <a:pt x="33201" y="28176"/>
                  </a:lnTo>
                  <a:lnTo>
                    <a:pt x="38745" y="25355"/>
                  </a:lnTo>
                  <a:lnTo>
                    <a:pt x="45870" y="19978"/>
                  </a:lnTo>
                  <a:lnTo>
                    <a:pt x="46844" y="16420"/>
                  </a:lnTo>
                  <a:lnTo>
                    <a:pt x="47620" y="4110"/>
                  </a:lnTo>
                  <a:lnTo>
                    <a:pt x="46563" y="2608"/>
                  </a:lnTo>
                  <a:lnTo>
                    <a:pt x="44800" y="1607"/>
                  </a:lnTo>
                  <a:lnTo>
                    <a:pt x="34366" y="0"/>
                  </a:lnTo>
                  <a:lnTo>
                    <a:pt x="32435" y="926"/>
                  </a:lnTo>
                  <a:lnTo>
                    <a:pt x="31148" y="2602"/>
                  </a:lnTo>
                  <a:lnTo>
                    <a:pt x="29082" y="7840"/>
                  </a:lnTo>
                  <a:lnTo>
                    <a:pt x="19049" y="186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3923"/>
            <p:cNvSpPr/>
            <p:nvPr>
              <p:custDataLst>
                <p:tags r:id="rId184"/>
              </p:custDataLst>
            </p:nvPr>
          </p:nvSpPr>
          <p:spPr>
            <a:xfrm>
              <a:off x="3152775" y="685800"/>
              <a:ext cx="9526" cy="190501"/>
            </a:xfrm>
            <a:custGeom>
              <a:avLst/>
              <a:gdLst/>
              <a:ahLst/>
              <a:cxnLst/>
              <a:rect l="0" t="0" r="0" b="0"/>
              <a:pathLst>
                <a:path w="9526" h="190501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5056" y="14189"/>
                  </a:lnTo>
                  <a:lnTo>
                    <a:pt x="5488" y="17926"/>
                  </a:lnTo>
                  <a:lnTo>
                    <a:pt x="82" y="65277"/>
                  </a:lnTo>
                  <a:lnTo>
                    <a:pt x="5" y="108054"/>
                  </a:lnTo>
                  <a:lnTo>
                    <a:pt x="0" y="155402"/>
                  </a:lnTo>
                  <a:lnTo>
                    <a:pt x="0" y="184019"/>
                  </a:lnTo>
                  <a:lnTo>
                    <a:pt x="1058" y="186180"/>
                  </a:lnTo>
                  <a:lnTo>
                    <a:pt x="2822" y="187620"/>
                  </a:lnTo>
                  <a:lnTo>
                    <a:pt x="9525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SMARTInkShape-Group818"/>
          <p:cNvGrpSpPr/>
          <p:nvPr/>
        </p:nvGrpSpPr>
        <p:grpSpPr>
          <a:xfrm>
            <a:off x="3661931" y="362342"/>
            <a:ext cx="1348220" cy="656692"/>
            <a:chOff x="3661931" y="362342"/>
            <a:chExt cx="1348220" cy="656692"/>
          </a:xfrm>
        </p:grpSpPr>
        <p:sp>
          <p:nvSpPr>
            <p:cNvPr id="48" name="SMARTInkShape-3924"/>
            <p:cNvSpPr/>
            <p:nvPr>
              <p:custDataLst>
                <p:tags r:id="rId172"/>
              </p:custDataLst>
            </p:nvPr>
          </p:nvSpPr>
          <p:spPr>
            <a:xfrm>
              <a:off x="4486507" y="362342"/>
              <a:ext cx="37869" cy="47234"/>
            </a:xfrm>
            <a:custGeom>
              <a:avLst/>
              <a:gdLst/>
              <a:ahLst/>
              <a:cxnLst/>
              <a:rect l="0" t="0" r="0" b="0"/>
              <a:pathLst>
                <a:path w="37869" h="47234">
                  <a:moveTo>
                    <a:pt x="18818" y="9133"/>
                  </a:moveTo>
                  <a:lnTo>
                    <a:pt x="18818" y="9133"/>
                  </a:lnTo>
                  <a:lnTo>
                    <a:pt x="18818" y="0"/>
                  </a:lnTo>
                  <a:lnTo>
                    <a:pt x="18818" y="7843"/>
                  </a:lnTo>
                  <a:lnTo>
                    <a:pt x="5726" y="9937"/>
                  </a:lnTo>
                  <a:lnTo>
                    <a:pt x="3740" y="11785"/>
                  </a:lnTo>
                  <a:lnTo>
                    <a:pt x="552" y="17300"/>
                  </a:lnTo>
                  <a:lnTo>
                    <a:pt x="0" y="23312"/>
                  </a:lnTo>
                  <a:lnTo>
                    <a:pt x="981" y="24936"/>
                  </a:lnTo>
                  <a:lnTo>
                    <a:pt x="2693" y="26018"/>
                  </a:lnTo>
                  <a:lnTo>
                    <a:pt x="4893" y="26740"/>
                  </a:lnTo>
                  <a:lnTo>
                    <a:pt x="6360" y="28279"/>
                  </a:lnTo>
                  <a:lnTo>
                    <a:pt x="10094" y="37799"/>
                  </a:lnTo>
                  <a:lnTo>
                    <a:pt x="17460" y="45782"/>
                  </a:lnTo>
                  <a:lnTo>
                    <a:pt x="26900" y="47106"/>
                  </a:lnTo>
                  <a:lnTo>
                    <a:pt x="37438" y="47230"/>
                  </a:lnTo>
                  <a:lnTo>
                    <a:pt x="37868" y="28610"/>
                  </a:lnTo>
                  <a:lnTo>
                    <a:pt x="9447" y="28183"/>
                  </a:lnTo>
                  <a:lnTo>
                    <a:pt x="9338" y="33240"/>
                  </a:lnTo>
                  <a:lnTo>
                    <a:pt x="10382" y="34729"/>
                  </a:lnTo>
                  <a:lnTo>
                    <a:pt x="12135" y="35722"/>
                  </a:lnTo>
                  <a:lnTo>
                    <a:pt x="14363" y="36384"/>
                  </a:lnTo>
                  <a:lnTo>
                    <a:pt x="28343" y="472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3925"/>
            <p:cNvSpPr/>
            <p:nvPr>
              <p:custDataLst>
                <p:tags r:id="rId173"/>
              </p:custDataLst>
            </p:nvPr>
          </p:nvSpPr>
          <p:spPr>
            <a:xfrm>
              <a:off x="4610100" y="552450"/>
              <a:ext cx="76201" cy="9526"/>
            </a:xfrm>
            <a:custGeom>
              <a:avLst/>
              <a:gdLst/>
              <a:ahLst/>
              <a:cxnLst/>
              <a:rect l="0" t="0" r="0" b="0"/>
              <a:pathLst>
                <a:path w="76201" h="9526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1058" y="8642"/>
                  </a:lnTo>
                  <a:lnTo>
                    <a:pt x="47682" y="9525"/>
                  </a:lnTo>
                  <a:lnTo>
                    <a:pt x="50838" y="9525"/>
                  </a:lnTo>
                  <a:lnTo>
                    <a:pt x="57167" y="6703"/>
                  </a:lnTo>
                  <a:lnTo>
                    <a:pt x="63507" y="2979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3926"/>
            <p:cNvSpPr/>
            <p:nvPr>
              <p:custDataLst>
                <p:tags r:id="rId174"/>
              </p:custDataLst>
            </p:nvPr>
          </p:nvSpPr>
          <p:spPr>
            <a:xfrm>
              <a:off x="4819650" y="466725"/>
              <a:ext cx="38101" cy="152401"/>
            </a:xfrm>
            <a:custGeom>
              <a:avLst/>
              <a:gdLst/>
              <a:ahLst/>
              <a:cxnLst/>
              <a:rect l="0" t="0" r="0" b="0"/>
              <a:pathLst>
                <a:path w="38101" h="152401">
                  <a:moveTo>
                    <a:pt x="38100" y="0"/>
                  </a:moveTo>
                  <a:lnTo>
                    <a:pt x="38100" y="0"/>
                  </a:lnTo>
                  <a:lnTo>
                    <a:pt x="38100" y="8201"/>
                  </a:lnTo>
                  <a:lnTo>
                    <a:pt x="31554" y="16868"/>
                  </a:lnTo>
                  <a:lnTo>
                    <a:pt x="29458" y="25694"/>
                  </a:lnTo>
                  <a:lnTo>
                    <a:pt x="27594" y="45534"/>
                  </a:lnTo>
                  <a:lnTo>
                    <a:pt x="16821" y="75613"/>
                  </a:lnTo>
                  <a:lnTo>
                    <a:pt x="14389" y="78984"/>
                  </a:lnTo>
                  <a:lnTo>
                    <a:pt x="11686" y="88373"/>
                  </a:lnTo>
                  <a:lnTo>
                    <a:pt x="9563" y="135082"/>
                  </a:lnTo>
                  <a:lnTo>
                    <a:pt x="6719" y="142233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3927"/>
            <p:cNvSpPr/>
            <p:nvPr>
              <p:custDataLst>
                <p:tags r:id="rId175"/>
              </p:custDataLst>
            </p:nvPr>
          </p:nvSpPr>
          <p:spPr>
            <a:xfrm>
              <a:off x="4486275" y="514350"/>
              <a:ext cx="9526" cy="104776"/>
            </a:xfrm>
            <a:custGeom>
              <a:avLst/>
              <a:gdLst/>
              <a:ahLst/>
              <a:cxnLst/>
              <a:rect l="0" t="0" r="0" b="0"/>
              <a:pathLst>
                <a:path w="9526" h="104776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8642" y="1058"/>
                  </a:lnTo>
                  <a:lnTo>
                    <a:pt x="9524" y="47631"/>
                  </a:lnTo>
                  <a:lnTo>
                    <a:pt x="9525" y="95250"/>
                  </a:lnTo>
                  <a:lnTo>
                    <a:pt x="9525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3928"/>
            <p:cNvSpPr/>
            <p:nvPr>
              <p:custDataLst>
                <p:tags r:id="rId176"/>
              </p:custDataLst>
            </p:nvPr>
          </p:nvSpPr>
          <p:spPr>
            <a:xfrm>
              <a:off x="4981575" y="876300"/>
              <a:ext cx="28576" cy="18659"/>
            </a:xfrm>
            <a:custGeom>
              <a:avLst/>
              <a:gdLst/>
              <a:ahLst/>
              <a:cxnLst/>
              <a:rect l="0" t="0" r="0" b="0"/>
              <a:pathLst>
                <a:path w="28576" h="18659">
                  <a:moveTo>
                    <a:pt x="0" y="9525"/>
                  </a:moveTo>
                  <a:lnTo>
                    <a:pt x="0" y="9525"/>
                  </a:lnTo>
                  <a:lnTo>
                    <a:pt x="5056" y="9525"/>
                  </a:lnTo>
                  <a:lnTo>
                    <a:pt x="6545" y="10583"/>
                  </a:lnTo>
                  <a:lnTo>
                    <a:pt x="7539" y="12347"/>
                  </a:lnTo>
                  <a:lnTo>
                    <a:pt x="9409" y="18658"/>
                  </a:lnTo>
                  <a:lnTo>
                    <a:pt x="17716" y="10814"/>
                  </a:lnTo>
                  <a:lnTo>
                    <a:pt x="23711" y="9907"/>
                  </a:lnTo>
                  <a:lnTo>
                    <a:pt x="25333" y="8721"/>
                  </a:lnTo>
                  <a:lnTo>
                    <a:pt x="26414" y="6873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3929"/>
            <p:cNvSpPr/>
            <p:nvPr>
              <p:custDataLst>
                <p:tags r:id="rId177"/>
              </p:custDataLst>
            </p:nvPr>
          </p:nvSpPr>
          <p:spPr>
            <a:xfrm>
              <a:off x="4305300" y="685800"/>
              <a:ext cx="84237" cy="209551"/>
            </a:xfrm>
            <a:custGeom>
              <a:avLst/>
              <a:gdLst/>
              <a:ahLst/>
              <a:cxnLst/>
              <a:rect l="0" t="0" r="0" b="0"/>
              <a:pathLst>
                <a:path w="84237" h="209551">
                  <a:moveTo>
                    <a:pt x="19050" y="0"/>
                  </a:moveTo>
                  <a:lnTo>
                    <a:pt x="19050" y="0"/>
                  </a:lnTo>
                  <a:lnTo>
                    <a:pt x="33239" y="14189"/>
                  </a:lnTo>
                  <a:lnTo>
                    <a:pt x="38762" y="16890"/>
                  </a:lnTo>
                  <a:lnTo>
                    <a:pt x="41716" y="17610"/>
                  </a:lnTo>
                  <a:lnTo>
                    <a:pt x="47821" y="24054"/>
                  </a:lnTo>
                  <a:lnTo>
                    <a:pt x="69861" y="55592"/>
                  </a:lnTo>
                  <a:lnTo>
                    <a:pt x="82375" y="98520"/>
                  </a:lnTo>
                  <a:lnTo>
                    <a:pt x="84236" y="111167"/>
                  </a:lnTo>
                  <a:lnTo>
                    <a:pt x="80227" y="130187"/>
                  </a:lnTo>
                  <a:lnTo>
                    <a:pt x="63297" y="168276"/>
                  </a:lnTo>
                  <a:lnTo>
                    <a:pt x="54237" y="178153"/>
                  </a:lnTo>
                  <a:lnTo>
                    <a:pt x="23511" y="199777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3930"/>
            <p:cNvSpPr/>
            <p:nvPr>
              <p:custDataLst>
                <p:tags r:id="rId178"/>
              </p:custDataLst>
            </p:nvPr>
          </p:nvSpPr>
          <p:spPr>
            <a:xfrm>
              <a:off x="4143375" y="714937"/>
              <a:ext cx="90844" cy="304097"/>
            </a:xfrm>
            <a:custGeom>
              <a:avLst/>
              <a:gdLst/>
              <a:ahLst/>
              <a:cxnLst/>
              <a:rect l="0" t="0" r="0" b="0"/>
              <a:pathLst>
                <a:path w="90844" h="304097">
                  <a:moveTo>
                    <a:pt x="28575" y="75638"/>
                  </a:moveTo>
                  <a:lnTo>
                    <a:pt x="28575" y="75638"/>
                  </a:lnTo>
                  <a:lnTo>
                    <a:pt x="23518" y="80694"/>
                  </a:lnTo>
                  <a:lnTo>
                    <a:pt x="21036" y="85999"/>
                  </a:lnTo>
                  <a:lnTo>
                    <a:pt x="11526" y="130808"/>
                  </a:lnTo>
                  <a:lnTo>
                    <a:pt x="9603" y="174357"/>
                  </a:lnTo>
                  <a:lnTo>
                    <a:pt x="9530" y="218530"/>
                  </a:lnTo>
                  <a:lnTo>
                    <a:pt x="8467" y="259613"/>
                  </a:lnTo>
                  <a:lnTo>
                    <a:pt x="1986" y="277823"/>
                  </a:lnTo>
                  <a:lnTo>
                    <a:pt x="3" y="304096"/>
                  </a:lnTo>
                  <a:lnTo>
                    <a:pt x="0" y="258577"/>
                  </a:lnTo>
                  <a:lnTo>
                    <a:pt x="0" y="213044"/>
                  </a:lnTo>
                  <a:lnTo>
                    <a:pt x="2822" y="170168"/>
                  </a:lnTo>
                  <a:lnTo>
                    <a:pt x="8642" y="129714"/>
                  </a:lnTo>
                  <a:lnTo>
                    <a:pt x="12173" y="96903"/>
                  </a:lnTo>
                  <a:lnTo>
                    <a:pt x="17692" y="69726"/>
                  </a:lnTo>
                  <a:lnTo>
                    <a:pt x="20029" y="32468"/>
                  </a:lnTo>
                  <a:lnTo>
                    <a:pt x="26631" y="22042"/>
                  </a:lnTo>
                  <a:lnTo>
                    <a:pt x="34231" y="12250"/>
                  </a:lnTo>
                  <a:lnTo>
                    <a:pt x="36381" y="5838"/>
                  </a:lnTo>
                  <a:lnTo>
                    <a:pt x="38012" y="3705"/>
                  </a:lnTo>
                  <a:lnTo>
                    <a:pt x="46150" y="0"/>
                  </a:lnTo>
                  <a:lnTo>
                    <a:pt x="52244" y="4661"/>
                  </a:lnTo>
                  <a:lnTo>
                    <a:pt x="79413" y="31241"/>
                  </a:lnTo>
                  <a:lnTo>
                    <a:pt x="82919" y="40384"/>
                  </a:lnTo>
                  <a:lnTo>
                    <a:pt x="85536" y="50444"/>
                  </a:lnTo>
                  <a:lnTo>
                    <a:pt x="90227" y="58444"/>
                  </a:lnTo>
                  <a:lnTo>
                    <a:pt x="90843" y="63117"/>
                  </a:lnTo>
                  <a:lnTo>
                    <a:pt x="86608" y="86898"/>
                  </a:lnTo>
                  <a:lnTo>
                    <a:pt x="83295" y="94048"/>
                  </a:lnTo>
                  <a:lnTo>
                    <a:pt x="69284" y="113682"/>
                  </a:lnTo>
                  <a:lnTo>
                    <a:pt x="68414" y="116876"/>
                  </a:lnTo>
                  <a:lnTo>
                    <a:pt x="61804" y="123246"/>
                  </a:lnTo>
                  <a:lnTo>
                    <a:pt x="38509" y="139489"/>
                  </a:lnTo>
                  <a:lnTo>
                    <a:pt x="20955" y="142148"/>
                  </a:lnTo>
                  <a:lnTo>
                    <a:pt x="9525" y="1423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3931"/>
            <p:cNvSpPr/>
            <p:nvPr>
              <p:custDataLst>
                <p:tags r:id="rId179"/>
              </p:custDataLst>
            </p:nvPr>
          </p:nvSpPr>
          <p:spPr>
            <a:xfrm>
              <a:off x="3933825" y="838200"/>
              <a:ext cx="95251" cy="19051"/>
            </a:xfrm>
            <a:custGeom>
              <a:avLst/>
              <a:gdLst/>
              <a:ahLst/>
              <a:cxnLst/>
              <a:rect l="0" t="0" r="0" b="0"/>
              <a:pathLst>
                <a:path w="95251" h="19051">
                  <a:moveTo>
                    <a:pt x="0" y="19050"/>
                  </a:moveTo>
                  <a:lnTo>
                    <a:pt x="0" y="19050"/>
                  </a:lnTo>
                  <a:lnTo>
                    <a:pt x="5057" y="19050"/>
                  </a:lnTo>
                  <a:lnTo>
                    <a:pt x="6546" y="17992"/>
                  </a:lnTo>
                  <a:lnTo>
                    <a:pt x="7539" y="16228"/>
                  </a:lnTo>
                  <a:lnTo>
                    <a:pt x="8201" y="13993"/>
                  </a:lnTo>
                  <a:lnTo>
                    <a:pt x="8642" y="13562"/>
                  </a:lnTo>
                  <a:lnTo>
                    <a:pt x="8936" y="14333"/>
                  </a:lnTo>
                  <a:lnTo>
                    <a:pt x="9132" y="15905"/>
                  </a:lnTo>
                  <a:lnTo>
                    <a:pt x="10321" y="15895"/>
                  </a:lnTo>
                  <a:lnTo>
                    <a:pt x="17692" y="10573"/>
                  </a:lnTo>
                  <a:lnTo>
                    <a:pt x="35894" y="9543"/>
                  </a:lnTo>
                  <a:lnTo>
                    <a:pt x="50928" y="9527"/>
                  </a:lnTo>
                  <a:lnTo>
                    <a:pt x="57207" y="6704"/>
                  </a:lnTo>
                  <a:lnTo>
                    <a:pt x="60363" y="4469"/>
                  </a:lnTo>
                  <a:lnTo>
                    <a:pt x="74918" y="1324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3932"/>
            <p:cNvSpPr/>
            <p:nvPr>
              <p:custDataLst>
                <p:tags r:id="rId180"/>
              </p:custDataLst>
            </p:nvPr>
          </p:nvSpPr>
          <p:spPr>
            <a:xfrm>
              <a:off x="3661931" y="695720"/>
              <a:ext cx="90920" cy="228029"/>
            </a:xfrm>
            <a:custGeom>
              <a:avLst/>
              <a:gdLst/>
              <a:ahLst/>
              <a:cxnLst/>
              <a:rect l="0" t="0" r="0" b="0"/>
              <a:pathLst>
                <a:path w="90920" h="228029">
                  <a:moveTo>
                    <a:pt x="52819" y="47230"/>
                  </a:moveTo>
                  <a:lnTo>
                    <a:pt x="52819" y="47230"/>
                  </a:lnTo>
                  <a:lnTo>
                    <a:pt x="52819" y="42174"/>
                  </a:lnTo>
                  <a:lnTo>
                    <a:pt x="53877" y="40684"/>
                  </a:lnTo>
                  <a:lnTo>
                    <a:pt x="55641" y="39691"/>
                  </a:lnTo>
                  <a:lnTo>
                    <a:pt x="57876" y="39029"/>
                  </a:lnTo>
                  <a:lnTo>
                    <a:pt x="63180" y="32649"/>
                  </a:lnTo>
                  <a:lnTo>
                    <a:pt x="81274" y="9253"/>
                  </a:lnTo>
                  <a:lnTo>
                    <a:pt x="73182" y="940"/>
                  </a:lnTo>
                  <a:lnTo>
                    <a:pt x="67201" y="0"/>
                  </a:lnTo>
                  <a:lnTo>
                    <a:pt x="65583" y="927"/>
                  </a:lnTo>
                  <a:lnTo>
                    <a:pt x="64503" y="2603"/>
                  </a:lnTo>
                  <a:lnTo>
                    <a:pt x="63783" y="4779"/>
                  </a:lnTo>
                  <a:lnTo>
                    <a:pt x="62245" y="6229"/>
                  </a:lnTo>
                  <a:lnTo>
                    <a:pt x="57714" y="7841"/>
                  </a:lnTo>
                  <a:lnTo>
                    <a:pt x="56082" y="9329"/>
                  </a:lnTo>
                  <a:lnTo>
                    <a:pt x="48192" y="22274"/>
                  </a:lnTo>
                  <a:lnTo>
                    <a:pt x="30466" y="45975"/>
                  </a:lnTo>
                  <a:lnTo>
                    <a:pt x="17524" y="73236"/>
                  </a:lnTo>
                  <a:lnTo>
                    <a:pt x="6682" y="119338"/>
                  </a:lnTo>
                  <a:lnTo>
                    <a:pt x="3033" y="129725"/>
                  </a:lnTo>
                  <a:lnTo>
                    <a:pt x="578" y="133977"/>
                  </a:lnTo>
                  <a:lnTo>
                    <a:pt x="0" y="138928"/>
                  </a:lnTo>
                  <a:lnTo>
                    <a:pt x="4929" y="181983"/>
                  </a:lnTo>
                  <a:lnTo>
                    <a:pt x="10172" y="197811"/>
                  </a:lnTo>
                  <a:lnTo>
                    <a:pt x="21425" y="214519"/>
                  </a:lnTo>
                  <a:lnTo>
                    <a:pt x="27578" y="221417"/>
                  </a:lnTo>
                  <a:lnTo>
                    <a:pt x="36661" y="225188"/>
                  </a:lnTo>
                  <a:lnTo>
                    <a:pt x="70187" y="228028"/>
                  </a:lnTo>
                  <a:lnTo>
                    <a:pt x="79236" y="225304"/>
                  </a:lnTo>
                  <a:lnTo>
                    <a:pt x="90919" y="2186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3933"/>
            <p:cNvSpPr/>
            <p:nvPr>
              <p:custDataLst>
                <p:tags r:id="rId181"/>
              </p:custDataLst>
            </p:nvPr>
          </p:nvSpPr>
          <p:spPr>
            <a:xfrm>
              <a:off x="3838582" y="771525"/>
              <a:ext cx="19044" cy="133351"/>
            </a:xfrm>
            <a:custGeom>
              <a:avLst/>
              <a:gdLst/>
              <a:ahLst/>
              <a:cxnLst/>
              <a:rect l="0" t="0" r="0" b="0"/>
              <a:pathLst>
                <a:path w="19044" h="133351">
                  <a:moveTo>
                    <a:pt x="9518" y="0"/>
                  </a:moveTo>
                  <a:lnTo>
                    <a:pt x="9518" y="0"/>
                  </a:lnTo>
                  <a:lnTo>
                    <a:pt x="9518" y="8201"/>
                  </a:lnTo>
                  <a:lnTo>
                    <a:pt x="2972" y="16868"/>
                  </a:lnTo>
                  <a:lnTo>
                    <a:pt x="876" y="25694"/>
                  </a:lnTo>
                  <a:lnTo>
                    <a:pt x="0" y="73203"/>
                  </a:lnTo>
                  <a:lnTo>
                    <a:pt x="1053" y="88835"/>
                  </a:lnTo>
                  <a:lnTo>
                    <a:pt x="8194" y="107523"/>
                  </a:lnTo>
                  <a:lnTo>
                    <a:pt x="10315" y="120566"/>
                  </a:lnTo>
                  <a:lnTo>
                    <a:pt x="19043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SMARTInkShape-3934"/>
          <p:cNvSpPr/>
          <p:nvPr>
            <p:custDataLst>
              <p:tags r:id="rId1"/>
            </p:custDataLst>
          </p:nvPr>
        </p:nvSpPr>
        <p:spPr>
          <a:xfrm>
            <a:off x="5276850" y="733736"/>
            <a:ext cx="161709" cy="407333"/>
          </a:xfrm>
          <a:custGeom>
            <a:avLst/>
            <a:gdLst/>
            <a:ahLst/>
            <a:cxnLst/>
            <a:rect l="0" t="0" r="0" b="0"/>
            <a:pathLst>
              <a:path w="161709" h="407333">
                <a:moveTo>
                  <a:pt x="0" y="75889"/>
                </a:moveTo>
                <a:lnTo>
                  <a:pt x="0" y="75889"/>
                </a:lnTo>
                <a:lnTo>
                  <a:pt x="8201" y="67688"/>
                </a:lnTo>
                <a:lnTo>
                  <a:pt x="8642" y="68305"/>
                </a:lnTo>
                <a:lnTo>
                  <a:pt x="9522" y="111505"/>
                </a:lnTo>
                <a:lnTo>
                  <a:pt x="9525" y="156363"/>
                </a:lnTo>
                <a:lnTo>
                  <a:pt x="9525" y="200277"/>
                </a:lnTo>
                <a:lnTo>
                  <a:pt x="9525" y="244591"/>
                </a:lnTo>
                <a:lnTo>
                  <a:pt x="9525" y="286331"/>
                </a:lnTo>
                <a:lnTo>
                  <a:pt x="9525" y="328125"/>
                </a:lnTo>
                <a:lnTo>
                  <a:pt x="9525" y="373177"/>
                </a:lnTo>
                <a:lnTo>
                  <a:pt x="9525" y="407332"/>
                </a:lnTo>
                <a:lnTo>
                  <a:pt x="9525" y="403635"/>
                </a:lnTo>
                <a:lnTo>
                  <a:pt x="6703" y="398648"/>
                </a:lnTo>
                <a:lnTo>
                  <a:pt x="2980" y="392904"/>
                </a:lnTo>
                <a:lnTo>
                  <a:pt x="883" y="382662"/>
                </a:lnTo>
                <a:lnTo>
                  <a:pt x="34" y="336068"/>
                </a:lnTo>
                <a:lnTo>
                  <a:pt x="5" y="291283"/>
                </a:lnTo>
                <a:lnTo>
                  <a:pt x="0" y="248493"/>
                </a:lnTo>
                <a:lnTo>
                  <a:pt x="1058" y="201863"/>
                </a:lnTo>
                <a:lnTo>
                  <a:pt x="6545" y="164485"/>
                </a:lnTo>
                <a:lnTo>
                  <a:pt x="9701" y="127657"/>
                </a:lnTo>
                <a:lnTo>
                  <a:pt x="19712" y="86232"/>
                </a:lnTo>
                <a:lnTo>
                  <a:pt x="35012" y="40013"/>
                </a:lnTo>
                <a:lnTo>
                  <a:pt x="53982" y="7654"/>
                </a:lnTo>
                <a:lnTo>
                  <a:pt x="60328" y="3229"/>
                </a:lnTo>
                <a:lnTo>
                  <a:pt x="80630" y="388"/>
                </a:lnTo>
                <a:lnTo>
                  <a:pt x="92633" y="0"/>
                </a:lnTo>
                <a:lnTo>
                  <a:pt x="102200" y="2649"/>
                </a:lnTo>
                <a:lnTo>
                  <a:pt x="140107" y="27144"/>
                </a:lnTo>
                <a:lnTo>
                  <a:pt x="146936" y="38702"/>
                </a:lnTo>
                <a:lnTo>
                  <a:pt x="151031" y="49837"/>
                </a:lnTo>
                <a:lnTo>
                  <a:pt x="158226" y="63113"/>
                </a:lnTo>
                <a:lnTo>
                  <a:pt x="161708" y="104645"/>
                </a:lnTo>
                <a:lnTo>
                  <a:pt x="160770" y="116186"/>
                </a:lnTo>
                <a:lnTo>
                  <a:pt x="148655" y="140724"/>
                </a:lnTo>
                <a:lnTo>
                  <a:pt x="139799" y="149860"/>
                </a:lnTo>
                <a:lnTo>
                  <a:pt x="103301" y="174184"/>
                </a:lnTo>
                <a:lnTo>
                  <a:pt x="90362" y="177784"/>
                </a:lnTo>
                <a:lnTo>
                  <a:pt x="76144" y="180442"/>
                </a:lnTo>
                <a:lnTo>
                  <a:pt x="57150" y="19018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SMARTInkShape-Group820"/>
          <p:cNvGrpSpPr/>
          <p:nvPr/>
        </p:nvGrpSpPr>
        <p:grpSpPr>
          <a:xfrm>
            <a:off x="1676410" y="2219325"/>
            <a:ext cx="342891" cy="238123"/>
            <a:chOff x="1676410" y="2219325"/>
            <a:chExt cx="342891" cy="238123"/>
          </a:xfrm>
        </p:grpSpPr>
        <p:sp>
          <p:nvSpPr>
            <p:cNvPr id="60" name="SMARTInkShape-3935"/>
            <p:cNvSpPr/>
            <p:nvPr>
              <p:custDataLst>
                <p:tags r:id="rId169"/>
              </p:custDataLst>
            </p:nvPr>
          </p:nvSpPr>
          <p:spPr>
            <a:xfrm>
              <a:off x="1677724" y="2400300"/>
              <a:ext cx="341577" cy="57148"/>
            </a:xfrm>
            <a:custGeom>
              <a:avLst/>
              <a:gdLst/>
              <a:ahLst/>
              <a:cxnLst/>
              <a:rect l="0" t="0" r="0" b="0"/>
              <a:pathLst>
                <a:path w="341577" h="57148">
                  <a:moveTo>
                    <a:pt x="8201" y="28575"/>
                  </a:moveTo>
                  <a:lnTo>
                    <a:pt x="8201" y="28575"/>
                  </a:lnTo>
                  <a:lnTo>
                    <a:pt x="8201" y="33631"/>
                  </a:lnTo>
                  <a:lnTo>
                    <a:pt x="5379" y="38936"/>
                  </a:lnTo>
                  <a:lnTo>
                    <a:pt x="1655" y="44821"/>
                  </a:lnTo>
                  <a:lnTo>
                    <a:pt x="0" y="50965"/>
                  </a:lnTo>
                  <a:lnTo>
                    <a:pt x="617" y="53027"/>
                  </a:lnTo>
                  <a:lnTo>
                    <a:pt x="2087" y="54401"/>
                  </a:lnTo>
                  <a:lnTo>
                    <a:pt x="6542" y="55928"/>
                  </a:lnTo>
                  <a:lnTo>
                    <a:pt x="49986" y="57129"/>
                  </a:lnTo>
                  <a:lnTo>
                    <a:pt x="88924" y="57147"/>
                  </a:lnTo>
                  <a:lnTo>
                    <a:pt x="130724" y="54327"/>
                  </a:lnTo>
                  <a:lnTo>
                    <a:pt x="169869" y="48949"/>
                  </a:lnTo>
                  <a:lnTo>
                    <a:pt x="208175" y="40282"/>
                  </a:lnTo>
                  <a:lnTo>
                    <a:pt x="246316" y="31201"/>
                  </a:lnTo>
                  <a:lnTo>
                    <a:pt x="292891" y="21317"/>
                  </a:lnTo>
                  <a:lnTo>
                    <a:pt x="3415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3936"/>
            <p:cNvSpPr/>
            <p:nvPr>
              <p:custDataLst>
                <p:tags r:id="rId170"/>
              </p:custDataLst>
            </p:nvPr>
          </p:nvSpPr>
          <p:spPr>
            <a:xfrm>
              <a:off x="1676410" y="2219325"/>
              <a:ext cx="276216" cy="47234"/>
            </a:xfrm>
            <a:custGeom>
              <a:avLst/>
              <a:gdLst/>
              <a:ahLst/>
              <a:cxnLst/>
              <a:rect l="0" t="0" r="0" b="0"/>
              <a:pathLst>
                <a:path w="276216" h="47234">
                  <a:moveTo>
                    <a:pt x="9515" y="38100"/>
                  </a:moveTo>
                  <a:lnTo>
                    <a:pt x="9515" y="38100"/>
                  </a:lnTo>
                  <a:lnTo>
                    <a:pt x="382" y="47233"/>
                  </a:lnTo>
                  <a:lnTo>
                    <a:pt x="0" y="38482"/>
                  </a:lnTo>
                  <a:lnTo>
                    <a:pt x="5049" y="38213"/>
                  </a:lnTo>
                  <a:lnTo>
                    <a:pt x="10353" y="35328"/>
                  </a:lnTo>
                  <a:lnTo>
                    <a:pt x="17324" y="29909"/>
                  </a:lnTo>
                  <a:lnTo>
                    <a:pt x="23588" y="28970"/>
                  </a:lnTo>
                  <a:lnTo>
                    <a:pt x="70857" y="28582"/>
                  </a:lnTo>
                  <a:lnTo>
                    <a:pt x="89191" y="27519"/>
                  </a:lnTo>
                  <a:lnTo>
                    <a:pt x="128075" y="19933"/>
                  </a:lnTo>
                  <a:lnTo>
                    <a:pt x="159934" y="16403"/>
                  </a:lnTo>
                  <a:lnTo>
                    <a:pt x="186924" y="10883"/>
                  </a:lnTo>
                  <a:lnTo>
                    <a:pt x="219014" y="6882"/>
                  </a:lnTo>
                  <a:lnTo>
                    <a:pt x="239398" y="1359"/>
                  </a:lnTo>
                  <a:lnTo>
                    <a:pt x="27621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3937"/>
            <p:cNvSpPr/>
            <p:nvPr>
              <p:custDataLst>
                <p:tags r:id="rId171"/>
              </p:custDataLst>
            </p:nvPr>
          </p:nvSpPr>
          <p:spPr>
            <a:xfrm>
              <a:off x="1704975" y="2219325"/>
              <a:ext cx="38101" cy="28576"/>
            </a:xfrm>
            <a:custGeom>
              <a:avLst/>
              <a:gdLst/>
              <a:ahLst/>
              <a:cxnLst/>
              <a:rect l="0" t="0" r="0" b="0"/>
              <a:pathLst>
                <a:path w="38101" h="28576">
                  <a:moveTo>
                    <a:pt x="38100" y="0"/>
                  </a:moveTo>
                  <a:lnTo>
                    <a:pt x="38100" y="0"/>
                  </a:lnTo>
                  <a:lnTo>
                    <a:pt x="28967" y="0"/>
                  </a:lnTo>
                  <a:lnTo>
                    <a:pt x="19060" y="9515"/>
                  </a:lnTo>
                  <a:lnTo>
                    <a:pt x="9535" y="9525"/>
                  </a:lnTo>
                  <a:lnTo>
                    <a:pt x="9525" y="19050"/>
                  </a:lnTo>
                  <a:lnTo>
                    <a:pt x="0" y="28575"/>
                  </a:lnTo>
                  <a:lnTo>
                    <a:pt x="0" y="20374"/>
                  </a:lnTo>
                  <a:lnTo>
                    <a:pt x="1058" y="19933"/>
                  </a:lnTo>
                  <a:lnTo>
                    <a:pt x="9409" y="19060"/>
                  </a:lnTo>
                  <a:lnTo>
                    <a:pt x="95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SMARTInkShape-Group821"/>
          <p:cNvGrpSpPr/>
          <p:nvPr/>
        </p:nvGrpSpPr>
        <p:grpSpPr>
          <a:xfrm>
            <a:off x="2315147" y="2105452"/>
            <a:ext cx="532780" cy="551452"/>
            <a:chOff x="2315147" y="2105452"/>
            <a:chExt cx="532780" cy="551452"/>
          </a:xfrm>
        </p:grpSpPr>
        <p:sp>
          <p:nvSpPr>
            <p:cNvPr id="64" name="SMARTInkShape-3938"/>
            <p:cNvSpPr/>
            <p:nvPr>
              <p:custDataLst>
                <p:tags r:id="rId167"/>
              </p:custDataLst>
            </p:nvPr>
          </p:nvSpPr>
          <p:spPr>
            <a:xfrm>
              <a:off x="2724150" y="2305103"/>
              <a:ext cx="123777" cy="351801"/>
            </a:xfrm>
            <a:custGeom>
              <a:avLst/>
              <a:gdLst/>
              <a:ahLst/>
              <a:cxnLst/>
              <a:rect l="0" t="0" r="0" b="0"/>
              <a:pathLst>
                <a:path w="123777" h="351801">
                  <a:moveTo>
                    <a:pt x="0" y="66622"/>
                  </a:moveTo>
                  <a:lnTo>
                    <a:pt x="0" y="66622"/>
                  </a:lnTo>
                  <a:lnTo>
                    <a:pt x="0" y="109184"/>
                  </a:lnTo>
                  <a:lnTo>
                    <a:pt x="1058" y="146110"/>
                  </a:lnTo>
                  <a:lnTo>
                    <a:pt x="8642" y="190653"/>
                  </a:lnTo>
                  <a:lnTo>
                    <a:pt x="15994" y="238007"/>
                  </a:lnTo>
                  <a:lnTo>
                    <a:pt x="21693" y="285507"/>
                  </a:lnTo>
                  <a:lnTo>
                    <a:pt x="26536" y="304691"/>
                  </a:lnTo>
                  <a:lnTo>
                    <a:pt x="28572" y="351800"/>
                  </a:lnTo>
                  <a:lnTo>
                    <a:pt x="28575" y="309018"/>
                  </a:lnTo>
                  <a:lnTo>
                    <a:pt x="27517" y="293945"/>
                  </a:lnTo>
                  <a:lnTo>
                    <a:pt x="19933" y="246509"/>
                  </a:lnTo>
                  <a:lnTo>
                    <a:pt x="19166" y="199829"/>
                  </a:lnTo>
                  <a:lnTo>
                    <a:pt x="20131" y="160785"/>
                  </a:lnTo>
                  <a:lnTo>
                    <a:pt x="26594" y="119050"/>
                  </a:lnTo>
                  <a:lnTo>
                    <a:pt x="29372" y="76583"/>
                  </a:lnTo>
                  <a:lnTo>
                    <a:pt x="37698" y="30514"/>
                  </a:lnTo>
                  <a:lnTo>
                    <a:pt x="37981" y="17353"/>
                  </a:lnTo>
                  <a:lnTo>
                    <a:pt x="40869" y="10152"/>
                  </a:lnTo>
                  <a:lnTo>
                    <a:pt x="43121" y="6751"/>
                  </a:lnTo>
                  <a:lnTo>
                    <a:pt x="45681" y="4482"/>
                  </a:lnTo>
                  <a:lnTo>
                    <a:pt x="51347" y="1963"/>
                  </a:lnTo>
                  <a:lnTo>
                    <a:pt x="76245" y="0"/>
                  </a:lnTo>
                  <a:lnTo>
                    <a:pt x="84334" y="2793"/>
                  </a:lnTo>
                  <a:lnTo>
                    <a:pt x="107868" y="22339"/>
                  </a:lnTo>
                  <a:lnTo>
                    <a:pt x="117451" y="36803"/>
                  </a:lnTo>
                  <a:lnTo>
                    <a:pt x="121937" y="54494"/>
                  </a:lnTo>
                  <a:lnTo>
                    <a:pt x="123776" y="101954"/>
                  </a:lnTo>
                  <a:lnTo>
                    <a:pt x="120981" y="111606"/>
                  </a:lnTo>
                  <a:lnTo>
                    <a:pt x="110635" y="125811"/>
                  </a:lnTo>
                  <a:lnTo>
                    <a:pt x="73530" y="170614"/>
                  </a:lnTo>
                  <a:lnTo>
                    <a:pt x="62313" y="176341"/>
                  </a:lnTo>
                  <a:lnTo>
                    <a:pt x="28575" y="1809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3939"/>
            <p:cNvSpPr/>
            <p:nvPr>
              <p:custDataLst>
                <p:tags r:id="rId168"/>
              </p:custDataLst>
            </p:nvPr>
          </p:nvSpPr>
          <p:spPr>
            <a:xfrm>
              <a:off x="2315147" y="2105452"/>
              <a:ext cx="247079" cy="437724"/>
            </a:xfrm>
            <a:custGeom>
              <a:avLst/>
              <a:gdLst/>
              <a:ahLst/>
              <a:cxnLst/>
              <a:rect l="0" t="0" r="0" b="0"/>
              <a:pathLst>
                <a:path w="247079" h="437724">
                  <a:moveTo>
                    <a:pt x="247078" y="18623"/>
                  </a:moveTo>
                  <a:lnTo>
                    <a:pt x="247078" y="18623"/>
                  </a:lnTo>
                  <a:lnTo>
                    <a:pt x="232889" y="4434"/>
                  </a:lnTo>
                  <a:lnTo>
                    <a:pt x="227367" y="1733"/>
                  </a:lnTo>
                  <a:lnTo>
                    <a:pt x="215197" y="0"/>
                  </a:lnTo>
                  <a:lnTo>
                    <a:pt x="208920" y="2585"/>
                  </a:lnTo>
                  <a:lnTo>
                    <a:pt x="205764" y="4756"/>
                  </a:lnTo>
                  <a:lnTo>
                    <a:pt x="168387" y="16448"/>
                  </a:lnTo>
                  <a:lnTo>
                    <a:pt x="120965" y="54144"/>
                  </a:lnTo>
                  <a:lnTo>
                    <a:pt x="85688" y="95738"/>
                  </a:lnTo>
                  <a:lnTo>
                    <a:pt x="59859" y="133104"/>
                  </a:lnTo>
                  <a:lnTo>
                    <a:pt x="35432" y="177605"/>
                  </a:lnTo>
                  <a:lnTo>
                    <a:pt x="19318" y="220889"/>
                  </a:lnTo>
                  <a:lnTo>
                    <a:pt x="5944" y="264834"/>
                  </a:lnTo>
                  <a:lnTo>
                    <a:pt x="715" y="305147"/>
                  </a:lnTo>
                  <a:lnTo>
                    <a:pt x="0" y="328353"/>
                  </a:lnTo>
                  <a:lnTo>
                    <a:pt x="5327" y="347133"/>
                  </a:lnTo>
                  <a:lnTo>
                    <a:pt x="26467" y="388595"/>
                  </a:lnTo>
                  <a:lnTo>
                    <a:pt x="67155" y="416345"/>
                  </a:lnTo>
                  <a:lnTo>
                    <a:pt x="94990" y="429743"/>
                  </a:lnTo>
                  <a:lnTo>
                    <a:pt x="140444" y="436147"/>
                  </a:lnTo>
                  <a:lnTo>
                    <a:pt x="189928" y="4377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SMARTInkShape-Group822"/>
          <p:cNvGrpSpPr/>
          <p:nvPr/>
        </p:nvGrpSpPr>
        <p:grpSpPr>
          <a:xfrm>
            <a:off x="3124201" y="2324492"/>
            <a:ext cx="190500" cy="209159"/>
            <a:chOff x="3124201" y="2324492"/>
            <a:chExt cx="190500" cy="209159"/>
          </a:xfrm>
        </p:grpSpPr>
        <p:sp>
          <p:nvSpPr>
            <p:cNvPr id="67" name="SMARTInkShape-3940"/>
            <p:cNvSpPr/>
            <p:nvPr>
              <p:custDataLst>
                <p:tags r:id="rId165"/>
              </p:custDataLst>
            </p:nvPr>
          </p:nvSpPr>
          <p:spPr>
            <a:xfrm>
              <a:off x="3124201" y="2400300"/>
              <a:ext cx="190500" cy="47626"/>
            </a:xfrm>
            <a:custGeom>
              <a:avLst/>
              <a:gdLst/>
              <a:ahLst/>
              <a:cxnLst/>
              <a:rect l="0" t="0" r="0" b="0"/>
              <a:pathLst>
                <a:path w="190500" h="47626">
                  <a:moveTo>
                    <a:pt x="19049" y="47625"/>
                  </a:moveTo>
                  <a:lnTo>
                    <a:pt x="19049" y="47625"/>
                  </a:lnTo>
                  <a:lnTo>
                    <a:pt x="0" y="47625"/>
                  </a:lnTo>
                  <a:lnTo>
                    <a:pt x="17333" y="47625"/>
                  </a:lnTo>
                  <a:lnTo>
                    <a:pt x="39545" y="40086"/>
                  </a:lnTo>
                  <a:lnTo>
                    <a:pt x="86859" y="31631"/>
                  </a:lnTo>
                  <a:lnTo>
                    <a:pt x="125761" y="27785"/>
                  </a:lnTo>
                  <a:lnTo>
                    <a:pt x="144825" y="21089"/>
                  </a:lnTo>
                  <a:lnTo>
                    <a:pt x="167277" y="18260"/>
                  </a:lnTo>
                  <a:lnTo>
                    <a:pt x="178961" y="10884"/>
                  </a:lnTo>
                  <a:lnTo>
                    <a:pt x="19049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3941"/>
            <p:cNvSpPr/>
            <p:nvPr>
              <p:custDataLst>
                <p:tags r:id="rId166"/>
              </p:custDataLst>
            </p:nvPr>
          </p:nvSpPr>
          <p:spPr>
            <a:xfrm>
              <a:off x="3228975" y="2324492"/>
              <a:ext cx="9526" cy="209159"/>
            </a:xfrm>
            <a:custGeom>
              <a:avLst/>
              <a:gdLst/>
              <a:ahLst/>
              <a:cxnLst/>
              <a:rect l="0" t="0" r="0" b="0"/>
              <a:pathLst>
                <a:path w="9526" h="209159">
                  <a:moveTo>
                    <a:pt x="9525" y="9133"/>
                  </a:moveTo>
                  <a:lnTo>
                    <a:pt x="9525" y="9133"/>
                  </a:lnTo>
                  <a:lnTo>
                    <a:pt x="392" y="0"/>
                  </a:lnTo>
                  <a:lnTo>
                    <a:pt x="1" y="40898"/>
                  </a:lnTo>
                  <a:lnTo>
                    <a:pt x="8936" y="85581"/>
                  </a:lnTo>
                  <a:lnTo>
                    <a:pt x="9473" y="126277"/>
                  </a:lnTo>
                  <a:lnTo>
                    <a:pt x="8444" y="142689"/>
                  </a:lnTo>
                  <a:lnTo>
                    <a:pt x="587" y="187112"/>
                  </a:lnTo>
                  <a:lnTo>
                    <a:pt x="0" y="209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SMARTInkShape-Group823"/>
          <p:cNvGrpSpPr/>
          <p:nvPr/>
        </p:nvGrpSpPr>
        <p:grpSpPr>
          <a:xfrm>
            <a:off x="3590959" y="2114942"/>
            <a:ext cx="1475558" cy="513898"/>
            <a:chOff x="3590959" y="2114942"/>
            <a:chExt cx="1475558" cy="513898"/>
          </a:xfrm>
        </p:grpSpPr>
        <p:sp>
          <p:nvSpPr>
            <p:cNvPr id="70" name="SMARTInkShape-3942"/>
            <p:cNvSpPr/>
            <p:nvPr>
              <p:custDataLst>
                <p:tags r:id="rId157"/>
              </p:custDataLst>
            </p:nvPr>
          </p:nvSpPr>
          <p:spPr>
            <a:xfrm>
              <a:off x="4972050" y="2114942"/>
              <a:ext cx="94467" cy="247259"/>
            </a:xfrm>
            <a:custGeom>
              <a:avLst/>
              <a:gdLst/>
              <a:ahLst/>
              <a:cxnLst/>
              <a:rect l="0" t="0" r="0" b="0"/>
              <a:pathLst>
                <a:path w="94467" h="247259">
                  <a:moveTo>
                    <a:pt x="19050" y="9133"/>
                  </a:moveTo>
                  <a:lnTo>
                    <a:pt x="19050" y="9133"/>
                  </a:lnTo>
                  <a:lnTo>
                    <a:pt x="24106" y="4076"/>
                  </a:lnTo>
                  <a:lnTo>
                    <a:pt x="29411" y="1594"/>
                  </a:lnTo>
                  <a:lnTo>
                    <a:pt x="41440" y="0"/>
                  </a:lnTo>
                  <a:lnTo>
                    <a:pt x="47698" y="2604"/>
                  </a:lnTo>
                  <a:lnTo>
                    <a:pt x="54008" y="6231"/>
                  </a:lnTo>
                  <a:lnTo>
                    <a:pt x="60339" y="7843"/>
                  </a:lnTo>
                  <a:lnTo>
                    <a:pt x="66681" y="14204"/>
                  </a:lnTo>
                  <a:lnTo>
                    <a:pt x="71969" y="23029"/>
                  </a:lnTo>
                  <a:lnTo>
                    <a:pt x="89292" y="63588"/>
                  </a:lnTo>
                  <a:lnTo>
                    <a:pt x="94466" y="102460"/>
                  </a:lnTo>
                  <a:lnTo>
                    <a:pt x="94088" y="142426"/>
                  </a:lnTo>
                  <a:lnTo>
                    <a:pt x="81978" y="176982"/>
                  </a:lnTo>
                  <a:lnTo>
                    <a:pt x="73123" y="187097"/>
                  </a:lnTo>
                  <a:lnTo>
                    <a:pt x="45103" y="213191"/>
                  </a:lnTo>
                  <a:lnTo>
                    <a:pt x="30768" y="230579"/>
                  </a:lnTo>
                  <a:lnTo>
                    <a:pt x="0" y="247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3943"/>
            <p:cNvSpPr/>
            <p:nvPr>
              <p:custDataLst>
                <p:tags r:id="rId158"/>
              </p:custDataLst>
            </p:nvPr>
          </p:nvSpPr>
          <p:spPr>
            <a:xfrm>
              <a:off x="4857755" y="2191358"/>
              <a:ext cx="95207" cy="312225"/>
            </a:xfrm>
            <a:custGeom>
              <a:avLst/>
              <a:gdLst/>
              <a:ahLst/>
              <a:cxnLst/>
              <a:rect l="0" t="0" r="0" b="0"/>
              <a:pathLst>
                <a:path w="95207" h="312225">
                  <a:moveTo>
                    <a:pt x="28570" y="113692"/>
                  </a:moveTo>
                  <a:lnTo>
                    <a:pt x="28570" y="113692"/>
                  </a:lnTo>
                  <a:lnTo>
                    <a:pt x="28570" y="158168"/>
                  </a:lnTo>
                  <a:lnTo>
                    <a:pt x="28570" y="201651"/>
                  </a:lnTo>
                  <a:lnTo>
                    <a:pt x="27512" y="240603"/>
                  </a:lnTo>
                  <a:lnTo>
                    <a:pt x="21031" y="258745"/>
                  </a:lnTo>
                  <a:lnTo>
                    <a:pt x="18064" y="291205"/>
                  </a:lnTo>
                  <a:lnTo>
                    <a:pt x="9351" y="303971"/>
                  </a:lnTo>
                  <a:lnTo>
                    <a:pt x="1436" y="312224"/>
                  </a:lnTo>
                  <a:lnTo>
                    <a:pt x="956" y="311664"/>
                  </a:lnTo>
                  <a:lnTo>
                    <a:pt x="0" y="265229"/>
                  </a:lnTo>
                  <a:lnTo>
                    <a:pt x="1055" y="253008"/>
                  </a:lnTo>
                  <a:lnTo>
                    <a:pt x="8196" y="216535"/>
                  </a:lnTo>
                  <a:lnTo>
                    <a:pt x="9258" y="178927"/>
                  </a:lnTo>
                  <a:lnTo>
                    <a:pt x="12291" y="134653"/>
                  </a:lnTo>
                  <a:lnTo>
                    <a:pt x="17711" y="95019"/>
                  </a:lnTo>
                  <a:lnTo>
                    <a:pt x="24096" y="78582"/>
                  </a:lnTo>
                  <a:lnTo>
                    <a:pt x="31874" y="64221"/>
                  </a:lnTo>
                  <a:lnTo>
                    <a:pt x="45153" y="25967"/>
                  </a:lnTo>
                  <a:lnTo>
                    <a:pt x="60413" y="6315"/>
                  </a:lnTo>
                  <a:lnTo>
                    <a:pt x="66712" y="2469"/>
                  </a:lnTo>
                  <a:lnTo>
                    <a:pt x="79378" y="0"/>
                  </a:lnTo>
                  <a:lnTo>
                    <a:pt x="81492" y="855"/>
                  </a:lnTo>
                  <a:lnTo>
                    <a:pt x="82902" y="2484"/>
                  </a:lnTo>
                  <a:lnTo>
                    <a:pt x="85526" y="7116"/>
                  </a:lnTo>
                  <a:lnTo>
                    <a:pt x="91895" y="15674"/>
                  </a:lnTo>
                  <a:lnTo>
                    <a:pt x="93756" y="21798"/>
                  </a:lnTo>
                  <a:lnTo>
                    <a:pt x="95206" y="64386"/>
                  </a:lnTo>
                  <a:lnTo>
                    <a:pt x="94180" y="88587"/>
                  </a:lnTo>
                  <a:lnTo>
                    <a:pt x="87638" y="106371"/>
                  </a:lnTo>
                  <a:lnTo>
                    <a:pt x="57123" y="151132"/>
                  </a:lnTo>
                  <a:lnTo>
                    <a:pt x="41267" y="166522"/>
                  </a:lnTo>
                  <a:lnTo>
                    <a:pt x="30451" y="170273"/>
                  </a:lnTo>
                  <a:lnTo>
                    <a:pt x="26584" y="167767"/>
                  </a:lnTo>
                  <a:lnTo>
                    <a:pt x="24071" y="165617"/>
                  </a:lnTo>
                  <a:lnTo>
                    <a:pt x="21279" y="160406"/>
                  </a:lnTo>
                  <a:lnTo>
                    <a:pt x="19045" y="1517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3944"/>
            <p:cNvSpPr/>
            <p:nvPr>
              <p:custDataLst>
                <p:tags r:id="rId159"/>
              </p:custDataLst>
            </p:nvPr>
          </p:nvSpPr>
          <p:spPr>
            <a:xfrm>
              <a:off x="4686300" y="2324100"/>
              <a:ext cx="85726" cy="47626"/>
            </a:xfrm>
            <a:custGeom>
              <a:avLst/>
              <a:gdLst/>
              <a:ahLst/>
              <a:cxnLst/>
              <a:rect l="0" t="0" r="0" b="0"/>
              <a:pathLst>
                <a:path w="85726" h="47626">
                  <a:moveTo>
                    <a:pt x="0" y="47625"/>
                  </a:moveTo>
                  <a:lnTo>
                    <a:pt x="0" y="47625"/>
                  </a:lnTo>
                  <a:lnTo>
                    <a:pt x="9408" y="47625"/>
                  </a:lnTo>
                  <a:lnTo>
                    <a:pt x="26391" y="31816"/>
                  </a:lnTo>
                  <a:lnTo>
                    <a:pt x="36349" y="29002"/>
                  </a:lnTo>
                  <a:lnTo>
                    <a:pt x="36932" y="27801"/>
                  </a:lnTo>
                  <a:lnTo>
                    <a:pt x="37581" y="23645"/>
                  </a:lnTo>
                  <a:lnTo>
                    <a:pt x="39871" y="22113"/>
                  </a:lnTo>
                  <a:lnTo>
                    <a:pt x="62959" y="18260"/>
                  </a:lnTo>
                  <a:lnTo>
                    <a:pt x="76093" y="8742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3945"/>
            <p:cNvSpPr/>
            <p:nvPr>
              <p:custDataLst>
                <p:tags r:id="rId160"/>
              </p:custDataLst>
            </p:nvPr>
          </p:nvSpPr>
          <p:spPr>
            <a:xfrm>
              <a:off x="4629150" y="2266950"/>
              <a:ext cx="19051" cy="133351"/>
            </a:xfrm>
            <a:custGeom>
              <a:avLst/>
              <a:gdLst/>
              <a:ahLst/>
              <a:cxnLst/>
              <a:rect l="0" t="0" r="0" b="0"/>
              <a:pathLst>
                <a:path w="19051" h="133351">
                  <a:moveTo>
                    <a:pt x="0" y="0"/>
                  </a:moveTo>
                  <a:lnTo>
                    <a:pt x="0" y="0"/>
                  </a:lnTo>
                  <a:lnTo>
                    <a:pt x="0" y="47217"/>
                  </a:lnTo>
                  <a:lnTo>
                    <a:pt x="0" y="78027"/>
                  </a:lnTo>
                  <a:lnTo>
                    <a:pt x="2822" y="85126"/>
                  </a:lnTo>
                  <a:lnTo>
                    <a:pt x="6546" y="91809"/>
                  </a:lnTo>
                  <a:lnTo>
                    <a:pt x="8642" y="102579"/>
                  </a:lnTo>
                  <a:lnTo>
                    <a:pt x="9408" y="120609"/>
                  </a:lnTo>
                  <a:lnTo>
                    <a:pt x="1905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3946"/>
            <p:cNvSpPr/>
            <p:nvPr>
              <p:custDataLst>
                <p:tags r:id="rId161"/>
              </p:custDataLst>
            </p:nvPr>
          </p:nvSpPr>
          <p:spPr>
            <a:xfrm>
              <a:off x="4430471" y="2152653"/>
              <a:ext cx="93905" cy="281306"/>
            </a:xfrm>
            <a:custGeom>
              <a:avLst/>
              <a:gdLst/>
              <a:ahLst/>
              <a:cxnLst/>
              <a:rect l="0" t="0" r="0" b="0"/>
              <a:pathLst>
                <a:path w="93905" h="281306">
                  <a:moveTo>
                    <a:pt x="65329" y="19047"/>
                  </a:moveTo>
                  <a:lnTo>
                    <a:pt x="65329" y="19047"/>
                  </a:lnTo>
                  <a:lnTo>
                    <a:pt x="65329" y="13990"/>
                  </a:lnTo>
                  <a:lnTo>
                    <a:pt x="66387" y="12501"/>
                  </a:lnTo>
                  <a:lnTo>
                    <a:pt x="68151" y="11508"/>
                  </a:lnTo>
                  <a:lnTo>
                    <a:pt x="73530" y="9914"/>
                  </a:lnTo>
                  <a:lnTo>
                    <a:pt x="74265" y="6874"/>
                  </a:lnTo>
                  <a:lnTo>
                    <a:pt x="74737" y="1355"/>
                  </a:lnTo>
                  <a:lnTo>
                    <a:pt x="73718" y="903"/>
                  </a:lnTo>
                  <a:lnTo>
                    <a:pt x="57162" y="0"/>
                  </a:lnTo>
                  <a:lnTo>
                    <a:pt x="51150" y="5055"/>
                  </a:lnTo>
                  <a:lnTo>
                    <a:pt x="48444" y="10359"/>
                  </a:lnTo>
                  <a:lnTo>
                    <a:pt x="47722" y="13255"/>
                  </a:lnTo>
                  <a:lnTo>
                    <a:pt x="21852" y="60703"/>
                  </a:lnTo>
                  <a:lnTo>
                    <a:pt x="10408" y="104794"/>
                  </a:lnTo>
                  <a:lnTo>
                    <a:pt x="836" y="150413"/>
                  </a:lnTo>
                  <a:lnTo>
                    <a:pt x="0" y="190432"/>
                  </a:lnTo>
                  <a:lnTo>
                    <a:pt x="10430" y="237932"/>
                  </a:lnTo>
                  <a:lnTo>
                    <a:pt x="18371" y="254293"/>
                  </a:lnTo>
                  <a:lnTo>
                    <a:pt x="30536" y="269304"/>
                  </a:lnTo>
                  <a:lnTo>
                    <a:pt x="36813" y="273147"/>
                  </a:lnTo>
                  <a:lnTo>
                    <a:pt x="43130" y="275914"/>
                  </a:lnTo>
                  <a:lnTo>
                    <a:pt x="49466" y="280671"/>
                  </a:lnTo>
                  <a:lnTo>
                    <a:pt x="53695" y="281305"/>
                  </a:lnTo>
                  <a:lnTo>
                    <a:pt x="76706" y="277100"/>
                  </a:lnTo>
                  <a:lnTo>
                    <a:pt x="83791" y="273790"/>
                  </a:lnTo>
                  <a:lnTo>
                    <a:pt x="93904" y="2666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3947"/>
            <p:cNvSpPr/>
            <p:nvPr>
              <p:custDataLst>
                <p:tags r:id="rId162"/>
              </p:custDataLst>
            </p:nvPr>
          </p:nvSpPr>
          <p:spPr>
            <a:xfrm>
              <a:off x="4105394" y="2267431"/>
              <a:ext cx="152116" cy="361409"/>
            </a:xfrm>
            <a:custGeom>
              <a:avLst/>
              <a:gdLst/>
              <a:ahLst/>
              <a:cxnLst/>
              <a:rect l="0" t="0" r="0" b="0"/>
              <a:pathLst>
                <a:path w="152116" h="361409">
                  <a:moveTo>
                    <a:pt x="9406" y="104294"/>
                  </a:moveTo>
                  <a:lnTo>
                    <a:pt x="9406" y="104294"/>
                  </a:lnTo>
                  <a:lnTo>
                    <a:pt x="9406" y="109350"/>
                  </a:lnTo>
                  <a:lnTo>
                    <a:pt x="12228" y="114655"/>
                  </a:lnTo>
                  <a:lnTo>
                    <a:pt x="15952" y="120540"/>
                  </a:lnTo>
                  <a:lnTo>
                    <a:pt x="18048" y="130862"/>
                  </a:lnTo>
                  <a:lnTo>
                    <a:pt x="19912" y="158454"/>
                  </a:lnTo>
                  <a:lnTo>
                    <a:pt x="27122" y="187287"/>
                  </a:lnTo>
                  <a:lnTo>
                    <a:pt x="28378" y="231320"/>
                  </a:lnTo>
                  <a:lnTo>
                    <a:pt x="28451" y="275746"/>
                  </a:lnTo>
                  <a:lnTo>
                    <a:pt x="28456" y="323339"/>
                  </a:lnTo>
                  <a:lnTo>
                    <a:pt x="27398" y="345157"/>
                  </a:lnTo>
                  <a:lnTo>
                    <a:pt x="18965" y="361408"/>
                  </a:lnTo>
                  <a:lnTo>
                    <a:pt x="18941" y="356394"/>
                  </a:lnTo>
                  <a:lnTo>
                    <a:pt x="10289" y="319711"/>
                  </a:lnTo>
                  <a:lnTo>
                    <a:pt x="2937" y="274447"/>
                  </a:lnTo>
                  <a:lnTo>
                    <a:pt x="485" y="234566"/>
                  </a:lnTo>
                  <a:lnTo>
                    <a:pt x="0" y="191293"/>
                  </a:lnTo>
                  <a:lnTo>
                    <a:pt x="963" y="145625"/>
                  </a:lnTo>
                  <a:lnTo>
                    <a:pt x="7425" y="104932"/>
                  </a:lnTo>
                  <a:lnTo>
                    <a:pt x="11641" y="78730"/>
                  </a:lnTo>
                  <a:lnTo>
                    <a:pt x="25575" y="45424"/>
                  </a:lnTo>
                  <a:lnTo>
                    <a:pt x="44357" y="16663"/>
                  </a:lnTo>
                  <a:lnTo>
                    <a:pt x="65266" y="4991"/>
                  </a:lnTo>
                  <a:lnTo>
                    <a:pt x="77933" y="1140"/>
                  </a:lnTo>
                  <a:lnTo>
                    <a:pt x="88389" y="0"/>
                  </a:lnTo>
                  <a:lnTo>
                    <a:pt x="103246" y="4718"/>
                  </a:lnTo>
                  <a:lnTo>
                    <a:pt x="119625" y="15793"/>
                  </a:lnTo>
                  <a:lnTo>
                    <a:pt x="139502" y="35538"/>
                  </a:lnTo>
                  <a:lnTo>
                    <a:pt x="148024" y="50525"/>
                  </a:lnTo>
                  <a:lnTo>
                    <a:pt x="151020" y="63198"/>
                  </a:lnTo>
                  <a:lnTo>
                    <a:pt x="152115" y="92036"/>
                  </a:lnTo>
                  <a:lnTo>
                    <a:pt x="149385" y="101668"/>
                  </a:lnTo>
                  <a:lnTo>
                    <a:pt x="134966" y="126369"/>
                  </a:lnTo>
                  <a:lnTo>
                    <a:pt x="88857" y="158183"/>
                  </a:lnTo>
                  <a:lnTo>
                    <a:pt x="71988" y="166710"/>
                  </a:lnTo>
                  <a:lnTo>
                    <a:pt x="30271" y="170803"/>
                  </a:lnTo>
                  <a:lnTo>
                    <a:pt x="21149" y="168073"/>
                  </a:lnTo>
                  <a:lnTo>
                    <a:pt x="9406" y="1614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3948"/>
            <p:cNvSpPr/>
            <p:nvPr>
              <p:custDataLst>
                <p:tags r:id="rId163"/>
              </p:custDataLst>
            </p:nvPr>
          </p:nvSpPr>
          <p:spPr>
            <a:xfrm>
              <a:off x="3928337" y="2419350"/>
              <a:ext cx="5489" cy="18935"/>
            </a:xfrm>
            <a:custGeom>
              <a:avLst/>
              <a:gdLst/>
              <a:ahLst/>
              <a:cxnLst/>
              <a:rect l="0" t="0" r="0" b="0"/>
              <a:pathLst>
                <a:path w="5489" h="18935">
                  <a:moveTo>
                    <a:pt x="5488" y="9525"/>
                  </a:moveTo>
                  <a:lnTo>
                    <a:pt x="5488" y="9525"/>
                  </a:lnTo>
                  <a:lnTo>
                    <a:pt x="5488" y="18658"/>
                  </a:lnTo>
                  <a:lnTo>
                    <a:pt x="431" y="18934"/>
                  </a:lnTo>
                  <a:lnTo>
                    <a:pt x="0" y="17914"/>
                  </a:lnTo>
                  <a:lnTo>
                    <a:pt x="5212" y="9914"/>
                  </a:lnTo>
                  <a:lnTo>
                    <a:pt x="54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3949"/>
            <p:cNvSpPr/>
            <p:nvPr>
              <p:custDataLst>
                <p:tags r:id="rId164"/>
              </p:custDataLst>
            </p:nvPr>
          </p:nvSpPr>
          <p:spPr>
            <a:xfrm>
              <a:off x="3590959" y="2213863"/>
              <a:ext cx="228567" cy="262242"/>
            </a:xfrm>
            <a:custGeom>
              <a:avLst/>
              <a:gdLst/>
              <a:ahLst/>
              <a:cxnLst/>
              <a:rect l="0" t="0" r="0" b="0"/>
              <a:pathLst>
                <a:path w="228567" h="262242">
                  <a:moveTo>
                    <a:pt x="9491" y="53087"/>
                  </a:moveTo>
                  <a:lnTo>
                    <a:pt x="9491" y="53087"/>
                  </a:lnTo>
                  <a:lnTo>
                    <a:pt x="83" y="43678"/>
                  </a:lnTo>
                  <a:lnTo>
                    <a:pt x="0" y="38540"/>
                  </a:lnTo>
                  <a:lnTo>
                    <a:pt x="1047" y="37039"/>
                  </a:lnTo>
                  <a:lnTo>
                    <a:pt x="2803" y="36038"/>
                  </a:lnTo>
                  <a:lnTo>
                    <a:pt x="5033" y="35371"/>
                  </a:lnTo>
                  <a:lnTo>
                    <a:pt x="6519" y="33868"/>
                  </a:lnTo>
                  <a:lnTo>
                    <a:pt x="8170" y="29376"/>
                  </a:lnTo>
                  <a:lnTo>
                    <a:pt x="9669" y="27754"/>
                  </a:lnTo>
                  <a:lnTo>
                    <a:pt x="19114" y="23738"/>
                  </a:lnTo>
                  <a:lnTo>
                    <a:pt x="35859" y="8710"/>
                  </a:lnTo>
                  <a:lnTo>
                    <a:pt x="44702" y="6425"/>
                  </a:lnTo>
                  <a:lnTo>
                    <a:pt x="70037" y="4488"/>
                  </a:lnTo>
                  <a:lnTo>
                    <a:pt x="78028" y="443"/>
                  </a:lnTo>
                  <a:lnTo>
                    <a:pt x="81641" y="0"/>
                  </a:lnTo>
                  <a:lnTo>
                    <a:pt x="111068" y="6337"/>
                  </a:lnTo>
                  <a:lnTo>
                    <a:pt x="126963" y="18695"/>
                  </a:lnTo>
                  <a:lnTo>
                    <a:pt x="138607" y="30967"/>
                  </a:lnTo>
                  <a:lnTo>
                    <a:pt x="140959" y="37259"/>
                  </a:lnTo>
                  <a:lnTo>
                    <a:pt x="142676" y="64467"/>
                  </a:lnTo>
                  <a:lnTo>
                    <a:pt x="131075" y="107611"/>
                  </a:lnTo>
                  <a:lnTo>
                    <a:pt x="106771" y="150723"/>
                  </a:lnTo>
                  <a:lnTo>
                    <a:pt x="80216" y="174447"/>
                  </a:lnTo>
                  <a:lnTo>
                    <a:pt x="50789" y="218113"/>
                  </a:lnTo>
                  <a:lnTo>
                    <a:pt x="34894" y="236809"/>
                  </a:lnTo>
                  <a:lnTo>
                    <a:pt x="28542" y="240574"/>
                  </a:lnTo>
                  <a:lnTo>
                    <a:pt x="25367" y="241579"/>
                  </a:lnTo>
                  <a:lnTo>
                    <a:pt x="23250" y="243306"/>
                  </a:lnTo>
                  <a:lnTo>
                    <a:pt x="19065" y="252980"/>
                  </a:lnTo>
                  <a:lnTo>
                    <a:pt x="27222" y="261302"/>
                  </a:lnTo>
                  <a:lnTo>
                    <a:pt x="33206" y="262241"/>
                  </a:lnTo>
                  <a:lnTo>
                    <a:pt x="77663" y="253494"/>
                  </a:lnTo>
                  <a:lnTo>
                    <a:pt x="119702" y="253145"/>
                  </a:lnTo>
                  <a:lnTo>
                    <a:pt x="165013" y="244472"/>
                  </a:lnTo>
                  <a:lnTo>
                    <a:pt x="183042" y="242791"/>
                  </a:lnTo>
                  <a:lnTo>
                    <a:pt x="201974" y="236100"/>
                  </a:lnTo>
                  <a:lnTo>
                    <a:pt x="228566" y="2340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SMARTInkShape-Group824"/>
          <p:cNvGrpSpPr/>
          <p:nvPr/>
        </p:nvGrpSpPr>
        <p:grpSpPr>
          <a:xfrm>
            <a:off x="5286375" y="2137740"/>
            <a:ext cx="1075776" cy="460966"/>
            <a:chOff x="5286375" y="2137740"/>
            <a:chExt cx="1075776" cy="460966"/>
          </a:xfrm>
        </p:grpSpPr>
        <p:sp>
          <p:nvSpPr>
            <p:cNvPr id="79" name="SMARTInkShape-3950"/>
            <p:cNvSpPr/>
            <p:nvPr>
              <p:custDataLst>
                <p:tags r:id="rId152"/>
              </p:custDataLst>
            </p:nvPr>
          </p:nvSpPr>
          <p:spPr>
            <a:xfrm>
              <a:off x="5400675" y="2228850"/>
              <a:ext cx="9474" cy="209551"/>
            </a:xfrm>
            <a:custGeom>
              <a:avLst/>
              <a:gdLst/>
              <a:ahLst/>
              <a:cxnLst/>
              <a:rect l="0" t="0" r="0" b="0"/>
              <a:pathLst>
                <a:path w="9474" h="209551">
                  <a:moveTo>
                    <a:pt x="0" y="0"/>
                  </a:moveTo>
                  <a:lnTo>
                    <a:pt x="0" y="0"/>
                  </a:lnTo>
                  <a:lnTo>
                    <a:pt x="0" y="42616"/>
                  </a:lnTo>
                  <a:lnTo>
                    <a:pt x="1058" y="79493"/>
                  </a:lnTo>
                  <a:lnTo>
                    <a:pt x="8642" y="117485"/>
                  </a:lnTo>
                  <a:lnTo>
                    <a:pt x="9473" y="161926"/>
                  </a:lnTo>
                  <a:lnTo>
                    <a:pt x="8460" y="187129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3951"/>
            <p:cNvSpPr/>
            <p:nvPr>
              <p:custDataLst>
                <p:tags r:id="rId153"/>
              </p:custDataLst>
            </p:nvPr>
          </p:nvSpPr>
          <p:spPr>
            <a:xfrm>
              <a:off x="5753100" y="2137740"/>
              <a:ext cx="179046" cy="289647"/>
            </a:xfrm>
            <a:custGeom>
              <a:avLst/>
              <a:gdLst/>
              <a:ahLst/>
              <a:cxnLst/>
              <a:rect l="0" t="0" r="0" b="0"/>
              <a:pathLst>
                <a:path w="179046" h="289647">
                  <a:moveTo>
                    <a:pt x="0" y="53010"/>
                  </a:moveTo>
                  <a:lnTo>
                    <a:pt x="0" y="53010"/>
                  </a:lnTo>
                  <a:lnTo>
                    <a:pt x="0" y="35400"/>
                  </a:lnTo>
                  <a:lnTo>
                    <a:pt x="5056" y="29330"/>
                  </a:lnTo>
                  <a:lnTo>
                    <a:pt x="10361" y="26610"/>
                  </a:lnTo>
                  <a:lnTo>
                    <a:pt x="13257" y="25885"/>
                  </a:lnTo>
                  <a:lnTo>
                    <a:pt x="15188" y="24344"/>
                  </a:lnTo>
                  <a:lnTo>
                    <a:pt x="17333" y="19808"/>
                  </a:lnTo>
                  <a:lnTo>
                    <a:pt x="23931" y="14265"/>
                  </a:lnTo>
                  <a:lnTo>
                    <a:pt x="32862" y="9331"/>
                  </a:lnTo>
                  <a:lnTo>
                    <a:pt x="44896" y="6555"/>
                  </a:lnTo>
                  <a:lnTo>
                    <a:pt x="60340" y="4673"/>
                  </a:lnTo>
                  <a:lnTo>
                    <a:pt x="68446" y="482"/>
                  </a:lnTo>
                  <a:lnTo>
                    <a:pt x="73147" y="0"/>
                  </a:lnTo>
                  <a:lnTo>
                    <a:pt x="106954" y="7799"/>
                  </a:lnTo>
                  <a:lnTo>
                    <a:pt x="121648" y="15625"/>
                  </a:lnTo>
                  <a:lnTo>
                    <a:pt x="128149" y="21578"/>
                  </a:lnTo>
                  <a:lnTo>
                    <a:pt x="131039" y="27751"/>
                  </a:lnTo>
                  <a:lnTo>
                    <a:pt x="133147" y="46672"/>
                  </a:lnTo>
                  <a:lnTo>
                    <a:pt x="128234" y="61245"/>
                  </a:lnTo>
                  <a:lnTo>
                    <a:pt x="116033" y="78586"/>
                  </a:lnTo>
                  <a:lnTo>
                    <a:pt x="88691" y="106025"/>
                  </a:lnTo>
                  <a:lnTo>
                    <a:pt x="57788" y="126331"/>
                  </a:lnTo>
                  <a:lnTo>
                    <a:pt x="51084" y="128989"/>
                  </a:lnTo>
                  <a:lnTo>
                    <a:pt x="41359" y="135377"/>
                  </a:lnTo>
                  <a:lnTo>
                    <a:pt x="34962" y="137243"/>
                  </a:lnTo>
                  <a:lnTo>
                    <a:pt x="32833" y="138798"/>
                  </a:lnTo>
                  <a:lnTo>
                    <a:pt x="31414" y="140894"/>
                  </a:lnTo>
                  <a:lnTo>
                    <a:pt x="28741" y="147829"/>
                  </a:lnTo>
                  <a:lnTo>
                    <a:pt x="36790" y="148222"/>
                  </a:lnTo>
                  <a:lnTo>
                    <a:pt x="59443" y="156457"/>
                  </a:lnTo>
                  <a:lnTo>
                    <a:pt x="79397" y="158581"/>
                  </a:lnTo>
                  <a:lnTo>
                    <a:pt x="121084" y="180165"/>
                  </a:lnTo>
                  <a:lnTo>
                    <a:pt x="153731" y="199073"/>
                  </a:lnTo>
                  <a:lnTo>
                    <a:pt x="167911" y="212821"/>
                  </a:lnTo>
                  <a:lnTo>
                    <a:pt x="176634" y="227832"/>
                  </a:lnTo>
                  <a:lnTo>
                    <a:pt x="179045" y="235836"/>
                  </a:lnTo>
                  <a:lnTo>
                    <a:pt x="178631" y="239453"/>
                  </a:lnTo>
                  <a:lnTo>
                    <a:pt x="175347" y="246293"/>
                  </a:lnTo>
                  <a:lnTo>
                    <a:pt x="158535" y="265701"/>
                  </a:lnTo>
                  <a:lnTo>
                    <a:pt x="144105" y="275250"/>
                  </a:lnTo>
                  <a:lnTo>
                    <a:pt x="101486" y="287784"/>
                  </a:lnTo>
                  <a:lnTo>
                    <a:pt x="88849" y="289646"/>
                  </a:lnTo>
                  <a:lnTo>
                    <a:pt x="78999" y="287651"/>
                  </a:lnTo>
                  <a:lnTo>
                    <a:pt x="67504" y="283400"/>
                  </a:lnTo>
                  <a:lnTo>
                    <a:pt x="54573" y="279318"/>
                  </a:lnTo>
                  <a:lnTo>
                    <a:pt x="40159" y="271406"/>
                  </a:lnTo>
                  <a:lnTo>
                    <a:pt x="33724" y="265433"/>
                  </a:lnTo>
                  <a:lnTo>
                    <a:pt x="29253" y="254877"/>
                  </a:lnTo>
                  <a:lnTo>
                    <a:pt x="31698" y="251031"/>
                  </a:lnTo>
                  <a:lnTo>
                    <a:pt x="33832" y="248524"/>
                  </a:lnTo>
                  <a:lnTo>
                    <a:pt x="36203" y="242916"/>
                  </a:lnTo>
                  <a:lnTo>
                    <a:pt x="38100" y="2339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3952"/>
            <p:cNvSpPr/>
            <p:nvPr>
              <p:custDataLst>
                <p:tags r:id="rId154"/>
              </p:custDataLst>
            </p:nvPr>
          </p:nvSpPr>
          <p:spPr>
            <a:xfrm>
              <a:off x="6048375" y="237172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3953"/>
            <p:cNvSpPr/>
            <p:nvPr>
              <p:custDataLst>
                <p:tags r:id="rId155"/>
              </p:custDataLst>
            </p:nvPr>
          </p:nvSpPr>
          <p:spPr>
            <a:xfrm>
              <a:off x="6238875" y="2214324"/>
              <a:ext cx="123276" cy="384382"/>
            </a:xfrm>
            <a:custGeom>
              <a:avLst/>
              <a:gdLst/>
              <a:ahLst/>
              <a:cxnLst/>
              <a:rect l="0" t="0" r="0" b="0"/>
              <a:pathLst>
                <a:path w="123276" h="384382">
                  <a:moveTo>
                    <a:pt x="0" y="128826"/>
                  </a:moveTo>
                  <a:lnTo>
                    <a:pt x="0" y="128826"/>
                  </a:lnTo>
                  <a:lnTo>
                    <a:pt x="0" y="174487"/>
                  </a:lnTo>
                  <a:lnTo>
                    <a:pt x="1058" y="182986"/>
                  </a:lnTo>
                  <a:lnTo>
                    <a:pt x="8201" y="211819"/>
                  </a:lnTo>
                  <a:lnTo>
                    <a:pt x="9409" y="257716"/>
                  </a:lnTo>
                  <a:lnTo>
                    <a:pt x="9518" y="303376"/>
                  </a:lnTo>
                  <a:lnTo>
                    <a:pt x="9525" y="349192"/>
                  </a:lnTo>
                  <a:lnTo>
                    <a:pt x="9525" y="365099"/>
                  </a:lnTo>
                  <a:lnTo>
                    <a:pt x="8467" y="368891"/>
                  </a:lnTo>
                  <a:lnTo>
                    <a:pt x="6703" y="371420"/>
                  </a:lnTo>
                  <a:lnTo>
                    <a:pt x="4469" y="373105"/>
                  </a:lnTo>
                  <a:lnTo>
                    <a:pt x="1986" y="377801"/>
                  </a:lnTo>
                  <a:lnTo>
                    <a:pt x="393" y="384381"/>
                  </a:lnTo>
                  <a:lnTo>
                    <a:pt x="116" y="380465"/>
                  </a:lnTo>
                  <a:lnTo>
                    <a:pt x="2" y="333109"/>
                  </a:lnTo>
                  <a:lnTo>
                    <a:pt x="0" y="290057"/>
                  </a:lnTo>
                  <a:lnTo>
                    <a:pt x="0" y="251456"/>
                  </a:lnTo>
                  <a:lnTo>
                    <a:pt x="0" y="206985"/>
                  </a:lnTo>
                  <a:lnTo>
                    <a:pt x="0" y="162257"/>
                  </a:lnTo>
                  <a:lnTo>
                    <a:pt x="6545" y="119202"/>
                  </a:lnTo>
                  <a:lnTo>
                    <a:pt x="11759" y="76674"/>
                  </a:lnTo>
                  <a:lnTo>
                    <a:pt x="28771" y="34015"/>
                  </a:lnTo>
                  <a:lnTo>
                    <a:pt x="45755" y="7466"/>
                  </a:lnTo>
                  <a:lnTo>
                    <a:pt x="57184" y="675"/>
                  </a:lnTo>
                  <a:lnTo>
                    <a:pt x="61406" y="0"/>
                  </a:lnTo>
                  <a:lnTo>
                    <a:pt x="65279" y="609"/>
                  </a:lnTo>
                  <a:lnTo>
                    <a:pt x="91962" y="12945"/>
                  </a:lnTo>
                  <a:lnTo>
                    <a:pt x="117555" y="54209"/>
                  </a:lnTo>
                  <a:lnTo>
                    <a:pt x="121038" y="67088"/>
                  </a:lnTo>
                  <a:lnTo>
                    <a:pt x="123275" y="91113"/>
                  </a:lnTo>
                  <a:lnTo>
                    <a:pt x="113034" y="132210"/>
                  </a:lnTo>
                  <a:lnTo>
                    <a:pt x="92954" y="158722"/>
                  </a:lnTo>
                  <a:lnTo>
                    <a:pt x="77755" y="169552"/>
                  </a:lnTo>
                  <a:lnTo>
                    <a:pt x="46189" y="180902"/>
                  </a:lnTo>
                  <a:lnTo>
                    <a:pt x="41376" y="181535"/>
                  </a:lnTo>
                  <a:lnTo>
                    <a:pt x="17352" y="177330"/>
                  </a:lnTo>
                  <a:lnTo>
                    <a:pt x="10182" y="174019"/>
                  </a:lnTo>
                  <a:lnTo>
                    <a:pt x="0" y="1669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3954"/>
            <p:cNvSpPr/>
            <p:nvPr>
              <p:custDataLst>
                <p:tags r:id="rId156"/>
              </p:custDataLst>
            </p:nvPr>
          </p:nvSpPr>
          <p:spPr>
            <a:xfrm>
              <a:off x="5286375" y="2305050"/>
              <a:ext cx="180976" cy="38101"/>
            </a:xfrm>
            <a:custGeom>
              <a:avLst/>
              <a:gdLst/>
              <a:ahLst/>
              <a:cxnLst/>
              <a:rect l="0" t="0" r="0" b="0"/>
              <a:pathLst>
                <a:path w="180976" h="38101">
                  <a:moveTo>
                    <a:pt x="0" y="38100"/>
                  </a:moveTo>
                  <a:lnTo>
                    <a:pt x="0" y="38100"/>
                  </a:lnTo>
                  <a:lnTo>
                    <a:pt x="14465" y="38100"/>
                  </a:lnTo>
                  <a:lnTo>
                    <a:pt x="15994" y="37042"/>
                  </a:lnTo>
                  <a:lnTo>
                    <a:pt x="17013" y="35278"/>
                  </a:lnTo>
                  <a:lnTo>
                    <a:pt x="17692" y="33044"/>
                  </a:lnTo>
                  <a:lnTo>
                    <a:pt x="19202" y="31554"/>
                  </a:lnTo>
                  <a:lnTo>
                    <a:pt x="23704" y="29899"/>
                  </a:lnTo>
                  <a:lnTo>
                    <a:pt x="44536" y="27594"/>
                  </a:lnTo>
                  <a:lnTo>
                    <a:pt x="50838" y="23553"/>
                  </a:lnTo>
                  <a:lnTo>
                    <a:pt x="81758" y="19643"/>
                  </a:lnTo>
                  <a:lnTo>
                    <a:pt x="91371" y="18255"/>
                  </a:lnTo>
                  <a:lnTo>
                    <a:pt x="117610" y="11563"/>
                  </a:lnTo>
                  <a:lnTo>
                    <a:pt x="164682" y="8546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SMARTInkShape-Group825"/>
          <p:cNvGrpSpPr/>
          <p:nvPr/>
        </p:nvGrpSpPr>
        <p:grpSpPr>
          <a:xfrm>
            <a:off x="6610791" y="1924063"/>
            <a:ext cx="1123510" cy="617186"/>
            <a:chOff x="6610791" y="1924063"/>
            <a:chExt cx="1123510" cy="617186"/>
          </a:xfrm>
        </p:grpSpPr>
        <p:sp>
          <p:nvSpPr>
            <p:cNvPr id="85" name="SMARTInkShape-3955"/>
            <p:cNvSpPr/>
            <p:nvPr>
              <p:custDataLst>
                <p:tags r:id="rId144"/>
              </p:custDataLst>
            </p:nvPr>
          </p:nvSpPr>
          <p:spPr>
            <a:xfrm>
              <a:off x="6610791" y="2124078"/>
              <a:ext cx="94810" cy="283732"/>
            </a:xfrm>
            <a:custGeom>
              <a:avLst/>
              <a:gdLst/>
              <a:ahLst/>
              <a:cxnLst/>
              <a:rect l="0" t="0" r="0" b="0"/>
              <a:pathLst>
                <a:path w="94810" h="283732">
                  <a:moveTo>
                    <a:pt x="94809" y="9522"/>
                  </a:moveTo>
                  <a:lnTo>
                    <a:pt x="94809" y="9522"/>
                  </a:lnTo>
                  <a:lnTo>
                    <a:pt x="89753" y="9522"/>
                  </a:lnTo>
                  <a:lnTo>
                    <a:pt x="88264" y="8464"/>
                  </a:lnTo>
                  <a:lnTo>
                    <a:pt x="87271" y="6700"/>
                  </a:lnTo>
                  <a:lnTo>
                    <a:pt x="85400" y="389"/>
                  </a:lnTo>
                  <a:lnTo>
                    <a:pt x="90795" y="74"/>
                  </a:lnTo>
                  <a:lnTo>
                    <a:pt x="80504" y="0"/>
                  </a:lnTo>
                  <a:lnTo>
                    <a:pt x="75046" y="2821"/>
                  </a:lnTo>
                  <a:lnTo>
                    <a:pt x="62919" y="13255"/>
                  </a:lnTo>
                  <a:lnTo>
                    <a:pt x="59469" y="22117"/>
                  </a:lnTo>
                  <a:lnTo>
                    <a:pt x="56877" y="32053"/>
                  </a:lnTo>
                  <a:lnTo>
                    <a:pt x="37483" y="74879"/>
                  </a:lnTo>
                  <a:lnTo>
                    <a:pt x="18593" y="117004"/>
                  </a:lnTo>
                  <a:lnTo>
                    <a:pt x="11902" y="143674"/>
                  </a:lnTo>
                  <a:lnTo>
                    <a:pt x="7097" y="168862"/>
                  </a:lnTo>
                  <a:lnTo>
                    <a:pt x="1792" y="192553"/>
                  </a:lnTo>
                  <a:lnTo>
                    <a:pt x="0" y="223947"/>
                  </a:lnTo>
                  <a:lnTo>
                    <a:pt x="2577" y="234644"/>
                  </a:lnTo>
                  <a:lnTo>
                    <a:pt x="6192" y="243985"/>
                  </a:lnTo>
                  <a:lnTo>
                    <a:pt x="9285" y="260085"/>
                  </a:lnTo>
                  <a:lnTo>
                    <a:pt x="13760" y="268344"/>
                  </a:lnTo>
                  <a:lnTo>
                    <a:pt x="27285" y="278944"/>
                  </a:lnTo>
                  <a:lnTo>
                    <a:pt x="44698" y="283731"/>
                  </a:lnTo>
                  <a:lnTo>
                    <a:pt x="54193" y="282029"/>
                  </a:lnTo>
                  <a:lnTo>
                    <a:pt x="66234" y="2762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3956"/>
            <p:cNvSpPr/>
            <p:nvPr>
              <p:custDataLst>
                <p:tags r:id="rId145"/>
              </p:custDataLst>
            </p:nvPr>
          </p:nvSpPr>
          <p:spPr>
            <a:xfrm>
              <a:off x="6800851" y="2219325"/>
              <a:ext cx="19050" cy="152401"/>
            </a:xfrm>
            <a:custGeom>
              <a:avLst/>
              <a:gdLst/>
              <a:ahLst/>
              <a:cxnLst/>
              <a:rect l="0" t="0" r="0" b="0"/>
              <a:pathLst>
                <a:path w="19050" h="152401">
                  <a:moveTo>
                    <a:pt x="19049" y="0"/>
                  </a:moveTo>
                  <a:lnTo>
                    <a:pt x="19049" y="0"/>
                  </a:lnTo>
                  <a:lnTo>
                    <a:pt x="13993" y="5056"/>
                  </a:lnTo>
                  <a:lnTo>
                    <a:pt x="11511" y="10361"/>
                  </a:lnTo>
                  <a:lnTo>
                    <a:pt x="10849" y="13258"/>
                  </a:lnTo>
                  <a:lnTo>
                    <a:pt x="3240" y="26568"/>
                  </a:lnTo>
                  <a:lnTo>
                    <a:pt x="56" y="74042"/>
                  </a:lnTo>
                  <a:lnTo>
                    <a:pt x="0" y="116478"/>
                  </a:lnTo>
                  <a:lnTo>
                    <a:pt x="1058" y="126909"/>
                  </a:lnTo>
                  <a:lnTo>
                    <a:pt x="9524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3957"/>
            <p:cNvSpPr/>
            <p:nvPr>
              <p:custDataLst>
                <p:tags r:id="rId146"/>
              </p:custDataLst>
            </p:nvPr>
          </p:nvSpPr>
          <p:spPr>
            <a:xfrm>
              <a:off x="7086600" y="2162796"/>
              <a:ext cx="112812" cy="378453"/>
            </a:xfrm>
            <a:custGeom>
              <a:avLst/>
              <a:gdLst/>
              <a:ahLst/>
              <a:cxnLst/>
              <a:rect l="0" t="0" r="0" b="0"/>
              <a:pathLst>
                <a:path w="112812" h="378453">
                  <a:moveTo>
                    <a:pt x="47625" y="151779"/>
                  </a:moveTo>
                  <a:lnTo>
                    <a:pt x="47625" y="151779"/>
                  </a:lnTo>
                  <a:lnTo>
                    <a:pt x="34368" y="165037"/>
                  </a:lnTo>
                  <a:lnTo>
                    <a:pt x="31150" y="173899"/>
                  </a:lnTo>
                  <a:lnTo>
                    <a:pt x="25979" y="201659"/>
                  </a:lnTo>
                  <a:lnTo>
                    <a:pt x="20418" y="220193"/>
                  </a:lnTo>
                  <a:lnTo>
                    <a:pt x="16408" y="247676"/>
                  </a:lnTo>
                  <a:lnTo>
                    <a:pt x="11564" y="266271"/>
                  </a:lnTo>
                  <a:lnTo>
                    <a:pt x="9605" y="310341"/>
                  </a:lnTo>
                  <a:lnTo>
                    <a:pt x="9527" y="356978"/>
                  </a:lnTo>
                  <a:lnTo>
                    <a:pt x="9526" y="363981"/>
                  </a:lnTo>
                  <a:lnTo>
                    <a:pt x="6703" y="370621"/>
                  </a:lnTo>
                  <a:lnTo>
                    <a:pt x="1325" y="378452"/>
                  </a:lnTo>
                  <a:lnTo>
                    <a:pt x="883" y="378036"/>
                  </a:lnTo>
                  <a:lnTo>
                    <a:pt x="5" y="337020"/>
                  </a:lnTo>
                  <a:lnTo>
                    <a:pt x="0" y="292207"/>
                  </a:lnTo>
                  <a:lnTo>
                    <a:pt x="0" y="251014"/>
                  </a:lnTo>
                  <a:lnTo>
                    <a:pt x="1058" y="208658"/>
                  </a:lnTo>
                  <a:lnTo>
                    <a:pt x="6545" y="172983"/>
                  </a:lnTo>
                  <a:lnTo>
                    <a:pt x="11758" y="125825"/>
                  </a:lnTo>
                  <a:lnTo>
                    <a:pt x="17610" y="85622"/>
                  </a:lnTo>
                  <a:lnTo>
                    <a:pt x="29222" y="40370"/>
                  </a:lnTo>
                  <a:lnTo>
                    <a:pt x="38291" y="22108"/>
                  </a:lnTo>
                  <a:lnTo>
                    <a:pt x="50838" y="6456"/>
                  </a:lnTo>
                  <a:lnTo>
                    <a:pt x="57167" y="2524"/>
                  </a:lnTo>
                  <a:lnTo>
                    <a:pt x="69852" y="0"/>
                  </a:lnTo>
                  <a:lnTo>
                    <a:pt x="76201" y="2478"/>
                  </a:lnTo>
                  <a:lnTo>
                    <a:pt x="82550" y="6048"/>
                  </a:lnTo>
                  <a:lnTo>
                    <a:pt x="88900" y="7635"/>
                  </a:lnTo>
                  <a:lnTo>
                    <a:pt x="95250" y="13984"/>
                  </a:lnTo>
                  <a:lnTo>
                    <a:pt x="100542" y="22803"/>
                  </a:lnTo>
                  <a:lnTo>
                    <a:pt x="112067" y="57250"/>
                  </a:lnTo>
                  <a:lnTo>
                    <a:pt x="112811" y="63359"/>
                  </a:lnTo>
                  <a:lnTo>
                    <a:pt x="110816" y="72970"/>
                  </a:lnTo>
                  <a:lnTo>
                    <a:pt x="107460" y="81828"/>
                  </a:lnTo>
                  <a:lnTo>
                    <a:pt x="104512" y="97657"/>
                  </a:lnTo>
                  <a:lnTo>
                    <a:pt x="97406" y="109520"/>
                  </a:lnTo>
                  <a:lnTo>
                    <a:pt x="82417" y="126249"/>
                  </a:lnTo>
                  <a:lnTo>
                    <a:pt x="55287" y="145418"/>
                  </a:lnTo>
                  <a:lnTo>
                    <a:pt x="45386" y="148952"/>
                  </a:lnTo>
                  <a:lnTo>
                    <a:pt x="31897" y="151220"/>
                  </a:lnTo>
                  <a:lnTo>
                    <a:pt x="27229" y="148708"/>
                  </a:lnTo>
                  <a:lnTo>
                    <a:pt x="24503" y="146557"/>
                  </a:lnTo>
                  <a:lnTo>
                    <a:pt x="21474" y="141344"/>
                  </a:lnTo>
                  <a:lnTo>
                    <a:pt x="19050" y="1327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3958"/>
            <p:cNvSpPr/>
            <p:nvPr>
              <p:custDataLst>
                <p:tags r:id="rId147"/>
              </p:custDataLst>
            </p:nvPr>
          </p:nvSpPr>
          <p:spPr>
            <a:xfrm>
              <a:off x="7248525" y="2114550"/>
              <a:ext cx="65304" cy="209551"/>
            </a:xfrm>
            <a:custGeom>
              <a:avLst/>
              <a:gdLst/>
              <a:ahLst/>
              <a:cxnLst/>
              <a:rect l="0" t="0" r="0" b="0"/>
              <a:pathLst>
                <a:path w="65304" h="209551">
                  <a:moveTo>
                    <a:pt x="28575" y="0"/>
                  </a:moveTo>
                  <a:lnTo>
                    <a:pt x="28575" y="0"/>
                  </a:lnTo>
                  <a:lnTo>
                    <a:pt x="50965" y="22390"/>
                  </a:lnTo>
                  <a:lnTo>
                    <a:pt x="54401" y="31471"/>
                  </a:lnTo>
                  <a:lnTo>
                    <a:pt x="59730" y="74468"/>
                  </a:lnTo>
                  <a:lnTo>
                    <a:pt x="65303" y="101258"/>
                  </a:lnTo>
                  <a:lnTo>
                    <a:pt x="58354" y="139670"/>
                  </a:lnTo>
                  <a:lnTo>
                    <a:pt x="52041" y="152387"/>
                  </a:lnTo>
                  <a:lnTo>
                    <a:pt x="44296" y="165094"/>
                  </a:lnTo>
                  <a:lnTo>
                    <a:pt x="37819" y="184148"/>
                  </a:lnTo>
                  <a:lnTo>
                    <a:pt x="28802" y="196849"/>
                  </a:lnTo>
                  <a:lnTo>
                    <a:pt x="17740" y="203905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3959"/>
            <p:cNvSpPr/>
            <p:nvPr>
              <p:custDataLst>
                <p:tags r:id="rId148"/>
              </p:custDataLst>
            </p:nvPr>
          </p:nvSpPr>
          <p:spPr>
            <a:xfrm>
              <a:off x="7553447" y="2257425"/>
              <a:ext cx="180854" cy="18659"/>
            </a:xfrm>
            <a:custGeom>
              <a:avLst/>
              <a:gdLst/>
              <a:ahLst/>
              <a:cxnLst/>
              <a:rect l="0" t="0" r="0" b="0"/>
              <a:pathLst>
                <a:path w="180854" h="18659">
                  <a:moveTo>
                    <a:pt x="47503" y="9525"/>
                  </a:moveTo>
                  <a:lnTo>
                    <a:pt x="47503" y="9525"/>
                  </a:lnTo>
                  <a:lnTo>
                    <a:pt x="39303" y="9525"/>
                  </a:lnTo>
                  <a:lnTo>
                    <a:pt x="29893" y="17726"/>
                  </a:lnTo>
                  <a:lnTo>
                    <a:pt x="18767" y="18658"/>
                  </a:lnTo>
                  <a:lnTo>
                    <a:pt x="15645" y="17730"/>
                  </a:lnTo>
                  <a:lnTo>
                    <a:pt x="13565" y="16053"/>
                  </a:lnTo>
                  <a:lnTo>
                    <a:pt x="10225" y="10814"/>
                  </a:lnTo>
                  <a:lnTo>
                    <a:pt x="6946" y="10098"/>
                  </a:lnTo>
                  <a:lnTo>
                    <a:pt x="0" y="9535"/>
                  </a:lnTo>
                  <a:lnTo>
                    <a:pt x="14070" y="9525"/>
                  </a:lnTo>
                  <a:lnTo>
                    <a:pt x="19592" y="6703"/>
                  </a:lnTo>
                  <a:lnTo>
                    <a:pt x="25573" y="2979"/>
                  </a:lnTo>
                  <a:lnTo>
                    <a:pt x="35949" y="883"/>
                  </a:lnTo>
                  <a:lnTo>
                    <a:pt x="78727" y="15"/>
                  </a:lnTo>
                  <a:lnTo>
                    <a:pt x="125434" y="0"/>
                  </a:lnTo>
                  <a:lnTo>
                    <a:pt x="170723" y="0"/>
                  </a:lnTo>
                  <a:lnTo>
                    <a:pt x="18085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3960"/>
            <p:cNvSpPr/>
            <p:nvPr>
              <p:custDataLst>
                <p:tags r:id="rId149"/>
              </p:custDataLst>
            </p:nvPr>
          </p:nvSpPr>
          <p:spPr>
            <a:xfrm>
              <a:off x="6858000" y="2324100"/>
              <a:ext cx="85726" cy="38101"/>
            </a:xfrm>
            <a:custGeom>
              <a:avLst/>
              <a:gdLst/>
              <a:ahLst/>
              <a:cxnLst/>
              <a:rect l="0" t="0" r="0" b="0"/>
              <a:pathLst>
                <a:path w="85726" h="38101">
                  <a:moveTo>
                    <a:pt x="0" y="38100"/>
                  </a:moveTo>
                  <a:lnTo>
                    <a:pt x="0" y="38100"/>
                  </a:lnTo>
                  <a:lnTo>
                    <a:pt x="8200" y="38100"/>
                  </a:lnTo>
                  <a:lnTo>
                    <a:pt x="17610" y="29899"/>
                  </a:lnTo>
                  <a:lnTo>
                    <a:pt x="26370" y="27778"/>
                  </a:lnTo>
                  <a:lnTo>
                    <a:pt x="35213" y="22106"/>
                  </a:lnTo>
                  <a:lnTo>
                    <a:pt x="44536" y="18897"/>
                  </a:lnTo>
                  <a:lnTo>
                    <a:pt x="55059" y="12772"/>
                  </a:lnTo>
                  <a:lnTo>
                    <a:pt x="70054" y="9429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3961"/>
            <p:cNvSpPr/>
            <p:nvPr>
              <p:custDataLst>
                <p:tags r:id="rId150"/>
              </p:custDataLst>
            </p:nvPr>
          </p:nvSpPr>
          <p:spPr>
            <a:xfrm>
              <a:off x="7324725" y="1924063"/>
              <a:ext cx="161926" cy="123813"/>
            </a:xfrm>
            <a:custGeom>
              <a:avLst/>
              <a:gdLst/>
              <a:ahLst/>
              <a:cxnLst/>
              <a:rect l="0" t="0" r="0" b="0"/>
              <a:pathLst>
                <a:path w="161926" h="123813">
                  <a:moveTo>
                    <a:pt x="0" y="38087"/>
                  </a:moveTo>
                  <a:lnTo>
                    <a:pt x="0" y="38087"/>
                  </a:lnTo>
                  <a:lnTo>
                    <a:pt x="0" y="14107"/>
                  </a:lnTo>
                  <a:lnTo>
                    <a:pt x="2822" y="8732"/>
                  </a:lnTo>
                  <a:lnTo>
                    <a:pt x="9132" y="499"/>
                  </a:lnTo>
                  <a:lnTo>
                    <a:pt x="31905" y="0"/>
                  </a:lnTo>
                  <a:lnTo>
                    <a:pt x="38169" y="2815"/>
                  </a:lnTo>
                  <a:lnTo>
                    <a:pt x="44480" y="6535"/>
                  </a:lnTo>
                  <a:lnTo>
                    <a:pt x="50814" y="8189"/>
                  </a:lnTo>
                  <a:lnTo>
                    <a:pt x="52926" y="9689"/>
                  </a:lnTo>
                  <a:lnTo>
                    <a:pt x="54334" y="11746"/>
                  </a:lnTo>
                  <a:lnTo>
                    <a:pt x="55273" y="14177"/>
                  </a:lnTo>
                  <a:lnTo>
                    <a:pt x="56957" y="15797"/>
                  </a:lnTo>
                  <a:lnTo>
                    <a:pt x="61651" y="17597"/>
                  </a:lnTo>
                  <a:lnTo>
                    <a:pt x="63326" y="19135"/>
                  </a:lnTo>
                  <a:lnTo>
                    <a:pt x="65187" y="23667"/>
                  </a:lnTo>
                  <a:lnTo>
                    <a:pt x="66741" y="25298"/>
                  </a:lnTo>
                  <a:lnTo>
                    <a:pt x="71289" y="27112"/>
                  </a:lnTo>
                  <a:lnTo>
                    <a:pt x="72927" y="28653"/>
                  </a:lnTo>
                  <a:lnTo>
                    <a:pt x="83547" y="47803"/>
                  </a:lnTo>
                  <a:lnTo>
                    <a:pt x="85295" y="60350"/>
                  </a:lnTo>
                  <a:lnTo>
                    <a:pt x="84380" y="62454"/>
                  </a:lnTo>
                  <a:lnTo>
                    <a:pt x="82712" y="63857"/>
                  </a:lnTo>
                  <a:lnTo>
                    <a:pt x="80541" y="64792"/>
                  </a:lnTo>
                  <a:lnTo>
                    <a:pt x="79094" y="66474"/>
                  </a:lnTo>
                  <a:lnTo>
                    <a:pt x="73949" y="76777"/>
                  </a:lnTo>
                  <a:lnTo>
                    <a:pt x="52522" y="99855"/>
                  </a:lnTo>
                  <a:lnTo>
                    <a:pt x="46979" y="102581"/>
                  </a:lnTo>
                  <a:lnTo>
                    <a:pt x="39854" y="104331"/>
                  </a:lnTo>
                  <a:lnTo>
                    <a:pt x="30053" y="112925"/>
                  </a:lnTo>
                  <a:lnTo>
                    <a:pt x="30618" y="113379"/>
                  </a:lnTo>
                  <a:lnTo>
                    <a:pt x="74946" y="114286"/>
                  </a:lnTo>
                  <a:lnTo>
                    <a:pt x="83757" y="117109"/>
                  </a:lnTo>
                  <a:lnTo>
                    <a:pt x="92259" y="120833"/>
                  </a:lnTo>
                  <a:lnTo>
                    <a:pt x="139831" y="123696"/>
                  </a:lnTo>
                  <a:lnTo>
                    <a:pt x="161925" y="1238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3962"/>
            <p:cNvSpPr/>
            <p:nvPr>
              <p:custDataLst>
                <p:tags r:id="rId151"/>
              </p:custDataLst>
            </p:nvPr>
          </p:nvSpPr>
          <p:spPr>
            <a:xfrm>
              <a:off x="7667625" y="2171700"/>
              <a:ext cx="19051" cy="114301"/>
            </a:xfrm>
            <a:custGeom>
              <a:avLst/>
              <a:gdLst/>
              <a:ahLst/>
              <a:cxnLst/>
              <a:rect l="0" t="0" r="0" b="0"/>
              <a:pathLst>
                <a:path w="19051" h="114301">
                  <a:moveTo>
                    <a:pt x="0" y="0"/>
                  </a:moveTo>
                  <a:lnTo>
                    <a:pt x="0" y="0"/>
                  </a:lnTo>
                  <a:lnTo>
                    <a:pt x="0" y="44535"/>
                  </a:lnTo>
                  <a:lnTo>
                    <a:pt x="0" y="50838"/>
                  </a:lnTo>
                  <a:lnTo>
                    <a:pt x="2822" y="57167"/>
                  </a:lnTo>
                  <a:lnTo>
                    <a:pt x="6545" y="63508"/>
                  </a:lnTo>
                  <a:lnTo>
                    <a:pt x="9701" y="73027"/>
                  </a:lnTo>
                  <a:lnTo>
                    <a:pt x="15809" y="82551"/>
                  </a:lnTo>
                  <a:lnTo>
                    <a:pt x="18090" y="92075"/>
                  </a:lnTo>
                  <a:lnTo>
                    <a:pt x="1905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SMARTInkShape-Group826"/>
          <p:cNvGrpSpPr/>
          <p:nvPr/>
        </p:nvGrpSpPr>
        <p:grpSpPr>
          <a:xfrm>
            <a:off x="8124825" y="2048383"/>
            <a:ext cx="418910" cy="361443"/>
            <a:chOff x="8124825" y="2048383"/>
            <a:chExt cx="418910" cy="361443"/>
          </a:xfrm>
        </p:grpSpPr>
        <p:sp>
          <p:nvSpPr>
            <p:cNvPr id="94" name="SMARTInkShape-3963"/>
            <p:cNvSpPr/>
            <p:nvPr>
              <p:custDataLst>
                <p:tags r:id="rId142"/>
              </p:custDataLst>
            </p:nvPr>
          </p:nvSpPr>
          <p:spPr>
            <a:xfrm>
              <a:off x="8124825" y="2324100"/>
              <a:ext cx="85726" cy="9491"/>
            </a:xfrm>
            <a:custGeom>
              <a:avLst/>
              <a:gdLst/>
              <a:ahLst/>
              <a:cxnLst/>
              <a:rect l="0" t="0" r="0" b="0"/>
              <a:pathLst>
                <a:path w="85726" h="9491">
                  <a:moveTo>
                    <a:pt x="0" y="0"/>
                  </a:moveTo>
                  <a:lnTo>
                    <a:pt x="0" y="0"/>
                  </a:lnTo>
                  <a:lnTo>
                    <a:pt x="32157" y="0"/>
                  </a:lnTo>
                  <a:lnTo>
                    <a:pt x="34137" y="1058"/>
                  </a:lnTo>
                  <a:lnTo>
                    <a:pt x="35458" y="2822"/>
                  </a:lnTo>
                  <a:lnTo>
                    <a:pt x="36339" y="5056"/>
                  </a:lnTo>
                  <a:lnTo>
                    <a:pt x="37985" y="6546"/>
                  </a:lnTo>
                  <a:lnTo>
                    <a:pt x="42635" y="8201"/>
                  </a:lnTo>
                  <a:lnTo>
                    <a:pt x="64829" y="9490"/>
                  </a:lnTo>
                  <a:lnTo>
                    <a:pt x="73914" y="2972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3964"/>
            <p:cNvSpPr/>
            <p:nvPr>
              <p:custDataLst>
                <p:tags r:id="rId143"/>
              </p:custDataLst>
            </p:nvPr>
          </p:nvSpPr>
          <p:spPr>
            <a:xfrm>
              <a:off x="8420100" y="2048383"/>
              <a:ext cx="123635" cy="361443"/>
            </a:xfrm>
            <a:custGeom>
              <a:avLst/>
              <a:gdLst/>
              <a:ahLst/>
              <a:cxnLst/>
              <a:rect l="0" t="0" r="0" b="0"/>
              <a:pathLst>
                <a:path w="123635" h="361443">
                  <a:moveTo>
                    <a:pt x="85725" y="18542"/>
                  </a:moveTo>
                  <a:lnTo>
                    <a:pt x="85725" y="18542"/>
                  </a:lnTo>
                  <a:lnTo>
                    <a:pt x="85725" y="13485"/>
                  </a:lnTo>
                  <a:lnTo>
                    <a:pt x="88547" y="8181"/>
                  </a:lnTo>
                  <a:lnTo>
                    <a:pt x="94857" y="0"/>
                  </a:lnTo>
                  <a:lnTo>
                    <a:pt x="96286" y="15768"/>
                  </a:lnTo>
                  <a:lnTo>
                    <a:pt x="102784" y="28146"/>
                  </a:lnTo>
                  <a:lnTo>
                    <a:pt x="112860" y="68611"/>
                  </a:lnTo>
                  <a:lnTo>
                    <a:pt x="122375" y="115330"/>
                  </a:lnTo>
                  <a:lnTo>
                    <a:pt x="123634" y="161620"/>
                  </a:lnTo>
                  <a:lnTo>
                    <a:pt x="118732" y="204614"/>
                  </a:lnTo>
                  <a:lnTo>
                    <a:pt x="107571" y="245209"/>
                  </a:lnTo>
                  <a:lnTo>
                    <a:pt x="86968" y="286451"/>
                  </a:lnTo>
                  <a:lnTo>
                    <a:pt x="50630" y="329241"/>
                  </a:lnTo>
                  <a:lnTo>
                    <a:pt x="0" y="3614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SMARTInkShape-Group827"/>
          <p:cNvGrpSpPr/>
          <p:nvPr/>
        </p:nvGrpSpPr>
        <p:grpSpPr>
          <a:xfrm>
            <a:off x="1638334" y="3333750"/>
            <a:ext cx="333342" cy="152151"/>
            <a:chOff x="1638334" y="3333750"/>
            <a:chExt cx="333342" cy="152151"/>
          </a:xfrm>
        </p:grpSpPr>
        <p:sp>
          <p:nvSpPr>
            <p:cNvPr id="97" name="SMARTInkShape-3965"/>
            <p:cNvSpPr/>
            <p:nvPr>
              <p:custDataLst>
                <p:tags r:id="rId140"/>
              </p:custDataLst>
            </p:nvPr>
          </p:nvSpPr>
          <p:spPr>
            <a:xfrm>
              <a:off x="1638334" y="3333750"/>
              <a:ext cx="199992" cy="28180"/>
            </a:xfrm>
            <a:custGeom>
              <a:avLst/>
              <a:gdLst/>
              <a:ahLst/>
              <a:cxnLst/>
              <a:rect l="0" t="0" r="0" b="0"/>
              <a:pathLst>
                <a:path w="199992" h="28180">
                  <a:moveTo>
                    <a:pt x="9491" y="9525"/>
                  </a:moveTo>
                  <a:lnTo>
                    <a:pt x="9491" y="9525"/>
                  </a:lnTo>
                  <a:lnTo>
                    <a:pt x="82" y="18933"/>
                  </a:lnTo>
                  <a:lnTo>
                    <a:pt x="0" y="24072"/>
                  </a:lnTo>
                  <a:lnTo>
                    <a:pt x="2106" y="25573"/>
                  </a:lnTo>
                  <a:lnTo>
                    <a:pt x="21428" y="28179"/>
                  </a:lnTo>
                  <a:lnTo>
                    <a:pt x="28202" y="25577"/>
                  </a:lnTo>
                  <a:lnTo>
                    <a:pt x="34740" y="21951"/>
                  </a:lnTo>
                  <a:lnTo>
                    <a:pt x="45430" y="19910"/>
                  </a:lnTo>
                  <a:lnTo>
                    <a:pt x="89060" y="14027"/>
                  </a:lnTo>
                  <a:lnTo>
                    <a:pt x="130829" y="8730"/>
                  </a:lnTo>
                  <a:lnTo>
                    <a:pt x="172978" y="604"/>
                  </a:lnTo>
                  <a:lnTo>
                    <a:pt x="19999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3966"/>
            <p:cNvSpPr/>
            <p:nvPr>
              <p:custDataLst>
                <p:tags r:id="rId141"/>
              </p:custDataLst>
            </p:nvPr>
          </p:nvSpPr>
          <p:spPr>
            <a:xfrm>
              <a:off x="1706500" y="3419475"/>
              <a:ext cx="265176" cy="66426"/>
            </a:xfrm>
            <a:custGeom>
              <a:avLst/>
              <a:gdLst/>
              <a:ahLst/>
              <a:cxnLst/>
              <a:rect l="0" t="0" r="0" b="0"/>
              <a:pathLst>
                <a:path w="265176" h="66426">
                  <a:moveTo>
                    <a:pt x="65150" y="0"/>
                  </a:moveTo>
                  <a:lnTo>
                    <a:pt x="65150" y="0"/>
                  </a:lnTo>
                  <a:lnTo>
                    <a:pt x="43692" y="13257"/>
                  </a:lnTo>
                  <a:lnTo>
                    <a:pt x="10294" y="45366"/>
                  </a:lnTo>
                  <a:lnTo>
                    <a:pt x="0" y="63829"/>
                  </a:lnTo>
                  <a:lnTo>
                    <a:pt x="550" y="64777"/>
                  </a:lnTo>
                  <a:lnTo>
                    <a:pt x="3983" y="65832"/>
                  </a:lnTo>
                  <a:lnTo>
                    <a:pt x="16923" y="66425"/>
                  </a:lnTo>
                  <a:lnTo>
                    <a:pt x="25371" y="63741"/>
                  </a:lnTo>
                  <a:lnTo>
                    <a:pt x="29106" y="61545"/>
                  </a:lnTo>
                  <a:lnTo>
                    <a:pt x="63853" y="57729"/>
                  </a:lnTo>
                  <a:lnTo>
                    <a:pt x="86638" y="54499"/>
                  </a:lnTo>
                  <a:lnTo>
                    <a:pt x="133204" y="41984"/>
                  </a:lnTo>
                  <a:lnTo>
                    <a:pt x="177527" y="36045"/>
                  </a:lnTo>
                  <a:lnTo>
                    <a:pt x="217170" y="24994"/>
                  </a:lnTo>
                  <a:lnTo>
                    <a:pt x="26517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SMARTInkShape-Group828"/>
          <p:cNvGrpSpPr/>
          <p:nvPr/>
        </p:nvGrpSpPr>
        <p:grpSpPr>
          <a:xfrm>
            <a:off x="2400300" y="2962285"/>
            <a:ext cx="5054427" cy="761810"/>
            <a:chOff x="2400300" y="2962285"/>
            <a:chExt cx="5054427" cy="761810"/>
          </a:xfrm>
        </p:grpSpPr>
        <p:sp>
          <p:nvSpPr>
            <p:cNvPr id="100" name="SMARTInkShape-3967"/>
            <p:cNvSpPr/>
            <p:nvPr>
              <p:custDataLst>
                <p:tags r:id="rId114"/>
              </p:custDataLst>
            </p:nvPr>
          </p:nvSpPr>
          <p:spPr>
            <a:xfrm>
              <a:off x="2400300" y="3290632"/>
              <a:ext cx="179476" cy="433463"/>
            </a:xfrm>
            <a:custGeom>
              <a:avLst/>
              <a:gdLst/>
              <a:ahLst/>
              <a:cxnLst/>
              <a:rect l="0" t="0" r="0" b="0"/>
              <a:pathLst>
                <a:path w="179476" h="433463">
                  <a:moveTo>
                    <a:pt x="0" y="119318"/>
                  </a:moveTo>
                  <a:lnTo>
                    <a:pt x="0" y="119318"/>
                  </a:lnTo>
                  <a:lnTo>
                    <a:pt x="0" y="91286"/>
                  </a:lnTo>
                  <a:lnTo>
                    <a:pt x="8201" y="82590"/>
                  </a:lnTo>
                  <a:lnTo>
                    <a:pt x="8642" y="83191"/>
                  </a:lnTo>
                  <a:lnTo>
                    <a:pt x="9409" y="89539"/>
                  </a:lnTo>
                  <a:lnTo>
                    <a:pt x="14547" y="95443"/>
                  </a:lnTo>
                  <a:lnTo>
                    <a:pt x="17049" y="103768"/>
                  </a:lnTo>
                  <a:lnTo>
                    <a:pt x="21820" y="148572"/>
                  </a:lnTo>
                  <a:lnTo>
                    <a:pt x="25573" y="161953"/>
                  </a:lnTo>
                  <a:lnTo>
                    <a:pt x="28180" y="205640"/>
                  </a:lnTo>
                  <a:lnTo>
                    <a:pt x="31345" y="252747"/>
                  </a:lnTo>
                  <a:lnTo>
                    <a:pt x="37211" y="293757"/>
                  </a:lnTo>
                  <a:lnTo>
                    <a:pt x="37983" y="333730"/>
                  </a:lnTo>
                  <a:lnTo>
                    <a:pt x="37019" y="366870"/>
                  </a:lnTo>
                  <a:lnTo>
                    <a:pt x="29162" y="411579"/>
                  </a:lnTo>
                  <a:lnTo>
                    <a:pt x="28578" y="433462"/>
                  </a:lnTo>
                  <a:lnTo>
                    <a:pt x="28575" y="387092"/>
                  </a:lnTo>
                  <a:lnTo>
                    <a:pt x="28575" y="350717"/>
                  </a:lnTo>
                  <a:lnTo>
                    <a:pt x="28575" y="315116"/>
                  </a:lnTo>
                  <a:lnTo>
                    <a:pt x="28575" y="277756"/>
                  </a:lnTo>
                  <a:lnTo>
                    <a:pt x="28575" y="239876"/>
                  </a:lnTo>
                  <a:lnTo>
                    <a:pt x="33631" y="201840"/>
                  </a:lnTo>
                  <a:lnTo>
                    <a:pt x="36776" y="163760"/>
                  </a:lnTo>
                  <a:lnTo>
                    <a:pt x="42764" y="125666"/>
                  </a:lnTo>
                  <a:lnTo>
                    <a:pt x="54269" y="82472"/>
                  </a:lnTo>
                  <a:lnTo>
                    <a:pt x="66733" y="49010"/>
                  </a:lnTo>
                  <a:lnTo>
                    <a:pt x="88904" y="13037"/>
                  </a:lnTo>
                  <a:lnTo>
                    <a:pt x="98074" y="8582"/>
                  </a:lnTo>
                  <a:lnTo>
                    <a:pt x="108147" y="5544"/>
                  </a:lnTo>
                  <a:lnTo>
                    <a:pt x="116151" y="665"/>
                  </a:lnTo>
                  <a:lnTo>
                    <a:pt x="119768" y="0"/>
                  </a:lnTo>
                  <a:lnTo>
                    <a:pt x="123237" y="614"/>
                  </a:lnTo>
                  <a:lnTo>
                    <a:pt x="150362" y="14993"/>
                  </a:lnTo>
                  <a:lnTo>
                    <a:pt x="164698" y="27332"/>
                  </a:lnTo>
                  <a:lnTo>
                    <a:pt x="168449" y="33633"/>
                  </a:lnTo>
                  <a:lnTo>
                    <a:pt x="179475" y="64021"/>
                  </a:lnTo>
                  <a:lnTo>
                    <a:pt x="177486" y="73928"/>
                  </a:lnTo>
                  <a:lnTo>
                    <a:pt x="173238" y="91405"/>
                  </a:lnTo>
                  <a:lnTo>
                    <a:pt x="172642" y="97534"/>
                  </a:lnTo>
                  <a:lnTo>
                    <a:pt x="170128" y="102679"/>
                  </a:lnTo>
                  <a:lnTo>
                    <a:pt x="140440" y="136151"/>
                  </a:lnTo>
                  <a:lnTo>
                    <a:pt x="101681" y="162623"/>
                  </a:lnTo>
                  <a:lnTo>
                    <a:pt x="86368" y="166090"/>
                  </a:lnTo>
                  <a:lnTo>
                    <a:pt x="57150" y="1669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3968"/>
            <p:cNvSpPr/>
            <p:nvPr>
              <p:custDataLst>
                <p:tags r:id="rId115"/>
              </p:custDataLst>
            </p:nvPr>
          </p:nvSpPr>
          <p:spPr>
            <a:xfrm>
              <a:off x="2839008" y="3153167"/>
              <a:ext cx="151843" cy="352034"/>
            </a:xfrm>
            <a:custGeom>
              <a:avLst/>
              <a:gdLst/>
              <a:ahLst/>
              <a:cxnLst/>
              <a:rect l="0" t="0" r="0" b="0"/>
              <a:pathLst>
                <a:path w="151843" h="352034">
                  <a:moveTo>
                    <a:pt x="104217" y="9133"/>
                  </a:moveTo>
                  <a:lnTo>
                    <a:pt x="104217" y="9133"/>
                  </a:lnTo>
                  <a:lnTo>
                    <a:pt x="96016" y="932"/>
                  </a:lnTo>
                  <a:lnTo>
                    <a:pt x="90028" y="0"/>
                  </a:lnTo>
                  <a:lnTo>
                    <a:pt x="88408" y="928"/>
                  </a:lnTo>
                  <a:lnTo>
                    <a:pt x="87327" y="2605"/>
                  </a:lnTo>
                  <a:lnTo>
                    <a:pt x="86607" y="4781"/>
                  </a:lnTo>
                  <a:lnTo>
                    <a:pt x="70279" y="18921"/>
                  </a:lnTo>
                  <a:lnTo>
                    <a:pt x="65850" y="26183"/>
                  </a:lnTo>
                  <a:lnTo>
                    <a:pt x="34666" y="72803"/>
                  </a:lnTo>
                  <a:lnTo>
                    <a:pt x="15343" y="118949"/>
                  </a:lnTo>
                  <a:lnTo>
                    <a:pt x="3681" y="153004"/>
                  </a:lnTo>
                  <a:lnTo>
                    <a:pt x="0" y="199764"/>
                  </a:lnTo>
                  <a:lnTo>
                    <a:pt x="9877" y="239736"/>
                  </a:lnTo>
                  <a:lnTo>
                    <a:pt x="21847" y="271172"/>
                  </a:lnTo>
                  <a:lnTo>
                    <a:pt x="53990" y="310628"/>
                  </a:lnTo>
                  <a:lnTo>
                    <a:pt x="72637" y="324713"/>
                  </a:lnTo>
                  <a:lnTo>
                    <a:pt x="120082" y="347687"/>
                  </a:lnTo>
                  <a:lnTo>
                    <a:pt x="151842" y="3520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3969"/>
            <p:cNvSpPr/>
            <p:nvPr>
              <p:custDataLst>
                <p:tags r:id="rId116"/>
              </p:custDataLst>
            </p:nvPr>
          </p:nvSpPr>
          <p:spPr>
            <a:xfrm>
              <a:off x="3133725" y="3229101"/>
              <a:ext cx="27936" cy="238000"/>
            </a:xfrm>
            <a:custGeom>
              <a:avLst/>
              <a:gdLst/>
              <a:ahLst/>
              <a:cxnLst/>
              <a:rect l="0" t="0" r="0" b="0"/>
              <a:pathLst>
                <a:path w="27936" h="238000">
                  <a:moveTo>
                    <a:pt x="0" y="18924"/>
                  </a:moveTo>
                  <a:lnTo>
                    <a:pt x="0" y="18924"/>
                  </a:lnTo>
                  <a:lnTo>
                    <a:pt x="0" y="13868"/>
                  </a:lnTo>
                  <a:lnTo>
                    <a:pt x="1058" y="12378"/>
                  </a:lnTo>
                  <a:lnTo>
                    <a:pt x="2822" y="11385"/>
                  </a:lnTo>
                  <a:lnTo>
                    <a:pt x="5056" y="10723"/>
                  </a:lnTo>
                  <a:lnTo>
                    <a:pt x="6546" y="9223"/>
                  </a:lnTo>
                  <a:lnTo>
                    <a:pt x="9490" y="0"/>
                  </a:lnTo>
                  <a:lnTo>
                    <a:pt x="14571" y="4968"/>
                  </a:lnTo>
                  <a:lnTo>
                    <a:pt x="17059" y="10252"/>
                  </a:lnTo>
                  <a:lnTo>
                    <a:pt x="27935" y="52577"/>
                  </a:lnTo>
                  <a:lnTo>
                    <a:pt x="27432" y="94734"/>
                  </a:lnTo>
                  <a:lnTo>
                    <a:pt x="20363" y="134636"/>
                  </a:lnTo>
                  <a:lnTo>
                    <a:pt x="11684" y="178213"/>
                  </a:lnTo>
                  <a:lnTo>
                    <a:pt x="9651" y="225144"/>
                  </a:lnTo>
                  <a:lnTo>
                    <a:pt x="9525" y="2379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3970"/>
            <p:cNvSpPr/>
            <p:nvPr>
              <p:custDataLst>
                <p:tags r:id="rId117"/>
              </p:custDataLst>
            </p:nvPr>
          </p:nvSpPr>
          <p:spPr>
            <a:xfrm>
              <a:off x="3905691" y="3200415"/>
              <a:ext cx="113826" cy="228586"/>
            </a:xfrm>
            <a:custGeom>
              <a:avLst/>
              <a:gdLst/>
              <a:ahLst/>
              <a:cxnLst/>
              <a:rect l="0" t="0" r="0" b="0"/>
              <a:pathLst>
                <a:path w="113826" h="228586">
                  <a:moveTo>
                    <a:pt x="104334" y="47610"/>
                  </a:moveTo>
                  <a:lnTo>
                    <a:pt x="104334" y="47610"/>
                  </a:lnTo>
                  <a:lnTo>
                    <a:pt x="104334" y="42554"/>
                  </a:lnTo>
                  <a:lnTo>
                    <a:pt x="107156" y="37249"/>
                  </a:lnTo>
                  <a:lnTo>
                    <a:pt x="110880" y="31364"/>
                  </a:lnTo>
                  <a:lnTo>
                    <a:pt x="113270" y="18962"/>
                  </a:lnTo>
                  <a:lnTo>
                    <a:pt x="113825" y="1862"/>
                  </a:lnTo>
                  <a:lnTo>
                    <a:pt x="112778" y="1236"/>
                  </a:lnTo>
                  <a:lnTo>
                    <a:pt x="96249" y="0"/>
                  </a:lnTo>
                  <a:lnTo>
                    <a:pt x="87489" y="6534"/>
                  </a:lnTo>
                  <a:lnTo>
                    <a:pt x="67400" y="14175"/>
                  </a:lnTo>
                  <a:lnTo>
                    <a:pt x="58638" y="22519"/>
                  </a:lnTo>
                  <a:lnTo>
                    <a:pt x="24992" y="68406"/>
                  </a:lnTo>
                  <a:lnTo>
                    <a:pt x="15444" y="83993"/>
                  </a:lnTo>
                  <a:lnTo>
                    <a:pt x="2910" y="127071"/>
                  </a:lnTo>
                  <a:lnTo>
                    <a:pt x="0" y="153690"/>
                  </a:lnTo>
                  <a:lnTo>
                    <a:pt x="13760" y="198276"/>
                  </a:lnTo>
                  <a:lnTo>
                    <a:pt x="28331" y="218414"/>
                  </a:lnTo>
                  <a:lnTo>
                    <a:pt x="34572" y="224064"/>
                  </a:lnTo>
                  <a:lnTo>
                    <a:pt x="40873" y="226576"/>
                  </a:lnTo>
                  <a:lnTo>
                    <a:pt x="66234" y="228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3971"/>
            <p:cNvSpPr/>
            <p:nvPr>
              <p:custDataLst>
                <p:tags r:id="rId118"/>
              </p:custDataLst>
            </p:nvPr>
          </p:nvSpPr>
          <p:spPr>
            <a:xfrm>
              <a:off x="3267075" y="3381375"/>
              <a:ext cx="152401" cy="38101"/>
            </a:xfrm>
            <a:custGeom>
              <a:avLst/>
              <a:gdLst/>
              <a:ahLst/>
              <a:cxnLst/>
              <a:rect l="0" t="0" r="0" b="0"/>
              <a:pathLst>
                <a:path w="152401" h="38101">
                  <a:moveTo>
                    <a:pt x="0" y="38100"/>
                  </a:moveTo>
                  <a:lnTo>
                    <a:pt x="0" y="38100"/>
                  </a:lnTo>
                  <a:lnTo>
                    <a:pt x="5057" y="33043"/>
                  </a:lnTo>
                  <a:lnTo>
                    <a:pt x="10361" y="30561"/>
                  </a:lnTo>
                  <a:lnTo>
                    <a:pt x="54547" y="20408"/>
                  </a:lnTo>
                  <a:lnTo>
                    <a:pt x="100578" y="11564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3972"/>
            <p:cNvSpPr/>
            <p:nvPr>
              <p:custDataLst>
                <p:tags r:id="rId119"/>
              </p:custDataLst>
            </p:nvPr>
          </p:nvSpPr>
          <p:spPr>
            <a:xfrm>
              <a:off x="3352800" y="3295650"/>
              <a:ext cx="28576" cy="190501"/>
            </a:xfrm>
            <a:custGeom>
              <a:avLst/>
              <a:gdLst/>
              <a:ahLst/>
              <a:cxnLst/>
              <a:rect l="0" t="0" r="0" b="0"/>
              <a:pathLst>
                <a:path w="28576" h="190501">
                  <a:moveTo>
                    <a:pt x="28575" y="0"/>
                  </a:moveTo>
                  <a:lnTo>
                    <a:pt x="28575" y="0"/>
                  </a:lnTo>
                  <a:lnTo>
                    <a:pt x="28575" y="5057"/>
                  </a:lnTo>
                  <a:lnTo>
                    <a:pt x="25753" y="10361"/>
                  </a:lnTo>
                  <a:lnTo>
                    <a:pt x="22029" y="16247"/>
                  </a:lnTo>
                  <a:lnTo>
                    <a:pt x="18874" y="25510"/>
                  </a:lnTo>
                  <a:lnTo>
                    <a:pt x="12766" y="34958"/>
                  </a:lnTo>
                  <a:lnTo>
                    <a:pt x="1451" y="68527"/>
                  </a:lnTo>
                  <a:lnTo>
                    <a:pt x="57" y="114496"/>
                  </a:lnTo>
                  <a:lnTo>
                    <a:pt x="2" y="159696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3973"/>
            <p:cNvSpPr/>
            <p:nvPr>
              <p:custDataLst>
                <p:tags r:id="rId120"/>
              </p:custDataLst>
            </p:nvPr>
          </p:nvSpPr>
          <p:spPr>
            <a:xfrm>
              <a:off x="3619500" y="3204725"/>
              <a:ext cx="219076" cy="233680"/>
            </a:xfrm>
            <a:custGeom>
              <a:avLst/>
              <a:gdLst/>
              <a:ahLst/>
              <a:cxnLst/>
              <a:rect l="0" t="0" r="0" b="0"/>
              <a:pathLst>
                <a:path w="219076" h="233680">
                  <a:moveTo>
                    <a:pt x="0" y="52825"/>
                  </a:moveTo>
                  <a:lnTo>
                    <a:pt x="0" y="52825"/>
                  </a:lnTo>
                  <a:lnTo>
                    <a:pt x="0" y="47768"/>
                  </a:lnTo>
                  <a:lnTo>
                    <a:pt x="1058" y="46279"/>
                  </a:lnTo>
                  <a:lnTo>
                    <a:pt x="2822" y="45286"/>
                  </a:lnTo>
                  <a:lnTo>
                    <a:pt x="5057" y="44624"/>
                  </a:lnTo>
                  <a:lnTo>
                    <a:pt x="6546" y="43124"/>
                  </a:lnTo>
                  <a:lnTo>
                    <a:pt x="8201" y="38636"/>
                  </a:lnTo>
                  <a:lnTo>
                    <a:pt x="14581" y="33114"/>
                  </a:lnTo>
                  <a:lnTo>
                    <a:pt x="25810" y="26001"/>
                  </a:lnTo>
                  <a:lnTo>
                    <a:pt x="26732" y="24359"/>
                  </a:lnTo>
                  <a:lnTo>
                    <a:pt x="28333" y="16202"/>
                  </a:lnTo>
                  <a:lnTo>
                    <a:pt x="33559" y="10106"/>
                  </a:lnTo>
                  <a:lnTo>
                    <a:pt x="38904" y="7380"/>
                  </a:lnTo>
                  <a:lnTo>
                    <a:pt x="41811" y="6654"/>
                  </a:lnTo>
                  <a:lnTo>
                    <a:pt x="50959" y="575"/>
                  </a:lnTo>
                  <a:lnTo>
                    <a:pt x="54081" y="0"/>
                  </a:lnTo>
                  <a:lnTo>
                    <a:pt x="57221" y="675"/>
                  </a:lnTo>
                  <a:lnTo>
                    <a:pt x="63531" y="3188"/>
                  </a:lnTo>
                  <a:lnTo>
                    <a:pt x="93266" y="7905"/>
                  </a:lnTo>
                  <a:lnTo>
                    <a:pt x="114126" y="24488"/>
                  </a:lnTo>
                  <a:lnTo>
                    <a:pt x="135640" y="46703"/>
                  </a:lnTo>
                  <a:lnTo>
                    <a:pt x="139659" y="54690"/>
                  </a:lnTo>
                  <a:lnTo>
                    <a:pt x="142240" y="69500"/>
                  </a:lnTo>
                  <a:lnTo>
                    <a:pt x="141628" y="85753"/>
                  </a:lnTo>
                  <a:lnTo>
                    <a:pt x="129592" y="116480"/>
                  </a:lnTo>
                  <a:lnTo>
                    <a:pt x="116302" y="135210"/>
                  </a:lnTo>
                  <a:lnTo>
                    <a:pt x="73550" y="179277"/>
                  </a:lnTo>
                  <a:lnTo>
                    <a:pt x="43245" y="209604"/>
                  </a:lnTo>
                  <a:lnTo>
                    <a:pt x="40387" y="215285"/>
                  </a:lnTo>
                  <a:lnTo>
                    <a:pt x="38234" y="223749"/>
                  </a:lnTo>
                  <a:lnTo>
                    <a:pt x="43196" y="229175"/>
                  </a:lnTo>
                  <a:lnTo>
                    <a:pt x="48479" y="231745"/>
                  </a:lnTo>
                  <a:lnTo>
                    <a:pt x="83158" y="233679"/>
                  </a:lnTo>
                  <a:lnTo>
                    <a:pt x="127035" y="224092"/>
                  </a:lnTo>
                  <a:lnTo>
                    <a:pt x="155229" y="216909"/>
                  </a:lnTo>
                  <a:lnTo>
                    <a:pt x="178991" y="212568"/>
                  </a:lnTo>
                  <a:lnTo>
                    <a:pt x="219075" y="195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3974"/>
            <p:cNvSpPr/>
            <p:nvPr>
              <p:custDataLst>
                <p:tags r:id="rId121"/>
              </p:custDataLst>
            </p:nvPr>
          </p:nvSpPr>
          <p:spPr>
            <a:xfrm>
              <a:off x="4095750" y="3276600"/>
              <a:ext cx="9526" cy="133351"/>
            </a:xfrm>
            <a:custGeom>
              <a:avLst/>
              <a:gdLst/>
              <a:ahLst/>
              <a:cxnLst/>
              <a:rect l="0" t="0" r="0" b="0"/>
              <a:pathLst>
                <a:path w="9526" h="133351">
                  <a:moveTo>
                    <a:pt x="9525" y="0"/>
                  </a:moveTo>
                  <a:lnTo>
                    <a:pt x="9525" y="0"/>
                  </a:lnTo>
                  <a:lnTo>
                    <a:pt x="1324" y="8201"/>
                  </a:lnTo>
                  <a:lnTo>
                    <a:pt x="393" y="14189"/>
                  </a:lnTo>
                  <a:lnTo>
                    <a:pt x="0" y="60328"/>
                  </a:lnTo>
                  <a:lnTo>
                    <a:pt x="0" y="106626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3975"/>
            <p:cNvSpPr/>
            <p:nvPr>
              <p:custDataLst>
                <p:tags r:id="rId122"/>
              </p:custDataLst>
            </p:nvPr>
          </p:nvSpPr>
          <p:spPr>
            <a:xfrm>
              <a:off x="4171950" y="3324225"/>
              <a:ext cx="104776" cy="38101"/>
            </a:xfrm>
            <a:custGeom>
              <a:avLst/>
              <a:gdLst/>
              <a:ahLst/>
              <a:cxnLst/>
              <a:rect l="0" t="0" r="0" b="0"/>
              <a:pathLst>
                <a:path w="104776" h="38101">
                  <a:moveTo>
                    <a:pt x="0" y="38100"/>
                  </a:moveTo>
                  <a:lnTo>
                    <a:pt x="0" y="38100"/>
                  </a:lnTo>
                  <a:lnTo>
                    <a:pt x="0" y="33043"/>
                  </a:lnTo>
                  <a:lnTo>
                    <a:pt x="1058" y="31554"/>
                  </a:lnTo>
                  <a:lnTo>
                    <a:pt x="2822" y="30561"/>
                  </a:lnTo>
                  <a:lnTo>
                    <a:pt x="17333" y="28692"/>
                  </a:lnTo>
                  <a:lnTo>
                    <a:pt x="27100" y="20384"/>
                  </a:lnTo>
                  <a:lnTo>
                    <a:pt x="53378" y="18070"/>
                  </a:lnTo>
                  <a:lnTo>
                    <a:pt x="66557" y="11526"/>
                  </a:lnTo>
                  <a:lnTo>
                    <a:pt x="93254" y="6879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3976"/>
            <p:cNvSpPr/>
            <p:nvPr>
              <p:custDataLst>
                <p:tags r:id="rId123"/>
              </p:custDataLst>
            </p:nvPr>
          </p:nvSpPr>
          <p:spPr>
            <a:xfrm>
              <a:off x="4333875" y="3238681"/>
              <a:ext cx="85296" cy="303092"/>
            </a:xfrm>
            <a:custGeom>
              <a:avLst/>
              <a:gdLst/>
              <a:ahLst/>
              <a:cxnLst/>
              <a:rect l="0" t="0" r="0" b="0"/>
              <a:pathLst>
                <a:path w="85296" h="303092">
                  <a:moveTo>
                    <a:pt x="19050" y="76019"/>
                  </a:moveTo>
                  <a:lnTo>
                    <a:pt x="19050" y="76019"/>
                  </a:lnTo>
                  <a:lnTo>
                    <a:pt x="19050" y="98409"/>
                  </a:lnTo>
                  <a:lnTo>
                    <a:pt x="16228" y="104667"/>
                  </a:lnTo>
                  <a:lnTo>
                    <a:pt x="12504" y="110977"/>
                  </a:lnTo>
                  <a:lnTo>
                    <a:pt x="10114" y="123651"/>
                  </a:lnTo>
                  <a:lnTo>
                    <a:pt x="9541" y="168695"/>
                  </a:lnTo>
                  <a:lnTo>
                    <a:pt x="8467" y="212815"/>
                  </a:lnTo>
                  <a:lnTo>
                    <a:pt x="589" y="254188"/>
                  </a:lnTo>
                  <a:lnTo>
                    <a:pt x="2" y="301181"/>
                  </a:lnTo>
                  <a:lnTo>
                    <a:pt x="0" y="303091"/>
                  </a:lnTo>
                  <a:lnTo>
                    <a:pt x="0" y="273740"/>
                  </a:lnTo>
                  <a:lnTo>
                    <a:pt x="8642" y="226844"/>
                  </a:lnTo>
                  <a:lnTo>
                    <a:pt x="12173" y="192830"/>
                  </a:lnTo>
                  <a:lnTo>
                    <a:pt x="17013" y="169191"/>
                  </a:lnTo>
                  <a:lnTo>
                    <a:pt x="23704" y="127702"/>
                  </a:lnTo>
                  <a:lnTo>
                    <a:pt x="30756" y="84093"/>
                  </a:lnTo>
                  <a:lnTo>
                    <a:pt x="40277" y="38628"/>
                  </a:lnTo>
                  <a:lnTo>
                    <a:pt x="46174" y="17716"/>
                  </a:lnTo>
                  <a:lnTo>
                    <a:pt x="47195" y="6768"/>
                  </a:lnTo>
                  <a:lnTo>
                    <a:pt x="48397" y="4451"/>
                  </a:lnTo>
                  <a:lnTo>
                    <a:pt x="50256" y="2907"/>
                  </a:lnTo>
                  <a:lnTo>
                    <a:pt x="55788" y="429"/>
                  </a:lnTo>
                  <a:lnTo>
                    <a:pt x="61803" y="0"/>
                  </a:lnTo>
                  <a:lnTo>
                    <a:pt x="63427" y="998"/>
                  </a:lnTo>
                  <a:lnTo>
                    <a:pt x="64510" y="2721"/>
                  </a:lnTo>
                  <a:lnTo>
                    <a:pt x="65232" y="4929"/>
                  </a:lnTo>
                  <a:lnTo>
                    <a:pt x="74024" y="19124"/>
                  </a:lnTo>
                  <a:lnTo>
                    <a:pt x="85295" y="64813"/>
                  </a:lnTo>
                  <a:lnTo>
                    <a:pt x="84582" y="87955"/>
                  </a:lnTo>
                  <a:lnTo>
                    <a:pt x="73961" y="113889"/>
                  </a:lnTo>
                  <a:lnTo>
                    <a:pt x="39970" y="150336"/>
                  </a:lnTo>
                  <a:lnTo>
                    <a:pt x="28541" y="151661"/>
                  </a:lnTo>
                  <a:lnTo>
                    <a:pt x="25377" y="150789"/>
                  </a:lnTo>
                  <a:lnTo>
                    <a:pt x="23268" y="149149"/>
                  </a:lnTo>
                  <a:lnTo>
                    <a:pt x="9525" y="1331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3977"/>
            <p:cNvSpPr/>
            <p:nvPr>
              <p:custDataLst>
                <p:tags r:id="rId124"/>
              </p:custDataLst>
            </p:nvPr>
          </p:nvSpPr>
          <p:spPr>
            <a:xfrm>
              <a:off x="4438650" y="3114675"/>
              <a:ext cx="102564" cy="266701"/>
            </a:xfrm>
            <a:custGeom>
              <a:avLst/>
              <a:gdLst/>
              <a:ahLst/>
              <a:cxnLst/>
              <a:rect l="0" t="0" r="0" b="0"/>
              <a:pathLst>
                <a:path w="102564" h="266701">
                  <a:moveTo>
                    <a:pt x="47625" y="0"/>
                  </a:moveTo>
                  <a:lnTo>
                    <a:pt x="47625" y="0"/>
                  </a:lnTo>
                  <a:lnTo>
                    <a:pt x="55826" y="0"/>
                  </a:lnTo>
                  <a:lnTo>
                    <a:pt x="70291" y="13257"/>
                  </a:lnTo>
                  <a:lnTo>
                    <a:pt x="81579" y="32056"/>
                  </a:lnTo>
                  <a:lnTo>
                    <a:pt x="84497" y="44658"/>
                  </a:lnTo>
                  <a:lnTo>
                    <a:pt x="86420" y="61327"/>
                  </a:lnTo>
                  <a:lnTo>
                    <a:pt x="102179" y="107656"/>
                  </a:lnTo>
                  <a:lnTo>
                    <a:pt x="102563" y="124047"/>
                  </a:lnTo>
                  <a:lnTo>
                    <a:pt x="94973" y="171387"/>
                  </a:lnTo>
                  <a:lnTo>
                    <a:pt x="90541" y="185886"/>
                  </a:lnTo>
                  <a:lnTo>
                    <a:pt x="71467" y="212441"/>
                  </a:lnTo>
                  <a:lnTo>
                    <a:pt x="30365" y="258457"/>
                  </a:lnTo>
                  <a:lnTo>
                    <a:pt x="18435" y="263037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3978"/>
            <p:cNvSpPr/>
            <p:nvPr>
              <p:custDataLst>
                <p:tags r:id="rId125"/>
              </p:custDataLst>
            </p:nvPr>
          </p:nvSpPr>
          <p:spPr>
            <a:xfrm>
              <a:off x="4752975" y="3286125"/>
              <a:ext cx="161926" cy="19051"/>
            </a:xfrm>
            <a:custGeom>
              <a:avLst/>
              <a:gdLst/>
              <a:ahLst/>
              <a:cxnLst/>
              <a:rect l="0" t="0" r="0" b="0"/>
              <a:pathLst>
                <a:path w="161926" h="19051">
                  <a:moveTo>
                    <a:pt x="0" y="19050"/>
                  </a:moveTo>
                  <a:lnTo>
                    <a:pt x="0" y="19050"/>
                  </a:lnTo>
                  <a:lnTo>
                    <a:pt x="46094" y="19050"/>
                  </a:lnTo>
                  <a:lnTo>
                    <a:pt x="88997" y="10408"/>
                  </a:lnTo>
                  <a:lnTo>
                    <a:pt x="133356" y="9577"/>
                  </a:lnTo>
                  <a:lnTo>
                    <a:pt x="144995" y="8490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3979"/>
            <p:cNvSpPr/>
            <p:nvPr>
              <p:custDataLst>
                <p:tags r:id="rId126"/>
              </p:custDataLst>
            </p:nvPr>
          </p:nvSpPr>
          <p:spPr>
            <a:xfrm>
              <a:off x="4861787" y="3190875"/>
              <a:ext cx="24539" cy="200026"/>
            </a:xfrm>
            <a:custGeom>
              <a:avLst/>
              <a:gdLst/>
              <a:ahLst/>
              <a:cxnLst/>
              <a:rect l="0" t="0" r="0" b="0"/>
              <a:pathLst>
                <a:path w="24539" h="200026">
                  <a:moveTo>
                    <a:pt x="5488" y="0"/>
                  </a:moveTo>
                  <a:lnTo>
                    <a:pt x="5488" y="0"/>
                  </a:lnTo>
                  <a:lnTo>
                    <a:pt x="431" y="5056"/>
                  </a:lnTo>
                  <a:lnTo>
                    <a:pt x="0" y="6546"/>
                  </a:lnTo>
                  <a:lnTo>
                    <a:pt x="772" y="7539"/>
                  </a:lnTo>
                  <a:lnTo>
                    <a:pt x="2344" y="8201"/>
                  </a:lnTo>
                  <a:lnTo>
                    <a:pt x="3392" y="9701"/>
                  </a:lnTo>
                  <a:lnTo>
                    <a:pt x="4556" y="14189"/>
                  </a:lnTo>
                  <a:lnTo>
                    <a:pt x="6492" y="44713"/>
                  </a:lnTo>
                  <a:lnTo>
                    <a:pt x="13682" y="68421"/>
                  </a:lnTo>
                  <a:lnTo>
                    <a:pt x="14935" y="114784"/>
                  </a:lnTo>
                  <a:lnTo>
                    <a:pt x="16064" y="154281"/>
                  </a:lnTo>
                  <a:lnTo>
                    <a:pt x="22551" y="173389"/>
                  </a:lnTo>
                  <a:lnTo>
                    <a:pt x="24538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3980"/>
            <p:cNvSpPr/>
            <p:nvPr>
              <p:custDataLst>
                <p:tags r:id="rId127"/>
              </p:custDataLst>
            </p:nvPr>
          </p:nvSpPr>
          <p:spPr>
            <a:xfrm>
              <a:off x="5096270" y="3095630"/>
              <a:ext cx="170587" cy="257132"/>
            </a:xfrm>
            <a:custGeom>
              <a:avLst/>
              <a:gdLst/>
              <a:ahLst/>
              <a:cxnLst/>
              <a:rect l="0" t="0" r="0" b="0"/>
              <a:pathLst>
                <a:path w="170587" h="257132">
                  <a:moveTo>
                    <a:pt x="18655" y="38095"/>
                  </a:moveTo>
                  <a:lnTo>
                    <a:pt x="18655" y="38095"/>
                  </a:lnTo>
                  <a:lnTo>
                    <a:pt x="13599" y="38095"/>
                  </a:lnTo>
                  <a:lnTo>
                    <a:pt x="12110" y="37037"/>
                  </a:lnTo>
                  <a:lnTo>
                    <a:pt x="11116" y="35273"/>
                  </a:lnTo>
                  <a:lnTo>
                    <a:pt x="9246" y="20761"/>
                  </a:lnTo>
                  <a:lnTo>
                    <a:pt x="8149" y="20189"/>
                  </a:lnTo>
                  <a:lnTo>
                    <a:pt x="4108" y="19553"/>
                  </a:lnTo>
                  <a:lnTo>
                    <a:pt x="2608" y="18326"/>
                  </a:lnTo>
                  <a:lnTo>
                    <a:pt x="0" y="10888"/>
                  </a:lnTo>
                  <a:lnTo>
                    <a:pt x="4778" y="4869"/>
                  </a:lnTo>
                  <a:lnTo>
                    <a:pt x="10018" y="2161"/>
                  </a:lnTo>
                  <a:lnTo>
                    <a:pt x="26181" y="280"/>
                  </a:lnTo>
                  <a:lnTo>
                    <a:pt x="73647" y="0"/>
                  </a:lnTo>
                  <a:lnTo>
                    <a:pt x="82254" y="1056"/>
                  </a:lnTo>
                  <a:lnTo>
                    <a:pt x="109763" y="8637"/>
                  </a:lnTo>
                  <a:lnTo>
                    <a:pt x="121027" y="10317"/>
                  </a:lnTo>
                  <a:lnTo>
                    <a:pt x="131534" y="14460"/>
                  </a:lnTo>
                  <a:lnTo>
                    <a:pt x="135183" y="17047"/>
                  </a:lnTo>
                  <a:lnTo>
                    <a:pt x="139237" y="22743"/>
                  </a:lnTo>
                  <a:lnTo>
                    <a:pt x="141519" y="31900"/>
                  </a:lnTo>
                  <a:lnTo>
                    <a:pt x="142455" y="65381"/>
                  </a:lnTo>
                  <a:lnTo>
                    <a:pt x="139646" y="74211"/>
                  </a:lnTo>
                  <a:lnTo>
                    <a:pt x="129220" y="88503"/>
                  </a:lnTo>
                  <a:lnTo>
                    <a:pt x="123181" y="92249"/>
                  </a:lnTo>
                  <a:lnTo>
                    <a:pt x="116970" y="94972"/>
                  </a:lnTo>
                  <a:lnTo>
                    <a:pt x="94848" y="111643"/>
                  </a:lnTo>
                  <a:lnTo>
                    <a:pt x="91675" y="112527"/>
                  </a:lnTo>
                  <a:lnTo>
                    <a:pt x="89561" y="114175"/>
                  </a:lnTo>
                  <a:lnTo>
                    <a:pt x="85525" y="120492"/>
                  </a:lnTo>
                  <a:lnTo>
                    <a:pt x="80830" y="122341"/>
                  </a:lnTo>
                  <a:lnTo>
                    <a:pt x="66435" y="123809"/>
                  </a:lnTo>
                  <a:lnTo>
                    <a:pt x="71382" y="128873"/>
                  </a:lnTo>
                  <a:lnTo>
                    <a:pt x="76661" y="131358"/>
                  </a:lnTo>
                  <a:lnTo>
                    <a:pt x="88674" y="132952"/>
                  </a:lnTo>
                  <a:lnTo>
                    <a:pt x="90735" y="134141"/>
                  </a:lnTo>
                  <a:lnTo>
                    <a:pt x="92108" y="135992"/>
                  </a:lnTo>
                  <a:lnTo>
                    <a:pt x="93024" y="138285"/>
                  </a:lnTo>
                  <a:lnTo>
                    <a:pt x="95751" y="139814"/>
                  </a:lnTo>
                  <a:lnTo>
                    <a:pt x="108644" y="143023"/>
                  </a:lnTo>
                  <a:lnTo>
                    <a:pt x="135085" y="159037"/>
                  </a:lnTo>
                  <a:lnTo>
                    <a:pt x="142406" y="168356"/>
                  </a:lnTo>
                  <a:lnTo>
                    <a:pt x="154923" y="177821"/>
                  </a:lnTo>
                  <a:lnTo>
                    <a:pt x="167496" y="196847"/>
                  </a:lnTo>
                  <a:lnTo>
                    <a:pt x="170000" y="206371"/>
                  </a:lnTo>
                  <a:lnTo>
                    <a:pt x="170586" y="212720"/>
                  </a:lnTo>
                  <a:lnTo>
                    <a:pt x="168025" y="219070"/>
                  </a:lnTo>
                  <a:lnTo>
                    <a:pt x="148653" y="241295"/>
                  </a:lnTo>
                  <a:lnTo>
                    <a:pt x="142401" y="244823"/>
                  </a:lnTo>
                  <a:lnTo>
                    <a:pt x="136095" y="247449"/>
                  </a:lnTo>
                  <a:lnTo>
                    <a:pt x="129764" y="252144"/>
                  </a:lnTo>
                  <a:lnTo>
                    <a:pt x="120601" y="254936"/>
                  </a:lnTo>
                  <a:lnTo>
                    <a:pt x="74070" y="257131"/>
                  </a:lnTo>
                  <a:lnTo>
                    <a:pt x="66920" y="254331"/>
                  </a:lnTo>
                  <a:lnTo>
                    <a:pt x="58763" y="248966"/>
                  </a:lnTo>
                  <a:lnTo>
                    <a:pt x="57648" y="245410"/>
                  </a:lnTo>
                  <a:lnTo>
                    <a:pt x="57350" y="242980"/>
                  </a:lnTo>
                  <a:lnTo>
                    <a:pt x="59842" y="237458"/>
                  </a:lnTo>
                  <a:lnTo>
                    <a:pt x="75805" y="2095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3981"/>
            <p:cNvSpPr/>
            <p:nvPr>
              <p:custDataLst>
                <p:tags r:id="rId128"/>
              </p:custDataLst>
            </p:nvPr>
          </p:nvSpPr>
          <p:spPr>
            <a:xfrm>
              <a:off x="5383087" y="3114803"/>
              <a:ext cx="122364" cy="254998"/>
            </a:xfrm>
            <a:custGeom>
              <a:avLst/>
              <a:gdLst/>
              <a:ahLst/>
              <a:cxnLst/>
              <a:rect l="0" t="0" r="0" b="0"/>
              <a:pathLst>
                <a:path w="122364" h="254998">
                  <a:moveTo>
                    <a:pt x="122363" y="47497"/>
                  </a:moveTo>
                  <a:lnTo>
                    <a:pt x="122363" y="47497"/>
                  </a:lnTo>
                  <a:lnTo>
                    <a:pt x="122363" y="29887"/>
                  </a:lnTo>
                  <a:lnTo>
                    <a:pt x="117307" y="23817"/>
                  </a:lnTo>
                  <a:lnTo>
                    <a:pt x="112002" y="21098"/>
                  </a:lnTo>
                  <a:lnTo>
                    <a:pt x="109106" y="20372"/>
                  </a:lnTo>
                  <a:lnTo>
                    <a:pt x="93715" y="11574"/>
                  </a:lnTo>
                  <a:lnTo>
                    <a:pt x="90565" y="10848"/>
                  </a:lnTo>
                  <a:lnTo>
                    <a:pt x="74931" y="839"/>
                  </a:lnTo>
                  <a:lnTo>
                    <a:pt x="61645" y="0"/>
                  </a:lnTo>
                  <a:lnTo>
                    <a:pt x="55513" y="2751"/>
                  </a:lnTo>
                  <a:lnTo>
                    <a:pt x="42954" y="13141"/>
                  </a:lnTo>
                  <a:lnTo>
                    <a:pt x="39445" y="19175"/>
                  </a:lnTo>
                  <a:lnTo>
                    <a:pt x="38509" y="22266"/>
                  </a:lnTo>
                  <a:lnTo>
                    <a:pt x="23916" y="42435"/>
                  </a:lnTo>
                  <a:lnTo>
                    <a:pt x="16016" y="63979"/>
                  </a:lnTo>
                  <a:lnTo>
                    <a:pt x="13365" y="68010"/>
                  </a:lnTo>
                  <a:lnTo>
                    <a:pt x="3472" y="115137"/>
                  </a:lnTo>
                  <a:lnTo>
                    <a:pt x="0" y="137976"/>
                  </a:lnTo>
                  <a:lnTo>
                    <a:pt x="6270" y="178651"/>
                  </a:lnTo>
                  <a:lnTo>
                    <a:pt x="10353" y="199246"/>
                  </a:lnTo>
                  <a:lnTo>
                    <a:pt x="24239" y="230502"/>
                  </a:lnTo>
                  <a:lnTo>
                    <a:pt x="39852" y="250128"/>
                  </a:lnTo>
                  <a:lnTo>
                    <a:pt x="46180" y="253972"/>
                  </a:lnTo>
                  <a:lnTo>
                    <a:pt x="49349" y="254997"/>
                  </a:lnTo>
                  <a:lnTo>
                    <a:pt x="58515" y="253314"/>
                  </a:lnTo>
                  <a:lnTo>
                    <a:pt x="74738" y="2475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3982"/>
            <p:cNvSpPr/>
            <p:nvPr>
              <p:custDataLst>
                <p:tags r:id="rId129"/>
              </p:custDataLst>
            </p:nvPr>
          </p:nvSpPr>
          <p:spPr>
            <a:xfrm>
              <a:off x="5562600" y="3162335"/>
              <a:ext cx="28573" cy="152366"/>
            </a:xfrm>
            <a:custGeom>
              <a:avLst/>
              <a:gdLst/>
              <a:ahLst/>
              <a:cxnLst/>
              <a:rect l="0" t="0" r="0" b="0"/>
              <a:pathLst>
                <a:path w="28573" h="152366">
                  <a:moveTo>
                    <a:pt x="19050" y="9490"/>
                  </a:moveTo>
                  <a:lnTo>
                    <a:pt x="19050" y="9490"/>
                  </a:lnTo>
                  <a:lnTo>
                    <a:pt x="28541" y="0"/>
                  </a:lnTo>
                  <a:lnTo>
                    <a:pt x="28572" y="13226"/>
                  </a:lnTo>
                  <a:lnTo>
                    <a:pt x="25752" y="19264"/>
                  </a:lnTo>
                  <a:lnTo>
                    <a:pt x="22028" y="25476"/>
                  </a:lnTo>
                  <a:lnTo>
                    <a:pt x="19638" y="38087"/>
                  </a:lnTo>
                  <a:lnTo>
                    <a:pt x="18014" y="79713"/>
                  </a:lnTo>
                  <a:lnTo>
                    <a:pt x="3241" y="126799"/>
                  </a:lnTo>
                  <a:lnTo>
                    <a:pt x="0" y="1523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3983"/>
            <p:cNvSpPr/>
            <p:nvPr>
              <p:custDataLst>
                <p:tags r:id="rId130"/>
              </p:custDataLst>
            </p:nvPr>
          </p:nvSpPr>
          <p:spPr>
            <a:xfrm>
              <a:off x="5638800" y="3276600"/>
              <a:ext cx="95251" cy="47626"/>
            </a:xfrm>
            <a:custGeom>
              <a:avLst/>
              <a:gdLst/>
              <a:ahLst/>
              <a:cxnLst/>
              <a:rect l="0" t="0" r="0" b="0"/>
              <a:pathLst>
                <a:path w="95251" h="47626">
                  <a:moveTo>
                    <a:pt x="0" y="47625"/>
                  </a:moveTo>
                  <a:lnTo>
                    <a:pt x="0" y="47625"/>
                  </a:lnTo>
                  <a:lnTo>
                    <a:pt x="25693" y="22989"/>
                  </a:lnTo>
                  <a:lnTo>
                    <a:pt x="31881" y="20801"/>
                  </a:lnTo>
                  <a:lnTo>
                    <a:pt x="51022" y="18338"/>
                  </a:lnTo>
                  <a:lnTo>
                    <a:pt x="63684" y="12607"/>
                  </a:lnTo>
                  <a:lnTo>
                    <a:pt x="79311" y="9380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3984"/>
            <p:cNvSpPr/>
            <p:nvPr>
              <p:custDataLst>
                <p:tags r:id="rId131"/>
              </p:custDataLst>
            </p:nvPr>
          </p:nvSpPr>
          <p:spPr>
            <a:xfrm>
              <a:off x="5781675" y="3152991"/>
              <a:ext cx="142038" cy="332588"/>
            </a:xfrm>
            <a:custGeom>
              <a:avLst/>
              <a:gdLst/>
              <a:ahLst/>
              <a:cxnLst/>
              <a:rect l="0" t="0" r="0" b="0"/>
              <a:pathLst>
                <a:path w="142038" h="332588">
                  <a:moveTo>
                    <a:pt x="66675" y="66459"/>
                  </a:moveTo>
                  <a:lnTo>
                    <a:pt x="66675" y="66459"/>
                  </a:lnTo>
                  <a:lnTo>
                    <a:pt x="66675" y="74660"/>
                  </a:lnTo>
                  <a:lnTo>
                    <a:pt x="60130" y="83327"/>
                  </a:lnTo>
                  <a:lnTo>
                    <a:pt x="56974" y="92153"/>
                  </a:lnTo>
                  <a:lnTo>
                    <a:pt x="42039" y="111993"/>
                  </a:lnTo>
                  <a:lnTo>
                    <a:pt x="38618" y="140045"/>
                  </a:lnTo>
                  <a:lnTo>
                    <a:pt x="37144" y="164995"/>
                  </a:lnTo>
                  <a:lnTo>
                    <a:pt x="29467" y="202994"/>
                  </a:lnTo>
                  <a:lnTo>
                    <a:pt x="27781" y="222037"/>
                  </a:lnTo>
                  <a:lnTo>
                    <a:pt x="16832" y="266484"/>
                  </a:lnTo>
                  <a:lnTo>
                    <a:pt x="11690" y="285534"/>
                  </a:lnTo>
                  <a:lnTo>
                    <a:pt x="9429" y="297176"/>
                  </a:lnTo>
                  <a:lnTo>
                    <a:pt x="1451" y="316727"/>
                  </a:lnTo>
                  <a:lnTo>
                    <a:pt x="37" y="332587"/>
                  </a:lnTo>
                  <a:lnTo>
                    <a:pt x="0" y="288098"/>
                  </a:lnTo>
                  <a:lnTo>
                    <a:pt x="2822" y="254056"/>
                  </a:lnTo>
                  <a:lnTo>
                    <a:pt x="8201" y="213229"/>
                  </a:lnTo>
                  <a:lnTo>
                    <a:pt x="16868" y="170945"/>
                  </a:lnTo>
                  <a:lnTo>
                    <a:pt x="28771" y="128570"/>
                  </a:lnTo>
                  <a:lnTo>
                    <a:pt x="41314" y="89076"/>
                  </a:lnTo>
                  <a:lnTo>
                    <a:pt x="60328" y="41930"/>
                  </a:lnTo>
                  <a:lnTo>
                    <a:pt x="74084" y="16889"/>
                  </a:lnTo>
                  <a:lnTo>
                    <a:pt x="89096" y="5323"/>
                  </a:lnTo>
                  <a:lnTo>
                    <a:pt x="100717" y="1425"/>
                  </a:lnTo>
                  <a:lnTo>
                    <a:pt x="117359" y="0"/>
                  </a:lnTo>
                  <a:lnTo>
                    <a:pt x="123773" y="2702"/>
                  </a:lnTo>
                  <a:lnTo>
                    <a:pt x="136515" y="13061"/>
                  </a:lnTo>
                  <a:lnTo>
                    <a:pt x="140048" y="19090"/>
                  </a:lnTo>
                  <a:lnTo>
                    <a:pt x="142037" y="31257"/>
                  </a:lnTo>
                  <a:lnTo>
                    <a:pt x="141706" y="60491"/>
                  </a:lnTo>
                  <a:lnTo>
                    <a:pt x="135238" y="78214"/>
                  </a:lnTo>
                  <a:lnTo>
                    <a:pt x="127677" y="91696"/>
                  </a:lnTo>
                  <a:lnTo>
                    <a:pt x="125537" y="102723"/>
                  </a:lnTo>
                  <a:lnTo>
                    <a:pt x="122849" y="107568"/>
                  </a:lnTo>
                  <a:lnTo>
                    <a:pt x="108955" y="119444"/>
                  </a:lnTo>
                  <a:lnTo>
                    <a:pt x="73893" y="138339"/>
                  </a:lnTo>
                  <a:lnTo>
                    <a:pt x="36407" y="150691"/>
                  </a:lnTo>
                  <a:lnTo>
                    <a:pt x="32738" y="150131"/>
                  </a:lnTo>
                  <a:lnTo>
                    <a:pt x="19050" y="142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3985"/>
            <p:cNvSpPr/>
            <p:nvPr>
              <p:custDataLst>
                <p:tags r:id="rId132"/>
              </p:custDataLst>
            </p:nvPr>
          </p:nvSpPr>
          <p:spPr>
            <a:xfrm>
              <a:off x="5981700" y="3143250"/>
              <a:ext cx="47539" cy="180976"/>
            </a:xfrm>
            <a:custGeom>
              <a:avLst/>
              <a:gdLst/>
              <a:ahLst/>
              <a:cxnLst/>
              <a:rect l="0" t="0" r="0" b="0"/>
              <a:pathLst>
                <a:path w="47539" h="180976">
                  <a:moveTo>
                    <a:pt x="9525" y="0"/>
                  </a:moveTo>
                  <a:lnTo>
                    <a:pt x="9525" y="0"/>
                  </a:lnTo>
                  <a:lnTo>
                    <a:pt x="14581" y="0"/>
                  </a:lnTo>
                  <a:lnTo>
                    <a:pt x="16070" y="1058"/>
                  </a:lnTo>
                  <a:lnTo>
                    <a:pt x="17064" y="2822"/>
                  </a:lnTo>
                  <a:lnTo>
                    <a:pt x="17726" y="5056"/>
                  </a:lnTo>
                  <a:lnTo>
                    <a:pt x="29237" y="19297"/>
                  </a:lnTo>
                  <a:lnTo>
                    <a:pt x="32191" y="22390"/>
                  </a:lnTo>
                  <a:lnTo>
                    <a:pt x="34161" y="23394"/>
                  </a:lnTo>
                  <a:lnTo>
                    <a:pt x="35474" y="23004"/>
                  </a:lnTo>
                  <a:lnTo>
                    <a:pt x="36349" y="21686"/>
                  </a:lnTo>
                  <a:lnTo>
                    <a:pt x="37991" y="22924"/>
                  </a:lnTo>
                  <a:lnTo>
                    <a:pt x="44300" y="33721"/>
                  </a:lnTo>
                  <a:lnTo>
                    <a:pt x="46640" y="46210"/>
                  </a:lnTo>
                  <a:lnTo>
                    <a:pt x="47538" y="88358"/>
                  </a:lnTo>
                  <a:lnTo>
                    <a:pt x="46541" y="106731"/>
                  </a:lnTo>
                  <a:lnTo>
                    <a:pt x="25234" y="149611"/>
                  </a:lnTo>
                  <a:lnTo>
                    <a:pt x="20883" y="163333"/>
                  </a:lnTo>
                  <a:lnTo>
                    <a:pt x="14220" y="170664"/>
                  </a:lnTo>
                  <a:lnTo>
                    <a:pt x="0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3986"/>
            <p:cNvSpPr/>
            <p:nvPr>
              <p:custDataLst>
                <p:tags r:id="rId133"/>
              </p:custDataLst>
            </p:nvPr>
          </p:nvSpPr>
          <p:spPr>
            <a:xfrm>
              <a:off x="6029718" y="2962285"/>
              <a:ext cx="132958" cy="131979"/>
            </a:xfrm>
            <a:custGeom>
              <a:avLst/>
              <a:gdLst/>
              <a:ahLst/>
              <a:cxnLst/>
              <a:rect l="0" t="0" r="0" b="0"/>
              <a:pathLst>
                <a:path w="132958" h="131979">
                  <a:moveTo>
                    <a:pt x="9132" y="19040"/>
                  </a:moveTo>
                  <a:lnTo>
                    <a:pt x="9132" y="19040"/>
                  </a:lnTo>
                  <a:lnTo>
                    <a:pt x="0" y="9907"/>
                  </a:lnTo>
                  <a:lnTo>
                    <a:pt x="7842" y="1348"/>
                  </a:lnTo>
                  <a:lnTo>
                    <a:pt x="17220" y="109"/>
                  </a:lnTo>
                  <a:lnTo>
                    <a:pt x="31788" y="0"/>
                  </a:lnTo>
                  <a:lnTo>
                    <a:pt x="37899" y="2817"/>
                  </a:lnTo>
                  <a:lnTo>
                    <a:pt x="53607" y="15179"/>
                  </a:lnTo>
                  <a:lnTo>
                    <a:pt x="66287" y="21099"/>
                  </a:lnTo>
                  <a:lnTo>
                    <a:pt x="69460" y="23588"/>
                  </a:lnTo>
                  <a:lnTo>
                    <a:pt x="72987" y="29175"/>
                  </a:lnTo>
                  <a:lnTo>
                    <a:pt x="75249" y="41385"/>
                  </a:lnTo>
                  <a:lnTo>
                    <a:pt x="75759" y="60326"/>
                  </a:lnTo>
                  <a:lnTo>
                    <a:pt x="72963" y="66670"/>
                  </a:lnTo>
                  <a:lnTo>
                    <a:pt x="69251" y="73017"/>
                  </a:lnTo>
                  <a:lnTo>
                    <a:pt x="66104" y="82541"/>
                  </a:lnTo>
                  <a:lnTo>
                    <a:pt x="61617" y="88891"/>
                  </a:lnTo>
                  <a:lnTo>
                    <a:pt x="56095" y="92418"/>
                  </a:lnTo>
                  <a:lnTo>
                    <a:pt x="53140" y="93359"/>
                  </a:lnTo>
                  <a:lnTo>
                    <a:pt x="51171" y="95044"/>
                  </a:lnTo>
                  <a:lnTo>
                    <a:pt x="48983" y="99739"/>
                  </a:lnTo>
                  <a:lnTo>
                    <a:pt x="47341" y="101414"/>
                  </a:lnTo>
                  <a:lnTo>
                    <a:pt x="42694" y="103276"/>
                  </a:lnTo>
                  <a:lnTo>
                    <a:pt x="41032" y="104831"/>
                  </a:lnTo>
                  <a:lnTo>
                    <a:pt x="38145" y="112835"/>
                  </a:lnTo>
                  <a:lnTo>
                    <a:pt x="37745" y="122363"/>
                  </a:lnTo>
                  <a:lnTo>
                    <a:pt x="38791" y="122847"/>
                  </a:lnTo>
                  <a:lnTo>
                    <a:pt x="42775" y="123385"/>
                  </a:lnTo>
                  <a:lnTo>
                    <a:pt x="48073" y="126446"/>
                  </a:lnTo>
                  <a:lnTo>
                    <a:pt x="53956" y="130276"/>
                  </a:lnTo>
                  <a:lnTo>
                    <a:pt x="60098" y="131978"/>
                  </a:lnTo>
                  <a:lnTo>
                    <a:pt x="63217" y="131374"/>
                  </a:lnTo>
                  <a:lnTo>
                    <a:pt x="75829" y="125622"/>
                  </a:lnTo>
                  <a:lnTo>
                    <a:pt x="121747" y="123847"/>
                  </a:lnTo>
                  <a:lnTo>
                    <a:pt x="132957" y="1238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3987"/>
            <p:cNvSpPr/>
            <p:nvPr>
              <p:custDataLst>
                <p:tags r:id="rId134"/>
              </p:custDataLst>
            </p:nvPr>
          </p:nvSpPr>
          <p:spPr>
            <a:xfrm>
              <a:off x="6276975" y="3267075"/>
              <a:ext cx="161926" cy="19051"/>
            </a:xfrm>
            <a:custGeom>
              <a:avLst/>
              <a:gdLst/>
              <a:ahLst/>
              <a:cxnLst/>
              <a:rect l="0" t="0" r="0" b="0"/>
              <a:pathLst>
                <a:path w="161926" h="19051">
                  <a:moveTo>
                    <a:pt x="0" y="19050"/>
                  </a:moveTo>
                  <a:lnTo>
                    <a:pt x="0" y="19050"/>
                  </a:lnTo>
                  <a:lnTo>
                    <a:pt x="45698" y="19050"/>
                  </a:lnTo>
                  <a:lnTo>
                    <a:pt x="70850" y="17992"/>
                  </a:lnTo>
                  <a:lnTo>
                    <a:pt x="108038" y="10408"/>
                  </a:lnTo>
                  <a:lnTo>
                    <a:pt x="134655" y="9642"/>
                  </a:lnTo>
                  <a:lnTo>
                    <a:pt x="142044" y="6755"/>
                  </a:lnTo>
                  <a:lnTo>
                    <a:pt x="148856" y="3002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3988"/>
            <p:cNvSpPr/>
            <p:nvPr>
              <p:custDataLst>
                <p:tags r:id="rId135"/>
              </p:custDataLst>
            </p:nvPr>
          </p:nvSpPr>
          <p:spPr>
            <a:xfrm>
              <a:off x="6381753" y="3209925"/>
              <a:ext cx="47623" cy="133351"/>
            </a:xfrm>
            <a:custGeom>
              <a:avLst/>
              <a:gdLst/>
              <a:ahLst/>
              <a:cxnLst/>
              <a:rect l="0" t="0" r="0" b="0"/>
              <a:pathLst>
                <a:path w="47623" h="133351">
                  <a:moveTo>
                    <a:pt x="47622" y="0"/>
                  </a:moveTo>
                  <a:lnTo>
                    <a:pt x="47622" y="0"/>
                  </a:lnTo>
                  <a:lnTo>
                    <a:pt x="20880" y="0"/>
                  </a:lnTo>
                  <a:lnTo>
                    <a:pt x="4905" y="14189"/>
                  </a:lnTo>
                  <a:lnTo>
                    <a:pt x="2179" y="19711"/>
                  </a:lnTo>
                  <a:lnTo>
                    <a:pt x="189" y="40980"/>
                  </a:lnTo>
                  <a:lnTo>
                    <a:pt x="0" y="79260"/>
                  </a:lnTo>
                  <a:lnTo>
                    <a:pt x="2820" y="85674"/>
                  </a:lnTo>
                  <a:lnTo>
                    <a:pt x="6544" y="92052"/>
                  </a:lnTo>
                  <a:lnTo>
                    <a:pt x="8934" y="104770"/>
                  </a:lnTo>
                  <a:lnTo>
                    <a:pt x="9130" y="107947"/>
                  </a:lnTo>
                  <a:lnTo>
                    <a:pt x="12171" y="114299"/>
                  </a:lnTo>
                  <a:lnTo>
                    <a:pt x="14462" y="117474"/>
                  </a:lnTo>
                  <a:lnTo>
                    <a:pt x="19831" y="121002"/>
                  </a:lnTo>
                  <a:lnTo>
                    <a:pt x="25745" y="123629"/>
                  </a:lnTo>
                  <a:lnTo>
                    <a:pt x="35025" y="129999"/>
                  </a:lnTo>
                  <a:lnTo>
                    <a:pt x="47622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3989"/>
            <p:cNvSpPr/>
            <p:nvPr>
              <p:custDataLst>
                <p:tags r:id="rId136"/>
              </p:custDataLst>
            </p:nvPr>
          </p:nvSpPr>
          <p:spPr>
            <a:xfrm>
              <a:off x="6610350" y="3333750"/>
              <a:ext cx="133351" cy="9526"/>
            </a:xfrm>
            <a:custGeom>
              <a:avLst/>
              <a:gdLst/>
              <a:ahLst/>
              <a:cxnLst/>
              <a:rect l="0" t="0" r="0" b="0"/>
              <a:pathLst>
                <a:path w="133351" h="9526">
                  <a:moveTo>
                    <a:pt x="0" y="9525"/>
                  </a:moveTo>
                  <a:lnTo>
                    <a:pt x="0" y="9525"/>
                  </a:lnTo>
                  <a:lnTo>
                    <a:pt x="45538" y="9525"/>
                  </a:lnTo>
                  <a:lnTo>
                    <a:pt x="49408" y="9525"/>
                  </a:lnTo>
                  <a:lnTo>
                    <a:pt x="51988" y="8467"/>
                  </a:lnTo>
                  <a:lnTo>
                    <a:pt x="53709" y="6703"/>
                  </a:lnTo>
                  <a:lnTo>
                    <a:pt x="54856" y="4468"/>
                  </a:lnTo>
                  <a:lnTo>
                    <a:pt x="57738" y="2979"/>
                  </a:lnTo>
                  <a:lnTo>
                    <a:pt x="88613" y="117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3990"/>
            <p:cNvSpPr/>
            <p:nvPr>
              <p:custDataLst>
                <p:tags r:id="rId137"/>
              </p:custDataLst>
            </p:nvPr>
          </p:nvSpPr>
          <p:spPr>
            <a:xfrm>
              <a:off x="6924675" y="3343275"/>
              <a:ext cx="95251" cy="1"/>
            </a:xfrm>
            <a:custGeom>
              <a:avLst/>
              <a:gdLst/>
              <a:ahLst/>
              <a:cxnLst/>
              <a:rect l="0" t="0" r="0" b="0"/>
              <a:pathLst>
                <a:path w="95251" h="1">
                  <a:moveTo>
                    <a:pt x="0" y="0"/>
                  </a:moveTo>
                  <a:lnTo>
                    <a:pt x="0" y="0"/>
                  </a:lnTo>
                  <a:lnTo>
                    <a:pt x="46762" y="0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3991"/>
            <p:cNvSpPr/>
            <p:nvPr>
              <p:custDataLst>
                <p:tags r:id="rId138"/>
              </p:custDataLst>
            </p:nvPr>
          </p:nvSpPr>
          <p:spPr>
            <a:xfrm>
              <a:off x="7134225" y="3324225"/>
              <a:ext cx="66676" cy="19051"/>
            </a:xfrm>
            <a:custGeom>
              <a:avLst/>
              <a:gdLst/>
              <a:ahLst/>
              <a:cxnLst/>
              <a:rect l="0" t="0" r="0" b="0"/>
              <a:pathLst>
                <a:path w="66676" h="19051">
                  <a:moveTo>
                    <a:pt x="0" y="19050"/>
                  </a:moveTo>
                  <a:lnTo>
                    <a:pt x="0" y="19050"/>
                  </a:lnTo>
                  <a:lnTo>
                    <a:pt x="26824" y="19050"/>
                  </a:lnTo>
                  <a:lnTo>
                    <a:pt x="35834" y="12504"/>
                  </a:lnTo>
                  <a:lnTo>
                    <a:pt x="44719" y="10408"/>
                  </a:lnTo>
                  <a:lnTo>
                    <a:pt x="50920" y="9918"/>
                  </a:lnTo>
                  <a:lnTo>
                    <a:pt x="57203" y="6877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3992"/>
            <p:cNvSpPr/>
            <p:nvPr>
              <p:custDataLst>
                <p:tags r:id="rId139"/>
              </p:custDataLst>
            </p:nvPr>
          </p:nvSpPr>
          <p:spPr>
            <a:xfrm>
              <a:off x="7210425" y="3076620"/>
              <a:ext cx="244302" cy="419056"/>
            </a:xfrm>
            <a:custGeom>
              <a:avLst/>
              <a:gdLst/>
              <a:ahLst/>
              <a:cxnLst/>
              <a:rect l="0" t="0" r="0" b="0"/>
              <a:pathLst>
                <a:path w="244302" h="419056">
                  <a:moveTo>
                    <a:pt x="200025" y="19005"/>
                  </a:moveTo>
                  <a:lnTo>
                    <a:pt x="200025" y="19005"/>
                  </a:lnTo>
                  <a:lnTo>
                    <a:pt x="194969" y="13949"/>
                  </a:lnTo>
                  <a:lnTo>
                    <a:pt x="192487" y="8644"/>
                  </a:lnTo>
                  <a:lnTo>
                    <a:pt x="190616" y="463"/>
                  </a:lnTo>
                  <a:lnTo>
                    <a:pt x="198711" y="0"/>
                  </a:lnTo>
                  <a:lnTo>
                    <a:pt x="225513" y="43392"/>
                  </a:lnTo>
                  <a:lnTo>
                    <a:pt x="235320" y="74387"/>
                  </a:lnTo>
                  <a:lnTo>
                    <a:pt x="244301" y="116335"/>
                  </a:lnTo>
                  <a:lnTo>
                    <a:pt x="244166" y="162918"/>
                  </a:lnTo>
                  <a:lnTo>
                    <a:pt x="234262" y="207829"/>
                  </a:lnTo>
                  <a:lnTo>
                    <a:pt x="221055" y="248332"/>
                  </a:lnTo>
                  <a:lnTo>
                    <a:pt x="196340" y="293179"/>
                  </a:lnTo>
                  <a:lnTo>
                    <a:pt x="158461" y="336039"/>
                  </a:lnTo>
                  <a:lnTo>
                    <a:pt x="113843" y="376255"/>
                  </a:lnTo>
                  <a:lnTo>
                    <a:pt x="69564" y="396333"/>
                  </a:lnTo>
                  <a:lnTo>
                    <a:pt x="38956" y="411382"/>
                  </a:lnTo>
                  <a:lnTo>
                    <a:pt x="0" y="4190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7" name="SMARTInkShape-3993"/>
          <p:cNvSpPr/>
          <p:nvPr>
            <p:custDataLst>
              <p:tags r:id="rId2"/>
            </p:custDataLst>
          </p:nvPr>
        </p:nvSpPr>
        <p:spPr>
          <a:xfrm>
            <a:off x="4191000" y="3505200"/>
            <a:ext cx="1238251" cy="123826"/>
          </a:xfrm>
          <a:custGeom>
            <a:avLst/>
            <a:gdLst/>
            <a:ahLst/>
            <a:cxnLst/>
            <a:rect l="0" t="0" r="0" b="0"/>
            <a:pathLst>
              <a:path w="1238251" h="123826">
                <a:moveTo>
                  <a:pt x="0" y="123825"/>
                </a:moveTo>
                <a:lnTo>
                  <a:pt x="0" y="123825"/>
                </a:lnTo>
                <a:lnTo>
                  <a:pt x="16267" y="122767"/>
                </a:lnTo>
                <a:lnTo>
                  <a:pt x="54601" y="116286"/>
                </a:lnTo>
                <a:lnTo>
                  <a:pt x="100139" y="112066"/>
                </a:lnTo>
                <a:lnTo>
                  <a:pt x="136582" y="108016"/>
                </a:lnTo>
                <a:lnTo>
                  <a:pt x="177473" y="106215"/>
                </a:lnTo>
                <a:lnTo>
                  <a:pt x="200865" y="104677"/>
                </a:lnTo>
                <a:lnTo>
                  <a:pt x="225985" y="102593"/>
                </a:lnTo>
                <a:lnTo>
                  <a:pt x="252256" y="100145"/>
                </a:lnTo>
                <a:lnTo>
                  <a:pt x="280355" y="98513"/>
                </a:lnTo>
                <a:lnTo>
                  <a:pt x="309669" y="97425"/>
                </a:lnTo>
                <a:lnTo>
                  <a:pt x="339796" y="96701"/>
                </a:lnTo>
                <a:lnTo>
                  <a:pt x="371523" y="95159"/>
                </a:lnTo>
                <a:lnTo>
                  <a:pt x="404315" y="93072"/>
                </a:lnTo>
                <a:lnTo>
                  <a:pt x="437819" y="90623"/>
                </a:lnTo>
                <a:lnTo>
                  <a:pt x="469679" y="87932"/>
                </a:lnTo>
                <a:lnTo>
                  <a:pt x="500444" y="85080"/>
                </a:lnTo>
                <a:lnTo>
                  <a:pt x="530480" y="82120"/>
                </a:lnTo>
                <a:lnTo>
                  <a:pt x="561087" y="80147"/>
                </a:lnTo>
                <a:lnTo>
                  <a:pt x="592074" y="78831"/>
                </a:lnTo>
                <a:lnTo>
                  <a:pt x="623317" y="77954"/>
                </a:lnTo>
                <a:lnTo>
                  <a:pt x="653669" y="77369"/>
                </a:lnTo>
                <a:lnTo>
                  <a:pt x="683430" y="76979"/>
                </a:lnTo>
                <a:lnTo>
                  <a:pt x="712795" y="76719"/>
                </a:lnTo>
                <a:lnTo>
                  <a:pt x="741896" y="75488"/>
                </a:lnTo>
                <a:lnTo>
                  <a:pt x="770823" y="73609"/>
                </a:lnTo>
                <a:lnTo>
                  <a:pt x="799632" y="71298"/>
                </a:lnTo>
                <a:lnTo>
                  <a:pt x="826246" y="69757"/>
                </a:lnTo>
                <a:lnTo>
                  <a:pt x="851397" y="68730"/>
                </a:lnTo>
                <a:lnTo>
                  <a:pt x="896982" y="67589"/>
                </a:lnTo>
                <a:lnTo>
                  <a:pt x="934881" y="67081"/>
                </a:lnTo>
                <a:lnTo>
                  <a:pt x="972186" y="64033"/>
                </a:lnTo>
                <a:lnTo>
                  <a:pt x="1008874" y="60209"/>
                </a:lnTo>
                <a:lnTo>
                  <a:pt x="1042820" y="58510"/>
                </a:lnTo>
                <a:lnTo>
                  <a:pt x="1086623" y="57553"/>
                </a:lnTo>
                <a:lnTo>
                  <a:pt x="1131746" y="50683"/>
                </a:lnTo>
                <a:lnTo>
                  <a:pt x="1175815" y="42971"/>
                </a:lnTo>
                <a:lnTo>
                  <a:pt x="1206576" y="28380"/>
                </a:lnTo>
                <a:lnTo>
                  <a:pt x="123825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SMARTInkShape-3994"/>
          <p:cNvSpPr/>
          <p:nvPr>
            <p:custDataLst>
              <p:tags r:id="rId3"/>
            </p:custDataLst>
          </p:nvPr>
        </p:nvSpPr>
        <p:spPr>
          <a:xfrm>
            <a:off x="9220591" y="704850"/>
            <a:ext cx="2028435" cy="28574"/>
          </a:xfrm>
          <a:custGeom>
            <a:avLst/>
            <a:gdLst/>
            <a:ahLst/>
            <a:cxnLst/>
            <a:rect l="0" t="0" r="0" b="0"/>
            <a:pathLst>
              <a:path w="2028435" h="28574">
                <a:moveTo>
                  <a:pt x="9134" y="0"/>
                </a:moveTo>
                <a:lnTo>
                  <a:pt x="9134" y="0"/>
                </a:lnTo>
                <a:lnTo>
                  <a:pt x="4077" y="0"/>
                </a:lnTo>
                <a:lnTo>
                  <a:pt x="2588" y="1058"/>
                </a:lnTo>
                <a:lnTo>
                  <a:pt x="1594" y="2822"/>
                </a:lnTo>
                <a:lnTo>
                  <a:pt x="0" y="8201"/>
                </a:lnTo>
                <a:lnTo>
                  <a:pt x="928" y="8642"/>
                </a:lnTo>
                <a:lnTo>
                  <a:pt x="4782" y="9133"/>
                </a:lnTo>
                <a:lnTo>
                  <a:pt x="10022" y="6528"/>
                </a:lnTo>
                <a:lnTo>
                  <a:pt x="12900" y="4352"/>
                </a:lnTo>
                <a:lnTo>
                  <a:pt x="15879" y="3960"/>
                </a:lnTo>
                <a:lnTo>
                  <a:pt x="33015" y="9106"/>
                </a:lnTo>
                <a:lnTo>
                  <a:pt x="80230" y="9509"/>
                </a:lnTo>
                <a:lnTo>
                  <a:pt x="124016" y="9523"/>
                </a:lnTo>
                <a:lnTo>
                  <a:pt x="162294" y="9524"/>
                </a:lnTo>
                <a:lnTo>
                  <a:pt x="207150" y="9525"/>
                </a:lnTo>
                <a:lnTo>
                  <a:pt x="243897" y="9525"/>
                </a:lnTo>
                <a:lnTo>
                  <a:pt x="287040" y="9525"/>
                </a:lnTo>
                <a:lnTo>
                  <a:pt x="311879" y="9525"/>
                </a:lnTo>
                <a:lnTo>
                  <a:pt x="337964" y="9525"/>
                </a:lnTo>
                <a:lnTo>
                  <a:pt x="363822" y="9525"/>
                </a:lnTo>
                <a:lnTo>
                  <a:pt x="389526" y="9525"/>
                </a:lnTo>
                <a:lnTo>
                  <a:pt x="415129" y="9525"/>
                </a:lnTo>
                <a:lnTo>
                  <a:pt x="441722" y="9525"/>
                </a:lnTo>
                <a:lnTo>
                  <a:pt x="468976" y="9525"/>
                </a:lnTo>
                <a:lnTo>
                  <a:pt x="496670" y="9525"/>
                </a:lnTo>
                <a:lnTo>
                  <a:pt x="525716" y="9525"/>
                </a:lnTo>
                <a:lnTo>
                  <a:pt x="555664" y="9525"/>
                </a:lnTo>
                <a:lnTo>
                  <a:pt x="586213" y="9525"/>
                </a:lnTo>
                <a:lnTo>
                  <a:pt x="619277" y="9525"/>
                </a:lnTo>
                <a:lnTo>
                  <a:pt x="654022" y="9525"/>
                </a:lnTo>
                <a:lnTo>
                  <a:pt x="689884" y="9525"/>
                </a:lnTo>
                <a:lnTo>
                  <a:pt x="725434" y="9525"/>
                </a:lnTo>
                <a:lnTo>
                  <a:pt x="760776" y="9525"/>
                </a:lnTo>
                <a:lnTo>
                  <a:pt x="795979" y="9525"/>
                </a:lnTo>
                <a:lnTo>
                  <a:pt x="831089" y="9525"/>
                </a:lnTo>
                <a:lnTo>
                  <a:pt x="866138" y="9525"/>
                </a:lnTo>
                <a:lnTo>
                  <a:pt x="901145" y="9525"/>
                </a:lnTo>
                <a:lnTo>
                  <a:pt x="936125" y="9525"/>
                </a:lnTo>
                <a:lnTo>
                  <a:pt x="971085" y="9525"/>
                </a:lnTo>
                <a:lnTo>
                  <a:pt x="1006034" y="9525"/>
                </a:lnTo>
                <a:lnTo>
                  <a:pt x="1039918" y="10583"/>
                </a:lnTo>
                <a:lnTo>
                  <a:pt x="1073090" y="12347"/>
                </a:lnTo>
                <a:lnTo>
                  <a:pt x="1105789" y="14581"/>
                </a:lnTo>
                <a:lnTo>
                  <a:pt x="1139227" y="16071"/>
                </a:lnTo>
                <a:lnTo>
                  <a:pt x="1173163" y="17064"/>
                </a:lnTo>
                <a:lnTo>
                  <a:pt x="1207428" y="17726"/>
                </a:lnTo>
                <a:lnTo>
                  <a:pt x="1241915" y="18167"/>
                </a:lnTo>
                <a:lnTo>
                  <a:pt x="1276546" y="18462"/>
                </a:lnTo>
                <a:lnTo>
                  <a:pt x="1311275" y="18658"/>
                </a:lnTo>
                <a:lnTo>
                  <a:pt x="1345012" y="18788"/>
                </a:lnTo>
                <a:lnTo>
                  <a:pt x="1378086" y="18876"/>
                </a:lnTo>
                <a:lnTo>
                  <a:pt x="1410719" y="18934"/>
                </a:lnTo>
                <a:lnTo>
                  <a:pt x="1441998" y="18972"/>
                </a:lnTo>
                <a:lnTo>
                  <a:pt x="1472378" y="18998"/>
                </a:lnTo>
                <a:lnTo>
                  <a:pt x="1502155" y="19016"/>
                </a:lnTo>
                <a:lnTo>
                  <a:pt x="1530474" y="20085"/>
                </a:lnTo>
                <a:lnTo>
                  <a:pt x="1557819" y="21857"/>
                </a:lnTo>
                <a:lnTo>
                  <a:pt x="1584516" y="24096"/>
                </a:lnTo>
                <a:lnTo>
                  <a:pt x="1611838" y="25589"/>
                </a:lnTo>
                <a:lnTo>
                  <a:pt x="1639579" y="26585"/>
                </a:lnTo>
                <a:lnTo>
                  <a:pt x="1667597" y="27248"/>
                </a:lnTo>
                <a:lnTo>
                  <a:pt x="1693685" y="27690"/>
                </a:lnTo>
                <a:lnTo>
                  <a:pt x="1718484" y="27985"/>
                </a:lnTo>
                <a:lnTo>
                  <a:pt x="1764736" y="28313"/>
                </a:lnTo>
                <a:lnTo>
                  <a:pt x="1806460" y="28459"/>
                </a:lnTo>
                <a:lnTo>
                  <a:pt x="1843348" y="28523"/>
                </a:lnTo>
                <a:lnTo>
                  <a:pt x="1876325" y="28552"/>
                </a:lnTo>
                <a:lnTo>
                  <a:pt x="1918689" y="28568"/>
                </a:lnTo>
                <a:lnTo>
                  <a:pt x="1956994" y="28573"/>
                </a:lnTo>
                <a:lnTo>
                  <a:pt x="1996097" y="25752"/>
                </a:lnTo>
                <a:lnTo>
                  <a:pt x="2028434" y="1905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SMARTInkShape-3995"/>
          <p:cNvSpPr/>
          <p:nvPr>
            <p:custDataLst>
              <p:tags r:id="rId4"/>
            </p:custDataLst>
          </p:nvPr>
        </p:nvSpPr>
        <p:spPr>
          <a:xfrm>
            <a:off x="9972710" y="495300"/>
            <a:ext cx="199991" cy="38067"/>
          </a:xfrm>
          <a:custGeom>
            <a:avLst/>
            <a:gdLst/>
            <a:ahLst/>
            <a:cxnLst/>
            <a:rect l="0" t="0" r="0" b="0"/>
            <a:pathLst>
              <a:path w="199991" h="38067">
                <a:moveTo>
                  <a:pt x="19015" y="0"/>
                </a:moveTo>
                <a:lnTo>
                  <a:pt x="19015" y="0"/>
                </a:lnTo>
                <a:lnTo>
                  <a:pt x="0" y="0"/>
                </a:lnTo>
                <a:lnTo>
                  <a:pt x="22713" y="0"/>
                </a:lnTo>
                <a:lnTo>
                  <a:pt x="28773" y="2822"/>
                </a:lnTo>
                <a:lnTo>
                  <a:pt x="34993" y="6546"/>
                </a:lnTo>
                <a:lnTo>
                  <a:pt x="47611" y="8937"/>
                </a:lnTo>
                <a:lnTo>
                  <a:pt x="92598" y="9515"/>
                </a:lnTo>
                <a:lnTo>
                  <a:pt x="111003" y="10581"/>
                </a:lnTo>
                <a:lnTo>
                  <a:pt x="140071" y="17726"/>
                </a:lnTo>
                <a:lnTo>
                  <a:pt x="187623" y="19045"/>
                </a:lnTo>
                <a:lnTo>
                  <a:pt x="190450" y="19050"/>
                </a:lnTo>
                <a:lnTo>
                  <a:pt x="147902" y="19050"/>
                </a:lnTo>
                <a:lnTo>
                  <a:pt x="129759" y="17992"/>
                </a:lnTo>
                <a:lnTo>
                  <a:pt x="93207" y="10113"/>
                </a:lnTo>
                <a:lnTo>
                  <a:pt x="64259" y="8544"/>
                </a:lnTo>
                <a:lnTo>
                  <a:pt x="55703" y="4503"/>
                </a:lnTo>
                <a:lnTo>
                  <a:pt x="50883" y="4060"/>
                </a:lnTo>
                <a:lnTo>
                  <a:pt x="19056" y="9523"/>
                </a:lnTo>
                <a:lnTo>
                  <a:pt x="24084" y="14581"/>
                </a:lnTo>
                <a:lnTo>
                  <a:pt x="29381" y="17064"/>
                </a:lnTo>
                <a:lnTo>
                  <a:pt x="74875" y="19040"/>
                </a:lnTo>
                <a:lnTo>
                  <a:pt x="121482" y="19050"/>
                </a:lnTo>
                <a:lnTo>
                  <a:pt x="128822" y="19050"/>
                </a:lnTo>
                <a:lnTo>
                  <a:pt x="124662" y="19050"/>
                </a:lnTo>
                <a:lnTo>
                  <a:pt x="118991" y="24107"/>
                </a:lnTo>
                <a:lnTo>
                  <a:pt x="110721" y="26589"/>
                </a:lnTo>
                <a:lnTo>
                  <a:pt x="63961" y="28541"/>
                </a:lnTo>
                <a:lnTo>
                  <a:pt x="54087" y="28565"/>
                </a:lnTo>
                <a:lnTo>
                  <a:pt x="47655" y="31393"/>
                </a:lnTo>
                <a:lnTo>
                  <a:pt x="38626" y="37707"/>
                </a:lnTo>
                <a:lnTo>
                  <a:pt x="56427" y="38066"/>
                </a:lnTo>
                <a:lnTo>
                  <a:pt x="64925" y="35262"/>
                </a:lnTo>
                <a:lnTo>
                  <a:pt x="68671" y="33033"/>
                </a:lnTo>
                <a:lnTo>
                  <a:pt x="103439" y="29162"/>
                </a:lnTo>
                <a:lnTo>
                  <a:pt x="145548" y="25804"/>
                </a:lnTo>
                <a:lnTo>
                  <a:pt x="199990" y="952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SMARTInkShape-3996"/>
          <p:cNvSpPr/>
          <p:nvPr>
            <p:custDataLst>
              <p:tags r:id="rId5"/>
            </p:custDataLst>
          </p:nvPr>
        </p:nvSpPr>
        <p:spPr>
          <a:xfrm>
            <a:off x="10048924" y="9525"/>
            <a:ext cx="257089" cy="228601"/>
          </a:xfrm>
          <a:custGeom>
            <a:avLst/>
            <a:gdLst/>
            <a:ahLst/>
            <a:cxnLst/>
            <a:rect l="0" t="0" r="0" b="0"/>
            <a:pathLst>
              <a:path w="257089" h="228601">
                <a:moveTo>
                  <a:pt x="152351" y="28575"/>
                </a:moveTo>
                <a:lnTo>
                  <a:pt x="152351" y="28575"/>
                </a:lnTo>
                <a:lnTo>
                  <a:pt x="161761" y="19166"/>
                </a:lnTo>
                <a:lnTo>
                  <a:pt x="170065" y="19060"/>
                </a:lnTo>
                <a:lnTo>
                  <a:pt x="170511" y="17998"/>
                </a:lnTo>
                <a:lnTo>
                  <a:pt x="171401" y="9525"/>
                </a:lnTo>
                <a:lnTo>
                  <a:pt x="153135" y="392"/>
                </a:lnTo>
                <a:lnTo>
                  <a:pt x="107010" y="0"/>
                </a:lnTo>
                <a:lnTo>
                  <a:pt x="87155" y="0"/>
                </a:lnTo>
                <a:lnTo>
                  <a:pt x="78364" y="6546"/>
                </a:lnTo>
                <a:lnTo>
                  <a:pt x="68381" y="9133"/>
                </a:lnTo>
                <a:lnTo>
                  <a:pt x="41839" y="35449"/>
                </a:lnTo>
                <a:lnTo>
                  <a:pt x="12667" y="79296"/>
                </a:lnTo>
                <a:lnTo>
                  <a:pt x="4190" y="92169"/>
                </a:lnTo>
                <a:lnTo>
                  <a:pt x="116" y="121514"/>
                </a:lnTo>
                <a:lnTo>
                  <a:pt x="0" y="128197"/>
                </a:lnTo>
                <a:lnTo>
                  <a:pt x="2795" y="133882"/>
                </a:lnTo>
                <a:lnTo>
                  <a:pt x="6506" y="139936"/>
                </a:lnTo>
                <a:lnTo>
                  <a:pt x="9654" y="149295"/>
                </a:lnTo>
                <a:lnTo>
                  <a:pt x="17562" y="160053"/>
                </a:lnTo>
                <a:lnTo>
                  <a:pt x="19774" y="169159"/>
                </a:lnTo>
                <a:lnTo>
                  <a:pt x="25463" y="178062"/>
                </a:lnTo>
                <a:lnTo>
                  <a:pt x="27165" y="184266"/>
                </a:lnTo>
                <a:lnTo>
                  <a:pt x="28677" y="186344"/>
                </a:lnTo>
                <a:lnTo>
                  <a:pt x="30743" y="187730"/>
                </a:lnTo>
                <a:lnTo>
                  <a:pt x="35860" y="190327"/>
                </a:lnTo>
                <a:lnTo>
                  <a:pt x="41663" y="195009"/>
                </a:lnTo>
                <a:lnTo>
                  <a:pt x="44949" y="200618"/>
                </a:lnTo>
                <a:lnTo>
                  <a:pt x="47467" y="206639"/>
                </a:lnTo>
                <a:lnTo>
                  <a:pt x="52113" y="212842"/>
                </a:lnTo>
                <a:lnTo>
                  <a:pt x="57706" y="216305"/>
                </a:lnTo>
                <a:lnTo>
                  <a:pt x="63720" y="218902"/>
                </a:lnTo>
                <a:lnTo>
                  <a:pt x="73054" y="225256"/>
                </a:lnTo>
                <a:lnTo>
                  <a:pt x="83806" y="228160"/>
                </a:lnTo>
                <a:lnTo>
                  <a:pt x="126613" y="228599"/>
                </a:lnTo>
                <a:lnTo>
                  <a:pt x="144679" y="228600"/>
                </a:lnTo>
                <a:lnTo>
                  <a:pt x="151764" y="225778"/>
                </a:lnTo>
                <a:lnTo>
                  <a:pt x="158441" y="222054"/>
                </a:lnTo>
                <a:lnTo>
                  <a:pt x="171349" y="219663"/>
                </a:lnTo>
                <a:lnTo>
                  <a:pt x="193815" y="218094"/>
                </a:lnTo>
                <a:lnTo>
                  <a:pt x="205442" y="211494"/>
                </a:lnTo>
                <a:lnTo>
                  <a:pt x="215587" y="203894"/>
                </a:lnTo>
                <a:lnTo>
                  <a:pt x="228499" y="197967"/>
                </a:lnTo>
                <a:lnTo>
                  <a:pt x="231692" y="195478"/>
                </a:lnTo>
                <a:lnTo>
                  <a:pt x="235239" y="189890"/>
                </a:lnTo>
                <a:lnTo>
                  <a:pt x="237874" y="183879"/>
                </a:lnTo>
                <a:lnTo>
                  <a:pt x="244249" y="174545"/>
                </a:lnTo>
                <a:lnTo>
                  <a:pt x="247666" y="165076"/>
                </a:lnTo>
                <a:lnTo>
                  <a:pt x="255672" y="154278"/>
                </a:lnTo>
                <a:lnTo>
                  <a:pt x="256695" y="147900"/>
                </a:lnTo>
                <a:lnTo>
                  <a:pt x="257088" y="130059"/>
                </a:lnTo>
                <a:lnTo>
                  <a:pt x="254287" y="123773"/>
                </a:lnTo>
                <a:lnTo>
                  <a:pt x="250571" y="117452"/>
                </a:lnTo>
                <a:lnTo>
                  <a:pt x="248482" y="106885"/>
                </a:lnTo>
                <a:lnTo>
                  <a:pt x="247716" y="88930"/>
                </a:lnTo>
                <a:lnTo>
                  <a:pt x="240078" y="75786"/>
                </a:lnTo>
                <a:lnTo>
                  <a:pt x="239412" y="72749"/>
                </a:lnTo>
                <a:lnTo>
                  <a:pt x="233024" y="66552"/>
                </a:lnTo>
                <a:lnTo>
                  <a:pt x="193625" y="33686"/>
                </a:lnTo>
                <a:lnTo>
                  <a:pt x="171401" y="2857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9" name="SMARTInkShape-Group833"/>
          <p:cNvGrpSpPr/>
          <p:nvPr/>
        </p:nvGrpSpPr>
        <p:grpSpPr>
          <a:xfrm>
            <a:off x="8267738" y="1066801"/>
            <a:ext cx="714338" cy="533235"/>
            <a:chOff x="8267738" y="1066801"/>
            <a:chExt cx="714338" cy="533235"/>
          </a:xfrm>
        </p:grpSpPr>
        <p:sp>
          <p:nvSpPr>
            <p:cNvPr id="131" name="SMARTInkShape-3997"/>
            <p:cNvSpPr/>
            <p:nvPr>
              <p:custDataLst>
                <p:tags r:id="rId106"/>
              </p:custDataLst>
            </p:nvPr>
          </p:nvSpPr>
          <p:spPr>
            <a:xfrm>
              <a:off x="8395569" y="1495425"/>
              <a:ext cx="34057" cy="76201"/>
            </a:xfrm>
            <a:custGeom>
              <a:avLst/>
              <a:gdLst/>
              <a:ahLst/>
              <a:cxnLst/>
              <a:rect l="0" t="0" r="0" b="0"/>
              <a:pathLst>
                <a:path w="34057" h="76201">
                  <a:moveTo>
                    <a:pt x="15006" y="0"/>
                  </a:moveTo>
                  <a:lnTo>
                    <a:pt x="15006" y="0"/>
                  </a:lnTo>
                  <a:lnTo>
                    <a:pt x="9950" y="0"/>
                  </a:lnTo>
                  <a:lnTo>
                    <a:pt x="8461" y="1058"/>
                  </a:lnTo>
                  <a:lnTo>
                    <a:pt x="7468" y="2822"/>
                  </a:lnTo>
                  <a:lnTo>
                    <a:pt x="6806" y="5056"/>
                  </a:lnTo>
                  <a:lnTo>
                    <a:pt x="6364" y="5488"/>
                  </a:lnTo>
                  <a:lnTo>
                    <a:pt x="6069" y="4717"/>
                  </a:lnTo>
                  <a:lnTo>
                    <a:pt x="5874" y="3144"/>
                  </a:lnTo>
                  <a:lnTo>
                    <a:pt x="5742" y="3155"/>
                  </a:lnTo>
                  <a:lnTo>
                    <a:pt x="5515" y="13534"/>
                  </a:lnTo>
                  <a:lnTo>
                    <a:pt x="2674" y="19421"/>
                  </a:lnTo>
                  <a:lnTo>
                    <a:pt x="435" y="22472"/>
                  </a:lnTo>
                  <a:lnTo>
                    <a:pt x="0" y="25565"/>
                  </a:lnTo>
                  <a:lnTo>
                    <a:pt x="5359" y="48216"/>
                  </a:lnTo>
                  <a:lnTo>
                    <a:pt x="5474" y="64828"/>
                  </a:lnTo>
                  <a:lnTo>
                    <a:pt x="13681" y="74714"/>
                  </a:lnTo>
                  <a:lnTo>
                    <a:pt x="17239" y="75539"/>
                  </a:lnTo>
                  <a:lnTo>
                    <a:pt x="34056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3998"/>
            <p:cNvSpPr/>
            <p:nvPr>
              <p:custDataLst>
                <p:tags r:id="rId107"/>
              </p:custDataLst>
            </p:nvPr>
          </p:nvSpPr>
          <p:spPr>
            <a:xfrm>
              <a:off x="8477250" y="1066801"/>
              <a:ext cx="9526" cy="190500"/>
            </a:xfrm>
            <a:custGeom>
              <a:avLst/>
              <a:gdLst/>
              <a:ahLst/>
              <a:cxnLst/>
              <a:rect l="0" t="0" r="0" b="0"/>
              <a:pathLst>
                <a:path w="9526" h="190500">
                  <a:moveTo>
                    <a:pt x="0" y="28574"/>
                  </a:moveTo>
                  <a:lnTo>
                    <a:pt x="0" y="28574"/>
                  </a:lnTo>
                  <a:lnTo>
                    <a:pt x="0" y="3"/>
                  </a:lnTo>
                  <a:lnTo>
                    <a:pt x="5056" y="0"/>
                  </a:lnTo>
                  <a:lnTo>
                    <a:pt x="6545" y="1058"/>
                  </a:lnTo>
                  <a:lnTo>
                    <a:pt x="7538" y="2822"/>
                  </a:lnTo>
                  <a:lnTo>
                    <a:pt x="9132" y="8200"/>
                  </a:lnTo>
                  <a:lnTo>
                    <a:pt x="9522" y="55778"/>
                  </a:lnTo>
                  <a:lnTo>
                    <a:pt x="9525" y="102970"/>
                  </a:lnTo>
                  <a:lnTo>
                    <a:pt x="9525" y="148876"/>
                  </a:lnTo>
                  <a:lnTo>
                    <a:pt x="9525" y="1904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3999"/>
            <p:cNvSpPr/>
            <p:nvPr>
              <p:custDataLst>
                <p:tags r:id="rId108"/>
              </p:custDataLst>
            </p:nvPr>
          </p:nvSpPr>
          <p:spPr>
            <a:xfrm>
              <a:off x="8267738" y="1400295"/>
              <a:ext cx="66638" cy="199741"/>
            </a:xfrm>
            <a:custGeom>
              <a:avLst/>
              <a:gdLst/>
              <a:ahLst/>
              <a:cxnLst/>
              <a:rect l="0" t="0" r="0" b="0"/>
              <a:pathLst>
                <a:path w="66638" h="199741">
                  <a:moveTo>
                    <a:pt x="66637" y="37980"/>
                  </a:moveTo>
                  <a:lnTo>
                    <a:pt x="66637" y="37980"/>
                  </a:lnTo>
                  <a:lnTo>
                    <a:pt x="66637" y="283"/>
                  </a:lnTo>
                  <a:lnTo>
                    <a:pt x="61581" y="0"/>
                  </a:lnTo>
                  <a:lnTo>
                    <a:pt x="56276" y="2755"/>
                  </a:lnTo>
                  <a:lnTo>
                    <a:pt x="25241" y="31761"/>
                  </a:lnTo>
                  <a:lnTo>
                    <a:pt x="21780" y="38038"/>
                  </a:lnTo>
                  <a:lnTo>
                    <a:pt x="9419" y="79629"/>
                  </a:lnTo>
                  <a:lnTo>
                    <a:pt x="1417" y="111054"/>
                  </a:lnTo>
                  <a:lnTo>
                    <a:pt x="0" y="153967"/>
                  </a:lnTo>
                  <a:lnTo>
                    <a:pt x="2801" y="161144"/>
                  </a:lnTo>
                  <a:lnTo>
                    <a:pt x="6516" y="167861"/>
                  </a:lnTo>
                  <a:lnTo>
                    <a:pt x="9665" y="177593"/>
                  </a:lnTo>
                  <a:lnTo>
                    <a:pt x="15773" y="187179"/>
                  </a:lnTo>
                  <a:lnTo>
                    <a:pt x="17572" y="193544"/>
                  </a:lnTo>
                  <a:lnTo>
                    <a:pt x="19110" y="195664"/>
                  </a:lnTo>
                  <a:lnTo>
                    <a:pt x="21194" y="197078"/>
                  </a:lnTo>
                  <a:lnTo>
                    <a:pt x="29184" y="199067"/>
                  </a:lnTo>
                  <a:lnTo>
                    <a:pt x="41365" y="199740"/>
                  </a:lnTo>
                  <a:lnTo>
                    <a:pt x="47644" y="197009"/>
                  </a:lnTo>
                  <a:lnTo>
                    <a:pt x="57112" y="19038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4000"/>
            <p:cNvSpPr/>
            <p:nvPr>
              <p:custDataLst>
                <p:tags r:id="rId109"/>
              </p:custDataLst>
            </p:nvPr>
          </p:nvSpPr>
          <p:spPr>
            <a:xfrm>
              <a:off x="8496300" y="1524000"/>
              <a:ext cx="57151" cy="9526"/>
            </a:xfrm>
            <a:custGeom>
              <a:avLst/>
              <a:gdLst/>
              <a:ahLst/>
              <a:cxnLst/>
              <a:rect l="0" t="0" r="0" b="0"/>
              <a:pathLst>
                <a:path w="5715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  <a:lnTo>
                    <a:pt x="5056" y="0"/>
                  </a:lnTo>
                  <a:lnTo>
                    <a:pt x="6545" y="1058"/>
                  </a:lnTo>
                  <a:lnTo>
                    <a:pt x="7538" y="2822"/>
                  </a:lnTo>
                  <a:lnTo>
                    <a:pt x="9132" y="8201"/>
                  </a:lnTo>
                  <a:lnTo>
                    <a:pt x="12173" y="8937"/>
                  </a:lnTo>
                  <a:lnTo>
                    <a:pt x="50920" y="9524"/>
                  </a:lnTo>
                  <a:lnTo>
                    <a:pt x="52997" y="8466"/>
                  </a:lnTo>
                  <a:lnTo>
                    <a:pt x="54381" y="6702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4001"/>
            <p:cNvSpPr/>
            <p:nvPr>
              <p:custDataLst>
                <p:tags r:id="rId110"/>
              </p:custDataLst>
            </p:nvPr>
          </p:nvSpPr>
          <p:spPr>
            <a:xfrm>
              <a:off x="8610601" y="1476375"/>
              <a:ext cx="142875" cy="95247"/>
            </a:xfrm>
            <a:custGeom>
              <a:avLst/>
              <a:gdLst/>
              <a:ahLst/>
              <a:cxnLst/>
              <a:rect l="0" t="0" r="0" b="0"/>
              <a:pathLst>
                <a:path w="142875" h="95247">
                  <a:moveTo>
                    <a:pt x="9524" y="19050"/>
                  </a:moveTo>
                  <a:lnTo>
                    <a:pt x="9524" y="19050"/>
                  </a:lnTo>
                  <a:lnTo>
                    <a:pt x="4468" y="19050"/>
                  </a:lnTo>
                  <a:lnTo>
                    <a:pt x="2979" y="17992"/>
                  </a:lnTo>
                  <a:lnTo>
                    <a:pt x="1986" y="16228"/>
                  </a:lnTo>
                  <a:lnTo>
                    <a:pt x="115" y="9918"/>
                  </a:lnTo>
                  <a:lnTo>
                    <a:pt x="0" y="119"/>
                  </a:lnTo>
                  <a:lnTo>
                    <a:pt x="26823" y="0"/>
                  </a:lnTo>
                  <a:lnTo>
                    <a:pt x="35833" y="6546"/>
                  </a:lnTo>
                  <a:lnTo>
                    <a:pt x="41678" y="8201"/>
                  </a:lnTo>
                  <a:lnTo>
                    <a:pt x="43660" y="9701"/>
                  </a:lnTo>
                  <a:lnTo>
                    <a:pt x="47509" y="15810"/>
                  </a:lnTo>
                  <a:lnTo>
                    <a:pt x="52159" y="17610"/>
                  </a:lnTo>
                  <a:lnTo>
                    <a:pt x="53823" y="19148"/>
                  </a:lnTo>
                  <a:lnTo>
                    <a:pt x="64494" y="38292"/>
                  </a:lnTo>
                  <a:lnTo>
                    <a:pt x="65220" y="41403"/>
                  </a:lnTo>
                  <a:lnTo>
                    <a:pt x="64646" y="44535"/>
                  </a:lnTo>
                  <a:lnTo>
                    <a:pt x="58943" y="57167"/>
                  </a:lnTo>
                  <a:lnTo>
                    <a:pt x="57503" y="69853"/>
                  </a:lnTo>
                  <a:lnTo>
                    <a:pt x="56327" y="71969"/>
                  </a:lnTo>
                  <a:lnTo>
                    <a:pt x="54484" y="73379"/>
                  </a:lnTo>
                  <a:lnTo>
                    <a:pt x="49615" y="76005"/>
                  </a:lnTo>
                  <a:lnTo>
                    <a:pt x="43923" y="80699"/>
                  </a:lnTo>
                  <a:lnTo>
                    <a:pt x="40687" y="86314"/>
                  </a:lnTo>
                  <a:lnTo>
                    <a:pt x="39824" y="89292"/>
                  </a:lnTo>
                  <a:lnTo>
                    <a:pt x="38191" y="91278"/>
                  </a:lnTo>
                  <a:lnTo>
                    <a:pt x="33554" y="93485"/>
                  </a:lnTo>
                  <a:lnTo>
                    <a:pt x="14038" y="95246"/>
                  </a:lnTo>
                  <a:lnTo>
                    <a:pt x="13592" y="94189"/>
                  </a:lnTo>
                  <a:lnTo>
                    <a:pt x="17658" y="84888"/>
                  </a:lnTo>
                  <a:lnTo>
                    <a:pt x="18774" y="77916"/>
                  </a:lnTo>
                  <a:lnTo>
                    <a:pt x="41433" y="53854"/>
                  </a:lnTo>
                  <a:lnTo>
                    <a:pt x="47695" y="50394"/>
                  </a:lnTo>
                  <a:lnTo>
                    <a:pt x="50846" y="49471"/>
                  </a:lnTo>
                  <a:lnTo>
                    <a:pt x="52947" y="47797"/>
                  </a:lnTo>
                  <a:lnTo>
                    <a:pt x="61652" y="34529"/>
                  </a:lnTo>
                  <a:lnTo>
                    <a:pt x="67264" y="31221"/>
                  </a:lnTo>
                  <a:lnTo>
                    <a:pt x="73287" y="28693"/>
                  </a:lnTo>
                  <a:lnTo>
                    <a:pt x="94809" y="9956"/>
                  </a:lnTo>
                  <a:lnTo>
                    <a:pt x="100175" y="9653"/>
                  </a:lnTo>
                  <a:lnTo>
                    <a:pt x="100649" y="10668"/>
                  </a:lnTo>
                  <a:lnTo>
                    <a:pt x="95863" y="19233"/>
                  </a:lnTo>
                  <a:lnTo>
                    <a:pt x="95271" y="33205"/>
                  </a:lnTo>
                  <a:lnTo>
                    <a:pt x="92437" y="38747"/>
                  </a:lnTo>
                  <a:lnTo>
                    <a:pt x="88708" y="44737"/>
                  </a:lnTo>
                  <a:lnTo>
                    <a:pt x="86117" y="55306"/>
                  </a:lnTo>
                  <a:lnTo>
                    <a:pt x="85734" y="74436"/>
                  </a:lnTo>
                  <a:lnTo>
                    <a:pt x="93926" y="84246"/>
                  </a:lnTo>
                  <a:lnTo>
                    <a:pt x="97484" y="85068"/>
                  </a:lnTo>
                  <a:lnTo>
                    <a:pt x="99915" y="85287"/>
                  </a:lnTo>
                  <a:lnTo>
                    <a:pt x="101534" y="86491"/>
                  </a:lnTo>
                  <a:lnTo>
                    <a:pt x="103335" y="90652"/>
                  </a:lnTo>
                  <a:lnTo>
                    <a:pt x="104872" y="92184"/>
                  </a:lnTo>
                  <a:lnTo>
                    <a:pt x="109403" y="93887"/>
                  </a:lnTo>
                  <a:lnTo>
                    <a:pt x="117905" y="94846"/>
                  </a:lnTo>
                  <a:lnTo>
                    <a:pt x="124015" y="92248"/>
                  </a:lnTo>
                  <a:lnTo>
                    <a:pt x="130258" y="88624"/>
                  </a:lnTo>
                  <a:lnTo>
                    <a:pt x="142874" y="857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4002"/>
            <p:cNvSpPr/>
            <p:nvPr>
              <p:custDataLst>
                <p:tags r:id="rId111"/>
              </p:custDataLst>
            </p:nvPr>
          </p:nvSpPr>
          <p:spPr>
            <a:xfrm>
              <a:off x="8782050" y="1457325"/>
              <a:ext cx="57022" cy="133337"/>
            </a:xfrm>
            <a:custGeom>
              <a:avLst/>
              <a:gdLst/>
              <a:ahLst/>
              <a:cxnLst/>
              <a:rect l="0" t="0" r="0" b="0"/>
              <a:pathLst>
                <a:path w="57022" h="133337">
                  <a:moveTo>
                    <a:pt x="28575" y="0"/>
                  </a:moveTo>
                  <a:lnTo>
                    <a:pt x="28575" y="0"/>
                  </a:lnTo>
                  <a:lnTo>
                    <a:pt x="19165" y="0"/>
                  </a:lnTo>
                  <a:lnTo>
                    <a:pt x="24560" y="0"/>
                  </a:lnTo>
                  <a:lnTo>
                    <a:pt x="22204" y="0"/>
                  </a:lnTo>
                  <a:lnTo>
                    <a:pt x="22212" y="1058"/>
                  </a:lnTo>
                  <a:lnTo>
                    <a:pt x="27529" y="8201"/>
                  </a:lnTo>
                  <a:lnTo>
                    <a:pt x="29427" y="16868"/>
                  </a:lnTo>
                  <a:lnTo>
                    <a:pt x="45038" y="38158"/>
                  </a:lnTo>
                  <a:lnTo>
                    <a:pt x="47533" y="44476"/>
                  </a:lnTo>
                  <a:lnTo>
                    <a:pt x="53830" y="53983"/>
                  </a:lnTo>
                  <a:lnTo>
                    <a:pt x="56166" y="64561"/>
                  </a:lnTo>
                  <a:lnTo>
                    <a:pt x="57021" y="87576"/>
                  </a:lnTo>
                  <a:lnTo>
                    <a:pt x="54270" y="94662"/>
                  </a:lnTo>
                  <a:lnTo>
                    <a:pt x="50579" y="101338"/>
                  </a:lnTo>
                  <a:lnTo>
                    <a:pt x="48208" y="114248"/>
                  </a:lnTo>
                  <a:lnTo>
                    <a:pt x="48013" y="117441"/>
                  </a:lnTo>
                  <a:lnTo>
                    <a:pt x="44975" y="123810"/>
                  </a:lnTo>
                  <a:lnTo>
                    <a:pt x="42683" y="126990"/>
                  </a:lnTo>
                  <a:lnTo>
                    <a:pt x="37315" y="130523"/>
                  </a:lnTo>
                  <a:lnTo>
                    <a:pt x="20886" y="133185"/>
                  </a:lnTo>
                  <a:lnTo>
                    <a:pt x="5954" y="133336"/>
                  </a:lnTo>
                  <a:lnTo>
                    <a:pt x="3969" y="132282"/>
                  </a:lnTo>
                  <a:lnTo>
                    <a:pt x="2646" y="130521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4003"/>
            <p:cNvSpPr/>
            <p:nvPr>
              <p:custDataLst>
                <p:tags r:id="rId112"/>
              </p:custDataLst>
            </p:nvPr>
          </p:nvSpPr>
          <p:spPr>
            <a:xfrm>
              <a:off x="8325252" y="1304925"/>
              <a:ext cx="532999" cy="36766"/>
            </a:xfrm>
            <a:custGeom>
              <a:avLst/>
              <a:gdLst/>
              <a:ahLst/>
              <a:cxnLst/>
              <a:rect l="0" t="0" r="0" b="0"/>
              <a:pathLst>
                <a:path w="532999" h="36766">
                  <a:moveTo>
                    <a:pt x="18648" y="0"/>
                  </a:moveTo>
                  <a:lnTo>
                    <a:pt x="18648" y="0"/>
                  </a:lnTo>
                  <a:lnTo>
                    <a:pt x="0" y="18648"/>
                  </a:lnTo>
                  <a:lnTo>
                    <a:pt x="4774" y="23987"/>
                  </a:lnTo>
                  <a:lnTo>
                    <a:pt x="10012" y="26536"/>
                  </a:lnTo>
                  <a:lnTo>
                    <a:pt x="54147" y="33596"/>
                  </a:lnTo>
                  <a:lnTo>
                    <a:pt x="77849" y="36765"/>
                  </a:lnTo>
                  <a:lnTo>
                    <a:pt x="115361" y="31290"/>
                  </a:lnTo>
                  <a:lnTo>
                    <a:pt x="151255" y="29380"/>
                  </a:lnTo>
                  <a:lnTo>
                    <a:pt x="194934" y="27755"/>
                  </a:lnTo>
                  <a:lnTo>
                    <a:pt x="241390" y="22100"/>
                  </a:lnTo>
                  <a:lnTo>
                    <a:pt x="288670" y="19954"/>
                  </a:lnTo>
                  <a:lnTo>
                    <a:pt x="336191" y="18259"/>
                  </a:lnTo>
                  <a:lnTo>
                    <a:pt x="382727" y="12583"/>
                  </a:lnTo>
                  <a:lnTo>
                    <a:pt x="423798" y="10431"/>
                  </a:lnTo>
                  <a:lnTo>
                    <a:pt x="461719" y="9793"/>
                  </a:lnTo>
                  <a:lnTo>
                    <a:pt x="508286" y="9560"/>
                  </a:lnTo>
                  <a:lnTo>
                    <a:pt x="532210" y="9526"/>
                  </a:lnTo>
                  <a:lnTo>
                    <a:pt x="532998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4004"/>
            <p:cNvSpPr/>
            <p:nvPr>
              <p:custDataLst>
                <p:tags r:id="rId113"/>
              </p:custDataLst>
            </p:nvPr>
          </p:nvSpPr>
          <p:spPr>
            <a:xfrm>
              <a:off x="8867775" y="1382449"/>
              <a:ext cx="114301" cy="74877"/>
            </a:xfrm>
            <a:custGeom>
              <a:avLst/>
              <a:gdLst/>
              <a:ahLst/>
              <a:cxnLst/>
              <a:rect l="0" t="0" r="0" b="0"/>
              <a:pathLst>
                <a:path w="114301" h="74877">
                  <a:moveTo>
                    <a:pt x="0" y="17726"/>
                  </a:moveTo>
                  <a:lnTo>
                    <a:pt x="0" y="17726"/>
                  </a:lnTo>
                  <a:lnTo>
                    <a:pt x="0" y="8202"/>
                  </a:lnTo>
                  <a:lnTo>
                    <a:pt x="5057" y="3145"/>
                  </a:lnTo>
                  <a:lnTo>
                    <a:pt x="10361" y="662"/>
                  </a:lnTo>
                  <a:lnTo>
                    <a:pt x="13257" y="0"/>
                  </a:lnTo>
                  <a:lnTo>
                    <a:pt x="15187" y="617"/>
                  </a:lnTo>
                  <a:lnTo>
                    <a:pt x="16476" y="2087"/>
                  </a:lnTo>
                  <a:lnTo>
                    <a:pt x="17335" y="4125"/>
                  </a:lnTo>
                  <a:lnTo>
                    <a:pt x="18963" y="5484"/>
                  </a:lnTo>
                  <a:lnTo>
                    <a:pt x="27101" y="7843"/>
                  </a:lnTo>
                  <a:lnTo>
                    <a:pt x="37669" y="8192"/>
                  </a:lnTo>
                  <a:lnTo>
                    <a:pt x="43029" y="13255"/>
                  </a:lnTo>
                  <a:lnTo>
                    <a:pt x="45582" y="18561"/>
                  </a:lnTo>
                  <a:lnTo>
                    <a:pt x="47222" y="25535"/>
                  </a:lnTo>
                  <a:lnTo>
                    <a:pt x="40032" y="37386"/>
                  </a:lnTo>
                  <a:lnTo>
                    <a:pt x="38212" y="53980"/>
                  </a:lnTo>
                  <a:lnTo>
                    <a:pt x="37117" y="54595"/>
                  </a:lnTo>
                  <a:lnTo>
                    <a:pt x="33077" y="55279"/>
                  </a:lnTo>
                  <a:lnTo>
                    <a:pt x="31576" y="56520"/>
                  </a:lnTo>
                  <a:lnTo>
                    <a:pt x="28692" y="64944"/>
                  </a:lnTo>
                  <a:lnTo>
                    <a:pt x="19167" y="74756"/>
                  </a:lnTo>
                  <a:lnTo>
                    <a:pt x="60365" y="74876"/>
                  </a:lnTo>
                  <a:lnTo>
                    <a:pt x="66693" y="72054"/>
                  </a:lnTo>
                  <a:lnTo>
                    <a:pt x="73032" y="68330"/>
                  </a:lnTo>
                  <a:lnTo>
                    <a:pt x="85726" y="65939"/>
                  </a:lnTo>
                  <a:lnTo>
                    <a:pt x="114300" y="653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" name="SMARTInkShape-Group834"/>
          <p:cNvGrpSpPr/>
          <p:nvPr/>
        </p:nvGrpSpPr>
        <p:grpSpPr>
          <a:xfrm>
            <a:off x="9201184" y="1295400"/>
            <a:ext cx="199992" cy="100739"/>
            <a:chOff x="9201184" y="1295400"/>
            <a:chExt cx="199992" cy="100739"/>
          </a:xfrm>
        </p:grpSpPr>
        <p:sp>
          <p:nvSpPr>
            <p:cNvPr id="140" name="SMARTInkShape-4005"/>
            <p:cNvSpPr/>
            <p:nvPr>
              <p:custDataLst>
                <p:tags r:id="rId104"/>
              </p:custDataLst>
            </p:nvPr>
          </p:nvSpPr>
          <p:spPr>
            <a:xfrm>
              <a:off x="9210675" y="1295400"/>
              <a:ext cx="123826" cy="9526"/>
            </a:xfrm>
            <a:custGeom>
              <a:avLst/>
              <a:gdLst/>
              <a:ahLst/>
              <a:cxnLst/>
              <a:rect l="0" t="0" r="0" b="0"/>
              <a:pathLst>
                <a:path w="123826" h="9526">
                  <a:moveTo>
                    <a:pt x="9525" y="0"/>
                  </a:moveTo>
                  <a:lnTo>
                    <a:pt x="9525" y="0"/>
                  </a:lnTo>
                  <a:lnTo>
                    <a:pt x="0" y="0"/>
                  </a:lnTo>
                  <a:lnTo>
                    <a:pt x="5057" y="0"/>
                  </a:lnTo>
                  <a:lnTo>
                    <a:pt x="6546" y="1058"/>
                  </a:lnTo>
                  <a:lnTo>
                    <a:pt x="7540" y="2822"/>
                  </a:lnTo>
                  <a:lnTo>
                    <a:pt x="8201" y="5056"/>
                  </a:lnTo>
                  <a:lnTo>
                    <a:pt x="9701" y="5488"/>
                  </a:lnTo>
                  <a:lnTo>
                    <a:pt x="22666" y="932"/>
                  </a:lnTo>
                  <a:lnTo>
                    <a:pt x="25694" y="1679"/>
                  </a:lnTo>
                  <a:lnTo>
                    <a:pt x="31881" y="5333"/>
                  </a:lnTo>
                  <a:lnTo>
                    <a:pt x="35013" y="5672"/>
                  </a:lnTo>
                  <a:lnTo>
                    <a:pt x="41315" y="3226"/>
                  </a:lnTo>
                  <a:lnTo>
                    <a:pt x="44476" y="3209"/>
                  </a:lnTo>
                  <a:lnTo>
                    <a:pt x="50812" y="6012"/>
                  </a:lnTo>
                  <a:lnTo>
                    <a:pt x="59977" y="5142"/>
                  </a:lnTo>
                  <a:lnTo>
                    <a:pt x="83451" y="301"/>
                  </a:lnTo>
                  <a:lnTo>
                    <a:pt x="112132" y="8"/>
                  </a:lnTo>
                  <a:lnTo>
                    <a:pt x="12382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4006"/>
            <p:cNvSpPr/>
            <p:nvPr>
              <p:custDataLst>
                <p:tags r:id="rId105"/>
              </p:custDataLst>
            </p:nvPr>
          </p:nvSpPr>
          <p:spPr>
            <a:xfrm>
              <a:off x="9201184" y="1371600"/>
              <a:ext cx="199992" cy="24539"/>
            </a:xfrm>
            <a:custGeom>
              <a:avLst/>
              <a:gdLst/>
              <a:ahLst/>
              <a:cxnLst/>
              <a:rect l="0" t="0" r="0" b="0"/>
              <a:pathLst>
                <a:path w="199992" h="24539">
                  <a:moveTo>
                    <a:pt x="9491" y="0"/>
                  </a:moveTo>
                  <a:lnTo>
                    <a:pt x="9491" y="0"/>
                  </a:lnTo>
                  <a:lnTo>
                    <a:pt x="4434" y="0"/>
                  </a:lnTo>
                  <a:lnTo>
                    <a:pt x="2945" y="1058"/>
                  </a:lnTo>
                  <a:lnTo>
                    <a:pt x="1951" y="2822"/>
                  </a:lnTo>
                  <a:lnTo>
                    <a:pt x="227" y="9701"/>
                  </a:lnTo>
                  <a:lnTo>
                    <a:pt x="0" y="17610"/>
                  </a:lnTo>
                  <a:lnTo>
                    <a:pt x="46230" y="19039"/>
                  </a:lnTo>
                  <a:lnTo>
                    <a:pt x="89172" y="21872"/>
                  </a:lnTo>
                  <a:lnTo>
                    <a:pt x="105230" y="24538"/>
                  </a:lnTo>
                  <a:lnTo>
                    <a:pt x="146838" y="18613"/>
                  </a:lnTo>
                  <a:lnTo>
                    <a:pt x="19999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" name="SMARTInkShape-Group835"/>
          <p:cNvGrpSpPr/>
          <p:nvPr/>
        </p:nvGrpSpPr>
        <p:grpSpPr>
          <a:xfrm>
            <a:off x="9715500" y="962025"/>
            <a:ext cx="2314576" cy="409576"/>
            <a:chOff x="9715500" y="962025"/>
            <a:chExt cx="2314576" cy="409576"/>
          </a:xfrm>
        </p:grpSpPr>
        <p:sp>
          <p:nvSpPr>
            <p:cNvPr id="143" name="SMARTInkShape-4007"/>
            <p:cNvSpPr/>
            <p:nvPr>
              <p:custDataLst>
                <p:tags r:id="rId90"/>
              </p:custDataLst>
            </p:nvPr>
          </p:nvSpPr>
          <p:spPr>
            <a:xfrm>
              <a:off x="9715500" y="1162060"/>
              <a:ext cx="38101" cy="205393"/>
            </a:xfrm>
            <a:custGeom>
              <a:avLst/>
              <a:gdLst/>
              <a:ahLst/>
              <a:cxnLst/>
              <a:rect l="0" t="0" r="0" b="0"/>
              <a:pathLst>
                <a:path w="38101" h="205393">
                  <a:moveTo>
                    <a:pt x="0" y="9515"/>
                  </a:moveTo>
                  <a:lnTo>
                    <a:pt x="0" y="9515"/>
                  </a:lnTo>
                  <a:lnTo>
                    <a:pt x="0" y="0"/>
                  </a:lnTo>
                  <a:lnTo>
                    <a:pt x="5057" y="5049"/>
                  </a:lnTo>
                  <a:lnTo>
                    <a:pt x="7540" y="10353"/>
                  </a:lnTo>
                  <a:lnTo>
                    <a:pt x="9518" y="54842"/>
                  </a:lnTo>
                  <a:lnTo>
                    <a:pt x="9525" y="101748"/>
                  </a:lnTo>
                  <a:lnTo>
                    <a:pt x="9525" y="143460"/>
                  </a:lnTo>
                  <a:lnTo>
                    <a:pt x="9525" y="190421"/>
                  </a:lnTo>
                  <a:lnTo>
                    <a:pt x="9525" y="193619"/>
                  </a:lnTo>
                  <a:lnTo>
                    <a:pt x="10583" y="195751"/>
                  </a:lnTo>
                  <a:lnTo>
                    <a:pt x="12347" y="197172"/>
                  </a:lnTo>
                  <a:lnTo>
                    <a:pt x="17130" y="198752"/>
                  </a:lnTo>
                  <a:lnTo>
                    <a:pt x="22782" y="199453"/>
                  </a:lnTo>
                  <a:lnTo>
                    <a:pt x="24712" y="200699"/>
                  </a:lnTo>
                  <a:lnTo>
                    <a:pt x="26001" y="202587"/>
                  </a:lnTo>
                  <a:lnTo>
                    <a:pt x="26860" y="204905"/>
                  </a:lnTo>
                  <a:lnTo>
                    <a:pt x="28488" y="205392"/>
                  </a:lnTo>
                  <a:lnTo>
                    <a:pt x="30634" y="204658"/>
                  </a:lnTo>
                  <a:lnTo>
                    <a:pt x="38100" y="2000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4008"/>
            <p:cNvSpPr/>
            <p:nvPr>
              <p:custDataLst>
                <p:tags r:id="rId91"/>
              </p:custDataLst>
            </p:nvPr>
          </p:nvSpPr>
          <p:spPr>
            <a:xfrm>
              <a:off x="9829835" y="1266825"/>
              <a:ext cx="133316" cy="38101"/>
            </a:xfrm>
            <a:custGeom>
              <a:avLst/>
              <a:gdLst/>
              <a:ahLst/>
              <a:cxnLst/>
              <a:rect l="0" t="0" r="0" b="0"/>
              <a:pathLst>
                <a:path w="133316" h="38101">
                  <a:moveTo>
                    <a:pt x="19015" y="38100"/>
                  </a:moveTo>
                  <a:lnTo>
                    <a:pt x="19015" y="38100"/>
                  </a:lnTo>
                  <a:lnTo>
                    <a:pt x="0" y="38100"/>
                  </a:lnTo>
                  <a:lnTo>
                    <a:pt x="31765" y="38100"/>
                  </a:lnTo>
                  <a:lnTo>
                    <a:pt x="38087" y="35278"/>
                  </a:lnTo>
                  <a:lnTo>
                    <a:pt x="41255" y="33044"/>
                  </a:lnTo>
                  <a:lnTo>
                    <a:pt x="55825" y="29899"/>
                  </a:lnTo>
                  <a:lnTo>
                    <a:pt x="73167" y="27778"/>
                  </a:lnTo>
                  <a:lnTo>
                    <a:pt x="100606" y="19956"/>
                  </a:lnTo>
                  <a:lnTo>
                    <a:pt x="107489" y="19452"/>
                  </a:lnTo>
                  <a:lnTo>
                    <a:pt x="114075" y="16406"/>
                  </a:lnTo>
                  <a:lnTo>
                    <a:pt x="120531" y="12583"/>
                  </a:lnTo>
                  <a:lnTo>
                    <a:pt x="126927" y="10884"/>
                  </a:lnTo>
                  <a:lnTo>
                    <a:pt x="129056" y="9373"/>
                  </a:lnTo>
                  <a:lnTo>
                    <a:pt x="130476" y="7307"/>
                  </a:lnTo>
                  <a:lnTo>
                    <a:pt x="13331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4009"/>
            <p:cNvSpPr/>
            <p:nvPr>
              <p:custDataLst>
                <p:tags r:id="rId92"/>
              </p:custDataLst>
            </p:nvPr>
          </p:nvSpPr>
          <p:spPr>
            <a:xfrm>
              <a:off x="9896475" y="1181100"/>
              <a:ext cx="9526" cy="190501"/>
            </a:xfrm>
            <a:custGeom>
              <a:avLst/>
              <a:gdLst/>
              <a:ahLst/>
              <a:cxnLst/>
              <a:rect l="0" t="0" r="0" b="0"/>
              <a:pathLst>
                <a:path w="9526" h="190501">
                  <a:moveTo>
                    <a:pt x="9525" y="0"/>
                  </a:moveTo>
                  <a:lnTo>
                    <a:pt x="9525" y="0"/>
                  </a:lnTo>
                  <a:lnTo>
                    <a:pt x="9525" y="5056"/>
                  </a:lnTo>
                  <a:lnTo>
                    <a:pt x="8467" y="6546"/>
                  </a:lnTo>
                  <a:lnTo>
                    <a:pt x="6701" y="7539"/>
                  </a:lnTo>
                  <a:lnTo>
                    <a:pt x="4468" y="8201"/>
                  </a:lnTo>
                  <a:lnTo>
                    <a:pt x="2979" y="9701"/>
                  </a:lnTo>
                  <a:lnTo>
                    <a:pt x="1323" y="14189"/>
                  </a:lnTo>
                  <a:lnTo>
                    <a:pt x="10" y="59012"/>
                  </a:lnTo>
                  <a:lnTo>
                    <a:pt x="0" y="104972"/>
                  </a:lnTo>
                  <a:lnTo>
                    <a:pt x="0" y="150171"/>
                  </a:lnTo>
                  <a:lnTo>
                    <a:pt x="1058" y="158818"/>
                  </a:lnTo>
                  <a:lnTo>
                    <a:pt x="8937" y="182315"/>
                  </a:lnTo>
                  <a:lnTo>
                    <a:pt x="9525" y="190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4010"/>
            <p:cNvSpPr/>
            <p:nvPr>
              <p:custDataLst>
                <p:tags r:id="rId93"/>
              </p:custDataLst>
            </p:nvPr>
          </p:nvSpPr>
          <p:spPr>
            <a:xfrm>
              <a:off x="10164664" y="1095378"/>
              <a:ext cx="198537" cy="247209"/>
            </a:xfrm>
            <a:custGeom>
              <a:avLst/>
              <a:gdLst/>
              <a:ahLst/>
              <a:cxnLst/>
              <a:rect l="0" t="0" r="0" b="0"/>
              <a:pathLst>
                <a:path w="198537" h="247209">
                  <a:moveTo>
                    <a:pt x="17561" y="38097"/>
                  </a:moveTo>
                  <a:lnTo>
                    <a:pt x="17561" y="38097"/>
                  </a:lnTo>
                  <a:lnTo>
                    <a:pt x="8427" y="28965"/>
                  </a:lnTo>
                  <a:lnTo>
                    <a:pt x="8039" y="4977"/>
                  </a:lnTo>
                  <a:lnTo>
                    <a:pt x="9096" y="3317"/>
                  </a:lnTo>
                  <a:lnTo>
                    <a:pt x="10860" y="2210"/>
                  </a:lnTo>
                  <a:lnTo>
                    <a:pt x="18397" y="653"/>
                  </a:lnTo>
                  <a:lnTo>
                    <a:pt x="63896" y="0"/>
                  </a:lnTo>
                  <a:lnTo>
                    <a:pt x="72727" y="2821"/>
                  </a:lnTo>
                  <a:lnTo>
                    <a:pt x="93587" y="16473"/>
                  </a:lnTo>
                  <a:lnTo>
                    <a:pt x="100033" y="18961"/>
                  </a:lnTo>
                  <a:lnTo>
                    <a:pt x="106427" y="23595"/>
                  </a:lnTo>
                  <a:lnTo>
                    <a:pt x="109974" y="29182"/>
                  </a:lnTo>
                  <a:lnTo>
                    <a:pt x="111971" y="41100"/>
                  </a:lnTo>
                  <a:lnTo>
                    <a:pt x="112644" y="59034"/>
                  </a:lnTo>
                  <a:lnTo>
                    <a:pt x="107705" y="74522"/>
                  </a:lnTo>
                  <a:lnTo>
                    <a:pt x="81011" y="121078"/>
                  </a:lnTo>
                  <a:lnTo>
                    <a:pt x="46723" y="163925"/>
                  </a:lnTo>
                  <a:lnTo>
                    <a:pt x="14396" y="208123"/>
                  </a:lnTo>
                  <a:lnTo>
                    <a:pt x="746" y="229006"/>
                  </a:lnTo>
                  <a:lnTo>
                    <a:pt x="0" y="232045"/>
                  </a:lnTo>
                  <a:lnTo>
                    <a:pt x="561" y="234071"/>
                  </a:lnTo>
                  <a:lnTo>
                    <a:pt x="1994" y="235421"/>
                  </a:lnTo>
                  <a:lnTo>
                    <a:pt x="4008" y="236321"/>
                  </a:lnTo>
                  <a:lnTo>
                    <a:pt x="5351" y="237980"/>
                  </a:lnTo>
                  <a:lnTo>
                    <a:pt x="6843" y="242645"/>
                  </a:lnTo>
                  <a:lnTo>
                    <a:pt x="8299" y="244312"/>
                  </a:lnTo>
                  <a:lnTo>
                    <a:pt x="12739" y="246165"/>
                  </a:lnTo>
                  <a:lnTo>
                    <a:pt x="21189" y="247208"/>
                  </a:lnTo>
                  <a:lnTo>
                    <a:pt x="65450" y="238693"/>
                  </a:lnTo>
                  <a:lnTo>
                    <a:pt x="106132" y="235350"/>
                  </a:lnTo>
                  <a:lnTo>
                    <a:pt x="150324" y="226368"/>
                  </a:lnTo>
                  <a:lnTo>
                    <a:pt x="198536" y="2095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4011"/>
            <p:cNvSpPr/>
            <p:nvPr>
              <p:custDataLst>
                <p:tags r:id="rId94"/>
              </p:custDataLst>
            </p:nvPr>
          </p:nvSpPr>
          <p:spPr>
            <a:xfrm>
              <a:off x="10357712" y="1200196"/>
              <a:ext cx="243614" cy="95167"/>
            </a:xfrm>
            <a:custGeom>
              <a:avLst/>
              <a:gdLst/>
              <a:ahLst/>
              <a:cxnLst/>
              <a:rect l="0" t="0" r="0" b="0"/>
              <a:pathLst>
                <a:path w="243614" h="95167">
                  <a:moveTo>
                    <a:pt x="5488" y="28529"/>
                  </a:moveTo>
                  <a:lnTo>
                    <a:pt x="5488" y="28529"/>
                  </a:lnTo>
                  <a:lnTo>
                    <a:pt x="5488" y="23473"/>
                  </a:lnTo>
                  <a:lnTo>
                    <a:pt x="4430" y="21983"/>
                  </a:lnTo>
                  <a:lnTo>
                    <a:pt x="2664" y="20990"/>
                  </a:lnTo>
                  <a:lnTo>
                    <a:pt x="431" y="20328"/>
                  </a:lnTo>
                  <a:lnTo>
                    <a:pt x="0" y="19887"/>
                  </a:lnTo>
                  <a:lnTo>
                    <a:pt x="771" y="19592"/>
                  </a:lnTo>
                  <a:lnTo>
                    <a:pt x="2343" y="19397"/>
                  </a:lnTo>
                  <a:lnTo>
                    <a:pt x="3392" y="18207"/>
                  </a:lnTo>
                  <a:lnTo>
                    <a:pt x="5211" y="10837"/>
                  </a:lnTo>
                  <a:lnTo>
                    <a:pt x="8188" y="10083"/>
                  </a:lnTo>
                  <a:lnTo>
                    <a:pt x="53119" y="9480"/>
                  </a:lnTo>
                  <a:lnTo>
                    <a:pt x="56292" y="9480"/>
                  </a:lnTo>
                  <a:lnTo>
                    <a:pt x="62640" y="12302"/>
                  </a:lnTo>
                  <a:lnTo>
                    <a:pt x="68989" y="16025"/>
                  </a:lnTo>
                  <a:lnTo>
                    <a:pt x="78513" y="19180"/>
                  </a:lnTo>
                  <a:lnTo>
                    <a:pt x="94388" y="32145"/>
                  </a:lnTo>
                  <a:lnTo>
                    <a:pt x="97914" y="38250"/>
                  </a:lnTo>
                  <a:lnTo>
                    <a:pt x="100573" y="55234"/>
                  </a:lnTo>
                  <a:lnTo>
                    <a:pt x="93178" y="67219"/>
                  </a:lnTo>
                  <a:lnTo>
                    <a:pt x="92524" y="70197"/>
                  </a:lnTo>
                  <a:lnTo>
                    <a:pt x="86151" y="76329"/>
                  </a:lnTo>
                  <a:lnTo>
                    <a:pt x="64204" y="93718"/>
                  </a:lnTo>
                  <a:lnTo>
                    <a:pt x="58045" y="94764"/>
                  </a:lnTo>
                  <a:lnTo>
                    <a:pt x="45346" y="95166"/>
                  </a:lnTo>
                  <a:lnTo>
                    <a:pt x="45818" y="94120"/>
                  </a:lnTo>
                  <a:lnTo>
                    <a:pt x="84903" y="48834"/>
                  </a:lnTo>
                  <a:lnTo>
                    <a:pt x="112117" y="25743"/>
                  </a:lnTo>
                  <a:lnTo>
                    <a:pt x="119201" y="21999"/>
                  </a:lnTo>
                  <a:lnTo>
                    <a:pt x="137428" y="14539"/>
                  </a:lnTo>
                  <a:lnTo>
                    <a:pt x="157284" y="2606"/>
                  </a:lnTo>
                  <a:lnTo>
                    <a:pt x="176370" y="0"/>
                  </a:lnTo>
                  <a:lnTo>
                    <a:pt x="176934" y="23552"/>
                  </a:lnTo>
                  <a:lnTo>
                    <a:pt x="174113" y="29139"/>
                  </a:lnTo>
                  <a:lnTo>
                    <a:pt x="170392" y="35150"/>
                  </a:lnTo>
                  <a:lnTo>
                    <a:pt x="168001" y="47633"/>
                  </a:lnTo>
                  <a:lnTo>
                    <a:pt x="167448" y="69807"/>
                  </a:lnTo>
                  <a:lnTo>
                    <a:pt x="168494" y="71923"/>
                  </a:lnTo>
                  <a:lnTo>
                    <a:pt x="170250" y="73333"/>
                  </a:lnTo>
                  <a:lnTo>
                    <a:pt x="175023" y="75959"/>
                  </a:lnTo>
                  <a:lnTo>
                    <a:pt x="183661" y="82328"/>
                  </a:lnTo>
                  <a:lnTo>
                    <a:pt x="189803" y="84190"/>
                  </a:lnTo>
                  <a:lnTo>
                    <a:pt x="236143" y="85653"/>
                  </a:lnTo>
                  <a:lnTo>
                    <a:pt x="243613" y="8567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4012"/>
            <p:cNvSpPr/>
            <p:nvPr>
              <p:custDataLst>
                <p:tags r:id="rId95"/>
              </p:custDataLst>
            </p:nvPr>
          </p:nvSpPr>
          <p:spPr>
            <a:xfrm>
              <a:off x="10744591" y="1247775"/>
              <a:ext cx="199635" cy="28576"/>
            </a:xfrm>
            <a:custGeom>
              <a:avLst/>
              <a:gdLst/>
              <a:ahLst/>
              <a:cxnLst/>
              <a:rect l="0" t="0" r="0" b="0"/>
              <a:pathLst>
                <a:path w="199635" h="28576">
                  <a:moveTo>
                    <a:pt x="9134" y="28575"/>
                  </a:moveTo>
                  <a:lnTo>
                    <a:pt x="9134" y="28575"/>
                  </a:lnTo>
                  <a:lnTo>
                    <a:pt x="0" y="28575"/>
                  </a:lnTo>
                  <a:lnTo>
                    <a:pt x="16045" y="28575"/>
                  </a:lnTo>
                  <a:lnTo>
                    <a:pt x="26631" y="20374"/>
                  </a:lnTo>
                  <a:lnTo>
                    <a:pt x="70535" y="19073"/>
                  </a:lnTo>
                  <a:lnTo>
                    <a:pt x="88829" y="17999"/>
                  </a:lnTo>
                  <a:lnTo>
                    <a:pt x="132125" y="10408"/>
                  </a:lnTo>
                  <a:lnTo>
                    <a:pt x="164275" y="8544"/>
                  </a:lnTo>
                  <a:lnTo>
                    <a:pt x="182693" y="2001"/>
                  </a:lnTo>
                  <a:lnTo>
                    <a:pt x="19963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4013"/>
            <p:cNvSpPr/>
            <p:nvPr>
              <p:custDataLst>
                <p:tags r:id="rId96"/>
              </p:custDataLst>
            </p:nvPr>
          </p:nvSpPr>
          <p:spPr>
            <a:xfrm>
              <a:off x="10839485" y="1190625"/>
              <a:ext cx="38066" cy="161926"/>
            </a:xfrm>
            <a:custGeom>
              <a:avLst/>
              <a:gdLst/>
              <a:ahLst/>
              <a:cxnLst/>
              <a:rect l="0" t="0" r="0" b="0"/>
              <a:pathLst>
                <a:path w="38066" h="161926">
                  <a:moveTo>
                    <a:pt x="9490" y="0"/>
                  </a:moveTo>
                  <a:lnTo>
                    <a:pt x="9490" y="0"/>
                  </a:lnTo>
                  <a:lnTo>
                    <a:pt x="356" y="0"/>
                  </a:lnTo>
                  <a:lnTo>
                    <a:pt x="0" y="8201"/>
                  </a:lnTo>
                  <a:lnTo>
                    <a:pt x="1046" y="8642"/>
                  </a:lnTo>
                  <a:lnTo>
                    <a:pt x="5031" y="9132"/>
                  </a:lnTo>
                  <a:lnTo>
                    <a:pt x="6517" y="10322"/>
                  </a:lnTo>
                  <a:lnTo>
                    <a:pt x="8168" y="14465"/>
                  </a:lnTo>
                  <a:lnTo>
                    <a:pt x="9481" y="59015"/>
                  </a:lnTo>
                  <a:lnTo>
                    <a:pt x="9490" y="103055"/>
                  </a:lnTo>
                  <a:lnTo>
                    <a:pt x="12314" y="112125"/>
                  </a:lnTo>
                  <a:lnTo>
                    <a:pt x="16036" y="119683"/>
                  </a:lnTo>
                  <a:lnTo>
                    <a:pt x="18624" y="136397"/>
                  </a:lnTo>
                  <a:lnTo>
                    <a:pt x="18900" y="146012"/>
                  </a:lnTo>
                  <a:lnTo>
                    <a:pt x="21786" y="152383"/>
                  </a:lnTo>
                  <a:lnTo>
                    <a:pt x="24037" y="155564"/>
                  </a:lnTo>
                  <a:lnTo>
                    <a:pt x="29361" y="159098"/>
                  </a:lnTo>
                  <a:lnTo>
                    <a:pt x="38065" y="1619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4014"/>
            <p:cNvSpPr/>
            <p:nvPr>
              <p:custDataLst>
                <p:tags r:id="rId97"/>
              </p:custDataLst>
            </p:nvPr>
          </p:nvSpPr>
          <p:spPr>
            <a:xfrm>
              <a:off x="11020425" y="1085860"/>
              <a:ext cx="133186" cy="233784"/>
            </a:xfrm>
            <a:custGeom>
              <a:avLst/>
              <a:gdLst/>
              <a:ahLst/>
              <a:cxnLst/>
              <a:rect l="0" t="0" r="0" b="0"/>
              <a:pathLst>
                <a:path w="133186" h="233784">
                  <a:moveTo>
                    <a:pt x="0" y="28565"/>
                  </a:moveTo>
                  <a:lnTo>
                    <a:pt x="0" y="28565"/>
                  </a:lnTo>
                  <a:lnTo>
                    <a:pt x="0" y="9942"/>
                  </a:lnTo>
                  <a:lnTo>
                    <a:pt x="16401" y="1352"/>
                  </a:lnTo>
                  <a:lnTo>
                    <a:pt x="45782" y="43"/>
                  </a:lnTo>
                  <a:lnTo>
                    <a:pt x="59960" y="0"/>
                  </a:lnTo>
                  <a:lnTo>
                    <a:pt x="66514" y="2817"/>
                  </a:lnTo>
                  <a:lnTo>
                    <a:pt x="80690" y="14180"/>
                  </a:lnTo>
                  <a:lnTo>
                    <a:pt x="83489" y="19702"/>
                  </a:lnTo>
                  <a:lnTo>
                    <a:pt x="85529" y="38148"/>
                  </a:lnTo>
                  <a:lnTo>
                    <a:pt x="85594" y="41304"/>
                  </a:lnTo>
                  <a:lnTo>
                    <a:pt x="82844" y="47632"/>
                  </a:lnTo>
                  <a:lnTo>
                    <a:pt x="79152" y="53973"/>
                  </a:lnTo>
                  <a:lnTo>
                    <a:pt x="76016" y="63492"/>
                  </a:lnTo>
                  <a:lnTo>
                    <a:pt x="38112" y="104754"/>
                  </a:lnTo>
                  <a:lnTo>
                    <a:pt x="43159" y="104762"/>
                  </a:lnTo>
                  <a:lnTo>
                    <a:pt x="48463" y="107586"/>
                  </a:lnTo>
                  <a:lnTo>
                    <a:pt x="55435" y="112966"/>
                  </a:lnTo>
                  <a:lnTo>
                    <a:pt x="70962" y="115087"/>
                  </a:lnTo>
                  <a:lnTo>
                    <a:pt x="81938" y="121817"/>
                  </a:lnTo>
                  <a:lnTo>
                    <a:pt x="91893" y="129455"/>
                  </a:lnTo>
                  <a:lnTo>
                    <a:pt x="104740" y="135395"/>
                  </a:lnTo>
                  <a:lnTo>
                    <a:pt x="126998" y="155685"/>
                  </a:lnTo>
                  <a:lnTo>
                    <a:pt x="130526" y="161968"/>
                  </a:lnTo>
                  <a:lnTo>
                    <a:pt x="132793" y="174626"/>
                  </a:lnTo>
                  <a:lnTo>
                    <a:pt x="133185" y="184143"/>
                  </a:lnTo>
                  <a:lnTo>
                    <a:pt x="130454" y="190491"/>
                  </a:lnTo>
                  <a:lnTo>
                    <a:pt x="126771" y="196841"/>
                  </a:lnTo>
                  <a:lnTo>
                    <a:pt x="123639" y="206365"/>
                  </a:lnTo>
                  <a:lnTo>
                    <a:pt x="119156" y="212715"/>
                  </a:lnTo>
                  <a:lnTo>
                    <a:pt x="113636" y="216243"/>
                  </a:lnTo>
                  <a:lnTo>
                    <a:pt x="110682" y="217184"/>
                  </a:lnTo>
                  <a:lnTo>
                    <a:pt x="108713" y="218869"/>
                  </a:lnTo>
                  <a:lnTo>
                    <a:pt x="106526" y="223564"/>
                  </a:lnTo>
                  <a:lnTo>
                    <a:pt x="104884" y="225239"/>
                  </a:lnTo>
                  <a:lnTo>
                    <a:pt x="91672" y="233205"/>
                  </a:lnTo>
                  <a:lnTo>
                    <a:pt x="88631" y="233783"/>
                  </a:lnTo>
                  <a:lnTo>
                    <a:pt x="85546" y="233111"/>
                  </a:lnTo>
                  <a:lnTo>
                    <a:pt x="76748" y="228855"/>
                  </a:lnTo>
                  <a:lnTo>
                    <a:pt x="66675" y="2190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4015"/>
            <p:cNvSpPr/>
            <p:nvPr>
              <p:custDataLst>
                <p:tags r:id="rId98"/>
              </p:custDataLst>
            </p:nvPr>
          </p:nvSpPr>
          <p:spPr>
            <a:xfrm>
              <a:off x="11220450" y="1190625"/>
              <a:ext cx="171451" cy="85715"/>
            </a:xfrm>
            <a:custGeom>
              <a:avLst/>
              <a:gdLst/>
              <a:ahLst/>
              <a:cxnLst/>
              <a:rect l="0" t="0" r="0" b="0"/>
              <a:pathLst>
                <a:path w="171451" h="85715">
                  <a:moveTo>
                    <a:pt x="0" y="9525"/>
                  </a:moveTo>
                  <a:lnTo>
                    <a:pt x="0" y="9525"/>
                  </a:lnTo>
                  <a:lnTo>
                    <a:pt x="0" y="4469"/>
                  </a:lnTo>
                  <a:lnTo>
                    <a:pt x="1058" y="2979"/>
                  </a:lnTo>
                  <a:lnTo>
                    <a:pt x="2824" y="1986"/>
                  </a:lnTo>
                  <a:lnTo>
                    <a:pt x="9134" y="116"/>
                  </a:lnTo>
                  <a:lnTo>
                    <a:pt x="41404" y="0"/>
                  </a:lnTo>
                  <a:lnTo>
                    <a:pt x="47683" y="2823"/>
                  </a:lnTo>
                  <a:lnTo>
                    <a:pt x="54000" y="6546"/>
                  </a:lnTo>
                  <a:lnTo>
                    <a:pt x="60337" y="8201"/>
                  </a:lnTo>
                  <a:lnTo>
                    <a:pt x="62449" y="9701"/>
                  </a:lnTo>
                  <a:lnTo>
                    <a:pt x="63857" y="11759"/>
                  </a:lnTo>
                  <a:lnTo>
                    <a:pt x="66480" y="16868"/>
                  </a:lnTo>
                  <a:lnTo>
                    <a:pt x="72849" y="25694"/>
                  </a:lnTo>
                  <a:lnTo>
                    <a:pt x="76265" y="35012"/>
                  </a:lnTo>
                  <a:lnTo>
                    <a:pt x="80816" y="41314"/>
                  </a:lnTo>
                  <a:lnTo>
                    <a:pt x="81393" y="43418"/>
                  </a:lnTo>
                  <a:lnTo>
                    <a:pt x="80721" y="44820"/>
                  </a:lnTo>
                  <a:lnTo>
                    <a:pt x="79215" y="45755"/>
                  </a:lnTo>
                  <a:lnTo>
                    <a:pt x="78210" y="47437"/>
                  </a:lnTo>
                  <a:lnTo>
                    <a:pt x="75737" y="54860"/>
                  </a:lnTo>
                  <a:lnTo>
                    <a:pt x="69829" y="63762"/>
                  </a:lnTo>
                  <a:lnTo>
                    <a:pt x="68077" y="69967"/>
                  </a:lnTo>
                  <a:lnTo>
                    <a:pt x="65494" y="72044"/>
                  </a:lnTo>
                  <a:lnTo>
                    <a:pt x="53860" y="76027"/>
                  </a:lnTo>
                  <a:lnTo>
                    <a:pt x="51783" y="78201"/>
                  </a:lnTo>
                  <a:lnTo>
                    <a:pt x="50397" y="80709"/>
                  </a:lnTo>
                  <a:lnTo>
                    <a:pt x="48416" y="82381"/>
                  </a:lnTo>
                  <a:lnTo>
                    <a:pt x="43390" y="84239"/>
                  </a:lnTo>
                  <a:lnTo>
                    <a:pt x="19599" y="85714"/>
                  </a:lnTo>
                  <a:lnTo>
                    <a:pt x="19097" y="72467"/>
                  </a:lnTo>
                  <a:lnTo>
                    <a:pt x="21894" y="66427"/>
                  </a:lnTo>
                  <a:lnTo>
                    <a:pt x="41718" y="44053"/>
                  </a:lnTo>
                  <a:lnTo>
                    <a:pt x="60608" y="32730"/>
                  </a:lnTo>
                  <a:lnTo>
                    <a:pt x="104136" y="16888"/>
                  </a:lnTo>
                  <a:lnTo>
                    <a:pt x="110840" y="12798"/>
                  </a:lnTo>
                  <a:lnTo>
                    <a:pt x="123768" y="10171"/>
                  </a:lnTo>
                  <a:lnTo>
                    <a:pt x="133183" y="9536"/>
                  </a:lnTo>
                  <a:lnTo>
                    <a:pt x="133301" y="14585"/>
                  </a:lnTo>
                  <a:lnTo>
                    <a:pt x="132259" y="16073"/>
                  </a:lnTo>
                  <a:lnTo>
                    <a:pt x="130506" y="17066"/>
                  </a:lnTo>
                  <a:lnTo>
                    <a:pt x="128280" y="17727"/>
                  </a:lnTo>
                  <a:lnTo>
                    <a:pt x="126795" y="19226"/>
                  </a:lnTo>
                  <a:lnTo>
                    <a:pt x="125145" y="23715"/>
                  </a:lnTo>
                  <a:lnTo>
                    <a:pt x="123647" y="25335"/>
                  </a:lnTo>
                  <a:lnTo>
                    <a:pt x="119159" y="27135"/>
                  </a:lnTo>
                  <a:lnTo>
                    <a:pt x="117539" y="28673"/>
                  </a:lnTo>
                  <a:lnTo>
                    <a:pt x="115739" y="33205"/>
                  </a:lnTo>
                  <a:lnTo>
                    <a:pt x="113527" y="44737"/>
                  </a:lnTo>
                  <a:lnTo>
                    <a:pt x="107838" y="54060"/>
                  </a:lnTo>
                  <a:lnTo>
                    <a:pt x="106136" y="60363"/>
                  </a:lnTo>
                  <a:lnTo>
                    <a:pt x="106741" y="62467"/>
                  </a:lnTo>
                  <a:lnTo>
                    <a:pt x="108202" y="63870"/>
                  </a:lnTo>
                  <a:lnTo>
                    <a:pt x="110235" y="64805"/>
                  </a:lnTo>
                  <a:lnTo>
                    <a:pt x="111590" y="66487"/>
                  </a:lnTo>
                  <a:lnTo>
                    <a:pt x="113095" y="71177"/>
                  </a:lnTo>
                  <a:lnTo>
                    <a:pt x="114557" y="72852"/>
                  </a:lnTo>
                  <a:lnTo>
                    <a:pt x="119000" y="74712"/>
                  </a:lnTo>
                  <a:lnTo>
                    <a:pt x="120607" y="76266"/>
                  </a:lnTo>
                  <a:lnTo>
                    <a:pt x="122395" y="80816"/>
                  </a:lnTo>
                  <a:lnTo>
                    <a:pt x="123930" y="82452"/>
                  </a:lnTo>
                  <a:lnTo>
                    <a:pt x="128458" y="84270"/>
                  </a:lnTo>
                  <a:lnTo>
                    <a:pt x="142013" y="85294"/>
                  </a:lnTo>
                  <a:lnTo>
                    <a:pt x="150607" y="82711"/>
                  </a:lnTo>
                  <a:lnTo>
                    <a:pt x="157953" y="79094"/>
                  </a:lnTo>
                  <a:lnTo>
                    <a:pt x="171450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4016"/>
            <p:cNvSpPr/>
            <p:nvPr>
              <p:custDataLst>
                <p:tags r:id="rId99"/>
              </p:custDataLst>
            </p:nvPr>
          </p:nvSpPr>
          <p:spPr>
            <a:xfrm>
              <a:off x="11353809" y="962025"/>
              <a:ext cx="142867" cy="95248"/>
            </a:xfrm>
            <a:custGeom>
              <a:avLst/>
              <a:gdLst/>
              <a:ahLst/>
              <a:cxnLst/>
              <a:rect l="0" t="0" r="0" b="0"/>
              <a:pathLst>
                <a:path w="142867" h="95248">
                  <a:moveTo>
                    <a:pt x="9516" y="9525"/>
                  </a:moveTo>
                  <a:lnTo>
                    <a:pt x="9516" y="9525"/>
                  </a:lnTo>
                  <a:lnTo>
                    <a:pt x="0" y="10"/>
                  </a:lnTo>
                  <a:lnTo>
                    <a:pt x="46720" y="0"/>
                  </a:lnTo>
                  <a:lnTo>
                    <a:pt x="59110" y="0"/>
                  </a:lnTo>
                  <a:lnTo>
                    <a:pt x="61628" y="1058"/>
                  </a:lnTo>
                  <a:lnTo>
                    <a:pt x="63307" y="2822"/>
                  </a:lnTo>
                  <a:lnTo>
                    <a:pt x="68493" y="10361"/>
                  </a:lnTo>
                  <a:lnTo>
                    <a:pt x="72770" y="16247"/>
                  </a:lnTo>
                  <a:lnTo>
                    <a:pt x="75177" y="25510"/>
                  </a:lnTo>
                  <a:lnTo>
                    <a:pt x="76058" y="36233"/>
                  </a:lnTo>
                  <a:lnTo>
                    <a:pt x="68635" y="48215"/>
                  </a:lnTo>
                  <a:lnTo>
                    <a:pt x="67978" y="51193"/>
                  </a:lnTo>
                  <a:lnTo>
                    <a:pt x="61997" y="60442"/>
                  </a:lnTo>
                  <a:lnTo>
                    <a:pt x="51554" y="73048"/>
                  </a:lnTo>
                  <a:lnTo>
                    <a:pt x="49367" y="79385"/>
                  </a:lnTo>
                  <a:lnTo>
                    <a:pt x="47725" y="81499"/>
                  </a:lnTo>
                  <a:lnTo>
                    <a:pt x="41415" y="85531"/>
                  </a:lnTo>
                  <a:lnTo>
                    <a:pt x="38129" y="95119"/>
                  </a:lnTo>
                  <a:lnTo>
                    <a:pt x="60483" y="95247"/>
                  </a:lnTo>
                  <a:lnTo>
                    <a:pt x="66740" y="92426"/>
                  </a:lnTo>
                  <a:lnTo>
                    <a:pt x="69891" y="90192"/>
                  </a:lnTo>
                  <a:lnTo>
                    <a:pt x="84436" y="87049"/>
                  </a:lnTo>
                  <a:lnTo>
                    <a:pt x="127984" y="85740"/>
                  </a:lnTo>
                  <a:lnTo>
                    <a:pt x="142866" y="857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4017"/>
            <p:cNvSpPr/>
            <p:nvPr>
              <p:custDataLst>
                <p:tags r:id="rId100"/>
              </p:custDataLst>
            </p:nvPr>
          </p:nvSpPr>
          <p:spPr>
            <a:xfrm>
              <a:off x="11496675" y="1200150"/>
              <a:ext cx="123826" cy="37708"/>
            </a:xfrm>
            <a:custGeom>
              <a:avLst/>
              <a:gdLst/>
              <a:ahLst/>
              <a:cxnLst/>
              <a:rect l="0" t="0" r="0" b="0"/>
              <a:pathLst>
                <a:path w="123826" h="37708">
                  <a:moveTo>
                    <a:pt x="0" y="28575"/>
                  </a:moveTo>
                  <a:lnTo>
                    <a:pt x="0" y="28575"/>
                  </a:lnTo>
                  <a:lnTo>
                    <a:pt x="8202" y="36776"/>
                  </a:lnTo>
                  <a:lnTo>
                    <a:pt x="14191" y="37707"/>
                  </a:lnTo>
                  <a:lnTo>
                    <a:pt x="15810" y="35722"/>
                  </a:lnTo>
                  <a:lnTo>
                    <a:pt x="19147" y="24931"/>
                  </a:lnTo>
                  <a:lnTo>
                    <a:pt x="21230" y="22970"/>
                  </a:lnTo>
                  <a:lnTo>
                    <a:pt x="26370" y="20792"/>
                  </a:lnTo>
                  <a:lnTo>
                    <a:pt x="72771" y="19063"/>
                  </a:lnTo>
                  <a:lnTo>
                    <a:pt x="79261" y="19056"/>
                  </a:lnTo>
                  <a:lnTo>
                    <a:pt x="85673" y="16230"/>
                  </a:lnTo>
                  <a:lnTo>
                    <a:pt x="92053" y="12505"/>
                  </a:lnTo>
                  <a:lnTo>
                    <a:pt x="104771" y="10114"/>
                  </a:lnTo>
                  <a:lnTo>
                    <a:pt x="107947" y="9918"/>
                  </a:lnTo>
                  <a:lnTo>
                    <a:pt x="114299" y="6877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4018"/>
            <p:cNvSpPr/>
            <p:nvPr>
              <p:custDataLst>
                <p:tags r:id="rId101"/>
              </p:custDataLst>
            </p:nvPr>
          </p:nvSpPr>
          <p:spPr>
            <a:xfrm>
              <a:off x="11572875" y="1143000"/>
              <a:ext cx="19051" cy="142876"/>
            </a:xfrm>
            <a:custGeom>
              <a:avLst/>
              <a:gdLst/>
              <a:ahLst/>
              <a:cxnLst/>
              <a:rect l="0" t="0" r="0" b="0"/>
              <a:pathLst>
                <a:path w="19051" h="142876">
                  <a:moveTo>
                    <a:pt x="19050" y="0"/>
                  </a:moveTo>
                  <a:lnTo>
                    <a:pt x="19050" y="0"/>
                  </a:lnTo>
                  <a:lnTo>
                    <a:pt x="1442" y="17610"/>
                  </a:lnTo>
                  <a:lnTo>
                    <a:pt x="427" y="23680"/>
                  </a:lnTo>
                  <a:lnTo>
                    <a:pt x="2" y="70053"/>
                  </a:lnTo>
                  <a:lnTo>
                    <a:pt x="0" y="117465"/>
                  </a:lnTo>
                  <a:lnTo>
                    <a:pt x="0" y="138241"/>
                  </a:lnTo>
                  <a:lnTo>
                    <a:pt x="1058" y="139786"/>
                  </a:lnTo>
                  <a:lnTo>
                    <a:pt x="2824" y="140816"/>
                  </a:lnTo>
                  <a:lnTo>
                    <a:pt x="10361" y="142265"/>
                  </a:lnTo>
                  <a:lnTo>
                    <a:pt x="19050" y="142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4019"/>
            <p:cNvSpPr/>
            <p:nvPr>
              <p:custDataLst>
                <p:tags r:id="rId102"/>
              </p:custDataLst>
            </p:nvPr>
          </p:nvSpPr>
          <p:spPr>
            <a:xfrm>
              <a:off x="11772900" y="1266825"/>
              <a:ext cx="47626" cy="9133"/>
            </a:xfrm>
            <a:custGeom>
              <a:avLst/>
              <a:gdLst/>
              <a:ahLst/>
              <a:cxnLst/>
              <a:rect l="0" t="0" r="0" b="0"/>
              <a:pathLst>
                <a:path w="47626" h="9133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6546"/>
                  </a:lnTo>
                  <a:lnTo>
                    <a:pt x="2824" y="7539"/>
                  </a:lnTo>
                  <a:lnTo>
                    <a:pt x="8202" y="9132"/>
                  </a:lnTo>
                  <a:lnTo>
                    <a:pt x="8642" y="8205"/>
                  </a:lnTo>
                  <a:lnTo>
                    <a:pt x="9410" y="1289"/>
                  </a:lnTo>
                  <a:lnTo>
                    <a:pt x="12296" y="573"/>
                  </a:lnTo>
                  <a:lnTo>
                    <a:pt x="476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4020"/>
            <p:cNvSpPr/>
            <p:nvPr>
              <p:custDataLst>
                <p:tags r:id="rId103"/>
              </p:custDataLst>
            </p:nvPr>
          </p:nvSpPr>
          <p:spPr>
            <a:xfrm>
              <a:off x="11972925" y="1285875"/>
              <a:ext cx="57151" cy="1"/>
            </a:xfrm>
            <a:custGeom>
              <a:avLst/>
              <a:gdLst/>
              <a:ahLst/>
              <a:cxnLst/>
              <a:rect l="0" t="0" r="0" b="0"/>
              <a:pathLst>
                <a:path w="57151" h="1">
                  <a:moveTo>
                    <a:pt x="0" y="0"/>
                  </a:moveTo>
                  <a:lnTo>
                    <a:pt x="0" y="0"/>
                  </a:lnTo>
                  <a:lnTo>
                    <a:pt x="46459" y="0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8" name="SMARTInkShape-4021"/>
          <p:cNvSpPr/>
          <p:nvPr>
            <p:custDataLst>
              <p:tags r:id="rId6"/>
            </p:custDataLst>
          </p:nvPr>
        </p:nvSpPr>
        <p:spPr>
          <a:xfrm>
            <a:off x="9563215" y="1524000"/>
            <a:ext cx="238011" cy="9526"/>
          </a:xfrm>
          <a:custGeom>
            <a:avLst/>
            <a:gdLst/>
            <a:ahLst/>
            <a:cxnLst/>
            <a:rect l="0" t="0" r="0" b="0"/>
            <a:pathLst>
              <a:path w="238011" h="9526">
                <a:moveTo>
                  <a:pt x="9410" y="9525"/>
                </a:moveTo>
                <a:lnTo>
                  <a:pt x="9410" y="9525"/>
                </a:lnTo>
                <a:lnTo>
                  <a:pt x="0" y="9525"/>
                </a:lnTo>
                <a:lnTo>
                  <a:pt x="4975" y="4469"/>
                </a:lnTo>
                <a:lnTo>
                  <a:pt x="10262" y="1986"/>
                </a:lnTo>
                <a:lnTo>
                  <a:pt x="55364" y="34"/>
                </a:lnTo>
                <a:lnTo>
                  <a:pt x="100292" y="3"/>
                </a:lnTo>
                <a:lnTo>
                  <a:pt x="145864" y="0"/>
                </a:lnTo>
                <a:lnTo>
                  <a:pt x="190205" y="0"/>
                </a:lnTo>
                <a:lnTo>
                  <a:pt x="144396" y="0"/>
                </a:lnTo>
                <a:lnTo>
                  <a:pt x="98239" y="1058"/>
                </a:lnTo>
                <a:lnTo>
                  <a:pt x="55510" y="8937"/>
                </a:lnTo>
                <a:lnTo>
                  <a:pt x="28665" y="9522"/>
                </a:lnTo>
                <a:lnTo>
                  <a:pt x="73518" y="9525"/>
                </a:lnTo>
                <a:lnTo>
                  <a:pt x="116120" y="9525"/>
                </a:lnTo>
                <a:lnTo>
                  <a:pt x="162065" y="9525"/>
                </a:lnTo>
                <a:lnTo>
                  <a:pt x="208409" y="9525"/>
                </a:lnTo>
                <a:lnTo>
                  <a:pt x="238010" y="952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SMARTInkShape-4022"/>
          <p:cNvSpPr/>
          <p:nvPr>
            <p:custDataLst>
              <p:tags r:id="rId7"/>
            </p:custDataLst>
          </p:nvPr>
        </p:nvSpPr>
        <p:spPr>
          <a:xfrm>
            <a:off x="3057653" y="3619501"/>
            <a:ext cx="199898" cy="47624"/>
          </a:xfrm>
          <a:custGeom>
            <a:avLst/>
            <a:gdLst/>
            <a:ahLst/>
            <a:cxnLst/>
            <a:rect l="0" t="0" r="0" b="0"/>
            <a:pathLst>
              <a:path w="199898" h="47624">
                <a:moveTo>
                  <a:pt x="37972" y="38099"/>
                </a:moveTo>
                <a:lnTo>
                  <a:pt x="37972" y="38099"/>
                </a:lnTo>
                <a:lnTo>
                  <a:pt x="0" y="38099"/>
                </a:lnTo>
                <a:lnTo>
                  <a:pt x="14064" y="23910"/>
                </a:lnTo>
                <a:lnTo>
                  <a:pt x="19585" y="21209"/>
                </a:lnTo>
                <a:lnTo>
                  <a:pt x="66812" y="7346"/>
                </a:lnTo>
                <a:lnTo>
                  <a:pt x="85675" y="2176"/>
                </a:lnTo>
                <a:lnTo>
                  <a:pt x="129854" y="84"/>
                </a:lnTo>
                <a:lnTo>
                  <a:pt x="169310" y="0"/>
                </a:lnTo>
                <a:lnTo>
                  <a:pt x="169981" y="1058"/>
                </a:lnTo>
                <a:lnTo>
                  <a:pt x="170726" y="5056"/>
                </a:lnTo>
                <a:lnTo>
                  <a:pt x="169866" y="6545"/>
                </a:lnTo>
                <a:lnTo>
                  <a:pt x="168235" y="7538"/>
                </a:lnTo>
                <a:lnTo>
                  <a:pt x="166089" y="8200"/>
                </a:lnTo>
                <a:lnTo>
                  <a:pt x="153982" y="15808"/>
                </a:lnTo>
                <a:lnTo>
                  <a:pt x="139256" y="19147"/>
                </a:lnTo>
                <a:lnTo>
                  <a:pt x="106800" y="35469"/>
                </a:lnTo>
                <a:lnTo>
                  <a:pt x="99254" y="37988"/>
                </a:lnTo>
                <a:lnTo>
                  <a:pt x="87997" y="44298"/>
                </a:lnTo>
                <a:lnTo>
                  <a:pt x="57499" y="47613"/>
                </a:lnTo>
                <a:lnTo>
                  <a:pt x="70321" y="47623"/>
                </a:lnTo>
                <a:lnTo>
                  <a:pt x="76338" y="44801"/>
                </a:lnTo>
                <a:lnTo>
                  <a:pt x="79425" y="42567"/>
                </a:lnTo>
                <a:lnTo>
                  <a:pt x="93881" y="39423"/>
                </a:lnTo>
                <a:lnTo>
                  <a:pt x="136510" y="37118"/>
                </a:lnTo>
                <a:lnTo>
                  <a:pt x="174507" y="29463"/>
                </a:lnTo>
                <a:lnTo>
                  <a:pt x="199897" y="28574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SMARTInkShape-4023"/>
          <p:cNvSpPr/>
          <p:nvPr>
            <p:custDataLst>
              <p:tags r:id="rId8"/>
            </p:custDataLst>
          </p:nvPr>
        </p:nvSpPr>
        <p:spPr>
          <a:xfrm>
            <a:off x="10155714" y="1457325"/>
            <a:ext cx="455137" cy="28576"/>
          </a:xfrm>
          <a:custGeom>
            <a:avLst/>
            <a:gdLst/>
            <a:ahLst/>
            <a:cxnLst/>
            <a:rect l="0" t="0" r="0" b="0"/>
            <a:pathLst>
              <a:path w="455137" h="28576">
                <a:moveTo>
                  <a:pt x="197961" y="0"/>
                </a:moveTo>
                <a:lnTo>
                  <a:pt x="197961" y="0"/>
                </a:lnTo>
                <a:lnTo>
                  <a:pt x="240524" y="0"/>
                </a:lnTo>
                <a:lnTo>
                  <a:pt x="283994" y="0"/>
                </a:lnTo>
                <a:lnTo>
                  <a:pt x="331256" y="0"/>
                </a:lnTo>
                <a:lnTo>
                  <a:pt x="376852" y="0"/>
                </a:lnTo>
                <a:lnTo>
                  <a:pt x="377547" y="1058"/>
                </a:lnTo>
                <a:lnTo>
                  <a:pt x="378319" y="5056"/>
                </a:lnTo>
                <a:lnTo>
                  <a:pt x="377466" y="6546"/>
                </a:lnTo>
                <a:lnTo>
                  <a:pt x="375839" y="7539"/>
                </a:lnTo>
                <a:lnTo>
                  <a:pt x="368493" y="8937"/>
                </a:lnTo>
                <a:lnTo>
                  <a:pt x="325674" y="9491"/>
                </a:lnTo>
                <a:lnTo>
                  <a:pt x="282944" y="9520"/>
                </a:lnTo>
                <a:lnTo>
                  <a:pt x="240383" y="9524"/>
                </a:lnTo>
                <a:lnTo>
                  <a:pt x="197756" y="9525"/>
                </a:lnTo>
                <a:lnTo>
                  <a:pt x="152491" y="9525"/>
                </a:lnTo>
                <a:lnTo>
                  <a:pt x="107604" y="9525"/>
                </a:lnTo>
                <a:lnTo>
                  <a:pt x="66636" y="16071"/>
                </a:lnTo>
                <a:lnTo>
                  <a:pt x="24851" y="19847"/>
                </a:lnTo>
                <a:lnTo>
                  <a:pt x="0" y="28173"/>
                </a:lnTo>
                <a:lnTo>
                  <a:pt x="12493" y="21950"/>
                </a:lnTo>
                <a:lnTo>
                  <a:pt x="31894" y="19623"/>
                </a:lnTo>
                <a:lnTo>
                  <a:pt x="74845" y="18067"/>
                </a:lnTo>
                <a:lnTo>
                  <a:pt x="121854" y="10859"/>
                </a:lnTo>
                <a:lnTo>
                  <a:pt x="166426" y="9789"/>
                </a:lnTo>
                <a:lnTo>
                  <a:pt x="206902" y="9577"/>
                </a:lnTo>
                <a:lnTo>
                  <a:pt x="251402" y="9530"/>
                </a:lnTo>
                <a:lnTo>
                  <a:pt x="273539" y="9525"/>
                </a:lnTo>
                <a:lnTo>
                  <a:pt x="268919" y="9525"/>
                </a:lnTo>
                <a:lnTo>
                  <a:pt x="263717" y="12347"/>
                </a:lnTo>
                <a:lnTo>
                  <a:pt x="257879" y="16071"/>
                </a:lnTo>
                <a:lnTo>
                  <a:pt x="247413" y="18657"/>
                </a:lnTo>
                <a:lnTo>
                  <a:pt x="236501" y="19040"/>
                </a:lnTo>
                <a:lnTo>
                  <a:pt x="241248" y="13991"/>
                </a:lnTo>
                <a:lnTo>
                  <a:pt x="249303" y="11510"/>
                </a:lnTo>
                <a:lnTo>
                  <a:pt x="293897" y="9577"/>
                </a:lnTo>
                <a:lnTo>
                  <a:pt x="332657" y="10590"/>
                </a:lnTo>
                <a:lnTo>
                  <a:pt x="374058" y="17727"/>
                </a:lnTo>
                <a:lnTo>
                  <a:pt x="416856" y="27135"/>
                </a:lnTo>
                <a:lnTo>
                  <a:pt x="455136" y="2857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SMARTInkShape-4024"/>
          <p:cNvSpPr/>
          <p:nvPr>
            <p:custDataLst>
              <p:tags r:id="rId9"/>
            </p:custDataLst>
          </p:nvPr>
        </p:nvSpPr>
        <p:spPr>
          <a:xfrm>
            <a:off x="3876675" y="3619500"/>
            <a:ext cx="685801" cy="133186"/>
          </a:xfrm>
          <a:custGeom>
            <a:avLst/>
            <a:gdLst/>
            <a:ahLst/>
            <a:cxnLst/>
            <a:rect l="0" t="0" r="0" b="0"/>
            <a:pathLst>
              <a:path w="685801" h="133186">
                <a:moveTo>
                  <a:pt x="0" y="85725"/>
                </a:moveTo>
                <a:lnTo>
                  <a:pt x="0" y="85725"/>
                </a:lnTo>
                <a:lnTo>
                  <a:pt x="34173" y="84667"/>
                </a:lnTo>
                <a:lnTo>
                  <a:pt x="76937" y="77524"/>
                </a:lnTo>
                <a:lnTo>
                  <a:pt x="124167" y="69916"/>
                </a:lnTo>
                <a:lnTo>
                  <a:pt x="156785" y="68115"/>
                </a:lnTo>
                <a:lnTo>
                  <a:pt x="192449" y="64493"/>
                </a:lnTo>
                <a:lnTo>
                  <a:pt x="228408" y="60413"/>
                </a:lnTo>
                <a:lnTo>
                  <a:pt x="262029" y="58601"/>
                </a:lnTo>
                <a:lnTo>
                  <a:pt x="297432" y="54972"/>
                </a:lnTo>
                <a:lnTo>
                  <a:pt x="333275" y="50890"/>
                </a:lnTo>
                <a:lnTo>
                  <a:pt x="366845" y="49076"/>
                </a:lnTo>
                <a:lnTo>
                  <a:pt x="399403" y="45448"/>
                </a:lnTo>
                <a:lnTo>
                  <a:pt x="444661" y="40277"/>
                </a:lnTo>
                <a:lnTo>
                  <a:pt x="482060" y="35923"/>
                </a:lnTo>
                <a:lnTo>
                  <a:pt x="525306" y="29542"/>
                </a:lnTo>
                <a:lnTo>
                  <a:pt x="559468" y="28613"/>
                </a:lnTo>
                <a:lnTo>
                  <a:pt x="560304" y="29659"/>
                </a:lnTo>
                <a:lnTo>
                  <a:pt x="561232" y="33643"/>
                </a:lnTo>
                <a:lnTo>
                  <a:pt x="560422" y="35128"/>
                </a:lnTo>
                <a:lnTo>
                  <a:pt x="558823" y="36119"/>
                </a:lnTo>
                <a:lnTo>
                  <a:pt x="553166" y="37219"/>
                </a:lnTo>
                <a:lnTo>
                  <a:pt x="538081" y="38897"/>
                </a:lnTo>
                <a:lnTo>
                  <a:pt x="511198" y="45588"/>
                </a:lnTo>
                <a:lnTo>
                  <a:pt x="470571" y="52279"/>
                </a:lnTo>
                <a:lnTo>
                  <a:pt x="434233" y="60763"/>
                </a:lnTo>
                <a:lnTo>
                  <a:pt x="391599" y="69980"/>
                </a:lnTo>
                <a:lnTo>
                  <a:pt x="345452" y="74357"/>
                </a:lnTo>
                <a:lnTo>
                  <a:pt x="298265" y="80710"/>
                </a:lnTo>
                <a:lnTo>
                  <a:pt x="263796" y="86318"/>
                </a:lnTo>
                <a:lnTo>
                  <a:pt x="228367" y="92339"/>
                </a:lnTo>
                <a:lnTo>
                  <a:pt x="194983" y="98542"/>
                </a:lnTo>
                <a:lnTo>
                  <a:pt x="151494" y="107984"/>
                </a:lnTo>
                <a:lnTo>
                  <a:pt x="111797" y="117485"/>
                </a:lnTo>
                <a:lnTo>
                  <a:pt x="69121" y="129118"/>
                </a:lnTo>
                <a:lnTo>
                  <a:pt x="31233" y="133185"/>
                </a:lnTo>
                <a:lnTo>
                  <a:pt x="62282" y="132282"/>
                </a:lnTo>
                <a:lnTo>
                  <a:pt x="105451" y="125148"/>
                </a:lnTo>
                <a:lnTo>
                  <a:pt x="150613" y="117540"/>
                </a:lnTo>
                <a:lnTo>
                  <a:pt x="188795" y="113143"/>
                </a:lnTo>
                <a:lnTo>
                  <a:pt x="233151" y="101493"/>
                </a:lnTo>
                <a:lnTo>
                  <a:pt x="278750" y="96041"/>
                </a:lnTo>
                <a:lnTo>
                  <a:pt x="319541" y="88193"/>
                </a:lnTo>
                <a:lnTo>
                  <a:pt x="358439" y="79165"/>
                </a:lnTo>
                <a:lnTo>
                  <a:pt x="403864" y="69456"/>
                </a:lnTo>
                <a:lnTo>
                  <a:pt x="426933" y="64677"/>
                </a:lnTo>
                <a:lnTo>
                  <a:pt x="444352" y="56558"/>
                </a:lnTo>
                <a:lnTo>
                  <a:pt x="456448" y="48148"/>
                </a:lnTo>
                <a:lnTo>
                  <a:pt x="411206" y="47629"/>
                </a:lnTo>
                <a:lnTo>
                  <a:pt x="366091" y="47625"/>
                </a:lnTo>
                <a:lnTo>
                  <a:pt x="352601" y="47625"/>
                </a:lnTo>
                <a:lnTo>
                  <a:pt x="357534" y="52682"/>
                </a:lnTo>
                <a:lnTo>
                  <a:pt x="362809" y="55164"/>
                </a:lnTo>
                <a:lnTo>
                  <a:pt x="365698" y="55826"/>
                </a:lnTo>
                <a:lnTo>
                  <a:pt x="410740" y="48833"/>
                </a:lnTo>
                <a:lnTo>
                  <a:pt x="455510" y="47864"/>
                </a:lnTo>
                <a:lnTo>
                  <a:pt x="493624" y="46637"/>
                </a:lnTo>
                <a:lnTo>
                  <a:pt x="536901" y="40042"/>
                </a:lnTo>
                <a:lnTo>
                  <a:pt x="578064" y="31385"/>
                </a:lnTo>
                <a:lnTo>
                  <a:pt x="623304" y="21058"/>
                </a:lnTo>
                <a:lnTo>
                  <a:pt x="664931" y="7181"/>
                </a:lnTo>
                <a:lnTo>
                  <a:pt x="685800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4" name="SMARTInkShape-Group840"/>
          <p:cNvGrpSpPr/>
          <p:nvPr/>
        </p:nvGrpSpPr>
        <p:grpSpPr>
          <a:xfrm>
            <a:off x="1866937" y="4610100"/>
            <a:ext cx="266664" cy="138543"/>
            <a:chOff x="1866937" y="4610100"/>
            <a:chExt cx="266664" cy="138543"/>
          </a:xfrm>
        </p:grpSpPr>
        <p:sp>
          <p:nvSpPr>
            <p:cNvPr id="162" name="SMARTInkShape-4025"/>
            <p:cNvSpPr/>
            <p:nvPr>
              <p:custDataLst>
                <p:tags r:id="rId88"/>
              </p:custDataLst>
            </p:nvPr>
          </p:nvSpPr>
          <p:spPr>
            <a:xfrm>
              <a:off x="1866937" y="4610100"/>
              <a:ext cx="180939" cy="9526"/>
            </a:xfrm>
            <a:custGeom>
              <a:avLst/>
              <a:gdLst/>
              <a:ahLst/>
              <a:cxnLst/>
              <a:rect l="0" t="0" r="0" b="0"/>
              <a:pathLst>
                <a:path w="180939" h="9526">
                  <a:moveTo>
                    <a:pt x="19013" y="0"/>
                  </a:moveTo>
                  <a:lnTo>
                    <a:pt x="19013" y="0"/>
                  </a:lnTo>
                  <a:lnTo>
                    <a:pt x="10812" y="8201"/>
                  </a:lnTo>
                  <a:lnTo>
                    <a:pt x="0" y="9522"/>
                  </a:lnTo>
                  <a:lnTo>
                    <a:pt x="13224" y="9525"/>
                  </a:lnTo>
                  <a:lnTo>
                    <a:pt x="55442" y="392"/>
                  </a:lnTo>
                  <a:lnTo>
                    <a:pt x="98476" y="23"/>
                  </a:lnTo>
                  <a:lnTo>
                    <a:pt x="142843" y="1"/>
                  </a:lnTo>
                  <a:lnTo>
                    <a:pt x="174031" y="0"/>
                  </a:lnTo>
                  <a:lnTo>
                    <a:pt x="176333" y="1058"/>
                  </a:lnTo>
                  <a:lnTo>
                    <a:pt x="177868" y="2822"/>
                  </a:lnTo>
                  <a:lnTo>
                    <a:pt x="180938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4026"/>
            <p:cNvSpPr/>
            <p:nvPr>
              <p:custDataLst>
                <p:tags r:id="rId89"/>
              </p:custDataLst>
            </p:nvPr>
          </p:nvSpPr>
          <p:spPr>
            <a:xfrm>
              <a:off x="1914808" y="4695825"/>
              <a:ext cx="218793" cy="52818"/>
            </a:xfrm>
            <a:custGeom>
              <a:avLst/>
              <a:gdLst/>
              <a:ahLst/>
              <a:cxnLst/>
              <a:rect l="0" t="0" r="0" b="0"/>
              <a:pathLst>
                <a:path w="218793" h="52818">
                  <a:moveTo>
                    <a:pt x="56867" y="0"/>
                  </a:moveTo>
                  <a:lnTo>
                    <a:pt x="56867" y="0"/>
                  </a:lnTo>
                  <a:lnTo>
                    <a:pt x="25344" y="31523"/>
                  </a:lnTo>
                  <a:lnTo>
                    <a:pt x="16046" y="35177"/>
                  </a:lnTo>
                  <a:lnTo>
                    <a:pt x="10603" y="36151"/>
                  </a:lnTo>
                  <a:lnTo>
                    <a:pt x="6974" y="37859"/>
                  </a:lnTo>
                  <a:lnTo>
                    <a:pt x="4555" y="40055"/>
                  </a:lnTo>
                  <a:lnTo>
                    <a:pt x="673" y="46129"/>
                  </a:lnTo>
                  <a:lnTo>
                    <a:pt x="0" y="52238"/>
                  </a:lnTo>
                  <a:lnTo>
                    <a:pt x="964" y="52817"/>
                  </a:lnTo>
                  <a:lnTo>
                    <a:pt x="2665" y="52145"/>
                  </a:lnTo>
                  <a:lnTo>
                    <a:pt x="7377" y="49634"/>
                  </a:lnTo>
                  <a:lnTo>
                    <a:pt x="50923" y="41131"/>
                  </a:lnTo>
                  <a:lnTo>
                    <a:pt x="97813" y="27916"/>
                  </a:lnTo>
                  <a:lnTo>
                    <a:pt x="128573" y="20801"/>
                  </a:lnTo>
                  <a:lnTo>
                    <a:pt x="169007" y="16458"/>
                  </a:lnTo>
                  <a:lnTo>
                    <a:pt x="2187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7" name="SMARTInkShape-Group841"/>
          <p:cNvGrpSpPr/>
          <p:nvPr/>
        </p:nvGrpSpPr>
        <p:grpSpPr>
          <a:xfrm>
            <a:off x="2573087" y="4400667"/>
            <a:ext cx="617789" cy="523759"/>
            <a:chOff x="2573087" y="4400667"/>
            <a:chExt cx="617789" cy="523759"/>
          </a:xfrm>
        </p:grpSpPr>
        <p:sp>
          <p:nvSpPr>
            <p:cNvPr id="165" name="SMARTInkShape-4027"/>
            <p:cNvSpPr/>
            <p:nvPr>
              <p:custDataLst>
                <p:tags r:id="rId86"/>
              </p:custDataLst>
            </p:nvPr>
          </p:nvSpPr>
          <p:spPr>
            <a:xfrm>
              <a:off x="2573087" y="4497424"/>
              <a:ext cx="179080" cy="426430"/>
            </a:xfrm>
            <a:custGeom>
              <a:avLst/>
              <a:gdLst/>
              <a:ahLst/>
              <a:cxnLst/>
              <a:rect l="0" t="0" r="0" b="0"/>
              <a:pathLst>
                <a:path w="179080" h="426430">
                  <a:moveTo>
                    <a:pt x="27238" y="160301"/>
                  </a:moveTo>
                  <a:lnTo>
                    <a:pt x="27238" y="160301"/>
                  </a:lnTo>
                  <a:lnTo>
                    <a:pt x="19037" y="160301"/>
                  </a:lnTo>
                  <a:lnTo>
                    <a:pt x="9628" y="152100"/>
                  </a:lnTo>
                  <a:lnTo>
                    <a:pt x="8195" y="141335"/>
                  </a:lnTo>
                  <a:lnTo>
                    <a:pt x="8188" y="141254"/>
                  </a:lnTo>
                  <a:lnTo>
                    <a:pt x="8188" y="160497"/>
                  </a:lnTo>
                  <a:lnTo>
                    <a:pt x="11010" y="168502"/>
                  </a:lnTo>
                  <a:lnTo>
                    <a:pt x="14734" y="175588"/>
                  </a:lnTo>
                  <a:lnTo>
                    <a:pt x="26278" y="222041"/>
                  </a:lnTo>
                  <a:lnTo>
                    <a:pt x="29871" y="253635"/>
                  </a:lnTo>
                  <a:lnTo>
                    <a:pt x="35401" y="280572"/>
                  </a:lnTo>
                  <a:lnTo>
                    <a:pt x="36643" y="324074"/>
                  </a:lnTo>
                  <a:lnTo>
                    <a:pt x="36752" y="366281"/>
                  </a:lnTo>
                  <a:lnTo>
                    <a:pt x="36763" y="410559"/>
                  </a:lnTo>
                  <a:lnTo>
                    <a:pt x="36763" y="425070"/>
                  </a:lnTo>
                  <a:lnTo>
                    <a:pt x="35705" y="425713"/>
                  </a:lnTo>
                  <a:lnTo>
                    <a:pt x="31707" y="426429"/>
                  </a:lnTo>
                  <a:lnTo>
                    <a:pt x="30217" y="425561"/>
                  </a:lnTo>
                  <a:lnTo>
                    <a:pt x="29224" y="423924"/>
                  </a:lnTo>
                  <a:lnTo>
                    <a:pt x="27630" y="418750"/>
                  </a:lnTo>
                  <a:lnTo>
                    <a:pt x="26257" y="403577"/>
                  </a:lnTo>
                  <a:lnTo>
                    <a:pt x="12057" y="374062"/>
                  </a:lnTo>
                  <a:lnTo>
                    <a:pt x="8528" y="328305"/>
                  </a:lnTo>
                  <a:lnTo>
                    <a:pt x="5433" y="292970"/>
                  </a:lnTo>
                  <a:lnTo>
                    <a:pt x="0" y="260473"/>
                  </a:lnTo>
                  <a:lnTo>
                    <a:pt x="6378" y="216845"/>
                  </a:lnTo>
                  <a:lnTo>
                    <a:pt x="9008" y="169747"/>
                  </a:lnTo>
                  <a:lnTo>
                    <a:pt x="21414" y="127247"/>
                  </a:lnTo>
                  <a:lnTo>
                    <a:pt x="39655" y="83512"/>
                  </a:lnTo>
                  <a:lnTo>
                    <a:pt x="64756" y="40083"/>
                  </a:lnTo>
                  <a:lnTo>
                    <a:pt x="82979" y="19432"/>
                  </a:lnTo>
                  <a:lnTo>
                    <a:pt x="94698" y="13026"/>
                  </a:lnTo>
                  <a:lnTo>
                    <a:pt x="133352" y="0"/>
                  </a:lnTo>
                  <a:lnTo>
                    <a:pt x="137139" y="517"/>
                  </a:lnTo>
                  <a:lnTo>
                    <a:pt x="154077" y="6719"/>
                  </a:lnTo>
                  <a:lnTo>
                    <a:pt x="160516" y="13020"/>
                  </a:lnTo>
                  <a:lnTo>
                    <a:pt x="175395" y="33779"/>
                  </a:lnTo>
                  <a:lnTo>
                    <a:pt x="179079" y="62357"/>
                  </a:lnTo>
                  <a:lnTo>
                    <a:pt x="178547" y="106354"/>
                  </a:lnTo>
                  <a:lnTo>
                    <a:pt x="172024" y="124326"/>
                  </a:lnTo>
                  <a:lnTo>
                    <a:pt x="147838" y="161987"/>
                  </a:lnTo>
                  <a:lnTo>
                    <a:pt x="105122" y="192012"/>
                  </a:lnTo>
                  <a:lnTo>
                    <a:pt x="92178" y="196508"/>
                  </a:lnTo>
                  <a:lnTo>
                    <a:pt x="53068" y="198351"/>
                  </a:lnTo>
                  <a:lnTo>
                    <a:pt x="46479" y="195557"/>
                  </a:lnTo>
                  <a:lnTo>
                    <a:pt x="36763" y="1888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4028"/>
            <p:cNvSpPr/>
            <p:nvPr>
              <p:custDataLst>
                <p:tags r:id="rId87"/>
              </p:custDataLst>
            </p:nvPr>
          </p:nvSpPr>
          <p:spPr>
            <a:xfrm>
              <a:off x="3029321" y="4400667"/>
              <a:ext cx="161555" cy="523759"/>
            </a:xfrm>
            <a:custGeom>
              <a:avLst/>
              <a:gdLst/>
              <a:ahLst/>
              <a:cxnLst/>
              <a:rect l="0" t="0" r="0" b="0"/>
              <a:pathLst>
                <a:path w="161555" h="523759">
                  <a:moveTo>
                    <a:pt x="152029" y="18933"/>
                  </a:moveTo>
                  <a:lnTo>
                    <a:pt x="152029" y="18933"/>
                  </a:lnTo>
                  <a:lnTo>
                    <a:pt x="152029" y="1207"/>
                  </a:lnTo>
                  <a:lnTo>
                    <a:pt x="150971" y="766"/>
                  </a:lnTo>
                  <a:lnTo>
                    <a:pt x="138772" y="0"/>
                  </a:lnTo>
                  <a:lnTo>
                    <a:pt x="136841" y="1019"/>
                  </a:lnTo>
                  <a:lnTo>
                    <a:pt x="135553" y="2757"/>
                  </a:lnTo>
                  <a:lnTo>
                    <a:pt x="134695" y="4974"/>
                  </a:lnTo>
                  <a:lnTo>
                    <a:pt x="133065" y="6452"/>
                  </a:lnTo>
                  <a:lnTo>
                    <a:pt x="122844" y="11646"/>
                  </a:lnTo>
                  <a:lnTo>
                    <a:pt x="101193" y="31764"/>
                  </a:lnTo>
                  <a:lnTo>
                    <a:pt x="68288" y="79158"/>
                  </a:lnTo>
                  <a:lnTo>
                    <a:pt x="50690" y="124113"/>
                  </a:lnTo>
                  <a:lnTo>
                    <a:pt x="34589" y="171387"/>
                  </a:lnTo>
                  <a:lnTo>
                    <a:pt x="21861" y="210502"/>
                  </a:lnTo>
                  <a:lnTo>
                    <a:pt x="9155" y="257897"/>
                  </a:lnTo>
                  <a:lnTo>
                    <a:pt x="1510" y="302967"/>
                  </a:lnTo>
                  <a:lnTo>
                    <a:pt x="0" y="342444"/>
                  </a:lnTo>
                  <a:lnTo>
                    <a:pt x="797" y="370200"/>
                  </a:lnTo>
                  <a:lnTo>
                    <a:pt x="12901" y="410768"/>
                  </a:lnTo>
                  <a:lnTo>
                    <a:pt x="26200" y="445701"/>
                  </a:lnTo>
                  <a:lnTo>
                    <a:pt x="72824" y="492245"/>
                  </a:lnTo>
                  <a:lnTo>
                    <a:pt x="91754" y="506072"/>
                  </a:lnTo>
                  <a:lnTo>
                    <a:pt x="136157" y="520301"/>
                  </a:lnTo>
                  <a:lnTo>
                    <a:pt x="161554" y="5237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7" name="SMARTInkShape-Group842"/>
          <p:cNvGrpSpPr/>
          <p:nvPr/>
        </p:nvGrpSpPr>
        <p:grpSpPr>
          <a:xfrm>
            <a:off x="3486311" y="4305417"/>
            <a:ext cx="1095094" cy="837526"/>
            <a:chOff x="3486311" y="4305417"/>
            <a:chExt cx="1095094" cy="837526"/>
          </a:xfrm>
        </p:grpSpPr>
        <p:sp>
          <p:nvSpPr>
            <p:cNvPr id="168" name="SMARTInkShape-4029"/>
            <p:cNvSpPr/>
            <p:nvPr>
              <p:custDataLst>
                <p:tags r:id="rId77"/>
              </p:custDataLst>
            </p:nvPr>
          </p:nvSpPr>
          <p:spPr>
            <a:xfrm>
              <a:off x="4210050" y="4933950"/>
              <a:ext cx="104776" cy="19051"/>
            </a:xfrm>
            <a:custGeom>
              <a:avLst/>
              <a:gdLst/>
              <a:ahLst/>
              <a:cxnLst/>
              <a:rect l="0" t="0" r="0" b="0"/>
              <a:pathLst>
                <a:path w="104776" h="19051">
                  <a:moveTo>
                    <a:pt x="0" y="19050"/>
                  </a:moveTo>
                  <a:lnTo>
                    <a:pt x="0" y="19050"/>
                  </a:lnTo>
                  <a:lnTo>
                    <a:pt x="22666" y="19050"/>
                  </a:lnTo>
                  <a:lnTo>
                    <a:pt x="24636" y="17992"/>
                  </a:lnTo>
                  <a:lnTo>
                    <a:pt x="25949" y="16228"/>
                  </a:lnTo>
                  <a:lnTo>
                    <a:pt x="26824" y="13994"/>
                  </a:lnTo>
                  <a:lnTo>
                    <a:pt x="28466" y="12505"/>
                  </a:lnTo>
                  <a:lnTo>
                    <a:pt x="33113" y="10849"/>
                  </a:lnTo>
                  <a:lnTo>
                    <a:pt x="63524" y="8489"/>
                  </a:lnTo>
                  <a:lnTo>
                    <a:pt x="76205" y="1991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4030"/>
            <p:cNvSpPr/>
            <p:nvPr>
              <p:custDataLst>
                <p:tags r:id="rId78"/>
              </p:custDataLst>
            </p:nvPr>
          </p:nvSpPr>
          <p:spPr>
            <a:xfrm>
              <a:off x="4524375" y="4800600"/>
              <a:ext cx="57030" cy="171451"/>
            </a:xfrm>
            <a:custGeom>
              <a:avLst/>
              <a:gdLst/>
              <a:ahLst/>
              <a:cxnLst/>
              <a:rect l="0" t="0" r="0" b="0"/>
              <a:pathLst>
                <a:path w="57030" h="171451">
                  <a:moveTo>
                    <a:pt x="0" y="0"/>
                  </a:moveTo>
                  <a:lnTo>
                    <a:pt x="0" y="0"/>
                  </a:lnTo>
                  <a:lnTo>
                    <a:pt x="13257" y="0"/>
                  </a:lnTo>
                  <a:lnTo>
                    <a:pt x="15188" y="1058"/>
                  </a:lnTo>
                  <a:lnTo>
                    <a:pt x="16475" y="2822"/>
                  </a:lnTo>
                  <a:lnTo>
                    <a:pt x="17333" y="5056"/>
                  </a:lnTo>
                  <a:lnTo>
                    <a:pt x="18964" y="6545"/>
                  </a:lnTo>
                  <a:lnTo>
                    <a:pt x="28651" y="10321"/>
                  </a:lnTo>
                  <a:lnTo>
                    <a:pt x="41703" y="22748"/>
                  </a:lnTo>
                  <a:lnTo>
                    <a:pt x="44993" y="28808"/>
                  </a:lnTo>
                  <a:lnTo>
                    <a:pt x="56237" y="73203"/>
                  </a:lnTo>
                  <a:lnTo>
                    <a:pt x="57029" y="96985"/>
                  </a:lnTo>
                  <a:lnTo>
                    <a:pt x="48014" y="141152"/>
                  </a:lnTo>
                  <a:lnTo>
                    <a:pt x="44976" y="150223"/>
                  </a:lnTo>
                  <a:lnTo>
                    <a:pt x="41156" y="157783"/>
                  </a:lnTo>
                  <a:lnTo>
                    <a:pt x="39458" y="164670"/>
                  </a:lnTo>
                  <a:lnTo>
                    <a:pt x="37947" y="166930"/>
                  </a:lnTo>
                  <a:lnTo>
                    <a:pt x="35882" y="168437"/>
                  </a:lnTo>
                  <a:lnTo>
                    <a:pt x="30018" y="170855"/>
                  </a:lnTo>
                  <a:lnTo>
                    <a:pt x="1905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4031"/>
            <p:cNvSpPr/>
            <p:nvPr>
              <p:custDataLst>
                <p:tags r:id="rId79"/>
              </p:custDataLst>
            </p:nvPr>
          </p:nvSpPr>
          <p:spPr>
            <a:xfrm>
              <a:off x="3762375" y="4305417"/>
              <a:ext cx="57151" cy="199909"/>
            </a:xfrm>
            <a:custGeom>
              <a:avLst/>
              <a:gdLst/>
              <a:ahLst/>
              <a:cxnLst/>
              <a:rect l="0" t="0" r="0" b="0"/>
              <a:pathLst>
                <a:path w="57151" h="199909">
                  <a:moveTo>
                    <a:pt x="0" y="9408"/>
                  </a:moveTo>
                  <a:lnTo>
                    <a:pt x="0" y="9408"/>
                  </a:lnTo>
                  <a:lnTo>
                    <a:pt x="0" y="0"/>
                  </a:lnTo>
                  <a:lnTo>
                    <a:pt x="0" y="8094"/>
                  </a:lnTo>
                  <a:lnTo>
                    <a:pt x="6546" y="16753"/>
                  </a:lnTo>
                  <a:lnTo>
                    <a:pt x="8201" y="22550"/>
                  </a:lnTo>
                  <a:lnTo>
                    <a:pt x="12173" y="48403"/>
                  </a:lnTo>
                  <a:lnTo>
                    <a:pt x="17692" y="68028"/>
                  </a:lnTo>
                  <a:lnTo>
                    <a:pt x="21819" y="114364"/>
                  </a:lnTo>
                  <a:lnTo>
                    <a:pt x="27241" y="134563"/>
                  </a:lnTo>
                  <a:lnTo>
                    <a:pt x="29610" y="176768"/>
                  </a:lnTo>
                  <a:lnTo>
                    <a:pt x="36773" y="188381"/>
                  </a:lnTo>
                  <a:lnTo>
                    <a:pt x="42763" y="194846"/>
                  </a:lnTo>
                  <a:lnTo>
                    <a:pt x="48287" y="197659"/>
                  </a:lnTo>
                  <a:lnTo>
                    <a:pt x="57150" y="199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4032"/>
            <p:cNvSpPr/>
            <p:nvPr>
              <p:custDataLst>
                <p:tags r:id="rId80"/>
              </p:custDataLst>
            </p:nvPr>
          </p:nvSpPr>
          <p:spPr>
            <a:xfrm>
              <a:off x="3486311" y="4562475"/>
              <a:ext cx="942407" cy="85692"/>
            </a:xfrm>
            <a:custGeom>
              <a:avLst/>
              <a:gdLst/>
              <a:ahLst/>
              <a:cxnLst/>
              <a:rect l="0" t="0" r="0" b="0"/>
              <a:pathLst>
                <a:path w="942407" h="85692">
                  <a:moveTo>
                    <a:pt x="28414" y="76200"/>
                  </a:moveTo>
                  <a:lnTo>
                    <a:pt x="28414" y="76200"/>
                  </a:lnTo>
                  <a:lnTo>
                    <a:pt x="23357" y="76200"/>
                  </a:lnTo>
                  <a:lnTo>
                    <a:pt x="18053" y="79022"/>
                  </a:lnTo>
                  <a:lnTo>
                    <a:pt x="12167" y="82745"/>
                  </a:lnTo>
                  <a:lnTo>
                    <a:pt x="0" y="85691"/>
                  </a:lnTo>
                  <a:lnTo>
                    <a:pt x="32956" y="84666"/>
                  </a:lnTo>
                  <a:lnTo>
                    <a:pt x="68576" y="77524"/>
                  </a:lnTo>
                  <a:lnTo>
                    <a:pt x="112626" y="75404"/>
                  </a:lnTo>
                  <a:lnTo>
                    <a:pt x="150615" y="69731"/>
                  </a:lnTo>
                  <a:lnTo>
                    <a:pt x="195972" y="66523"/>
                  </a:lnTo>
                  <a:lnTo>
                    <a:pt x="230943" y="62021"/>
                  </a:lnTo>
                  <a:lnTo>
                    <a:pt x="267652" y="59315"/>
                  </a:lnTo>
                  <a:lnTo>
                    <a:pt x="305134" y="58112"/>
                  </a:lnTo>
                  <a:lnTo>
                    <a:pt x="342959" y="57577"/>
                  </a:lnTo>
                  <a:lnTo>
                    <a:pt x="383759" y="54518"/>
                  </a:lnTo>
                  <a:lnTo>
                    <a:pt x="426587" y="50688"/>
                  </a:lnTo>
                  <a:lnTo>
                    <a:pt x="470316" y="48987"/>
                  </a:lnTo>
                  <a:lnTo>
                    <a:pt x="514445" y="45408"/>
                  </a:lnTo>
                  <a:lnTo>
                    <a:pt x="558753" y="41348"/>
                  </a:lnTo>
                  <a:lnTo>
                    <a:pt x="603140" y="39543"/>
                  </a:lnTo>
                  <a:lnTo>
                    <a:pt x="644740" y="38741"/>
                  </a:lnTo>
                  <a:lnTo>
                    <a:pt x="684395" y="38385"/>
                  </a:lnTo>
                  <a:lnTo>
                    <a:pt x="723186" y="38226"/>
                  </a:lnTo>
                  <a:lnTo>
                    <a:pt x="758771" y="35334"/>
                  </a:lnTo>
                  <a:lnTo>
                    <a:pt x="805733" y="30578"/>
                  </a:lnTo>
                  <a:lnTo>
                    <a:pt x="843636" y="29168"/>
                  </a:lnTo>
                  <a:lnTo>
                    <a:pt x="887067" y="27595"/>
                  </a:lnTo>
                  <a:lnTo>
                    <a:pt x="928638" y="18255"/>
                  </a:lnTo>
                  <a:lnTo>
                    <a:pt x="930188" y="16404"/>
                  </a:lnTo>
                  <a:lnTo>
                    <a:pt x="932677" y="10883"/>
                  </a:lnTo>
                  <a:lnTo>
                    <a:pt x="935839" y="10129"/>
                  </a:lnTo>
                  <a:lnTo>
                    <a:pt x="942406" y="9561"/>
                  </a:lnTo>
                  <a:lnTo>
                    <a:pt x="9332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4033"/>
            <p:cNvSpPr/>
            <p:nvPr>
              <p:custDataLst>
                <p:tags r:id="rId81"/>
              </p:custDataLst>
            </p:nvPr>
          </p:nvSpPr>
          <p:spPr>
            <a:xfrm>
              <a:off x="3524250" y="4838711"/>
              <a:ext cx="57151" cy="180965"/>
            </a:xfrm>
            <a:custGeom>
              <a:avLst/>
              <a:gdLst/>
              <a:ahLst/>
              <a:cxnLst/>
              <a:rect l="0" t="0" r="0" b="0"/>
              <a:pathLst>
                <a:path w="57151" h="180965">
                  <a:moveTo>
                    <a:pt x="9525" y="38089"/>
                  </a:moveTo>
                  <a:lnTo>
                    <a:pt x="9525" y="38089"/>
                  </a:lnTo>
                  <a:lnTo>
                    <a:pt x="1324" y="38089"/>
                  </a:lnTo>
                  <a:lnTo>
                    <a:pt x="883" y="37031"/>
                  </a:lnTo>
                  <a:lnTo>
                    <a:pt x="0" y="10965"/>
                  </a:lnTo>
                  <a:lnTo>
                    <a:pt x="9515" y="0"/>
                  </a:lnTo>
                  <a:lnTo>
                    <a:pt x="9525" y="26813"/>
                  </a:lnTo>
                  <a:lnTo>
                    <a:pt x="17726" y="49869"/>
                  </a:lnTo>
                  <a:lnTo>
                    <a:pt x="20031" y="88149"/>
                  </a:lnTo>
                  <a:lnTo>
                    <a:pt x="26574" y="106812"/>
                  </a:lnTo>
                  <a:lnTo>
                    <a:pt x="31221" y="135505"/>
                  </a:lnTo>
                  <a:lnTo>
                    <a:pt x="36742" y="154110"/>
                  </a:lnTo>
                  <a:lnTo>
                    <a:pt x="37698" y="164658"/>
                  </a:lnTo>
                  <a:lnTo>
                    <a:pt x="38890" y="166918"/>
                  </a:lnTo>
                  <a:lnTo>
                    <a:pt x="40744" y="168426"/>
                  </a:lnTo>
                  <a:lnTo>
                    <a:pt x="43037" y="169430"/>
                  </a:lnTo>
                  <a:lnTo>
                    <a:pt x="44567" y="171158"/>
                  </a:lnTo>
                  <a:lnTo>
                    <a:pt x="47590" y="180832"/>
                  </a:lnTo>
                  <a:lnTo>
                    <a:pt x="57150" y="1809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4034"/>
            <p:cNvSpPr/>
            <p:nvPr>
              <p:custDataLst>
                <p:tags r:id="rId82"/>
              </p:custDataLst>
            </p:nvPr>
          </p:nvSpPr>
          <p:spPr>
            <a:xfrm>
              <a:off x="3657751" y="4953000"/>
              <a:ext cx="142725" cy="19051"/>
            </a:xfrm>
            <a:custGeom>
              <a:avLst/>
              <a:gdLst/>
              <a:ahLst/>
              <a:cxnLst/>
              <a:rect l="0" t="0" r="0" b="0"/>
              <a:pathLst>
                <a:path w="142725" h="19051">
                  <a:moveTo>
                    <a:pt x="28424" y="0"/>
                  </a:moveTo>
                  <a:lnTo>
                    <a:pt x="28424" y="0"/>
                  </a:lnTo>
                  <a:lnTo>
                    <a:pt x="23367" y="0"/>
                  </a:lnTo>
                  <a:lnTo>
                    <a:pt x="21878" y="1058"/>
                  </a:lnTo>
                  <a:lnTo>
                    <a:pt x="20885" y="2822"/>
                  </a:lnTo>
                  <a:lnTo>
                    <a:pt x="19016" y="9133"/>
                  </a:lnTo>
                  <a:lnTo>
                    <a:pt x="1568" y="9515"/>
                  </a:lnTo>
                  <a:lnTo>
                    <a:pt x="995" y="10576"/>
                  </a:lnTo>
                  <a:lnTo>
                    <a:pt x="0" y="17725"/>
                  </a:lnTo>
                  <a:lnTo>
                    <a:pt x="1008" y="18167"/>
                  </a:lnTo>
                  <a:lnTo>
                    <a:pt x="45199" y="19050"/>
                  </a:lnTo>
                  <a:lnTo>
                    <a:pt x="88679" y="17992"/>
                  </a:lnTo>
                  <a:lnTo>
                    <a:pt x="107372" y="10849"/>
                  </a:lnTo>
                  <a:lnTo>
                    <a:pt x="142724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4035"/>
            <p:cNvSpPr/>
            <p:nvPr>
              <p:custDataLst>
                <p:tags r:id="rId83"/>
              </p:custDataLst>
            </p:nvPr>
          </p:nvSpPr>
          <p:spPr>
            <a:xfrm>
              <a:off x="4400550" y="4848366"/>
              <a:ext cx="85688" cy="294577"/>
            </a:xfrm>
            <a:custGeom>
              <a:avLst/>
              <a:gdLst/>
              <a:ahLst/>
              <a:cxnLst/>
              <a:rect l="0" t="0" r="0" b="0"/>
              <a:pathLst>
                <a:path w="85688" h="294577">
                  <a:moveTo>
                    <a:pt x="9525" y="28434"/>
                  </a:moveTo>
                  <a:lnTo>
                    <a:pt x="9525" y="28434"/>
                  </a:lnTo>
                  <a:lnTo>
                    <a:pt x="9525" y="69724"/>
                  </a:lnTo>
                  <a:lnTo>
                    <a:pt x="12347" y="76066"/>
                  </a:lnTo>
                  <a:lnTo>
                    <a:pt x="16071" y="82412"/>
                  </a:lnTo>
                  <a:lnTo>
                    <a:pt x="18461" y="95109"/>
                  </a:lnTo>
                  <a:lnTo>
                    <a:pt x="19034" y="140159"/>
                  </a:lnTo>
                  <a:lnTo>
                    <a:pt x="17991" y="184280"/>
                  </a:lnTo>
                  <a:lnTo>
                    <a:pt x="10408" y="222133"/>
                  </a:lnTo>
                  <a:lnTo>
                    <a:pt x="8729" y="240108"/>
                  </a:lnTo>
                  <a:lnTo>
                    <a:pt x="1358" y="259652"/>
                  </a:lnTo>
                  <a:lnTo>
                    <a:pt x="3" y="294576"/>
                  </a:lnTo>
                  <a:lnTo>
                    <a:pt x="0" y="249616"/>
                  </a:lnTo>
                  <a:lnTo>
                    <a:pt x="0" y="206339"/>
                  </a:lnTo>
                  <a:lnTo>
                    <a:pt x="0" y="162350"/>
                  </a:lnTo>
                  <a:lnTo>
                    <a:pt x="1058" y="149336"/>
                  </a:lnTo>
                  <a:lnTo>
                    <a:pt x="8642" y="105519"/>
                  </a:lnTo>
                  <a:lnTo>
                    <a:pt x="10321" y="89844"/>
                  </a:lnTo>
                  <a:lnTo>
                    <a:pt x="17692" y="59909"/>
                  </a:lnTo>
                  <a:lnTo>
                    <a:pt x="19840" y="42334"/>
                  </a:lnTo>
                  <a:lnTo>
                    <a:pt x="25517" y="30906"/>
                  </a:lnTo>
                  <a:lnTo>
                    <a:pt x="28456" y="5291"/>
                  </a:lnTo>
                  <a:lnTo>
                    <a:pt x="29554" y="3480"/>
                  </a:lnTo>
                  <a:lnTo>
                    <a:pt x="31344" y="2273"/>
                  </a:lnTo>
                  <a:lnTo>
                    <a:pt x="38920" y="574"/>
                  </a:lnTo>
                  <a:lnTo>
                    <a:pt x="45906" y="0"/>
                  </a:lnTo>
                  <a:lnTo>
                    <a:pt x="59317" y="11624"/>
                  </a:lnTo>
                  <a:lnTo>
                    <a:pt x="70278" y="22526"/>
                  </a:lnTo>
                  <a:lnTo>
                    <a:pt x="73568" y="31453"/>
                  </a:lnTo>
                  <a:lnTo>
                    <a:pt x="76089" y="41418"/>
                  </a:lnTo>
                  <a:lnTo>
                    <a:pt x="83508" y="56437"/>
                  </a:lnTo>
                  <a:lnTo>
                    <a:pt x="85687" y="96950"/>
                  </a:lnTo>
                  <a:lnTo>
                    <a:pt x="82885" y="104041"/>
                  </a:lnTo>
                  <a:lnTo>
                    <a:pt x="79171" y="110720"/>
                  </a:lnTo>
                  <a:lnTo>
                    <a:pt x="76022" y="120430"/>
                  </a:lnTo>
                  <a:lnTo>
                    <a:pt x="52612" y="147232"/>
                  </a:lnTo>
                  <a:lnTo>
                    <a:pt x="44197" y="150025"/>
                  </a:lnTo>
                  <a:lnTo>
                    <a:pt x="31661" y="151818"/>
                  </a:lnTo>
                  <a:lnTo>
                    <a:pt x="27124" y="149241"/>
                  </a:lnTo>
                  <a:lnTo>
                    <a:pt x="21580" y="145626"/>
                  </a:lnTo>
                  <a:lnTo>
                    <a:pt x="12509" y="142533"/>
                  </a:lnTo>
                  <a:lnTo>
                    <a:pt x="6265" y="138058"/>
                  </a:lnTo>
                  <a:lnTo>
                    <a:pt x="2784" y="132541"/>
                  </a:lnTo>
                  <a:lnTo>
                    <a:pt x="825" y="120664"/>
                  </a:lnTo>
                  <a:lnTo>
                    <a:pt x="0" y="1046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4036"/>
            <p:cNvSpPr/>
            <p:nvPr>
              <p:custDataLst>
                <p:tags r:id="rId84"/>
              </p:custDataLst>
            </p:nvPr>
          </p:nvSpPr>
          <p:spPr>
            <a:xfrm>
              <a:off x="3962458" y="4800610"/>
              <a:ext cx="66618" cy="228065"/>
            </a:xfrm>
            <a:custGeom>
              <a:avLst/>
              <a:gdLst/>
              <a:ahLst/>
              <a:cxnLst/>
              <a:rect l="0" t="0" r="0" b="0"/>
              <a:pathLst>
                <a:path w="66618" h="228065">
                  <a:moveTo>
                    <a:pt x="66617" y="19040"/>
                  </a:moveTo>
                  <a:lnTo>
                    <a:pt x="66617" y="19040"/>
                  </a:lnTo>
                  <a:lnTo>
                    <a:pt x="66617" y="10839"/>
                  </a:lnTo>
                  <a:lnTo>
                    <a:pt x="65559" y="10398"/>
                  </a:lnTo>
                  <a:lnTo>
                    <a:pt x="52428" y="9549"/>
                  </a:lnTo>
                  <a:lnTo>
                    <a:pt x="50808" y="8479"/>
                  </a:lnTo>
                  <a:lnTo>
                    <a:pt x="49727" y="6708"/>
                  </a:lnTo>
                  <a:lnTo>
                    <a:pt x="47605" y="106"/>
                  </a:lnTo>
                  <a:lnTo>
                    <a:pt x="39369" y="0"/>
                  </a:lnTo>
                  <a:lnTo>
                    <a:pt x="38927" y="1055"/>
                  </a:lnTo>
                  <a:lnTo>
                    <a:pt x="38159" y="8192"/>
                  </a:lnTo>
                  <a:lnTo>
                    <a:pt x="31519" y="16858"/>
                  </a:lnTo>
                  <a:lnTo>
                    <a:pt x="28348" y="25683"/>
                  </a:lnTo>
                  <a:lnTo>
                    <a:pt x="13407" y="45524"/>
                  </a:lnTo>
                  <a:lnTo>
                    <a:pt x="1419" y="92231"/>
                  </a:lnTo>
                  <a:lnTo>
                    <a:pt x="0" y="135332"/>
                  </a:lnTo>
                  <a:lnTo>
                    <a:pt x="1003" y="177672"/>
                  </a:lnTo>
                  <a:lnTo>
                    <a:pt x="8143" y="201711"/>
                  </a:lnTo>
                  <a:lnTo>
                    <a:pt x="10701" y="204321"/>
                  </a:lnTo>
                  <a:lnTo>
                    <a:pt x="22297" y="209052"/>
                  </a:lnTo>
                  <a:lnTo>
                    <a:pt x="24371" y="211332"/>
                  </a:lnTo>
                  <a:lnTo>
                    <a:pt x="30111" y="219596"/>
                  </a:lnTo>
                  <a:lnTo>
                    <a:pt x="32754" y="222595"/>
                  </a:lnTo>
                  <a:lnTo>
                    <a:pt x="38514" y="225925"/>
                  </a:lnTo>
                  <a:lnTo>
                    <a:pt x="50835" y="228064"/>
                  </a:lnTo>
                  <a:lnTo>
                    <a:pt x="57133" y="225534"/>
                  </a:lnTo>
                  <a:lnTo>
                    <a:pt x="66617" y="2190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4037"/>
            <p:cNvSpPr/>
            <p:nvPr>
              <p:custDataLst>
                <p:tags r:id="rId85"/>
              </p:custDataLst>
            </p:nvPr>
          </p:nvSpPr>
          <p:spPr>
            <a:xfrm>
              <a:off x="4115193" y="4857750"/>
              <a:ext cx="18658" cy="142745"/>
            </a:xfrm>
            <a:custGeom>
              <a:avLst/>
              <a:gdLst/>
              <a:ahLst/>
              <a:cxnLst/>
              <a:rect l="0" t="0" r="0" b="0"/>
              <a:pathLst>
                <a:path w="18658" h="142745">
                  <a:moveTo>
                    <a:pt x="9132" y="0"/>
                  </a:moveTo>
                  <a:lnTo>
                    <a:pt x="9132" y="0"/>
                  </a:lnTo>
                  <a:lnTo>
                    <a:pt x="0" y="0"/>
                  </a:lnTo>
                  <a:lnTo>
                    <a:pt x="9018" y="0"/>
                  </a:lnTo>
                  <a:lnTo>
                    <a:pt x="9132" y="41290"/>
                  </a:lnTo>
                  <a:lnTo>
                    <a:pt x="11954" y="47632"/>
                  </a:lnTo>
                  <a:lnTo>
                    <a:pt x="14189" y="50805"/>
                  </a:lnTo>
                  <a:lnTo>
                    <a:pt x="17333" y="65382"/>
                  </a:lnTo>
                  <a:lnTo>
                    <a:pt x="18642" y="112263"/>
                  </a:lnTo>
                  <a:lnTo>
                    <a:pt x="18654" y="126597"/>
                  </a:lnTo>
                  <a:lnTo>
                    <a:pt x="17597" y="128848"/>
                  </a:lnTo>
                  <a:lnTo>
                    <a:pt x="15834" y="130349"/>
                  </a:lnTo>
                  <a:lnTo>
                    <a:pt x="13600" y="131350"/>
                  </a:lnTo>
                  <a:lnTo>
                    <a:pt x="12111" y="133074"/>
                  </a:lnTo>
                  <a:lnTo>
                    <a:pt x="9166" y="142744"/>
                  </a:lnTo>
                  <a:lnTo>
                    <a:pt x="18657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8" name="SMARTInkShape-4038"/>
          <p:cNvSpPr/>
          <p:nvPr>
            <p:custDataLst>
              <p:tags r:id="rId10"/>
            </p:custDataLst>
          </p:nvPr>
        </p:nvSpPr>
        <p:spPr>
          <a:xfrm>
            <a:off x="3410378" y="4791075"/>
            <a:ext cx="113873" cy="323851"/>
          </a:xfrm>
          <a:custGeom>
            <a:avLst/>
            <a:gdLst/>
            <a:ahLst/>
            <a:cxnLst/>
            <a:rect l="0" t="0" r="0" b="0"/>
            <a:pathLst>
              <a:path w="113873" h="323851">
                <a:moveTo>
                  <a:pt x="75772" y="19050"/>
                </a:moveTo>
                <a:lnTo>
                  <a:pt x="75772" y="19050"/>
                </a:lnTo>
                <a:lnTo>
                  <a:pt x="75772" y="3"/>
                </a:lnTo>
                <a:lnTo>
                  <a:pt x="67571" y="0"/>
                </a:lnTo>
                <a:lnTo>
                  <a:pt x="67130" y="1058"/>
                </a:lnTo>
                <a:lnTo>
                  <a:pt x="66640" y="5056"/>
                </a:lnTo>
                <a:lnTo>
                  <a:pt x="65450" y="6545"/>
                </a:lnTo>
                <a:lnTo>
                  <a:pt x="53024" y="14189"/>
                </a:lnTo>
                <a:lnTo>
                  <a:pt x="49787" y="19712"/>
                </a:lnTo>
                <a:lnTo>
                  <a:pt x="42652" y="36937"/>
                </a:lnTo>
                <a:lnTo>
                  <a:pt x="22775" y="70850"/>
                </a:lnTo>
                <a:lnTo>
                  <a:pt x="16043" y="117182"/>
                </a:lnTo>
                <a:lnTo>
                  <a:pt x="6884" y="161342"/>
                </a:lnTo>
                <a:lnTo>
                  <a:pt x="2822" y="175424"/>
                </a:lnTo>
                <a:lnTo>
                  <a:pt x="0" y="214542"/>
                </a:lnTo>
                <a:lnTo>
                  <a:pt x="9298" y="259212"/>
                </a:lnTo>
                <a:lnTo>
                  <a:pt x="28344" y="293036"/>
                </a:lnTo>
                <a:lnTo>
                  <a:pt x="35643" y="300630"/>
                </a:lnTo>
                <a:lnTo>
                  <a:pt x="63641" y="317369"/>
                </a:lnTo>
                <a:lnTo>
                  <a:pt x="82291" y="321930"/>
                </a:lnTo>
                <a:lnTo>
                  <a:pt x="113872" y="3238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1" name="SMARTInkShape-Group844"/>
          <p:cNvGrpSpPr/>
          <p:nvPr/>
        </p:nvGrpSpPr>
        <p:grpSpPr>
          <a:xfrm>
            <a:off x="4667250" y="4695825"/>
            <a:ext cx="238126" cy="347395"/>
            <a:chOff x="4667250" y="4695825"/>
            <a:chExt cx="238126" cy="347395"/>
          </a:xfrm>
        </p:grpSpPr>
        <p:sp>
          <p:nvSpPr>
            <p:cNvPr id="179" name="SMARTInkShape-4039"/>
            <p:cNvSpPr/>
            <p:nvPr>
              <p:custDataLst>
                <p:tags r:id="rId75"/>
              </p:custDataLst>
            </p:nvPr>
          </p:nvSpPr>
          <p:spPr>
            <a:xfrm>
              <a:off x="4667250" y="4752975"/>
              <a:ext cx="66548" cy="290245"/>
            </a:xfrm>
            <a:custGeom>
              <a:avLst/>
              <a:gdLst/>
              <a:ahLst/>
              <a:cxnLst/>
              <a:rect l="0" t="0" r="0" b="0"/>
              <a:pathLst>
                <a:path w="66548" h="290245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8642" y="1058"/>
                  </a:lnTo>
                  <a:lnTo>
                    <a:pt x="9491" y="9133"/>
                  </a:lnTo>
                  <a:lnTo>
                    <a:pt x="24711" y="25748"/>
                  </a:lnTo>
                  <a:lnTo>
                    <a:pt x="30634" y="38169"/>
                  </a:lnTo>
                  <a:lnTo>
                    <a:pt x="41682" y="50814"/>
                  </a:lnTo>
                  <a:lnTo>
                    <a:pt x="44983" y="59978"/>
                  </a:lnTo>
                  <a:lnTo>
                    <a:pt x="49665" y="77038"/>
                  </a:lnTo>
                  <a:lnTo>
                    <a:pt x="64494" y="124435"/>
                  </a:lnTo>
                  <a:lnTo>
                    <a:pt x="66547" y="168311"/>
                  </a:lnTo>
                  <a:lnTo>
                    <a:pt x="65591" y="193682"/>
                  </a:lnTo>
                  <a:lnTo>
                    <a:pt x="54914" y="235303"/>
                  </a:lnTo>
                  <a:lnTo>
                    <a:pt x="50865" y="243221"/>
                  </a:lnTo>
                  <a:lnTo>
                    <a:pt x="47527" y="253628"/>
                  </a:lnTo>
                  <a:lnTo>
                    <a:pt x="41363" y="263415"/>
                  </a:lnTo>
                  <a:lnTo>
                    <a:pt x="39551" y="269826"/>
                  </a:lnTo>
                  <a:lnTo>
                    <a:pt x="38009" y="271959"/>
                  </a:lnTo>
                  <a:lnTo>
                    <a:pt x="35922" y="273381"/>
                  </a:lnTo>
                  <a:lnTo>
                    <a:pt x="30782" y="276019"/>
                  </a:lnTo>
                  <a:lnTo>
                    <a:pt x="24969" y="280720"/>
                  </a:lnTo>
                  <a:lnTo>
                    <a:pt x="21681" y="286336"/>
                  </a:lnTo>
                  <a:lnTo>
                    <a:pt x="20805" y="289316"/>
                  </a:lnTo>
                  <a:lnTo>
                    <a:pt x="20219" y="290244"/>
                  </a:lnTo>
                  <a:lnTo>
                    <a:pt x="19830" y="289804"/>
                  </a:lnTo>
                  <a:lnTo>
                    <a:pt x="19570" y="288453"/>
                  </a:lnTo>
                  <a:lnTo>
                    <a:pt x="18338" y="287553"/>
                  </a:lnTo>
                  <a:lnTo>
                    <a:pt x="14148" y="286551"/>
                  </a:lnTo>
                  <a:lnTo>
                    <a:pt x="12606" y="285226"/>
                  </a:lnTo>
                  <a:lnTo>
                    <a:pt x="10894" y="280931"/>
                  </a:lnTo>
                  <a:lnTo>
                    <a:pt x="9525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4040"/>
            <p:cNvSpPr/>
            <p:nvPr>
              <p:custDataLst>
                <p:tags r:id="rId76"/>
              </p:custDataLst>
            </p:nvPr>
          </p:nvSpPr>
          <p:spPr>
            <a:xfrm>
              <a:off x="4743450" y="4695825"/>
              <a:ext cx="161926" cy="104738"/>
            </a:xfrm>
            <a:custGeom>
              <a:avLst/>
              <a:gdLst/>
              <a:ahLst/>
              <a:cxnLst/>
              <a:rect l="0" t="0" r="0" b="0"/>
              <a:pathLst>
                <a:path w="161926" h="104738">
                  <a:moveTo>
                    <a:pt x="0" y="19050"/>
                  </a:moveTo>
                  <a:lnTo>
                    <a:pt x="0" y="19050"/>
                  </a:lnTo>
                  <a:lnTo>
                    <a:pt x="9133" y="9917"/>
                  </a:lnTo>
                  <a:lnTo>
                    <a:pt x="9491" y="1358"/>
                  </a:lnTo>
                  <a:lnTo>
                    <a:pt x="10561" y="906"/>
                  </a:lnTo>
                  <a:lnTo>
                    <a:pt x="33229" y="0"/>
                  </a:lnTo>
                  <a:lnTo>
                    <a:pt x="38757" y="2823"/>
                  </a:lnTo>
                  <a:lnTo>
                    <a:pt x="52163" y="14189"/>
                  </a:lnTo>
                  <a:lnTo>
                    <a:pt x="54933" y="19712"/>
                  </a:lnTo>
                  <a:lnTo>
                    <a:pt x="56955" y="38158"/>
                  </a:lnTo>
                  <a:lnTo>
                    <a:pt x="57112" y="50811"/>
                  </a:lnTo>
                  <a:lnTo>
                    <a:pt x="54310" y="57155"/>
                  </a:lnTo>
                  <a:lnTo>
                    <a:pt x="50596" y="63502"/>
                  </a:lnTo>
                  <a:lnTo>
                    <a:pt x="48945" y="69851"/>
                  </a:lnTo>
                  <a:lnTo>
                    <a:pt x="47447" y="71967"/>
                  </a:lnTo>
                  <a:lnTo>
                    <a:pt x="45389" y="73378"/>
                  </a:lnTo>
                  <a:lnTo>
                    <a:pt x="42960" y="74319"/>
                  </a:lnTo>
                  <a:lnTo>
                    <a:pt x="41340" y="76004"/>
                  </a:lnTo>
                  <a:lnTo>
                    <a:pt x="35918" y="86313"/>
                  </a:lnTo>
                  <a:lnTo>
                    <a:pt x="33470" y="89292"/>
                  </a:lnTo>
                  <a:lnTo>
                    <a:pt x="27928" y="92602"/>
                  </a:lnTo>
                  <a:lnTo>
                    <a:pt x="24969" y="93485"/>
                  </a:lnTo>
                  <a:lnTo>
                    <a:pt x="22995" y="95131"/>
                  </a:lnTo>
                  <a:lnTo>
                    <a:pt x="19204" y="104337"/>
                  </a:lnTo>
                  <a:lnTo>
                    <a:pt x="32321" y="104737"/>
                  </a:lnTo>
                  <a:lnTo>
                    <a:pt x="38354" y="101936"/>
                  </a:lnTo>
                  <a:lnTo>
                    <a:pt x="44563" y="98222"/>
                  </a:lnTo>
                  <a:lnTo>
                    <a:pt x="54009" y="95072"/>
                  </a:lnTo>
                  <a:lnTo>
                    <a:pt x="64569" y="88965"/>
                  </a:lnTo>
                  <a:lnTo>
                    <a:pt x="111290" y="80795"/>
                  </a:lnTo>
                  <a:lnTo>
                    <a:pt x="161925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4" name="SMARTInkShape-Group845"/>
          <p:cNvGrpSpPr/>
          <p:nvPr/>
        </p:nvGrpSpPr>
        <p:grpSpPr>
          <a:xfrm>
            <a:off x="5105410" y="4248278"/>
            <a:ext cx="161760" cy="599948"/>
            <a:chOff x="5105410" y="4248278"/>
            <a:chExt cx="161760" cy="599948"/>
          </a:xfrm>
        </p:grpSpPr>
        <p:sp>
          <p:nvSpPr>
            <p:cNvPr id="182" name="SMARTInkShape-4041"/>
            <p:cNvSpPr/>
            <p:nvPr>
              <p:custDataLst>
                <p:tags r:id="rId73"/>
              </p:custDataLst>
            </p:nvPr>
          </p:nvSpPr>
          <p:spPr>
            <a:xfrm>
              <a:off x="5124450" y="4562475"/>
              <a:ext cx="114301" cy="285751"/>
            </a:xfrm>
            <a:custGeom>
              <a:avLst/>
              <a:gdLst/>
              <a:ahLst/>
              <a:cxnLst/>
              <a:rect l="0" t="0" r="0" b="0"/>
              <a:pathLst>
                <a:path w="114301" h="285751">
                  <a:moveTo>
                    <a:pt x="114300" y="0"/>
                  </a:moveTo>
                  <a:lnTo>
                    <a:pt x="114300" y="0"/>
                  </a:lnTo>
                  <a:lnTo>
                    <a:pt x="109244" y="5056"/>
                  </a:lnTo>
                  <a:lnTo>
                    <a:pt x="106761" y="13183"/>
                  </a:lnTo>
                  <a:lnTo>
                    <a:pt x="99835" y="59246"/>
                  </a:lnTo>
                  <a:lnTo>
                    <a:pt x="93032" y="105052"/>
                  </a:lnTo>
                  <a:lnTo>
                    <a:pt x="82112" y="147986"/>
                  </a:lnTo>
                  <a:lnTo>
                    <a:pt x="69764" y="195115"/>
                  </a:lnTo>
                  <a:lnTo>
                    <a:pt x="53964" y="233885"/>
                  </a:lnTo>
                  <a:lnTo>
                    <a:pt x="16267" y="278815"/>
                  </a:lnTo>
                  <a:lnTo>
                    <a:pt x="9700" y="282668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4042"/>
            <p:cNvSpPr/>
            <p:nvPr>
              <p:custDataLst>
                <p:tags r:id="rId74"/>
              </p:custDataLst>
            </p:nvPr>
          </p:nvSpPr>
          <p:spPr>
            <a:xfrm>
              <a:off x="5105410" y="4248278"/>
              <a:ext cx="161760" cy="485648"/>
            </a:xfrm>
            <a:custGeom>
              <a:avLst/>
              <a:gdLst/>
              <a:ahLst/>
              <a:cxnLst/>
              <a:rect l="0" t="0" r="0" b="0"/>
              <a:pathLst>
                <a:path w="161760" h="485648">
                  <a:moveTo>
                    <a:pt x="19040" y="37972"/>
                  </a:moveTo>
                  <a:lnTo>
                    <a:pt x="19040" y="37972"/>
                  </a:lnTo>
                  <a:lnTo>
                    <a:pt x="13984" y="32916"/>
                  </a:lnTo>
                  <a:lnTo>
                    <a:pt x="11501" y="27611"/>
                  </a:lnTo>
                  <a:lnTo>
                    <a:pt x="9907" y="20639"/>
                  </a:lnTo>
                  <a:lnTo>
                    <a:pt x="1348" y="10872"/>
                  </a:lnTo>
                  <a:lnTo>
                    <a:pt x="0" y="0"/>
                  </a:lnTo>
                  <a:lnTo>
                    <a:pt x="16858" y="17800"/>
                  </a:lnTo>
                  <a:lnTo>
                    <a:pt x="44466" y="61216"/>
                  </a:lnTo>
                  <a:lnTo>
                    <a:pt x="69488" y="107529"/>
                  </a:lnTo>
                  <a:lnTo>
                    <a:pt x="91183" y="151593"/>
                  </a:lnTo>
                  <a:lnTo>
                    <a:pt x="107824" y="191746"/>
                  </a:lnTo>
                  <a:lnTo>
                    <a:pt x="131339" y="238178"/>
                  </a:lnTo>
                  <a:lnTo>
                    <a:pt x="139450" y="266626"/>
                  </a:lnTo>
                  <a:lnTo>
                    <a:pt x="150020" y="314205"/>
                  </a:lnTo>
                  <a:lnTo>
                    <a:pt x="160140" y="356766"/>
                  </a:lnTo>
                  <a:lnTo>
                    <a:pt x="161759" y="396582"/>
                  </a:lnTo>
                  <a:lnTo>
                    <a:pt x="152205" y="441188"/>
                  </a:lnTo>
                  <a:lnTo>
                    <a:pt x="145045" y="459185"/>
                  </a:lnTo>
                  <a:lnTo>
                    <a:pt x="135965" y="475285"/>
                  </a:lnTo>
                  <a:lnTo>
                    <a:pt x="135090" y="478739"/>
                  </a:lnTo>
                  <a:lnTo>
                    <a:pt x="133448" y="481041"/>
                  </a:lnTo>
                  <a:lnTo>
                    <a:pt x="131296" y="482577"/>
                  </a:lnTo>
                  <a:lnTo>
                    <a:pt x="125293" y="485041"/>
                  </a:lnTo>
                  <a:lnTo>
                    <a:pt x="114290" y="4856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9" name="SMARTInkShape-Group846"/>
          <p:cNvGrpSpPr/>
          <p:nvPr/>
        </p:nvGrpSpPr>
        <p:grpSpPr>
          <a:xfrm>
            <a:off x="6010275" y="4257855"/>
            <a:ext cx="666751" cy="418868"/>
            <a:chOff x="6010275" y="4257855"/>
            <a:chExt cx="666751" cy="418868"/>
          </a:xfrm>
        </p:grpSpPr>
        <p:sp>
          <p:nvSpPr>
            <p:cNvPr id="185" name="SMARTInkShape-4043"/>
            <p:cNvSpPr/>
            <p:nvPr>
              <p:custDataLst>
                <p:tags r:id="rId69"/>
              </p:custDataLst>
            </p:nvPr>
          </p:nvSpPr>
          <p:spPr>
            <a:xfrm>
              <a:off x="6010275" y="4419600"/>
              <a:ext cx="161926" cy="28576"/>
            </a:xfrm>
            <a:custGeom>
              <a:avLst/>
              <a:gdLst/>
              <a:ahLst/>
              <a:cxnLst/>
              <a:rect l="0" t="0" r="0" b="0"/>
              <a:pathLst>
                <a:path w="161926" h="28576">
                  <a:moveTo>
                    <a:pt x="0" y="0"/>
                  </a:moveTo>
                  <a:lnTo>
                    <a:pt x="0" y="0"/>
                  </a:lnTo>
                  <a:lnTo>
                    <a:pt x="0" y="9133"/>
                  </a:lnTo>
                  <a:lnTo>
                    <a:pt x="16247" y="10561"/>
                  </a:lnTo>
                  <a:lnTo>
                    <a:pt x="28648" y="17059"/>
                  </a:lnTo>
                  <a:lnTo>
                    <a:pt x="70439" y="19016"/>
                  </a:lnTo>
                  <a:lnTo>
                    <a:pt x="116265" y="20107"/>
                  </a:lnTo>
                  <a:lnTo>
                    <a:pt x="135305" y="26589"/>
                  </a:lnTo>
                  <a:lnTo>
                    <a:pt x="161925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4044"/>
            <p:cNvSpPr/>
            <p:nvPr>
              <p:custDataLst>
                <p:tags r:id="rId70"/>
              </p:custDataLst>
            </p:nvPr>
          </p:nvSpPr>
          <p:spPr>
            <a:xfrm>
              <a:off x="6048546" y="4533900"/>
              <a:ext cx="161755" cy="47578"/>
            </a:xfrm>
            <a:custGeom>
              <a:avLst/>
              <a:gdLst/>
              <a:ahLst/>
              <a:cxnLst/>
              <a:rect l="0" t="0" r="0" b="0"/>
              <a:pathLst>
                <a:path w="161755" h="47578">
                  <a:moveTo>
                    <a:pt x="37929" y="9525"/>
                  </a:moveTo>
                  <a:lnTo>
                    <a:pt x="37929" y="9525"/>
                  </a:lnTo>
                  <a:lnTo>
                    <a:pt x="16470" y="22782"/>
                  </a:lnTo>
                  <a:lnTo>
                    <a:pt x="6407" y="31915"/>
                  </a:lnTo>
                  <a:lnTo>
                    <a:pt x="2752" y="38173"/>
                  </a:lnTo>
                  <a:lnTo>
                    <a:pt x="0" y="47072"/>
                  </a:lnTo>
                  <a:lnTo>
                    <a:pt x="13101" y="47577"/>
                  </a:lnTo>
                  <a:lnTo>
                    <a:pt x="60071" y="31147"/>
                  </a:lnTo>
                  <a:lnTo>
                    <a:pt x="83648" y="26515"/>
                  </a:lnTo>
                  <a:lnTo>
                    <a:pt x="124657" y="12429"/>
                  </a:lnTo>
                  <a:lnTo>
                    <a:pt x="16175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4045"/>
            <p:cNvSpPr/>
            <p:nvPr>
              <p:custDataLst>
                <p:tags r:id="rId71"/>
              </p:custDataLst>
            </p:nvPr>
          </p:nvSpPr>
          <p:spPr>
            <a:xfrm>
              <a:off x="6457950" y="4257855"/>
              <a:ext cx="114226" cy="418868"/>
            </a:xfrm>
            <a:custGeom>
              <a:avLst/>
              <a:gdLst/>
              <a:ahLst/>
              <a:cxnLst/>
              <a:rect l="0" t="0" r="0" b="0"/>
              <a:pathLst>
                <a:path w="114226" h="418868">
                  <a:moveTo>
                    <a:pt x="9525" y="199845"/>
                  </a:moveTo>
                  <a:lnTo>
                    <a:pt x="9525" y="199845"/>
                  </a:lnTo>
                  <a:lnTo>
                    <a:pt x="9525" y="231644"/>
                  </a:lnTo>
                  <a:lnTo>
                    <a:pt x="18462" y="276295"/>
                  </a:lnTo>
                  <a:lnTo>
                    <a:pt x="19016" y="320509"/>
                  </a:lnTo>
                  <a:lnTo>
                    <a:pt x="19049" y="363756"/>
                  </a:lnTo>
                  <a:lnTo>
                    <a:pt x="17992" y="392723"/>
                  </a:lnTo>
                  <a:lnTo>
                    <a:pt x="9641" y="418317"/>
                  </a:lnTo>
                  <a:lnTo>
                    <a:pt x="1334" y="418867"/>
                  </a:lnTo>
                  <a:lnTo>
                    <a:pt x="34" y="377283"/>
                  </a:lnTo>
                  <a:lnTo>
                    <a:pt x="3" y="331561"/>
                  </a:lnTo>
                  <a:lnTo>
                    <a:pt x="0" y="288226"/>
                  </a:lnTo>
                  <a:lnTo>
                    <a:pt x="0" y="245172"/>
                  </a:lnTo>
                  <a:lnTo>
                    <a:pt x="0" y="208689"/>
                  </a:lnTo>
                  <a:lnTo>
                    <a:pt x="2822" y="171068"/>
                  </a:lnTo>
                  <a:lnTo>
                    <a:pt x="8201" y="125487"/>
                  </a:lnTo>
                  <a:lnTo>
                    <a:pt x="19712" y="79085"/>
                  </a:lnTo>
                  <a:lnTo>
                    <a:pt x="25949" y="57878"/>
                  </a:lnTo>
                  <a:lnTo>
                    <a:pt x="30619" y="38189"/>
                  </a:lnTo>
                  <a:lnTo>
                    <a:pt x="33113" y="31749"/>
                  </a:lnTo>
                  <a:lnTo>
                    <a:pt x="41528" y="21772"/>
                  </a:lnTo>
                  <a:lnTo>
                    <a:pt x="64437" y="1871"/>
                  </a:lnTo>
                  <a:lnTo>
                    <a:pt x="87936" y="0"/>
                  </a:lnTo>
                  <a:lnTo>
                    <a:pt x="94822" y="2723"/>
                  </a:lnTo>
                  <a:lnTo>
                    <a:pt x="107866" y="13093"/>
                  </a:lnTo>
                  <a:lnTo>
                    <a:pt x="111440" y="21947"/>
                  </a:lnTo>
                  <a:lnTo>
                    <a:pt x="114225" y="67164"/>
                  </a:lnTo>
                  <a:lnTo>
                    <a:pt x="113231" y="98333"/>
                  </a:lnTo>
                  <a:lnTo>
                    <a:pt x="101042" y="130007"/>
                  </a:lnTo>
                  <a:lnTo>
                    <a:pt x="87731" y="148851"/>
                  </a:lnTo>
                  <a:lnTo>
                    <a:pt x="51058" y="194435"/>
                  </a:lnTo>
                  <a:lnTo>
                    <a:pt x="28575" y="2093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4046"/>
            <p:cNvSpPr/>
            <p:nvPr>
              <p:custDataLst>
                <p:tags r:id="rId72"/>
              </p:custDataLst>
            </p:nvPr>
          </p:nvSpPr>
          <p:spPr>
            <a:xfrm>
              <a:off x="6667500" y="445770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0"/>
                  </a:moveTo>
                  <a:lnTo>
                    <a:pt x="0" y="0"/>
                  </a:lnTo>
                  <a:lnTo>
                    <a:pt x="8200" y="8201"/>
                  </a:lnTo>
                  <a:lnTo>
                    <a:pt x="952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4" name="SMARTInkShape-Group847"/>
          <p:cNvGrpSpPr/>
          <p:nvPr/>
        </p:nvGrpSpPr>
        <p:grpSpPr>
          <a:xfrm>
            <a:off x="7096159" y="4086225"/>
            <a:ext cx="400017" cy="874405"/>
            <a:chOff x="7096159" y="4086225"/>
            <a:chExt cx="400017" cy="874405"/>
          </a:xfrm>
        </p:grpSpPr>
        <p:sp>
          <p:nvSpPr>
            <p:cNvPr id="190" name="SMARTInkShape-4047"/>
            <p:cNvSpPr/>
            <p:nvPr>
              <p:custDataLst>
                <p:tags r:id="rId65"/>
              </p:custDataLst>
            </p:nvPr>
          </p:nvSpPr>
          <p:spPr>
            <a:xfrm>
              <a:off x="7229475" y="4086225"/>
              <a:ext cx="9526" cy="276226"/>
            </a:xfrm>
            <a:custGeom>
              <a:avLst/>
              <a:gdLst/>
              <a:ahLst/>
              <a:cxnLst/>
              <a:rect l="0" t="0" r="0" b="0"/>
              <a:pathLst>
                <a:path w="9526" h="276226">
                  <a:moveTo>
                    <a:pt x="0" y="0"/>
                  </a:moveTo>
                  <a:lnTo>
                    <a:pt x="0" y="0"/>
                  </a:lnTo>
                  <a:lnTo>
                    <a:pt x="9409" y="0"/>
                  </a:lnTo>
                  <a:lnTo>
                    <a:pt x="9524" y="42562"/>
                  </a:lnTo>
                  <a:lnTo>
                    <a:pt x="9525" y="86034"/>
                  </a:lnTo>
                  <a:lnTo>
                    <a:pt x="9525" y="125329"/>
                  </a:lnTo>
                  <a:lnTo>
                    <a:pt x="9525" y="168826"/>
                  </a:lnTo>
                  <a:lnTo>
                    <a:pt x="9525" y="209400"/>
                  </a:lnTo>
                  <a:lnTo>
                    <a:pt x="9525" y="256980"/>
                  </a:lnTo>
                  <a:lnTo>
                    <a:pt x="9525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4048"/>
            <p:cNvSpPr/>
            <p:nvPr>
              <p:custDataLst>
                <p:tags r:id="rId66"/>
              </p:custDataLst>
            </p:nvPr>
          </p:nvSpPr>
          <p:spPr>
            <a:xfrm>
              <a:off x="7096159" y="4448175"/>
              <a:ext cx="295242" cy="37709"/>
            </a:xfrm>
            <a:custGeom>
              <a:avLst/>
              <a:gdLst/>
              <a:ahLst/>
              <a:cxnLst/>
              <a:rect l="0" t="0" r="0" b="0"/>
              <a:pathLst>
                <a:path w="295242" h="37709">
                  <a:moveTo>
                    <a:pt x="9491" y="28575"/>
                  </a:moveTo>
                  <a:lnTo>
                    <a:pt x="9491" y="28575"/>
                  </a:lnTo>
                  <a:lnTo>
                    <a:pt x="1291" y="28575"/>
                  </a:lnTo>
                  <a:lnTo>
                    <a:pt x="849" y="29633"/>
                  </a:lnTo>
                  <a:lnTo>
                    <a:pt x="0" y="37708"/>
                  </a:lnTo>
                  <a:lnTo>
                    <a:pt x="5033" y="32927"/>
                  </a:lnTo>
                  <a:lnTo>
                    <a:pt x="13154" y="30509"/>
                  </a:lnTo>
                  <a:lnTo>
                    <a:pt x="59212" y="28688"/>
                  </a:lnTo>
                  <a:lnTo>
                    <a:pt x="100300" y="21051"/>
                  </a:lnTo>
                  <a:lnTo>
                    <a:pt x="141964" y="14389"/>
                  </a:lnTo>
                  <a:lnTo>
                    <a:pt x="180768" y="10486"/>
                  </a:lnTo>
                  <a:lnTo>
                    <a:pt x="219007" y="9715"/>
                  </a:lnTo>
                  <a:lnTo>
                    <a:pt x="265603" y="8491"/>
                  </a:lnTo>
                  <a:lnTo>
                    <a:pt x="29524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4049"/>
            <p:cNvSpPr/>
            <p:nvPr>
              <p:custDataLst>
                <p:tags r:id="rId67"/>
              </p:custDataLst>
            </p:nvPr>
          </p:nvSpPr>
          <p:spPr>
            <a:xfrm>
              <a:off x="7219950" y="4640204"/>
              <a:ext cx="85294" cy="320426"/>
            </a:xfrm>
            <a:custGeom>
              <a:avLst/>
              <a:gdLst/>
              <a:ahLst/>
              <a:cxnLst/>
              <a:rect l="0" t="0" r="0" b="0"/>
              <a:pathLst>
                <a:path w="85294" h="320426">
                  <a:moveTo>
                    <a:pt x="9525" y="46096"/>
                  </a:moveTo>
                  <a:lnTo>
                    <a:pt x="9525" y="46096"/>
                  </a:lnTo>
                  <a:lnTo>
                    <a:pt x="9525" y="68486"/>
                  </a:lnTo>
                  <a:lnTo>
                    <a:pt x="588" y="113025"/>
                  </a:lnTo>
                  <a:lnTo>
                    <a:pt x="34" y="157235"/>
                  </a:lnTo>
                  <a:lnTo>
                    <a:pt x="2" y="201672"/>
                  </a:lnTo>
                  <a:lnTo>
                    <a:pt x="0" y="246121"/>
                  </a:lnTo>
                  <a:lnTo>
                    <a:pt x="0" y="292910"/>
                  </a:lnTo>
                  <a:lnTo>
                    <a:pt x="0" y="320425"/>
                  </a:lnTo>
                  <a:lnTo>
                    <a:pt x="0" y="275971"/>
                  </a:lnTo>
                  <a:lnTo>
                    <a:pt x="0" y="231404"/>
                  </a:lnTo>
                  <a:lnTo>
                    <a:pt x="2822" y="188287"/>
                  </a:lnTo>
                  <a:lnTo>
                    <a:pt x="8642" y="147801"/>
                  </a:lnTo>
                  <a:lnTo>
                    <a:pt x="9409" y="102842"/>
                  </a:lnTo>
                  <a:lnTo>
                    <a:pt x="17716" y="59318"/>
                  </a:lnTo>
                  <a:lnTo>
                    <a:pt x="21279" y="49150"/>
                  </a:lnTo>
                  <a:lnTo>
                    <a:pt x="34160" y="24077"/>
                  </a:lnTo>
                  <a:lnTo>
                    <a:pt x="36349" y="15849"/>
                  </a:lnTo>
                  <a:lnTo>
                    <a:pt x="37991" y="13231"/>
                  </a:lnTo>
                  <a:lnTo>
                    <a:pt x="40144" y="11486"/>
                  </a:lnTo>
                  <a:lnTo>
                    <a:pt x="45359" y="8489"/>
                  </a:lnTo>
                  <a:lnTo>
                    <a:pt x="54244" y="1910"/>
                  </a:lnTo>
                  <a:lnTo>
                    <a:pt x="60445" y="0"/>
                  </a:lnTo>
                  <a:lnTo>
                    <a:pt x="62522" y="548"/>
                  </a:lnTo>
                  <a:lnTo>
                    <a:pt x="63906" y="1973"/>
                  </a:lnTo>
                  <a:lnTo>
                    <a:pt x="64829" y="3981"/>
                  </a:lnTo>
                  <a:lnTo>
                    <a:pt x="66503" y="5319"/>
                  </a:lnTo>
                  <a:lnTo>
                    <a:pt x="71184" y="6806"/>
                  </a:lnTo>
                  <a:lnTo>
                    <a:pt x="72856" y="8261"/>
                  </a:lnTo>
                  <a:lnTo>
                    <a:pt x="83543" y="27248"/>
                  </a:lnTo>
                  <a:lnTo>
                    <a:pt x="85293" y="39786"/>
                  </a:lnTo>
                  <a:lnTo>
                    <a:pt x="82711" y="46113"/>
                  </a:lnTo>
                  <a:lnTo>
                    <a:pt x="80541" y="49282"/>
                  </a:lnTo>
                  <a:lnTo>
                    <a:pt x="73949" y="72687"/>
                  </a:lnTo>
                  <a:lnTo>
                    <a:pt x="69908" y="80139"/>
                  </a:lnTo>
                  <a:lnTo>
                    <a:pt x="66575" y="90284"/>
                  </a:lnTo>
                  <a:lnTo>
                    <a:pt x="44322" y="115936"/>
                  </a:lnTo>
                  <a:lnTo>
                    <a:pt x="38043" y="119469"/>
                  </a:lnTo>
                  <a:lnTo>
                    <a:pt x="31724" y="122098"/>
                  </a:lnTo>
                  <a:lnTo>
                    <a:pt x="20928" y="130332"/>
                  </a:lnTo>
                  <a:lnTo>
                    <a:pt x="20302" y="129770"/>
                  </a:lnTo>
                  <a:lnTo>
                    <a:pt x="19607" y="126323"/>
                  </a:lnTo>
                  <a:lnTo>
                    <a:pt x="18362" y="124980"/>
                  </a:lnTo>
                  <a:lnTo>
                    <a:pt x="14158" y="123489"/>
                  </a:lnTo>
                  <a:lnTo>
                    <a:pt x="12614" y="122034"/>
                  </a:lnTo>
                  <a:lnTo>
                    <a:pt x="9525" y="112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4050"/>
            <p:cNvSpPr/>
            <p:nvPr>
              <p:custDataLst>
                <p:tags r:id="rId68"/>
              </p:custDataLst>
            </p:nvPr>
          </p:nvSpPr>
          <p:spPr>
            <a:xfrm>
              <a:off x="7372350" y="4543425"/>
              <a:ext cx="123826" cy="123696"/>
            </a:xfrm>
            <a:custGeom>
              <a:avLst/>
              <a:gdLst/>
              <a:ahLst/>
              <a:cxnLst/>
              <a:rect l="0" t="0" r="0" b="0"/>
              <a:pathLst>
                <a:path w="123826" h="123696">
                  <a:moveTo>
                    <a:pt x="0" y="9525"/>
                  </a:moveTo>
                  <a:lnTo>
                    <a:pt x="0" y="9525"/>
                  </a:lnTo>
                  <a:lnTo>
                    <a:pt x="9491" y="34"/>
                  </a:lnTo>
                  <a:lnTo>
                    <a:pt x="45758" y="0"/>
                  </a:lnTo>
                  <a:lnTo>
                    <a:pt x="52128" y="5056"/>
                  </a:lnTo>
                  <a:lnTo>
                    <a:pt x="54918" y="10361"/>
                  </a:lnTo>
                  <a:lnTo>
                    <a:pt x="55662" y="13257"/>
                  </a:lnTo>
                  <a:lnTo>
                    <a:pt x="57216" y="15188"/>
                  </a:lnTo>
                  <a:lnTo>
                    <a:pt x="61764" y="17334"/>
                  </a:lnTo>
                  <a:lnTo>
                    <a:pt x="63402" y="18964"/>
                  </a:lnTo>
                  <a:lnTo>
                    <a:pt x="65220" y="23598"/>
                  </a:lnTo>
                  <a:lnTo>
                    <a:pt x="66243" y="32157"/>
                  </a:lnTo>
                  <a:lnTo>
                    <a:pt x="63661" y="38281"/>
                  </a:lnTo>
                  <a:lnTo>
                    <a:pt x="60044" y="44531"/>
                  </a:lnTo>
                  <a:lnTo>
                    <a:pt x="49799" y="70053"/>
                  </a:lnTo>
                  <a:lnTo>
                    <a:pt x="42036" y="81669"/>
                  </a:lnTo>
                  <a:lnTo>
                    <a:pt x="39850" y="88508"/>
                  </a:lnTo>
                  <a:lnTo>
                    <a:pt x="37150" y="90756"/>
                  </a:lnTo>
                  <a:lnTo>
                    <a:pt x="25354" y="94977"/>
                  </a:lnTo>
                  <a:lnTo>
                    <a:pt x="23253" y="97184"/>
                  </a:lnTo>
                  <a:lnTo>
                    <a:pt x="10571" y="114179"/>
                  </a:lnTo>
                  <a:lnTo>
                    <a:pt x="9663" y="122346"/>
                  </a:lnTo>
                  <a:lnTo>
                    <a:pt x="10675" y="122839"/>
                  </a:lnTo>
                  <a:lnTo>
                    <a:pt x="17738" y="123695"/>
                  </a:lnTo>
                  <a:lnTo>
                    <a:pt x="40393" y="115613"/>
                  </a:lnTo>
                  <a:lnTo>
                    <a:pt x="77002" y="111529"/>
                  </a:lnTo>
                  <a:lnTo>
                    <a:pt x="96702" y="106109"/>
                  </a:lnTo>
                  <a:lnTo>
                    <a:pt x="123825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7" name="SMARTInkShape-Group848"/>
          <p:cNvGrpSpPr/>
          <p:nvPr/>
        </p:nvGrpSpPr>
        <p:grpSpPr>
          <a:xfrm>
            <a:off x="7915275" y="4381500"/>
            <a:ext cx="200026" cy="114290"/>
            <a:chOff x="7915275" y="4381500"/>
            <a:chExt cx="200026" cy="114290"/>
          </a:xfrm>
        </p:grpSpPr>
        <p:sp>
          <p:nvSpPr>
            <p:cNvPr id="195" name="SMARTInkShape-4051"/>
            <p:cNvSpPr/>
            <p:nvPr>
              <p:custDataLst>
                <p:tags r:id="rId63"/>
              </p:custDataLst>
            </p:nvPr>
          </p:nvSpPr>
          <p:spPr>
            <a:xfrm>
              <a:off x="7915275" y="4381500"/>
              <a:ext cx="133351" cy="8202"/>
            </a:xfrm>
            <a:custGeom>
              <a:avLst/>
              <a:gdLst/>
              <a:ahLst/>
              <a:cxnLst/>
              <a:rect l="0" t="0" r="0" b="0"/>
              <a:pathLst>
                <a:path w="133351" h="8202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0" y="4076"/>
                  </a:lnTo>
                  <a:lnTo>
                    <a:pt x="1058" y="2718"/>
                  </a:lnTo>
                  <a:lnTo>
                    <a:pt x="5056" y="1208"/>
                  </a:lnTo>
                  <a:lnTo>
                    <a:pt x="50454" y="4"/>
                  </a:lnTo>
                  <a:lnTo>
                    <a:pt x="97310" y="0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4052"/>
            <p:cNvSpPr/>
            <p:nvPr>
              <p:custDataLst>
                <p:tags r:id="rId64"/>
              </p:custDataLst>
            </p:nvPr>
          </p:nvSpPr>
          <p:spPr>
            <a:xfrm>
              <a:off x="7925193" y="4467225"/>
              <a:ext cx="190108" cy="28565"/>
            </a:xfrm>
            <a:custGeom>
              <a:avLst/>
              <a:gdLst/>
              <a:ahLst/>
              <a:cxnLst/>
              <a:rect l="0" t="0" r="0" b="0"/>
              <a:pathLst>
                <a:path w="190108" h="28565">
                  <a:moveTo>
                    <a:pt x="9132" y="9525"/>
                  </a:moveTo>
                  <a:lnTo>
                    <a:pt x="9132" y="9525"/>
                  </a:lnTo>
                  <a:lnTo>
                    <a:pt x="932" y="17726"/>
                  </a:lnTo>
                  <a:lnTo>
                    <a:pt x="0" y="23714"/>
                  </a:lnTo>
                  <a:lnTo>
                    <a:pt x="927" y="25335"/>
                  </a:lnTo>
                  <a:lnTo>
                    <a:pt x="2604" y="26414"/>
                  </a:lnTo>
                  <a:lnTo>
                    <a:pt x="10020" y="27935"/>
                  </a:lnTo>
                  <a:lnTo>
                    <a:pt x="54156" y="28564"/>
                  </a:lnTo>
                  <a:lnTo>
                    <a:pt x="99123" y="27516"/>
                  </a:lnTo>
                  <a:lnTo>
                    <a:pt x="144776" y="18874"/>
                  </a:lnTo>
                  <a:lnTo>
                    <a:pt x="1901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3" name="SMARTInkShape-Group849"/>
          <p:cNvGrpSpPr/>
          <p:nvPr/>
        </p:nvGrpSpPr>
        <p:grpSpPr>
          <a:xfrm>
            <a:off x="8382021" y="4143375"/>
            <a:ext cx="399899" cy="814290"/>
            <a:chOff x="8382021" y="4143375"/>
            <a:chExt cx="399899" cy="814290"/>
          </a:xfrm>
        </p:grpSpPr>
        <p:sp>
          <p:nvSpPr>
            <p:cNvPr id="198" name="SMARTInkShape-4053"/>
            <p:cNvSpPr/>
            <p:nvPr>
              <p:custDataLst>
                <p:tags r:id="rId58"/>
              </p:custDataLst>
            </p:nvPr>
          </p:nvSpPr>
          <p:spPr>
            <a:xfrm>
              <a:off x="8658259" y="4305360"/>
              <a:ext cx="123661" cy="313814"/>
            </a:xfrm>
            <a:custGeom>
              <a:avLst/>
              <a:gdLst/>
              <a:ahLst/>
              <a:cxnLst/>
              <a:rect l="0" t="0" r="0" b="0"/>
              <a:pathLst>
                <a:path w="123661" h="313814">
                  <a:moveTo>
                    <a:pt x="38066" y="104715"/>
                  </a:moveTo>
                  <a:lnTo>
                    <a:pt x="38066" y="104715"/>
                  </a:lnTo>
                  <a:lnTo>
                    <a:pt x="38066" y="112916"/>
                  </a:lnTo>
                  <a:lnTo>
                    <a:pt x="29865" y="122325"/>
                  </a:lnTo>
                  <a:lnTo>
                    <a:pt x="28932" y="128395"/>
                  </a:lnTo>
                  <a:lnTo>
                    <a:pt x="28546" y="174055"/>
                  </a:lnTo>
                  <a:lnTo>
                    <a:pt x="27483" y="202433"/>
                  </a:lnTo>
                  <a:lnTo>
                    <a:pt x="21001" y="221070"/>
                  </a:lnTo>
                  <a:lnTo>
                    <a:pt x="18034" y="260194"/>
                  </a:lnTo>
                  <a:lnTo>
                    <a:pt x="11492" y="278341"/>
                  </a:lnTo>
                  <a:lnTo>
                    <a:pt x="9501" y="312738"/>
                  </a:lnTo>
                  <a:lnTo>
                    <a:pt x="8440" y="313247"/>
                  </a:lnTo>
                  <a:lnTo>
                    <a:pt x="4438" y="313813"/>
                  </a:lnTo>
                  <a:lnTo>
                    <a:pt x="2947" y="312905"/>
                  </a:lnTo>
                  <a:lnTo>
                    <a:pt x="1953" y="311242"/>
                  </a:lnTo>
                  <a:lnTo>
                    <a:pt x="359" y="306024"/>
                  </a:lnTo>
                  <a:lnTo>
                    <a:pt x="0" y="283394"/>
                  </a:lnTo>
                  <a:lnTo>
                    <a:pt x="8170" y="242084"/>
                  </a:lnTo>
                  <a:lnTo>
                    <a:pt x="9376" y="198157"/>
                  </a:lnTo>
                  <a:lnTo>
                    <a:pt x="12298" y="152102"/>
                  </a:lnTo>
                  <a:lnTo>
                    <a:pt x="24677" y="111229"/>
                  </a:lnTo>
                  <a:lnTo>
                    <a:pt x="34748" y="64430"/>
                  </a:lnTo>
                  <a:lnTo>
                    <a:pt x="38141" y="45742"/>
                  </a:lnTo>
                  <a:lnTo>
                    <a:pt x="57004" y="5174"/>
                  </a:lnTo>
                  <a:lnTo>
                    <a:pt x="59159" y="3429"/>
                  </a:lnTo>
                  <a:lnTo>
                    <a:pt x="64374" y="1491"/>
                  </a:lnTo>
                  <a:lnTo>
                    <a:pt x="88901" y="0"/>
                  </a:lnTo>
                  <a:lnTo>
                    <a:pt x="95232" y="2789"/>
                  </a:lnTo>
                  <a:lnTo>
                    <a:pt x="107919" y="13202"/>
                  </a:lnTo>
                  <a:lnTo>
                    <a:pt x="111445" y="19240"/>
                  </a:lnTo>
                  <a:lnTo>
                    <a:pt x="114071" y="25451"/>
                  </a:lnTo>
                  <a:lnTo>
                    <a:pt x="118765" y="31739"/>
                  </a:lnTo>
                  <a:lnTo>
                    <a:pt x="121558" y="40884"/>
                  </a:lnTo>
                  <a:lnTo>
                    <a:pt x="123660" y="69399"/>
                  </a:lnTo>
                  <a:lnTo>
                    <a:pt x="118696" y="84255"/>
                  </a:lnTo>
                  <a:lnTo>
                    <a:pt x="107537" y="100634"/>
                  </a:lnTo>
                  <a:lnTo>
                    <a:pt x="87775" y="120511"/>
                  </a:lnTo>
                  <a:lnTo>
                    <a:pt x="72786" y="129033"/>
                  </a:lnTo>
                  <a:lnTo>
                    <a:pt x="27189" y="141822"/>
                  </a:lnTo>
                  <a:lnTo>
                    <a:pt x="19016" y="1428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4054"/>
            <p:cNvSpPr/>
            <p:nvPr>
              <p:custDataLst>
                <p:tags r:id="rId59"/>
              </p:custDataLst>
            </p:nvPr>
          </p:nvSpPr>
          <p:spPr>
            <a:xfrm>
              <a:off x="8382021" y="4886325"/>
              <a:ext cx="238105" cy="9526"/>
            </a:xfrm>
            <a:custGeom>
              <a:avLst/>
              <a:gdLst/>
              <a:ahLst/>
              <a:cxnLst/>
              <a:rect l="0" t="0" r="0" b="0"/>
              <a:pathLst>
                <a:path w="238105" h="9526">
                  <a:moveTo>
                    <a:pt x="19029" y="0"/>
                  </a:moveTo>
                  <a:lnTo>
                    <a:pt x="19029" y="0"/>
                  </a:lnTo>
                  <a:lnTo>
                    <a:pt x="764" y="0"/>
                  </a:lnTo>
                  <a:lnTo>
                    <a:pt x="48" y="8201"/>
                  </a:lnTo>
                  <a:lnTo>
                    <a:pt x="0" y="4076"/>
                  </a:lnTo>
                  <a:lnTo>
                    <a:pt x="1051" y="2717"/>
                  </a:lnTo>
                  <a:lnTo>
                    <a:pt x="5042" y="1208"/>
                  </a:lnTo>
                  <a:lnTo>
                    <a:pt x="45696" y="21"/>
                  </a:lnTo>
                  <a:lnTo>
                    <a:pt x="67852" y="1065"/>
                  </a:lnTo>
                  <a:lnTo>
                    <a:pt x="114301" y="8643"/>
                  </a:lnTo>
                  <a:lnTo>
                    <a:pt x="161823" y="9447"/>
                  </a:lnTo>
                  <a:lnTo>
                    <a:pt x="209439" y="9518"/>
                  </a:lnTo>
                  <a:lnTo>
                    <a:pt x="238104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4055"/>
            <p:cNvSpPr/>
            <p:nvPr>
              <p:custDataLst>
                <p:tags r:id="rId60"/>
              </p:custDataLst>
            </p:nvPr>
          </p:nvSpPr>
          <p:spPr>
            <a:xfrm>
              <a:off x="8393549" y="4933950"/>
              <a:ext cx="255152" cy="23715"/>
            </a:xfrm>
            <a:custGeom>
              <a:avLst/>
              <a:gdLst/>
              <a:ahLst/>
              <a:cxnLst/>
              <a:rect l="0" t="0" r="0" b="0"/>
              <a:pathLst>
                <a:path w="255152" h="23715">
                  <a:moveTo>
                    <a:pt x="121801" y="9525"/>
                  </a:moveTo>
                  <a:lnTo>
                    <a:pt x="121801" y="9525"/>
                  </a:lnTo>
                  <a:lnTo>
                    <a:pt x="105534" y="10583"/>
                  </a:lnTo>
                  <a:lnTo>
                    <a:pt x="63763" y="17726"/>
                  </a:lnTo>
                  <a:lnTo>
                    <a:pt x="50851" y="21284"/>
                  </a:lnTo>
                  <a:lnTo>
                    <a:pt x="45926" y="23714"/>
                  </a:lnTo>
                  <a:lnTo>
                    <a:pt x="40526" y="23218"/>
                  </a:lnTo>
                  <a:lnTo>
                    <a:pt x="23871" y="15581"/>
                  </a:lnTo>
                  <a:lnTo>
                    <a:pt x="19473" y="15679"/>
                  </a:lnTo>
                  <a:lnTo>
                    <a:pt x="0" y="18853"/>
                  </a:lnTo>
                  <a:lnTo>
                    <a:pt x="43048" y="19048"/>
                  </a:lnTo>
                  <a:lnTo>
                    <a:pt x="90263" y="16228"/>
                  </a:lnTo>
                  <a:lnTo>
                    <a:pt x="127626" y="11511"/>
                  </a:lnTo>
                  <a:lnTo>
                    <a:pt x="168696" y="9917"/>
                  </a:lnTo>
                  <a:lnTo>
                    <a:pt x="213927" y="3056"/>
                  </a:lnTo>
                  <a:lnTo>
                    <a:pt x="2551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4056"/>
            <p:cNvSpPr/>
            <p:nvPr>
              <p:custDataLst>
                <p:tags r:id="rId61"/>
              </p:custDataLst>
            </p:nvPr>
          </p:nvSpPr>
          <p:spPr>
            <a:xfrm>
              <a:off x="8524875" y="4152910"/>
              <a:ext cx="152010" cy="352416"/>
            </a:xfrm>
            <a:custGeom>
              <a:avLst/>
              <a:gdLst/>
              <a:ahLst/>
              <a:cxnLst/>
              <a:rect l="0" t="0" r="0" b="0"/>
              <a:pathLst>
                <a:path w="152010" h="352416">
                  <a:moveTo>
                    <a:pt x="142875" y="9515"/>
                  </a:moveTo>
                  <a:lnTo>
                    <a:pt x="142875" y="9515"/>
                  </a:lnTo>
                  <a:lnTo>
                    <a:pt x="142875" y="1314"/>
                  </a:lnTo>
                  <a:lnTo>
                    <a:pt x="143933" y="873"/>
                  </a:lnTo>
                  <a:lnTo>
                    <a:pt x="152009" y="24"/>
                  </a:lnTo>
                  <a:lnTo>
                    <a:pt x="147227" y="0"/>
                  </a:lnTo>
                  <a:lnTo>
                    <a:pt x="145776" y="1055"/>
                  </a:lnTo>
                  <a:lnTo>
                    <a:pt x="144165" y="5050"/>
                  </a:lnTo>
                  <a:lnTo>
                    <a:pt x="140067" y="40934"/>
                  </a:lnTo>
                  <a:lnTo>
                    <a:pt x="126008" y="81417"/>
                  </a:lnTo>
                  <a:lnTo>
                    <a:pt x="107862" y="127253"/>
                  </a:lnTo>
                  <a:lnTo>
                    <a:pt x="88893" y="174721"/>
                  </a:lnTo>
                  <a:lnTo>
                    <a:pt x="78315" y="199929"/>
                  </a:lnTo>
                  <a:lnTo>
                    <a:pt x="51681" y="247550"/>
                  </a:lnTo>
                  <a:lnTo>
                    <a:pt x="35451" y="275570"/>
                  </a:lnTo>
                  <a:lnTo>
                    <a:pt x="17234" y="301487"/>
                  </a:lnTo>
                  <a:lnTo>
                    <a:pt x="1016" y="342321"/>
                  </a:lnTo>
                  <a:lnTo>
                    <a:pt x="0" y="3524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4057"/>
            <p:cNvSpPr/>
            <p:nvPr>
              <p:custDataLst>
                <p:tags r:id="rId62"/>
              </p:custDataLst>
            </p:nvPr>
          </p:nvSpPr>
          <p:spPr>
            <a:xfrm>
              <a:off x="8477253" y="4143375"/>
              <a:ext cx="47623" cy="133351"/>
            </a:xfrm>
            <a:custGeom>
              <a:avLst/>
              <a:gdLst/>
              <a:ahLst/>
              <a:cxnLst/>
              <a:rect l="0" t="0" r="0" b="0"/>
              <a:pathLst>
                <a:path w="47623" h="133351">
                  <a:moveTo>
                    <a:pt x="9522" y="0"/>
                  </a:moveTo>
                  <a:lnTo>
                    <a:pt x="9522" y="0"/>
                  </a:lnTo>
                  <a:lnTo>
                    <a:pt x="0" y="0"/>
                  </a:lnTo>
                  <a:lnTo>
                    <a:pt x="5054" y="0"/>
                  </a:lnTo>
                  <a:lnTo>
                    <a:pt x="6544" y="1058"/>
                  </a:lnTo>
                  <a:lnTo>
                    <a:pt x="7537" y="2822"/>
                  </a:lnTo>
                  <a:lnTo>
                    <a:pt x="9131" y="8201"/>
                  </a:lnTo>
                  <a:lnTo>
                    <a:pt x="15991" y="16868"/>
                  </a:lnTo>
                  <a:lnTo>
                    <a:pt x="26382" y="41558"/>
                  </a:lnTo>
                  <a:lnTo>
                    <a:pt x="34156" y="53118"/>
                  </a:lnTo>
                  <a:lnTo>
                    <a:pt x="40141" y="66506"/>
                  </a:lnTo>
                  <a:lnTo>
                    <a:pt x="42635" y="69737"/>
                  </a:lnTo>
                  <a:lnTo>
                    <a:pt x="45406" y="78972"/>
                  </a:lnTo>
                  <a:lnTo>
                    <a:pt x="47617" y="125795"/>
                  </a:lnTo>
                  <a:lnTo>
                    <a:pt x="47622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4" name="SMARTInkShape-4058"/>
          <p:cNvSpPr/>
          <p:nvPr>
            <p:custDataLst>
              <p:tags r:id="rId11"/>
            </p:custDataLst>
          </p:nvPr>
        </p:nvSpPr>
        <p:spPr>
          <a:xfrm>
            <a:off x="8991600" y="2152650"/>
            <a:ext cx="322527" cy="5048251"/>
          </a:xfrm>
          <a:custGeom>
            <a:avLst/>
            <a:gdLst/>
            <a:ahLst/>
            <a:cxnLst/>
            <a:rect l="0" t="0" r="0" b="0"/>
            <a:pathLst>
              <a:path w="322527" h="5048251">
                <a:moveTo>
                  <a:pt x="314325" y="0"/>
                </a:moveTo>
                <a:lnTo>
                  <a:pt x="314325" y="0"/>
                </a:lnTo>
                <a:lnTo>
                  <a:pt x="319382" y="5057"/>
                </a:lnTo>
                <a:lnTo>
                  <a:pt x="321865" y="10361"/>
                </a:lnTo>
                <a:lnTo>
                  <a:pt x="322526" y="13258"/>
                </a:lnTo>
                <a:lnTo>
                  <a:pt x="315533" y="58314"/>
                </a:lnTo>
                <a:lnTo>
                  <a:pt x="314564" y="97597"/>
                </a:lnTo>
                <a:lnTo>
                  <a:pt x="314396" y="139102"/>
                </a:lnTo>
                <a:lnTo>
                  <a:pt x="313287" y="184914"/>
                </a:lnTo>
                <a:lnTo>
                  <a:pt x="309278" y="216240"/>
                </a:lnTo>
                <a:lnTo>
                  <a:pt x="306791" y="253445"/>
                </a:lnTo>
                <a:lnTo>
                  <a:pt x="305684" y="294676"/>
                </a:lnTo>
                <a:lnTo>
                  <a:pt x="305194" y="337695"/>
                </a:lnTo>
                <a:lnTo>
                  <a:pt x="304974" y="381509"/>
                </a:lnTo>
                <a:lnTo>
                  <a:pt x="303818" y="425676"/>
                </a:lnTo>
                <a:lnTo>
                  <a:pt x="299778" y="470001"/>
                </a:lnTo>
                <a:lnTo>
                  <a:pt x="297277" y="517217"/>
                </a:lnTo>
                <a:lnTo>
                  <a:pt x="296611" y="541662"/>
                </a:lnTo>
                <a:lnTo>
                  <a:pt x="296165" y="566424"/>
                </a:lnTo>
                <a:lnTo>
                  <a:pt x="295868" y="591400"/>
                </a:lnTo>
                <a:lnTo>
                  <a:pt x="295670" y="616516"/>
                </a:lnTo>
                <a:lnTo>
                  <a:pt x="294480" y="641728"/>
                </a:lnTo>
                <a:lnTo>
                  <a:pt x="292628" y="667002"/>
                </a:lnTo>
                <a:lnTo>
                  <a:pt x="290335" y="692318"/>
                </a:lnTo>
                <a:lnTo>
                  <a:pt x="288807" y="718720"/>
                </a:lnTo>
                <a:lnTo>
                  <a:pt x="287788" y="745847"/>
                </a:lnTo>
                <a:lnTo>
                  <a:pt x="287109" y="773456"/>
                </a:lnTo>
                <a:lnTo>
                  <a:pt x="286655" y="802446"/>
                </a:lnTo>
                <a:lnTo>
                  <a:pt x="286354" y="832356"/>
                </a:lnTo>
                <a:lnTo>
                  <a:pt x="286152" y="862879"/>
                </a:lnTo>
                <a:lnTo>
                  <a:pt x="284960" y="892752"/>
                </a:lnTo>
                <a:lnTo>
                  <a:pt x="283106" y="922193"/>
                </a:lnTo>
                <a:lnTo>
                  <a:pt x="280813" y="951346"/>
                </a:lnTo>
                <a:lnTo>
                  <a:pt x="279283" y="981364"/>
                </a:lnTo>
                <a:lnTo>
                  <a:pt x="278264" y="1011959"/>
                </a:lnTo>
                <a:lnTo>
                  <a:pt x="277584" y="1042939"/>
                </a:lnTo>
                <a:lnTo>
                  <a:pt x="276073" y="1074176"/>
                </a:lnTo>
                <a:lnTo>
                  <a:pt x="274007" y="1105584"/>
                </a:lnTo>
                <a:lnTo>
                  <a:pt x="271571" y="1137106"/>
                </a:lnTo>
                <a:lnTo>
                  <a:pt x="269947" y="1168704"/>
                </a:lnTo>
                <a:lnTo>
                  <a:pt x="268865" y="1200353"/>
                </a:lnTo>
                <a:lnTo>
                  <a:pt x="268144" y="1232035"/>
                </a:lnTo>
                <a:lnTo>
                  <a:pt x="266605" y="1264798"/>
                </a:lnTo>
                <a:lnTo>
                  <a:pt x="264520" y="1298282"/>
                </a:lnTo>
                <a:lnTo>
                  <a:pt x="262071" y="1332247"/>
                </a:lnTo>
                <a:lnTo>
                  <a:pt x="260439" y="1366531"/>
                </a:lnTo>
                <a:lnTo>
                  <a:pt x="259351" y="1401029"/>
                </a:lnTo>
                <a:lnTo>
                  <a:pt x="258625" y="1435669"/>
                </a:lnTo>
                <a:lnTo>
                  <a:pt x="257083" y="1471463"/>
                </a:lnTo>
                <a:lnTo>
                  <a:pt x="254998" y="1508025"/>
                </a:lnTo>
                <a:lnTo>
                  <a:pt x="252548" y="1545100"/>
                </a:lnTo>
                <a:lnTo>
                  <a:pt x="250915" y="1582517"/>
                </a:lnTo>
                <a:lnTo>
                  <a:pt x="249827" y="1620161"/>
                </a:lnTo>
                <a:lnTo>
                  <a:pt x="249101" y="1657958"/>
                </a:lnTo>
                <a:lnTo>
                  <a:pt x="248617" y="1694797"/>
                </a:lnTo>
                <a:lnTo>
                  <a:pt x="248295" y="1730998"/>
                </a:lnTo>
                <a:lnTo>
                  <a:pt x="248080" y="1766774"/>
                </a:lnTo>
                <a:lnTo>
                  <a:pt x="246879" y="1805441"/>
                </a:lnTo>
                <a:lnTo>
                  <a:pt x="245018" y="1846036"/>
                </a:lnTo>
                <a:lnTo>
                  <a:pt x="242721" y="1887915"/>
                </a:lnTo>
                <a:lnTo>
                  <a:pt x="240131" y="1928535"/>
                </a:lnTo>
                <a:lnTo>
                  <a:pt x="237346" y="1968315"/>
                </a:lnTo>
                <a:lnTo>
                  <a:pt x="234430" y="2007535"/>
                </a:lnTo>
                <a:lnTo>
                  <a:pt x="232487" y="2046382"/>
                </a:lnTo>
                <a:lnTo>
                  <a:pt x="231191" y="2084979"/>
                </a:lnTo>
                <a:lnTo>
                  <a:pt x="230327" y="2123411"/>
                </a:lnTo>
                <a:lnTo>
                  <a:pt x="228694" y="2162791"/>
                </a:lnTo>
                <a:lnTo>
                  <a:pt x="226545" y="2202802"/>
                </a:lnTo>
                <a:lnTo>
                  <a:pt x="224055" y="2243235"/>
                </a:lnTo>
                <a:lnTo>
                  <a:pt x="222395" y="2282890"/>
                </a:lnTo>
                <a:lnTo>
                  <a:pt x="221289" y="2322027"/>
                </a:lnTo>
                <a:lnTo>
                  <a:pt x="220551" y="2360818"/>
                </a:lnTo>
                <a:lnTo>
                  <a:pt x="219001" y="2399379"/>
                </a:lnTo>
                <a:lnTo>
                  <a:pt x="216908" y="2437786"/>
                </a:lnTo>
                <a:lnTo>
                  <a:pt x="214456" y="2476090"/>
                </a:lnTo>
                <a:lnTo>
                  <a:pt x="211761" y="2514327"/>
                </a:lnTo>
                <a:lnTo>
                  <a:pt x="208908" y="2552518"/>
                </a:lnTo>
                <a:lnTo>
                  <a:pt x="205947" y="2590679"/>
                </a:lnTo>
                <a:lnTo>
                  <a:pt x="203973" y="2629877"/>
                </a:lnTo>
                <a:lnTo>
                  <a:pt x="202657" y="2669768"/>
                </a:lnTo>
                <a:lnTo>
                  <a:pt x="201780" y="2710121"/>
                </a:lnTo>
                <a:lnTo>
                  <a:pt x="200137" y="2749722"/>
                </a:lnTo>
                <a:lnTo>
                  <a:pt x="197982" y="2788823"/>
                </a:lnTo>
                <a:lnTo>
                  <a:pt x="195489" y="2827590"/>
                </a:lnTo>
                <a:lnTo>
                  <a:pt x="192767" y="2866136"/>
                </a:lnTo>
                <a:lnTo>
                  <a:pt x="189895" y="2904532"/>
                </a:lnTo>
                <a:lnTo>
                  <a:pt x="186922" y="2942830"/>
                </a:lnTo>
                <a:lnTo>
                  <a:pt x="183881" y="2981061"/>
                </a:lnTo>
                <a:lnTo>
                  <a:pt x="180796" y="3019249"/>
                </a:lnTo>
                <a:lnTo>
                  <a:pt x="177681" y="3057408"/>
                </a:lnTo>
                <a:lnTo>
                  <a:pt x="174545" y="3095547"/>
                </a:lnTo>
                <a:lnTo>
                  <a:pt x="171397" y="3133673"/>
                </a:lnTo>
                <a:lnTo>
                  <a:pt x="168240" y="3171790"/>
                </a:lnTo>
                <a:lnTo>
                  <a:pt x="165076" y="3209902"/>
                </a:lnTo>
                <a:lnTo>
                  <a:pt x="161909" y="3248009"/>
                </a:lnTo>
                <a:lnTo>
                  <a:pt x="158740" y="3286115"/>
                </a:lnTo>
                <a:lnTo>
                  <a:pt x="154509" y="3324218"/>
                </a:lnTo>
                <a:lnTo>
                  <a:pt x="149573" y="3362320"/>
                </a:lnTo>
                <a:lnTo>
                  <a:pt x="144166" y="3400422"/>
                </a:lnTo>
                <a:lnTo>
                  <a:pt x="139502" y="3438523"/>
                </a:lnTo>
                <a:lnTo>
                  <a:pt x="135334" y="3476624"/>
                </a:lnTo>
                <a:lnTo>
                  <a:pt x="131498" y="3514725"/>
                </a:lnTo>
                <a:lnTo>
                  <a:pt x="126823" y="3552825"/>
                </a:lnTo>
                <a:lnTo>
                  <a:pt x="121590" y="3590925"/>
                </a:lnTo>
                <a:lnTo>
                  <a:pt x="115986" y="3629025"/>
                </a:lnTo>
                <a:lnTo>
                  <a:pt x="111190" y="3665008"/>
                </a:lnTo>
                <a:lnTo>
                  <a:pt x="106935" y="3699580"/>
                </a:lnTo>
                <a:lnTo>
                  <a:pt x="103041" y="3733212"/>
                </a:lnTo>
                <a:lnTo>
                  <a:pt x="99385" y="3767274"/>
                </a:lnTo>
                <a:lnTo>
                  <a:pt x="95889" y="3801625"/>
                </a:lnTo>
                <a:lnTo>
                  <a:pt x="92501" y="3836166"/>
                </a:lnTo>
                <a:lnTo>
                  <a:pt x="89184" y="3870835"/>
                </a:lnTo>
                <a:lnTo>
                  <a:pt x="85915" y="3905591"/>
                </a:lnTo>
                <a:lnTo>
                  <a:pt x="82677" y="3940403"/>
                </a:lnTo>
                <a:lnTo>
                  <a:pt x="79459" y="3974193"/>
                </a:lnTo>
                <a:lnTo>
                  <a:pt x="76257" y="4007304"/>
                </a:lnTo>
                <a:lnTo>
                  <a:pt x="73063" y="4039961"/>
                </a:lnTo>
                <a:lnTo>
                  <a:pt x="69876" y="4073374"/>
                </a:lnTo>
                <a:lnTo>
                  <a:pt x="66693" y="4107292"/>
                </a:lnTo>
                <a:lnTo>
                  <a:pt x="63512" y="4141544"/>
                </a:lnTo>
                <a:lnTo>
                  <a:pt x="61391" y="4172846"/>
                </a:lnTo>
                <a:lnTo>
                  <a:pt x="59977" y="4202181"/>
                </a:lnTo>
                <a:lnTo>
                  <a:pt x="59034" y="4230204"/>
                </a:lnTo>
                <a:lnTo>
                  <a:pt x="55166" y="4275452"/>
                </a:lnTo>
                <a:lnTo>
                  <a:pt x="50977" y="4313201"/>
                </a:lnTo>
                <a:lnTo>
                  <a:pt x="49114" y="4347617"/>
                </a:lnTo>
                <a:lnTo>
                  <a:pt x="48288" y="4380552"/>
                </a:lnTo>
                <a:lnTo>
                  <a:pt x="46860" y="4413886"/>
                </a:lnTo>
                <a:lnTo>
                  <a:pt x="42699" y="4449869"/>
                </a:lnTo>
                <a:lnTo>
                  <a:pt x="40144" y="4484205"/>
                </a:lnTo>
                <a:lnTo>
                  <a:pt x="39008" y="4518164"/>
                </a:lnTo>
                <a:lnTo>
                  <a:pt x="38504" y="4554424"/>
                </a:lnTo>
                <a:lnTo>
                  <a:pt x="38280" y="4588883"/>
                </a:lnTo>
                <a:lnTo>
                  <a:pt x="37121" y="4622895"/>
                </a:lnTo>
                <a:lnTo>
                  <a:pt x="33079" y="4659179"/>
                </a:lnTo>
                <a:lnTo>
                  <a:pt x="30577" y="4693649"/>
                </a:lnTo>
                <a:lnTo>
                  <a:pt x="29465" y="4726608"/>
                </a:lnTo>
                <a:lnTo>
                  <a:pt x="28970" y="4758895"/>
                </a:lnTo>
                <a:lnTo>
                  <a:pt x="25928" y="4790884"/>
                </a:lnTo>
                <a:lnTo>
                  <a:pt x="22107" y="4822740"/>
                </a:lnTo>
                <a:lnTo>
                  <a:pt x="20409" y="4854538"/>
                </a:lnTo>
                <a:lnTo>
                  <a:pt x="16832" y="4886309"/>
                </a:lnTo>
                <a:lnTo>
                  <a:pt x="11690" y="4931123"/>
                </a:lnTo>
                <a:lnTo>
                  <a:pt x="10167" y="4968390"/>
                </a:lnTo>
                <a:lnTo>
                  <a:pt x="4595" y="5009427"/>
                </a:lnTo>
                <a:lnTo>
                  <a:pt x="0" y="504825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7" name="SMARTInkShape-Group853"/>
          <p:cNvGrpSpPr/>
          <p:nvPr/>
        </p:nvGrpSpPr>
        <p:grpSpPr>
          <a:xfrm>
            <a:off x="2990865" y="2695614"/>
            <a:ext cx="4600523" cy="1219123"/>
            <a:chOff x="2990865" y="2695614"/>
            <a:chExt cx="4600523" cy="1219123"/>
          </a:xfrm>
        </p:grpSpPr>
        <p:sp>
          <p:nvSpPr>
            <p:cNvPr id="205" name="SMARTInkShape-4059"/>
            <p:cNvSpPr/>
            <p:nvPr>
              <p:custDataLst>
                <p:tags r:id="rId56"/>
              </p:custDataLst>
            </p:nvPr>
          </p:nvSpPr>
          <p:spPr>
            <a:xfrm>
              <a:off x="3105150" y="2695614"/>
              <a:ext cx="4486238" cy="1219123"/>
            </a:xfrm>
            <a:custGeom>
              <a:avLst/>
              <a:gdLst/>
              <a:ahLst/>
              <a:cxnLst/>
              <a:rect l="0" t="0" r="0" b="0"/>
              <a:pathLst>
                <a:path w="4486238" h="1219123">
                  <a:moveTo>
                    <a:pt x="0" y="342861"/>
                  </a:moveTo>
                  <a:lnTo>
                    <a:pt x="0" y="342861"/>
                  </a:lnTo>
                  <a:lnTo>
                    <a:pt x="5056" y="332748"/>
                  </a:lnTo>
                  <a:lnTo>
                    <a:pt x="13183" y="324961"/>
                  </a:lnTo>
                  <a:lnTo>
                    <a:pt x="22793" y="316914"/>
                  </a:lnTo>
                  <a:lnTo>
                    <a:pt x="40407" y="297323"/>
                  </a:lnTo>
                  <a:lnTo>
                    <a:pt x="63955" y="282948"/>
                  </a:lnTo>
                  <a:lnTo>
                    <a:pt x="103140" y="269917"/>
                  </a:lnTo>
                  <a:lnTo>
                    <a:pt x="145374" y="257152"/>
                  </a:lnTo>
                  <a:lnTo>
                    <a:pt x="184538" y="247616"/>
                  </a:lnTo>
                  <a:lnTo>
                    <a:pt x="215367" y="241263"/>
                  </a:lnTo>
                  <a:lnTo>
                    <a:pt x="250236" y="234912"/>
                  </a:lnTo>
                  <a:lnTo>
                    <a:pt x="289721" y="228562"/>
                  </a:lnTo>
                  <a:lnTo>
                    <a:pt x="331965" y="222211"/>
                  </a:lnTo>
                  <a:lnTo>
                    <a:pt x="375434" y="215861"/>
                  </a:lnTo>
                  <a:lnTo>
                    <a:pt x="400573" y="211628"/>
                  </a:lnTo>
                  <a:lnTo>
                    <a:pt x="427915" y="206689"/>
                  </a:lnTo>
                  <a:lnTo>
                    <a:pt x="456727" y="201279"/>
                  </a:lnTo>
                  <a:lnTo>
                    <a:pt x="485459" y="196615"/>
                  </a:lnTo>
                  <a:lnTo>
                    <a:pt x="514140" y="192447"/>
                  </a:lnTo>
                  <a:lnTo>
                    <a:pt x="542785" y="188610"/>
                  </a:lnTo>
                  <a:lnTo>
                    <a:pt x="572465" y="184994"/>
                  </a:lnTo>
                  <a:lnTo>
                    <a:pt x="602835" y="181525"/>
                  </a:lnTo>
                  <a:lnTo>
                    <a:pt x="633665" y="178153"/>
                  </a:lnTo>
                  <a:lnTo>
                    <a:pt x="666918" y="174848"/>
                  </a:lnTo>
                  <a:lnTo>
                    <a:pt x="701787" y="171586"/>
                  </a:lnTo>
                  <a:lnTo>
                    <a:pt x="737733" y="168352"/>
                  </a:lnTo>
                  <a:lnTo>
                    <a:pt x="774397" y="165139"/>
                  </a:lnTo>
                  <a:lnTo>
                    <a:pt x="811540" y="161938"/>
                  </a:lnTo>
                  <a:lnTo>
                    <a:pt x="849001" y="158746"/>
                  </a:lnTo>
                  <a:lnTo>
                    <a:pt x="886676" y="155559"/>
                  </a:lnTo>
                  <a:lnTo>
                    <a:pt x="924492" y="152376"/>
                  </a:lnTo>
                  <a:lnTo>
                    <a:pt x="962403" y="149196"/>
                  </a:lnTo>
                  <a:lnTo>
                    <a:pt x="1001435" y="144959"/>
                  </a:lnTo>
                  <a:lnTo>
                    <a:pt x="1041215" y="140018"/>
                  </a:lnTo>
                  <a:lnTo>
                    <a:pt x="1081493" y="134608"/>
                  </a:lnTo>
                  <a:lnTo>
                    <a:pt x="1123162" y="129942"/>
                  </a:lnTo>
                  <a:lnTo>
                    <a:pt x="1165758" y="125773"/>
                  </a:lnTo>
                  <a:lnTo>
                    <a:pt x="1208972" y="121936"/>
                  </a:lnTo>
                  <a:lnTo>
                    <a:pt x="1251540" y="118319"/>
                  </a:lnTo>
                  <a:lnTo>
                    <a:pt x="1293676" y="114850"/>
                  </a:lnTo>
                  <a:lnTo>
                    <a:pt x="1335526" y="111479"/>
                  </a:lnTo>
                  <a:lnTo>
                    <a:pt x="1378242" y="108173"/>
                  </a:lnTo>
                  <a:lnTo>
                    <a:pt x="1421536" y="104911"/>
                  </a:lnTo>
                  <a:lnTo>
                    <a:pt x="1465216" y="101677"/>
                  </a:lnTo>
                  <a:lnTo>
                    <a:pt x="1510211" y="98464"/>
                  </a:lnTo>
                  <a:lnTo>
                    <a:pt x="1556082" y="95263"/>
                  </a:lnTo>
                  <a:lnTo>
                    <a:pt x="1602538" y="92071"/>
                  </a:lnTo>
                  <a:lnTo>
                    <a:pt x="1648325" y="88884"/>
                  </a:lnTo>
                  <a:lnTo>
                    <a:pt x="1693667" y="85701"/>
                  </a:lnTo>
                  <a:lnTo>
                    <a:pt x="1738711" y="82521"/>
                  </a:lnTo>
                  <a:lnTo>
                    <a:pt x="1785674" y="79343"/>
                  </a:lnTo>
                  <a:lnTo>
                    <a:pt x="1833916" y="76166"/>
                  </a:lnTo>
                  <a:lnTo>
                    <a:pt x="1883011" y="72989"/>
                  </a:lnTo>
                  <a:lnTo>
                    <a:pt x="1931615" y="69813"/>
                  </a:lnTo>
                  <a:lnTo>
                    <a:pt x="1979893" y="66637"/>
                  </a:lnTo>
                  <a:lnTo>
                    <a:pt x="2027954" y="63462"/>
                  </a:lnTo>
                  <a:lnTo>
                    <a:pt x="2075869" y="60287"/>
                  </a:lnTo>
                  <a:lnTo>
                    <a:pt x="2123688" y="57111"/>
                  </a:lnTo>
                  <a:lnTo>
                    <a:pt x="2171441" y="53936"/>
                  </a:lnTo>
                  <a:lnTo>
                    <a:pt x="2219153" y="50761"/>
                  </a:lnTo>
                  <a:lnTo>
                    <a:pt x="2266835" y="47586"/>
                  </a:lnTo>
                  <a:lnTo>
                    <a:pt x="2314499" y="44411"/>
                  </a:lnTo>
                  <a:lnTo>
                    <a:pt x="2362149" y="41236"/>
                  </a:lnTo>
                  <a:lnTo>
                    <a:pt x="2409791" y="38061"/>
                  </a:lnTo>
                  <a:lnTo>
                    <a:pt x="2457427" y="34886"/>
                  </a:lnTo>
                  <a:lnTo>
                    <a:pt x="2506118" y="31711"/>
                  </a:lnTo>
                  <a:lnTo>
                    <a:pt x="2555512" y="28536"/>
                  </a:lnTo>
                  <a:lnTo>
                    <a:pt x="2605375" y="25361"/>
                  </a:lnTo>
                  <a:lnTo>
                    <a:pt x="2654491" y="22186"/>
                  </a:lnTo>
                  <a:lnTo>
                    <a:pt x="2703111" y="19011"/>
                  </a:lnTo>
                  <a:lnTo>
                    <a:pt x="2751399" y="15836"/>
                  </a:lnTo>
                  <a:lnTo>
                    <a:pt x="2798407" y="13719"/>
                  </a:lnTo>
                  <a:lnTo>
                    <a:pt x="2844563" y="12308"/>
                  </a:lnTo>
                  <a:lnTo>
                    <a:pt x="2890151" y="11367"/>
                  </a:lnTo>
                  <a:lnTo>
                    <a:pt x="2935359" y="9682"/>
                  </a:lnTo>
                  <a:lnTo>
                    <a:pt x="2980314" y="7500"/>
                  </a:lnTo>
                  <a:lnTo>
                    <a:pt x="3025101" y="4987"/>
                  </a:lnTo>
                  <a:lnTo>
                    <a:pt x="3068717" y="3312"/>
                  </a:lnTo>
                  <a:lnTo>
                    <a:pt x="3111553" y="2194"/>
                  </a:lnTo>
                  <a:lnTo>
                    <a:pt x="3153869" y="1450"/>
                  </a:lnTo>
                  <a:lnTo>
                    <a:pt x="3196896" y="954"/>
                  </a:lnTo>
                  <a:lnTo>
                    <a:pt x="3240398" y="622"/>
                  </a:lnTo>
                  <a:lnTo>
                    <a:pt x="3284215" y="402"/>
                  </a:lnTo>
                  <a:lnTo>
                    <a:pt x="3325068" y="255"/>
                  </a:lnTo>
                  <a:lnTo>
                    <a:pt x="3363945" y="157"/>
                  </a:lnTo>
                  <a:lnTo>
                    <a:pt x="3401505" y="92"/>
                  </a:lnTo>
                  <a:lnTo>
                    <a:pt x="3438186" y="48"/>
                  </a:lnTo>
                  <a:lnTo>
                    <a:pt x="3474283" y="19"/>
                  </a:lnTo>
                  <a:lnTo>
                    <a:pt x="3509989" y="0"/>
                  </a:lnTo>
                  <a:lnTo>
                    <a:pt x="3543318" y="1045"/>
                  </a:lnTo>
                  <a:lnTo>
                    <a:pt x="3575062" y="2800"/>
                  </a:lnTo>
                  <a:lnTo>
                    <a:pt x="3605750" y="5029"/>
                  </a:lnTo>
                  <a:lnTo>
                    <a:pt x="3635733" y="6514"/>
                  </a:lnTo>
                  <a:lnTo>
                    <a:pt x="3665247" y="7505"/>
                  </a:lnTo>
                  <a:lnTo>
                    <a:pt x="3694448" y="8165"/>
                  </a:lnTo>
                  <a:lnTo>
                    <a:pt x="3723440" y="9664"/>
                  </a:lnTo>
                  <a:lnTo>
                    <a:pt x="3752294" y="11721"/>
                  </a:lnTo>
                  <a:lnTo>
                    <a:pt x="3781054" y="14151"/>
                  </a:lnTo>
                  <a:lnTo>
                    <a:pt x="3807637" y="16830"/>
                  </a:lnTo>
                  <a:lnTo>
                    <a:pt x="3832766" y="19674"/>
                  </a:lnTo>
                  <a:lnTo>
                    <a:pt x="3856928" y="22628"/>
                  </a:lnTo>
                  <a:lnTo>
                    <a:pt x="3903529" y="28732"/>
                  </a:lnTo>
                  <a:lnTo>
                    <a:pt x="3947877" y="34973"/>
                  </a:lnTo>
                  <a:lnTo>
                    <a:pt x="3988753" y="41275"/>
                  </a:lnTo>
                  <a:lnTo>
                    <a:pt x="4025265" y="50425"/>
                  </a:lnTo>
                  <a:lnTo>
                    <a:pt x="4059132" y="60490"/>
                  </a:lnTo>
                  <a:lnTo>
                    <a:pt x="4091822" y="68490"/>
                  </a:lnTo>
                  <a:lnTo>
                    <a:pt x="4123991" y="78396"/>
                  </a:lnTo>
                  <a:lnTo>
                    <a:pt x="4169028" y="93051"/>
                  </a:lnTo>
                  <a:lnTo>
                    <a:pt x="4206363" y="106918"/>
                  </a:lnTo>
                  <a:lnTo>
                    <a:pt x="4252478" y="135623"/>
                  </a:lnTo>
                  <a:lnTo>
                    <a:pt x="4297076" y="173702"/>
                  </a:lnTo>
                  <a:lnTo>
                    <a:pt x="4335967" y="219338"/>
                  </a:lnTo>
                  <a:lnTo>
                    <a:pt x="4368657" y="266701"/>
                  </a:lnTo>
                  <a:lnTo>
                    <a:pt x="4393113" y="312374"/>
                  </a:lnTo>
                  <a:lnTo>
                    <a:pt x="4406695" y="349585"/>
                  </a:lnTo>
                  <a:lnTo>
                    <a:pt x="4422597" y="388480"/>
                  </a:lnTo>
                  <a:lnTo>
                    <a:pt x="4434482" y="431990"/>
                  </a:lnTo>
                  <a:lnTo>
                    <a:pt x="4444705" y="472163"/>
                  </a:lnTo>
                  <a:lnTo>
                    <a:pt x="4454438" y="510878"/>
                  </a:lnTo>
                  <a:lnTo>
                    <a:pt x="4464024" y="549159"/>
                  </a:lnTo>
                  <a:lnTo>
                    <a:pt x="4472509" y="587313"/>
                  </a:lnTo>
                  <a:lnTo>
                    <a:pt x="4476552" y="625429"/>
                  </a:lnTo>
                  <a:lnTo>
                    <a:pt x="4482923" y="663534"/>
                  </a:lnTo>
                  <a:lnTo>
                    <a:pt x="4485282" y="700577"/>
                  </a:lnTo>
                  <a:lnTo>
                    <a:pt x="4486079" y="744897"/>
                  </a:lnTo>
                  <a:lnTo>
                    <a:pt x="4486237" y="789047"/>
                  </a:lnTo>
                  <a:lnTo>
                    <a:pt x="4483448" y="830426"/>
                  </a:lnTo>
                  <a:lnTo>
                    <a:pt x="4466977" y="875582"/>
                  </a:lnTo>
                  <a:lnTo>
                    <a:pt x="4454804" y="895110"/>
                  </a:lnTo>
                  <a:lnTo>
                    <a:pt x="4431729" y="920671"/>
                  </a:lnTo>
                  <a:lnTo>
                    <a:pt x="4392637" y="939557"/>
                  </a:lnTo>
                  <a:lnTo>
                    <a:pt x="4350421" y="959750"/>
                  </a:lnTo>
                  <a:lnTo>
                    <a:pt x="4311261" y="968026"/>
                  </a:lnTo>
                  <a:lnTo>
                    <a:pt x="4280433" y="971020"/>
                  </a:lnTo>
                  <a:lnTo>
                    <a:pt x="4245565" y="975879"/>
                  </a:lnTo>
                  <a:lnTo>
                    <a:pt x="4206079" y="981567"/>
                  </a:lnTo>
                  <a:lnTo>
                    <a:pt x="4163835" y="986563"/>
                  </a:lnTo>
                  <a:lnTo>
                    <a:pt x="4120366" y="988784"/>
                  </a:lnTo>
                  <a:lnTo>
                    <a:pt x="4073529" y="992593"/>
                  </a:lnTo>
                  <a:lnTo>
                    <a:pt x="4049186" y="995091"/>
                  </a:lnTo>
                  <a:lnTo>
                    <a:pt x="4023433" y="996756"/>
                  </a:lnTo>
                  <a:lnTo>
                    <a:pt x="3996738" y="997866"/>
                  </a:lnTo>
                  <a:lnTo>
                    <a:pt x="3969417" y="998606"/>
                  </a:lnTo>
                  <a:lnTo>
                    <a:pt x="3941678" y="1000158"/>
                  </a:lnTo>
                  <a:lnTo>
                    <a:pt x="3913660" y="1002251"/>
                  </a:lnTo>
                  <a:lnTo>
                    <a:pt x="3885457" y="1004704"/>
                  </a:lnTo>
                  <a:lnTo>
                    <a:pt x="3855013" y="1007398"/>
                  </a:lnTo>
                  <a:lnTo>
                    <a:pt x="3823076" y="1010252"/>
                  </a:lnTo>
                  <a:lnTo>
                    <a:pt x="3790142" y="1013213"/>
                  </a:lnTo>
                  <a:lnTo>
                    <a:pt x="3756545" y="1015187"/>
                  </a:lnTo>
                  <a:lnTo>
                    <a:pt x="3722505" y="1016504"/>
                  </a:lnTo>
                  <a:lnTo>
                    <a:pt x="3688170" y="1017381"/>
                  </a:lnTo>
                  <a:lnTo>
                    <a:pt x="3653638" y="1019024"/>
                  </a:lnTo>
                  <a:lnTo>
                    <a:pt x="3618975" y="1021178"/>
                  </a:lnTo>
                  <a:lnTo>
                    <a:pt x="3584225" y="1023673"/>
                  </a:lnTo>
                  <a:lnTo>
                    <a:pt x="3547300" y="1026394"/>
                  </a:lnTo>
                  <a:lnTo>
                    <a:pt x="3508925" y="1029266"/>
                  </a:lnTo>
                  <a:lnTo>
                    <a:pt x="3469583" y="1032239"/>
                  </a:lnTo>
                  <a:lnTo>
                    <a:pt x="3429597" y="1035280"/>
                  </a:lnTo>
                  <a:lnTo>
                    <a:pt x="3389181" y="1038365"/>
                  </a:lnTo>
                  <a:lnTo>
                    <a:pt x="3348479" y="1041481"/>
                  </a:lnTo>
                  <a:lnTo>
                    <a:pt x="3307586" y="1044616"/>
                  </a:lnTo>
                  <a:lnTo>
                    <a:pt x="3266565" y="1047764"/>
                  </a:lnTo>
                  <a:lnTo>
                    <a:pt x="3225460" y="1050922"/>
                  </a:lnTo>
                  <a:lnTo>
                    <a:pt x="3182182" y="1054085"/>
                  </a:lnTo>
                  <a:lnTo>
                    <a:pt x="3137455" y="1057252"/>
                  </a:lnTo>
                  <a:lnTo>
                    <a:pt x="3091762" y="1060421"/>
                  </a:lnTo>
                  <a:lnTo>
                    <a:pt x="3046483" y="1063593"/>
                  </a:lnTo>
                  <a:lnTo>
                    <a:pt x="3001480" y="1066766"/>
                  </a:lnTo>
                  <a:lnTo>
                    <a:pt x="2956661" y="1069939"/>
                  </a:lnTo>
                  <a:lnTo>
                    <a:pt x="2910908" y="1073113"/>
                  </a:lnTo>
                  <a:lnTo>
                    <a:pt x="2864530" y="1076288"/>
                  </a:lnTo>
                  <a:lnTo>
                    <a:pt x="2817737" y="1079462"/>
                  </a:lnTo>
                  <a:lnTo>
                    <a:pt x="2770667" y="1083695"/>
                  </a:lnTo>
                  <a:lnTo>
                    <a:pt x="2723411" y="1088634"/>
                  </a:lnTo>
                  <a:lnTo>
                    <a:pt x="2676032" y="1094043"/>
                  </a:lnTo>
                  <a:lnTo>
                    <a:pt x="2628571" y="1098707"/>
                  </a:lnTo>
                  <a:lnTo>
                    <a:pt x="2581056" y="1102875"/>
                  </a:lnTo>
                  <a:lnTo>
                    <a:pt x="2533504" y="1106712"/>
                  </a:lnTo>
                  <a:lnTo>
                    <a:pt x="2484870" y="1111387"/>
                  </a:lnTo>
                  <a:lnTo>
                    <a:pt x="2435513" y="1116620"/>
                  </a:lnTo>
                  <a:lnTo>
                    <a:pt x="2385676" y="1122225"/>
                  </a:lnTo>
                  <a:lnTo>
                    <a:pt x="2336575" y="1127021"/>
                  </a:lnTo>
                  <a:lnTo>
                    <a:pt x="2287967" y="1131276"/>
                  </a:lnTo>
                  <a:lnTo>
                    <a:pt x="2239686" y="1135171"/>
                  </a:lnTo>
                  <a:lnTo>
                    <a:pt x="2190566" y="1138826"/>
                  </a:lnTo>
                  <a:lnTo>
                    <a:pt x="2140885" y="1142321"/>
                  </a:lnTo>
                  <a:lnTo>
                    <a:pt x="2090832" y="1145709"/>
                  </a:lnTo>
                  <a:lnTo>
                    <a:pt x="2041588" y="1150085"/>
                  </a:lnTo>
                  <a:lnTo>
                    <a:pt x="1992884" y="1155119"/>
                  </a:lnTo>
                  <a:lnTo>
                    <a:pt x="1944540" y="1160591"/>
                  </a:lnTo>
                  <a:lnTo>
                    <a:pt x="1895376" y="1165298"/>
                  </a:lnTo>
                  <a:lnTo>
                    <a:pt x="1845668" y="1169494"/>
                  </a:lnTo>
                  <a:lnTo>
                    <a:pt x="1795595" y="1173349"/>
                  </a:lnTo>
                  <a:lnTo>
                    <a:pt x="1746338" y="1176978"/>
                  </a:lnTo>
                  <a:lnTo>
                    <a:pt x="1697625" y="1180456"/>
                  </a:lnTo>
                  <a:lnTo>
                    <a:pt x="1649276" y="1183833"/>
                  </a:lnTo>
                  <a:lnTo>
                    <a:pt x="1600109" y="1187142"/>
                  </a:lnTo>
                  <a:lnTo>
                    <a:pt x="1550397" y="1190407"/>
                  </a:lnTo>
                  <a:lnTo>
                    <a:pt x="1500324" y="1193641"/>
                  </a:lnTo>
                  <a:lnTo>
                    <a:pt x="1451065" y="1196856"/>
                  </a:lnTo>
                  <a:lnTo>
                    <a:pt x="1402352" y="1200058"/>
                  </a:lnTo>
                  <a:lnTo>
                    <a:pt x="1354001" y="1203251"/>
                  </a:lnTo>
                  <a:lnTo>
                    <a:pt x="1306951" y="1205379"/>
                  </a:lnTo>
                  <a:lnTo>
                    <a:pt x="1260767" y="1206798"/>
                  </a:lnTo>
                  <a:lnTo>
                    <a:pt x="1215161" y="1207744"/>
                  </a:lnTo>
                  <a:lnTo>
                    <a:pt x="1169941" y="1209433"/>
                  </a:lnTo>
                  <a:lnTo>
                    <a:pt x="1124977" y="1211617"/>
                  </a:lnTo>
                  <a:lnTo>
                    <a:pt x="1080185" y="1214132"/>
                  </a:lnTo>
                  <a:lnTo>
                    <a:pt x="1035507" y="1215808"/>
                  </a:lnTo>
                  <a:lnTo>
                    <a:pt x="990904" y="1216926"/>
                  </a:lnTo>
                  <a:lnTo>
                    <a:pt x="946353" y="1217671"/>
                  </a:lnTo>
                  <a:lnTo>
                    <a:pt x="902893" y="1218168"/>
                  </a:lnTo>
                  <a:lnTo>
                    <a:pt x="860162" y="1218499"/>
                  </a:lnTo>
                  <a:lnTo>
                    <a:pt x="817917" y="1218720"/>
                  </a:lnTo>
                  <a:lnTo>
                    <a:pt x="777053" y="1218866"/>
                  </a:lnTo>
                  <a:lnTo>
                    <a:pt x="737110" y="1218965"/>
                  </a:lnTo>
                  <a:lnTo>
                    <a:pt x="697782" y="1219030"/>
                  </a:lnTo>
                  <a:lnTo>
                    <a:pt x="658863" y="1219074"/>
                  </a:lnTo>
                  <a:lnTo>
                    <a:pt x="620217" y="1219103"/>
                  </a:lnTo>
                  <a:lnTo>
                    <a:pt x="581753" y="1219122"/>
                  </a:lnTo>
                  <a:lnTo>
                    <a:pt x="545527" y="1218077"/>
                  </a:lnTo>
                  <a:lnTo>
                    <a:pt x="510793" y="1216322"/>
                  </a:lnTo>
                  <a:lnTo>
                    <a:pt x="477053" y="1214093"/>
                  </a:lnTo>
                  <a:lnTo>
                    <a:pt x="443977" y="1212608"/>
                  </a:lnTo>
                  <a:lnTo>
                    <a:pt x="411343" y="1211617"/>
                  </a:lnTo>
                  <a:lnTo>
                    <a:pt x="379004" y="1210957"/>
                  </a:lnTo>
                  <a:lnTo>
                    <a:pt x="347919" y="1209458"/>
                  </a:lnTo>
                  <a:lnTo>
                    <a:pt x="317671" y="1207401"/>
                  </a:lnTo>
                  <a:lnTo>
                    <a:pt x="287981" y="1204971"/>
                  </a:lnTo>
                  <a:lnTo>
                    <a:pt x="259721" y="1201234"/>
                  </a:lnTo>
                  <a:lnTo>
                    <a:pt x="232414" y="1196626"/>
                  </a:lnTo>
                  <a:lnTo>
                    <a:pt x="205742" y="1191438"/>
                  </a:lnTo>
                  <a:lnTo>
                    <a:pt x="180553" y="1185862"/>
                  </a:lnTo>
                  <a:lnTo>
                    <a:pt x="156352" y="1180029"/>
                  </a:lnTo>
                  <a:lnTo>
                    <a:pt x="111823" y="1167902"/>
                  </a:lnTo>
                  <a:lnTo>
                    <a:pt x="74393" y="1155457"/>
                  </a:lnTo>
                  <a:lnTo>
                    <a:pt x="38100" y="11429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4060"/>
            <p:cNvSpPr/>
            <p:nvPr>
              <p:custDataLst>
                <p:tags r:id="rId57"/>
              </p:custDataLst>
            </p:nvPr>
          </p:nvSpPr>
          <p:spPr>
            <a:xfrm>
              <a:off x="2990865" y="2952750"/>
              <a:ext cx="95236" cy="819151"/>
            </a:xfrm>
            <a:custGeom>
              <a:avLst/>
              <a:gdLst/>
              <a:ahLst/>
              <a:cxnLst/>
              <a:rect l="0" t="0" r="0" b="0"/>
              <a:pathLst>
                <a:path w="95236" h="819151">
                  <a:moveTo>
                    <a:pt x="47610" y="0"/>
                  </a:moveTo>
                  <a:lnTo>
                    <a:pt x="47610" y="0"/>
                  </a:lnTo>
                  <a:lnTo>
                    <a:pt x="39409" y="0"/>
                  </a:lnTo>
                  <a:lnTo>
                    <a:pt x="15729" y="22390"/>
                  </a:lnTo>
                  <a:lnTo>
                    <a:pt x="6296" y="36856"/>
                  </a:lnTo>
                  <a:lnTo>
                    <a:pt x="1855" y="54547"/>
                  </a:lnTo>
                  <a:lnTo>
                    <a:pt x="231" y="96161"/>
                  </a:lnTo>
                  <a:lnTo>
                    <a:pt x="34" y="138587"/>
                  </a:lnTo>
                  <a:lnTo>
                    <a:pt x="0" y="175236"/>
                  </a:lnTo>
                  <a:lnTo>
                    <a:pt x="5046" y="212906"/>
                  </a:lnTo>
                  <a:lnTo>
                    <a:pt x="8187" y="255935"/>
                  </a:lnTo>
                  <a:lnTo>
                    <a:pt x="14175" y="302198"/>
                  </a:lnTo>
                  <a:lnTo>
                    <a:pt x="22651" y="349420"/>
                  </a:lnTo>
                  <a:lnTo>
                    <a:pt x="31866" y="396925"/>
                  </a:lnTo>
                  <a:lnTo>
                    <a:pt x="41299" y="444515"/>
                  </a:lnTo>
                  <a:lnTo>
                    <a:pt x="50796" y="492130"/>
                  </a:lnTo>
                  <a:lnTo>
                    <a:pt x="55257" y="539751"/>
                  </a:lnTo>
                  <a:lnTo>
                    <a:pt x="66692" y="587375"/>
                  </a:lnTo>
                  <a:lnTo>
                    <a:pt x="73372" y="629943"/>
                  </a:lnTo>
                  <a:lnTo>
                    <a:pt x="80408" y="669368"/>
                  </a:lnTo>
                  <a:lnTo>
                    <a:pt x="84663" y="714069"/>
                  </a:lnTo>
                  <a:lnTo>
                    <a:pt x="85503" y="756922"/>
                  </a:lnTo>
                  <a:lnTo>
                    <a:pt x="86677" y="772443"/>
                  </a:lnTo>
                  <a:lnTo>
                    <a:pt x="95235" y="819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1" name="SMARTInkShape-Group854"/>
          <p:cNvGrpSpPr/>
          <p:nvPr/>
        </p:nvGrpSpPr>
        <p:grpSpPr>
          <a:xfrm>
            <a:off x="9391779" y="2486063"/>
            <a:ext cx="380872" cy="314273"/>
            <a:chOff x="9391779" y="2486063"/>
            <a:chExt cx="380872" cy="314273"/>
          </a:xfrm>
        </p:grpSpPr>
        <p:sp>
          <p:nvSpPr>
            <p:cNvPr id="208" name="SMARTInkShape-4061"/>
            <p:cNvSpPr/>
            <p:nvPr>
              <p:custDataLst>
                <p:tags r:id="rId53"/>
              </p:custDataLst>
            </p:nvPr>
          </p:nvSpPr>
          <p:spPr>
            <a:xfrm>
              <a:off x="9620641" y="2705100"/>
              <a:ext cx="152010" cy="28172"/>
            </a:xfrm>
            <a:custGeom>
              <a:avLst/>
              <a:gdLst/>
              <a:ahLst/>
              <a:cxnLst/>
              <a:rect l="0" t="0" r="0" b="0"/>
              <a:pathLst>
                <a:path w="152010" h="28172">
                  <a:moveTo>
                    <a:pt x="9134" y="0"/>
                  </a:moveTo>
                  <a:lnTo>
                    <a:pt x="9134" y="0"/>
                  </a:lnTo>
                  <a:lnTo>
                    <a:pt x="9134" y="5056"/>
                  </a:lnTo>
                  <a:lnTo>
                    <a:pt x="8076" y="6546"/>
                  </a:lnTo>
                  <a:lnTo>
                    <a:pt x="6312" y="7539"/>
                  </a:lnTo>
                  <a:lnTo>
                    <a:pt x="4077" y="8201"/>
                  </a:lnTo>
                  <a:lnTo>
                    <a:pt x="2588" y="9701"/>
                  </a:lnTo>
                  <a:lnTo>
                    <a:pt x="0" y="17610"/>
                  </a:lnTo>
                  <a:lnTo>
                    <a:pt x="928" y="18090"/>
                  </a:lnTo>
                  <a:lnTo>
                    <a:pt x="4782" y="18624"/>
                  </a:lnTo>
                  <a:lnTo>
                    <a:pt x="10022" y="21683"/>
                  </a:lnTo>
                  <a:lnTo>
                    <a:pt x="15879" y="25512"/>
                  </a:lnTo>
                  <a:lnTo>
                    <a:pt x="25127" y="27667"/>
                  </a:lnTo>
                  <a:lnTo>
                    <a:pt x="31411" y="28171"/>
                  </a:lnTo>
                  <a:lnTo>
                    <a:pt x="76059" y="19623"/>
                  </a:lnTo>
                  <a:lnTo>
                    <a:pt x="88621" y="18246"/>
                  </a:lnTo>
                  <a:lnTo>
                    <a:pt x="126618" y="10430"/>
                  </a:lnTo>
                  <a:lnTo>
                    <a:pt x="152009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4062"/>
            <p:cNvSpPr/>
            <p:nvPr>
              <p:custDataLst>
                <p:tags r:id="rId54"/>
              </p:custDataLst>
            </p:nvPr>
          </p:nvSpPr>
          <p:spPr>
            <a:xfrm>
              <a:off x="9610725" y="2619375"/>
              <a:ext cx="104776" cy="19051"/>
            </a:xfrm>
            <a:custGeom>
              <a:avLst/>
              <a:gdLst/>
              <a:ahLst/>
              <a:cxnLst/>
              <a:rect l="0" t="0" r="0" b="0"/>
              <a:pathLst>
                <a:path w="104776" h="19051">
                  <a:moveTo>
                    <a:pt x="0" y="19050"/>
                  </a:moveTo>
                  <a:lnTo>
                    <a:pt x="0" y="19050"/>
                  </a:lnTo>
                  <a:lnTo>
                    <a:pt x="0" y="13994"/>
                  </a:lnTo>
                  <a:lnTo>
                    <a:pt x="1058" y="12504"/>
                  </a:lnTo>
                  <a:lnTo>
                    <a:pt x="2822" y="11511"/>
                  </a:lnTo>
                  <a:lnTo>
                    <a:pt x="9701" y="9786"/>
                  </a:lnTo>
                  <a:lnTo>
                    <a:pt x="54799" y="9527"/>
                  </a:lnTo>
                  <a:lnTo>
                    <a:pt x="69976" y="8467"/>
                  </a:lnTo>
                  <a:lnTo>
                    <a:pt x="87945" y="1986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4063"/>
            <p:cNvSpPr/>
            <p:nvPr>
              <p:custDataLst>
                <p:tags r:id="rId55"/>
              </p:custDataLst>
            </p:nvPr>
          </p:nvSpPr>
          <p:spPr>
            <a:xfrm>
              <a:off x="9391779" y="2486063"/>
              <a:ext cx="114123" cy="314273"/>
            </a:xfrm>
            <a:custGeom>
              <a:avLst/>
              <a:gdLst/>
              <a:ahLst/>
              <a:cxnLst/>
              <a:rect l="0" t="0" r="0" b="0"/>
              <a:pathLst>
                <a:path w="114123" h="314273">
                  <a:moveTo>
                    <a:pt x="85596" y="57112"/>
                  </a:moveTo>
                  <a:lnTo>
                    <a:pt x="85596" y="57112"/>
                  </a:lnTo>
                  <a:lnTo>
                    <a:pt x="85596" y="47979"/>
                  </a:lnTo>
                  <a:lnTo>
                    <a:pt x="90653" y="42647"/>
                  </a:lnTo>
                  <a:lnTo>
                    <a:pt x="91084" y="40060"/>
                  </a:lnTo>
                  <a:lnTo>
                    <a:pt x="90313" y="37278"/>
                  </a:lnTo>
                  <a:lnTo>
                    <a:pt x="86527" y="30263"/>
                  </a:lnTo>
                  <a:lnTo>
                    <a:pt x="85603" y="4952"/>
                  </a:lnTo>
                  <a:lnTo>
                    <a:pt x="84543" y="3289"/>
                  </a:lnTo>
                  <a:lnTo>
                    <a:pt x="82778" y="2180"/>
                  </a:lnTo>
                  <a:lnTo>
                    <a:pt x="75895" y="254"/>
                  </a:lnTo>
                  <a:lnTo>
                    <a:pt x="62930" y="0"/>
                  </a:lnTo>
                  <a:lnTo>
                    <a:pt x="56825" y="2801"/>
                  </a:lnTo>
                  <a:lnTo>
                    <a:pt x="34784" y="22353"/>
                  </a:lnTo>
                  <a:lnTo>
                    <a:pt x="31264" y="28611"/>
                  </a:lnTo>
                  <a:lnTo>
                    <a:pt x="28639" y="34920"/>
                  </a:lnTo>
                  <a:lnTo>
                    <a:pt x="12044" y="57114"/>
                  </a:lnTo>
                  <a:lnTo>
                    <a:pt x="309" y="97995"/>
                  </a:lnTo>
                  <a:lnTo>
                    <a:pt x="0" y="112852"/>
                  </a:lnTo>
                  <a:lnTo>
                    <a:pt x="2751" y="121749"/>
                  </a:lnTo>
                  <a:lnTo>
                    <a:pt x="16124" y="139394"/>
                  </a:lnTo>
                  <a:lnTo>
                    <a:pt x="54907" y="177760"/>
                  </a:lnTo>
                  <a:lnTo>
                    <a:pt x="77923" y="193637"/>
                  </a:lnTo>
                  <a:lnTo>
                    <a:pt x="109915" y="234650"/>
                  </a:lnTo>
                  <a:lnTo>
                    <a:pt x="112910" y="244359"/>
                  </a:lnTo>
                  <a:lnTo>
                    <a:pt x="114122" y="272978"/>
                  </a:lnTo>
                  <a:lnTo>
                    <a:pt x="111327" y="277583"/>
                  </a:lnTo>
                  <a:lnTo>
                    <a:pt x="82371" y="307961"/>
                  </a:lnTo>
                  <a:lnTo>
                    <a:pt x="76049" y="311476"/>
                  </a:lnTo>
                  <a:lnTo>
                    <a:pt x="63367" y="313731"/>
                  </a:lnTo>
                  <a:lnTo>
                    <a:pt x="39853" y="314272"/>
                  </a:lnTo>
                  <a:lnTo>
                    <a:pt x="29935" y="306085"/>
                  </a:lnTo>
                  <a:lnTo>
                    <a:pt x="29109" y="302528"/>
                  </a:lnTo>
                  <a:lnTo>
                    <a:pt x="28889" y="300097"/>
                  </a:lnTo>
                  <a:lnTo>
                    <a:pt x="31464" y="294575"/>
                  </a:lnTo>
                  <a:lnTo>
                    <a:pt x="47496" y="2761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5" name="SMARTInkShape-Group855"/>
          <p:cNvGrpSpPr/>
          <p:nvPr/>
        </p:nvGrpSpPr>
        <p:grpSpPr>
          <a:xfrm>
            <a:off x="10067925" y="2371728"/>
            <a:ext cx="1666876" cy="400048"/>
            <a:chOff x="10067925" y="2371728"/>
            <a:chExt cx="1666876" cy="400048"/>
          </a:xfrm>
        </p:grpSpPr>
        <p:sp>
          <p:nvSpPr>
            <p:cNvPr id="212" name="SMARTInkShape-4064"/>
            <p:cNvSpPr/>
            <p:nvPr>
              <p:custDataLst>
                <p:tags r:id="rId40"/>
              </p:custDataLst>
            </p:nvPr>
          </p:nvSpPr>
          <p:spPr>
            <a:xfrm>
              <a:off x="10172700" y="2657475"/>
              <a:ext cx="133351" cy="19051"/>
            </a:xfrm>
            <a:custGeom>
              <a:avLst/>
              <a:gdLst/>
              <a:ahLst/>
              <a:cxnLst/>
              <a:rect l="0" t="0" r="0" b="0"/>
              <a:pathLst>
                <a:path w="133351" h="19051">
                  <a:moveTo>
                    <a:pt x="0" y="19050"/>
                  </a:moveTo>
                  <a:lnTo>
                    <a:pt x="0" y="19050"/>
                  </a:lnTo>
                  <a:lnTo>
                    <a:pt x="8202" y="19050"/>
                  </a:lnTo>
                  <a:lnTo>
                    <a:pt x="17609" y="10849"/>
                  </a:lnTo>
                  <a:lnTo>
                    <a:pt x="23680" y="9917"/>
                  </a:lnTo>
                  <a:lnTo>
                    <a:pt x="45593" y="8490"/>
                  </a:lnTo>
                  <a:lnTo>
                    <a:pt x="55894" y="4479"/>
                  </a:lnTo>
                  <a:lnTo>
                    <a:pt x="60545" y="4044"/>
                  </a:lnTo>
                  <a:lnTo>
                    <a:pt x="73208" y="6372"/>
                  </a:lnTo>
                  <a:lnTo>
                    <a:pt x="119483" y="207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4065"/>
            <p:cNvSpPr/>
            <p:nvPr>
              <p:custDataLst>
                <p:tags r:id="rId41"/>
              </p:custDataLst>
            </p:nvPr>
          </p:nvSpPr>
          <p:spPr>
            <a:xfrm>
              <a:off x="10067925" y="2505085"/>
              <a:ext cx="28576" cy="266691"/>
            </a:xfrm>
            <a:custGeom>
              <a:avLst/>
              <a:gdLst/>
              <a:ahLst/>
              <a:cxnLst/>
              <a:rect l="0" t="0" r="0" b="0"/>
              <a:pathLst>
                <a:path w="28576" h="266691">
                  <a:moveTo>
                    <a:pt x="9525" y="9515"/>
                  </a:moveTo>
                  <a:lnTo>
                    <a:pt x="9525" y="9515"/>
                  </a:lnTo>
                  <a:lnTo>
                    <a:pt x="9525" y="4459"/>
                  </a:lnTo>
                  <a:lnTo>
                    <a:pt x="8467" y="2969"/>
                  </a:lnTo>
                  <a:lnTo>
                    <a:pt x="6701" y="1976"/>
                  </a:lnTo>
                  <a:lnTo>
                    <a:pt x="35" y="0"/>
                  </a:lnTo>
                  <a:lnTo>
                    <a:pt x="0" y="37203"/>
                  </a:lnTo>
                  <a:lnTo>
                    <a:pt x="2824" y="45810"/>
                  </a:lnTo>
                  <a:lnTo>
                    <a:pt x="6546" y="54221"/>
                  </a:lnTo>
                  <a:lnTo>
                    <a:pt x="14465" y="101724"/>
                  </a:lnTo>
                  <a:lnTo>
                    <a:pt x="18648" y="147903"/>
                  </a:lnTo>
                  <a:lnTo>
                    <a:pt x="19025" y="193588"/>
                  </a:lnTo>
                  <a:lnTo>
                    <a:pt x="19049" y="238110"/>
                  </a:lnTo>
                  <a:lnTo>
                    <a:pt x="19049" y="244462"/>
                  </a:lnTo>
                  <a:lnTo>
                    <a:pt x="20108" y="248696"/>
                  </a:lnTo>
                  <a:lnTo>
                    <a:pt x="21874" y="251519"/>
                  </a:lnTo>
                  <a:lnTo>
                    <a:pt x="24107" y="253401"/>
                  </a:lnTo>
                  <a:lnTo>
                    <a:pt x="26588" y="258315"/>
                  </a:lnTo>
                  <a:lnTo>
                    <a:pt x="28575" y="2666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4066"/>
            <p:cNvSpPr/>
            <p:nvPr>
              <p:custDataLst>
                <p:tags r:id="rId42"/>
              </p:custDataLst>
            </p:nvPr>
          </p:nvSpPr>
          <p:spPr>
            <a:xfrm>
              <a:off x="10230243" y="2581275"/>
              <a:ext cx="28183" cy="161926"/>
            </a:xfrm>
            <a:custGeom>
              <a:avLst/>
              <a:gdLst/>
              <a:ahLst/>
              <a:cxnLst/>
              <a:rect l="0" t="0" r="0" b="0"/>
              <a:pathLst>
                <a:path w="28183" h="161926">
                  <a:moveTo>
                    <a:pt x="28182" y="0"/>
                  </a:moveTo>
                  <a:lnTo>
                    <a:pt x="28182" y="0"/>
                  </a:lnTo>
                  <a:lnTo>
                    <a:pt x="23125" y="0"/>
                  </a:lnTo>
                  <a:lnTo>
                    <a:pt x="21636" y="1058"/>
                  </a:lnTo>
                  <a:lnTo>
                    <a:pt x="20644" y="2822"/>
                  </a:lnTo>
                  <a:lnTo>
                    <a:pt x="18917" y="9701"/>
                  </a:lnTo>
                  <a:lnTo>
                    <a:pt x="17606" y="36070"/>
                  </a:lnTo>
                  <a:lnTo>
                    <a:pt x="10457" y="59012"/>
                  </a:lnTo>
                  <a:lnTo>
                    <a:pt x="9167" y="103055"/>
                  </a:lnTo>
                  <a:lnTo>
                    <a:pt x="9142" y="116025"/>
                  </a:lnTo>
                  <a:lnTo>
                    <a:pt x="6314" y="123180"/>
                  </a:lnTo>
                  <a:lnTo>
                    <a:pt x="2587" y="129888"/>
                  </a:lnTo>
                  <a:lnTo>
                    <a:pt x="196" y="142818"/>
                  </a:lnTo>
                  <a:lnTo>
                    <a:pt x="0" y="146012"/>
                  </a:lnTo>
                  <a:lnTo>
                    <a:pt x="2604" y="152383"/>
                  </a:lnTo>
                  <a:lnTo>
                    <a:pt x="9132" y="1619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4067"/>
            <p:cNvSpPr/>
            <p:nvPr>
              <p:custDataLst>
                <p:tags r:id="rId43"/>
              </p:custDataLst>
            </p:nvPr>
          </p:nvSpPr>
          <p:spPr>
            <a:xfrm>
              <a:off x="10401300" y="2495561"/>
              <a:ext cx="133351" cy="200007"/>
            </a:xfrm>
            <a:custGeom>
              <a:avLst/>
              <a:gdLst/>
              <a:ahLst/>
              <a:cxnLst/>
              <a:rect l="0" t="0" r="0" b="0"/>
              <a:pathLst>
                <a:path w="133351" h="200007">
                  <a:moveTo>
                    <a:pt x="0" y="28564"/>
                  </a:moveTo>
                  <a:lnTo>
                    <a:pt x="0" y="28564"/>
                  </a:lnTo>
                  <a:lnTo>
                    <a:pt x="0" y="4966"/>
                  </a:lnTo>
                  <a:lnTo>
                    <a:pt x="2117" y="3307"/>
                  </a:lnTo>
                  <a:lnTo>
                    <a:pt x="17900" y="644"/>
                  </a:lnTo>
                  <a:lnTo>
                    <a:pt x="46704" y="0"/>
                  </a:lnTo>
                  <a:lnTo>
                    <a:pt x="55330" y="2816"/>
                  </a:lnTo>
                  <a:lnTo>
                    <a:pt x="62692" y="6537"/>
                  </a:lnTo>
                  <a:lnTo>
                    <a:pt x="69491" y="8191"/>
                  </a:lnTo>
                  <a:lnTo>
                    <a:pt x="71728" y="9691"/>
                  </a:lnTo>
                  <a:lnTo>
                    <a:pt x="73220" y="11748"/>
                  </a:lnTo>
                  <a:lnTo>
                    <a:pt x="75933" y="16857"/>
                  </a:lnTo>
                  <a:lnTo>
                    <a:pt x="82354" y="25683"/>
                  </a:lnTo>
                  <a:lnTo>
                    <a:pt x="84227" y="31870"/>
                  </a:lnTo>
                  <a:lnTo>
                    <a:pt x="85685" y="69450"/>
                  </a:lnTo>
                  <a:lnTo>
                    <a:pt x="80656" y="84305"/>
                  </a:lnTo>
                  <a:lnTo>
                    <a:pt x="50767" y="129202"/>
                  </a:lnTo>
                  <a:lnTo>
                    <a:pt x="15875" y="174211"/>
                  </a:lnTo>
                  <a:lnTo>
                    <a:pt x="12349" y="180784"/>
                  </a:lnTo>
                  <a:lnTo>
                    <a:pt x="9896" y="190270"/>
                  </a:lnTo>
                  <a:lnTo>
                    <a:pt x="9574" y="198522"/>
                  </a:lnTo>
                  <a:lnTo>
                    <a:pt x="10616" y="199019"/>
                  </a:lnTo>
                  <a:lnTo>
                    <a:pt x="54184" y="200006"/>
                  </a:lnTo>
                  <a:lnTo>
                    <a:pt x="82652" y="198955"/>
                  </a:lnTo>
                  <a:lnTo>
                    <a:pt x="133350" y="18096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4068"/>
            <p:cNvSpPr/>
            <p:nvPr>
              <p:custDataLst>
                <p:tags r:id="rId44"/>
              </p:custDataLst>
            </p:nvPr>
          </p:nvSpPr>
          <p:spPr>
            <a:xfrm>
              <a:off x="10555023" y="2590810"/>
              <a:ext cx="132028" cy="95241"/>
            </a:xfrm>
            <a:custGeom>
              <a:avLst/>
              <a:gdLst/>
              <a:ahLst/>
              <a:cxnLst/>
              <a:rect l="0" t="0" r="0" b="0"/>
              <a:pathLst>
                <a:path w="132028" h="95241">
                  <a:moveTo>
                    <a:pt x="8202" y="19040"/>
                  </a:moveTo>
                  <a:lnTo>
                    <a:pt x="8202" y="19040"/>
                  </a:lnTo>
                  <a:lnTo>
                    <a:pt x="8202" y="10839"/>
                  </a:lnTo>
                  <a:lnTo>
                    <a:pt x="7144" y="10398"/>
                  </a:lnTo>
                  <a:lnTo>
                    <a:pt x="0" y="9631"/>
                  </a:lnTo>
                  <a:lnTo>
                    <a:pt x="4126" y="4493"/>
                  </a:lnTo>
                  <a:lnTo>
                    <a:pt x="9213" y="1991"/>
                  </a:lnTo>
                  <a:lnTo>
                    <a:pt x="26058" y="68"/>
                  </a:lnTo>
                  <a:lnTo>
                    <a:pt x="48275" y="0"/>
                  </a:lnTo>
                  <a:lnTo>
                    <a:pt x="55291" y="2817"/>
                  </a:lnTo>
                  <a:lnTo>
                    <a:pt x="61939" y="6538"/>
                  </a:lnTo>
                  <a:lnTo>
                    <a:pt x="71631" y="9692"/>
                  </a:lnTo>
                  <a:lnTo>
                    <a:pt x="78021" y="14180"/>
                  </a:lnTo>
                  <a:lnTo>
                    <a:pt x="81566" y="19702"/>
                  </a:lnTo>
                  <a:lnTo>
                    <a:pt x="84235" y="36248"/>
                  </a:lnTo>
                  <a:lnTo>
                    <a:pt x="84353" y="42600"/>
                  </a:lnTo>
                  <a:lnTo>
                    <a:pt x="81558" y="48209"/>
                  </a:lnTo>
                  <a:lnTo>
                    <a:pt x="51313" y="80692"/>
                  </a:lnTo>
                  <a:lnTo>
                    <a:pt x="45707" y="83483"/>
                  </a:lnTo>
                  <a:lnTo>
                    <a:pt x="37300" y="85584"/>
                  </a:lnTo>
                  <a:lnTo>
                    <a:pt x="36823" y="77503"/>
                  </a:lnTo>
                  <a:lnTo>
                    <a:pt x="81236" y="31732"/>
                  </a:lnTo>
                  <a:lnTo>
                    <a:pt x="87581" y="25386"/>
                  </a:lnTo>
                  <a:lnTo>
                    <a:pt x="96752" y="21861"/>
                  </a:lnTo>
                  <a:lnTo>
                    <a:pt x="102160" y="20921"/>
                  </a:lnTo>
                  <a:lnTo>
                    <a:pt x="105766" y="19235"/>
                  </a:lnTo>
                  <a:lnTo>
                    <a:pt x="108169" y="17053"/>
                  </a:lnTo>
                  <a:lnTo>
                    <a:pt x="109771" y="14540"/>
                  </a:lnTo>
                  <a:lnTo>
                    <a:pt x="111898" y="12865"/>
                  </a:lnTo>
                  <a:lnTo>
                    <a:pt x="122915" y="7355"/>
                  </a:lnTo>
                  <a:lnTo>
                    <a:pt x="131494" y="422"/>
                  </a:lnTo>
                  <a:lnTo>
                    <a:pt x="131980" y="8229"/>
                  </a:lnTo>
                  <a:lnTo>
                    <a:pt x="115548" y="28762"/>
                  </a:lnTo>
                  <a:lnTo>
                    <a:pt x="113061" y="35003"/>
                  </a:lnTo>
                  <a:lnTo>
                    <a:pt x="106770" y="44466"/>
                  </a:lnTo>
                  <a:lnTo>
                    <a:pt x="103889" y="55262"/>
                  </a:lnTo>
                  <a:lnTo>
                    <a:pt x="103581" y="61640"/>
                  </a:lnTo>
                  <a:lnTo>
                    <a:pt x="106332" y="67254"/>
                  </a:lnTo>
                  <a:lnTo>
                    <a:pt x="132027" y="952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4069"/>
            <p:cNvSpPr/>
            <p:nvPr>
              <p:custDataLst>
                <p:tags r:id="rId45"/>
              </p:custDataLst>
            </p:nvPr>
          </p:nvSpPr>
          <p:spPr>
            <a:xfrm>
              <a:off x="10791825" y="2619375"/>
              <a:ext cx="161926" cy="47626"/>
            </a:xfrm>
            <a:custGeom>
              <a:avLst/>
              <a:gdLst/>
              <a:ahLst/>
              <a:cxnLst/>
              <a:rect l="0" t="0" r="0" b="0"/>
              <a:pathLst>
                <a:path w="161926" h="47626">
                  <a:moveTo>
                    <a:pt x="0" y="47625"/>
                  </a:moveTo>
                  <a:lnTo>
                    <a:pt x="0" y="47625"/>
                  </a:lnTo>
                  <a:lnTo>
                    <a:pt x="8202" y="39424"/>
                  </a:lnTo>
                  <a:lnTo>
                    <a:pt x="16867" y="37303"/>
                  </a:lnTo>
                  <a:lnTo>
                    <a:pt x="26752" y="31631"/>
                  </a:lnTo>
                  <a:lnTo>
                    <a:pt x="72945" y="20013"/>
                  </a:lnTo>
                  <a:lnTo>
                    <a:pt x="89817" y="18277"/>
                  </a:lnTo>
                  <a:lnTo>
                    <a:pt x="126023" y="10433"/>
                  </a:lnTo>
                  <a:lnTo>
                    <a:pt x="134679" y="9929"/>
                  </a:lnTo>
                  <a:lnTo>
                    <a:pt x="142054" y="6882"/>
                  </a:lnTo>
                  <a:lnTo>
                    <a:pt x="148861" y="3059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4070"/>
            <p:cNvSpPr/>
            <p:nvPr>
              <p:custDataLst>
                <p:tags r:id="rId46"/>
              </p:custDataLst>
            </p:nvPr>
          </p:nvSpPr>
          <p:spPr>
            <a:xfrm>
              <a:off x="10868026" y="2571750"/>
              <a:ext cx="28575" cy="123826"/>
            </a:xfrm>
            <a:custGeom>
              <a:avLst/>
              <a:gdLst/>
              <a:ahLst/>
              <a:cxnLst/>
              <a:rect l="0" t="0" r="0" b="0"/>
              <a:pathLst>
                <a:path w="28575" h="123826">
                  <a:moveTo>
                    <a:pt x="9524" y="0"/>
                  </a:moveTo>
                  <a:lnTo>
                    <a:pt x="9524" y="0"/>
                  </a:lnTo>
                  <a:lnTo>
                    <a:pt x="4467" y="0"/>
                  </a:lnTo>
                  <a:lnTo>
                    <a:pt x="2978" y="1058"/>
                  </a:lnTo>
                  <a:lnTo>
                    <a:pt x="1986" y="2822"/>
                  </a:lnTo>
                  <a:lnTo>
                    <a:pt x="259" y="9701"/>
                  </a:lnTo>
                  <a:lnTo>
                    <a:pt x="0" y="50811"/>
                  </a:lnTo>
                  <a:lnTo>
                    <a:pt x="2823" y="57155"/>
                  </a:lnTo>
                  <a:lnTo>
                    <a:pt x="6545" y="63502"/>
                  </a:lnTo>
                  <a:lnTo>
                    <a:pt x="8936" y="76201"/>
                  </a:lnTo>
                  <a:lnTo>
                    <a:pt x="10322" y="83609"/>
                  </a:lnTo>
                  <a:lnTo>
                    <a:pt x="17690" y="106626"/>
                  </a:lnTo>
                  <a:lnTo>
                    <a:pt x="18647" y="117083"/>
                  </a:lnTo>
                  <a:lnTo>
                    <a:pt x="19840" y="119330"/>
                  </a:lnTo>
                  <a:lnTo>
                    <a:pt x="21693" y="120828"/>
                  </a:lnTo>
                  <a:lnTo>
                    <a:pt x="28574" y="123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4071"/>
            <p:cNvSpPr/>
            <p:nvPr>
              <p:custDataLst>
                <p:tags r:id="rId47"/>
              </p:custDataLst>
            </p:nvPr>
          </p:nvSpPr>
          <p:spPr>
            <a:xfrm>
              <a:off x="11039510" y="2457453"/>
              <a:ext cx="112785" cy="219058"/>
            </a:xfrm>
            <a:custGeom>
              <a:avLst/>
              <a:gdLst/>
              <a:ahLst/>
              <a:cxnLst/>
              <a:rect l="0" t="0" r="0" b="0"/>
              <a:pathLst>
                <a:path w="112785" h="219058">
                  <a:moveTo>
                    <a:pt x="9490" y="28572"/>
                  </a:moveTo>
                  <a:lnTo>
                    <a:pt x="9490" y="28572"/>
                  </a:lnTo>
                  <a:lnTo>
                    <a:pt x="1288" y="20371"/>
                  </a:lnTo>
                  <a:lnTo>
                    <a:pt x="80" y="10962"/>
                  </a:lnTo>
                  <a:lnTo>
                    <a:pt x="0" y="4892"/>
                  </a:lnTo>
                  <a:lnTo>
                    <a:pt x="1046" y="3260"/>
                  </a:lnTo>
                  <a:lnTo>
                    <a:pt x="2802" y="2173"/>
                  </a:lnTo>
                  <a:lnTo>
                    <a:pt x="9667" y="284"/>
                  </a:lnTo>
                  <a:lnTo>
                    <a:pt x="36222" y="0"/>
                  </a:lnTo>
                  <a:lnTo>
                    <a:pt x="47633" y="5055"/>
                  </a:lnTo>
                  <a:lnTo>
                    <a:pt x="50793" y="7602"/>
                  </a:lnTo>
                  <a:lnTo>
                    <a:pt x="54306" y="13255"/>
                  </a:lnTo>
                  <a:lnTo>
                    <a:pt x="57618" y="25507"/>
                  </a:lnTo>
                  <a:lnTo>
                    <a:pt x="63496" y="34955"/>
                  </a:lnTo>
                  <a:lnTo>
                    <a:pt x="66019" y="47628"/>
                  </a:lnTo>
                  <a:lnTo>
                    <a:pt x="66518" y="60323"/>
                  </a:lnTo>
                  <a:lnTo>
                    <a:pt x="63763" y="66673"/>
                  </a:lnTo>
                  <a:lnTo>
                    <a:pt x="60070" y="73022"/>
                  </a:lnTo>
                  <a:lnTo>
                    <a:pt x="57698" y="85722"/>
                  </a:lnTo>
                  <a:lnTo>
                    <a:pt x="57230" y="93366"/>
                  </a:lnTo>
                  <a:lnTo>
                    <a:pt x="38077" y="114286"/>
                  </a:lnTo>
                  <a:lnTo>
                    <a:pt x="51323" y="114296"/>
                  </a:lnTo>
                  <a:lnTo>
                    <a:pt x="53255" y="115355"/>
                  </a:lnTo>
                  <a:lnTo>
                    <a:pt x="54542" y="117119"/>
                  </a:lnTo>
                  <a:lnTo>
                    <a:pt x="56607" y="122497"/>
                  </a:lnTo>
                  <a:lnTo>
                    <a:pt x="59713" y="123233"/>
                  </a:lnTo>
                  <a:lnTo>
                    <a:pt x="62022" y="123430"/>
                  </a:lnTo>
                  <a:lnTo>
                    <a:pt x="82637" y="131989"/>
                  </a:lnTo>
                  <a:lnTo>
                    <a:pt x="98679" y="146485"/>
                  </a:lnTo>
                  <a:lnTo>
                    <a:pt x="102046" y="152592"/>
                  </a:lnTo>
                  <a:lnTo>
                    <a:pt x="104601" y="158834"/>
                  </a:lnTo>
                  <a:lnTo>
                    <a:pt x="110932" y="168298"/>
                  </a:lnTo>
                  <a:lnTo>
                    <a:pt x="112784" y="174633"/>
                  </a:lnTo>
                  <a:lnTo>
                    <a:pt x="112219" y="177805"/>
                  </a:lnTo>
                  <a:lnTo>
                    <a:pt x="106530" y="190499"/>
                  </a:lnTo>
                  <a:lnTo>
                    <a:pt x="105934" y="193673"/>
                  </a:lnTo>
                  <a:lnTo>
                    <a:pt x="100037" y="203198"/>
                  </a:lnTo>
                  <a:lnTo>
                    <a:pt x="91587" y="212722"/>
                  </a:lnTo>
                  <a:lnTo>
                    <a:pt x="85489" y="216250"/>
                  </a:lnTo>
                  <a:lnTo>
                    <a:pt x="68510" y="218907"/>
                  </a:lnTo>
                  <a:lnTo>
                    <a:pt x="58603" y="219057"/>
                  </a:lnTo>
                  <a:lnTo>
                    <a:pt x="58107" y="218004"/>
                  </a:lnTo>
                  <a:lnTo>
                    <a:pt x="57115" y="2095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4072"/>
            <p:cNvSpPr/>
            <p:nvPr>
              <p:custDataLst>
                <p:tags r:id="rId48"/>
              </p:custDataLst>
            </p:nvPr>
          </p:nvSpPr>
          <p:spPr>
            <a:xfrm>
              <a:off x="11191875" y="2563595"/>
              <a:ext cx="114301" cy="74710"/>
            </a:xfrm>
            <a:custGeom>
              <a:avLst/>
              <a:gdLst/>
              <a:ahLst/>
              <a:cxnLst/>
              <a:rect l="0" t="0" r="0" b="0"/>
              <a:pathLst>
                <a:path w="114301" h="74710">
                  <a:moveTo>
                    <a:pt x="0" y="8155"/>
                  </a:moveTo>
                  <a:lnTo>
                    <a:pt x="0" y="8155"/>
                  </a:lnTo>
                  <a:lnTo>
                    <a:pt x="33479" y="8155"/>
                  </a:lnTo>
                  <a:lnTo>
                    <a:pt x="35020" y="9213"/>
                  </a:lnTo>
                  <a:lnTo>
                    <a:pt x="36047" y="10977"/>
                  </a:lnTo>
                  <a:lnTo>
                    <a:pt x="37695" y="16356"/>
                  </a:lnTo>
                  <a:lnTo>
                    <a:pt x="44565" y="25023"/>
                  </a:lnTo>
                  <a:lnTo>
                    <a:pt x="47223" y="34979"/>
                  </a:lnTo>
                  <a:lnTo>
                    <a:pt x="40032" y="46861"/>
                  </a:lnTo>
                  <a:lnTo>
                    <a:pt x="38482" y="59075"/>
                  </a:lnTo>
                  <a:lnTo>
                    <a:pt x="37297" y="61152"/>
                  </a:lnTo>
                  <a:lnTo>
                    <a:pt x="35448" y="62536"/>
                  </a:lnTo>
                  <a:lnTo>
                    <a:pt x="29932" y="64758"/>
                  </a:lnTo>
                  <a:lnTo>
                    <a:pt x="19177" y="74709"/>
                  </a:lnTo>
                  <a:lnTo>
                    <a:pt x="19051" y="52163"/>
                  </a:lnTo>
                  <a:lnTo>
                    <a:pt x="21874" y="46059"/>
                  </a:lnTo>
                  <a:lnTo>
                    <a:pt x="51206" y="14112"/>
                  </a:lnTo>
                  <a:lnTo>
                    <a:pt x="57332" y="10802"/>
                  </a:lnTo>
                  <a:lnTo>
                    <a:pt x="73049" y="7446"/>
                  </a:lnTo>
                  <a:lnTo>
                    <a:pt x="83847" y="0"/>
                  </a:lnTo>
                  <a:lnTo>
                    <a:pt x="84472" y="601"/>
                  </a:lnTo>
                  <a:lnTo>
                    <a:pt x="85560" y="6951"/>
                  </a:lnTo>
                  <a:lnTo>
                    <a:pt x="85721" y="22313"/>
                  </a:lnTo>
                  <a:lnTo>
                    <a:pt x="84664" y="23944"/>
                  </a:lnTo>
                  <a:lnTo>
                    <a:pt x="82900" y="25031"/>
                  </a:lnTo>
                  <a:lnTo>
                    <a:pt x="80667" y="25755"/>
                  </a:lnTo>
                  <a:lnTo>
                    <a:pt x="79179" y="27297"/>
                  </a:lnTo>
                  <a:lnTo>
                    <a:pt x="73965" y="37376"/>
                  </a:lnTo>
                  <a:lnTo>
                    <a:pt x="69915" y="43367"/>
                  </a:lnTo>
                  <a:lnTo>
                    <a:pt x="67102" y="53936"/>
                  </a:lnTo>
                  <a:lnTo>
                    <a:pt x="66802" y="60290"/>
                  </a:lnTo>
                  <a:lnTo>
                    <a:pt x="67818" y="61962"/>
                  </a:lnTo>
                  <a:lnTo>
                    <a:pt x="69555" y="63076"/>
                  </a:lnTo>
                  <a:lnTo>
                    <a:pt x="71769" y="63819"/>
                  </a:lnTo>
                  <a:lnTo>
                    <a:pt x="73245" y="65373"/>
                  </a:lnTo>
                  <a:lnTo>
                    <a:pt x="74888" y="69921"/>
                  </a:lnTo>
                  <a:lnTo>
                    <a:pt x="76383" y="71558"/>
                  </a:lnTo>
                  <a:lnTo>
                    <a:pt x="80869" y="73375"/>
                  </a:lnTo>
                  <a:lnTo>
                    <a:pt x="89343" y="74399"/>
                  </a:lnTo>
                  <a:lnTo>
                    <a:pt x="95446" y="71816"/>
                  </a:lnTo>
                  <a:lnTo>
                    <a:pt x="101687" y="68199"/>
                  </a:lnTo>
                  <a:lnTo>
                    <a:pt x="114300" y="653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4073"/>
            <p:cNvSpPr/>
            <p:nvPr>
              <p:custDataLst>
                <p:tags r:id="rId49"/>
              </p:custDataLst>
            </p:nvPr>
          </p:nvSpPr>
          <p:spPr>
            <a:xfrm>
              <a:off x="11277609" y="2371728"/>
              <a:ext cx="95242" cy="85723"/>
            </a:xfrm>
            <a:custGeom>
              <a:avLst/>
              <a:gdLst/>
              <a:ahLst/>
              <a:cxnLst/>
              <a:rect l="0" t="0" r="0" b="0"/>
              <a:pathLst>
                <a:path w="95242" h="85723">
                  <a:moveTo>
                    <a:pt x="9516" y="19047"/>
                  </a:moveTo>
                  <a:lnTo>
                    <a:pt x="9516" y="19047"/>
                  </a:lnTo>
                  <a:lnTo>
                    <a:pt x="106" y="9638"/>
                  </a:lnTo>
                  <a:lnTo>
                    <a:pt x="0" y="1331"/>
                  </a:lnTo>
                  <a:lnTo>
                    <a:pt x="1055" y="886"/>
                  </a:lnTo>
                  <a:lnTo>
                    <a:pt x="26815" y="0"/>
                  </a:lnTo>
                  <a:lnTo>
                    <a:pt x="35824" y="6544"/>
                  </a:lnTo>
                  <a:lnTo>
                    <a:pt x="44710" y="9698"/>
                  </a:lnTo>
                  <a:lnTo>
                    <a:pt x="50910" y="14186"/>
                  </a:lnTo>
                  <a:lnTo>
                    <a:pt x="54371" y="19709"/>
                  </a:lnTo>
                  <a:lnTo>
                    <a:pt x="55295" y="22663"/>
                  </a:lnTo>
                  <a:lnTo>
                    <a:pt x="56967" y="24633"/>
                  </a:lnTo>
                  <a:lnTo>
                    <a:pt x="61652" y="26821"/>
                  </a:lnTo>
                  <a:lnTo>
                    <a:pt x="63321" y="28463"/>
                  </a:lnTo>
                  <a:lnTo>
                    <a:pt x="65180" y="33110"/>
                  </a:lnTo>
                  <a:lnTo>
                    <a:pt x="66226" y="41676"/>
                  </a:lnTo>
                  <a:lnTo>
                    <a:pt x="63648" y="47802"/>
                  </a:lnTo>
                  <a:lnTo>
                    <a:pt x="60033" y="54052"/>
                  </a:lnTo>
                  <a:lnTo>
                    <a:pt x="58425" y="60358"/>
                  </a:lnTo>
                  <a:lnTo>
                    <a:pt x="56939" y="62462"/>
                  </a:lnTo>
                  <a:lnTo>
                    <a:pt x="54890" y="63866"/>
                  </a:lnTo>
                  <a:lnTo>
                    <a:pt x="49790" y="66483"/>
                  </a:lnTo>
                  <a:lnTo>
                    <a:pt x="28604" y="85684"/>
                  </a:lnTo>
                  <a:lnTo>
                    <a:pt x="74936" y="85722"/>
                  </a:lnTo>
                  <a:lnTo>
                    <a:pt x="95241" y="857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4074"/>
            <p:cNvSpPr/>
            <p:nvPr>
              <p:custDataLst>
                <p:tags r:id="rId50"/>
              </p:custDataLst>
            </p:nvPr>
          </p:nvSpPr>
          <p:spPr>
            <a:xfrm>
              <a:off x="11391900" y="2581275"/>
              <a:ext cx="114301" cy="9526"/>
            </a:xfrm>
            <a:custGeom>
              <a:avLst/>
              <a:gdLst/>
              <a:ahLst/>
              <a:cxnLst/>
              <a:rect l="0" t="0" r="0" b="0"/>
              <a:pathLst>
                <a:path w="114301" h="9526">
                  <a:moveTo>
                    <a:pt x="0" y="9525"/>
                  </a:moveTo>
                  <a:lnTo>
                    <a:pt x="0" y="9525"/>
                  </a:lnTo>
                  <a:lnTo>
                    <a:pt x="44534" y="9525"/>
                  </a:lnTo>
                  <a:lnTo>
                    <a:pt x="50837" y="9525"/>
                  </a:lnTo>
                  <a:lnTo>
                    <a:pt x="57168" y="6703"/>
                  </a:lnTo>
                  <a:lnTo>
                    <a:pt x="60337" y="4469"/>
                  </a:lnTo>
                  <a:lnTo>
                    <a:pt x="63509" y="4037"/>
                  </a:lnTo>
                  <a:lnTo>
                    <a:pt x="69854" y="6380"/>
                  </a:lnTo>
                  <a:lnTo>
                    <a:pt x="73027" y="6370"/>
                  </a:lnTo>
                  <a:lnTo>
                    <a:pt x="92075" y="699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4075"/>
            <p:cNvSpPr/>
            <p:nvPr>
              <p:custDataLst>
                <p:tags r:id="rId51"/>
              </p:custDataLst>
            </p:nvPr>
          </p:nvSpPr>
          <p:spPr>
            <a:xfrm>
              <a:off x="11440966" y="2552700"/>
              <a:ext cx="65235" cy="47626"/>
            </a:xfrm>
            <a:custGeom>
              <a:avLst/>
              <a:gdLst/>
              <a:ahLst/>
              <a:cxnLst/>
              <a:rect l="0" t="0" r="0" b="0"/>
              <a:pathLst>
                <a:path w="65235" h="47626">
                  <a:moveTo>
                    <a:pt x="17609" y="0"/>
                  </a:moveTo>
                  <a:lnTo>
                    <a:pt x="17609" y="0"/>
                  </a:lnTo>
                  <a:lnTo>
                    <a:pt x="12552" y="0"/>
                  </a:lnTo>
                  <a:lnTo>
                    <a:pt x="11063" y="1058"/>
                  </a:lnTo>
                  <a:lnTo>
                    <a:pt x="10071" y="2822"/>
                  </a:lnTo>
                  <a:lnTo>
                    <a:pt x="9407" y="5056"/>
                  </a:lnTo>
                  <a:lnTo>
                    <a:pt x="7907" y="6546"/>
                  </a:lnTo>
                  <a:lnTo>
                    <a:pt x="3418" y="8201"/>
                  </a:lnTo>
                  <a:lnTo>
                    <a:pt x="1799" y="9701"/>
                  </a:lnTo>
                  <a:lnTo>
                    <a:pt x="0" y="14189"/>
                  </a:lnTo>
                  <a:lnTo>
                    <a:pt x="578" y="15809"/>
                  </a:lnTo>
                  <a:lnTo>
                    <a:pt x="2022" y="16890"/>
                  </a:lnTo>
                  <a:lnTo>
                    <a:pt x="6887" y="18624"/>
                  </a:lnTo>
                  <a:lnTo>
                    <a:pt x="7553" y="21683"/>
                  </a:lnTo>
                  <a:lnTo>
                    <a:pt x="7730" y="23980"/>
                  </a:lnTo>
                  <a:lnTo>
                    <a:pt x="8906" y="25512"/>
                  </a:lnTo>
                  <a:lnTo>
                    <a:pt x="13036" y="27213"/>
                  </a:lnTo>
                  <a:lnTo>
                    <a:pt x="14560" y="28726"/>
                  </a:lnTo>
                  <a:lnTo>
                    <a:pt x="16254" y="33228"/>
                  </a:lnTo>
                  <a:lnTo>
                    <a:pt x="17765" y="34852"/>
                  </a:lnTo>
                  <a:lnTo>
                    <a:pt x="27230" y="38873"/>
                  </a:lnTo>
                  <a:lnTo>
                    <a:pt x="34454" y="44562"/>
                  </a:lnTo>
                  <a:lnTo>
                    <a:pt x="43297" y="46717"/>
                  </a:lnTo>
                  <a:lnTo>
                    <a:pt x="65234" y="476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4076"/>
            <p:cNvSpPr/>
            <p:nvPr>
              <p:custDataLst>
                <p:tags r:id="rId52"/>
              </p:custDataLst>
            </p:nvPr>
          </p:nvSpPr>
          <p:spPr>
            <a:xfrm>
              <a:off x="11668125" y="2581275"/>
              <a:ext cx="66676" cy="9526"/>
            </a:xfrm>
            <a:custGeom>
              <a:avLst/>
              <a:gdLst/>
              <a:ahLst/>
              <a:cxnLst/>
              <a:rect l="0" t="0" r="0" b="0"/>
              <a:pathLst>
                <a:path w="66676" h="9526">
                  <a:moveTo>
                    <a:pt x="0" y="0"/>
                  </a:moveTo>
                  <a:lnTo>
                    <a:pt x="0" y="0"/>
                  </a:lnTo>
                  <a:lnTo>
                    <a:pt x="8202" y="8201"/>
                  </a:lnTo>
                  <a:lnTo>
                    <a:pt x="14191" y="9133"/>
                  </a:lnTo>
                  <a:lnTo>
                    <a:pt x="60052" y="9524"/>
                  </a:lnTo>
                  <a:lnTo>
                    <a:pt x="6667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1" name="SMARTInkShape-Group856"/>
          <p:cNvGrpSpPr/>
          <p:nvPr/>
        </p:nvGrpSpPr>
        <p:grpSpPr>
          <a:xfrm>
            <a:off x="9258300" y="3009900"/>
            <a:ext cx="600076" cy="253051"/>
            <a:chOff x="9258300" y="3009900"/>
            <a:chExt cx="600076" cy="253051"/>
          </a:xfrm>
        </p:grpSpPr>
        <p:sp>
          <p:nvSpPr>
            <p:cNvPr id="226" name="SMARTInkShape-4077"/>
            <p:cNvSpPr/>
            <p:nvPr>
              <p:custDataLst>
                <p:tags r:id="rId35"/>
              </p:custDataLst>
            </p:nvPr>
          </p:nvSpPr>
          <p:spPr>
            <a:xfrm>
              <a:off x="9258300" y="3124211"/>
              <a:ext cx="180976" cy="138740"/>
            </a:xfrm>
            <a:custGeom>
              <a:avLst/>
              <a:gdLst/>
              <a:ahLst/>
              <a:cxnLst/>
              <a:rect l="0" t="0" r="0" b="0"/>
              <a:pathLst>
                <a:path w="180976" h="138740">
                  <a:moveTo>
                    <a:pt x="0" y="38089"/>
                  </a:moveTo>
                  <a:lnTo>
                    <a:pt x="0" y="38089"/>
                  </a:lnTo>
                  <a:lnTo>
                    <a:pt x="0" y="28599"/>
                  </a:lnTo>
                  <a:lnTo>
                    <a:pt x="8201" y="28567"/>
                  </a:lnTo>
                  <a:lnTo>
                    <a:pt x="8644" y="27508"/>
                  </a:lnTo>
                  <a:lnTo>
                    <a:pt x="9410" y="20364"/>
                  </a:lnTo>
                  <a:lnTo>
                    <a:pt x="12296" y="19628"/>
                  </a:lnTo>
                  <a:lnTo>
                    <a:pt x="45873" y="19039"/>
                  </a:lnTo>
                  <a:lnTo>
                    <a:pt x="54883" y="25585"/>
                  </a:lnTo>
                  <a:lnTo>
                    <a:pt x="63769" y="28740"/>
                  </a:lnTo>
                  <a:lnTo>
                    <a:pt x="69969" y="33228"/>
                  </a:lnTo>
                  <a:lnTo>
                    <a:pt x="73430" y="38750"/>
                  </a:lnTo>
                  <a:lnTo>
                    <a:pt x="75654" y="50920"/>
                  </a:lnTo>
                  <a:lnTo>
                    <a:pt x="76038" y="60353"/>
                  </a:lnTo>
                  <a:lnTo>
                    <a:pt x="78950" y="66681"/>
                  </a:lnTo>
                  <a:lnTo>
                    <a:pt x="82714" y="73022"/>
                  </a:lnTo>
                  <a:lnTo>
                    <a:pt x="85130" y="85716"/>
                  </a:lnTo>
                  <a:lnTo>
                    <a:pt x="85328" y="88890"/>
                  </a:lnTo>
                  <a:lnTo>
                    <a:pt x="82727" y="95240"/>
                  </a:lnTo>
                  <a:lnTo>
                    <a:pt x="79101" y="101589"/>
                  </a:lnTo>
                  <a:lnTo>
                    <a:pt x="76774" y="114289"/>
                  </a:lnTo>
                  <a:lnTo>
                    <a:pt x="76314" y="121933"/>
                  </a:lnTo>
                  <a:lnTo>
                    <a:pt x="71177" y="128313"/>
                  </a:lnTo>
                  <a:lnTo>
                    <a:pt x="65853" y="131105"/>
                  </a:lnTo>
                  <a:lnTo>
                    <a:pt x="58868" y="132898"/>
                  </a:lnTo>
                  <a:lnTo>
                    <a:pt x="52604" y="138265"/>
                  </a:lnTo>
                  <a:lnTo>
                    <a:pt x="50943" y="138739"/>
                  </a:lnTo>
                  <a:lnTo>
                    <a:pt x="49836" y="137998"/>
                  </a:lnTo>
                  <a:lnTo>
                    <a:pt x="48061" y="134259"/>
                  </a:lnTo>
                  <a:lnTo>
                    <a:pt x="39462" y="133420"/>
                  </a:lnTo>
                  <a:lnTo>
                    <a:pt x="39008" y="132334"/>
                  </a:lnTo>
                  <a:lnTo>
                    <a:pt x="38219" y="120088"/>
                  </a:lnTo>
                  <a:lnTo>
                    <a:pt x="39237" y="118155"/>
                  </a:lnTo>
                  <a:lnTo>
                    <a:pt x="40975" y="116867"/>
                  </a:lnTo>
                  <a:lnTo>
                    <a:pt x="43192" y="116007"/>
                  </a:lnTo>
                  <a:lnTo>
                    <a:pt x="44669" y="114376"/>
                  </a:lnTo>
                  <a:lnTo>
                    <a:pt x="49864" y="104154"/>
                  </a:lnTo>
                  <a:lnTo>
                    <a:pt x="53912" y="98143"/>
                  </a:lnTo>
                  <a:lnTo>
                    <a:pt x="55711" y="91944"/>
                  </a:lnTo>
                  <a:lnTo>
                    <a:pt x="62155" y="85661"/>
                  </a:lnTo>
                  <a:lnTo>
                    <a:pt x="69959" y="79340"/>
                  </a:lnTo>
                  <a:lnTo>
                    <a:pt x="80435" y="63485"/>
                  </a:lnTo>
                  <a:lnTo>
                    <a:pt x="110303" y="42322"/>
                  </a:lnTo>
                  <a:lnTo>
                    <a:pt x="123663" y="36103"/>
                  </a:lnTo>
                  <a:lnTo>
                    <a:pt x="149219" y="13670"/>
                  </a:lnTo>
                  <a:lnTo>
                    <a:pt x="155573" y="11361"/>
                  </a:lnTo>
                  <a:lnTo>
                    <a:pt x="157690" y="9687"/>
                  </a:lnTo>
                  <a:lnTo>
                    <a:pt x="161876" y="119"/>
                  </a:lnTo>
                  <a:lnTo>
                    <a:pt x="161910" y="28"/>
                  </a:lnTo>
                  <a:lnTo>
                    <a:pt x="156864" y="0"/>
                  </a:lnTo>
                  <a:lnTo>
                    <a:pt x="151562" y="2816"/>
                  </a:lnTo>
                  <a:lnTo>
                    <a:pt x="128836" y="23587"/>
                  </a:lnTo>
                  <a:lnTo>
                    <a:pt x="106253" y="63745"/>
                  </a:lnTo>
                  <a:lnTo>
                    <a:pt x="104904" y="79665"/>
                  </a:lnTo>
                  <a:lnTo>
                    <a:pt x="107655" y="85848"/>
                  </a:lnTo>
                  <a:lnTo>
                    <a:pt x="118969" y="99746"/>
                  </a:lnTo>
                  <a:lnTo>
                    <a:pt x="124489" y="102534"/>
                  </a:lnTo>
                  <a:lnTo>
                    <a:pt x="141713" y="104323"/>
                  </a:lnTo>
                  <a:lnTo>
                    <a:pt x="150472" y="101746"/>
                  </a:lnTo>
                  <a:lnTo>
                    <a:pt x="157894" y="98131"/>
                  </a:lnTo>
                  <a:lnTo>
                    <a:pt x="168022" y="95037"/>
                  </a:lnTo>
                  <a:lnTo>
                    <a:pt x="180975" y="857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4078"/>
            <p:cNvSpPr/>
            <p:nvPr>
              <p:custDataLst>
                <p:tags r:id="rId36"/>
              </p:custDataLst>
            </p:nvPr>
          </p:nvSpPr>
          <p:spPr>
            <a:xfrm>
              <a:off x="9496425" y="3181350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19050" y="0"/>
                  </a:moveTo>
                  <a:lnTo>
                    <a:pt x="19050" y="0"/>
                  </a:lnTo>
                  <a:lnTo>
                    <a:pt x="1359" y="0"/>
                  </a:lnTo>
                  <a:lnTo>
                    <a:pt x="905" y="1058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4079"/>
            <p:cNvSpPr/>
            <p:nvPr>
              <p:custDataLst>
                <p:tags r:id="rId37"/>
              </p:custDataLst>
            </p:nvPr>
          </p:nvSpPr>
          <p:spPr>
            <a:xfrm>
              <a:off x="9572663" y="3009900"/>
              <a:ext cx="95213" cy="247648"/>
            </a:xfrm>
            <a:custGeom>
              <a:avLst/>
              <a:gdLst/>
              <a:ahLst/>
              <a:cxnLst/>
              <a:rect l="0" t="0" r="0" b="0"/>
              <a:pathLst>
                <a:path w="95213" h="247648">
                  <a:moveTo>
                    <a:pt x="95212" y="38100"/>
                  </a:moveTo>
                  <a:lnTo>
                    <a:pt x="95212" y="38100"/>
                  </a:lnTo>
                  <a:lnTo>
                    <a:pt x="95212" y="14502"/>
                  </a:lnTo>
                  <a:lnTo>
                    <a:pt x="94154" y="12843"/>
                  </a:lnTo>
                  <a:lnTo>
                    <a:pt x="92390" y="11737"/>
                  </a:lnTo>
                  <a:lnTo>
                    <a:pt x="87011" y="9962"/>
                  </a:lnTo>
                  <a:lnTo>
                    <a:pt x="86275" y="6897"/>
                  </a:lnTo>
                  <a:lnTo>
                    <a:pt x="85721" y="404"/>
                  </a:lnTo>
                  <a:lnTo>
                    <a:pt x="49430" y="0"/>
                  </a:lnTo>
                  <a:lnTo>
                    <a:pt x="40347" y="6546"/>
                  </a:lnTo>
                  <a:lnTo>
                    <a:pt x="31448" y="9701"/>
                  </a:lnTo>
                  <a:lnTo>
                    <a:pt x="4985" y="33113"/>
                  </a:lnTo>
                  <a:lnTo>
                    <a:pt x="2194" y="38706"/>
                  </a:lnTo>
                  <a:lnTo>
                    <a:pt x="158" y="57203"/>
                  </a:lnTo>
                  <a:lnTo>
                    <a:pt x="0" y="69861"/>
                  </a:lnTo>
                  <a:lnTo>
                    <a:pt x="2801" y="76205"/>
                  </a:lnTo>
                  <a:lnTo>
                    <a:pt x="6516" y="82552"/>
                  </a:lnTo>
                  <a:lnTo>
                    <a:pt x="9666" y="92076"/>
                  </a:lnTo>
                  <a:lnTo>
                    <a:pt x="53944" y="139700"/>
                  </a:lnTo>
                  <a:lnTo>
                    <a:pt x="90979" y="177800"/>
                  </a:lnTo>
                  <a:lnTo>
                    <a:pt x="93957" y="187325"/>
                  </a:lnTo>
                  <a:lnTo>
                    <a:pt x="95209" y="233892"/>
                  </a:lnTo>
                  <a:lnTo>
                    <a:pt x="95211" y="236244"/>
                  </a:lnTo>
                  <a:lnTo>
                    <a:pt x="90155" y="242624"/>
                  </a:lnTo>
                  <a:lnTo>
                    <a:pt x="84851" y="245416"/>
                  </a:lnTo>
                  <a:lnTo>
                    <a:pt x="74103" y="247454"/>
                  </a:lnTo>
                  <a:lnTo>
                    <a:pt x="52577" y="247647"/>
                  </a:lnTo>
                  <a:lnTo>
                    <a:pt x="50915" y="246589"/>
                  </a:lnTo>
                  <a:lnTo>
                    <a:pt x="49805" y="244826"/>
                  </a:lnTo>
                  <a:lnTo>
                    <a:pt x="48244" y="237288"/>
                  </a:lnTo>
                  <a:lnTo>
                    <a:pt x="47716" y="225260"/>
                  </a:lnTo>
                  <a:lnTo>
                    <a:pt x="48732" y="223198"/>
                  </a:lnTo>
                  <a:lnTo>
                    <a:pt x="50467" y="221824"/>
                  </a:lnTo>
                  <a:lnTo>
                    <a:pt x="52681" y="220907"/>
                  </a:lnTo>
                  <a:lnTo>
                    <a:pt x="54158" y="219238"/>
                  </a:lnTo>
                  <a:lnTo>
                    <a:pt x="57112" y="209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4080"/>
            <p:cNvSpPr/>
            <p:nvPr>
              <p:custDataLst>
                <p:tags r:id="rId38"/>
              </p:custDataLst>
            </p:nvPr>
          </p:nvSpPr>
          <p:spPr>
            <a:xfrm>
              <a:off x="9745399" y="3124200"/>
              <a:ext cx="84402" cy="9526"/>
            </a:xfrm>
            <a:custGeom>
              <a:avLst/>
              <a:gdLst/>
              <a:ahLst/>
              <a:cxnLst/>
              <a:rect l="0" t="0" r="0" b="0"/>
              <a:pathLst>
                <a:path w="84402" h="9526">
                  <a:moveTo>
                    <a:pt x="8201" y="0"/>
                  </a:moveTo>
                  <a:lnTo>
                    <a:pt x="8201" y="0"/>
                  </a:lnTo>
                  <a:lnTo>
                    <a:pt x="0" y="0"/>
                  </a:lnTo>
                  <a:lnTo>
                    <a:pt x="46986" y="0"/>
                  </a:lnTo>
                  <a:lnTo>
                    <a:pt x="69567" y="0"/>
                  </a:lnTo>
                  <a:lnTo>
                    <a:pt x="75339" y="2822"/>
                  </a:lnTo>
                  <a:lnTo>
                    <a:pt x="84401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4081"/>
            <p:cNvSpPr/>
            <p:nvPr>
              <p:custDataLst>
                <p:tags r:id="rId39"/>
              </p:custDataLst>
            </p:nvPr>
          </p:nvSpPr>
          <p:spPr>
            <a:xfrm>
              <a:off x="9755041" y="3219450"/>
              <a:ext cx="103335" cy="19049"/>
            </a:xfrm>
            <a:custGeom>
              <a:avLst/>
              <a:gdLst/>
              <a:ahLst/>
              <a:cxnLst/>
              <a:rect l="0" t="0" r="0" b="0"/>
              <a:pathLst>
                <a:path w="103335" h="19049">
                  <a:moveTo>
                    <a:pt x="17609" y="0"/>
                  </a:moveTo>
                  <a:lnTo>
                    <a:pt x="17609" y="0"/>
                  </a:lnTo>
                  <a:lnTo>
                    <a:pt x="12552" y="5056"/>
                  </a:lnTo>
                  <a:lnTo>
                    <a:pt x="10071" y="10361"/>
                  </a:lnTo>
                  <a:lnTo>
                    <a:pt x="9407" y="13257"/>
                  </a:lnTo>
                  <a:lnTo>
                    <a:pt x="7907" y="15188"/>
                  </a:lnTo>
                  <a:lnTo>
                    <a:pt x="0" y="18542"/>
                  </a:lnTo>
                  <a:lnTo>
                    <a:pt x="2022" y="18824"/>
                  </a:lnTo>
                  <a:lnTo>
                    <a:pt x="30443" y="19048"/>
                  </a:lnTo>
                  <a:lnTo>
                    <a:pt x="73076" y="4861"/>
                  </a:lnTo>
                  <a:lnTo>
                    <a:pt x="10333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9" name="SMARTInkShape-Group857"/>
          <p:cNvGrpSpPr/>
          <p:nvPr/>
        </p:nvGrpSpPr>
        <p:grpSpPr>
          <a:xfrm>
            <a:off x="10487034" y="2916022"/>
            <a:ext cx="1057267" cy="289566"/>
            <a:chOff x="10487034" y="2916022"/>
            <a:chExt cx="1057267" cy="289566"/>
          </a:xfrm>
        </p:grpSpPr>
        <p:sp>
          <p:nvSpPr>
            <p:cNvPr id="232" name="SMARTInkShape-4082"/>
            <p:cNvSpPr/>
            <p:nvPr>
              <p:custDataLst>
                <p:tags r:id="rId28"/>
              </p:custDataLst>
            </p:nvPr>
          </p:nvSpPr>
          <p:spPr>
            <a:xfrm>
              <a:off x="11468100" y="2962275"/>
              <a:ext cx="9526" cy="104776"/>
            </a:xfrm>
            <a:custGeom>
              <a:avLst/>
              <a:gdLst/>
              <a:ahLst/>
              <a:cxnLst/>
              <a:rect l="0" t="0" r="0" b="0"/>
              <a:pathLst>
                <a:path w="9526" h="104776">
                  <a:moveTo>
                    <a:pt x="0" y="0"/>
                  </a:moveTo>
                  <a:lnTo>
                    <a:pt x="0" y="0"/>
                  </a:lnTo>
                  <a:lnTo>
                    <a:pt x="0" y="44737"/>
                  </a:lnTo>
                  <a:lnTo>
                    <a:pt x="0" y="50927"/>
                  </a:lnTo>
                  <a:lnTo>
                    <a:pt x="2824" y="57207"/>
                  </a:lnTo>
                  <a:lnTo>
                    <a:pt x="5057" y="60363"/>
                  </a:lnTo>
                  <a:lnTo>
                    <a:pt x="8202" y="74918"/>
                  </a:lnTo>
                  <a:lnTo>
                    <a:pt x="9525" y="104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4083"/>
            <p:cNvSpPr/>
            <p:nvPr>
              <p:custDataLst>
                <p:tags r:id="rId29"/>
              </p:custDataLst>
            </p:nvPr>
          </p:nvSpPr>
          <p:spPr>
            <a:xfrm>
              <a:off x="11401425" y="3038475"/>
              <a:ext cx="142876" cy="15014"/>
            </a:xfrm>
            <a:custGeom>
              <a:avLst/>
              <a:gdLst/>
              <a:ahLst/>
              <a:cxnLst/>
              <a:rect l="0" t="0" r="0" b="0"/>
              <a:pathLst>
                <a:path w="142876" h="15014">
                  <a:moveTo>
                    <a:pt x="0" y="9525"/>
                  </a:moveTo>
                  <a:lnTo>
                    <a:pt x="0" y="9525"/>
                  </a:lnTo>
                  <a:lnTo>
                    <a:pt x="9134" y="9525"/>
                  </a:lnTo>
                  <a:lnTo>
                    <a:pt x="14465" y="14581"/>
                  </a:lnTo>
                  <a:lnTo>
                    <a:pt x="15993" y="15013"/>
                  </a:lnTo>
                  <a:lnTo>
                    <a:pt x="17012" y="14242"/>
                  </a:lnTo>
                  <a:lnTo>
                    <a:pt x="17691" y="12670"/>
                  </a:lnTo>
                  <a:lnTo>
                    <a:pt x="19202" y="11622"/>
                  </a:lnTo>
                  <a:lnTo>
                    <a:pt x="27132" y="9801"/>
                  </a:lnTo>
                  <a:lnTo>
                    <a:pt x="60061" y="9532"/>
                  </a:lnTo>
                  <a:lnTo>
                    <a:pt x="66557" y="6706"/>
                  </a:lnTo>
                  <a:lnTo>
                    <a:pt x="69772" y="4470"/>
                  </a:lnTo>
                  <a:lnTo>
                    <a:pt x="84408" y="1325"/>
                  </a:lnTo>
                  <a:lnTo>
                    <a:pt x="129214" y="23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4084"/>
            <p:cNvSpPr/>
            <p:nvPr>
              <p:custDataLst>
                <p:tags r:id="rId30"/>
              </p:custDataLst>
            </p:nvPr>
          </p:nvSpPr>
          <p:spPr>
            <a:xfrm>
              <a:off x="10487034" y="3076575"/>
              <a:ext cx="190492" cy="129013"/>
            </a:xfrm>
            <a:custGeom>
              <a:avLst/>
              <a:gdLst/>
              <a:ahLst/>
              <a:cxnLst/>
              <a:rect l="0" t="0" r="0" b="0"/>
              <a:pathLst>
                <a:path w="190492" h="129013">
                  <a:moveTo>
                    <a:pt x="9516" y="19050"/>
                  </a:moveTo>
                  <a:lnTo>
                    <a:pt x="9516" y="19050"/>
                  </a:lnTo>
                  <a:lnTo>
                    <a:pt x="382" y="19050"/>
                  </a:lnTo>
                  <a:lnTo>
                    <a:pt x="0" y="4861"/>
                  </a:lnTo>
                  <a:lnTo>
                    <a:pt x="1055" y="3241"/>
                  </a:lnTo>
                  <a:lnTo>
                    <a:pt x="2818" y="2160"/>
                  </a:lnTo>
                  <a:lnTo>
                    <a:pt x="9693" y="284"/>
                  </a:lnTo>
                  <a:lnTo>
                    <a:pt x="50828" y="0"/>
                  </a:lnTo>
                  <a:lnTo>
                    <a:pt x="57159" y="2822"/>
                  </a:lnTo>
                  <a:lnTo>
                    <a:pt x="60328" y="5056"/>
                  </a:lnTo>
                  <a:lnTo>
                    <a:pt x="63848" y="10361"/>
                  </a:lnTo>
                  <a:lnTo>
                    <a:pt x="66471" y="16246"/>
                  </a:lnTo>
                  <a:lnTo>
                    <a:pt x="72840" y="25510"/>
                  </a:lnTo>
                  <a:lnTo>
                    <a:pt x="76256" y="34958"/>
                  </a:lnTo>
                  <a:lnTo>
                    <a:pt x="82444" y="45518"/>
                  </a:lnTo>
                  <a:lnTo>
                    <a:pt x="84262" y="55861"/>
                  </a:lnTo>
                  <a:lnTo>
                    <a:pt x="82247" y="64691"/>
                  </a:lnTo>
                  <a:lnTo>
                    <a:pt x="78882" y="72143"/>
                  </a:lnTo>
                  <a:lnTo>
                    <a:pt x="68095" y="106591"/>
                  </a:lnTo>
                  <a:lnTo>
                    <a:pt x="66561" y="109161"/>
                  </a:lnTo>
                  <a:lnTo>
                    <a:pt x="64478" y="110874"/>
                  </a:lnTo>
                  <a:lnTo>
                    <a:pt x="62033" y="112016"/>
                  </a:lnTo>
                  <a:lnTo>
                    <a:pt x="60403" y="113835"/>
                  </a:lnTo>
                  <a:lnTo>
                    <a:pt x="58591" y="118680"/>
                  </a:lnTo>
                  <a:lnTo>
                    <a:pt x="57049" y="120395"/>
                  </a:lnTo>
                  <a:lnTo>
                    <a:pt x="52515" y="122300"/>
                  </a:lnTo>
                  <a:lnTo>
                    <a:pt x="50881" y="123867"/>
                  </a:lnTo>
                  <a:lnTo>
                    <a:pt x="48583" y="129012"/>
                  </a:lnTo>
                  <a:lnTo>
                    <a:pt x="48260" y="128341"/>
                  </a:lnTo>
                  <a:lnTo>
                    <a:pt x="47628" y="110646"/>
                  </a:lnTo>
                  <a:lnTo>
                    <a:pt x="61807" y="68348"/>
                  </a:lnTo>
                  <a:lnTo>
                    <a:pt x="76387" y="48263"/>
                  </a:lnTo>
                  <a:lnTo>
                    <a:pt x="110059" y="12707"/>
                  </a:lnTo>
                  <a:lnTo>
                    <a:pt x="112411" y="6353"/>
                  </a:lnTo>
                  <a:lnTo>
                    <a:pt x="114096" y="4235"/>
                  </a:lnTo>
                  <a:lnTo>
                    <a:pt x="118791" y="1883"/>
                  </a:lnTo>
                  <a:lnTo>
                    <a:pt x="133186" y="15"/>
                  </a:lnTo>
                  <a:lnTo>
                    <a:pt x="128240" y="5061"/>
                  </a:lnTo>
                  <a:lnTo>
                    <a:pt x="125782" y="10363"/>
                  </a:lnTo>
                  <a:lnTo>
                    <a:pt x="125127" y="13259"/>
                  </a:lnTo>
                  <a:lnTo>
                    <a:pt x="115730" y="26743"/>
                  </a:lnTo>
                  <a:lnTo>
                    <a:pt x="114329" y="60050"/>
                  </a:lnTo>
                  <a:lnTo>
                    <a:pt x="117130" y="66553"/>
                  </a:lnTo>
                  <a:lnTo>
                    <a:pt x="119360" y="69769"/>
                  </a:lnTo>
                  <a:lnTo>
                    <a:pt x="124657" y="73341"/>
                  </a:lnTo>
                  <a:lnTo>
                    <a:pt x="130540" y="75988"/>
                  </a:lnTo>
                  <a:lnTo>
                    <a:pt x="139803" y="82369"/>
                  </a:lnTo>
                  <a:lnTo>
                    <a:pt x="149249" y="85789"/>
                  </a:lnTo>
                  <a:lnTo>
                    <a:pt x="159808" y="91976"/>
                  </a:lnTo>
                  <a:lnTo>
                    <a:pt x="190491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4085"/>
            <p:cNvSpPr/>
            <p:nvPr>
              <p:custDataLst>
                <p:tags r:id="rId31"/>
              </p:custDataLst>
            </p:nvPr>
          </p:nvSpPr>
          <p:spPr>
            <a:xfrm>
              <a:off x="10782303" y="3105150"/>
              <a:ext cx="142873" cy="28576"/>
            </a:xfrm>
            <a:custGeom>
              <a:avLst/>
              <a:gdLst/>
              <a:ahLst/>
              <a:cxnLst/>
              <a:rect l="0" t="0" r="0" b="0"/>
              <a:pathLst>
                <a:path w="142873" h="28576">
                  <a:moveTo>
                    <a:pt x="9522" y="28575"/>
                  </a:moveTo>
                  <a:lnTo>
                    <a:pt x="9522" y="28575"/>
                  </a:lnTo>
                  <a:lnTo>
                    <a:pt x="0" y="28575"/>
                  </a:lnTo>
                  <a:lnTo>
                    <a:pt x="27719" y="28575"/>
                  </a:lnTo>
                  <a:lnTo>
                    <a:pt x="36307" y="25753"/>
                  </a:lnTo>
                  <a:lnTo>
                    <a:pt x="40078" y="23519"/>
                  </a:lnTo>
                  <a:lnTo>
                    <a:pt x="87321" y="16403"/>
                  </a:lnTo>
                  <a:lnTo>
                    <a:pt x="106381" y="10883"/>
                  </a:lnTo>
                  <a:lnTo>
                    <a:pt x="135061" y="9644"/>
                  </a:lnTo>
                  <a:lnTo>
                    <a:pt x="137665" y="8546"/>
                  </a:lnTo>
                  <a:lnTo>
                    <a:pt x="139400" y="6756"/>
                  </a:lnTo>
                  <a:lnTo>
                    <a:pt x="14287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4086"/>
            <p:cNvSpPr/>
            <p:nvPr>
              <p:custDataLst>
                <p:tags r:id="rId32"/>
              </p:custDataLst>
            </p:nvPr>
          </p:nvSpPr>
          <p:spPr>
            <a:xfrm>
              <a:off x="10868025" y="3057525"/>
              <a:ext cx="9526" cy="142876"/>
            </a:xfrm>
            <a:custGeom>
              <a:avLst/>
              <a:gdLst/>
              <a:ahLst/>
              <a:cxnLst/>
              <a:rect l="0" t="0" r="0" b="0"/>
              <a:pathLst>
                <a:path w="9526" h="142876">
                  <a:moveTo>
                    <a:pt x="0" y="0"/>
                  </a:moveTo>
                  <a:lnTo>
                    <a:pt x="0" y="0"/>
                  </a:lnTo>
                  <a:lnTo>
                    <a:pt x="0" y="45589"/>
                  </a:lnTo>
                  <a:lnTo>
                    <a:pt x="0" y="93091"/>
                  </a:lnTo>
                  <a:lnTo>
                    <a:pt x="0" y="117349"/>
                  </a:lnTo>
                  <a:lnTo>
                    <a:pt x="2824" y="123769"/>
                  </a:lnTo>
                  <a:lnTo>
                    <a:pt x="8202" y="131457"/>
                  </a:lnTo>
                  <a:lnTo>
                    <a:pt x="9525" y="142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4087"/>
            <p:cNvSpPr/>
            <p:nvPr>
              <p:custDataLst>
                <p:tags r:id="rId33"/>
              </p:custDataLst>
            </p:nvPr>
          </p:nvSpPr>
          <p:spPr>
            <a:xfrm>
              <a:off x="10991850" y="2916022"/>
              <a:ext cx="133351" cy="198650"/>
            </a:xfrm>
            <a:custGeom>
              <a:avLst/>
              <a:gdLst/>
              <a:ahLst/>
              <a:cxnLst/>
              <a:rect l="0" t="0" r="0" b="0"/>
              <a:pathLst>
                <a:path w="133351" h="198650">
                  <a:moveTo>
                    <a:pt x="0" y="74828"/>
                  </a:moveTo>
                  <a:lnTo>
                    <a:pt x="0" y="74828"/>
                  </a:lnTo>
                  <a:lnTo>
                    <a:pt x="0" y="69772"/>
                  </a:lnTo>
                  <a:lnTo>
                    <a:pt x="2824" y="64467"/>
                  </a:lnTo>
                  <a:lnTo>
                    <a:pt x="6546" y="58582"/>
                  </a:lnTo>
                  <a:lnTo>
                    <a:pt x="8937" y="46180"/>
                  </a:lnTo>
                  <a:lnTo>
                    <a:pt x="9490" y="32224"/>
                  </a:lnTo>
                  <a:lnTo>
                    <a:pt x="12332" y="26613"/>
                  </a:lnTo>
                  <a:lnTo>
                    <a:pt x="26857" y="10000"/>
                  </a:lnTo>
                  <a:lnTo>
                    <a:pt x="30634" y="8974"/>
                  </a:lnTo>
                  <a:lnTo>
                    <a:pt x="33123" y="8700"/>
                  </a:lnTo>
                  <a:lnTo>
                    <a:pt x="38710" y="5574"/>
                  </a:lnTo>
                  <a:lnTo>
                    <a:pt x="44721" y="1715"/>
                  </a:lnTo>
                  <a:lnTo>
                    <a:pt x="50920" y="0"/>
                  </a:lnTo>
                  <a:lnTo>
                    <a:pt x="54056" y="601"/>
                  </a:lnTo>
                  <a:lnTo>
                    <a:pt x="66691" y="6347"/>
                  </a:lnTo>
                  <a:lnTo>
                    <a:pt x="69860" y="6949"/>
                  </a:lnTo>
                  <a:lnTo>
                    <a:pt x="79379" y="12853"/>
                  </a:lnTo>
                  <a:lnTo>
                    <a:pt x="88900" y="21305"/>
                  </a:lnTo>
                  <a:lnTo>
                    <a:pt x="92426" y="27404"/>
                  </a:lnTo>
                  <a:lnTo>
                    <a:pt x="94693" y="39943"/>
                  </a:lnTo>
                  <a:lnTo>
                    <a:pt x="95085" y="54496"/>
                  </a:lnTo>
                  <a:lnTo>
                    <a:pt x="92354" y="63322"/>
                  </a:lnTo>
                  <a:lnTo>
                    <a:pt x="88671" y="71831"/>
                  </a:lnTo>
                  <a:lnTo>
                    <a:pt x="85539" y="87463"/>
                  </a:lnTo>
                  <a:lnTo>
                    <a:pt x="57091" y="134156"/>
                  </a:lnTo>
                  <a:lnTo>
                    <a:pt x="40918" y="159908"/>
                  </a:lnTo>
                  <a:lnTo>
                    <a:pt x="38295" y="166616"/>
                  </a:lnTo>
                  <a:lnTo>
                    <a:pt x="31926" y="176343"/>
                  </a:lnTo>
                  <a:lnTo>
                    <a:pt x="29015" y="187235"/>
                  </a:lnTo>
                  <a:lnTo>
                    <a:pt x="28706" y="193624"/>
                  </a:lnTo>
                  <a:lnTo>
                    <a:pt x="29720" y="195300"/>
                  </a:lnTo>
                  <a:lnTo>
                    <a:pt x="31456" y="196418"/>
                  </a:lnTo>
                  <a:lnTo>
                    <a:pt x="38953" y="197990"/>
                  </a:lnTo>
                  <a:lnTo>
                    <a:pt x="78171" y="198649"/>
                  </a:lnTo>
                  <a:lnTo>
                    <a:pt x="120367" y="188331"/>
                  </a:lnTo>
                  <a:lnTo>
                    <a:pt x="133350" y="17960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4088"/>
            <p:cNvSpPr/>
            <p:nvPr>
              <p:custDataLst>
                <p:tags r:id="rId34"/>
              </p:custDataLst>
            </p:nvPr>
          </p:nvSpPr>
          <p:spPr>
            <a:xfrm>
              <a:off x="11163300" y="3019428"/>
              <a:ext cx="133351" cy="76198"/>
            </a:xfrm>
            <a:custGeom>
              <a:avLst/>
              <a:gdLst/>
              <a:ahLst/>
              <a:cxnLst/>
              <a:rect l="0" t="0" r="0" b="0"/>
              <a:pathLst>
                <a:path w="133351" h="76198">
                  <a:moveTo>
                    <a:pt x="0" y="9522"/>
                  </a:moveTo>
                  <a:lnTo>
                    <a:pt x="0" y="9522"/>
                  </a:lnTo>
                  <a:lnTo>
                    <a:pt x="0" y="389"/>
                  </a:lnTo>
                  <a:lnTo>
                    <a:pt x="5488" y="75"/>
                  </a:lnTo>
                  <a:lnTo>
                    <a:pt x="3145" y="32"/>
                  </a:lnTo>
                  <a:lnTo>
                    <a:pt x="3154" y="20"/>
                  </a:lnTo>
                  <a:lnTo>
                    <a:pt x="13534" y="0"/>
                  </a:lnTo>
                  <a:lnTo>
                    <a:pt x="19420" y="2820"/>
                  </a:lnTo>
                  <a:lnTo>
                    <a:pt x="25564" y="6544"/>
                  </a:lnTo>
                  <a:lnTo>
                    <a:pt x="34975" y="9698"/>
                  </a:lnTo>
                  <a:lnTo>
                    <a:pt x="45750" y="17607"/>
                  </a:lnTo>
                  <a:lnTo>
                    <a:pt x="46792" y="21229"/>
                  </a:lnTo>
                  <a:lnTo>
                    <a:pt x="47610" y="50835"/>
                  </a:lnTo>
                  <a:lnTo>
                    <a:pt x="46558" y="52939"/>
                  </a:lnTo>
                  <a:lnTo>
                    <a:pt x="44796" y="54342"/>
                  </a:lnTo>
                  <a:lnTo>
                    <a:pt x="40018" y="56959"/>
                  </a:lnTo>
                  <a:lnTo>
                    <a:pt x="34367" y="61649"/>
                  </a:lnTo>
                  <a:lnTo>
                    <a:pt x="31148" y="67262"/>
                  </a:lnTo>
                  <a:lnTo>
                    <a:pt x="30290" y="70240"/>
                  </a:lnTo>
                  <a:lnTo>
                    <a:pt x="28659" y="72226"/>
                  </a:lnTo>
                  <a:lnTo>
                    <a:pt x="20524" y="75674"/>
                  </a:lnTo>
                  <a:lnTo>
                    <a:pt x="9956" y="76183"/>
                  </a:lnTo>
                  <a:lnTo>
                    <a:pt x="9653" y="71137"/>
                  </a:lnTo>
                  <a:lnTo>
                    <a:pt x="10668" y="69648"/>
                  </a:lnTo>
                  <a:lnTo>
                    <a:pt x="12405" y="68656"/>
                  </a:lnTo>
                  <a:lnTo>
                    <a:pt x="14619" y="67995"/>
                  </a:lnTo>
                  <a:lnTo>
                    <a:pt x="16095" y="66495"/>
                  </a:lnTo>
                  <a:lnTo>
                    <a:pt x="21289" y="56485"/>
                  </a:lnTo>
                  <a:lnTo>
                    <a:pt x="66679" y="9520"/>
                  </a:lnTo>
                  <a:lnTo>
                    <a:pt x="73027" y="4229"/>
                  </a:lnTo>
                  <a:lnTo>
                    <a:pt x="83844" y="555"/>
                  </a:lnTo>
                  <a:lnTo>
                    <a:pt x="99866" y="12"/>
                  </a:lnTo>
                  <a:lnTo>
                    <a:pt x="101503" y="1065"/>
                  </a:lnTo>
                  <a:lnTo>
                    <a:pt x="102595" y="2826"/>
                  </a:lnTo>
                  <a:lnTo>
                    <a:pt x="104487" y="9699"/>
                  </a:lnTo>
                  <a:lnTo>
                    <a:pt x="104737" y="22663"/>
                  </a:lnTo>
                  <a:lnTo>
                    <a:pt x="101936" y="28768"/>
                  </a:lnTo>
                  <a:lnTo>
                    <a:pt x="98220" y="35009"/>
                  </a:lnTo>
                  <a:lnTo>
                    <a:pt x="95837" y="47639"/>
                  </a:lnTo>
                  <a:lnTo>
                    <a:pt x="95365" y="60326"/>
                  </a:lnTo>
                  <a:lnTo>
                    <a:pt x="96386" y="62441"/>
                  </a:lnTo>
                  <a:lnTo>
                    <a:pt x="98123" y="63851"/>
                  </a:lnTo>
                  <a:lnTo>
                    <a:pt x="100340" y="64791"/>
                  </a:lnTo>
                  <a:lnTo>
                    <a:pt x="101818" y="66477"/>
                  </a:lnTo>
                  <a:lnTo>
                    <a:pt x="103461" y="71172"/>
                  </a:lnTo>
                  <a:lnTo>
                    <a:pt x="104957" y="72847"/>
                  </a:lnTo>
                  <a:lnTo>
                    <a:pt x="109442" y="74708"/>
                  </a:lnTo>
                  <a:lnTo>
                    <a:pt x="133350" y="761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6" name="SMARTInkShape-Group858"/>
          <p:cNvGrpSpPr/>
          <p:nvPr/>
        </p:nvGrpSpPr>
        <p:grpSpPr>
          <a:xfrm>
            <a:off x="11210925" y="2743200"/>
            <a:ext cx="942976" cy="291151"/>
            <a:chOff x="11210925" y="2743200"/>
            <a:chExt cx="942976" cy="291151"/>
          </a:xfrm>
        </p:grpSpPr>
        <p:sp>
          <p:nvSpPr>
            <p:cNvPr id="240" name="SMARTInkShape-4089"/>
            <p:cNvSpPr/>
            <p:nvPr>
              <p:custDataLst>
                <p:tags r:id="rId22"/>
              </p:custDataLst>
            </p:nvPr>
          </p:nvSpPr>
          <p:spPr>
            <a:xfrm>
              <a:off x="12144375" y="29432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4090"/>
            <p:cNvSpPr/>
            <p:nvPr>
              <p:custDataLst>
                <p:tags r:id="rId23"/>
              </p:custDataLst>
            </p:nvPr>
          </p:nvSpPr>
          <p:spPr>
            <a:xfrm>
              <a:off x="11944350" y="2914650"/>
              <a:ext cx="47626" cy="9526"/>
            </a:xfrm>
            <a:custGeom>
              <a:avLst/>
              <a:gdLst/>
              <a:ahLst/>
              <a:cxnLst/>
              <a:rect l="0" t="0" r="0" b="0"/>
              <a:pathLst>
                <a:path w="47626" h="9526">
                  <a:moveTo>
                    <a:pt x="0" y="9525"/>
                  </a:moveTo>
                  <a:lnTo>
                    <a:pt x="0" y="9525"/>
                  </a:lnTo>
                  <a:lnTo>
                    <a:pt x="5058" y="9525"/>
                  </a:lnTo>
                  <a:lnTo>
                    <a:pt x="6546" y="8467"/>
                  </a:lnTo>
                  <a:lnTo>
                    <a:pt x="7538" y="6703"/>
                  </a:lnTo>
                  <a:lnTo>
                    <a:pt x="8202" y="4469"/>
                  </a:lnTo>
                  <a:lnTo>
                    <a:pt x="9702" y="2979"/>
                  </a:lnTo>
                  <a:lnTo>
                    <a:pt x="17608" y="392"/>
                  </a:lnTo>
                  <a:lnTo>
                    <a:pt x="476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4091"/>
            <p:cNvSpPr/>
            <p:nvPr>
              <p:custDataLst>
                <p:tags r:id="rId24"/>
              </p:custDataLst>
            </p:nvPr>
          </p:nvSpPr>
          <p:spPr>
            <a:xfrm>
              <a:off x="11830050" y="2743200"/>
              <a:ext cx="76200" cy="114301"/>
            </a:xfrm>
            <a:custGeom>
              <a:avLst/>
              <a:gdLst/>
              <a:ahLst/>
              <a:cxnLst/>
              <a:rect l="0" t="0" r="0" b="0"/>
              <a:pathLst>
                <a:path w="76200" h="114301">
                  <a:moveTo>
                    <a:pt x="0" y="9525"/>
                  </a:moveTo>
                  <a:lnTo>
                    <a:pt x="0" y="9525"/>
                  </a:lnTo>
                  <a:lnTo>
                    <a:pt x="0" y="35"/>
                  </a:lnTo>
                  <a:lnTo>
                    <a:pt x="41678" y="0"/>
                  </a:lnTo>
                  <a:lnTo>
                    <a:pt x="43660" y="1058"/>
                  </a:lnTo>
                  <a:lnTo>
                    <a:pt x="44981" y="2822"/>
                  </a:lnTo>
                  <a:lnTo>
                    <a:pt x="47102" y="8201"/>
                  </a:lnTo>
                  <a:lnTo>
                    <a:pt x="55780" y="17610"/>
                  </a:lnTo>
                  <a:lnTo>
                    <a:pt x="56745" y="23680"/>
                  </a:lnTo>
                  <a:lnTo>
                    <a:pt x="54148" y="29222"/>
                  </a:lnTo>
                  <a:lnTo>
                    <a:pt x="48913" y="36346"/>
                  </a:lnTo>
                  <a:lnTo>
                    <a:pt x="48007" y="42637"/>
                  </a:lnTo>
                  <a:lnTo>
                    <a:pt x="46822" y="44300"/>
                  </a:lnTo>
                  <a:lnTo>
                    <a:pt x="44973" y="45407"/>
                  </a:lnTo>
                  <a:lnTo>
                    <a:pt x="37947" y="47333"/>
                  </a:lnTo>
                  <a:lnTo>
                    <a:pt x="33445" y="47495"/>
                  </a:lnTo>
                  <a:lnTo>
                    <a:pt x="31821" y="48597"/>
                  </a:lnTo>
                  <a:lnTo>
                    <a:pt x="30739" y="50390"/>
                  </a:lnTo>
                  <a:lnTo>
                    <a:pt x="28577" y="57140"/>
                  </a:lnTo>
                  <a:lnTo>
                    <a:pt x="28577" y="57143"/>
                  </a:lnTo>
                  <a:lnTo>
                    <a:pt x="28575" y="57147"/>
                  </a:lnTo>
                  <a:lnTo>
                    <a:pt x="45907" y="57150"/>
                  </a:lnTo>
                  <a:lnTo>
                    <a:pt x="55676" y="65351"/>
                  </a:lnTo>
                  <a:lnTo>
                    <a:pt x="64462" y="67472"/>
                  </a:lnTo>
                  <a:lnTo>
                    <a:pt x="74444" y="74842"/>
                  </a:lnTo>
                  <a:lnTo>
                    <a:pt x="75419" y="78418"/>
                  </a:lnTo>
                  <a:lnTo>
                    <a:pt x="76199" y="109312"/>
                  </a:lnTo>
                  <a:lnTo>
                    <a:pt x="75140" y="110974"/>
                  </a:lnTo>
                  <a:lnTo>
                    <a:pt x="73376" y="112082"/>
                  </a:lnTo>
                  <a:lnTo>
                    <a:pt x="65839" y="113643"/>
                  </a:lnTo>
                  <a:lnTo>
                    <a:pt x="38100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4092"/>
            <p:cNvSpPr/>
            <p:nvPr>
              <p:custDataLst>
                <p:tags r:id="rId25"/>
              </p:custDataLst>
            </p:nvPr>
          </p:nvSpPr>
          <p:spPr>
            <a:xfrm>
              <a:off x="11744325" y="2924214"/>
              <a:ext cx="133351" cy="66626"/>
            </a:xfrm>
            <a:custGeom>
              <a:avLst/>
              <a:gdLst/>
              <a:ahLst/>
              <a:cxnLst/>
              <a:rect l="0" t="0" r="0" b="0"/>
              <a:pathLst>
                <a:path w="133351" h="66626">
                  <a:moveTo>
                    <a:pt x="0" y="9486"/>
                  </a:moveTo>
                  <a:lnTo>
                    <a:pt x="0" y="9486"/>
                  </a:lnTo>
                  <a:lnTo>
                    <a:pt x="8202" y="9486"/>
                  </a:lnTo>
                  <a:lnTo>
                    <a:pt x="18923" y="77"/>
                  </a:lnTo>
                  <a:lnTo>
                    <a:pt x="26630" y="6530"/>
                  </a:lnTo>
                  <a:lnTo>
                    <a:pt x="36380" y="9097"/>
                  </a:lnTo>
                  <a:lnTo>
                    <a:pt x="55697" y="27093"/>
                  </a:lnTo>
                  <a:lnTo>
                    <a:pt x="56719" y="33165"/>
                  </a:lnTo>
                  <a:lnTo>
                    <a:pt x="57921" y="34797"/>
                  </a:lnTo>
                  <a:lnTo>
                    <a:pt x="62079" y="36610"/>
                  </a:lnTo>
                  <a:lnTo>
                    <a:pt x="63612" y="38152"/>
                  </a:lnTo>
                  <a:lnTo>
                    <a:pt x="65314" y="42688"/>
                  </a:lnTo>
                  <a:lnTo>
                    <a:pt x="64709" y="45379"/>
                  </a:lnTo>
                  <a:lnTo>
                    <a:pt x="58355" y="55357"/>
                  </a:lnTo>
                  <a:lnTo>
                    <a:pt x="48050" y="66198"/>
                  </a:lnTo>
                  <a:lnTo>
                    <a:pt x="38502" y="66625"/>
                  </a:lnTo>
                  <a:lnTo>
                    <a:pt x="38102" y="43970"/>
                  </a:lnTo>
                  <a:lnTo>
                    <a:pt x="40924" y="37865"/>
                  </a:lnTo>
                  <a:lnTo>
                    <a:pt x="53910" y="21296"/>
                  </a:lnTo>
                  <a:lnTo>
                    <a:pt x="55708" y="15441"/>
                  </a:lnTo>
                  <a:lnTo>
                    <a:pt x="57247" y="13456"/>
                  </a:lnTo>
                  <a:lnTo>
                    <a:pt x="61780" y="11250"/>
                  </a:lnTo>
                  <a:lnTo>
                    <a:pt x="63411" y="9604"/>
                  </a:lnTo>
                  <a:lnTo>
                    <a:pt x="66245" y="1440"/>
                  </a:lnTo>
                  <a:lnTo>
                    <a:pt x="69307" y="618"/>
                  </a:lnTo>
                  <a:lnTo>
                    <a:pt x="75798" y="0"/>
                  </a:lnTo>
                  <a:lnTo>
                    <a:pt x="76200" y="23641"/>
                  </a:lnTo>
                  <a:lnTo>
                    <a:pt x="77258" y="25273"/>
                  </a:lnTo>
                  <a:lnTo>
                    <a:pt x="79024" y="26360"/>
                  </a:lnTo>
                  <a:lnTo>
                    <a:pt x="81258" y="27086"/>
                  </a:lnTo>
                  <a:lnTo>
                    <a:pt x="82746" y="28627"/>
                  </a:lnTo>
                  <a:lnTo>
                    <a:pt x="84402" y="33163"/>
                  </a:lnTo>
                  <a:lnTo>
                    <a:pt x="85902" y="34796"/>
                  </a:lnTo>
                  <a:lnTo>
                    <a:pt x="95347" y="38833"/>
                  </a:lnTo>
                  <a:lnTo>
                    <a:pt x="103325" y="46224"/>
                  </a:lnTo>
                  <a:lnTo>
                    <a:pt x="109403" y="47182"/>
                  </a:lnTo>
                  <a:lnTo>
                    <a:pt x="114947" y="44584"/>
                  </a:lnTo>
                  <a:lnTo>
                    <a:pt x="120938" y="40961"/>
                  </a:lnTo>
                  <a:lnTo>
                    <a:pt x="133350" y="380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4093"/>
            <p:cNvSpPr/>
            <p:nvPr>
              <p:custDataLst>
                <p:tags r:id="rId26"/>
              </p:custDataLst>
            </p:nvPr>
          </p:nvSpPr>
          <p:spPr>
            <a:xfrm>
              <a:off x="11601450" y="2842495"/>
              <a:ext cx="142745" cy="191856"/>
            </a:xfrm>
            <a:custGeom>
              <a:avLst/>
              <a:gdLst/>
              <a:ahLst/>
              <a:cxnLst/>
              <a:rect l="0" t="0" r="0" b="0"/>
              <a:pathLst>
                <a:path w="142745" h="191856">
                  <a:moveTo>
                    <a:pt x="0" y="24530"/>
                  </a:moveTo>
                  <a:lnTo>
                    <a:pt x="0" y="24530"/>
                  </a:lnTo>
                  <a:lnTo>
                    <a:pt x="0" y="32731"/>
                  </a:lnTo>
                  <a:lnTo>
                    <a:pt x="1058" y="33172"/>
                  </a:lnTo>
                  <a:lnTo>
                    <a:pt x="9516" y="34054"/>
                  </a:lnTo>
                  <a:lnTo>
                    <a:pt x="9525" y="24530"/>
                  </a:lnTo>
                  <a:lnTo>
                    <a:pt x="23716" y="10341"/>
                  </a:lnTo>
                  <a:lnTo>
                    <a:pt x="29236" y="7640"/>
                  </a:lnTo>
                  <a:lnTo>
                    <a:pt x="50506" y="5670"/>
                  </a:lnTo>
                  <a:lnTo>
                    <a:pt x="68538" y="5517"/>
                  </a:lnTo>
                  <a:lnTo>
                    <a:pt x="75617" y="2675"/>
                  </a:lnTo>
                  <a:lnTo>
                    <a:pt x="78987" y="434"/>
                  </a:lnTo>
                  <a:lnTo>
                    <a:pt x="82292" y="0"/>
                  </a:lnTo>
                  <a:lnTo>
                    <a:pt x="107064" y="5918"/>
                  </a:lnTo>
                  <a:lnTo>
                    <a:pt x="109478" y="7888"/>
                  </a:lnTo>
                  <a:lnTo>
                    <a:pt x="111084" y="10261"/>
                  </a:lnTo>
                  <a:lnTo>
                    <a:pt x="113214" y="11842"/>
                  </a:lnTo>
                  <a:lnTo>
                    <a:pt x="124237" y="17203"/>
                  </a:lnTo>
                  <a:lnTo>
                    <a:pt x="131549" y="23083"/>
                  </a:lnTo>
                  <a:lnTo>
                    <a:pt x="132550" y="26709"/>
                  </a:lnTo>
                  <a:lnTo>
                    <a:pt x="132817" y="29157"/>
                  </a:lnTo>
                  <a:lnTo>
                    <a:pt x="130290" y="34701"/>
                  </a:lnTo>
                  <a:lnTo>
                    <a:pt x="109748" y="57615"/>
                  </a:lnTo>
                  <a:lnTo>
                    <a:pt x="104162" y="60401"/>
                  </a:lnTo>
                  <a:lnTo>
                    <a:pt x="101193" y="61144"/>
                  </a:lnTo>
                  <a:lnTo>
                    <a:pt x="85672" y="69974"/>
                  </a:lnTo>
                  <a:lnTo>
                    <a:pt x="66725" y="72151"/>
                  </a:lnTo>
                  <a:lnTo>
                    <a:pt x="66676" y="81288"/>
                  </a:lnTo>
                  <a:lnTo>
                    <a:pt x="90088" y="82731"/>
                  </a:lnTo>
                  <a:lnTo>
                    <a:pt x="104405" y="90322"/>
                  </a:lnTo>
                  <a:lnTo>
                    <a:pt x="109196" y="90812"/>
                  </a:lnTo>
                  <a:lnTo>
                    <a:pt x="114854" y="93852"/>
                  </a:lnTo>
                  <a:lnTo>
                    <a:pt x="120896" y="97674"/>
                  </a:lnTo>
                  <a:lnTo>
                    <a:pt x="127109" y="99372"/>
                  </a:lnTo>
                  <a:lnTo>
                    <a:pt x="129190" y="100883"/>
                  </a:lnTo>
                  <a:lnTo>
                    <a:pt x="130577" y="102948"/>
                  </a:lnTo>
                  <a:lnTo>
                    <a:pt x="133176" y="108066"/>
                  </a:lnTo>
                  <a:lnTo>
                    <a:pt x="139530" y="116897"/>
                  </a:lnTo>
                  <a:lnTo>
                    <a:pt x="141885" y="126217"/>
                  </a:lnTo>
                  <a:lnTo>
                    <a:pt x="142744" y="142016"/>
                  </a:lnTo>
                  <a:lnTo>
                    <a:pt x="139994" y="148360"/>
                  </a:lnTo>
                  <a:lnTo>
                    <a:pt x="120483" y="170581"/>
                  </a:lnTo>
                  <a:lnTo>
                    <a:pt x="114226" y="174108"/>
                  </a:lnTo>
                  <a:lnTo>
                    <a:pt x="107917" y="176734"/>
                  </a:lnTo>
                  <a:lnTo>
                    <a:pt x="98416" y="183104"/>
                  </a:lnTo>
                  <a:lnTo>
                    <a:pt x="88897" y="185462"/>
                  </a:lnTo>
                  <a:lnTo>
                    <a:pt x="82548" y="186014"/>
                  </a:lnTo>
                  <a:lnTo>
                    <a:pt x="76200" y="189081"/>
                  </a:lnTo>
                  <a:lnTo>
                    <a:pt x="73025" y="191381"/>
                  </a:lnTo>
                  <a:lnTo>
                    <a:pt x="69850" y="191855"/>
                  </a:lnTo>
                  <a:lnTo>
                    <a:pt x="66675" y="191114"/>
                  </a:lnTo>
                  <a:lnTo>
                    <a:pt x="59032" y="187376"/>
                  </a:lnTo>
                  <a:lnTo>
                    <a:pt x="52652" y="186728"/>
                  </a:lnTo>
                  <a:lnTo>
                    <a:pt x="50976" y="185579"/>
                  </a:lnTo>
                  <a:lnTo>
                    <a:pt x="49860" y="183754"/>
                  </a:lnTo>
                  <a:lnTo>
                    <a:pt x="48286" y="176130"/>
                  </a:lnTo>
                  <a:lnTo>
                    <a:pt x="48065" y="173222"/>
                  </a:lnTo>
                  <a:lnTo>
                    <a:pt x="50643" y="167168"/>
                  </a:lnTo>
                  <a:lnTo>
                    <a:pt x="66675" y="1483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4094"/>
            <p:cNvSpPr/>
            <p:nvPr>
              <p:custDataLst>
                <p:tags r:id="rId27"/>
              </p:custDataLst>
            </p:nvPr>
          </p:nvSpPr>
          <p:spPr>
            <a:xfrm>
              <a:off x="11210925" y="2771776"/>
              <a:ext cx="161926" cy="66674"/>
            </a:xfrm>
            <a:custGeom>
              <a:avLst/>
              <a:gdLst/>
              <a:ahLst/>
              <a:cxnLst/>
              <a:rect l="0" t="0" r="0" b="0"/>
              <a:pathLst>
                <a:path w="161926" h="66674">
                  <a:moveTo>
                    <a:pt x="0" y="19049"/>
                  </a:moveTo>
                  <a:lnTo>
                    <a:pt x="0" y="19049"/>
                  </a:lnTo>
                  <a:lnTo>
                    <a:pt x="0" y="10848"/>
                  </a:lnTo>
                  <a:lnTo>
                    <a:pt x="18266" y="9559"/>
                  </a:lnTo>
                  <a:lnTo>
                    <a:pt x="18817" y="4478"/>
                  </a:lnTo>
                  <a:lnTo>
                    <a:pt x="19953" y="2985"/>
                  </a:lnTo>
                  <a:lnTo>
                    <a:pt x="27232" y="392"/>
                  </a:lnTo>
                  <a:lnTo>
                    <a:pt x="60728" y="0"/>
                  </a:lnTo>
                  <a:lnTo>
                    <a:pt x="62710" y="1058"/>
                  </a:lnTo>
                  <a:lnTo>
                    <a:pt x="64031" y="2822"/>
                  </a:lnTo>
                  <a:lnTo>
                    <a:pt x="66152" y="8200"/>
                  </a:lnTo>
                  <a:lnTo>
                    <a:pt x="66674" y="33201"/>
                  </a:lnTo>
                  <a:lnTo>
                    <a:pt x="63851" y="38745"/>
                  </a:lnTo>
                  <a:lnTo>
                    <a:pt x="38495" y="66278"/>
                  </a:lnTo>
                  <a:lnTo>
                    <a:pt x="74058" y="66673"/>
                  </a:lnTo>
                  <a:lnTo>
                    <a:pt x="97471" y="58473"/>
                  </a:lnTo>
                  <a:lnTo>
                    <a:pt x="130295" y="56168"/>
                  </a:lnTo>
                  <a:lnTo>
                    <a:pt x="161925" y="476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7" name="SMARTInkShape-Group859"/>
          <p:cNvGrpSpPr/>
          <p:nvPr/>
        </p:nvGrpSpPr>
        <p:grpSpPr>
          <a:xfrm>
            <a:off x="9287049" y="3448050"/>
            <a:ext cx="2733502" cy="523842"/>
            <a:chOff x="9287049" y="3448050"/>
            <a:chExt cx="2733502" cy="523842"/>
          </a:xfrm>
        </p:grpSpPr>
        <p:sp>
          <p:nvSpPr>
            <p:cNvPr id="247" name="SMARTInkShape-4095"/>
            <p:cNvSpPr/>
            <p:nvPr>
              <p:custDataLst>
                <p:tags r:id="rId12"/>
              </p:custDataLst>
            </p:nvPr>
          </p:nvSpPr>
          <p:spPr>
            <a:xfrm>
              <a:off x="9535102" y="3924300"/>
              <a:ext cx="2447349" cy="47592"/>
            </a:xfrm>
            <a:custGeom>
              <a:avLst/>
              <a:gdLst/>
              <a:ahLst/>
              <a:cxnLst/>
              <a:rect l="0" t="0" r="0" b="0"/>
              <a:pathLst>
                <a:path w="2447349" h="47592">
                  <a:moveTo>
                    <a:pt x="37523" y="38100"/>
                  </a:moveTo>
                  <a:lnTo>
                    <a:pt x="37523" y="38100"/>
                  </a:lnTo>
                  <a:lnTo>
                    <a:pt x="19623" y="45639"/>
                  </a:lnTo>
                  <a:lnTo>
                    <a:pt x="0" y="47591"/>
                  </a:lnTo>
                  <a:lnTo>
                    <a:pt x="4651" y="42558"/>
                  </a:lnTo>
                  <a:lnTo>
                    <a:pt x="9860" y="40081"/>
                  </a:lnTo>
                  <a:lnTo>
                    <a:pt x="54597" y="30015"/>
                  </a:lnTo>
                  <a:lnTo>
                    <a:pt x="89619" y="29001"/>
                  </a:lnTo>
                  <a:lnTo>
                    <a:pt x="131864" y="23645"/>
                  </a:lnTo>
                  <a:lnTo>
                    <a:pt x="165177" y="21092"/>
                  </a:lnTo>
                  <a:lnTo>
                    <a:pt x="202208" y="18899"/>
                  </a:lnTo>
                  <a:lnTo>
                    <a:pt x="243361" y="14397"/>
                  </a:lnTo>
                  <a:lnTo>
                    <a:pt x="266823" y="12773"/>
                  </a:lnTo>
                  <a:lnTo>
                    <a:pt x="291990" y="11690"/>
                  </a:lnTo>
                  <a:lnTo>
                    <a:pt x="318293" y="10969"/>
                  </a:lnTo>
                  <a:lnTo>
                    <a:pt x="345353" y="9429"/>
                  </a:lnTo>
                  <a:lnTo>
                    <a:pt x="372917" y="7344"/>
                  </a:lnTo>
                  <a:lnTo>
                    <a:pt x="400819" y="4896"/>
                  </a:lnTo>
                  <a:lnTo>
                    <a:pt x="431062" y="3264"/>
                  </a:lnTo>
                  <a:lnTo>
                    <a:pt x="462865" y="2176"/>
                  </a:lnTo>
                  <a:lnTo>
                    <a:pt x="495710" y="1451"/>
                  </a:lnTo>
                  <a:lnTo>
                    <a:pt x="531363" y="967"/>
                  </a:lnTo>
                  <a:lnTo>
                    <a:pt x="568892" y="645"/>
                  </a:lnTo>
                  <a:lnTo>
                    <a:pt x="607669" y="430"/>
                  </a:lnTo>
                  <a:lnTo>
                    <a:pt x="647279" y="286"/>
                  </a:lnTo>
                  <a:lnTo>
                    <a:pt x="687444" y="191"/>
                  </a:lnTo>
                  <a:lnTo>
                    <a:pt x="727978" y="128"/>
                  </a:lnTo>
                  <a:lnTo>
                    <a:pt x="771935" y="85"/>
                  </a:lnTo>
                  <a:lnTo>
                    <a:pt x="818172" y="57"/>
                  </a:lnTo>
                  <a:lnTo>
                    <a:pt x="865931" y="38"/>
                  </a:lnTo>
                  <a:lnTo>
                    <a:pt x="912586" y="25"/>
                  </a:lnTo>
                  <a:lnTo>
                    <a:pt x="958506" y="17"/>
                  </a:lnTo>
                  <a:lnTo>
                    <a:pt x="1003938" y="11"/>
                  </a:lnTo>
                  <a:lnTo>
                    <a:pt x="1050100" y="7"/>
                  </a:lnTo>
                  <a:lnTo>
                    <a:pt x="1096748" y="5"/>
                  </a:lnTo>
                  <a:lnTo>
                    <a:pt x="1143723" y="3"/>
                  </a:lnTo>
                  <a:lnTo>
                    <a:pt x="1190915" y="2"/>
                  </a:lnTo>
                  <a:lnTo>
                    <a:pt x="1238250" y="2"/>
                  </a:lnTo>
                  <a:lnTo>
                    <a:pt x="1285682" y="1"/>
                  </a:lnTo>
                  <a:lnTo>
                    <a:pt x="1332122" y="1"/>
                  </a:lnTo>
                  <a:lnTo>
                    <a:pt x="1377897" y="0"/>
                  </a:lnTo>
                  <a:lnTo>
                    <a:pt x="1423231" y="0"/>
                  </a:lnTo>
                  <a:lnTo>
                    <a:pt x="1469328" y="0"/>
                  </a:lnTo>
                  <a:lnTo>
                    <a:pt x="1515935" y="0"/>
                  </a:lnTo>
                  <a:lnTo>
                    <a:pt x="1562881" y="0"/>
                  </a:lnTo>
                  <a:lnTo>
                    <a:pt x="1608996" y="0"/>
                  </a:lnTo>
                  <a:lnTo>
                    <a:pt x="1654555" y="0"/>
                  </a:lnTo>
                  <a:lnTo>
                    <a:pt x="1699745" y="0"/>
                  </a:lnTo>
                  <a:lnTo>
                    <a:pt x="1742570" y="1058"/>
                  </a:lnTo>
                  <a:lnTo>
                    <a:pt x="1783820" y="2822"/>
                  </a:lnTo>
                  <a:lnTo>
                    <a:pt x="1824022" y="5057"/>
                  </a:lnTo>
                  <a:lnTo>
                    <a:pt x="1863523" y="6546"/>
                  </a:lnTo>
                  <a:lnTo>
                    <a:pt x="1902556" y="7539"/>
                  </a:lnTo>
                  <a:lnTo>
                    <a:pt x="1941279" y="8201"/>
                  </a:lnTo>
                  <a:lnTo>
                    <a:pt x="1977677" y="9701"/>
                  </a:lnTo>
                  <a:lnTo>
                    <a:pt x="2012525" y="11759"/>
                  </a:lnTo>
                  <a:lnTo>
                    <a:pt x="2046341" y="14189"/>
                  </a:lnTo>
                  <a:lnTo>
                    <a:pt x="2079470" y="16868"/>
                  </a:lnTo>
                  <a:lnTo>
                    <a:pt x="2112135" y="19712"/>
                  </a:lnTo>
                  <a:lnTo>
                    <a:pt x="2144499" y="22666"/>
                  </a:lnTo>
                  <a:lnTo>
                    <a:pt x="2175598" y="24636"/>
                  </a:lnTo>
                  <a:lnTo>
                    <a:pt x="2205857" y="25949"/>
                  </a:lnTo>
                  <a:lnTo>
                    <a:pt x="2235556" y="26824"/>
                  </a:lnTo>
                  <a:lnTo>
                    <a:pt x="2263818" y="26350"/>
                  </a:lnTo>
                  <a:lnTo>
                    <a:pt x="2291130" y="24975"/>
                  </a:lnTo>
                  <a:lnTo>
                    <a:pt x="2317802" y="23000"/>
                  </a:lnTo>
                  <a:lnTo>
                    <a:pt x="2344051" y="21683"/>
                  </a:lnTo>
                  <a:lnTo>
                    <a:pt x="2370016" y="20805"/>
                  </a:lnTo>
                  <a:lnTo>
                    <a:pt x="2412978" y="19830"/>
                  </a:lnTo>
                  <a:lnTo>
                    <a:pt x="2447348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4096"/>
            <p:cNvSpPr/>
            <p:nvPr>
              <p:custDataLst>
                <p:tags r:id="rId13"/>
              </p:custDataLst>
            </p:nvPr>
          </p:nvSpPr>
          <p:spPr>
            <a:xfrm>
              <a:off x="10107348" y="3762375"/>
              <a:ext cx="208228" cy="9526"/>
            </a:xfrm>
            <a:custGeom>
              <a:avLst/>
              <a:gdLst/>
              <a:ahLst/>
              <a:cxnLst/>
              <a:rect l="0" t="0" r="0" b="0"/>
              <a:pathLst>
                <a:path w="208228" h="9526">
                  <a:moveTo>
                    <a:pt x="8202" y="0"/>
                  </a:moveTo>
                  <a:lnTo>
                    <a:pt x="8202" y="0"/>
                  </a:lnTo>
                  <a:lnTo>
                    <a:pt x="3145" y="0"/>
                  </a:lnTo>
                  <a:lnTo>
                    <a:pt x="1656" y="1058"/>
                  </a:lnTo>
                  <a:lnTo>
                    <a:pt x="664" y="2822"/>
                  </a:lnTo>
                  <a:lnTo>
                    <a:pt x="0" y="5057"/>
                  </a:lnTo>
                  <a:lnTo>
                    <a:pt x="618" y="6546"/>
                  </a:lnTo>
                  <a:lnTo>
                    <a:pt x="2088" y="7539"/>
                  </a:lnTo>
                  <a:lnTo>
                    <a:pt x="6994" y="9132"/>
                  </a:lnTo>
                  <a:lnTo>
                    <a:pt x="49938" y="9518"/>
                  </a:lnTo>
                  <a:lnTo>
                    <a:pt x="96776" y="9525"/>
                  </a:lnTo>
                  <a:lnTo>
                    <a:pt x="143788" y="9525"/>
                  </a:lnTo>
                  <a:lnTo>
                    <a:pt x="188538" y="9525"/>
                  </a:lnTo>
                  <a:lnTo>
                    <a:pt x="208227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4097"/>
            <p:cNvSpPr/>
            <p:nvPr>
              <p:custDataLst>
                <p:tags r:id="rId14"/>
              </p:custDataLst>
            </p:nvPr>
          </p:nvSpPr>
          <p:spPr>
            <a:xfrm>
              <a:off x="10086975" y="3667125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6546" y="1058"/>
                  </a:lnTo>
                  <a:lnTo>
                    <a:pt x="7538" y="2822"/>
                  </a:lnTo>
                  <a:lnTo>
                    <a:pt x="8202" y="5057"/>
                  </a:lnTo>
                  <a:lnTo>
                    <a:pt x="9702" y="6546"/>
                  </a:lnTo>
                  <a:lnTo>
                    <a:pt x="17609" y="9132"/>
                  </a:lnTo>
                  <a:lnTo>
                    <a:pt x="23680" y="9408"/>
                  </a:lnTo>
                  <a:lnTo>
                    <a:pt x="25311" y="10506"/>
                  </a:lnTo>
                  <a:lnTo>
                    <a:pt x="26399" y="12295"/>
                  </a:lnTo>
                  <a:lnTo>
                    <a:pt x="27125" y="14547"/>
                  </a:lnTo>
                  <a:lnTo>
                    <a:pt x="28667" y="16048"/>
                  </a:lnTo>
                  <a:lnTo>
                    <a:pt x="33201" y="17716"/>
                  </a:lnTo>
                  <a:lnTo>
                    <a:pt x="78447" y="19047"/>
                  </a:lnTo>
                  <a:lnTo>
                    <a:pt x="11430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4098"/>
            <p:cNvSpPr/>
            <p:nvPr>
              <p:custDataLst>
                <p:tags r:id="rId15"/>
              </p:custDataLst>
            </p:nvPr>
          </p:nvSpPr>
          <p:spPr>
            <a:xfrm>
              <a:off x="9877590" y="3592249"/>
              <a:ext cx="85561" cy="189022"/>
            </a:xfrm>
            <a:custGeom>
              <a:avLst/>
              <a:gdLst/>
              <a:ahLst/>
              <a:cxnLst/>
              <a:rect l="0" t="0" r="0" b="0"/>
              <a:pathLst>
                <a:path w="85561" h="189022">
                  <a:moveTo>
                    <a:pt x="85560" y="8201"/>
                  </a:moveTo>
                  <a:lnTo>
                    <a:pt x="85560" y="8201"/>
                  </a:lnTo>
                  <a:lnTo>
                    <a:pt x="85560" y="3144"/>
                  </a:lnTo>
                  <a:lnTo>
                    <a:pt x="84502" y="1655"/>
                  </a:lnTo>
                  <a:lnTo>
                    <a:pt x="82736" y="662"/>
                  </a:lnTo>
                  <a:lnTo>
                    <a:pt x="80503" y="0"/>
                  </a:lnTo>
                  <a:lnTo>
                    <a:pt x="79014" y="617"/>
                  </a:lnTo>
                  <a:lnTo>
                    <a:pt x="78022" y="2087"/>
                  </a:lnTo>
                  <a:lnTo>
                    <a:pt x="77358" y="4125"/>
                  </a:lnTo>
                  <a:lnTo>
                    <a:pt x="74800" y="5483"/>
                  </a:lnTo>
                  <a:lnTo>
                    <a:pt x="41284" y="9189"/>
                  </a:lnTo>
                  <a:lnTo>
                    <a:pt x="28444" y="15726"/>
                  </a:lnTo>
                  <a:lnTo>
                    <a:pt x="25257" y="16393"/>
                  </a:lnTo>
                  <a:lnTo>
                    <a:pt x="15716" y="22387"/>
                  </a:lnTo>
                  <a:lnTo>
                    <a:pt x="1716" y="35025"/>
                  </a:lnTo>
                  <a:lnTo>
                    <a:pt x="671" y="38820"/>
                  </a:lnTo>
                  <a:lnTo>
                    <a:pt x="0" y="49880"/>
                  </a:lnTo>
                  <a:lnTo>
                    <a:pt x="1004" y="51862"/>
                  </a:lnTo>
                  <a:lnTo>
                    <a:pt x="2731" y="53183"/>
                  </a:lnTo>
                  <a:lnTo>
                    <a:pt x="7472" y="55710"/>
                  </a:lnTo>
                  <a:lnTo>
                    <a:pt x="13108" y="60360"/>
                  </a:lnTo>
                  <a:lnTo>
                    <a:pt x="16317" y="65955"/>
                  </a:lnTo>
                  <a:lnTo>
                    <a:pt x="17173" y="68929"/>
                  </a:lnTo>
                  <a:lnTo>
                    <a:pt x="18802" y="70911"/>
                  </a:lnTo>
                  <a:lnTo>
                    <a:pt x="47513" y="94105"/>
                  </a:lnTo>
                  <a:lnTo>
                    <a:pt x="62284" y="109825"/>
                  </a:lnTo>
                  <a:lnTo>
                    <a:pt x="68497" y="122506"/>
                  </a:lnTo>
                  <a:lnTo>
                    <a:pt x="72686" y="128853"/>
                  </a:lnTo>
                  <a:lnTo>
                    <a:pt x="75043" y="138376"/>
                  </a:lnTo>
                  <a:lnTo>
                    <a:pt x="75904" y="154251"/>
                  </a:lnTo>
                  <a:lnTo>
                    <a:pt x="73155" y="160601"/>
                  </a:lnTo>
                  <a:lnTo>
                    <a:pt x="53367" y="183219"/>
                  </a:lnTo>
                  <a:lnTo>
                    <a:pt x="47264" y="186528"/>
                  </a:lnTo>
                  <a:lnTo>
                    <a:pt x="30280" y="189021"/>
                  </a:lnTo>
                  <a:lnTo>
                    <a:pt x="23907" y="184074"/>
                  </a:lnTo>
                  <a:lnTo>
                    <a:pt x="21117" y="178794"/>
                  </a:lnTo>
                  <a:lnTo>
                    <a:pt x="18885" y="1701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4099"/>
            <p:cNvSpPr/>
            <p:nvPr>
              <p:custDataLst>
                <p:tags r:id="rId16"/>
              </p:custDataLst>
            </p:nvPr>
          </p:nvSpPr>
          <p:spPr>
            <a:xfrm>
              <a:off x="9734550" y="3609975"/>
              <a:ext cx="57113" cy="209551"/>
            </a:xfrm>
            <a:custGeom>
              <a:avLst/>
              <a:gdLst/>
              <a:ahLst/>
              <a:cxnLst/>
              <a:rect l="0" t="0" r="0" b="0"/>
              <a:pathLst>
                <a:path w="57113" h="209551">
                  <a:moveTo>
                    <a:pt x="19050" y="0"/>
                  </a:moveTo>
                  <a:lnTo>
                    <a:pt x="19050" y="0"/>
                  </a:lnTo>
                  <a:lnTo>
                    <a:pt x="19050" y="13257"/>
                  </a:lnTo>
                  <a:lnTo>
                    <a:pt x="20108" y="15188"/>
                  </a:lnTo>
                  <a:lnTo>
                    <a:pt x="21874" y="16475"/>
                  </a:lnTo>
                  <a:lnTo>
                    <a:pt x="26656" y="18964"/>
                  </a:lnTo>
                  <a:lnTo>
                    <a:pt x="32307" y="23598"/>
                  </a:lnTo>
                  <a:lnTo>
                    <a:pt x="35526" y="32007"/>
                  </a:lnTo>
                  <a:lnTo>
                    <a:pt x="38014" y="41742"/>
                  </a:lnTo>
                  <a:lnTo>
                    <a:pt x="45414" y="56615"/>
                  </a:lnTo>
                  <a:lnTo>
                    <a:pt x="56720" y="103080"/>
                  </a:lnTo>
                  <a:lnTo>
                    <a:pt x="57112" y="134774"/>
                  </a:lnTo>
                  <a:lnTo>
                    <a:pt x="52081" y="150588"/>
                  </a:lnTo>
                  <a:lnTo>
                    <a:pt x="40901" y="167290"/>
                  </a:lnTo>
                  <a:lnTo>
                    <a:pt x="30582" y="177508"/>
                  </a:lnTo>
                  <a:lnTo>
                    <a:pt x="16705" y="187239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4100"/>
            <p:cNvSpPr/>
            <p:nvPr>
              <p:custDataLst>
                <p:tags r:id="rId17"/>
              </p:custDataLst>
            </p:nvPr>
          </p:nvSpPr>
          <p:spPr>
            <a:xfrm>
              <a:off x="9582150" y="3667136"/>
              <a:ext cx="123826" cy="114243"/>
            </a:xfrm>
            <a:custGeom>
              <a:avLst/>
              <a:gdLst/>
              <a:ahLst/>
              <a:cxnLst/>
              <a:rect l="0" t="0" r="0" b="0"/>
              <a:pathLst>
                <a:path w="123826" h="114243">
                  <a:moveTo>
                    <a:pt x="0" y="57139"/>
                  </a:moveTo>
                  <a:lnTo>
                    <a:pt x="0" y="57139"/>
                  </a:lnTo>
                  <a:lnTo>
                    <a:pt x="0" y="38215"/>
                  </a:lnTo>
                  <a:lnTo>
                    <a:pt x="9134" y="28960"/>
                  </a:lnTo>
                  <a:lnTo>
                    <a:pt x="55396" y="28564"/>
                  </a:lnTo>
                  <a:lnTo>
                    <a:pt x="70253" y="41821"/>
                  </a:lnTo>
                  <a:lnTo>
                    <a:pt x="73556" y="47862"/>
                  </a:lnTo>
                  <a:lnTo>
                    <a:pt x="75678" y="60363"/>
                  </a:lnTo>
                  <a:lnTo>
                    <a:pt x="73146" y="66686"/>
                  </a:lnTo>
                  <a:lnTo>
                    <a:pt x="67953" y="74312"/>
                  </a:lnTo>
                  <a:lnTo>
                    <a:pt x="65869" y="88910"/>
                  </a:lnTo>
                  <a:lnTo>
                    <a:pt x="64021" y="91020"/>
                  </a:lnTo>
                  <a:lnTo>
                    <a:pt x="61730" y="92426"/>
                  </a:lnTo>
                  <a:lnTo>
                    <a:pt x="60204" y="94422"/>
                  </a:lnTo>
                  <a:lnTo>
                    <a:pt x="54931" y="105230"/>
                  </a:lnTo>
                  <a:lnTo>
                    <a:pt x="52496" y="108250"/>
                  </a:lnTo>
                  <a:lnTo>
                    <a:pt x="46968" y="111605"/>
                  </a:lnTo>
                  <a:lnTo>
                    <a:pt x="38253" y="114242"/>
                  </a:lnTo>
                  <a:lnTo>
                    <a:pt x="38104" y="91898"/>
                  </a:lnTo>
                  <a:lnTo>
                    <a:pt x="40924" y="85640"/>
                  </a:lnTo>
                  <a:lnTo>
                    <a:pt x="44646" y="79331"/>
                  </a:lnTo>
                  <a:lnTo>
                    <a:pt x="47801" y="69829"/>
                  </a:lnTo>
                  <a:lnTo>
                    <a:pt x="81518" y="22476"/>
                  </a:lnTo>
                  <a:lnTo>
                    <a:pt x="83855" y="15980"/>
                  </a:lnTo>
                  <a:lnTo>
                    <a:pt x="85537" y="13825"/>
                  </a:lnTo>
                  <a:lnTo>
                    <a:pt x="104760" y="0"/>
                  </a:lnTo>
                  <a:lnTo>
                    <a:pt x="104771" y="5049"/>
                  </a:lnTo>
                  <a:lnTo>
                    <a:pt x="101951" y="10352"/>
                  </a:lnTo>
                  <a:lnTo>
                    <a:pt x="98229" y="16236"/>
                  </a:lnTo>
                  <a:lnTo>
                    <a:pt x="95838" y="28637"/>
                  </a:lnTo>
                  <a:lnTo>
                    <a:pt x="95253" y="55374"/>
                  </a:lnTo>
                  <a:lnTo>
                    <a:pt x="100307" y="61672"/>
                  </a:lnTo>
                  <a:lnTo>
                    <a:pt x="105611" y="64446"/>
                  </a:lnTo>
                  <a:lnTo>
                    <a:pt x="108507" y="65185"/>
                  </a:lnTo>
                  <a:lnTo>
                    <a:pt x="123825" y="761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4101"/>
            <p:cNvSpPr/>
            <p:nvPr>
              <p:custDataLst>
                <p:tags r:id="rId18"/>
              </p:custDataLst>
            </p:nvPr>
          </p:nvSpPr>
          <p:spPr>
            <a:xfrm>
              <a:off x="9477375" y="3743325"/>
              <a:ext cx="76201" cy="28576"/>
            </a:xfrm>
            <a:custGeom>
              <a:avLst/>
              <a:gdLst/>
              <a:ahLst/>
              <a:cxnLst/>
              <a:rect l="0" t="0" r="0" b="0"/>
              <a:pathLst>
                <a:path w="76201" h="28576">
                  <a:moveTo>
                    <a:pt x="0" y="28575"/>
                  </a:moveTo>
                  <a:lnTo>
                    <a:pt x="0" y="28575"/>
                  </a:lnTo>
                  <a:lnTo>
                    <a:pt x="5057" y="28575"/>
                  </a:lnTo>
                  <a:lnTo>
                    <a:pt x="6546" y="27517"/>
                  </a:lnTo>
                  <a:lnTo>
                    <a:pt x="7540" y="25753"/>
                  </a:lnTo>
                  <a:lnTo>
                    <a:pt x="8201" y="23518"/>
                  </a:lnTo>
                  <a:lnTo>
                    <a:pt x="9701" y="22029"/>
                  </a:lnTo>
                  <a:lnTo>
                    <a:pt x="14191" y="20374"/>
                  </a:lnTo>
                  <a:lnTo>
                    <a:pt x="15810" y="18874"/>
                  </a:lnTo>
                  <a:lnTo>
                    <a:pt x="17611" y="14386"/>
                  </a:lnTo>
                  <a:lnTo>
                    <a:pt x="20207" y="12766"/>
                  </a:lnTo>
                  <a:lnTo>
                    <a:pt x="36761" y="7343"/>
                  </a:lnTo>
                  <a:lnTo>
                    <a:pt x="45479" y="1451"/>
                  </a:lnTo>
                  <a:lnTo>
                    <a:pt x="54805" y="286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4102"/>
            <p:cNvSpPr/>
            <p:nvPr>
              <p:custDataLst>
                <p:tags r:id="rId19"/>
              </p:custDataLst>
            </p:nvPr>
          </p:nvSpPr>
          <p:spPr>
            <a:xfrm>
              <a:off x="9420228" y="3714750"/>
              <a:ext cx="18933" cy="95251"/>
            </a:xfrm>
            <a:custGeom>
              <a:avLst/>
              <a:gdLst/>
              <a:ahLst/>
              <a:cxnLst/>
              <a:rect l="0" t="0" r="0" b="0"/>
              <a:pathLst>
                <a:path w="18933" h="95251">
                  <a:moveTo>
                    <a:pt x="9522" y="0"/>
                  </a:moveTo>
                  <a:lnTo>
                    <a:pt x="9522" y="0"/>
                  </a:lnTo>
                  <a:lnTo>
                    <a:pt x="18932" y="0"/>
                  </a:lnTo>
                  <a:lnTo>
                    <a:pt x="13957" y="0"/>
                  </a:lnTo>
                  <a:lnTo>
                    <a:pt x="12478" y="1058"/>
                  </a:lnTo>
                  <a:lnTo>
                    <a:pt x="2156" y="19298"/>
                  </a:lnTo>
                  <a:lnTo>
                    <a:pt x="54" y="50454"/>
                  </a:lnTo>
                  <a:lnTo>
                    <a:pt x="0" y="78983"/>
                  </a:lnTo>
                  <a:lnTo>
                    <a:pt x="2821" y="85551"/>
                  </a:lnTo>
                  <a:lnTo>
                    <a:pt x="9522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4103"/>
            <p:cNvSpPr/>
            <p:nvPr>
              <p:custDataLst>
                <p:tags r:id="rId20"/>
              </p:custDataLst>
            </p:nvPr>
          </p:nvSpPr>
          <p:spPr>
            <a:xfrm>
              <a:off x="9291198" y="3638560"/>
              <a:ext cx="81403" cy="209541"/>
            </a:xfrm>
            <a:custGeom>
              <a:avLst/>
              <a:gdLst/>
              <a:ahLst/>
              <a:cxnLst/>
              <a:rect l="0" t="0" r="0" b="0"/>
              <a:pathLst>
                <a:path w="81403" h="209541">
                  <a:moveTo>
                    <a:pt x="81402" y="19040"/>
                  </a:moveTo>
                  <a:lnTo>
                    <a:pt x="81402" y="19040"/>
                  </a:lnTo>
                  <a:lnTo>
                    <a:pt x="81402" y="13983"/>
                  </a:lnTo>
                  <a:lnTo>
                    <a:pt x="80344" y="12494"/>
                  </a:lnTo>
                  <a:lnTo>
                    <a:pt x="78580" y="11501"/>
                  </a:lnTo>
                  <a:lnTo>
                    <a:pt x="72268" y="9632"/>
                  </a:lnTo>
                  <a:lnTo>
                    <a:pt x="63711" y="1324"/>
                  </a:lnTo>
                  <a:lnTo>
                    <a:pt x="54271" y="107"/>
                  </a:lnTo>
                  <a:lnTo>
                    <a:pt x="44752" y="0"/>
                  </a:lnTo>
                  <a:lnTo>
                    <a:pt x="38675" y="5050"/>
                  </a:lnTo>
                  <a:lnTo>
                    <a:pt x="35954" y="10353"/>
                  </a:lnTo>
                  <a:lnTo>
                    <a:pt x="35228" y="13248"/>
                  </a:lnTo>
                  <a:lnTo>
                    <a:pt x="26429" y="28638"/>
                  </a:lnTo>
                  <a:lnTo>
                    <a:pt x="10100" y="74505"/>
                  </a:lnTo>
                  <a:lnTo>
                    <a:pt x="0" y="117552"/>
                  </a:lnTo>
                  <a:lnTo>
                    <a:pt x="7627" y="161920"/>
                  </a:lnTo>
                  <a:lnTo>
                    <a:pt x="16925" y="189654"/>
                  </a:lnTo>
                  <a:lnTo>
                    <a:pt x="27862" y="203025"/>
                  </a:lnTo>
                  <a:lnTo>
                    <a:pt x="33970" y="206644"/>
                  </a:lnTo>
                  <a:lnTo>
                    <a:pt x="52827" y="2095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4104"/>
            <p:cNvSpPr/>
            <p:nvPr>
              <p:custDataLst>
                <p:tags r:id="rId21"/>
              </p:custDataLst>
            </p:nvPr>
          </p:nvSpPr>
          <p:spPr>
            <a:xfrm>
              <a:off x="9287049" y="3448050"/>
              <a:ext cx="2733502" cy="66676"/>
            </a:xfrm>
            <a:custGeom>
              <a:avLst/>
              <a:gdLst/>
              <a:ahLst/>
              <a:cxnLst/>
              <a:rect l="0" t="0" r="0" b="0"/>
              <a:pathLst>
                <a:path w="2733502" h="66676">
                  <a:moveTo>
                    <a:pt x="47451" y="66675"/>
                  </a:moveTo>
                  <a:lnTo>
                    <a:pt x="47451" y="66675"/>
                  </a:lnTo>
                  <a:lnTo>
                    <a:pt x="29137" y="66675"/>
                  </a:lnTo>
                  <a:lnTo>
                    <a:pt x="20615" y="63853"/>
                  </a:lnTo>
                  <a:lnTo>
                    <a:pt x="13298" y="60129"/>
                  </a:lnTo>
                  <a:lnTo>
                    <a:pt x="0" y="57184"/>
                  </a:lnTo>
                  <a:lnTo>
                    <a:pt x="4933" y="62217"/>
                  </a:lnTo>
                  <a:lnTo>
                    <a:pt x="10210" y="64694"/>
                  </a:lnTo>
                  <a:lnTo>
                    <a:pt x="49940" y="66559"/>
                  </a:lnTo>
                  <a:lnTo>
                    <a:pt x="87101" y="66652"/>
                  </a:lnTo>
                  <a:lnTo>
                    <a:pt x="122934" y="66668"/>
                  </a:lnTo>
                  <a:lnTo>
                    <a:pt x="166595" y="66673"/>
                  </a:lnTo>
                  <a:lnTo>
                    <a:pt x="214104" y="66675"/>
                  </a:lnTo>
                  <a:lnTo>
                    <a:pt x="249577" y="66675"/>
                  </a:lnTo>
                  <a:lnTo>
                    <a:pt x="289332" y="66675"/>
                  </a:lnTo>
                  <a:lnTo>
                    <a:pt x="332754" y="65617"/>
                  </a:lnTo>
                  <a:lnTo>
                    <a:pt x="380274" y="61618"/>
                  </a:lnTo>
                  <a:lnTo>
                    <a:pt x="406917" y="60129"/>
                  </a:lnTo>
                  <a:lnTo>
                    <a:pt x="435262" y="59136"/>
                  </a:lnTo>
                  <a:lnTo>
                    <a:pt x="464743" y="58474"/>
                  </a:lnTo>
                  <a:lnTo>
                    <a:pt x="494978" y="56974"/>
                  </a:lnTo>
                  <a:lnTo>
                    <a:pt x="525719" y="54916"/>
                  </a:lnTo>
                  <a:lnTo>
                    <a:pt x="556797" y="52486"/>
                  </a:lnTo>
                  <a:lnTo>
                    <a:pt x="591272" y="50866"/>
                  </a:lnTo>
                  <a:lnTo>
                    <a:pt x="628015" y="49785"/>
                  </a:lnTo>
                  <a:lnTo>
                    <a:pt x="666269" y="49065"/>
                  </a:lnTo>
                  <a:lnTo>
                    <a:pt x="704471" y="47527"/>
                  </a:lnTo>
                  <a:lnTo>
                    <a:pt x="742640" y="45443"/>
                  </a:lnTo>
                  <a:lnTo>
                    <a:pt x="780785" y="42995"/>
                  </a:lnTo>
                  <a:lnTo>
                    <a:pt x="818916" y="41363"/>
                  </a:lnTo>
                  <a:lnTo>
                    <a:pt x="857036" y="40275"/>
                  </a:lnTo>
                  <a:lnTo>
                    <a:pt x="895149" y="39551"/>
                  </a:lnTo>
                  <a:lnTo>
                    <a:pt x="935375" y="39067"/>
                  </a:lnTo>
                  <a:lnTo>
                    <a:pt x="977009" y="38745"/>
                  </a:lnTo>
                  <a:lnTo>
                    <a:pt x="1019580" y="38530"/>
                  </a:lnTo>
                  <a:lnTo>
                    <a:pt x="1063836" y="37328"/>
                  </a:lnTo>
                  <a:lnTo>
                    <a:pt x="1109216" y="35469"/>
                  </a:lnTo>
                  <a:lnTo>
                    <a:pt x="1155345" y="33170"/>
                  </a:lnTo>
                  <a:lnTo>
                    <a:pt x="1200913" y="31639"/>
                  </a:lnTo>
                  <a:lnTo>
                    <a:pt x="1246109" y="30618"/>
                  </a:lnTo>
                  <a:lnTo>
                    <a:pt x="1291056" y="29937"/>
                  </a:lnTo>
                  <a:lnTo>
                    <a:pt x="1335837" y="29483"/>
                  </a:lnTo>
                  <a:lnTo>
                    <a:pt x="1380508" y="29180"/>
                  </a:lnTo>
                  <a:lnTo>
                    <a:pt x="1425106" y="28978"/>
                  </a:lnTo>
                  <a:lnTo>
                    <a:pt x="1470713" y="27786"/>
                  </a:lnTo>
                  <a:lnTo>
                    <a:pt x="1516992" y="25932"/>
                  </a:lnTo>
                  <a:lnTo>
                    <a:pt x="1563720" y="23638"/>
                  </a:lnTo>
                  <a:lnTo>
                    <a:pt x="1608630" y="22109"/>
                  </a:lnTo>
                  <a:lnTo>
                    <a:pt x="1652329" y="21089"/>
                  </a:lnTo>
                  <a:lnTo>
                    <a:pt x="1695219" y="20410"/>
                  </a:lnTo>
                  <a:lnTo>
                    <a:pt x="1737571" y="19957"/>
                  </a:lnTo>
                  <a:lnTo>
                    <a:pt x="1779565" y="19654"/>
                  </a:lnTo>
                  <a:lnTo>
                    <a:pt x="1821319" y="19453"/>
                  </a:lnTo>
                  <a:lnTo>
                    <a:pt x="1865030" y="19319"/>
                  </a:lnTo>
                  <a:lnTo>
                    <a:pt x="1910045" y="19229"/>
                  </a:lnTo>
                  <a:lnTo>
                    <a:pt x="1955931" y="19169"/>
                  </a:lnTo>
                  <a:lnTo>
                    <a:pt x="1999220" y="19129"/>
                  </a:lnTo>
                  <a:lnTo>
                    <a:pt x="2040780" y="19103"/>
                  </a:lnTo>
                  <a:lnTo>
                    <a:pt x="2081187" y="19085"/>
                  </a:lnTo>
                  <a:lnTo>
                    <a:pt x="2119767" y="19074"/>
                  </a:lnTo>
                  <a:lnTo>
                    <a:pt x="2157128" y="19066"/>
                  </a:lnTo>
                  <a:lnTo>
                    <a:pt x="2193677" y="19060"/>
                  </a:lnTo>
                  <a:lnTo>
                    <a:pt x="2228626" y="19057"/>
                  </a:lnTo>
                  <a:lnTo>
                    <a:pt x="2262510" y="19055"/>
                  </a:lnTo>
                  <a:lnTo>
                    <a:pt x="2295682" y="19053"/>
                  </a:lnTo>
                  <a:lnTo>
                    <a:pt x="2327321" y="19052"/>
                  </a:lnTo>
                  <a:lnTo>
                    <a:pt x="2357939" y="19051"/>
                  </a:lnTo>
                  <a:lnTo>
                    <a:pt x="2387876" y="19050"/>
                  </a:lnTo>
                  <a:lnTo>
                    <a:pt x="2416302" y="19050"/>
                  </a:lnTo>
                  <a:lnTo>
                    <a:pt x="2443718" y="19050"/>
                  </a:lnTo>
                  <a:lnTo>
                    <a:pt x="2470463" y="19050"/>
                  </a:lnTo>
                  <a:lnTo>
                    <a:pt x="2495701" y="19050"/>
                  </a:lnTo>
                  <a:lnTo>
                    <a:pt x="2519933" y="19050"/>
                  </a:lnTo>
                  <a:lnTo>
                    <a:pt x="2565557" y="17992"/>
                  </a:lnTo>
                  <a:lnTo>
                    <a:pt x="2606999" y="13993"/>
                  </a:lnTo>
                  <a:lnTo>
                    <a:pt x="2650863" y="10849"/>
                  </a:lnTo>
                  <a:lnTo>
                    <a:pt x="2693072" y="9787"/>
                  </a:lnTo>
                  <a:lnTo>
                    <a:pt x="2724543" y="9559"/>
                  </a:lnTo>
                  <a:lnTo>
                    <a:pt x="2727529" y="8490"/>
                  </a:lnTo>
                  <a:lnTo>
                    <a:pt x="2729520" y="6718"/>
                  </a:lnTo>
                  <a:lnTo>
                    <a:pt x="273350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81106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MARTInkShape-Group63"/>
          <p:cNvGrpSpPr/>
          <p:nvPr/>
        </p:nvGrpSpPr>
        <p:grpSpPr>
          <a:xfrm>
            <a:off x="562171" y="552460"/>
            <a:ext cx="247381" cy="341360"/>
            <a:chOff x="562171" y="552460"/>
            <a:chExt cx="247381" cy="341360"/>
          </a:xfrm>
        </p:grpSpPr>
        <p:sp>
          <p:nvSpPr>
            <p:cNvPr id="2" name="SMARTInkShape-224"/>
            <p:cNvSpPr/>
            <p:nvPr>
              <p:custDataLst>
                <p:tags r:id="rId233"/>
              </p:custDataLst>
            </p:nvPr>
          </p:nvSpPr>
          <p:spPr>
            <a:xfrm>
              <a:off x="685800" y="619125"/>
              <a:ext cx="28576" cy="152401"/>
            </a:xfrm>
            <a:custGeom>
              <a:avLst/>
              <a:gdLst/>
              <a:ahLst/>
              <a:cxnLst/>
              <a:rect l="0" t="0" r="0" b="0"/>
              <a:pathLst>
                <a:path w="28576" h="152401">
                  <a:moveTo>
                    <a:pt x="0" y="0"/>
                  </a:moveTo>
                  <a:lnTo>
                    <a:pt x="0" y="0"/>
                  </a:lnTo>
                  <a:lnTo>
                    <a:pt x="9409" y="0"/>
                  </a:lnTo>
                  <a:lnTo>
                    <a:pt x="9491" y="5057"/>
                  </a:lnTo>
                  <a:lnTo>
                    <a:pt x="12332" y="10361"/>
                  </a:lnTo>
                  <a:lnTo>
                    <a:pt x="17723" y="17334"/>
                  </a:lnTo>
                  <a:lnTo>
                    <a:pt x="18788" y="26315"/>
                  </a:lnTo>
                  <a:lnTo>
                    <a:pt x="18933" y="32157"/>
                  </a:lnTo>
                  <a:lnTo>
                    <a:pt x="21821" y="38281"/>
                  </a:lnTo>
                  <a:lnTo>
                    <a:pt x="24072" y="41396"/>
                  </a:lnTo>
                  <a:lnTo>
                    <a:pt x="27241" y="55892"/>
                  </a:lnTo>
                  <a:lnTo>
                    <a:pt x="28560" y="102738"/>
                  </a:lnTo>
                  <a:lnTo>
                    <a:pt x="28575" y="149573"/>
                  </a:lnTo>
                  <a:lnTo>
                    <a:pt x="28575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225"/>
            <p:cNvSpPr/>
            <p:nvPr>
              <p:custDataLst>
                <p:tags r:id="rId234"/>
              </p:custDataLst>
            </p:nvPr>
          </p:nvSpPr>
          <p:spPr>
            <a:xfrm>
              <a:off x="562171" y="552460"/>
              <a:ext cx="247381" cy="341360"/>
            </a:xfrm>
            <a:custGeom>
              <a:avLst/>
              <a:gdLst/>
              <a:ahLst/>
              <a:cxnLst/>
              <a:rect l="0" t="0" r="0" b="0"/>
              <a:pathLst>
                <a:path w="247381" h="341360">
                  <a:moveTo>
                    <a:pt x="133154" y="9515"/>
                  </a:moveTo>
                  <a:lnTo>
                    <a:pt x="133154" y="9515"/>
                  </a:lnTo>
                  <a:lnTo>
                    <a:pt x="128097" y="9515"/>
                  </a:lnTo>
                  <a:lnTo>
                    <a:pt x="122793" y="6693"/>
                  </a:lnTo>
                  <a:lnTo>
                    <a:pt x="116907" y="2969"/>
                  </a:lnTo>
                  <a:lnTo>
                    <a:pt x="104506" y="578"/>
                  </a:lnTo>
                  <a:lnTo>
                    <a:pt x="90811" y="68"/>
                  </a:lnTo>
                  <a:lnTo>
                    <a:pt x="92463" y="24"/>
                  </a:lnTo>
                  <a:lnTo>
                    <a:pt x="89230" y="0"/>
                  </a:lnTo>
                  <a:lnTo>
                    <a:pt x="60857" y="9691"/>
                  </a:lnTo>
                  <a:lnTo>
                    <a:pt x="44350" y="22656"/>
                  </a:lnTo>
                  <a:lnTo>
                    <a:pt x="18858" y="66930"/>
                  </a:lnTo>
                  <a:lnTo>
                    <a:pt x="13564" y="79483"/>
                  </a:lnTo>
                  <a:lnTo>
                    <a:pt x="2038" y="126644"/>
                  </a:lnTo>
                  <a:lnTo>
                    <a:pt x="0" y="173674"/>
                  </a:lnTo>
                  <a:lnTo>
                    <a:pt x="2684" y="200677"/>
                  </a:lnTo>
                  <a:lnTo>
                    <a:pt x="19107" y="246862"/>
                  </a:lnTo>
                  <a:lnTo>
                    <a:pt x="35821" y="284775"/>
                  </a:lnTo>
                  <a:lnTo>
                    <a:pt x="64541" y="317044"/>
                  </a:lnTo>
                  <a:lnTo>
                    <a:pt x="85660" y="328059"/>
                  </a:lnTo>
                  <a:lnTo>
                    <a:pt x="130294" y="341359"/>
                  </a:lnTo>
                  <a:lnTo>
                    <a:pt x="168107" y="334555"/>
                  </a:lnTo>
                  <a:lnTo>
                    <a:pt x="173389" y="332041"/>
                  </a:lnTo>
                  <a:lnTo>
                    <a:pt x="207121" y="302355"/>
                  </a:lnTo>
                  <a:lnTo>
                    <a:pt x="218217" y="282196"/>
                  </a:lnTo>
                  <a:lnTo>
                    <a:pt x="234667" y="238707"/>
                  </a:lnTo>
                  <a:lnTo>
                    <a:pt x="243195" y="215948"/>
                  </a:lnTo>
                  <a:lnTo>
                    <a:pt x="246893" y="171029"/>
                  </a:lnTo>
                  <a:lnTo>
                    <a:pt x="247380" y="126583"/>
                  </a:lnTo>
                  <a:lnTo>
                    <a:pt x="246363" y="112345"/>
                  </a:lnTo>
                  <a:lnTo>
                    <a:pt x="234192" y="79527"/>
                  </a:lnTo>
                  <a:lnTo>
                    <a:pt x="225062" y="65419"/>
                  </a:lnTo>
                  <a:lnTo>
                    <a:pt x="197963" y="44609"/>
                  </a:lnTo>
                  <a:lnTo>
                    <a:pt x="188064" y="40988"/>
                  </a:lnTo>
                  <a:lnTo>
                    <a:pt x="145723" y="38260"/>
                  </a:lnTo>
                  <a:lnTo>
                    <a:pt x="95054" y="380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SMARTInkShape-Group64"/>
          <p:cNvGrpSpPr/>
          <p:nvPr/>
        </p:nvGrpSpPr>
        <p:grpSpPr>
          <a:xfrm>
            <a:off x="1076483" y="533403"/>
            <a:ext cx="752318" cy="351569"/>
            <a:chOff x="1076483" y="533403"/>
            <a:chExt cx="752318" cy="351569"/>
          </a:xfrm>
        </p:grpSpPr>
        <p:sp>
          <p:nvSpPr>
            <p:cNvPr id="5" name="SMARTInkShape-226"/>
            <p:cNvSpPr/>
            <p:nvPr>
              <p:custDataLst>
                <p:tags r:id="rId228"/>
              </p:custDataLst>
            </p:nvPr>
          </p:nvSpPr>
          <p:spPr>
            <a:xfrm>
              <a:off x="1076483" y="533403"/>
              <a:ext cx="171173" cy="351569"/>
            </a:xfrm>
            <a:custGeom>
              <a:avLst/>
              <a:gdLst/>
              <a:ahLst/>
              <a:cxnLst/>
              <a:rect l="0" t="0" r="0" b="0"/>
              <a:pathLst>
                <a:path w="171173" h="351569">
                  <a:moveTo>
                    <a:pt x="142717" y="47622"/>
                  </a:moveTo>
                  <a:lnTo>
                    <a:pt x="142717" y="47622"/>
                  </a:lnTo>
                  <a:lnTo>
                    <a:pt x="160051" y="30288"/>
                  </a:lnTo>
                  <a:lnTo>
                    <a:pt x="161004" y="26513"/>
                  </a:lnTo>
                  <a:lnTo>
                    <a:pt x="161259" y="24024"/>
                  </a:lnTo>
                  <a:lnTo>
                    <a:pt x="162486" y="22365"/>
                  </a:lnTo>
                  <a:lnTo>
                    <a:pt x="166673" y="20522"/>
                  </a:lnTo>
                  <a:lnTo>
                    <a:pt x="168213" y="18972"/>
                  </a:lnTo>
                  <a:lnTo>
                    <a:pt x="170886" y="10975"/>
                  </a:lnTo>
                  <a:lnTo>
                    <a:pt x="171172" y="4896"/>
                  </a:lnTo>
                  <a:lnTo>
                    <a:pt x="170154" y="3263"/>
                  </a:lnTo>
                  <a:lnTo>
                    <a:pt x="168416" y="2174"/>
                  </a:lnTo>
                  <a:lnTo>
                    <a:pt x="162156" y="124"/>
                  </a:lnTo>
                  <a:lnTo>
                    <a:pt x="139387" y="0"/>
                  </a:lnTo>
                  <a:lnTo>
                    <a:pt x="124915" y="5054"/>
                  </a:lnTo>
                  <a:lnTo>
                    <a:pt x="105199" y="19295"/>
                  </a:lnTo>
                  <a:lnTo>
                    <a:pt x="58688" y="64059"/>
                  </a:lnTo>
                  <a:lnTo>
                    <a:pt x="26390" y="109038"/>
                  </a:lnTo>
                  <a:lnTo>
                    <a:pt x="11946" y="155751"/>
                  </a:lnTo>
                  <a:lnTo>
                    <a:pt x="1645" y="195407"/>
                  </a:lnTo>
                  <a:lnTo>
                    <a:pt x="0" y="239877"/>
                  </a:lnTo>
                  <a:lnTo>
                    <a:pt x="8057" y="282169"/>
                  </a:lnTo>
                  <a:lnTo>
                    <a:pt x="11607" y="292271"/>
                  </a:lnTo>
                  <a:lnTo>
                    <a:pt x="24479" y="317298"/>
                  </a:lnTo>
                  <a:lnTo>
                    <a:pt x="26666" y="325522"/>
                  </a:lnTo>
                  <a:lnTo>
                    <a:pt x="33283" y="332705"/>
                  </a:lnTo>
                  <a:lnTo>
                    <a:pt x="56583" y="349541"/>
                  </a:lnTo>
                  <a:lnTo>
                    <a:pt x="72040" y="351568"/>
                  </a:lnTo>
                  <a:lnTo>
                    <a:pt x="107265" y="351251"/>
                  </a:lnTo>
                  <a:lnTo>
                    <a:pt x="133192" y="3428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27"/>
            <p:cNvSpPr/>
            <p:nvPr>
              <p:custDataLst>
                <p:tags r:id="rId229"/>
              </p:custDataLst>
            </p:nvPr>
          </p:nvSpPr>
          <p:spPr>
            <a:xfrm>
              <a:off x="1299788" y="742950"/>
              <a:ext cx="109864" cy="110175"/>
            </a:xfrm>
            <a:custGeom>
              <a:avLst/>
              <a:gdLst/>
              <a:ahLst/>
              <a:cxnLst/>
              <a:rect l="0" t="0" r="0" b="0"/>
              <a:pathLst>
                <a:path w="109864" h="110175">
                  <a:moveTo>
                    <a:pt x="81337" y="0"/>
                  </a:moveTo>
                  <a:lnTo>
                    <a:pt x="81337" y="0"/>
                  </a:lnTo>
                  <a:lnTo>
                    <a:pt x="44400" y="0"/>
                  </a:lnTo>
                  <a:lnTo>
                    <a:pt x="35640" y="2822"/>
                  </a:lnTo>
                  <a:lnTo>
                    <a:pt x="31822" y="5056"/>
                  </a:lnTo>
                  <a:lnTo>
                    <a:pt x="29277" y="7604"/>
                  </a:lnTo>
                  <a:lnTo>
                    <a:pt x="24637" y="15188"/>
                  </a:lnTo>
                  <a:lnTo>
                    <a:pt x="11128" y="23598"/>
                  </a:lnTo>
                  <a:lnTo>
                    <a:pt x="7800" y="29185"/>
                  </a:lnTo>
                  <a:lnTo>
                    <a:pt x="0" y="51076"/>
                  </a:lnTo>
                  <a:lnTo>
                    <a:pt x="4251" y="64412"/>
                  </a:lnTo>
                  <a:lnTo>
                    <a:pt x="12559" y="84277"/>
                  </a:lnTo>
                  <a:lnTo>
                    <a:pt x="13260" y="87935"/>
                  </a:lnTo>
                  <a:lnTo>
                    <a:pt x="15844" y="90373"/>
                  </a:lnTo>
                  <a:lnTo>
                    <a:pt x="27477" y="94863"/>
                  </a:lnTo>
                  <a:lnTo>
                    <a:pt x="29555" y="97109"/>
                  </a:lnTo>
                  <a:lnTo>
                    <a:pt x="30941" y="99664"/>
                  </a:lnTo>
                  <a:lnTo>
                    <a:pt x="32923" y="101368"/>
                  </a:lnTo>
                  <a:lnTo>
                    <a:pt x="37947" y="103261"/>
                  </a:lnTo>
                  <a:lnTo>
                    <a:pt x="56342" y="105534"/>
                  </a:lnTo>
                  <a:lnTo>
                    <a:pt x="64231" y="109699"/>
                  </a:lnTo>
                  <a:lnTo>
                    <a:pt x="67816" y="110174"/>
                  </a:lnTo>
                  <a:lnTo>
                    <a:pt x="87615" y="104330"/>
                  </a:lnTo>
                  <a:lnTo>
                    <a:pt x="97191" y="98411"/>
                  </a:lnTo>
                  <a:lnTo>
                    <a:pt x="103552" y="96655"/>
                  </a:lnTo>
                  <a:lnTo>
                    <a:pt x="105672" y="95128"/>
                  </a:lnTo>
                  <a:lnTo>
                    <a:pt x="107085" y="93052"/>
                  </a:lnTo>
                  <a:lnTo>
                    <a:pt x="109074" y="85074"/>
                  </a:lnTo>
                  <a:lnTo>
                    <a:pt x="109863" y="63462"/>
                  </a:lnTo>
                  <a:lnTo>
                    <a:pt x="107068" y="57133"/>
                  </a:lnTo>
                  <a:lnTo>
                    <a:pt x="103356" y="50792"/>
                  </a:lnTo>
                  <a:lnTo>
                    <a:pt x="101707" y="44447"/>
                  </a:lnTo>
                  <a:lnTo>
                    <a:pt x="100208" y="42331"/>
                  </a:lnTo>
                  <a:lnTo>
                    <a:pt x="98151" y="40921"/>
                  </a:lnTo>
                  <a:lnTo>
                    <a:pt x="95721" y="39980"/>
                  </a:lnTo>
                  <a:lnTo>
                    <a:pt x="94102" y="38295"/>
                  </a:lnTo>
                  <a:lnTo>
                    <a:pt x="88680" y="27986"/>
                  </a:lnTo>
                  <a:lnTo>
                    <a:pt x="86232" y="25008"/>
                  </a:lnTo>
                  <a:lnTo>
                    <a:pt x="80690" y="21698"/>
                  </a:lnTo>
                  <a:lnTo>
                    <a:pt x="71966" y="19096"/>
                  </a:lnTo>
                  <a:lnTo>
                    <a:pt x="71812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28"/>
            <p:cNvSpPr/>
            <p:nvPr>
              <p:custDataLst>
                <p:tags r:id="rId230"/>
              </p:custDataLst>
            </p:nvPr>
          </p:nvSpPr>
          <p:spPr>
            <a:xfrm>
              <a:off x="1447800" y="742950"/>
              <a:ext cx="123826" cy="104727"/>
            </a:xfrm>
            <a:custGeom>
              <a:avLst/>
              <a:gdLst/>
              <a:ahLst/>
              <a:cxnLst/>
              <a:rect l="0" t="0" r="0" b="0"/>
              <a:pathLst>
                <a:path w="123826" h="104727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8642" y="1058"/>
                  </a:lnTo>
                  <a:lnTo>
                    <a:pt x="9525" y="45595"/>
                  </a:lnTo>
                  <a:lnTo>
                    <a:pt x="9525" y="92130"/>
                  </a:lnTo>
                  <a:lnTo>
                    <a:pt x="9525" y="104726"/>
                  </a:lnTo>
                  <a:lnTo>
                    <a:pt x="14581" y="99704"/>
                  </a:lnTo>
                  <a:lnTo>
                    <a:pt x="17064" y="94407"/>
                  </a:lnTo>
                  <a:lnTo>
                    <a:pt x="19847" y="79264"/>
                  </a:lnTo>
                  <a:lnTo>
                    <a:pt x="26537" y="66653"/>
                  </a:lnTo>
                  <a:lnTo>
                    <a:pt x="31344" y="30560"/>
                  </a:lnTo>
                  <a:lnTo>
                    <a:pt x="35097" y="23107"/>
                  </a:lnTo>
                  <a:lnTo>
                    <a:pt x="38269" y="12961"/>
                  </a:lnTo>
                  <a:lnTo>
                    <a:pt x="42761" y="6466"/>
                  </a:lnTo>
                  <a:lnTo>
                    <a:pt x="48286" y="2874"/>
                  </a:lnTo>
                  <a:lnTo>
                    <a:pt x="64832" y="168"/>
                  </a:lnTo>
                  <a:lnTo>
                    <a:pt x="71185" y="50"/>
                  </a:lnTo>
                  <a:lnTo>
                    <a:pt x="72857" y="1092"/>
                  </a:lnTo>
                  <a:lnTo>
                    <a:pt x="73971" y="2844"/>
                  </a:lnTo>
                  <a:lnTo>
                    <a:pt x="74714" y="5071"/>
                  </a:lnTo>
                  <a:lnTo>
                    <a:pt x="83543" y="19300"/>
                  </a:lnTo>
                  <a:lnTo>
                    <a:pt x="84270" y="22392"/>
                  </a:lnTo>
                  <a:lnTo>
                    <a:pt x="90350" y="31799"/>
                  </a:lnTo>
                  <a:lnTo>
                    <a:pt x="110152" y="53978"/>
                  </a:lnTo>
                  <a:lnTo>
                    <a:pt x="116303" y="66676"/>
                  </a:lnTo>
                  <a:lnTo>
                    <a:pt x="120482" y="73025"/>
                  </a:lnTo>
                  <a:lnTo>
                    <a:pt x="123825" y="857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29"/>
            <p:cNvSpPr/>
            <p:nvPr>
              <p:custDataLst>
                <p:tags r:id="rId231"/>
              </p:custDataLst>
            </p:nvPr>
          </p:nvSpPr>
          <p:spPr>
            <a:xfrm>
              <a:off x="1628905" y="552630"/>
              <a:ext cx="95121" cy="295047"/>
            </a:xfrm>
            <a:custGeom>
              <a:avLst/>
              <a:gdLst/>
              <a:ahLst/>
              <a:cxnLst/>
              <a:rect l="0" t="0" r="0" b="0"/>
              <a:pathLst>
                <a:path w="95121" h="295047">
                  <a:moveTo>
                    <a:pt x="76070" y="237945"/>
                  </a:moveTo>
                  <a:lnTo>
                    <a:pt x="76070" y="237945"/>
                  </a:lnTo>
                  <a:lnTo>
                    <a:pt x="76070" y="196274"/>
                  </a:lnTo>
                  <a:lnTo>
                    <a:pt x="75012" y="194289"/>
                  </a:lnTo>
                  <a:lnTo>
                    <a:pt x="73248" y="192966"/>
                  </a:lnTo>
                  <a:lnTo>
                    <a:pt x="71014" y="192084"/>
                  </a:lnTo>
                  <a:lnTo>
                    <a:pt x="69524" y="190438"/>
                  </a:lnTo>
                  <a:lnTo>
                    <a:pt x="67869" y="185786"/>
                  </a:lnTo>
                  <a:lnTo>
                    <a:pt x="66369" y="184123"/>
                  </a:lnTo>
                  <a:lnTo>
                    <a:pt x="58460" y="181233"/>
                  </a:lnTo>
                  <a:lnTo>
                    <a:pt x="43889" y="180834"/>
                  </a:lnTo>
                  <a:lnTo>
                    <a:pt x="37778" y="183634"/>
                  </a:lnTo>
                  <a:lnTo>
                    <a:pt x="34667" y="185863"/>
                  </a:lnTo>
                  <a:lnTo>
                    <a:pt x="31211" y="191161"/>
                  </a:lnTo>
                  <a:lnTo>
                    <a:pt x="28616" y="197044"/>
                  </a:lnTo>
                  <a:lnTo>
                    <a:pt x="12042" y="218917"/>
                  </a:lnTo>
                  <a:lnTo>
                    <a:pt x="9513" y="225255"/>
                  </a:lnTo>
                  <a:lnTo>
                    <a:pt x="3198" y="235831"/>
                  </a:lnTo>
                  <a:lnTo>
                    <a:pt x="0" y="269303"/>
                  </a:lnTo>
                  <a:lnTo>
                    <a:pt x="2750" y="275871"/>
                  </a:lnTo>
                  <a:lnTo>
                    <a:pt x="6442" y="282318"/>
                  </a:lnTo>
                  <a:lnTo>
                    <a:pt x="8082" y="288711"/>
                  </a:lnTo>
                  <a:lnTo>
                    <a:pt x="9578" y="290839"/>
                  </a:lnTo>
                  <a:lnTo>
                    <a:pt x="11634" y="292257"/>
                  </a:lnTo>
                  <a:lnTo>
                    <a:pt x="16740" y="293834"/>
                  </a:lnTo>
                  <a:lnTo>
                    <a:pt x="36127" y="295046"/>
                  </a:lnTo>
                  <a:lnTo>
                    <a:pt x="51066" y="281833"/>
                  </a:lnTo>
                  <a:lnTo>
                    <a:pt x="54373" y="275795"/>
                  </a:lnTo>
                  <a:lnTo>
                    <a:pt x="72105" y="234389"/>
                  </a:lnTo>
                  <a:lnTo>
                    <a:pt x="75722" y="189032"/>
                  </a:lnTo>
                  <a:lnTo>
                    <a:pt x="76024" y="147582"/>
                  </a:lnTo>
                  <a:lnTo>
                    <a:pt x="76064" y="103984"/>
                  </a:lnTo>
                  <a:lnTo>
                    <a:pt x="76069" y="57753"/>
                  </a:lnTo>
                  <a:lnTo>
                    <a:pt x="75012" y="44618"/>
                  </a:lnTo>
                  <a:lnTo>
                    <a:pt x="66579" y="428"/>
                  </a:lnTo>
                  <a:lnTo>
                    <a:pt x="61499" y="0"/>
                  </a:lnTo>
                  <a:lnTo>
                    <a:pt x="60006" y="998"/>
                  </a:lnTo>
                  <a:lnTo>
                    <a:pt x="59010" y="2722"/>
                  </a:lnTo>
                  <a:lnTo>
                    <a:pt x="57413" y="13093"/>
                  </a:lnTo>
                  <a:lnTo>
                    <a:pt x="57035" y="57240"/>
                  </a:lnTo>
                  <a:lnTo>
                    <a:pt x="57021" y="101436"/>
                  </a:lnTo>
                  <a:lnTo>
                    <a:pt x="58078" y="133369"/>
                  </a:lnTo>
                  <a:lnTo>
                    <a:pt x="68779" y="180621"/>
                  </a:lnTo>
                  <a:lnTo>
                    <a:pt x="82331" y="222946"/>
                  </a:lnTo>
                  <a:lnTo>
                    <a:pt x="86367" y="252643"/>
                  </a:lnTo>
                  <a:lnTo>
                    <a:pt x="95120" y="2665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30"/>
            <p:cNvSpPr/>
            <p:nvPr>
              <p:custDataLst>
                <p:tags r:id="rId232"/>
              </p:custDataLst>
            </p:nvPr>
          </p:nvSpPr>
          <p:spPr>
            <a:xfrm>
              <a:off x="1819275" y="80010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0"/>
                  </a:moveTo>
                  <a:lnTo>
                    <a:pt x="0" y="0"/>
                  </a:lnTo>
                  <a:lnTo>
                    <a:pt x="0" y="18657"/>
                  </a:lnTo>
                  <a:lnTo>
                    <a:pt x="9525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SMARTInkShape-Group65"/>
          <p:cNvGrpSpPr/>
          <p:nvPr/>
        </p:nvGrpSpPr>
        <p:grpSpPr>
          <a:xfrm>
            <a:off x="2048543" y="609611"/>
            <a:ext cx="427954" cy="418921"/>
            <a:chOff x="2048543" y="609611"/>
            <a:chExt cx="427954" cy="418921"/>
          </a:xfrm>
        </p:grpSpPr>
        <p:sp>
          <p:nvSpPr>
            <p:cNvPr id="11" name="SMARTInkShape-231"/>
            <p:cNvSpPr/>
            <p:nvPr>
              <p:custDataLst>
                <p:tags r:id="rId224"/>
              </p:custDataLst>
            </p:nvPr>
          </p:nvSpPr>
          <p:spPr>
            <a:xfrm>
              <a:off x="2048543" y="704903"/>
              <a:ext cx="56446" cy="323629"/>
            </a:xfrm>
            <a:custGeom>
              <a:avLst/>
              <a:gdLst/>
              <a:ahLst/>
              <a:cxnLst/>
              <a:rect l="0" t="0" r="0" b="0"/>
              <a:pathLst>
                <a:path w="56446" h="323629">
                  <a:moveTo>
                    <a:pt x="8857" y="85672"/>
                  </a:moveTo>
                  <a:lnTo>
                    <a:pt x="8857" y="85672"/>
                  </a:lnTo>
                  <a:lnTo>
                    <a:pt x="13913" y="90728"/>
                  </a:lnTo>
                  <a:lnTo>
                    <a:pt x="13286" y="93276"/>
                  </a:lnTo>
                  <a:lnTo>
                    <a:pt x="4407" y="101919"/>
                  </a:lnTo>
                  <a:lnTo>
                    <a:pt x="1588" y="108062"/>
                  </a:lnTo>
                  <a:lnTo>
                    <a:pt x="0" y="122527"/>
                  </a:lnTo>
                  <a:lnTo>
                    <a:pt x="2451" y="131333"/>
                  </a:lnTo>
                  <a:lnTo>
                    <a:pt x="14559" y="162005"/>
                  </a:lnTo>
                  <a:lnTo>
                    <a:pt x="20980" y="207983"/>
                  </a:lnTo>
                  <a:lnTo>
                    <a:pt x="32558" y="253858"/>
                  </a:lnTo>
                  <a:lnTo>
                    <a:pt x="36469" y="272784"/>
                  </a:lnTo>
                  <a:lnTo>
                    <a:pt x="37421" y="317316"/>
                  </a:lnTo>
                  <a:lnTo>
                    <a:pt x="36366" y="319476"/>
                  </a:lnTo>
                  <a:lnTo>
                    <a:pt x="34605" y="320916"/>
                  </a:lnTo>
                  <a:lnTo>
                    <a:pt x="28299" y="323628"/>
                  </a:lnTo>
                  <a:lnTo>
                    <a:pt x="22967" y="318690"/>
                  </a:lnTo>
                  <a:lnTo>
                    <a:pt x="20420" y="310591"/>
                  </a:lnTo>
                  <a:lnTo>
                    <a:pt x="13445" y="269607"/>
                  </a:lnTo>
                  <a:lnTo>
                    <a:pt x="9461" y="227683"/>
                  </a:lnTo>
                  <a:lnTo>
                    <a:pt x="8976" y="190276"/>
                  </a:lnTo>
                  <a:lnTo>
                    <a:pt x="8880" y="145767"/>
                  </a:lnTo>
                  <a:lnTo>
                    <a:pt x="8862" y="105304"/>
                  </a:lnTo>
                  <a:lnTo>
                    <a:pt x="8858" y="57984"/>
                  </a:lnTo>
                  <a:lnTo>
                    <a:pt x="9915" y="44791"/>
                  </a:lnTo>
                  <a:lnTo>
                    <a:pt x="18558" y="13936"/>
                  </a:lnTo>
                  <a:lnTo>
                    <a:pt x="27480" y="555"/>
                  </a:lnTo>
                  <a:lnTo>
                    <a:pt x="36070" y="0"/>
                  </a:lnTo>
                  <a:lnTo>
                    <a:pt x="36524" y="1041"/>
                  </a:lnTo>
                  <a:lnTo>
                    <a:pt x="37029" y="5019"/>
                  </a:lnTo>
                  <a:lnTo>
                    <a:pt x="40075" y="10315"/>
                  </a:lnTo>
                  <a:lnTo>
                    <a:pt x="51611" y="23545"/>
                  </a:lnTo>
                  <a:lnTo>
                    <a:pt x="54317" y="31954"/>
                  </a:lnTo>
                  <a:lnTo>
                    <a:pt x="56445" y="74748"/>
                  </a:lnTo>
                  <a:lnTo>
                    <a:pt x="53643" y="83639"/>
                  </a:lnTo>
                  <a:lnTo>
                    <a:pt x="40005" y="104543"/>
                  </a:lnTo>
                  <a:lnTo>
                    <a:pt x="37517" y="110993"/>
                  </a:lnTo>
                  <a:lnTo>
                    <a:pt x="32884" y="117387"/>
                  </a:lnTo>
                  <a:lnTo>
                    <a:pt x="27297" y="120934"/>
                  </a:lnTo>
                  <a:lnTo>
                    <a:pt x="18498" y="123398"/>
                  </a:lnTo>
                  <a:lnTo>
                    <a:pt x="8857" y="1237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232"/>
            <p:cNvSpPr/>
            <p:nvPr>
              <p:custDataLst>
                <p:tags r:id="rId225"/>
              </p:custDataLst>
            </p:nvPr>
          </p:nvSpPr>
          <p:spPr>
            <a:xfrm>
              <a:off x="2105025" y="714767"/>
              <a:ext cx="133351" cy="132804"/>
            </a:xfrm>
            <a:custGeom>
              <a:avLst/>
              <a:gdLst/>
              <a:ahLst/>
              <a:cxnLst/>
              <a:rect l="0" t="0" r="0" b="0"/>
              <a:pathLst>
                <a:path w="133351" h="132804">
                  <a:moveTo>
                    <a:pt x="0" y="9133"/>
                  </a:moveTo>
                  <a:lnTo>
                    <a:pt x="0" y="9133"/>
                  </a:lnTo>
                  <a:lnTo>
                    <a:pt x="5056" y="9133"/>
                  </a:lnTo>
                  <a:lnTo>
                    <a:pt x="10361" y="6311"/>
                  </a:lnTo>
                  <a:lnTo>
                    <a:pt x="16247" y="2587"/>
                  </a:lnTo>
                  <a:lnTo>
                    <a:pt x="26743" y="0"/>
                  </a:lnTo>
                  <a:lnTo>
                    <a:pt x="38695" y="7199"/>
                  </a:lnTo>
                  <a:lnTo>
                    <a:pt x="45861" y="8751"/>
                  </a:lnTo>
                  <a:lnTo>
                    <a:pt x="61768" y="23312"/>
                  </a:lnTo>
                  <a:lnTo>
                    <a:pt x="64494" y="28840"/>
                  </a:lnTo>
                  <a:lnTo>
                    <a:pt x="65221" y="31796"/>
                  </a:lnTo>
                  <a:lnTo>
                    <a:pt x="71301" y="41013"/>
                  </a:lnTo>
                  <a:lnTo>
                    <a:pt x="81778" y="53609"/>
                  </a:lnTo>
                  <a:lnTo>
                    <a:pt x="83971" y="59944"/>
                  </a:lnTo>
                  <a:lnTo>
                    <a:pt x="85712" y="107442"/>
                  </a:lnTo>
                  <a:lnTo>
                    <a:pt x="85725" y="131192"/>
                  </a:lnTo>
                  <a:lnTo>
                    <a:pt x="84667" y="131781"/>
                  </a:lnTo>
                  <a:lnTo>
                    <a:pt x="77524" y="132803"/>
                  </a:lnTo>
                  <a:lnTo>
                    <a:pt x="77083" y="131796"/>
                  </a:lnTo>
                  <a:lnTo>
                    <a:pt x="76203" y="86612"/>
                  </a:lnTo>
                  <a:lnTo>
                    <a:pt x="85901" y="51551"/>
                  </a:lnTo>
                  <a:lnTo>
                    <a:pt x="98866" y="34684"/>
                  </a:lnTo>
                  <a:lnTo>
                    <a:pt x="111212" y="22921"/>
                  </a:lnTo>
                  <a:lnTo>
                    <a:pt x="117514" y="20553"/>
                  </a:lnTo>
                  <a:lnTo>
                    <a:pt x="133350" y="186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233"/>
            <p:cNvSpPr/>
            <p:nvPr>
              <p:custDataLst>
                <p:tags r:id="rId226"/>
              </p:custDataLst>
            </p:nvPr>
          </p:nvSpPr>
          <p:spPr>
            <a:xfrm>
              <a:off x="2266988" y="723900"/>
              <a:ext cx="57099" cy="132920"/>
            </a:xfrm>
            <a:custGeom>
              <a:avLst/>
              <a:gdLst/>
              <a:ahLst/>
              <a:cxnLst/>
              <a:rect l="0" t="0" r="0" b="0"/>
              <a:pathLst>
                <a:path w="57099" h="132920">
                  <a:moveTo>
                    <a:pt x="47587" y="9525"/>
                  </a:moveTo>
                  <a:lnTo>
                    <a:pt x="47587" y="9525"/>
                  </a:lnTo>
                  <a:lnTo>
                    <a:pt x="47587" y="18934"/>
                  </a:lnTo>
                  <a:lnTo>
                    <a:pt x="42531" y="19016"/>
                  </a:lnTo>
                  <a:lnTo>
                    <a:pt x="41041" y="20085"/>
                  </a:lnTo>
                  <a:lnTo>
                    <a:pt x="39386" y="24096"/>
                  </a:lnTo>
                  <a:lnTo>
                    <a:pt x="37886" y="25589"/>
                  </a:lnTo>
                  <a:lnTo>
                    <a:pt x="28439" y="29371"/>
                  </a:lnTo>
                  <a:lnTo>
                    <a:pt x="23907" y="33515"/>
                  </a:lnTo>
                  <a:lnTo>
                    <a:pt x="21188" y="38884"/>
                  </a:lnTo>
                  <a:lnTo>
                    <a:pt x="20462" y="41798"/>
                  </a:lnTo>
                  <a:lnTo>
                    <a:pt x="18921" y="43740"/>
                  </a:lnTo>
                  <a:lnTo>
                    <a:pt x="14385" y="45899"/>
                  </a:lnTo>
                  <a:lnTo>
                    <a:pt x="12752" y="47532"/>
                  </a:lnTo>
                  <a:lnTo>
                    <a:pt x="2139" y="66855"/>
                  </a:lnTo>
                  <a:lnTo>
                    <a:pt x="0" y="98428"/>
                  </a:lnTo>
                  <a:lnTo>
                    <a:pt x="2801" y="104776"/>
                  </a:lnTo>
                  <a:lnTo>
                    <a:pt x="23642" y="128440"/>
                  </a:lnTo>
                  <a:lnTo>
                    <a:pt x="29184" y="131168"/>
                  </a:lnTo>
                  <a:lnTo>
                    <a:pt x="36308" y="132919"/>
                  </a:lnTo>
                  <a:lnTo>
                    <a:pt x="48192" y="125754"/>
                  </a:lnTo>
                  <a:lnTo>
                    <a:pt x="51166" y="125111"/>
                  </a:lnTo>
                  <a:lnTo>
                    <a:pt x="53148" y="123624"/>
                  </a:lnTo>
                  <a:lnTo>
                    <a:pt x="54469" y="121574"/>
                  </a:lnTo>
                  <a:lnTo>
                    <a:pt x="56590" y="115737"/>
                  </a:lnTo>
                  <a:lnTo>
                    <a:pt x="57098" y="91947"/>
                  </a:lnTo>
                  <a:lnTo>
                    <a:pt x="47410" y="61200"/>
                  </a:lnTo>
                  <a:lnTo>
                    <a:pt x="40222" y="47798"/>
                  </a:lnTo>
                  <a:lnTo>
                    <a:pt x="39502" y="44565"/>
                  </a:lnTo>
                  <a:lnTo>
                    <a:pt x="29987" y="25410"/>
                  </a:lnTo>
                  <a:lnTo>
                    <a:pt x="2853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234"/>
            <p:cNvSpPr/>
            <p:nvPr>
              <p:custDataLst>
                <p:tags r:id="rId227"/>
              </p:custDataLst>
            </p:nvPr>
          </p:nvSpPr>
          <p:spPr>
            <a:xfrm>
              <a:off x="2352675" y="609611"/>
              <a:ext cx="123822" cy="247601"/>
            </a:xfrm>
            <a:custGeom>
              <a:avLst/>
              <a:gdLst/>
              <a:ahLst/>
              <a:cxnLst/>
              <a:rect l="0" t="0" r="0" b="0"/>
              <a:pathLst>
                <a:path w="123822" h="247601">
                  <a:moveTo>
                    <a:pt x="0" y="19039"/>
                  </a:moveTo>
                  <a:lnTo>
                    <a:pt x="0" y="19039"/>
                  </a:lnTo>
                  <a:lnTo>
                    <a:pt x="8201" y="10838"/>
                  </a:lnTo>
                  <a:lnTo>
                    <a:pt x="9491" y="416"/>
                  </a:lnTo>
                  <a:lnTo>
                    <a:pt x="18657" y="0"/>
                  </a:lnTo>
                  <a:lnTo>
                    <a:pt x="20101" y="25499"/>
                  </a:lnTo>
                  <a:lnTo>
                    <a:pt x="25594" y="36005"/>
                  </a:lnTo>
                  <a:lnTo>
                    <a:pt x="28459" y="82705"/>
                  </a:lnTo>
                  <a:lnTo>
                    <a:pt x="28568" y="126999"/>
                  </a:lnTo>
                  <a:lnTo>
                    <a:pt x="28575" y="171440"/>
                  </a:lnTo>
                  <a:lnTo>
                    <a:pt x="28575" y="217875"/>
                  </a:lnTo>
                  <a:lnTo>
                    <a:pt x="28575" y="228447"/>
                  </a:lnTo>
                  <a:lnTo>
                    <a:pt x="28575" y="206195"/>
                  </a:lnTo>
                  <a:lnTo>
                    <a:pt x="31397" y="199939"/>
                  </a:lnTo>
                  <a:lnTo>
                    <a:pt x="35121" y="193631"/>
                  </a:lnTo>
                  <a:lnTo>
                    <a:pt x="38276" y="184129"/>
                  </a:lnTo>
                  <a:lnTo>
                    <a:pt x="51241" y="168263"/>
                  </a:lnTo>
                  <a:lnTo>
                    <a:pt x="57346" y="164736"/>
                  </a:lnTo>
                  <a:lnTo>
                    <a:pt x="63587" y="162110"/>
                  </a:lnTo>
                  <a:lnTo>
                    <a:pt x="73051" y="155740"/>
                  </a:lnTo>
                  <a:lnTo>
                    <a:pt x="82558" y="153382"/>
                  </a:lnTo>
                  <a:lnTo>
                    <a:pt x="107951" y="152428"/>
                  </a:lnTo>
                  <a:lnTo>
                    <a:pt x="114300" y="155229"/>
                  </a:lnTo>
                  <a:lnTo>
                    <a:pt x="117475" y="157457"/>
                  </a:lnTo>
                  <a:lnTo>
                    <a:pt x="121003" y="162755"/>
                  </a:lnTo>
                  <a:lnTo>
                    <a:pt x="122989" y="171688"/>
                  </a:lnTo>
                  <a:lnTo>
                    <a:pt x="123821" y="212715"/>
                  </a:lnTo>
                  <a:lnTo>
                    <a:pt x="121001" y="219065"/>
                  </a:lnTo>
                  <a:lnTo>
                    <a:pt x="110567" y="231764"/>
                  </a:lnTo>
                  <a:lnTo>
                    <a:pt x="104527" y="235292"/>
                  </a:lnTo>
                  <a:lnTo>
                    <a:pt x="98315" y="237918"/>
                  </a:lnTo>
                  <a:lnTo>
                    <a:pt x="88867" y="244288"/>
                  </a:lnTo>
                  <a:lnTo>
                    <a:pt x="79366" y="246646"/>
                  </a:lnTo>
                  <a:lnTo>
                    <a:pt x="53974" y="247600"/>
                  </a:lnTo>
                  <a:lnTo>
                    <a:pt x="47625" y="244800"/>
                  </a:lnTo>
                  <a:lnTo>
                    <a:pt x="38100" y="2381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SMARTInkShape-Group66"/>
          <p:cNvGrpSpPr/>
          <p:nvPr/>
        </p:nvGrpSpPr>
        <p:grpSpPr>
          <a:xfrm>
            <a:off x="3676650" y="447675"/>
            <a:ext cx="1599293" cy="457201"/>
            <a:chOff x="3676650" y="447675"/>
            <a:chExt cx="1599293" cy="457201"/>
          </a:xfrm>
        </p:grpSpPr>
        <p:sp>
          <p:nvSpPr>
            <p:cNvPr id="16" name="SMARTInkShape-235"/>
            <p:cNvSpPr/>
            <p:nvPr>
              <p:custDataLst>
                <p:tags r:id="rId215"/>
              </p:custDataLst>
            </p:nvPr>
          </p:nvSpPr>
          <p:spPr>
            <a:xfrm>
              <a:off x="3676650" y="486259"/>
              <a:ext cx="85064" cy="361011"/>
            </a:xfrm>
            <a:custGeom>
              <a:avLst/>
              <a:gdLst/>
              <a:ahLst/>
              <a:cxnLst/>
              <a:rect l="0" t="0" r="0" b="0"/>
              <a:pathLst>
                <a:path w="85064" h="361011">
                  <a:moveTo>
                    <a:pt x="0" y="180491"/>
                  </a:moveTo>
                  <a:lnTo>
                    <a:pt x="0" y="180491"/>
                  </a:lnTo>
                  <a:lnTo>
                    <a:pt x="0" y="162775"/>
                  </a:lnTo>
                  <a:lnTo>
                    <a:pt x="1058" y="194579"/>
                  </a:lnTo>
                  <a:lnTo>
                    <a:pt x="8642" y="224867"/>
                  </a:lnTo>
                  <a:lnTo>
                    <a:pt x="12295" y="266397"/>
                  </a:lnTo>
                  <a:lnTo>
                    <a:pt x="17049" y="285320"/>
                  </a:lnTo>
                  <a:lnTo>
                    <a:pt x="21279" y="304332"/>
                  </a:lnTo>
                  <a:lnTo>
                    <a:pt x="26414" y="323371"/>
                  </a:lnTo>
                  <a:lnTo>
                    <a:pt x="28572" y="361010"/>
                  </a:lnTo>
                  <a:lnTo>
                    <a:pt x="28574" y="356274"/>
                  </a:lnTo>
                  <a:lnTo>
                    <a:pt x="25752" y="351045"/>
                  </a:lnTo>
                  <a:lnTo>
                    <a:pt x="22029" y="345193"/>
                  </a:lnTo>
                  <a:lnTo>
                    <a:pt x="11685" y="310159"/>
                  </a:lnTo>
                  <a:lnTo>
                    <a:pt x="8751" y="265731"/>
                  </a:lnTo>
                  <a:lnTo>
                    <a:pt x="2042" y="225198"/>
                  </a:lnTo>
                  <a:lnTo>
                    <a:pt x="605" y="189151"/>
                  </a:lnTo>
                  <a:lnTo>
                    <a:pt x="120" y="144102"/>
                  </a:lnTo>
                  <a:lnTo>
                    <a:pt x="1082" y="99141"/>
                  </a:lnTo>
                  <a:lnTo>
                    <a:pt x="8204" y="55779"/>
                  </a:lnTo>
                  <a:lnTo>
                    <a:pt x="11760" y="42866"/>
                  </a:lnTo>
                  <a:lnTo>
                    <a:pt x="28466" y="10324"/>
                  </a:lnTo>
                  <a:lnTo>
                    <a:pt x="36623" y="1148"/>
                  </a:lnTo>
                  <a:lnTo>
                    <a:pt x="40266" y="242"/>
                  </a:lnTo>
                  <a:lnTo>
                    <a:pt x="42719" y="0"/>
                  </a:lnTo>
                  <a:lnTo>
                    <a:pt x="48267" y="2553"/>
                  </a:lnTo>
                  <a:lnTo>
                    <a:pt x="69888" y="21919"/>
                  </a:lnTo>
                  <a:lnTo>
                    <a:pt x="73394" y="30992"/>
                  </a:lnTo>
                  <a:lnTo>
                    <a:pt x="85063" y="77777"/>
                  </a:lnTo>
                  <a:lnTo>
                    <a:pt x="84579" y="107737"/>
                  </a:lnTo>
                  <a:lnTo>
                    <a:pt x="78095" y="125538"/>
                  </a:lnTo>
                  <a:lnTo>
                    <a:pt x="52636" y="170556"/>
                  </a:lnTo>
                  <a:lnTo>
                    <a:pt x="49907" y="173868"/>
                  </a:lnTo>
                  <a:lnTo>
                    <a:pt x="42069" y="179587"/>
                  </a:lnTo>
                  <a:lnTo>
                    <a:pt x="38100" y="1900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236"/>
            <p:cNvSpPr/>
            <p:nvPr>
              <p:custDataLst>
                <p:tags r:id="rId216"/>
              </p:custDataLst>
            </p:nvPr>
          </p:nvSpPr>
          <p:spPr>
            <a:xfrm>
              <a:off x="3781425" y="619125"/>
              <a:ext cx="171451" cy="218910"/>
            </a:xfrm>
            <a:custGeom>
              <a:avLst/>
              <a:gdLst/>
              <a:ahLst/>
              <a:cxnLst/>
              <a:rect l="0" t="0" r="0" b="0"/>
              <a:pathLst>
                <a:path w="171451" h="218910">
                  <a:moveTo>
                    <a:pt x="0" y="104775"/>
                  </a:moveTo>
                  <a:lnTo>
                    <a:pt x="0" y="104775"/>
                  </a:lnTo>
                  <a:lnTo>
                    <a:pt x="36656" y="104775"/>
                  </a:lnTo>
                  <a:lnTo>
                    <a:pt x="45419" y="111321"/>
                  </a:lnTo>
                  <a:lnTo>
                    <a:pt x="54262" y="114476"/>
                  </a:lnTo>
                  <a:lnTo>
                    <a:pt x="60453" y="118964"/>
                  </a:lnTo>
                  <a:lnTo>
                    <a:pt x="63910" y="127309"/>
                  </a:lnTo>
                  <a:lnTo>
                    <a:pt x="66504" y="137015"/>
                  </a:lnTo>
                  <a:lnTo>
                    <a:pt x="73971" y="151870"/>
                  </a:lnTo>
                  <a:lnTo>
                    <a:pt x="76174" y="196582"/>
                  </a:lnTo>
                  <a:lnTo>
                    <a:pt x="76197" y="212690"/>
                  </a:lnTo>
                  <a:lnTo>
                    <a:pt x="75139" y="214818"/>
                  </a:lnTo>
                  <a:lnTo>
                    <a:pt x="73376" y="216237"/>
                  </a:lnTo>
                  <a:lnTo>
                    <a:pt x="67999" y="218514"/>
                  </a:lnTo>
                  <a:lnTo>
                    <a:pt x="62011" y="218909"/>
                  </a:lnTo>
                  <a:lnTo>
                    <a:pt x="60390" y="217906"/>
                  </a:lnTo>
                  <a:lnTo>
                    <a:pt x="59310" y="216179"/>
                  </a:lnTo>
                  <a:lnTo>
                    <a:pt x="57790" y="208692"/>
                  </a:lnTo>
                  <a:lnTo>
                    <a:pt x="57188" y="182218"/>
                  </a:lnTo>
                  <a:lnTo>
                    <a:pt x="65354" y="140824"/>
                  </a:lnTo>
                  <a:lnTo>
                    <a:pt x="71340" y="118749"/>
                  </a:lnTo>
                  <a:lnTo>
                    <a:pt x="101863" y="72041"/>
                  </a:lnTo>
                  <a:lnTo>
                    <a:pt x="118494" y="48509"/>
                  </a:lnTo>
                  <a:lnTo>
                    <a:pt x="165989" y="5304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237"/>
            <p:cNvSpPr/>
            <p:nvPr>
              <p:custDataLst>
                <p:tags r:id="rId217"/>
              </p:custDataLst>
            </p:nvPr>
          </p:nvSpPr>
          <p:spPr>
            <a:xfrm>
              <a:off x="4153458" y="496658"/>
              <a:ext cx="94576" cy="398693"/>
            </a:xfrm>
            <a:custGeom>
              <a:avLst/>
              <a:gdLst/>
              <a:ahLst/>
              <a:cxnLst/>
              <a:rect l="0" t="0" r="0" b="0"/>
              <a:pathLst>
                <a:path w="94576" h="398693">
                  <a:moveTo>
                    <a:pt x="85167" y="17692"/>
                  </a:moveTo>
                  <a:lnTo>
                    <a:pt x="85167" y="17692"/>
                  </a:lnTo>
                  <a:lnTo>
                    <a:pt x="85167" y="12635"/>
                  </a:lnTo>
                  <a:lnTo>
                    <a:pt x="86225" y="11146"/>
                  </a:lnTo>
                  <a:lnTo>
                    <a:pt x="87989" y="10153"/>
                  </a:lnTo>
                  <a:lnTo>
                    <a:pt x="93368" y="8559"/>
                  </a:lnTo>
                  <a:lnTo>
                    <a:pt x="94103" y="5519"/>
                  </a:lnTo>
                  <a:lnTo>
                    <a:pt x="94575" y="0"/>
                  </a:lnTo>
                  <a:lnTo>
                    <a:pt x="86481" y="6962"/>
                  </a:lnTo>
                  <a:lnTo>
                    <a:pt x="77822" y="16592"/>
                  </a:lnTo>
                  <a:lnTo>
                    <a:pt x="53379" y="62347"/>
                  </a:lnTo>
                  <a:lnTo>
                    <a:pt x="37537" y="104280"/>
                  </a:lnTo>
                  <a:lnTo>
                    <a:pt x="24841" y="146744"/>
                  </a:lnTo>
                  <a:lnTo>
                    <a:pt x="12142" y="188293"/>
                  </a:lnTo>
                  <a:lnTo>
                    <a:pt x="2264" y="229897"/>
                  </a:lnTo>
                  <a:lnTo>
                    <a:pt x="0" y="273510"/>
                  </a:lnTo>
                  <a:lnTo>
                    <a:pt x="7054" y="314774"/>
                  </a:lnTo>
                  <a:lnTo>
                    <a:pt x="11222" y="339255"/>
                  </a:lnTo>
                  <a:lnTo>
                    <a:pt x="13645" y="346367"/>
                  </a:lnTo>
                  <a:lnTo>
                    <a:pt x="21982" y="357092"/>
                  </a:lnTo>
                  <a:lnTo>
                    <a:pt x="31685" y="366445"/>
                  </a:lnTo>
                  <a:lnTo>
                    <a:pt x="39525" y="377657"/>
                  </a:lnTo>
                  <a:lnTo>
                    <a:pt x="44156" y="381494"/>
                  </a:lnTo>
                  <a:lnTo>
                    <a:pt x="75642" y="3986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38"/>
            <p:cNvSpPr/>
            <p:nvPr>
              <p:custDataLst>
                <p:tags r:id="rId218"/>
              </p:custDataLst>
            </p:nvPr>
          </p:nvSpPr>
          <p:spPr>
            <a:xfrm>
              <a:off x="4333875" y="562586"/>
              <a:ext cx="123826" cy="303798"/>
            </a:xfrm>
            <a:custGeom>
              <a:avLst/>
              <a:gdLst/>
              <a:ahLst/>
              <a:cxnLst/>
              <a:rect l="0" t="0" r="0" b="0"/>
              <a:pathLst>
                <a:path w="123826" h="303798">
                  <a:moveTo>
                    <a:pt x="0" y="294664"/>
                  </a:moveTo>
                  <a:lnTo>
                    <a:pt x="0" y="294664"/>
                  </a:lnTo>
                  <a:lnTo>
                    <a:pt x="0" y="303797"/>
                  </a:lnTo>
                  <a:lnTo>
                    <a:pt x="0" y="298624"/>
                  </a:lnTo>
                  <a:lnTo>
                    <a:pt x="0" y="301010"/>
                  </a:lnTo>
                  <a:lnTo>
                    <a:pt x="0" y="282451"/>
                  </a:lnTo>
                  <a:lnTo>
                    <a:pt x="15188" y="236975"/>
                  </a:lnTo>
                  <a:lnTo>
                    <a:pt x="23598" y="192823"/>
                  </a:lnTo>
                  <a:lnTo>
                    <a:pt x="35196" y="152369"/>
                  </a:lnTo>
                  <a:lnTo>
                    <a:pt x="47679" y="113804"/>
                  </a:lnTo>
                  <a:lnTo>
                    <a:pt x="58019" y="67137"/>
                  </a:lnTo>
                  <a:lnTo>
                    <a:pt x="71981" y="38328"/>
                  </a:lnTo>
                  <a:lnTo>
                    <a:pt x="75383" y="26220"/>
                  </a:lnTo>
                  <a:lnTo>
                    <a:pt x="86190" y="9824"/>
                  </a:lnTo>
                  <a:lnTo>
                    <a:pt x="94719" y="0"/>
                  </a:lnTo>
                  <a:lnTo>
                    <a:pt x="96204" y="7114"/>
                  </a:lnTo>
                  <a:lnTo>
                    <a:pt x="100260" y="12700"/>
                  </a:lnTo>
                  <a:lnTo>
                    <a:pt x="102769" y="21533"/>
                  </a:lnTo>
                  <a:lnTo>
                    <a:pt x="104697" y="67263"/>
                  </a:lnTo>
                  <a:lnTo>
                    <a:pt x="105826" y="108224"/>
                  </a:lnTo>
                  <a:lnTo>
                    <a:pt x="113417" y="154066"/>
                  </a:lnTo>
                  <a:lnTo>
                    <a:pt x="114266" y="200672"/>
                  </a:lnTo>
                  <a:lnTo>
                    <a:pt x="123825" y="2375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39"/>
            <p:cNvSpPr/>
            <p:nvPr>
              <p:custDataLst>
                <p:tags r:id="rId219"/>
              </p:custDataLst>
            </p:nvPr>
          </p:nvSpPr>
          <p:spPr>
            <a:xfrm>
              <a:off x="4335363" y="704850"/>
              <a:ext cx="160438" cy="57151"/>
            </a:xfrm>
            <a:custGeom>
              <a:avLst/>
              <a:gdLst/>
              <a:ahLst/>
              <a:cxnLst/>
              <a:rect l="0" t="0" r="0" b="0"/>
              <a:pathLst>
                <a:path w="160438" h="57151">
                  <a:moveTo>
                    <a:pt x="46137" y="57150"/>
                  </a:moveTo>
                  <a:lnTo>
                    <a:pt x="46137" y="57150"/>
                  </a:lnTo>
                  <a:lnTo>
                    <a:pt x="0" y="57150"/>
                  </a:lnTo>
                  <a:lnTo>
                    <a:pt x="11900" y="57150"/>
                  </a:lnTo>
                  <a:lnTo>
                    <a:pt x="17867" y="54328"/>
                  </a:lnTo>
                  <a:lnTo>
                    <a:pt x="24048" y="50604"/>
                  </a:lnTo>
                  <a:lnTo>
                    <a:pt x="68737" y="31456"/>
                  </a:lnTo>
                  <a:lnTo>
                    <a:pt x="87523" y="23196"/>
                  </a:lnTo>
                  <a:lnTo>
                    <a:pt x="132068" y="11810"/>
                  </a:lnTo>
                  <a:lnTo>
                    <a:pt x="16043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40"/>
            <p:cNvSpPr/>
            <p:nvPr>
              <p:custDataLst>
                <p:tags r:id="rId220"/>
              </p:custDataLst>
            </p:nvPr>
          </p:nvSpPr>
          <p:spPr>
            <a:xfrm>
              <a:off x="4648317" y="447791"/>
              <a:ext cx="28459" cy="457085"/>
            </a:xfrm>
            <a:custGeom>
              <a:avLst/>
              <a:gdLst/>
              <a:ahLst/>
              <a:cxnLst/>
              <a:rect l="0" t="0" r="0" b="0"/>
              <a:pathLst>
                <a:path w="28459" h="457085">
                  <a:moveTo>
                    <a:pt x="9408" y="9409"/>
                  </a:moveTo>
                  <a:lnTo>
                    <a:pt x="9408" y="9409"/>
                  </a:lnTo>
                  <a:lnTo>
                    <a:pt x="0" y="0"/>
                  </a:lnTo>
                  <a:lnTo>
                    <a:pt x="4974" y="4975"/>
                  </a:lnTo>
                  <a:lnTo>
                    <a:pt x="7437" y="10261"/>
                  </a:lnTo>
                  <a:lnTo>
                    <a:pt x="9356" y="51190"/>
                  </a:lnTo>
                  <a:lnTo>
                    <a:pt x="10444" y="67137"/>
                  </a:lnTo>
                  <a:lnTo>
                    <a:pt x="17606" y="111255"/>
                  </a:lnTo>
                  <a:lnTo>
                    <a:pt x="18671" y="152764"/>
                  </a:lnTo>
                  <a:lnTo>
                    <a:pt x="19914" y="188292"/>
                  </a:lnTo>
                  <a:lnTo>
                    <a:pt x="25455" y="225630"/>
                  </a:lnTo>
                  <a:lnTo>
                    <a:pt x="27569" y="264562"/>
                  </a:lnTo>
                  <a:lnTo>
                    <a:pt x="28194" y="308083"/>
                  </a:lnTo>
                  <a:lnTo>
                    <a:pt x="28380" y="348260"/>
                  </a:lnTo>
                  <a:lnTo>
                    <a:pt x="28435" y="386975"/>
                  </a:lnTo>
                  <a:lnTo>
                    <a:pt x="28453" y="432338"/>
                  </a:lnTo>
                  <a:lnTo>
                    <a:pt x="28458" y="4570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41"/>
            <p:cNvSpPr/>
            <p:nvPr>
              <p:custDataLst>
                <p:tags r:id="rId221"/>
              </p:custDataLst>
            </p:nvPr>
          </p:nvSpPr>
          <p:spPr>
            <a:xfrm>
              <a:off x="4886325" y="647700"/>
              <a:ext cx="19051" cy="180976"/>
            </a:xfrm>
            <a:custGeom>
              <a:avLst/>
              <a:gdLst/>
              <a:ahLst/>
              <a:cxnLst/>
              <a:rect l="0" t="0" r="0" b="0"/>
              <a:pathLst>
                <a:path w="19051" h="180976">
                  <a:moveTo>
                    <a:pt x="0" y="0"/>
                  </a:moveTo>
                  <a:lnTo>
                    <a:pt x="0" y="0"/>
                  </a:lnTo>
                  <a:lnTo>
                    <a:pt x="0" y="27723"/>
                  </a:lnTo>
                  <a:lnTo>
                    <a:pt x="2822" y="36310"/>
                  </a:lnTo>
                  <a:lnTo>
                    <a:pt x="6545" y="44713"/>
                  </a:lnTo>
                  <a:lnTo>
                    <a:pt x="9409" y="92209"/>
                  </a:lnTo>
                  <a:lnTo>
                    <a:pt x="18161" y="136533"/>
                  </a:lnTo>
                  <a:lnTo>
                    <a:pt x="19050" y="1809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42"/>
            <p:cNvSpPr/>
            <p:nvPr>
              <p:custDataLst>
                <p:tags r:id="rId222"/>
              </p:custDataLst>
            </p:nvPr>
          </p:nvSpPr>
          <p:spPr>
            <a:xfrm>
              <a:off x="4886325" y="581431"/>
              <a:ext cx="113860" cy="304226"/>
            </a:xfrm>
            <a:custGeom>
              <a:avLst/>
              <a:gdLst/>
              <a:ahLst/>
              <a:cxnLst/>
              <a:rect l="0" t="0" r="0" b="0"/>
              <a:pathLst>
                <a:path w="113860" h="304226">
                  <a:moveTo>
                    <a:pt x="0" y="104369"/>
                  </a:moveTo>
                  <a:lnTo>
                    <a:pt x="0" y="104369"/>
                  </a:lnTo>
                  <a:lnTo>
                    <a:pt x="0" y="59895"/>
                  </a:lnTo>
                  <a:lnTo>
                    <a:pt x="0" y="13116"/>
                  </a:lnTo>
                  <a:lnTo>
                    <a:pt x="0" y="10895"/>
                  </a:lnTo>
                  <a:lnTo>
                    <a:pt x="1058" y="10303"/>
                  </a:lnTo>
                  <a:lnTo>
                    <a:pt x="5056" y="9645"/>
                  </a:lnTo>
                  <a:lnTo>
                    <a:pt x="19298" y="1649"/>
                  </a:lnTo>
                  <a:lnTo>
                    <a:pt x="31798" y="0"/>
                  </a:lnTo>
                  <a:lnTo>
                    <a:pt x="38122" y="2597"/>
                  </a:lnTo>
                  <a:lnTo>
                    <a:pt x="44459" y="6220"/>
                  </a:lnTo>
                  <a:lnTo>
                    <a:pt x="53978" y="9318"/>
                  </a:lnTo>
                  <a:lnTo>
                    <a:pt x="63501" y="15410"/>
                  </a:lnTo>
                  <a:lnTo>
                    <a:pt x="73025" y="18744"/>
                  </a:lnTo>
                  <a:lnTo>
                    <a:pt x="88900" y="31775"/>
                  </a:lnTo>
                  <a:lnTo>
                    <a:pt x="92428" y="37886"/>
                  </a:lnTo>
                  <a:lnTo>
                    <a:pt x="94692" y="50432"/>
                  </a:lnTo>
                  <a:lnTo>
                    <a:pt x="95085" y="64987"/>
                  </a:lnTo>
                  <a:lnTo>
                    <a:pt x="92354" y="73813"/>
                  </a:lnTo>
                  <a:lnTo>
                    <a:pt x="88672" y="81264"/>
                  </a:lnTo>
                  <a:lnTo>
                    <a:pt x="85539" y="91408"/>
                  </a:lnTo>
                  <a:lnTo>
                    <a:pt x="69300" y="113879"/>
                  </a:lnTo>
                  <a:lnTo>
                    <a:pt x="68425" y="117059"/>
                  </a:lnTo>
                  <a:lnTo>
                    <a:pt x="66783" y="119179"/>
                  </a:lnTo>
                  <a:lnTo>
                    <a:pt x="60475" y="123221"/>
                  </a:lnTo>
                  <a:lnTo>
                    <a:pt x="58628" y="127917"/>
                  </a:lnTo>
                  <a:lnTo>
                    <a:pt x="57077" y="129593"/>
                  </a:lnTo>
                  <a:lnTo>
                    <a:pt x="49078" y="132503"/>
                  </a:lnTo>
                  <a:lnTo>
                    <a:pt x="48271" y="135570"/>
                  </a:lnTo>
                  <a:lnTo>
                    <a:pt x="47752" y="141106"/>
                  </a:lnTo>
                  <a:lnTo>
                    <a:pt x="48769" y="141561"/>
                  </a:lnTo>
                  <a:lnTo>
                    <a:pt x="55837" y="142349"/>
                  </a:lnTo>
                  <a:lnTo>
                    <a:pt x="98463" y="183783"/>
                  </a:lnTo>
                  <a:lnTo>
                    <a:pt x="101969" y="190111"/>
                  </a:lnTo>
                  <a:lnTo>
                    <a:pt x="104587" y="196452"/>
                  </a:lnTo>
                  <a:lnTo>
                    <a:pt x="109277" y="202797"/>
                  </a:lnTo>
                  <a:lnTo>
                    <a:pt x="112068" y="211968"/>
                  </a:lnTo>
                  <a:lnTo>
                    <a:pt x="113859" y="235102"/>
                  </a:lnTo>
                  <a:lnTo>
                    <a:pt x="111282" y="244670"/>
                  </a:lnTo>
                  <a:lnTo>
                    <a:pt x="107667" y="253508"/>
                  </a:lnTo>
                  <a:lnTo>
                    <a:pt x="104574" y="269326"/>
                  </a:lnTo>
                  <a:lnTo>
                    <a:pt x="97425" y="281186"/>
                  </a:lnTo>
                  <a:lnTo>
                    <a:pt x="82418" y="297915"/>
                  </a:lnTo>
                  <a:lnTo>
                    <a:pt x="76141" y="301514"/>
                  </a:lnTo>
                  <a:lnTo>
                    <a:pt x="63489" y="303825"/>
                  </a:lnTo>
                  <a:lnTo>
                    <a:pt x="53972" y="304225"/>
                  </a:lnTo>
                  <a:lnTo>
                    <a:pt x="47623" y="301497"/>
                  </a:lnTo>
                  <a:lnTo>
                    <a:pt x="44449" y="299288"/>
                  </a:lnTo>
                  <a:lnTo>
                    <a:pt x="40922" y="294011"/>
                  </a:lnTo>
                  <a:lnTo>
                    <a:pt x="38296" y="288138"/>
                  </a:lnTo>
                  <a:lnTo>
                    <a:pt x="33601" y="281999"/>
                  </a:lnTo>
                  <a:lnTo>
                    <a:pt x="30809" y="272922"/>
                  </a:lnTo>
                  <a:lnTo>
                    <a:pt x="28575" y="2567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43"/>
            <p:cNvSpPr/>
            <p:nvPr>
              <p:custDataLst>
                <p:tags r:id="rId223"/>
              </p:custDataLst>
            </p:nvPr>
          </p:nvSpPr>
          <p:spPr>
            <a:xfrm>
              <a:off x="5095875" y="447675"/>
              <a:ext cx="180068" cy="447676"/>
            </a:xfrm>
            <a:custGeom>
              <a:avLst/>
              <a:gdLst/>
              <a:ahLst/>
              <a:cxnLst/>
              <a:rect l="0" t="0" r="0" b="0"/>
              <a:pathLst>
                <a:path w="180068" h="447676">
                  <a:moveTo>
                    <a:pt x="0" y="0"/>
                  </a:moveTo>
                  <a:lnTo>
                    <a:pt x="0" y="0"/>
                  </a:lnTo>
                  <a:lnTo>
                    <a:pt x="30592" y="0"/>
                  </a:lnTo>
                  <a:lnTo>
                    <a:pt x="37585" y="2822"/>
                  </a:lnTo>
                  <a:lnTo>
                    <a:pt x="83099" y="45056"/>
                  </a:lnTo>
                  <a:lnTo>
                    <a:pt x="112497" y="87660"/>
                  </a:lnTo>
                  <a:lnTo>
                    <a:pt x="143056" y="128888"/>
                  </a:lnTo>
                  <a:lnTo>
                    <a:pt x="163255" y="170569"/>
                  </a:lnTo>
                  <a:lnTo>
                    <a:pt x="176377" y="215922"/>
                  </a:lnTo>
                  <a:lnTo>
                    <a:pt x="180067" y="259374"/>
                  </a:lnTo>
                  <a:lnTo>
                    <a:pt x="177883" y="293104"/>
                  </a:lnTo>
                  <a:lnTo>
                    <a:pt x="167664" y="338003"/>
                  </a:lnTo>
                  <a:lnTo>
                    <a:pt x="153513" y="370024"/>
                  </a:lnTo>
                  <a:lnTo>
                    <a:pt x="130858" y="394564"/>
                  </a:lnTo>
                  <a:lnTo>
                    <a:pt x="88219" y="425498"/>
                  </a:lnTo>
                  <a:lnTo>
                    <a:pt x="54303" y="443030"/>
                  </a:lnTo>
                  <a:lnTo>
                    <a:pt x="28575" y="4476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SMARTInkShape-Group67"/>
          <p:cNvGrpSpPr/>
          <p:nvPr/>
        </p:nvGrpSpPr>
        <p:grpSpPr>
          <a:xfrm>
            <a:off x="5687749" y="714375"/>
            <a:ext cx="198702" cy="114252"/>
            <a:chOff x="5687749" y="714375"/>
            <a:chExt cx="198702" cy="114252"/>
          </a:xfrm>
        </p:grpSpPr>
        <p:sp>
          <p:nvSpPr>
            <p:cNvPr id="26" name="SMARTInkShape-244"/>
            <p:cNvSpPr/>
            <p:nvPr>
              <p:custDataLst>
                <p:tags r:id="rId213"/>
              </p:custDataLst>
            </p:nvPr>
          </p:nvSpPr>
          <p:spPr>
            <a:xfrm>
              <a:off x="5687749" y="714375"/>
              <a:ext cx="93927" cy="9526"/>
            </a:xfrm>
            <a:custGeom>
              <a:avLst/>
              <a:gdLst/>
              <a:ahLst/>
              <a:cxnLst/>
              <a:rect l="0" t="0" r="0" b="0"/>
              <a:pathLst>
                <a:path w="93927" h="9526">
                  <a:moveTo>
                    <a:pt x="8201" y="0"/>
                  </a:moveTo>
                  <a:lnTo>
                    <a:pt x="8201" y="0"/>
                  </a:lnTo>
                  <a:lnTo>
                    <a:pt x="0" y="8201"/>
                  </a:lnTo>
                  <a:lnTo>
                    <a:pt x="617" y="8642"/>
                  </a:lnTo>
                  <a:lnTo>
                    <a:pt x="44453" y="9525"/>
                  </a:lnTo>
                  <a:lnTo>
                    <a:pt x="60335" y="8467"/>
                  </a:lnTo>
                  <a:lnTo>
                    <a:pt x="9392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45"/>
            <p:cNvSpPr/>
            <p:nvPr>
              <p:custDataLst>
                <p:tags r:id="rId214"/>
              </p:custDataLst>
            </p:nvPr>
          </p:nvSpPr>
          <p:spPr>
            <a:xfrm>
              <a:off x="5734098" y="790575"/>
              <a:ext cx="152353" cy="38052"/>
            </a:xfrm>
            <a:custGeom>
              <a:avLst/>
              <a:gdLst/>
              <a:ahLst/>
              <a:cxnLst/>
              <a:rect l="0" t="0" r="0" b="0"/>
              <a:pathLst>
                <a:path w="152353" h="38052">
                  <a:moveTo>
                    <a:pt x="28527" y="0"/>
                  </a:moveTo>
                  <a:lnTo>
                    <a:pt x="28527" y="0"/>
                  </a:lnTo>
                  <a:lnTo>
                    <a:pt x="4075" y="25510"/>
                  </a:lnTo>
                  <a:lnTo>
                    <a:pt x="0" y="37936"/>
                  </a:lnTo>
                  <a:lnTo>
                    <a:pt x="5023" y="38051"/>
                  </a:lnTo>
                  <a:lnTo>
                    <a:pt x="50997" y="23910"/>
                  </a:lnTo>
                  <a:lnTo>
                    <a:pt x="90936" y="16868"/>
                  </a:lnTo>
                  <a:lnTo>
                    <a:pt x="132460" y="5919"/>
                  </a:lnTo>
                  <a:lnTo>
                    <a:pt x="15235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SMARTInkShape-Group68"/>
          <p:cNvGrpSpPr/>
          <p:nvPr/>
        </p:nvGrpSpPr>
        <p:grpSpPr>
          <a:xfrm>
            <a:off x="6391298" y="411208"/>
            <a:ext cx="314303" cy="417416"/>
            <a:chOff x="6391298" y="411208"/>
            <a:chExt cx="314303" cy="417416"/>
          </a:xfrm>
        </p:grpSpPr>
        <p:sp>
          <p:nvSpPr>
            <p:cNvPr id="29" name="SMARTInkShape-246"/>
            <p:cNvSpPr/>
            <p:nvPr>
              <p:custDataLst>
                <p:tags r:id="rId211"/>
              </p:custDataLst>
            </p:nvPr>
          </p:nvSpPr>
          <p:spPr>
            <a:xfrm>
              <a:off x="6391298" y="411208"/>
              <a:ext cx="104708" cy="417416"/>
            </a:xfrm>
            <a:custGeom>
              <a:avLst/>
              <a:gdLst/>
              <a:ahLst/>
              <a:cxnLst/>
              <a:rect l="0" t="0" r="0" b="0"/>
              <a:pathLst>
                <a:path w="104708" h="417416">
                  <a:moveTo>
                    <a:pt x="9502" y="217442"/>
                  </a:moveTo>
                  <a:lnTo>
                    <a:pt x="9502" y="217442"/>
                  </a:lnTo>
                  <a:lnTo>
                    <a:pt x="9502" y="230699"/>
                  </a:lnTo>
                  <a:lnTo>
                    <a:pt x="8444" y="232630"/>
                  </a:lnTo>
                  <a:lnTo>
                    <a:pt x="6680" y="233918"/>
                  </a:lnTo>
                  <a:lnTo>
                    <a:pt x="4446" y="234776"/>
                  </a:lnTo>
                  <a:lnTo>
                    <a:pt x="2957" y="236406"/>
                  </a:lnTo>
                  <a:lnTo>
                    <a:pt x="1301" y="241040"/>
                  </a:lnTo>
                  <a:lnTo>
                    <a:pt x="0" y="288309"/>
                  </a:lnTo>
                  <a:lnTo>
                    <a:pt x="1042" y="306643"/>
                  </a:lnTo>
                  <a:lnTo>
                    <a:pt x="8620" y="344468"/>
                  </a:lnTo>
                  <a:lnTo>
                    <a:pt x="9479" y="391892"/>
                  </a:lnTo>
                  <a:lnTo>
                    <a:pt x="9492" y="400103"/>
                  </a:lnTo>
                  <a:lnTo>
                    <a:pt x="6675" y="407280"/>
                  </a:lnTo>
                  <a:lnTo>
                    <a:pt x="11" y="417415"/>
                  </a:lnTo>
                  <a:lnTo>
                    <a:pt x="5045" y="412395"/>
                  </a:lnTo>
                  <a:lnTo>
                    <a:pt x="7521" y="404277"/>
                  </a:lnTo>
                  <a:lnTo>
                    <a:pt x="9386" y="358221"/>
                  </a:lnTo>
                  <a:lnTo>
                    <a:pt x="16026" y="320745"/>
                  </a:lnTo>
                  <a:lnTo>
                    <a:pt x="18434" y="273674"/>
                  </a:lnTo>
                  <a:lnTo>
                    <a:pt x="21673" y="236220"/>
                  </a:lnTo>
                  <a:lnTo>
                    <a:pt x="26514" y="198311"/>
                  </a:lnTo>
                  <a:lnTo>
                    <a:pt x="30770" y="160268"/>
                  </a:lnTo>
                  <a:lnTo>
                    <a:pt x="35912" y="122185"/>
                  </a:lnTo>
                  <a:lnTo>
                    <a:pt x="40257" y="89734"/>
                  </a:lnTo>
                  <a:lnTo>
                    <a:pt x="47693" y="47597"/>
                  </a:lnTo>
                  <a:lnTo>
                    <a:pt x="57218" y="15803"/>
                  </a:lnTo>
                  <a:lnTo>
                    <a:pt x="59304" y="13166"/>
                  </a:lnTo>
                  <a:lnTo>
                    <a:pt x="61753" y="11408"/>
                  </a:lnTo>
                  <a:lnTo>
                    <a:pt x="63386" y="9178"/>
                  </a:lnTo>
                  <a:lnTo>
                    <a:pt x="65201" y="3877"/>
                  </a:lnTo>
                  <a:lnTo>
                    <a:pt x="66743" y="2041"/>
                  </a:lnTo>
                  <a:lnTo>
                    <a:pt x="71278" y="0"/>
                  </a:lnTo>
                  <a:lnTo>
                    <a:pt x="72911" y="514"/>
                  </a:lnTo>
                  <a:lnTo>
                    <a:pt x="74000" y="1915"/>
                  </a:lnTo>
                  <a:lnTo>
                    <a:pt x="76268" y="6294"/>
                  </a:lnTo>
                  <a:lnTo>
                    <a:pt x="82436" y="14709"/>
                  </a:lnTo>
                  <a:lnTo>
                    <a:pt x="85793" y="23905"/>
                  </a:lnTo>
                  <a:lnTo>
                    <a:pt x="100805" y="49375"/>
                  </a:lnTo>
                  <a:lnTo>
                    <a:pt x="103582" y="62046"/>
                  </a:lnTo>
                  <a:lnTo>
                    <a:pt x="104707" y="104566"/>
                  </a:lnTo>
                  <a:lnTo>
                    <a:pt x="94385" y="132323"/>
                  </a:lnTo>
                  <a:lnTo>
                    <a:pt x="82361" y="152180"/>
                  </a:lnTo>
                  <a:lnTo>
                    <a:pt x="39958" y="196507"/>
                  </a:lnTo>
                  <a:lnTo>
                    <a:pt x="36091" y="197554"/>
                  </a:lnTo>
                  <a:lnTo>
                    <a:pt x="28552" y="1983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47"/>
            <p:cNvSpPr/>
            <p:nvPr>
              <p:custDataLst>
                <p:tags r:id="rId212"/>
              </p:custDataLst>
            </p:nvPr>
          </p:nvSpPr>
          <p:spPr>
            <a:xfrm>
              <a:off x="6534150" y="600075"/>
              <a:ext cx="171451" cy="209389"/>
            </a:xfrm>
            <a:custGeom>
              <a:avLst/>
              <a:gdLst/>
              <a:ahLst/>
              <a:cxnLst/>
              <a:rect l="0" t="0" r="0" b="0"/>
              <a:pathLst>
                <a:path w="171451" h="209389">
                  <a:moveTo>
                    <a:pt x="0" y="76200"/>
                  </a:moveTo>
                  <a:lnTo>
                    <a:pt x="0" y="76200"/>
                  </a:lnTo>
                  <a:lnTo>
                    <a:pt x="0" y="93916"/>
                  </a:lnTo>
                  <a:lnTo>
                    <a:pt x="1058" y="94360"/>
                  </a:lnTo>
                  <a:lnTo>
                    <a:pt x="8200" y="95133"/>
                  </a:lnTo>
                  <a:lnTo>
                    <a:pt x="25694" y="110431"/>
                  </a:lnTo>
                  <a:lnTo>
                    <a:pt x="31881" y="112581"/>
                  </a:lnTo>
                  <a:lnTo>
                    <a:pt x="33954" y="114212"/>
                  </a:lnTo>
                  <a:lnTo>
                    <a:pt x="69885" y="160642"/>
                  </a:lnTo>
                  <a:lnTo>
                    <a:pt x="75646" y="178702"/>
                  </a:lnTo>
                  <a:lnTo>
                    <a:pt x="76152" y="194033"/>
                  </a:lnTo>
                  <a:lnTo>
                    <a:pt x="73356" y="200184"/>
                  </a:lnTo>
                  <a:lnTo>
                    <a:pt x="67995" y="207700"/>
                  </a:lnTo>
                  <a:lnTo>
                    <a:pt x="64439" y="208728"/>
                  </a:lnTo>
                  <a:lnTo>
                    <a:pt x="53533" y="209388"/>
                  </a:lnTo>
                  <a:lnTo>
                    <a:pt x="51564" y="208383"/>
                  </a:lnTo>
                  <a:lnTo>
                    <a:pt x="50251" y="206656"/>
                  </a:lnTo>
                  <a:lnTo>
                    <a:pt x="48792" y="201914"/>
                  </a:lnTo>
                  <a:lnTo>
                    <a:pt x="48143" y="196278"/>
                  </a:lnTo>
                  <a:lnTo>
                    <a:pt x="45033" y="190246"/>
                  </a:lnTo>
                  <a:lnTo>
                    <a:pt x="42722" y="187156"/>
                  </a:lnTo>
                  <a:lnTo>
                    <a:pt x="42240" y="182979"/>
                  </a:lnTo>
                  <a:lnTo>
                    <a:pt x="50040" y="139798"/>
                  </a:lnTo>
                  <a:lnTo>
                    <a:pt x="66887" y="95816"/>
                  </a:lnTo>
                  <a:lnTo>
                    <a:pt x="88912" y="50833"/>
                  </a:lnTo>
                  <a:lnTo>
                    <a:pt x="100900" y="40937"/>
                  </a:lnTo>
                  <a:lnTo>
                    <a:pt x="146781" y="12811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SMARTInkShape-Group69"/>
          <p:cNvGrpSpPr/>
          <p:nvPr/>
        </p:nvGrpSpPr>
        <p:grpSpPr>
          <a:xfrm>
            <a:off x="6972411" y="487956"/>
            <a:ext cx="399940" cy="350245"/>
            <a:chOff x="6972411" y="487956"/>
            <a:chExt cx="399940" cy="350245"/>
          </a:xfrm>
        </p:grpSpPr>
        <p:sp>
          <p:nvSpPr>
            <p:cNvPr id="32" name="SMARTInkShape-248"/>
            <p:cNvSpPr/>
            <p:nvPr>
              <p:custDataLst>
                <p:tags r:id="rId208"/>
              </p:custDataLst>
            </p:nvPr>
          </p:nvSpPr>
          <p:spPr>
            <a:xfrm>
              <a:off x="6972411" y="508972"/>
              <a:ext cx="123715" cy="329229"/>
            </a:xfrm>
            <a:custGeom>
              <a:avLst/>
              <a:gdLst/>
              <a:ahLst/>
              <a:cxnLst/>
              <a:rect l="0" t="0" r="0" b="0"/>
              <a:pathLst>
                <a:path w="123715" h="329229">
                  <a:moveTo>
                    <a:pt x="123714" y="43478"/>
                  </a:moveTo>
                  <a:lnTo>
                    <a:pt x="123714" y="43478"/>
                  </a:lnTo>
                  <a:lnTo>
                    <a:pt x="115514" y="43478"/>
                  </a:lnTo>
                  <a:lnTo>
                    <a:pt x="109525" y="38421"/>
                  </a:lnTo>
                  <a:lnTo>
                    <a:pt x="106824" y="33117"/>
                  </a:lnTo>
                  <a:lnTo>
                    <a:pt x="104701" y="7245"/>
                  </a:lnTo>
                  <a:lnTo>
                    <a:pt x="104675" y="5931"/>
                  </a:lnTo>
                  <a:lnTo>
                    <a:pt x="99611" y="485"/>
                  </a:lnTo>
                  <a:lnTo>
                    <a:pt x="98120" y="0"/>
                  </a:lnTo>
                  <a:lnTo>
                    <a:pt x="97126" y="734"/>
                  </a:lnTo>
                  <a:lnTo>
                    <a:pt x="96464" y="2282"/>
                  </a:lnTo>
                  <a:lnTo>
                    <a:pt x="94964" y="3314"/>
                  </a:lnTo>
                  <a:lnTo>
                    <a:pt x="87797" y="4766"/>
                  </a:lnTo>
                  <a:lnTo>
                    <a:pt x="81998" y="5106"/>
                  </a:lnTo>
                  <a:lnTo>
                    <a:pt x="80028" y="6255"/>
                  </a:lnTo>
                  <a:lnTo>
                    <a:pt x="78715" y="8079"/>
                  </a:lnTo>
                  <a:lnTo>
                    <a:pt x="68830" y="28155"/>
                  </a:lnTo>
                  <a:lnTo>
                    <a:pt x="39247" y="74390"/>
                  </a:lnTo>
                  <a:lnTo>
                    <a:pt x="26603" y="96264"/>
                  </a:lnTo>
                  <a:lnTo>
                    <a:pt x="14304" y="139408"/>
                  </a:lnTo>
                  <a:lnTo>
                    <a:pt x="6296" y="158080"/>
                  </a:lnTo>
                  <a:lnTo>
                    <a:pt x="732" y="200386"/>
                  </a:lnTo>
                  <a:lnTo>
                    <a:pt x="0" y="241274"/>
                  </a:lnTo>
                  <a:lnTo>
                    <a:pt x="997" y="255213"/>
                  </a:lnTo>
                  <a:lnTo>
                    <a:pt x="13153" y="287823"/>
                  </a:lnTo>
                  <a:lnTo>
                    <a:pt x="22281" y="301908"/>
                  </a:lnTo>
                  <a:lnTo>
                    <a:pt x="57039" y="32922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49"/>
            <p:cNvSpPr/>
            <p:nvPr>
              <p:custDataLst>
                <p:tags r:id="rId209"/>
              </p:custDataLst>
            </p:nvPr>
          </p:nvSpPr>
          <p:spPr>
            <a:xfrm>
              <a:off x="7172753" y="487956"/>
              <a:ext cx="151973" cy="340114"/>
            </a:xfrm>
            <a:custGeom>
              <a:avLst/>
              <a:gdLst/>
              <a:ahLst/>
              <a:cxnLst/>
              <a:rect l="0" t="0" r="0" b="0"/>
              <a:pathLst>
                <a:path w="151973" h="340114">
                  <a:moveTo>
                    <a:pt x="94822" y="93069"/>
                  </a:moveTo>
                  <a:lnTo>
                    <a:pt x="94822" y="93069"/>
                  </a:lnTo>
                  <a:lnTo>
                    <a:pt x="94822" y="83936"/>
                  </a:lnTo>
                  <a:lnTo>
                    <a:pt x="94822" y="88717"/>
                  </a:lnTo>
                  <a:lnTo>
                    <a:pt x="93764" y="90167"/>
                  </a:lnTo>
                  <a:lnTo>
                    <a:pt x="81565" y="97743"/>
                  </a:lnTo>
                  <a:lnTo>
                    <a:pt x="78347" y="106083"/>
                  </a:lnTo>
                  <a:lnTo>
                    <a:pt x="75859" y="115786"/>
                  </a:lnTo>
                  <a:lnTo>
                    <a:pt x="69565" y="129316"/>
                  </a:lnTo>
                  <a:lnTo>
                    <a:pt x="61628" y="165223"/>
                  </a:lnTo>
                  <a:lnTo>
                    <a:pt x="43896" y="209174"/>
                  </a:lnTo>
                  <a:lnTo>
                    <a:pt x="24961" y="251420"/>
                  </a:lnTo>
                  <a:lnTo>
                    <a:pt x="19874" y="277140"/>
                  </a:lnTo>
                  <a:lnTo>
                    <a:pt x="16047" y="302603"/>
                  </a:lnTo>
                  <a:lnTo>
                    <a:pt x="6885" y="330356"/>
                  </a:lnTo>
                  <a:lnTo>
                    <a:pt x="0" y="340113"/>
                  </a:lnTo>
                  <a:lnTo>
                    <a:pt x="4755" y="335483"/>
                  </a:lnTo>
                  <a:lnTo>
                    <a:pt x="7167" y="330278"/>
                  </a:lnTo>
                  <a:lnTo>
                    <a:pt x="7809" y="327408"/>
                  </a:lnTo>
                  <a:lnTo>
                    <a:pt x="15389" y="314140"/>
                  </a:lnTo>
                  <a:lnTo>
                    <a:pt x="27001" y="272407"/>
                  </a:lnTo>
                  <a:lnTo>
                    <a:pt x="45403" y="232798"/>
                  </a:lnTo>
                  <a:lnTo>
                    <a:pt x="56190" y="196912"/>
                  </a:lnTo>
                  <a:lnTo>
                    <a:pt x="69317" y="151916"/>
                  </a:lnTo>
                  <a:lnTo>
                    <a:pt x="88647" y="105908"/>
                  </a:lnTo>
                  <a:lnTo>
                    <a:pt x="107127" y="60462"/>
                  </a:lnTo>
                  <a:lnTo>
                    <a:pt x="121481" y="17103"/>
                  </a:lnTo>
                  <a:lnTo>
                    <a:pt x="125368" y="8859"/>
                  </a:lnTo>
                  <a:lnTo>
                    <a:pt x="131430" y="0"/>
                  </a:lnTo>
                  <a:lnTo>
                    <a:pt x="132986" y="331"/>
                  </a:lnTo>
                  <a:lnTo>
                    <a:pt x="137536" y="3522"/>
                  </a:lnTo>
                  <a:lnTo>
                    <a:pt x="140264" y="8467"/>
                  </a:lnTo>
                  <a:lnTo>
                    <a:pt x="142159" y="24425"/>
                  </a:lnTo>
                  <a:lnTo>
                    <a:pt x="142436" y="71015"/>
                  </a:lnTo>
                  <a:lnTo>
                    <a:pt x="142446" y="112978"/>
                  </a:lnTo>
                  <a:lnTo>
                    <a:pt x="142447" y="158799"/>
                  </a:lnTo>
                  <a:lnTo>
                    <a:pt x="142447" y="199183"/>
                  </a:lnTo>
                  <a:lnTo>
                    <a:pt x="150647" y="241854"/>
                  </a:lnTo>
                  <a:lnTo>
                    <a:pt x="151972" y="2835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50"/>
            <p:cNvSpPr/>
            <p:nvPr>
              <p:custDataLst>
                <p:tags r:id="rId210"/>
              </p:custDataLst>
            </p:nvPr>
          </p:nvSpPr>
          <p:spPr>
            <a:xfrm>
              <a:off x="7214485" y="647700"/>
              <a:ext cx="157866" cy="28576"/>
            </a:xfrm>
            <a:custGeom>
              <a:avLst/>
              <a:gdLst/>
              <a:ahLst/>
              <a:cxnLst/>
              <a:rect l="0" t="0" r="0" b="0"/>
              <a:pathLst>
                <a:path w="157866" h="28576">
                  <a:moveTo>
                    <a:pt x="14990" y="28575"/>
                  </a:moveTo>
                  <a:lnTo>
                    <a:pt x="14990" y="28575"/>
                  </a:lnTo>
                  <a:lnTo>
                    <a:pt x="5581" y="28575"/>
                  </a:lnTo>
                  <a:lnTo>
                    <a:pt x="443" y="23518"/>
                  </a:lnTo>
                  <a:lnTo>
                    <a:pt x="0" y="22029"/>
                  </a:lnTo>
                  <a:lnTo>
                    <a:pt x="764" y="21036"/>
                  </a:lnTo>
                  <a:lnTo>
                    <a:pt x="4434" y="19933"/>
                  </a:lnTo>
                  <a:lnTo>
                    <a:pt x="35002" y="16279"/>
                  </a:lnTo>
                  <a:lnTo>
                    <a:pt x="53374" y="11526"/>
                  </a:lnTo>
                  <a:lnTo>
                    <a:pt x="92482" y="8730"/>
                  </a:lnTo>
                  <a:lnTo>
                    <a:pt x="138985" y="1359"/>
                  </a:lnTo>
                  <a:lnTo>
                    <a:pt x="15786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SMARTInkShape-Group70"/>
          <p:cNvGrpSpPr/>
          <p:nvPr/>
        </p:nvGrpSpPr>
        <p:grpSpPr>
          <a:xfrm>
            <a:off x="7687068" y="476299"/>
            <a:ext cx="399486" cy="352377"/>
            <a:chOff x="7687068" y="476299"/>
            <a:chExt cx="399486" cy="352377"/>
          </a:xfrm>
        </p:grpSpPr>
        <p:sp>
          <p:nvSpPr>
            <p:cNvPr id="36" name="SMARTInkShape-251"/>
            <p:cNvSpPr/>
            <p:nvPr>
              <p:custDataLst>
                <p:tags r:id="rId205"/>
              </p:custDataLst>
            </p:nvPr>
          </p:nvSpPr>
          <p:spPr>
            <a:xfrm>
              <a:off x="7696200" y="561975"/>
              <a:ext cx="19051" cy="180976"/>
            </a:xfrm>
            <a:custGeom>
              <a:avLst/>
              <a:gdLst/>
              <a:ahLst/>
              <a:cxnLst/>
              <a:rect l="0" t="0" r="0" b="0"/>
              <a:pathLst>
                <a:path w="19051" h="180976">
                  <a:moveTo>
                    <a:pt x="19050" y="0"/>
                  </a:moveTo>
                  <a:lnTo>
                    <a:pt x="19050" y="0"/>
                  </a:lnTo>
                  <a:lnTo>
                    <a:pt x="17992" y="33114"/>
                  </a:lnTo>
                  <a:lnTo>
                    <a:pt x="10408" y="69970"/>
                  </a:lnTo>
                  <a:lnTo>
                    <a:pt x="8729" y="88935"/>
                  </a:lnTo>
                  <a:lnTo>
                    <a:pt x="1359" y="125711"/>
                  </a:lnTo>
                  <a:lnTo>
                    <a:pt x="80" y="172247"/>
                  </a:lnTo>
                  <a:lnTo>
                    <a:pt x="0" y="1809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252"/>
            <p:cNvSpPr/>
            <p:nvPr>
              <p:custDataLst>
                <p:tags r:id="rId206"/>
              </p:custDataLst>
            </p:nvPr>
          </p:nvSpPr>
          <p:spPr>
            <a:xfrm>
              <a:off x="7687068" y="476299"/>
              <a:ext cx="151567" cy="314228"/>
            </a:xfrm>
            <a:custGeom>
              <a:avLst/>
              <a:gdLst/>
              <a:ahLst/>
              <a:cxnLst/>
              <a:rect l="0" t="0" r="0" b="0"/>
              <a:pathLst>
                <a:path w="151567" h="314228">
                  <a:moveTo>
                    <a:pt x="9132" y="114251"/>
                  </a:moveTo>
                  <a:lnTo>
                    <a:pt x="9132" y="114251"/>
                  </a:lnTo>
                  <a:lnTo>
                    <a:pt x="8074" y="69777"/>
                  </a:lnTo>
                  <a:lnTo>
                    <a:pt x="195" y="46239"/>
                  </a:lnTo>
                  <a:lnTo>
                    <a:pt x="0" y="43510"/>
                  </a:lnTo>
                  <a:lnTo>
                    <a:pt x="2604" y="37655"/>
                  </a:lnTo>
                  <a:lnTo>
                    <a:pt x="6231" y="31525"/>
                  </a:lnTo>
                  <a:lnTo>
                    <a:pt x="9330" y="22124"/>
                  </a:lnTo>
                  <a:lnTo>
                    <a:pt x="22276" y="6294"/>
                  </a:lnTo>
                  <a:lnTo>
                    <a:pt x="28380" y="2770"/>
                  </a:lnTo>
                  <a:lnTo>
                    <a:pt x="40922" y="508"/>
                  </a:lnTo>
                  <a:lnTo>
                    <a:pt x="64992" y="0"/>
                  </a:lnTo>
                  <a:lnTo>
                    <a:pt x="73823" y="2795"/>
                  </a:lnTo>
                  <a:lnTo>
                    <a:pt x="91421" y="16201"/>
                  </a:lnTo>
                  <a:lnTo>
                    <a:pt x="107522" y="31750"/>
                  </a:lnTo>
                  <a:lnTo>
                    <a:pt x="111069" y="40895"/>
                  </a:lnTo>
                  <a:lnTo>
                    <a:pt x="113704" y="50957"/>
                  </a:lnTo>
                  <a:lnTo>
                    <a:pt x="120079" y="63630"/>
                  </a:lnTo>
                  <a:lnTo>
                    <a:pt x="121941" y="74466"/>
                  </a:lnTo>
                  <a:lnTo>
                    <a:pt x="119947" y="83516"/>
                  </a:lnTo>
                  <a:lnTo>
                    <a:pt x="116591" y="91066"/>
                  </a:lnTo>
                  <a:lnTo>
                    <a:pt x="109204" y="112831"/>
                  </a:lnTo>
                  <a:lnTo>
                    <a:pt x="106538" y="116479"/>
                  </a:lnTo>
                  <a:lnTo>
                    <a:pt x="66413" y="152221"/>
                  </a:lnTo>
                  <a:lnTo>
                    <a:pt x="66320" y="157369"/>
                  </a:lnTo>
                  <a:lnTo>
                    <a:pt x="67366" y="158871"/>
                  </a:lnTo>
                  <a:lnTo>
                    <a:pt x="69121" y="159873"/>
                  </a:lnTo>
                  <a:lnTo>
                    <a:pt x="82531" y="162671"/>
                  </a:lnTo>
                  <a:lnTo>
                    <a:pt x="91792" y="168344"/>
                  </a:lnTo>
                  <a:lnTo>
                    <a:pt x="104404" y="170797"/>
                  </a:lnTo>
                  <a:lnTo>
                    <a:pt x="107572" y="170998"/>
                  </a:lnTo>
                  <a:lnTo>
                    <a:pt x="113914" y="174044"/>
                  </a:lnTo>
                  <a:lnTo>
                    <a:pt x="136132" y="193781"/>
                  </a:lnTo>
                  <a:lnTo>
                    <a:pt x="139660" y="200045"/>
                  </a:lnTo>
                  <a:lnTo>
                    <a:pt x="142286" y="206357"/>
                  </a:lnTo>
                  <a:lnTo>
                    <a:pt x="146981" y="212690"/>
                  </a:lnTo>
                  <a:lnTo>
                    <a:pt x="149774" y="221854"/>
                  </a:lnTo>
                  <a:lnTo>
                    <a:pt x="151566" y="239928"/>
                  </a:lnTo>
                  <a:lnTo>
                    <a:pt x="148989" y="247013"/>
                  </a:lnTo>
                  <a:lnTo>
                    <a:pt x="126176" y="285097"/>
                  </a:lnTo>
                  <a:lnTo>
                    <a:pt x="125261" y="288474"/>
                  </a:lnTo>
                  <a:lnTo>
                    <a:pt x="118601" y="295047"/>
                  </a:lnTo>
                  <a:lnTo>
                    <a:pt x="95269" y="311438"/>
                  </a:lnTo>
                  <a:lnTo>
                    <a:pt x="82238" y="313715"/>
                  </a:lnTo>
                  <a:lnTo>
                    <a:pt x="54913" y="314227"/>
                  </a:lnTo>
                  <a:lnTo>
                    <a:pt x="47823" y="311432"/>
                  </a:lnTo>
                  <a:lnTo>
                    <a:pt x="34649" y="301014"/>
                  </a:lnTo>
                  <a:lnTo>
                    <a:pt x="31056" y="292154"/>
                  </a:lnTo>
                  <a:lnTo>
                    <a:pt x="28182" y="2761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253"/>
            <p:cNvSpPr/>
            <p:nvPr>
              <p:custDataLst>
                <p:tags r:id="rId207"/>
              </p:custDataLst>
            </p:nvPr>
          </p:nvSpPr>
          <p:spPr>
            <a:xfrm>
              <a:off x="7896225" y="476302"/>
              <a:ext cx="190329" cy="352374"/>
            </a:xfrm>
            <a:custGeom>
              <a:avLst/>
              <a:gdLst/>
              <a:ahLst/>
              <a:cxnLst/>
              <a:rect l="0" t="0" r="0" b="0"/>
              <a:pathLst>
                <a:path w="190329" h="352374">
                  <a:moveTo>
                    <a:pt x="66675" y="9473"/>
                  </a:moveTo>
                  <a:lnTo>
                    <a:pt x="66675" y="9473"/>
                  </a:lnTo>
                  <a:lnTo>
                    <a:pt x="81884" y="2927"/>
                  </a:lnTo>
                  <a:lnTo>
                    <a:pt x="126443" y="0"/>
                  </a:lnTo>
                  <a:lnTo>
                    <a:pt x="136630" y="1029"/>
                  </a:lnTo>
                  <a:lnTo>
                    <a:pt x="144686" y="5015"/>
                  </a:lnTo>
                  <a:lnTo>
                    <a:pt x="147257" y="8617"/>
                  </a:lnTo>
                  <a:lnTo>
                    <a:pt x="152992" y="23801"/>
                  </a:lnTo>
                  <a:lnTo>
                    <a:pt x="180545" y="69540"/>
                  </a:lnTo>
                  <a:lnTo>
                    <a:pt x="187551" y="96062"/>
                  </a:lnTo>
                  <a:lnTo>
                    <a:pt x="190112" y="136391"/>
                  </a:lnTo>
                  <a:lnTo>
                    <a:pt x="190328" y="153723"/>
                  </a:lnTo>
                  <a:lnTo>
                    <a:pt x="176316" y="191778"/>
                  </a:lnTo>
                  <a:lnTo>
                    <a:pt x="159437" y="233318"/>
                  </a:lnTo>
                  <a:lnTo>
                    <a:pt x="136493" y="258536"/>
                  </a:lnTo>
                  <a:lnTo>
                    <a:pt x="95870" y="290446"/>
                  </a:lnTo>
                  <a:lnTo>
                    <a:pt x="57272" y="317132"/>
                  </a:lnTo>
                  <a:lnTo>
                    <a:pt x="9732" y="346858"/>
                  </a:lnTo>
                  <a:lnTo>
                    <a:pt x="0" y="3523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SMARTInkShape-Group71"/>
          <p:cNvGrpSpPr/>
          <p:nvPr/>
        </p:nvGrpSpPr>
        <p:grpSpPr>
          <a:xfrm>
            <a:off x="6219941" y="1066965"/>
            <a:ext cx="1776915" cy="609436"/>
            <a:chOff x="6219941" y="1066965"/>
            <a:chExt cx="1776915" cy="609436"/>
          </a:xfrm>
        </p:grpSpPr>
        <p:sp>
          <p:nvSpPr>
            <p:cNvPr id="40" name="SMARTInkShape-254"/>
            <p:cNvSpPr/>
            <p:nvPr>
              <p:custDataLst>
                <p:tags r:id="rId198"/>
              </p:custDataLst>
            </p:nvPr>
          </p:nvSpPr>
          <p:spPr>
            <a:xfrm>
              <a:off x="6219941" y="1066965"/>
              <a:ext cx="1581035" cy="66474"/>
            </a:xfrm>
            <a:custGeom>
              <a:avLst/>
              <a:gdLst/>
              <a:ahLst/>
              <a:cxnLst/>
              <a:rect l="0" t="0" r="0" b="0"/>
              <a:pathLst>
                <a:path w="1581035" h="66474">
                  <a:moveTo>
                    <a:pt x="9409" y="47460"/>
                  </a:moveTo>
                  <a:lnTo>
                    <a:pt x="9409" y="47460"/>
                  </a:lnTo>
                  <a:lnTo>
                    <a:pt x="1208" y="55661"/>
                  </a:lnTo>
                  <a:lnTo>
                    <a:pt x="0" y="65070"/>
                  </a:lnTo>
                  <a:lnTo>
                    <a:pt x="1020" y="65550"/>
                  </a:lnTo>
                  <a:lnTo>
                    <a:pt x="32391" y="66473"/>
                  </a:lnTo>
                  <a:lnTo>
                    <a:pt x="69452" y="58898"/>
                  </a:lnTo>
                  <a:lnTo>
                    <a:pt x="111631" y="51319"/>
                  </a:lnTo>
                  <a:lnTo>
                    <a:pt x="145858" y="49175"/>
                  </a:lnTo>
                  <a:lnTo>
                    <a:pt x="187880" y="45400"/>
                  </a:lnTo>
                  <a:lnTo>
                    <a:pt x="234780" y="40194"/>
                  </a:lnTo>
                  <a:lnTo>
                    <a:pt x="259139" y="37325"/>
                  </a:lnTo>
                  <a:lnTo>
                    <a:pt x="283846" y="34353"/>
                  </a:lnTo>
                  <a:lnTo>
                    <a:pt x="311959" y="31314"/>
                  </a:lnTo>
                  <a:lnTo>
                    <a:pt x="342341" y="28229"/>
                  </a:lnTo>
                  <a:lnTo>
                    <a:pt x="374239" y="25114"/>
                  </a:lnTo>
                  <a:lnTo>
                    <a:pt x="406087" y="21980"/>
                  </a:lnTo>
                  <a:lnTo>
                    <a:pt x="437903" y="18831"/>
                  </a:lnTo>
                  <a:lnTo>
                    <a:pt x="469696" y="15674"/>
                  </a:lnTo>
                  <a:lnTo>
                    <a:pt x="503592" y="12511"/>
                  </a:lnTo>
                  <a:lnTo>
                    <a:pt x="538889" y="9344"/>
                  </a:lnTo>
                  <a:lnTo>
                    <a:pt x="575121" y="6174"/>
                  </a:lnTo>
                  <a:lnTo>
                    <a:pt x="613033" y="4061"/>
                  </a:lnTo>
                  <a:lnTo>
                    <a:pt x="652067" y="2653"/>
                  </a:lnTo>
                  <a:lnTo>
                    <a:pt x="691848" y="1713"/>
                  </a:lnTo>
                  <a:lnTo>
                    <a:pt x="730010" y="1087"/>
                  </a:lnTo>
                  <a:lnTo>
                    <a:pt x="767093" y="670"/>
                  </a:lnTo>
                  <a:lnTo>
                    <a:pt x="803457" y="391"/>
                  </a:lnTo>
                  <a:lnTo>
                    <a:pt x="840399" y="206"/>
                  </a:lnTo>
                  <a:lnTo>
                    <a:pt x="877727" y="82"/>
                  </a:lnTo>
                  <a:lnTo>
                    <a:pt x="915313" y="0"/>
                  </a:lnTo>
                  <a:lnTo>
                    <a:pt x="953070" y="1003"/>
                  </a:lnTo>
                  <a:lnTo>
                    <a:pt x="990941" y="2731"/>
                  </a:lnTo>
                  <a:lnTo>
                    <a:pt x="1028889" y="4940"/>
                  </a:lnTo>
                  <a:lnTo>
                    <a:pt x="1065829" y="6414"/>
                  </a:lnTo>
                  <a:lnTo>
                    <a:pt x="1102097" y="7396"/>
                  </a:lnTo>
                  <a:lnTo>
                    <a:pt x="1137918" y="8050"/>
                  </a:lnTo>
                  <a:lnTo>
                    <a:pt x="1170264" y="9545"/>
                  </a:lnTo>
                  <a:lnTo>
                    <a:pt x="1200296" y="11600"/>
                  </a:lnTo>
                  <a:lnTo>
                    <a:pt x="1228784" y="14028"/>
                  </a:lnTo>
                  <a:lnTo>
                    <a:pt x="1256242" y="15647"/>
                  </a:lnTo>
                  <a:lnTo>
                    <a:pt x="1283014" y="16726"/>
                  </a:lnTo>
                  <a:lnTo>
                    <a:pt x="1309329" y="17446"/>
                  </a:lnTo>
                  <a:lnTo>
                    <a:pt x="1335339" y="18984"/>
                  </a:lnTo>
                  <a:lnTo>
                    <a:pt x="1361146" y="21068"/>
                  </a:lnTo>
                  <a:lnTo>
                    <a:pt x="1386817" y="23515"/>
                  </a:lnTo>
                  <a:lnTo>
                    <a:pt x="1429451" y="26235"/>
                  </a:lnTo>
                  <a:lnTo>
                    <a:pt x="1464980" y="28501"/>
                  </a:lnTo>
                  <a:lnTo>
                    <a:pt x="1507724" y="35728"/>
                  </a:lnTo>
                  <a:lnTo>
                    <a:pt x="1551148" y="44829"/>
                  </a:lnTo>
                  <a:lnTo>
                    <a:pt x="1575130" y="46940"/>
                  </a:lnTo>
                  <a:lnTo>
                    <a:pt x="1577099" y="48172"/>
                  </a:lnTo>
                  <a:lnTo>
                    <a:pt x="1578410" y="50051"/>
                  </a:lnTo>
                  <a:lnTo>
                    <a:pt x="1581034" y="569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255"/>
            <p:cNvSpPr/>
            <p:nvPr>
              <p:custDataLst>
                <p:tags r:id="rId199"/>
              </p:custDataLst>
            </p:nvPr>
          </p:nvSpPr>
          <p:spPr>
            <a:xfrm>
              <a:off x="6829425" y="1223730"/>
              <a:ext cx="137823" cy="423489"/>
            </a:xfrm>
            <a:custGeom>
              <a:avLst/>
              <a:gdLst/>
              <a:ahLst/>
              <a:cxnLst/>
              <a:rect l="0" t="0" r="0" b="0"/>
              <a:pathLst>
                <a:path w="137823" h="423489">
                  <a:moveTo>
                    <a:pt x="19050" y="147870"/>
                  </a:moveTo>
                  <a:lnTo>
                    <a:pt x="19050" y="147870"/>
                  </a:lnTo>
                  <a:lnTo>
                    <a:pt x="19050" y="142814"/>
                  </a:lnTo>
                  <a:lnTo>
                    <a:pt x="20108" y="141324"/>
                  </a:lnTo>
                  <a:lnTo>
                    <a:pt x="21872" y="140331"/>
                  </a:lnTo>
                  <a:lnTo>
                    <a:pt x="28182" y="138461"/>
                  </a:lnTo>
                  <a:lnTo>
                    <a:pt x="28541" y="146556"/>
                  </a:lnTo>
                  <a:lnTo>
                    <a:pt x="20371" y="169213"/>
                  </a:lnTo>
                  <a:lnTo>
                    <a:pt x="18069" y="209573"/>
                  </a:lnTo>
                  <a:lnTo>
                    <a:pt x="10859" y="253245"/>
                  </a:lnTo>
                  <a:lnTo>
                    <a:pt x="9701" y="297527"/>
                  </a:lnTo>
                  <a:lnTo>
                    <a:pt x="9548" y="338205"/>
                  </a:lnTo>
                  <a:lnTo>
                    <a:pt x="8468" y="379352"/>
                  </a:lnTo>
                  <a:lnTo>
                    <a:pt x="34" y="423488"/>
                  </a:lnTo>
                  <a:lnTo>
                    <a:pt x="0" y="379034"/>
                  </a:lnTo>
                  <a:lnTo>
                    <a:pt x="0" y="334631"/>
                  </a:lnTo>
                  <a:lnTo>
                    <a:pt x="2822" y="299162"/>
                  </a:lnTo>
                  <a:lnTo>
                    <a:pt x="7538" y="261842"/>
                  </a:lnTo>
                  <a:lnTo>
                    <a:pt x="8937" y="223973"/>
                  </a:lnTo>
                  <a:lnTo>
                    <a:pt x="12173" y="185941"/>
                  </a:lnTo>
                  <a:lnTo>
                    <a:pt x="19834" y="147861"/>
                  </a:lnTo>
                  <a:lnTo>
                    <a:pt x="26849" y="102125"/>
                  </a:lnTo>
                  <a:lnTo>
                    <a:pt x="31170" y="55690"/>
                  </a:lnTo>
                  <a:lnTo>
                    <a:pt x="45896" y="13406"/>
                  </a:lnTo>
                  <a:lnTo>
                    <a:pt x="47530" y="10603"/>
                  </a:lnTo>
                  <a:lnTo>
                    <a:pt x="49678" y="8733"/>
                  </a:lnTo>
                  <a:lnTo>
                    <a:pt x="57758" y="3280"/>
                  </a:lnTo>
                  <a:lnTo>
                    <a:pt x="60730" y="677"/>
                  </a:lnTo>
                  <a:lnTo>
                    <a:pt x="63771" y="0"/>
                  </a:lnTo>
                  <a:lnTo>
                    <a:pt x="66855" y="606"/>
                  </a:lnTo>
                  <a:lnTo>
                    <a:pt x="73105" y="3044"/>
                  </a:lnTo>
                  <a:lnTo>
                    <a:pt x="82574" y="5475"/>
                  </a:lnTo>
                  <a:lnTo>
                    <a:pt x="116152" y="27363"/>
                  </a:lnTo>
                  <a:lnTo>
                    <a:pt x="120415" y="33633"/>
                  </a:lnTo>
                  <a:lnTo>
                    <a:pt x="130980" y="55999"/>
                  </a:lnTo>
                  <a:lnTo>
                    <a:pt x="136882" y="64000"/>
                  </a:lnTo>
                  <a:lnTo>
                    <a:pt x="137822" y="68673"/>
                  </a:lnTo>
                  <a:lnTo>
                    <a:pt x="132824" y="97168"/>
                  </a:lnTo>
                  <a:lnTo>
                    <a:pt x="125903" y="112857"/>
                  </a:lnTo>
                  <a:lnTo>
                    <a:pt x="120162" y="121020"/>
                  </a:lnTo>
                  <a:lnTo>
                    <a:pt x="100250" y="134883"/>
                  </a:lnTo>
                  <a:lnTo>
                    <a:pt x="78756" y="144991"/>
                  </a:lnTo>
                  <a:lnTo>
                    <a:pt x="47691" y="147795"/>
                  </a:lnTo>
                  <a:lnTo>
                    <a:pt x="38100" y="1478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256"/>
            <p:cNvSpPr/>
            <p:nvPr>
              <p:custDataLst>
                <p:tags r:id="rId200"/>
              </p:custDataLst>
            </p:nvPr>
          </p:nvSpPr>
          <p:spPr>
            <a:xfrm>
              <a:off x="7010400" y="1381125"/>
              <a:ext cx="190501" cy="226708"/>
            </a:xfrm>
            <a:custGeom>
              <a:avLst/>
              <a:gdLst/>
              <a:ahLst/>
              <a:cxnLst/>
              <a:rect l="0" t="0" r="0" b="0"/>
              <a:pathLst>
                <a:path w="190501" h="226708">
                  <a:moveTo>
                    <a:pt x="0" y="47625"/>
                  </a:moveTo>
                  <a:lnTo>
                    <a:pt x="0" y="47625"/>
                  </a:lnTo>
                  <a:lnTo>
                    <a:pt x="0" y="55826"/>
                  </a:lnTo>
                  <a:lnTo>
                    <a:pt x="14189" y="71305"/>
                  </a:lnTo>
                  <a:lnTo>
                    <a:pt x="40082" y="89028"/>
                  </a:lnTo>
                  <a:lnTo>
                    <a:pt x="69451" y="130780"/>
                  </a:lnTo>
                  <a:lnTo>
                    <a:pt x="74875" y="134812"/>
                  </a:lnTo>
                  <a:lnTo>
                    <a:pt x="80903" y="144936"/>
                  </a:lnTo>
                  <a:lnTo>
                    <a:pt x="84641" y="155433"/>
                  </a:lnTo>
                  <a:lnTo>
                    <a:pt x="102075" y="188320"/>
                  </a:lnTo>
                  <a:lnTo>
                    <a:pt x="104242" y="202769"/>
                  </a:lnTo>
                  <a:lnTo>
                    <a:pt x="101715" y="209359"/>
                  </a:lnTo>
                  <a:lnTo>
                    <a:pt x="98123" y="215815"/>
                  </a:lnTo>
                  <a:lnTo>
                    <a:pt x="96527" y="222212"/>
                  </a:lnTo>
                  <a:lnTo>
                    <a:pt x="95043" y="224341"/>
                  </a:lnTo>
                  <a:lnTo>
                    <a:pt x="92995" y="225761"/>
                  </a:lnTo>
                  <a:lnTo>
                    <a:pt x="90572" y="226707"/>
                  </a:lnTo>
                  <a:lnTo>
                    <a:pt x="88957" y="226280"/>
                  </a:lnTo>
                  <a:lnTo>
                    <a:pt x="87879" y="224937"/>
                  </a:lnTo>
                  <a:lnTo>
                    <a:pt x="87161" y="222983"/>
                  </a:lnTo>
                  <a:lnTo>
                    <a:pt x="85623" y="221680"/>
                  </a:lnTo>
                  <a:lnTo>
                    <a:pt x="81093" y="220233"/>
                  </a:lnTo>
                  <a:lnTo>
                    <a:pt x="79463" y="218789"/>
                  </a:lnTo>
                  <a:lnTo>
                    <a:pt x="77650" y="214362"/>
                  </a:lnTo>
                  <a:lnTo>
                    <a:pt x="76257" y="171142"/>
                  </a:lnTo>
                  <a:lnTo>
                    <a:pt x="77283" y="158613"/>
                  </a:lnTo>
                  <a:lnTo>
                    <a:pt x="92449" y="114092"/>
                  </a:lnTo>
                  <a:lnTo>
                    <a:pt x="117704" y="67798"/>
                  </a:lnTo>
                  <a:lnTo>
                    <a:pt x="154136" y="27016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257"/>
            <p:cNvSpPr/>
            <p:nvPr>
              <p:custDataLst>
                <p:tags r:id="rId201"/>
              </p:custDataLst>
            </p:nvPr>
          </p:nvSpPr>
          <p:spPr>
            <a:xfrm>
              <a:off x="7420632" y="1271124"/>
              <a:ext cx="75544" cy="405277"/>
            </a:xfrm>
            <a:custGeom>
              <a:avLst/>
              <a:gdLst/>
              <a:ahLst/>
              <a:cxnLst/>
              <a:rect l="0" t="0" r="0" b="0"/>
              <a:pathLst>
                <a:path w="75544" h="405277">
                  <a:moveTo>
                    <a:pt x="75543" y="14751"/>
                  </a:moveTo>
                  <a:lnTo>
                    <a:pt x="75543" y="14751"/>
                  </a:lnTo>
                  <a:lnTo>
                    <a:pt x="75543" y="9695"/>
                  </a:lnTo>
                  <a:lnTo>
                    <a:pt x="74485" y="8205"/>
                  </a:lnTo>
                  <a:lnTo>
                    <a:pt x="72721" y="7212"/>
                  </a:lnTo>
                  <a:lnTo>
                    <a:pt x="70487" y="6550"/>
                  </a:lnTo>
                  <a:lnTo>
                    <a:pt x="68998" y="5050"/>
                  </a:lnTo>
                  <a:lnTo>
                    <a:pt x="67343" y="562"/>
                  </a:lnTo>
                  <a:lnTo>
                    <a:pt x="65842" y="0"/>
                  </a:lnTo>
                  <a:lnTo>
                    <a:pt x="63785" y="684"/>
                  </a:lnTo>
                  <a:lnTo>
                    <a:pt x="57933" y="4329"/>
                  </a:lnTo>
                  <a:lnTo>
                    <a:pt x="57133" y="7649"/>
                  </a:lnTo>
                  <a:lnTo>
                    <a:pt x="55519" y="22479"/>
                  </a:lnTo>
                  <a:lnTo>
                    <a:pt x="37200" y="65465"/>
                  </a:lnTo>
                  <a:lnTo>
                    <a:pt x="28082" y="104920"/>
                  </a:lnTo>
                  <a:lnTo>
                    <a:pt x="17798" y="146784"/>
                  </a:lnTo>
                  <a:lnTo>
                    <a:pt x="10631" y="185941"/>
                  </a:lnTo>
                  <a:lnTo>
                    <a:pt x="2671" y="230796"/>
                  </a:lnTo>
                  <a:lnTo>
                    <a:pt x="0" y="271327"/>
                  </a:lnTo>
                  <a:lnTo>
                    <a:pt x="488" y="318414"/>
                  </a:lnTo>
                  <a:lnTo>
                    <a:pt x="7556" y="358965"/>
                  </a:lnTo>
                  <a:lnTo>
                    <a:pt x="13535" y="381559"/>
                  </a:lnTo>
                  <a:lnTo>
                    <a:pt x="22011" y="396602"/>
                  </a:lnTo>
                  <a:lnTo>
                    <a:pt x="28114" y="401421"/>
                  </a:lnTo>
                  <a:lnTo>
                    <a:pt x="37443" y="4052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258"/>
            <p:cNvSpPr/>
            <p:nvPr>
              <p:custDataLst>
                <p:tags r:id="rId202"/>
              </p:custDataLst>
            </p:nvPr>
          </p:nvSpPr>
          <p:spPr>
            <a:xfrm>
              <a:off x="7639050" y="1391974"/>
              <a:ext cx="15007" cy="246327"/>
            </a:xfrm>
            <a:custGeom>
              <a:avLst/>
              <a:gdLst/>
              <a:ahLst/>
              <a:cxnLst/>
              <a:rect l="0" t="0" r="0" b="0"/>
              <a:pathLst>
                <a:path w="15007" h="246327">
                  <a:moveTo>
                    <a:pt x="0" y="8201"/>
                  </a:moveTo>
                  <a:lnTo>
                    <a:pt x="0" y="8201"/>
                  </a:lnTo>
                  <a:lnTo>
                    <a:pt x="8200" y="0"/>
                  </a:lnTo>
                  <a:lnTo>
                    <a:pt x="8642" y="617"/>
                  </a:lnTo>
                  <a:lnTo>
                    <a:pt x="10561" y="24209"/>
                  </a:lnTo>
                  <a:lnTo>
                    <a:pt x="14571" y="30485"/>
                  </a:lnTo>
                  <a:lnTo>
                    <a:pt x="15006" y="34699"/>
                  </a:lnTo>
                  <a:lnTo>
                    <a:pt x="9800" y="81393"/>
                  </a:lnTo>
                  <a:lnTo>
                    <a:pt x="9549" y="127542"/>
                  </a:lnTo>
                  <a:lnTo>
                    <a:pt x="9527" y="175037"/>
                  </a:lnTo>
                  <a:lnTo>
                    <a:pt x="883" y="219784"/>
                  </a:lnTo>
                  <a:lnTo>
                    <a:pt x="0" y="2463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259"/>
            <p:cNvSpPr/>
            <p:nvPr>
              <p:custDataLst>
                <p:tags r:id="rId203"/>
              </p:custDataLst>
            </p:nvPr>
          </p:nvSpPr>
          <p:spPr>
            <a:xfrm>
              <a:off x="7639050" y="1247839"/>
              <a:ext cx="152352" cy="418988"/>
            </a:xfrm>
            <a:custGeom>
              <a:avLst/>
              <a:gdLst/>
              <a:ahLst/>
              <a:cxnLst/>
              <a:rect l="0" t="0" r="0" b="0"/>
              <a:pathLst>
                <a:path w="152352" h="418988">
                  <a:moveTo>
                    <a:pt x="0" y="352361"/>
                  </a:moveTo>
                  <a:lnTo>
                    <a:pt x="0" y="352361"/>
                  </a:lnTo>
                  <a:lnTo>
                    <a:pt x="0" y="312263"/>
                  </a:lnTo>
                  <a:lnTo>
                    <a:pt x="2822" y="272944"/>
                  </a:lnTo>
                  <a:lnTo>
                    <a:pt x="7538" y="237108"/>
                  </a:lnTo>
                  <a:lnTo>
                    <a:pt x="8937" y="199679"/>
                  </a:lnTo>
                  <a:lnTo>
                    <a:pt x="14465" y="154162"/>
                  </a:lnTo>
                  <a:lnTo>
                    <a:pt x="18144" y="108051"/>
                  </a:lnTo>
                  <a:lnTo>
                    <a:pt x="21693" y="70093"/>
                  </a:lnTo>
                  <a:lnTo>
                    <a:pt x="35510" y="28817"/>
                  </a:lnTo>
                  <a:lnTo>
                    <a:pt x="38007" y="17005"/>
                  </a:lnTo>
                  <a:lnTo>
                    <a:pt x="42645" y="8228"/>
                  </a:lnTo>
                  <a:lnTo>
                    <a:pt x="48233" y="3621"/>
                  </a:lnTo>
                  <a:lnTo>
                    <a:pt x="57330" y="1028"/>
                  </a:lnTo>
                  <a:lnTo>
                    <a:pt x="74329" y="0"/>
                  </a:lnTo>
                  <a:lnTo>
                    <a:pt x="80702" y="5011"/>
                  </a:lnTo>
                  <a:lnTo>
                    <a:pt x="89293" y="18256"/>
                  </a:lnTo>
                  <a:lnTo>
                    <a:pt x="93485" y="30529"/>
                  </a:lnTo>
                  <a:lnTo>
                    <a:pt x="95204" y="74420"/>
                  </a:lnTo>
                  <a:lnTo>
                    <a:pt x="83489" y="116279"/>
                  </a:lnTo>
                  <a:lnTo>
                    <a:pt x="71570" y="145548"/>
                  </a:lnTo>
                  <a:lnTo>
                    <a:pt x="61095" y="158600"/>
                  </a:lnTo>
                  <a:lnTo>
                    <a:pt x="58319" y="168185"/>
                  </a:lnTo>
                  <a:lnTo>
                    <a:pt x="57670" y="174550"/>
                  </a:lnTo>
                  <a:lnTo>
                    <a:pt x="54559" y="180906"/>
                  </a:lnTo>
                  <a:lnTo>
                    <a:pt x="48995" y="188554"/>
                  </a:lnTo>
                  <a:lnTo>
                    <a:pt x="49596" y="190239"/>
                  </a:lnTo>
                  <a:lnTo>
                    <a:pt x="54442" y="197668"/>
                  </a:lnTo>
                  <a:lnTo>
                    <a:pt x="56793" y="207721"/>
                  </a:lnTo>
                  <a:lnTo>
                    <a:pt x="62101" y="214019"/>
                  </a:lnTo>
                  <a:lnTo>
                    <a:pt x="67464" y="216793"/>
                  </a:lnTo>
                  <a:lnTo>
                    <a:pt x="70376" y="217532"/>
                  </a:lnTo>
                  <a:lnTo>
                    <a:pt x="72317" y="219083"/>
                  </a:lnTo>
                  <a:lnTo>
                    <a:pt x="80745" y="232138"/>
                  </a:lnTo>
                  <a:lnTo>
                    <a:pt x="110323" y="252903"/>
                  </a:lnTo>
                  <a:lnTo>
                    <a:pt x="123666" y="259102"/>
                  </a:lnTo>
                  <a:lnTo>
                    <a:pt x="130104" y="265404"/>
                  </a:lnTo>
                  <a:lnTo>
                    <a:pt x="148160" y="292289"/>
                  </a:lnTo>
                  <a:lnTo>
                    <a:pt x="152028" y="319658"/>
                  </a:lnTo>
                  <a:lnTo>
                    <a:pt x="152351" y="341417"/>
                  </a:lnTo>
                  <a:lnTo>
                    <a:pt x="149556" y="350319"/>
                  </a:lnTo>
                  <a:lnTo>
                    <a:pt x="123751" y="389819"/>
                  </a:lnTo>
                  <a:lnTo>
                    <a:pt x="116384" y="396526"/>
                  </a:lnTo>
                  <a:lnTo>
                    <a:pt x="86312" y="416197"/>
                  </a:lnTo>
                  <a:lnTo>
                    <a:pt x="68085" y="418475"/>
                  </a:lnTo>
                  <a:lnTo>
                    <a:pt x="39797" y="418987"/>
                  </a:lnTo>
                  <a:lnTo>
                    <a:pt x="36056" y="417945"/>
                  </a:lnTo>
                  <a:lnTo>
                    <a:pt x="33562" y="416192"/>
                  </a:lnTo>
                  <a:lnTo>
                    <a:pt x="16139" y="395182"/>
                  </a:lnTo>
                  <a:lnTo>
                    <a:pt x="11485" y="377278"/>
                  </a:lnTo>
                  <a:lnTo>
                    <a:pt x="9525" y="3523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260"/>
            <p:cNvSpPr/>
            <p:nvPr>
              <p:custDataLst>
                <p:tags r:id="rId204"/>
              </p:custDataLst>
            </p:nvPr>
          </p:nvSpPr>
          <p:spPr>
            <a:xfrm>
              <a:off x="7820025" y="1228841"/>
              <a:ext cx="176831" cy="418985"/>
            </a:xfrm>
            <a:custGeom>
              <a:avLst/>
              <a:gdLst/>
              <a:ahLst/>
              <a:cxnLst/>
              <a:rect l="0" t="0" r="0" b="0"/>
              <a:pathLst>
                <a:path w="176831" h="418985">
                  <a:moveTo>
                    <a:pt x="85725" y="9409"/>
                  </a:moveTo>
                  <a:lnTo>
                    <a:pt x="85725" y="9409"/>
                  </a:lnTo>
                  <a:lnTo>
                    <a:pt x="103625" y="1870"/>
                  </a:lnTo>
                  <a:lnTo>
                    <a:pt x="126933" y="0"/>
                  </a:lnTo>
                  <a:lnTo>
                    <a:pt x="129072" y="1020"/>
                  </a:lnTo>
                  <a:lnTo>
                    <a:pt x="130498" y="2758"/>
                  </a:lnTo>
                  <a:lnTo>
                    <a:pt x="133141" y="7511"/>
                  </a:lnTo>
                  <a:lnTo>
                    <a:pt x="137844" y="13152"/>
                  </a:lnTo>
                  <a:lnTo>
                    <a:pt x="140639" y="22009"/>
                  </a:lnTo>
                  <a:lnTo>
                    <a:pt x="145035" y="38895"/>
                  </a:lnTo>
                  <a:lnTo>
                    <a:pt x="162115" y="81808"/>
                  </a:lnTo>
                  <a:lnTo>
                    <a:pt x="169606" y="122958"/>
                  </a:lnTo>
                  <a:lnTo>
                    <a:pt x="172145" y="162719"/>
                  </a:lnTo>
                  <a:lnTo>
                    <a:pt x="176830" y="196886"/>
                  </a:lnTo>
                  <a:lnTo>
                    <a:pt x="170004" y="240234"/>
                  </a:lnTo>
                  <a:lnTo>
                    <a:pt x="158464" y="284192"/>
                  </a:lnTo>
                  <a:lnTo>
                    <a:pt x="139447" y="323449"/>
                  </a:lnTo>
                  <a:lnTo>
                    <a:pt x="125749" y="351166"/>
                  </a:lnTo>
                  <a:lnTo>
                    <a:pt x="82079" y="392147"/>
                  </a:lnTo>
                  <a:lnTo>
                    <a:pt x="42676" y="412026"/>
                  </a:lnTo>
                  <a:lnTo>
                    <a:pt x="0" y="4189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SMARTInkShape-Group72"/>
          <p:cNvGrpSpPr/>
          <p:nvPr/>
        </p:nvGrpSpPr>
        <p:grpSpPr>
          <a:xfrm>
            <a:off x="8439326" y="695362"/>
            <a:ext cx="590375" cy="190464"/>
            <a:chOff x="8439326" y="695362"/>
            <a:chExt cx="590375" cy="190464"/>
          </a:xfrm>
        </p:grpSpPr>
        <p:sp>
          <p:nvSpPr>
            <p:cNvPr id="48" name="SMARTInkShape-261"/>
            <p:cNvSpPr/>
            <p:nvPr>
              <p:custDataLst>
                <p:tags r:id="rId196"/>
              </p:custDataLst>
            </p:nvPr>
          </p:nvSpPr>
          <p:spPr>
            <a:xfrm>
              <a:off x="8524909" y="762000"/>
              <a:ext cx="504792" cy="38100"/>
            </a:xfrm>
            <a:custGeom>
              <a:avLst/>
              <a:gdLst/>
              <a:ahLst/>
              <a:cxnLst/>
              <a:rect l="0" t="0" r="0" b="0"/>
              <a:pathLst>
                <a:path w="504792" h="38100">
                  <a:moveTo>
                    <a:pt x="9491" y="28575"/>
                  </a:moveTo>
                  <a:lnTo>
                    <a:pt x="9491" y="28575"/>
                  </a:lnTo>
                  <a:lnTo>
                    <a:pt x="9491" y="33631"/>
                  </a:lnTo>
                  <a:lnTo>
                    <a:pt x="8433" y="35121"/>
                  </a:lnTo>
                  <a:lnTo>
                    <a:pt x="6669" y="36114"/>
                  </a:lnTo>
                  <a:lnTo>
                    <a:pt x="0" y="38090"/>
                  </a:lnTo>
                  <a:lnTo>
                    <a:pt x="40065" y="38099"/>
                  </a:lnTo>
                  <a:lnTo>
                    <a:pt x="79384" y="35278"/>
                  </a:lnTo>
                  <a:lnTo>
                    <a:pt x="118041" y="30561"/>
                  </a:lnTo>
                  <a:lnTo>
                    <a:pt x="163010" y="26341"/>
                  </a:lnTo>
                  <a:lnTo>
                    <a:pt x="209848" y="21210"/>
                  </a:lnTo>
                  <a:lnTo>
                    <a:pt x="242471" y="18952"/>
                  </a:lnTo>
                  <a:lnTo>
                    <a:pt x="278137" y="14420"/>
                  </a:lnTo>
                  <a:lnTo>
                    <a:pt x="312334" y="8878"/>
                  </a:lnTo>
                  <a:lnTo>
                    <a:pt x="345171" y="3946"/>
                  </a:lnTo>
                  <a:lnTo>
                    <a:pt x="391292" y="1169"/>
                  </a:lnTo>
                  <a:lnTo>
                    <a:pt x="436392" y="231"/>
                  </a:lnTo>
                  <a:lnTo>
                    <a:pt x="481931" y="20"/>
                  </a:lnTo>
                  <a:lnTo>
                    <a:pt x="50479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262"/>
            <p:cNvSpPr/>
            <p:nvPr>
              <p:custDataLst>
                <p:tags r:id="rId197"/>
              </p:custDataLst>
            </p:nvPr>
          </p:nvSpPr>
          <p:spPr>
            <a:xfrm>
              <a:off x="8439326" y="695362"/>
              <a:ext cx="199850" cy="190464"/>
            </a:xfrm>
            <a:custGeom>
              <a:avLst/>
              <a:gdLst/>
              <a:ahLst/>
              <a:cxnLst/>
              <a:rect l="0" t="0" r="0" b="0"/>
              <a:pathLst>
                <a:path w="199850" h="190464">
                  <a:moveTo>
                    <a:pt x="76024" y="28538"/>
                  </a:moveTo>
                  <a:lnTo>
                    <a:pt x="76024" y="28538"/>
                  </a:lnTo>
                  <a:lnTo>
                    <a:pt x="76024" y="20337"/>
                  </a:lnTo>
                  <a:lnTo>
                    <a:pt x="81080" y="14349"/>
                  </a:lnTo>
                  <a:lnTo>
                    <a:pt x="82569" y="13787"/>
                  </a:lnTo>
                  <a:lnTo>
                    <a:pt x="83562" y="14470"/>
                  </a:lnTo>
                  <a:lnTo>
                    <a:pt x="84224" y="15985"/>
                  </a:lnTo>
                  <a:lnTo>
                    <a:pt x="84666" y="15936"/>
                  </a:lnTo>
                  <a:lnTo>
                    <a:pt x="85156" y="13059"/>
                  </a:lnTo>
                  <a:lnTo>
                    <a:pt x="86345" y="11869"/>
                  </a:lnTo>
                  <a:lnTo>
                    <a:pt x="95858" y="7136"/>
                  </a:lnTo>
                  <a:lnTo>
                    <a:pt x="102873" y="1380"/>
                  </a:lnTo>
                  <a:lnTo>
                    <a:pt x="113688" y="0"/>
                  </a:lnTo>
                  <a:lnTo>
                    <a:pt x="119051" y="5030"/>
                  </a:lnTo>
                  <a:lnTo>
                    <a:pt x="119526" y="6516"/>
                  </a:lnTo>
                  <a:lnTo>
                    <a:pt x="118783" y="7507"/>
                  </a:lnTo>
                  <a:lnTo>
                    <a:pt x="117230" y="8167"/>
                  </a:lnTo>
                  <a:lnTo>
                    <a:pt x="115505" y="14545"/>
                  </a:lnTo>
                  <a:lnTo>
                    <a:pt x="114397" y="25774"/>
                  </a:lnTo>
                  <a:lnTo>
                    <a:pt x="79355" y="69810"/>
                  </a:lnTo>
                  <a:lnTo>
                    <a:pt x="45603" y="106465"/>
                  </a:lnTo>
                  <a:lnTo>
                    <a:pt x="21034" y="126420"/>
                  </a:lnTo>
                  <a:lnTo>
                    <a:pt x="13484" y="135541"/>
                  </a:lnTo>
                  <a:lnTo>
                    <a:pt x="4342" y="141734"/>
                  </a:lnTo>
                  <a:lnTo>
                    <a:pt x="1832" y="146934"/>
                  </a:lnTo>
                  <a:lnTo>
                    <a:pt x="0" y="165144"/>
                  </a:lnTo>
                  <a:lnTo>
                    <a:pt x="1000" y="167234"/>
                  </a:lnTo>
                  <a:lnTo>
                    <a:pt x="2725" y="168627"/>
                  </a:lnTo>
                  <a:lnTo>
                    <a:pt x="29490" y="178707"/>
                  </a:lnTo>
                  <a:lnTo>
                    <a:pt x="69417" y="183564"/>
                  </a:lnTo>
                  <a:lnTo>
                    <a:pt x="110232" y="189100"/>
                  </a:lnTo>
                  <a:lnTo>
                    <a:pt x="152513" y="190194"/>
                  </a:lnTo>
                  <a:lnTo>
                    <a:pt x="199849" y="1904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SMARTInkShape-Group73"/>
          <p:cNvGrpSpPr/>
          <p:nvPr/>
        </p:nvGrpSpPr>
        <p:grpSpPr>
          <a:xfrm>
            <a:off x="9544050" y="552620"/>
            <a:ext cx="257176" cy="398261"/>
            <a:chOff x="9544050" y="552620"/>
            <a:chExt cx="257176" cy="398261"/>
          </a:xfrm>
        </p:grpSpPr>
        <p:sp>
          <p:nvSpPr>
            <p:cNvPr id="51" name="SMARTInkShape-263"/>
            <p:cNvSpPr/>
            <p:nvPr>
              <p:custDataLst>
                <p:tags r:id="rId194"/>
              </p:custDataLst>
            </p:nvPr>
          </p:nvSpPr>
          <p:spPr>
            <a:xfrm>
              <a:off x="9544050" y="552620"/>
              <a:ext cx="95213" cy="398261"/>
            </a:xfrm>
            <a:custGeom>
              <a:avLst/>
              <a:gdLst/>
              <a:ahLst/>
              <a:cxnLst/>
              <a:rect l="0" t="0" r="0" b="0"/>
              <a:pathLst>
                <a:path w="95213" h="398261">
                  <a:moveTo>
                    <a:pt x="28575" y="161755"/>
                  </a:moveTo>
                  <a:lnTo>
                    <a:pt x="28575" y="161755"/>
                  </a:lnTo>
                  <a:lnTo>
                    <a:pt x="23518" y="161755"/>
                  </a:lnTo>
                  <a:lnTo>
                    <a:pt x="22029" y="162813"/>
                  </a:lnTo>
                  <a:lnTo>
                    <a:pt x="21035" y="164577"/>
                  </a:lnTo>
                  <a:lnTo>
                    <a:pt x="19311" y="171456"/>
                  </a:lnTo>
                  <a:lnTo>
                    <a:pt x="19165" y="175944"/>
                  </a:lnTo>
                  <a:lnTo>
                    <a:pt x="16279" y="181467"/>
                  </a:lnTo>
                  <a:lnTo>
                    <a:pt x="10861" y="188579"/>
                  </a:lnTo>
                  <a:lnTo>
                    <a:pt x="3002" y="232678"/>
                  </a:lnTo>
                  <a:lnTo>
                    <a:pt x="264" y="276345"/>
                  </a:lnTo>
                  <a:lnTo>
                    <a:pt x="16" y="323511"/>
                  </a:lnTo>
                  <a:lnTo>
                    <a:pt x="0" y="367927"/>
                  </a:lnTo>
                  <a:lnTo>
                    <a:pt x="0" y="398260"/>
                  </a:lnTo>
                  <a:lnTo>
                    <a:pt x="0" y="351392"/>
                  </a:lnTo>
                  <a:lnTo>
                    <a:pt x="1058" y="312787"/>
                  </a:lnTo>
                  <a:lnTo>
                    <a:pt x="7540" y="272963"/>
                  </a:lnTo>
                  <a:lnTo>
                    <a:pt x="11760" y="237039"/>
                  </a:lnTo>
                  <a:lnTo>
                    <a:pt x="16890" y="199584"/>
                  </a:lnTo>
                  <a:lnTo>
                    <a:pt x="23679" y="154058"/>
                  </a:lnTo>
                  <a:lnTo>
                    <a:pt x="28667" y="107945"/>
                  </a:lnTo>
                  <a:lnTo>
                    <a:pt x="36649" y="62476"/>
                  </a:lnTo>
                  <a:lnTo>
                    <a:pt x="42727" y="41793"/>
                  </a:lnTo>
                  <a:lnTo>
                    <a:pt x="65197" y="1766"/>
                  </a:lnTo>
                  <a:lnTo>
                    <a:pt x="68840" y="690"/>
                  </a:lnTo>
                  <a:lnTo>
                    <a:pt x="74746" y="0"/>
                  </a:lnTo>
                  <a:lnTo>
                    <a:pt x="80825" y="4937"/>
                  </a:lnTo>
                  <a:lnTo>
                    <a:pt x="83548" y="10214"/>
                  </a:lnTo>
                  <a:lnTo>
                    <a:pt x="84273" y="13102"/>
                  </a:lnTo>
                  <a:lnTo>
                    <a:pt x="93073" y="28480"/>
                  </a:lnTo>
                  <a:lnTo>
                    <a:pt x="95212" y="74345"/>
                  </a:lnTo>
                  <a:lnTo>
                    <a:pt x="92411" y="83395"/>
                  </a:lnTo>
                  <a:lnTo>
                    <a:pt x="79001" y="101146"/>
                  </a:lnTo>
                  <a:lnTo>
                    <a:pt x="59234" y="120455"/>
                  </a:lnTo>
                  <a:lnTo>
                    <a:pt x="29162" y="139881"/>
                  </a:lnTo>
                  <a:lnTo>
                    <a:pt x="11440" y="142540"/>
                  </a:lnTo>
                  <a:lnTo>
                    <a:pt x="0" y="1427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264"/>
            <p:cNvSpPr/>
            <p:nvPr>
              <p:custDataLst>
                <p:tags r:id="rId195"/>
              </p:custDataLst>
            </p:nvPr>
          </p:nvSpPr>
          <p:spPr>
            <a:xfrm>
              <a:off x="9667875" y="666750"/>
              <a:ext cx="133351" cy="218518"/>
            </a:xfrm>
            <a:custGeom>
              <a:avLst/>
              <a:gdLst/>
              <a:ahLst/>
              <a:cxnLst/>
              <a:rect l="0" t="0" r="0" b="0"/>
              <a:pathLst>
                <a:path w="133351" h="218518">
                  <a:moveTo>
                    <a:pt x="0" y="76200"/>
                  </a:moveTo>
                  <a:lnTo>
                    <a:pt x="0" y="76200"/>
                  </a:lnTo>
                  <a:lnTo>
                    <a:pt x="9134" y="85333"/>
                  </a:lnTo>
                  <a:lnTo>
                    <a:pt x="9410" y="90665"/>
                  </a:lnTo>
                  <a:lnTo>
                    <a:pt x="10507" y="92193"/>
                  </a:lnTo>
                  <a:lnTo>
                    <a:pt x="12296" y="93212"/>
                  </a:lnTo>
                  <a:lnTo>
                    <a:pt x="14547" y="93892"/>
                  </a:lnTo>
                  <a:lnTo>
                    <a:pt x="16048" y="95403"/>
                  </a:lnTo>
                  <a:lnTo>
                    <a:pt x="21279" y="105432"/>
                  </a:lnTo>
                  <a:lnTo>
                    <a:pt x="23711" y="108388"/>
                  </a:lnTo>
                  <a:lnTo>
                    <a:pt x="26413" y="117317"/>
                  </a:lnTo>
                  <a:lnTo>
                    <a:pt x="28672" y="127282"/>
                  </a:lnTo>
                  <a:lnTo>
                    <a:pt x="35924" y="142304"/>
                  </a:lnTo>
                  <a:lnTo>
                    <a:pt x="37973" y="173267"/>
                  </a:lnTo>
                  <a:lnTo>
                    <a:pt x="35222" y="180372"/>
                  </a:lnTo>
                  <a:lnTo>
                    <a:pt x="31530" y="187057"/>
                  </a:lnTo>
                  <a:lnTo>
                    <a:pt x="28392" y="196771"/>
                  </a:lnTo>
                  <a:lnTo>
                    <a:pt x="22288" y="206351"/>
                  </a:lnTo>
                  <a:lnTo>
                    <a:pt x="20489" y="212715"/>
                  </a:lnTo>
                  <a:lnTo>
                    <a:pt x="18951" y="214835"/>
                  </a:lnTo>
                  <a:lnTo>
                    <a:pt x="16867" y="216248"/>
                  </a:lnTo>
                  <a:lnTo>
                    <a:pt x="10975" y="218517"/>
                  </a:lnTo>
                  <a:lnTo>
                    <a:pt x="10492" y="217644"/>
                  </a:lnTo>
                  <a:lnTo>
                    <a:pt x="9530" y="170590"/>
                  </a:lnTo>
                  <a:lnTo>
                    <a:pt x="10585" y="158368"/>
                  </a:lnTo>
                  <a:lnTo>
                    <a:pt x="28822" y="111455"/>
                  </a:lnTo>
                  <a:lnTo>
                    <a:pt x="36094" y="95044"/>
                  </a:lnTo>
                  <a:lnTo>
                    <a:pt x="73632" y="50621"/>
                  </a:lnTo>
                  <a:lnTo>
                    <a:pt x="105386" y="21299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SMARTInkShape-Group74"/>
          <p:cNvGrpSpPr/>
          <p:nvPr/>
        </p:nvGrpSpPr>
        <p:grpSpPr>
          <a:xfrm>
            <a:off x="10020546" y="457200"/>
            <a:ext cx="998391" cy="438151"/>
            <a:chOff x="10020546" y="457200"/>
            <a:chExt cx="998391" cy="438151"/>
          </a:xfrm>
        </p:grpSpPr>
        <p:sp>
          <p:nvSpPr>
            <p:cNvPr id="54" name="SMARTInkShape-265"/>
            <p:cNvSpPr/>
            <p:nvPr>
              <p:custDataLst>
                <p:tags r:id="rId187"/>
              </p:custDataLst>
            </p:nvPr>
          </p:nvSpPr>
          <p:spPr>
            <a:xfrm>
              <a:off x="10020546" y="552842"/>
              <a:ext cx="104530" cy="342509"/>
            </a:xfrm>
            <a:custGeom>
              <a:avLst/>
              <a:gdLst/>
              <a:ahLst/>
              <a:cxnLst/>
              <a:rect l="0" t="0" r="0" b="0"/>
              <a:pathLst>
                <a:path w="104530" h="342509">
                  <a:moveTo>
                    <a:pt x="104529" y="9133"/>
                  </a:moveTo>
                  <a:lnTo>
                    <a:pt x="104529" y="9133"/>
                  </a:lnTo>
                  <a:lnTo>
                    <a:pt x="99472" y="9133"/>
                  </a:lnTo>
                  <a:lnTo>
                    <a:pt x="97983" y="8075"/>
                  </a:lnTo>
                  <a:lnTo>
                    <a:pt x="96991" y="6311"/>
                  </a:lnTo>
                  <a:lnTo>
                    <a:pt x="95395" y="932"/>
                  </a:lnTo>
                  <a:lnTo>
                    <a:pt x="92356" y="196"/>
                  </a:lnTo>
                  <a:lnTo>
                    <a:pt x="90064" y="0"/>
                  </a:lnTo>
                  <a:lnTo>
                    <a:pt x="88536" y="928"/>
                  </a:lnTo>
                  <a:lnTo>
                    <a:pt x="87517" y="2605"/>
                  </a:lnTo>
                  <a:lnTo>
                    <a:pt x="86838" y="4781"/>
                  </a:lnTo>
                  <a:lnTo>
                    <a:pt x="59791" y="51051"/>
                  </a:lnTo>
                  <a:lnTo>
                    <a:pt x="41004" y="96169"/>
                  </a:lnTo>
                  <a:lnTo>
                    <a:pt x="25150" y="142656"/>
                  </a:lnTo>
                  <a:lnTo>
                    <a:pt x="9279" y="190131"/>
                  </a:lnTo>
                  <a:lnTo>
                    <a:pt x="1635" y="228213"/>
                  </a:lnTo>
                  <a:lnTo>
                    <a:pt x="0" y="268295"/>
                  </a:lnTo>
                  <a:lnTo>
                    <a:pt x="845" y="306590"/>
                  </a:lnTo>
                  <a:lnTo>
                    <a:pt x="9279" y="3425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266"/>
            <p:cNvSpPr/>
            <p:nvPr>
              <p:custDataLst>
                <p:tags r:id="rId188"/>
              </p:custDataLst>
            </p:nvPr>
          </p:nvSpPr>
          <p:spPr>
            <a:xfrm>
              <a:off x="10115588" y="592646"/>
              <a:ext cx="133295" cy="283048"/>
            </a:xfrm>
            <a:custGeom>
              <a:avLst/>
              <a:gdLst/>
              <a:ahLst/>
              <a:cxnLst/>
              <a:rect l="0" t="0" r="0" b="0"/>
              <a:pathLst>
                <a:path w="133295" h="283048">
                  <a:moveTo>
                    <a:pt x="66637" y="102679"/>
                  </a:moveTo>
                  <a:lnTo>
                    <a:pt x="66637" y="102679"/>
                  </a:lnTo>
                  <a:lnTo>
                    <a:pt x="66637" y="75660"/>
                  </a:lnTo>
                  <a:lnTo>
                    <a:pt x="66637" y="79622"/>
                  </a:lnTo>
                  <a:lnTo>
                    <a:pt x="63813" y="84670"/>
                  </a:lnTo>
                  <a:lnTo>
                    <a:pt x="60091" y="90442"/>
                  </a:lnTo>
                  <a:lnTo>
                    <a:pt x="40943" y="134813"/>
                  </a:lnTo>
                  <a:lnTo>
                    <a:pt x="32683" y="154651"/>
                  </a:lnTo>
                  <a:lnTo>
                    <a:pt x="21297" y="200231"/>
                  </a:lnTo>
                  <a:lnTo>
                    <a:pt x="12133" y="226332"/>
                  </a:lnTo>
                  <a:lnTo>
                    <a:pt x="7449" y="245503"/>
                  </a:lnTo>
                  <a:lnTo>
                    <a:pt x="1441" y="265887"/>
                  </a:lnTo>
                  <a:lnTo>
                    <a:pt x="0" y="283047"/>
                  </a:lnTo>
                  <a:lnTo>
                    <a:pt x="13223" y="270343"/>
                  </a:lnTo>
                  <a:lnTo>
                    <a:pt x="16441" y="264333"/>
                  </a:lnTo>
                  <a:lnTo>
                    <a:pt x="35158" y="221888"/>
                  </a:lnTo>
                  <a:lnTo>
                    <a:pt x="47640" y="184670"/>
                  </a:lnTo>
                  <a:lnTo>
                    <a:pt x="60297" y="141923"/>
                  </a:lnTo>
                  <a:lnTo>
                    <a:pt x="72989" y="102905"/>
                  </a:lnTo>
                  <a:lnTo>
                    <a:pt x="85687" y="64624"/>
                  </a:lnTo>
                  <a:lnTo>
                    <a:pt x="101562" y="25623"/>
                  </a:lnTo>
                  <a:lnTo>
                    <a:pt x="121906" y="0"/>
                  </a:lnTo>
                  <a:lnTo>
                    <a:pt x="123591" y="360"/>
                  </a:lnTo>
                  <a:lnTo>
                    <a:pt x="128286" y="3582"/>
                  </a:lnTo>
                  <a:lnTo>
                    <a:pt x="131077" y="8541"/>
                  </a:lnTo>
                  <a:lnTo>
                    <a:pt x="132869" y="20349"/>
                  </a:lnTo>
                  <a:lnTo>
                    <a:pt x="133294" y="64835"/>
                  </a:lnTo>
                  <a:lnTo>
                    <a:pt x="132252" y="102909"/>
                  </a:lnTo>
                  <a:lnTo>
                    <a:pt x="124670" y="150241"/>
                  </a:lnTo>
                  <a:lnTo>
                    <a:pt x="123839" y="197739"/>
                  </a:lnTo>
                  <a:lnTo>
                    <a:pt x="123787" y="21697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267"/>
            <p:cNvSpPr/>
            <p:nvPr>
              <p:custDataLst>
                <p:tags r:id="rId189"/>
              </p:custDataLst>
            </p:nvPr>
          </p:nvSpPr>
          <p:spPr>
            <a:xfrm>
              <a:off x="10134635" y="723900"/>
              <a:ext cx="152366" cy="57151"/>
            </a:xfrm>
            <a:custGeom>
              <a:avLst/>
              <a:gdLst/>
              <a:ahLst/>
              <a:cxnLst/>
              <a:rect l="0" t="0" r="0" b="0"/>
              <a:pathLst>
                <a:path w="152366" h="57151">
                  <a:moveTo>
                    <a:pt x="9490" y="57150"/>
                  </a:moveTo>
                  <a:lnTo>
                    <a:pt x="9490" y="57150"/>
                  </a:lnTo>
                  <a:lnTo>
                    <a:pt x="356" y="57150"/>
                  </a:lnTo>
                  <a:lnTo>
                    <a:pt x="0" y="48949"/>
                  </a:lnTo>
                  <a:lnTo>
                    <a:pt x="5031" y="42961"/>
                  </a:lnTo>
                  <a:lnTo>
                    <a:pt x="10330" y="40260"/>
                  </a:lnTo>
                  <a:lnTo>
                    <a:pt x="27412" y="33470"/>
                  </a:lnTo>
                  <a:lnTo>
                    <a:pt x="45682" y="22996"/>
                  </a:lnTo>
                  <a:lnTo>
                    <a:pt x="86692" y="14513"/>
                  </a:lnTo>
                  <a:lnTo>
                    <a:pt x="125908" y="2643"/>
                  </a:lnTo>
                  <a:lnTo>
                    <a:pt x="15236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268"/>
            <p:cNvSpPr/>
            <p:nvPr>
              <p:custDataLst>
                <p:tags r:id="rId190"/>
              </p:custDataLst>
            </p:nvPr>
          </p:nvSpPr>
          <p:spPr>
            <a:xfrm>
              <a:off x="10449318" y="590765"/>
              <a:ext cx="132958" cy="218811"/>
            </a:xfrm>
            <a:custGeom>
              <a:avLst/>
              <a:gdLst/>
              <a:ahLst/>
              <a:cxnLst/>
              <a:rect l="0" t="0" r="0" b="0"/>
              <a:pathLst>
                <a:path w="132958" h="218811">
                  <a:moveTo>
                    <a:pt x="28182" y="66460"/>
                  </a:moveTo>
                  <a:lnTo>
                    <a:pt x="28182" y="66460"/>
                  </a:lnTo>
                  <a:lnTo>
                    <a:pt x="28182" y="56969"/>
                  </a:lnTo>
                  <a:lnTo>
                    <a:pt x="28182" y="101449"/>
                  </a:lnTo>
                  <a:lnTo>
                    <a:pt x="27124" y="126987"/>
                  </a:lnTo>
                  <a:lnTo>
                    <a:pt x="20644" y="144895"/>
                  </a:lnTo>
                  <a:lnTo>
                    <a:pt x="18692" y="192010"/>
                  </a:lnTo>
                  <a:lnTo>
                    <a:pt x="15850" y="199165"/>
                  </a:lnTo>
                  <a:lnTo>
                    <a:pt x="12118" y="205874"/>
                  </a:lnTo>
                  <a:lnTo>
                    <a:pt x="9167" y="218691"/>
                  </a:lnTo>
                  <a:lnTo>
                    <a:pt x="4087" y="218810"/>
                  </a:lnTo>
                  <a:lnTo>
                    <a:pt x="2593" y="217768"/>
                  </a:lnTo>
                  <a:lnTo>
                    <a:pt x="1598" y="216016"/>
                  </a:lnTo>
                  <a:lnTo>
                    <a:pt x="0" y="205598"/>
                  </a:lnTo>
                  <a:lnTo>
                    <a:pt x="688" y="167656"/>
                  </a:lnTo>
                  <a:lnTo>
                    <a:pt x="9309" y="123378"/>
                  </a:lnTo>
                  <a:lnTo>
                    <a:pt x="25301" y="76048"/>
                  </a:lnTo>
                  <a:lnTo>
                    <a:pt x="47250" y="28549"/>
                  </a:lnTo>
                  <a:lnTo>
                    <a:pt x="59936" y="8054"/>
                  </a:lnTo>
                  <a:lnTo>
                    <a:pt x="66283" y="3460"/>
                  </a:lnTo>
                  <a:lnTo>
                    <a:pt x="75807" y="874"/>
                  </a:lnTo>
                  <a:lnTo>
                    <a:pt x="88507" y="0"/>
                  </a:lnTo>
                  <a:lnTo>
                    <a:pt x="94857" y="2703"/>
                  </a:lnTo>
                  <a:lnTo>
                    <a:pt x="117082" y="22181"/>
                  </a:lnTo>
                  <a:lnTo>
                    <a:pt x="120608" y="31258"/>
                  </a:lnTo>
                  <a:lnTo>
                    <a:pt x="131468" y="72980"/>
                  </a:lnTo>
                  <a:lnTo>
                    <a:pt x="132870" y="117270"/>
                  </a:lnTo>
                  <a:lnTo>
                    <a:pt x="132957" y="1617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269"/>
            <p:cNvSpPr/>
            <p:nvPr>
              <p:custDataLst>
                <p:tags r:id="rId191"/>
              </p:custDataLst>
            </p:nvPr>
          </p:nvSpPr>
          <p:spPr>
            <a:xfrm>
              <a:off x="10734675" y="619125"/>
              <a:ext cx="37986" cy="190501"/>
            </a:xfrm>
            <a:custGeom>
              <a:avLst/>
              <a:gdLst/>
              <a:ahLst/>
              <a:cxnLst/>
              <a:rect l="0" t="0" r="0" b="0"/>
              <a:pathLst>
                <a:path w="37986" h="190501">
                  <a:moveTo>
                    <a:pt x="28575" y="0"/>
                  </a:moveTo>
                  <a:lnTo>
                    <a:pt x="28575" y="0"/>
                  </a:lnTo>
                  <a:lnTo>
                    <a:pt x="36777" y="0"/>
                  </a:lnTo>
                  <a:lnTo>
                    <a:pt x="37217" y="1058"/>
                  </a:lnTo>
                  <a:lnTo>
                    <a:pt x="37985" y="8201"/>
                  </a:lnTo>
                  <a:lnTo>
                    <a:pt x="31532" y="16868"/>
                  </a:lnTo>
                  <a:lnTo>
                    <a:pt x="29452" y="25694"/>
                  </a:lnTo>
                  <a:lnTo>
                    <a:pt x="27593" y="51022"/>
                  </a:lnTo>
                  <a:lnTo>
                    <a:pt x="22052" y="64742"/>
                  </a:lnTo>
                  <a:lnTo>
                    <a:pt x="19168" y="112188"/>
                  </a:lnTo>
                  <a:lnTo>
                    <a:pt x="18015" y="136735"/>
                  </a:lnTo>
                  <a:lnTo>
                    <a:pt x="3241" y="182921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270"/>
            <p:cNvSpPr/>
            <p:nvPr>
              <p:custDataLst>
                <p:tags r:id="rId192"/>
              </p:custDataLst>
            </p:nvPr>
          </p:nvSpPr>
          <p:spPr>
            <a:xfrm>
              <a:off x="10753725" y="495466"/>
              <a:ext cx="104770" cy="328872"/>
            </a:xfrm>
            <a:custGeom>
              <a:avLst/>
              <a:gdLst/>
              <a:ahLst/>
              <a:cxnLst/>
              <a:rect l="0" t="0" r="0" b="0"/>
              <a:pathLst>
                <a:path w="104770" h="328872">
                  <a:moveTo>
                    <a:pt x="0" y="199859"/>
                  </a:moveTo>
                  <a:lnTo>
                    <a:pt x="0" y="199859"/>
                  </a:lnTo>
                  <a:lnTo>
                    <a:pt x="0" y="156607"/>
                  </a:lnTo>
                  <a:lnTo>
                    <a:pt x="0" y="110450"/>
                  </a:lnTo>
                  <a:lnTo>
                    <a:pt x="8202" y="66774"/>
                  </a:lnTo>
                  <a:lnTo>
                    <a:pt x="10507" y="32668"/>
                  </a:lnTo>
                  <a:lnTo>
                    <a:pt x="17048" y="19098"/>
                  </a:lnTo>
                  <a:lnTo>
                    <a:pt x="17714" y="15852"/>
                  </a:lnTo>
                  <a:lnTo>
                    <a:pt x="23711" y="6226"/>
                  </a:lnTo>
                  <a:lnTo>
                    <a:pt x="29235" y="2675"/>
                  </a:lnTo>
                  <a:lnTo>
                    <a:pt x="41405" y="395"/>
                  </a:lnTo>
                  <a:lnTo>
                    <a:pt x="50840" y="0"/>
                  </a:lnTo>
                  <a:lnTo>
                    <a:pt x="57168" y="2730"/>
                  </a:lnTo>
                  <a:lnTo>
                    <a:pt x="88039" y="25347"/>
                  </a:lnTo>
                  <a:lnTo>
                    <a:pt x="99358" y="46180"/>
                  </a:lnTo>
                  <a:lnTo>
                    <a:pt x="103705" y="62454"/>
                  </a:lnTo>
                  <a:lnTo>
                    <a:pt x="104635" y="84150"/>
                  </a:lnTo>
                  <a:lnTo>
                    <a:pt x="101891" y="93046"/>
                  </a:lnTo>
                  <a:lnTo>
                    <a:pt x="98201" y="100528"/>
                  </a:lnTo>
                  <a:lnTo>
                    <a:pt x="95066" y="110691"/>
                  </a:lnTo>
                  <a:lnTo>
                    <a:pt x="52534" y="156849"/>
                  </a:lnTo>
                  <a:lnTo>
                    <a:pt x="49079" y="160304"/>
                  </a:lnTo>
                  <a:lnTo>
                    <a:pt x="47753" y="169832"/>
                  </a:lnTo>
                  <a:lnTo>
                    <a:pt x="54195" y="178602"/>
                  </a:lnTo>
                  <a:lnTo>
                    <a:pt x="55838" y="184414"/>
                  </a:lnTo>
                  <a:lnTo>
                    <a:pt x="57333" y="186387"/>
                  </a:lnTo>
                  <a:lnTo>
                    <a:pt x="98437" y="222119"/>
                  </a:lnTo>
                  <a:lnTo>
                    <a:pt x="101957" y="228450"/>
                  </a:lnTo>
                  <a:lnTo>
                    <a:pt x="103940" y="240786"/>
                  </a:lnTo>
                  <a:lnTo>
                    <a:pt x="104769" y="288355"/>
                  </a:lnTo>
                  <a:lnTo>
                    <a:pt x="103714" y="298457"/>
                  </a:lnTo>
                  <a:lnTo>
                    <a:pt x="99717" y="306475"/>
                  </a:lnTo>
                  <a:lnTo>
                    <a:pt x="96112" y="309036"/>
                  </a:lnTo>
                  <a:lnTo>
                    <a:pt x="77939" y="315969"/>
                  </a:lnTo>
                  <a:lnTo>
                    <a:pt x="70622" y="320255"/>
                  </a:lnTo>
                  <a:lnTo>
                    <a:pt x="60554" y="323726"/>
                  </a:lnTo>
                  <a:lnTo>
                    <a:pt x="54077" y="328289"/>
                  </a:lnTo>
                  <a:lnTo>
                    <a:pt x="50868" y="328871"/>
                  </a:lnTo>
                  <a:lnTo>
                    <a:pt x="47671" y="328200"/>
                  </a:lnTo>
                  <a:lnTo>
                    <a:pt x="40237" y="325691"/>
                  </a:lnTo>
                  <a:lnTo>
                    <a:pt x="29877" y="324576"/>
                  </a:lnTo>
                  <a:lnTo>
                    <a:pt x="26268" y="323220"/>
                  </a:lnTo>
                  <a:lnTo>
                    <a:pt x="23861" y="321258"/>
                  </a:lnTo>
                  <a:lnTo>
                    <a:pt x="11933" y="304421"/>
                  </a:lnTo>
                  <a:lnTo>
                    <a:pt x="1466" y="260938"/>
                  </a:lnTo>
                  <a:lnTo>
                    <a:pt x="0" y="2474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271"/>
            <p:cNvSpPr/>
            <p:nvPr>
              <p:custDataLst>
                <p:tags r:id="rId193"/>
              </p:custDataLst>
            </p:nvPr>
          </p:nvSpPr>
          <p:spPr>
            <a:xfrm>
              <a:off x="10858500" y="457200"/>
              <a:ext cx="160437" cy="428626"/>
            </a:xfrm>
            <a:custGeom>
              <a:avLst/>
              <a:gdLst/>
              <a:ahLst/>
              <a:cxnLst/>
              <a:rect l="0" t="0" r="0" b="0"/>
              <a:pathLst>
                <a:path w="160437" h="428626">
                  <a:moveTo>
                    <a:pt x="57150" y="0"/>
                  </a:moveTo>
                  <a:lnTo>
                    <a:pt x="57150" y="0"/>
                  </a:lnTo>
                  <a:lnTo>
                    <a:pt x="75464" y="0"/>
                  </a:lnTo>
                  <a:lnTo>
                    <a:pt x="83986" y="2822"/>
                  </a:lnTo>
                  <a:lnTo>
                    <a:pt x="87741" y="5057"/>
                  </a:lnTo>
                  <a:lnTo>
                    <a:pt x="111057" y="35211"/>
                  </a:lnTo>
                  <a:lnTo>
                    <a:pt x="130170" y="77758"/>
                  </a:lnTo>
                  <a:lnTo>
                    <a:pt x="146049" y="124030"/>
                  </a:lnTo>
                  <a:lnTo>
                    <a:pt x="154387" y="171477"/>
                  </a:lnTo>
                  <a:lnTo>
                    <a:pt x="160436" y="209555"/>
                  </a:lnTo>
                  <a:lnTo>
                    <a:pt x="154027" y="253139"/>
                  </a:lnTo>
                  <a:lnTo>
                    <a:pt x="139496" y="296207"/>
                  </a:lnTo>
                  <a:lnTo>
                    <a:pt x="125902" y="332501"/>
                  </a:lnTo>
                  <a:lnTo>
                    <a:pt x="91700" y="374294"/>
                  </a:lnTo>
                  <a:lnTo>
                    <a:pt x="53942" y="410602"/>
                  </a:lnTo>
                  <a:lnTo>
                    <a:pt x="41260" y="415323"/>
                  </a:lnTo>
                  <a:lnTo>
                    <a:pt x="12344" y="421425"/>
                  </a:lnTo>
                  <a:lnTo>
                    <a:pt x="0" y="4286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SMARTInkShape-Group75"/>
          <p:cNvGrpSpPr/>
          <p:nvPr/>
        </p:nvGrpSpPr>
        <p:grpSpPr>
          <a:xfrm>
            <a:off x="610510" y="2057950"/>
            <a:ext cx="379195" cy="463821"/>
            <a:chOff x="610510" y="2057950"/>
            <a:chExt cx="379195" cy="463821"/>
          </a:xfrm>
        </p:grpSpPr>
        <p:sp>
          <p:nvSpPr>
            <p:cNvPr id="62" name="SMARTInkShape-272"/>
            <p:cNvSpPr/>
            <p:nvPr>
              <p:custDataLst>
                <p:tags r:id="rId185"/>
              </p:custDataLst>
            </p:nvPr>
          </p:nvSpPr>
          <p:spPr>
            <a:xfrm>
              <a:off x="714412" y="2219364"/>
              <a:ext cx="209514" cy="209473"/>
            </a:xfrm>
            <a:custGeom>
              <a:avLst/>
              <a:gdLst/>
              <a:ahLst/>
              <a:cxnLst/>
              <a:rect l="0" t="0" r="0" b="0"/>
              <a:pathLst>
                <a:path w="209514" h="209473">
                  <a:moveTo>
                    <a:pt x="19013" y="95211"/>
                  </a:moveTo>
                  <a:lnTo>
                    <a:pt x="19013" y="95211"/>
                  </a:lnTo>
                  <a:lnTo>
                    <a:pt x="13956" y="90155"/>
                  </a:lnTo>
                  <a:lnTo>
                    <a:pt x="11474" y="84850"/>
                  </a:lnTo>
                  <a:lnTo>
                    <a:pt x="10812" y="81953"/>
                  </a:lnTo>
                  <a:lnTo>
                    <a:pt x="1403" y="68468"/>
                  </a:lnTo>
                  <a:lnTo>
                    <a:pt x="0" y="35161"/>
                  </a:lnTo>
                  <a:lnTo>
                    <a:pt x="2802" y="28658"/>
                  </a:lnTo>
                  <a:lnTo>
                    <a:pt x="13224" y="15860"/>
                  </a:lnTo>
                  <a:lnTo>
                    <a:pt x="19262" y="12319"/>
                  </a:lnTo>
                  <a:lnTo>
                    <a:pt x="25474" y="9687"/>
                  </a:lnTo>
                  <a:lnTo>
                    <a:pt x="34921" y="3313"/>
                  </a:lnTo>
                  <a:lnTo>
                    <a:pt x="45481" y="954"/>
                  </a:lnTo>
                  <a:lnTo>
                    <a:pt x="87147" y="0"/>
                  </a:lnTo>
                  <a:lnTo>
                    <a:pt x="94450" y="2800"/>
                  </a:lnTo>
                  <a:lnTo>
                    <a:pt x="107762" y="13222"/>
                  </a:lnTo>
                  <a:lnTo>
                    <a:pt x="126950" y="45018"/>
                  </a:lnTo>
                  <a:lnTo>
                    <a:pt x="128013" y="50107"/>
                  </a:lnTo>
                  <a:lnTo>
                    <a:pt x="127663" y="54558"/>
                  </a:lnTo>
                  <a:lnTo>
                    <a:pt x="124936" y="68702"/>
                  </a:lnTo>
                  <a:lnTo>
                    <a:pt x="123240" y="80254"/>
                  </a:lnTo>
                  <a:lnTo>
                    <a:pt x="104520" y="123840"/>
                  </a:lnTo>
                  <a:lnTo>
                    <a:pt x="78980" y="169179"/>
                  </a:lnTo>
                  <a:lnTo>
                    <a:pt x="76357" y="176769"/>
                  </a:lnTo>
                  <a:lnTo>
                    <a:pt x="69988" y="186992"/>
                  </a:lnTo>
                  <a:lnTo>
                    <a:pt x="67079" y="198066"/>
                  </a:lnTo>
                  <a:lnTo>
                    <a:pt x="66769" y="204474"/>
                  </a:lnTo>
                  <a:lnTo>
                    <a:pt x="67783" y="206153"/>
                  </a:lnTo>
                  <a:lnTo>
                    <a:pt x="69518" y="207272"/>
                  </a:lnTo>
                  <a:lnTo>
                    <a:pt x="77016" y="208848"/>
                  </a:lnTo>
                  <a:lnTo>
                    <a:pt x="93382" y="209472"/>
                  </a:lnTo>
                  <a:lnTo>
                    <a:pt x="115694" y="201967"/>
                  </a:lnTo>
                  <a:lnTo>
                    <a:pt x="134889" y="200377"/>
                  </a:lnTo>
                  <a:lnTo>
                    <a:pt x="144950" y="194516"/>
                  </a:lnTo>
                  <a:lnTo>
                    <a:pt x="192504" y="159169"/>
                  </a:lnTo>
                  <a:lnTo>
                    <a:pt x="209513" y="14283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273"/>
            <p:cNvSpPr/>
            <p:nvPr>
              <p:custDataLst>
                <p:tags r:id="rId186"/>
              </p:custDataLst>
            </p:nvPr>
          </p:nvSpPr>
          <p:spPr>
            <a:xfrm>
              <a:off x="610510" y="2057950"/>
              <a:ext cx="379195" cy="463821"/>
            </a:xfrm>
            <a:custGeom>
              <a:avLst/>
              <a:gdLst/>
              <a:ahLst/>
              <a:cxnLst/>
              <a:rect l="0" t="0" r="0" b="0"/>
              <a:pathLst>
                <a:path w="379195" h="463821">
                  <a:moveTo>
                    <a:pt x="313415" y="56600"/>
                  </a:moveTo>
                  <a:lnTo>
                    <a:pt x="313415" y="56600"/>
                  </a:lnTo>
                  <a:lnTo>
                    <a:pt x="290622" y="34865"/>
                  </a:lnTo>
                  <a:lnTo>
                    <a:pt x="243261" y="11956"/>
                  </a:lnTo>
                  <a:lnTo>
                    <a:pt x="224425" y="3626"/>
                  </a:lnTo>
                  <a:lnTo>
                    <a:pt x="192753" y="0"/>
                  </a:lnTo>
                  <a:lnTo>
                    <a:pt x="173711" y="4669"/>
                  </a:lnTo>
                  <a:lnTo>
                    <a:pt x="130558" y="26911"/>
                  </a:lnTo>
                  <a:lnTo>
                    <a:pt x="101573" y="45169"/>
                  </a:lnTo>
                  <a:lnTo>
                    <a:pt x="62668" y="89881"/>
                  </a:lnTo>
                  <a:lnTo>
                    <a:pt x="37205" y="131535"/>
                  </a:lnTo>
                  <a:lnTo>
                    <a:pt x="16850" y="170650"/>
                  </a:lnTo>
                  <a:lnTo>
                    <a:pt x="3696" y="216555"/>
                  </a:lnTo>
                  <a:lnTo>
                    <a:pt x="0" y="263566"/>
                  </a:lnTo>
                  <a:lnTo>
                    <a:pt x="4326" y="308796"/>
                  </a:lnTo>
                  <a:lnTo>
                    <a:pt x="22976" y="350892"/>
                  </a:lnTo>
                  <a:lnTo>
                    <a:pt x="44221" y="389781"/>
                  </a:lnTo>
                  <a:lnTo>
                    <a:pt x="54073" y="407880"/>
                  </a:lnTo>
                  <a:lnTo>
                    <a:pt x="77470" y="428912"/>
                  </a:lnTo>
                  <a:lnTo>
                    <a:pt x="118146" y="449574"/>
                  </a:lnTo>
                  <a:lnTo>
                    <a:pt x="152429" y="461798"/>
                  </a:lnTo>
                  <a:lnTo>
                    <a:pt x="180343" y="463820"/>
                  </a:lnTo>
                  <a:lnTo>
                    <a:pt x="215398" y="455558"/>
                  </a:lnTo>
                  <a:lnTo>
                    <a:pt x="248075" y="438678"/>
                  </a:lnTo>
                  <a:lnTo>
                    <a:pt x="287002" y="408749"/>
                  </a:lnTo>
                  <a:lnTo>
                    <a:pt x="311233" y="387071"/>
                  </a:lnTo>
                  <a:lnTo>
                    <a:pt x="328996" y="360540"/>
                  </a:lnTo>
                  <a:lnTo>
                    <a:pt x="354429" y="313662"/>
                  </a:lnTo>
                  <a:lnTo>
                    <a:pt x="373288" y="266135"/>
                  </a:lnTo>
                  <a:lnTo>
                    <a:pt x="379194" y="221346"/>
                  </a:lnTo>
                  <a:lnTo>
                    <a:pt x="378634" y="207079"/>
                  </a:lnTo>
                  <a:lnTo>
                    <a:pt x="368308" y="161448"/>
                  </a:lnTo>
                  <a:lnTo>
                    <a:pt x="362153" y="148708"/>
                  </a:lnTo>
                  <a:lnTo>
                    <a:pt x="330173" y="107049"/>
                  </a:lnTo>
                  <a:lnTo>
                    <a:pt x="306612" y="92083"/>
                  </a:lnTo>
                  <a:lnTo>
                    <a:pt x="287881" y="87222"/>
                  </a:lnTo>
                  <a:lnTo>
                    <a:pt x="256265" y="851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SMARTInkShape-Group76"/>
          <p:cNvGrpSpPr/>
          <p:nvPr/>
        </p:nvGrpSpPr>
        <p:grpSpPr>
          <a:xfrm>
            <a:off x="1325407" y="2162589"/>
            <a:ext cx="655794" cy="352012"/>
            <a:chOff x="1325407" y="2162589"/>
            <a:chExt cx="655794" cy="352012"/>
          </a:xfrm>
        </p:grpSpPr>
        <p:sp>
          <p:nvSpPr>
            <p:cNvPr id="65" name="SMARTInkShape-274"/>
            <p:cNvSpPr/>
            <p:nvPr>
              <p:custDataLst>
                <p:tags r:id="rId179"/>
              </p:custDataLst>
            </p:nvPr>
          </p:nvSpPr>
          <p:spPr>
            <a:xfrm>
              <a:off x="1325407" y="2162589"/>
              <a:ext cx="122394" cy="352012"/>
            </a:xfrm>
            <a:custGeom>
              <a:avLst/>
              <a:gdLst/>
              <a:ahLst/>
              <a:cxnLst/>
              <a:rect l="0" t="0" r="0" b="0"/>
              <a:pathLst>
                <a:path w="122394" h="352012">
                  <a:moveTo>
                    <a:pt x="122393" y="47211"/>
                  </a:moveTo>
                  <a:lnTo>
                    <a:pt x="122393" y="47211"/>
                  </a:lnTo>
                  <a:lnTo>
                    <a:pt x="122393" y="18557"/>
                  </a:lnTo>
                  <a:lnTo>
                    <a:pt x="121335" y="15408"/>
                  </a:lnTo>
                  <a:lnTo>
                    <a:pt x="119571" y="13309"/>
                  </a:lnTo>
                  <a:lnTo>
                    <a:pt x="114192" y="9940"/>
                  </a:lnTo>
                  <a:lnTo>
                    <a:pt x="113456" y="6657"/>
                  </a:lnTo>
                  <a:lnTo>
                    <a:pt x="113260" y="4300"/>
                  </a:lnTo>
                  <a:lnTo>
                    <a:pt x="112071" y="2729"/>
                  </a:lnTo>
                  <a:lnTo>
                    <a:pt x="104701" y="0"/>
                  </a:lnTo>
                  <a:lnTo>
                    <a:pt x="93161" y="7179"/>
                  </a:lnTo>
                  <a:lnTo>
                    <a:pt x="90205" y="7823"/>
                  </a:lnTo>
                  <a:lnTo>
                    <a:pt x="80988" y="13786"/>
                  </a:lnTo>
                  <a:lnTo>
                    <a:pt x="52891" y="59864"/>
                  </a:lnTo>
                  <a:lnTo>
                    <a:pt x="31200" y="104773"/>
                  </a:lnTo>
                  <a:lnTo>
                    <a:pt x="17792" y="145365"/>
                  </a:lnTo>
                  <a:lnTo>
                    <a:pt x="8145" y="181421"/>
                  </a:lnTo>
                  <a:lnTo>
                    <a:pt x="460" y="226474"/>
                  </a:lnTo>
                  <a:lnTo>
                    <a:pt x="0" y="265948"/>
                  </a:lnTo>
                  <a:lnTo>
                    <a:pt x="11875" y="308810"/>
                  </a:lnTo>
                  <a:lnTo>
                    <a:pt x="26029" y="329215"/>
                  </a:lnTo>
                  <a:lnTo>
                    <a:pt x="43629" y="343611"/>
                  </a:lnTo>
                  <a:lnTo>
                    <a:pt x="55990" y="348277"/>
                  </a:lnTo>
                  <a:lnTo>
                    <a:pt x="103343" y="3520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275"/>
            <p:cNvSpPr/>
            <p:nvPr>
              <p:custDataLst>
                <p:tags r:id="rId180"/>
              </p:custDataLst>
            </p:nvPr>
          </p:nvSpPr>
          <p:spPr>
            <a:xfrm>
              <a:off x="1552766" y="2167500"/>
              <a:ext cx="104585" cy="318311"/>
            </a:xfrm>
            <a:custGeom>
              <a:avLst/>
              <a:gdLst/>
              <a:ahLst/>
              <a:cxnLst/>
              <a:rect l="0" t="0" r="0" b="0"/>
              <a:pathLst>
                <a:path w="104585" h="318311">
                  <a:moveTo>
                    <a:pt x="47434" y="80400"/>
                  </a:moveTo>
                  <a:lnTo>
                    <a:pt x="47434" y="80400"/>
                  </a:lnTo>
                  <a:lnTo>
                    <a:pt x="48492" y="58646"/>
                  </a:lnTo>
                  <a:lnTo>
                    <a:pt x="52922" y="40323"/>
                  </a:lnTo>
                  <a:lnTo>
                    <a:pt x="47516" y="1076"/>
                  </a:lnTo>
                  <a:lnTo>
                    <a:pt x="46430" y="0"/>
                  </a:lnTo>
                  <a:lnTo>
                    <a:pt x="44648" y="342"/>
                  </a:lnTo>
                  <a:lnTo>
                    <a:pt x="42402" y="1628"/>
                  </a:lnTo>
                  <a:lnTo>
                    <a:pt x="40904" y="3544"/>
                  </a:lnTo>
                  <a:lnTo>
                    <a:pt x="30545" y="33759"/>
                  </a:lnTo>
                  <a:lnTo>
                    <a:pt x="21035" y="78500"/>
                  </a:lnTo>
                  <a:lnTo>
                    <a:pt x="12599" y="126051"/>
                  </a:lnTo>
                  <a:lnTo>
                    <a:pt x="7157" y="165735"/>
                  </a:lnTo>
                  <a:lnTo>
                    <a:pt x="1260" y="204148"/>
                  </a:lnTo>
                  <a:lnTo>
                    <a:pt x="0" y="249018"/>
                  </a:lnTo>
                  <a:lnTo>
                    <a:pt x="952" y="263291"/>
                  </a:lnTo>
                  <a:lnTo>
                    <a:pt x="8945" y="310244"/>
                  </a:lnTo>
                  <a:lnTo>
                    <a:pt x="10133" y="313005"/>
                  </a:lnTo>
                  <a:lnTo>
                    <a:pt x="11983" y="314845"/>
                  </a:lnTo>
                  <a:lnTo>
                    <a:pt x="18457" y="318310"/>
                  </a:lnTo>
                  <a:lnTo>
                    <a:pt x="18859" y="271430"/>
                  </a:lnTo>
                  <a:lnTo>
                    <a:pt x="18859" y="268078"/>
                  </a:lnTo>
                  <a:lnTo>
                    <a:pt x="21681" y="261532"/>
                  </a:lnTo>
                  <a:lnTo>
                    <a:pt x="25405" y="255095"/>
                  </a:lnTo>
                  <a:lnTo>
                    <a:pt x="27060" y="248706"/>
                  </a:lnTo>
                  <a:lnTo>
                    <a:pt x="28560" y="246579"/>
                  </a:lnTo>
                  <a:lnTo>
                    <a:pt x="30618" y="245161"/>
                  </a:lnTo>
                  <a:lnTo>
                    <a:pt x="33048" y="244216"/>
                  </a:lnTo>
                  <a:lnTo>
                    <a:pt x="34669" y="242527"/>
                  </a:lnTo>
                  <a:lnTo>
                    <a:pt x="36469" y="237829"/>
                  </a:lnTo>
                  <a:lnTo>
                    <a:pt x="38007" y="236153"/>
                  </a:lnTo>
                  <a:lnTo>
                    <a:pt x="45984" y="233241"/>
                  </a:lnTo>
                  <a:lnTo>
                    <a:pt x="55508" y="241040"/>
                  </a:lnTo>
                  <a:lnTo>
                    <a:pt x="71110" y="256481"/>
                  </a:lnTo>
                  <a:lnTo>
                    <a:pt x="73832" y="262022"/>
                  </a:lnTo>
                  <a:lnTo>
                    <a:pt x="74558" y="264982"/>
                  </a:lnTo>
                  <a:lnTo>
                    <a:pt x="83357" y="280482"/>
                  </a:lnTo>
                  <a:lnTo>
                    <a:pt x="84083" y="283638"/>
                  </a:lnTo>
                  <a:lnTo>
                    <a:pt x="90160" y="293136"/>
                  </a:lnTo>
                  <a:lnTo>
                    <a:pt x="104584" y="3090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276"/>
            <p:cNvSpPr/>
            <p:nvPr>
              <p:custDataLst>
                <p:tags r:id="rId181"/>
              </p:custDataLst>
            </p:nvPr>
          </p:nvSpPr>
          <p:spPr>
            <a:xfrm>
              <a:off x="1690049" y="2381288"/>
              <a:ext cx="100652" cy="85688"/>
            </a:xfrm>
            <a:custGeom>
              <a:avLst/>
              <a:gdLst/>
              <a:ahLst/>
              <a:cxnLst/>
              <a:rect l="0" t="0" r="0" b="0"/>
              <a:pathLst>
                <a:path w="100652" h="85688">
                  <a:moveTo>
                    <a:pt x="62551" y="57112"/>
                  </a:moveTo>
                  <a:lnTo>
                    <a:pt x="62551" y="57112"/>
                  </a:lnTo>
                  <a:lnTo>
                    <a:pt x="62551" y="20879"/>
                  </a:lnTo>
                  <a:lnTo>
                    <a:pt x="57495" y="14509"/>
                  </a:lnTo>
                  <a:lnTo>
                    <a:pt x="52190" y="11719"/>
                  </a:lnTo>
                  <a:lnTo>
                    <a:pt x="49293" y="10975"/>
                  </a:lnTo>
                  <a:lnTo>
                    <a:pt x="47363" y="9421"/>
                  </a:lnTo>
                  <a:lnTo>
                    <a:pt x="45217" y="4871"/>
                  </a:lnTo>
                  <a:lnTo>
                    <a:pt x="43587" y="3235"/>
                  </a:lnTo>
                  <a:lnTo>
                    <a:pt x="38953" y="1417"/>
                  </a:lnTo>
                  <a:lnTo>
                    <a:pt x="16772" y="0"/>
                  </a:lnTo>
                  <a:lnTo>
                    <a:pt x="10416" y="5030"/>
                  </a:lnTo>
                  <a:lnTo>
                    <a:pt x="7630" y="10328"/>
                  </a:lnTo>
                  <a:lnTo>
                    <a:pt x="0" y="32823"/>
                  </a:lnTo>
                  <a:lnTo>
                    <a:pt x="6277" y="63408"/>
                  </a:lnTo>
                  <a:lnTo>
                    <a:pt x="10377" y="69788"/>
                  </a:lnTo>
                  <a:lnTo>
                    <a:pt x="15726" y="73329"/>
                  </a:lnTo>
                  <a:lnTo>
                    <a:pt x="21632" y="75961"/>
                  </a:lnTo>
                  <a:lnTo>
                    <a:pt x="30906" y="82335"/>
                  </a:lnTo>
                  <a:lnTo>
                    <a:pt x="41633" y="85246"/>
                  </a:lnTo>
                  <a:lnTo>
                    <a:pt x="48004" y="85556"/>
                  </a:lnTo>
                  <a:lnTo>
                    <a:pt x="53616" y="82807"/>
                  </a:lnTo>
                  <a:lnTo>
                    <a:pt x="70597" y="68076"/>
                  </a:lnTo>
                  <a:lnTo>
                    <a:pt x="71638" y="62007"/>
                  </a:lnTo>
                  <a:lnTo>
                    <a:pt x="72076" y="38192"/>
                  </a:lnTo>
                  <a:lnTo>
                    <a:pt x="72076" y="64887"/>
                  </a:lnTo>
                  <a:lnTo>
                    <a:pt x="77132" y="71175"/>
                  </a:lnTo>
                  <a:lnTo>
                    <a:pt x="82437" y="73946"/>
                  </a:lnTo>
                  <a:lnTo>
                    <a:pt x="85334" y="74685"/>
                  </a:lnTo>
                  <a:lnTo>
                    <a:pt x="87264" y="76235"/>
                  </a:lnTo>
                  <a:lnTo>
                    <a:pt x="89410" y="80781"/>
                  </a:lnTo>
                  <a:lnTo>
                    <a:pt x="91040" y="82416"/>
                  </a:lnTo>
                  <a:lnTo>
                    <a:pt x="100651" y="856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277"/>
            <p:cNvSpPr/>
            <p:nvPr>
              <p:custDataLst>
                <p:tags r:id="rId182"/>
              </p:custDataLst>
            </p:nvPr>
          </p:nvSpPr>
          <p:spPr>
            <a:xfrm>
              <a:off x="1828800" y="2457450"/>
              <a:ext cx="19051" cy="28576"/>
            </a:xfrm>
            <a:custGeom>
              <a:avLst/>
              <a:gdLst/>
              <a:ahLst/>
              <a:cxnLst/>
              <a:rect l="0" t="0" r="0" b="0"/>
              <a:pathLst>
                <a:path w="19051" h="28576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7539" y="10361"/>
                  </a:lnTo>
                  <a:lnTo>
                    <a:pt x="9515" y="28138"/>
                  </a:lnTo>
                  <a:lnTo>
                    <a:pt x="19050" y="285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278"/>
            <p:cNvSpPr/>
            <p:nvPr>
              <p:custDataLst>
                <p:tags r:id="rId183"/>
              </p:custDataLst>
            </p:nvPr>
          </p:nvSpPr>
          <p:spPr>
            <a:xfrm>
              <a:off x="1819275" y="2314575"/>
              <a:ext cx="9526" cy="47626"/>
            </a:xfrm>
            <a:custGeom>
              <a:avLst/>
              <a:gdLst/>
              <a:ahLst/>
              <a:cxnLst/>
              <a:rect l="0" t="0" r="0" b="0"/>
              <a:pathLst>
                <a:path w="9526" h="47626">
                  <a:moveTo>
                    <a:pt x="9525" y="47625"/>
                  </a:moveTo>
                  <a:lnTo>
                    <a:pt x="9525" y="47625"/>
                  </a:lnTo>
                  <a:lnTo>
                    <a:pt x="9525" y="42569"/>
                  </a:lnTo>
                  <a:lnTo>
                    <a:pt x="6703" y="37264"/>
                  </a:lnTo>
                  <a:lnTo>
                    <a:pt x="2979" y="31379"/>
                  </a:lnTo>
                  <a:lnTo>
                    <a:pt x="589" y="1897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279"/>
            <p:cNvSpPr/>
            <p:nvPr>
              <p:custDataLst>
                <p:tags r:id="rId184"/>
              </p:custDataLst>
            </p:nvPr>
          </p:nvSpPr>
          <p:spPr>
            <a:xfrm>
              <a:off x="1876425" y="2371774"/>
              <a:ext cx="104776" cy="104296"/>
            </a:xfrm>
            <a:custGeom>
              <a:avLst/>
              <a:gdLst/>
              <a:ahLst/>
              <a:cxnLst/>
              <a:rect l="0" t="0" r="0" b="0"/>
              <a:pathLst>
                <a:path w="104776" h="104296">
                  <a:moveTo>
                    <a:pt x="0" y="28526"/>
                  </a:moveTo>
                  <a:lnTo>
                    <a:pt x="0" y="28526"/>
                  </a:lnTo>
                  <a:lnTo>
                    <a:pt x="0" y="61639"/>
                  </a:lnTo>
                  <a:lnTo>
                    <a:pt x="2822" y="67232"/>
                  </a:lnTo>
                  <a:lnTo>
                    <a:pt x="6546" y="73245"/>
                  </a:lnTo>
                  <a:lnTo>
                    <a:pt x="9133" y="83830"/>
                  </a:lnTo>
                  <a:lnTo>
                    <a:pt x="9524" y="104295"/>
                  </a:lnTo>
                  <a:lnTo>
                    <a:pt x="9525" y="99542"/>
                  </a:lnTo>
                  <a:lnTo>
                    <a:pt x="10583" y="98095"/>
                  </a:lnTo>
                  <a:lnTo>
                    <a:pt x="14581" y="96487"/>
                  </a:lnTo>
                  <a:lnTo>
                    <a:pt x="16071" y="95000"/>
                  </a:lnTo>
                  <a:lnTo>
                    <a:pt x="17726" y="90526"/>
                  </a:lnTo>
                  <a:lnTo>
                    <a:pt x="21857" y="54262"/>
                  </a:lnTo>
                  <a:lnTo>
                    <a:pt x="27248" y="36197"/>
                  </a:lnTo>
                  <a:lnTo>
                    <a:pt x="29556" y="12728"/>
                  </a:lnTo>
                  <a:lnTo>
                    <a:pt x="33597" y="6335"/>
                  </a:lnTo>
                  <a:lnTo>
                    <a:pt x="38921" y="2789"/>
                  </a:lnTo>
                  <a:lnTo>
                    <a:pt x="47116" y="117"/>
                  </a:lnTo>
                  <a:lnTo>
                    <a:pt x="52531" y="0"/>
                  </a:lnTo>
                  <a:lnTo>
                    <a:pt x="57919" y="2795"/>
                  </a:lnTo>
                  <a:lnTo>
                    <a:pt x="71219" y="14141"/>
                  </a:lnTo>
                  <a:lnTo>
                    <a:pt x="73986" y="19664"/>
                  </a:lnTo>
                  <a:lnTo>
                    <a:pt x="74724" y="22618"/>
                  </a:lnTo>
                  <a:lnTo>
                    <a:pt x="82454" y="36021"/>
                  </a:lnTo>
                  <a:lnTo>
                    <a:pt x="85814" y="50973"/>
                  </a:lnTo>
                  <a:lnTo>
                    <a:pt x="95895" y="66043"/>
                  </a:lnTo>
                  <a:lnTo>
                    <a:pt x="98855" y="69412"/>
                  </a:lnTo>
                  <a:lnTo>
                    <a:pt x="102144" y="78800"/>
                  </a:lnTo>
                  <a:lnTo>
                    <a:pt x="104775" y="952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SMARTInkShape-Group77"/>
          <p:cNvGrpSpPr/>
          <p:nvPr/>
        </p:nvGrpSpPr>
        <p:grpSpPr>
          <a:xfrm>
            <a:off x="2286000" y="2133689"/>
            <a:ext cx="762001" cy="333238"/>
            <a:chOff x="2286000" y="2133689"/>
            <a:chExt cx="762001" cy="333238"/>
          </a:xfrm>
        </p:grpSpPr>
        <p:sp>
          <p:nvSpPr>
            <p:cNvPr id="72" name="SMARTInkShape-280"/>
            <p:cNvSpPr/>
            <p:nvPr>
              <p:custDataLst>
                <p:tags r:id="rId175"/>
              </p:custDataLst>
            </p:nvPr>
          </p:nvSpPr>
          <p:spPr>
            <a:xfrm>
              <a:off x="2286000" y="2305050"/>
              <a:ext cx="142876" cy="161877"/>
            </a:xfrm>
            <a:custGeom>
              <a:avLst/>
              <a:gdLst/>
              <a:ahLst/>
              <a:cxnLst/>
              <a:rect l="0" t="0" r="0" b="0"/>
              <a:pathLst>
                <a:path w="142876" h="161877">
                  <a:moveTo>
                    <a:pt x="0" y="9525"/>
                  </a:moveTo>
                  <a:lnTo>
                    <a:pt x="0" y="9525"/>
                  </a:lnTo>
                  <a:lnTo>
                    <a:pt x="0" y="23990"/>
                  </a:lnTo>
                  <a:lnTo>
                    <a:pt x="1058" y="25519"/>
                  </a:lnTo>
                  <a:lnTo>
                    <a:pt x="2822" y="26537"/>
                  </a:lnTo>
                  <a:lnTo>
                    <a:pt x="9701" y="28307"/>
                  </a:lnTo>
                  <a:lnTo>
                    <a:pt x="26752" y="29610"/>
                  </a:lnTo>
                  <a:lnTo>
                    <a:pt x="56579" y="40332"/>
                  </a:lnTo>
                  <a:lnTo>
                    <a:pt x="103079" y="69889"/>
                  </a:lnTo>
                  <a:lnTo>
                    <a:pt x="116032" y="79386"/>
                  </a:lnTo>
                  <a:lnTo>
                    <a:pt x="120361" y="85730"/>
                  </a:lnTo>
                  <a:lnTo>
                    <a:pt x="132332" y="119768"/>
                  </a:lnTo>
                  <a:lnTo>
                    <a:pt x="133216" y="136409"/>
                  </a:lnTo>
                  <a:lnTo>
                    <a:pt x="130468" y="142824"/>
                  </a:lnTo>
                  <a:lnTo>
                    <a:pt x="126778" y="149202"/>
                  </a:lnTo>
                  <a:lnTo>
                    <a:pt x="125137" y="155565"/>
                  </a:lnTo>
                  <a:lnTo>
                    <a:pt x="123641" y="157685"/>
                  </a:lnTo>
                  <a:lnTo>
                    <a:pt x="121586" y="159098"/>
                  </a:lnTo>
                  <a:lnTo>
                    <a:pt x="115739" y="161367"/>
                  </a:lnTo>
                  <a:lnTo>
                    <a:pt x="101169" y="161876"/>
                  </a:lnTo>
                  <a:lnTo>
                    <a:pt x="99196" y="160834"/>
                  </a:lnTo>
                  <a:lnTo>
                    <a:pt x="97881" y="159081"/>
                  </a:lnTo>
                  <a:lnTo>
                    <a:pt x="96419" y="154311"/>
                  </a:lnTo>
                  <a:lnTo>
                    <a:pt x="95270" y="107328"/>
                  </a:lnTo>
                  <a:lnTo>
                    <a:pt x="95251" y="59791"/>
                  </a:lnTo>
                  <a:lnTo>
                    <a:pt x="96309" y="50915"/>
                  </a:lnTo>
                  <a:lnTo>
                    <a:pt x="102854" y="35077"/>
                  </a:lnTo>
                  <a:lnTo>
                    <a:pt x="117640" y="16313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281"/>
            <p:cNvSpPr/>
            <p:nvPr>
              <p:custDataLst>
                <p:tags r:id="rId176"/>
              </p:custDataLst>
            </p:nvPr>
          </p:nvSpPr>
          <p:spPr>
            <a:xfrm>
              <a:off x="2486040" y="2133689"/>
              <a:ext cx="447661" cy="331798"/>
            </a:xfrm>
            <a:custGeom>
              <a:avLst/>
              <a:gdLst/>
              <a:ahLst/>
              <a:cxnLst/>
              <a:rect l="0" t="0" r="0" b="0"/>
              <a:pathLst>
                <a:path w="447661" h="331798">
                  <a:moveTo>
                    <a:pt x="9510" y="161836"/>
                  </a:moveTo>
                  <a:lnTo>
                    <a:pt x="9510" y="161836"/>
                  </a:lnTo>
                  <a:lnTo>
                    <a:pt x="9510" y="193635"/>
                  </a:lnTo>
                  <a:lnTo>
                    <a:pt x="6688" y="199958"/>
                  </a:lnTo>
                  <a:lnTo>
                    <a:pt x="2964" y="206296"/>
                  </a:lnTo>
                  <a:lnTo>
                    <a:pt x="868" y="216872"/>
                  </a:lnTo>
                  <a:lnTo>
                    <a:pt x="0" y="259734"/>
                  </a:lnTo>
                  <a:lnTo>
                    <a:pt x="1050" y="269904"/>
                  </a:lnTo>
                  <a:lnTo>
                    <a:pt x="8187" y="288434"/>
                  </a:lnTo>
                  <a:lnTo>
                    <a:pt x="10307" y="301456"/>
                  </a:lnTo>
                  <a:lnTo>
                    <a:pt x="26834" y="321877"/>
                  </a:lnTo>
                  <a:lnTo>
                    <a:pt x="36609" y="331797"/>
                  </a:lnTo>
                  <a:lnTo>
                    <a:pt x="38159" y="331235"/>
                  </a:lnTo>
                  <a:lnTo>
                    <a:pt x="45398" y="326446"/>
                  </a:lnTo>
                  <a:lnTo>
                    <a:pt x="51213" y="324954"/>
                  </a:lnTo>
                  <a:lnTo>
                    <a:pt x="53187" y="323498"/>
                  </a:lnTo>
                  <a:lnTo>
                    <a:pt x="54503" y="321469"/>
                  </a:lnTo>
                  <a:lnTo>
                    <a:pt x="57023" y="316392"/>
                  </a:lnTo>
                  <a:lnTo>
                    <a:pt x="81557" y="288809"/>
                  </a:lnTo>
                  <a:lnTo>
                    <a:pt x="87712" y="276131"/>
                  </a:lnTo>
                  <a:lnTo>
                    <a:pt x="91891" y="269784"/>
                  </a:lnTo>
                  <a:lnTo>
                    <a:pt x="93749" y="263435"/>
                  </a:lnTo>
                  <a:lnTo>
                    <a:pt x="95302" y="261318"/>
                  </a:lnTo>
                  <a:lnTo>
                    <a:pt x="97397" y="259908"/>
                  </a:lnTo>
                  <a:lnTo>
                    <a:pt x="99851" y="258967"/>
                  </a:lnTo>
                  <a:lnTo>
                    <a:pt x="101488" y="257282"/>
                  </a:lnTo>
                  <a:lnTo>
                    <a:pt x="104632" y="248002"/>
                  </a:lnTo>
                  <a:lnTo>
                    <a:pt x="109778" y="247692"/>
                  </a:lnTo>
                  <a:lnTo>
                    <a:pt x="111281" y="248707"/>
                  </a:lnTo>
                  <a:lnTo>
                    <a:pt x="112282" y="250441"/>
                  </a:lnTo>
                  <a:lnTo>
                    <a:pt x="113889" y="255773"/>
                  </a:lnTo>
                  <a:lnTo>
                    <a:pt x="120753" y="264431"/>
                  </a:lnTo>
                  <a:lnTo>
                    <a:pt x="123408" y="274386"/>
                  </a:lnTo>
                  <a:lnTo>
                    <a:pt x="130277" y="283394"/>
                  </a:lnTo>
                  <a:lnTo>
                    <a:pt x="131976" y="289240"/>
                  </a:lnTo>
                  <a:lnTo>
                    <a:pt x="133487" y="291222"/>
                  </a:lnTo>
                  <a:lnTo>
                    <a:pt x="150633" y="303232"/>
                  </a:lnTo>
                  <a:lnTo>
                    <a:pt x="152276" y="302667"/>
                  </a:lnTo>
                  <a:lnTo>
                    <a:pt x="156923" y="299216"/>
                  </a:lnTo>
                  <a:lnTo>
                    <a:pt x="165338" y="296977"/>
                  </a:lnTo>
                  <a:lnTo>
                    <a:pt x="170545" y="296380"/>
                  </a:lnTo>
                  <a:lnTo>
                    <a:pt x="174017" y="294924"/>
                  </a:lnTo>
                  <a:lnTo>
                    <a:pt x="176331" y="292894"/>
                  </a:lnTo>
                  <a:lnTo>
                    <a:pt x="185102" y="282033"/>
                  </a:lnTo>
                  <a:lnTo>
                    <a:pt x="207676" y="263729"/>
                  </a:lnTo>
                  <a:lnTo>
                    <a:pt x="225165" y="233423"/>
                  </a:lnTo>
                  <a:lnTo>
                    <a:pt x="244438" y="187027"/>
                  </a:lnTo>
                  <a:lnTo>
                    <a:pt x="260332" y="142340"/>
                  </a:lnTo>
                  <a:lnTo>
                    <a:pt x="268671" y="97924"/>
                  </a:lnTo>
                  <a:lnTo>
                    <a:pt x="273976" y="74107"/>
                  </a:lnTo>
                  <a:lnTo>
                    <a:pt x="276079" y="27633"/>
                  </a:lnTo>
                  <a:lnTo>
                    <a:pt x="276207" y="921"/>
                  </a:lnTo>
                  <a:lnTo>
                    <a:pt x="273386" y="360"/>
                  </a:lnTo>
                  <a:lnTo>
                    <a:pt x="268009" y="0"/>
                  </a:lnTo>
                  <a:lnTo>
                    <a:pt x="262021" y="10050"/>
                  </a:lnTo>
                  <a:lnTo>
                    <a:pt x="249811" y="48272"/>
                  </a:lnTo>
                  <a:lnTo>
                    <a:pt x="240287" y="93240"/>
                  </a:lnTo>
                  <a:lnTo>
                    <a:pt x="238301" y="140632"/>
                  </a:lnTo>
                  <a:lnTo>
                    <a:pt x="238127" y="188236"/>
                  </a:lnTo>
                  <a:lnTo>
                    <a:pt x="239176" y="202144"/>
                  </a:lnTo>
                  <a:lnTo>
                    <a:pt x="252300" y="245672"/>
                  </a:lnTo>
                  <a:lnTo>
                    <a:pt x="260776" y="258761"/>
                  </a:lnTo>
                  <a:lnTo>
                    <a:pt x="266881" y="263122"/>
                  </a:lnTo>
                  <a:lnTo>
                    <a:pt x="276040" y="266152"/>
                  </a:lnTo>
                  <a:lnTo>
                    <a:pt x="289306" y="266551"/>
                  </a:lnTo>
                  <a:lnTo>
                    <a:pt x="295436" y="263762"/>
                  </a:lnTo>
                  <a:lnTo>
                    <a:pt x="298552" y="261537"/>
                  </a:lnTo>
                  <a:lnTo>
                    <a:pt x="316646" y="256907"/>
                  </a:lnTo>
                  <a:lnTo>
                    <a:pt x="319042" y="254850"/>
                  </a:lnTo>
                  <a:lnTo>
                    <a:pt x="327945" y="243944"/>
                  </a:lnTo>
                  <a:lnTo>
                    <a:pt x="345383" y="231599"/>
                  </a:lnTo>
                  <a:lnTo>
                    <a:pt x="358339" y="212628"/>
                  </a:lnTo>
                  <a:lnTo>
                    <a:pt x="360870" y="203109"/>
                  </a:lnTo>
                  <a:lnTo>
                    <a:pt x="361893" y="190969"/>
                  </a:lnTo>
                  <a:lnTo>
                    <a:pt x="353731" y="190460"/>
                  </a:lnTo>
                  <a:lnTo>
                    <a:pt x="330054" y="212803"/>
                  </a:lnTo>
                  <a:lnTo>
                    <a:pt x="326599" y="219060"/>
                  </a:lnTo>
                  <a:lnTo>
                    <a:pt x="324005" y="225369"/>
                  </a:lnTo>
                  <a:lnTo>
                    <a:pt x="317653" y="234871"/>
                  </a:lnTo>
                  <a:lnTo>
                    <a:pt x="315301" y="244389"/>
                  </a:lnTo>
                  <a:lnTo>
                    <a:pt x="314440" y="260262"/>
                  </a:lnTo>
                  <a:lnTo>
                    <a:pt x="322522" y="282456"/>
                  </a:lnTo>
                  <a:lnTo>
                    <a:pt x="336977" y="298637"/>
                  </a:lnTo>
                  <a:lnTo>
                    <a:pt x="345904" y="302011"/>
                  </a:lnTo>
                  <a:lnTo>
                    <a:pt x="379311" y="304553"/>
                  </a:lnTo>
                  <a:lnTo>
                    <a:pt x="421129" y="292946"/>
                  </a:lnTo>
                  <a:lnTo>
                    <a:pt x="435919" y="284997"/>
                  </a:lnTo>
                  <a:lnTo>
                    <a:pt x="447660" y="27613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282"/>
            <p:cNvSpPr/>
            <p:nvPr>
              <p:custDataLst>
                <p:tags r:id="rId177"/>
              </p:custDataLst>
            </p:nvPr>
          </p:nvSpPr>
          <p:spPr>
            <a:xfrm>
              <a:off x="3020326" y="2314575"/>
              <a:ext cx="27675" cy="9526"/>
            </a:xfrm>
            <a:custGeom>
              <a:avLst/>
              <a:gdLst/>
              <a:ahLst/>
              <a:cxnLst/>
              <a:rect l="0" t="0" r="0" b="0"/>
              <a:pathLst>
                <a:path w="27675" h="9526">
                  <a:moveTo>
                    <a:pt x="27674" y="0"/>
                  </a:moveTo>
                  <a:lnTo>
                    <a:pt x="27674" y="0"/>
                  </a:lnTo>
                  <a:lnTo>
                    <a:pt x="0" y="0"/>
                  </a:lnTo>
                  <a:lnTo>
                    <a:pt x="8624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283"/>
            <p:cNvSpPr/>
            <p:nvPr>
              <p:custDataLst>
                <p:tags r:id="rId178"/>
              </p:custDataLst>
            </p:nvPr>
          </p:nvSpPr>
          <p:spPr>
            <a:xfrm>
              <a:off x="3029376" y="2419350"/>
              <a:ext cx="18625" cy="33956"/>
            </a:xfrm>
            <a:custGeom>
              <a:avLst/>
              <a:gdLst/>
              <a:ahLst/>
              <a:cxnLst/>
              <a:rect l="0" t="0" r="0" b="0"/>
              <a:pathLst>
                <a:path w="18625" h="33956">
                  <a:moveTo>
                    <a:pt x="18624" y="0"/>
                  </a:moveTo>
                  <a:lnTo>
                    <a:pt x="18624" y="0"/>
                  </a:lnTo>
                  <a:lnTo>
                    <a:pt x="13568" y="5056"/>
                  </a:lnTo>
                  <a:lnTo>
                    <a:pt x="11085" y="10361"/>
                  </a:lnTo>
                  <a:lnTo>
                    <a:pt x="10423" y="13258"/>
                  </a:lnTo>
                  <a:lnTo>
                    <a:pt x="0" y="28032"/>
                  </a:lnTo>
                  <a:lnTo>
                    <a:pt x="5146" y="33955"/>
                  </a:lnTo>
                  <a:lnTo>
                    <a:pt x="2756" y="31672"/>
                  </a:lnTo>
                  <a:lnTo>
                    <a:pt x="2753" y="30639"/>
                  </a:lnTo>
                  <a:lnTo>
                    <a:pt x="3810" y="29951"/>
                  </a:lnTo>
                  <a:lnTo>
                    <a:pt x="9099" y="285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SMARTInkShape-Group78"/>
          <p:cNvGrpSpPr/>
          <p:nvPr/>
        </p:nvGrpSpPr>
        <p:grpSpPr>
          <a:xfrm>
            <a:off x="3895725" y="2162787"/>
            <a:ext cx="295276" cy="417882"/>
            <a:chOff x="3895725" y="2162787"/>
            <a:chExt cx="295276" cy="417882"/>
          </a:xfrm>
        </p:grpSpPr>
        <p:sp>
          <p:nvSpPr>
            <p:cNvPr id="77" name="SMARTInkShape-284"/>
            <p:cNvSpPr/>
            <p:nvPr>
              <p:custDataLst>
                <p:tags r:id="rId173"/>
              </p:custDataLst>
            </p:nvPr>
          </p:nvSpPr>
          <p:spPr>
            <a:xfrm>
              <a:off x="3895725" y="2162787"/>
              <a:ext cx="94820" cy="417882"/>
            </a:xfrm>
            <a:custGeom>
              <a:avLst/>
              <a:gdLst/>
              <a:ahLst/>
              <a:cxnLst/>
              <a:rect l="0" t="0" r="0" b="0"/>
              <a:pathLst>
                <a:path w="94820" h="417882">
                  <a:moveTo>
                    <a:pt x="0" y="142263"/>
                  </a:moveTo>
                  <a:lnTo>
                    <a:pt x="0" y="142263"/>
                  </a:lnTo>
                  <a:lnTo>
                    <a:pt x="0" y="187924"/>
                  </a:lnTo>
                  <a:lnTo>
                    <a:pt x="1058" y="219654"/>
                  </a:lnTo>
                  <a:lnTo>
                    <a:pt x="8642" y="266110"/>
                  </a:lnTo>
                  <a:lnTo>
                    <a:pt x="9447" y="313632"/>
                  </a:lnTo>
                  <a:lnTo>
                    <a:pt x="10576" y="354702"/>
                  </a:lnTo>
                  <a:lnTo>
                    <a:pt x="18657" y="400720"/>
                  </a:lnTo>
                  <a:lnTo>
                    <a:pt x="19040" y="417881"/>
                  </a:lnTo>
                  <a:lnTo>
                    <a:pt x="19050" y="374865"/>
                  </a:lnTo>
                  <a:lnTo>
                    <a:pt x="19050" y="332035"/>
                  </a:lnTo>
                  <a:lnTo>
                    <a:pt x="12504" y="286915"/>
                  </a:lnTo>
                  <a:lnTo>
                    <a:pt x="11466" y="249798"/>
                  </a:lnTo>
                  <a:lnTo>
                    <a:pt x="16332" y="211991"/>
                  </a:lnTo>
                  <a:lnTo>
                    <a:pt x="19303" y="173977"/>
                  </a:lnTo>
                  <a:lnTo>
                    <a:pt x="25357" y="135902"/>
                  </a:lnTo>
                  <a:lnTo>
                    <a:pt x="28680" y="98868"/>
                  </a:lnTo>
                  <a:lnTo>
                    <a:pt x="41707" y="52626"/>
                  </a:lnTo>
                  <a:lnTo>
                    <a:pt x="55306" y="17358"/>
                  </a:lnTo>
                  <a:lnTo>
                    <a:pt x="56604" y="6359"/>
                  </a:lnTo>
                  <a:lnTo>
                    <a:pt x="57844" y="4035"/>
                  </a:lnTo>
                  <a:lnTo>
                    <a:pt x="59729" y="2486"/>
                  </a:lnTo>
                  <a:lnTo>
                    <a:pt x="64647" y="765"/>
                  </a:lnTo>
                  <a:lnTo>
                    <a:pt x="70360" y="0"/>
                  </a:lnTo>
                  <a:lnTo>
                    <a:pt x="72307" y="854"/>
                  </a:lnTo>
                  <a:lnTo>
                    <a:pt x="73604" y="2482"/>
                  </a:lnTo>
                  <a:lnTo>
                    <a:pt x="76104" y="7113"/>
                  </a:lnTo>
                  <a:lnTo>
                    <a:pt x="82404" y="15671"/>
                  </a:lnTo>
                  <a:lnTo>
                    <a:pt x="85799" y="24909"/>
                  </a:lnTo>
                  <a:lnTo>
                    <a:pt x="91980" y="34349"/>
                  </a:lnTo>
                  <a:lnTo>
                    <a:pt x="94281" y="43849"/>
                  </a:lnTo>
                  <a:lnTo>
                    <a:pt x="94819" y="50193"/>
                  </a:lnTo>
                  <a:lnTo>
                    <a:pt x="85524" y="81056"/>
                  </a:lnTo>
                  <a:lnTo>
                    <a:pt x="69554" y="100910"/>
                  </a:lnTo>
                  <a:lnTo>
                    <a:pt x="59179" y="110490"/>
                  </a:lnTo>
                  <a:lnTo>
                    <a:pt x="44228" y="118973"/>
                  </a:lnTo>
                  <a:lnTo>
                    <a:pt x="29158" y="122376"/>
                  </a:lnTo>
                  <a:lnTo>
                    <a:pt x="0" y="1232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285"/>
            <p:cNvSpPr/>
            <p:nvPr>
              <p:custDataLst>
                <p:tags r:id="rId174"/>
              </p:custDataLst>
            </p:nvPr>
          </p:nvSpPr>
          <p:spPr>
            <a:xfrm>
              <a:off x="4019667" y="2381250"/>
              <a:ext cx="171334" cy="180799"/>
            </a:xfrm>
            <a:custGeom>
              <a:avLst/>
              <a:gdLst/>
              <a:ahLst/>
              <a:cxnLst/>
              <a:rect l="0" t="0" r="0" b="0"/>
              <a:pathLst>
                <a:path w="171334" h="180799">
                  <a:moveTo>
                    <a:pt x="18933" y="38100"/>
                  </a:moveTo>
                  <a:lnTo>
                    <a:pt x="18933" y="38100"/>
                  </a:lnTo>
                  <a:lnTo>
                    <a:pt x="1217" y="38100"/>
                  </a:lnTo>
                  <a:lnTo>
                    <a:pt x="772" y="37042"/>
                  </a:lnTo>
                  <a:lnTo>
                    <a:pt x="0" y="29899"/>
                  </a:lnTo>
                  <a:lnTo>
                    <a:pt x="1020" y="29458"/>
                  </a:lnTo>
                  <a:lnTo>
                    <a:pt x="31764" y="28578"/>
                  </a:lnTo>
                  <a:lnTo>
                    <a:pt x="46253" y="33632"/>
                  </a:lnTo>
                  <a:lnTo>
                    <a:pt x="58895" y="41833"/>
                  </a:lnTo>
                  <a:lnTo>
                    <a:pt x="79143" y="68575"/>
                  </a:lnTo>
                  <a:lnTo>
                    <a:pt x="82735" y="78456"/>
                  </a:lnTo>
                  <a:lnTo>
                    <a:pt x="94138" y="126030"/>
                  </a:lnTo>
                  <a:lnTo>
                    <a:pt x="95002" y="150560"/>
                  </a:lnTo>
                  <a:lnTo>
                    <a:pt x="92253" y="159696"/>
                  </a:lnTo>
                  <a:lnTo>
                    <a:pt x="88561" y="167285"/>
                  </a:lnTo>
                  <a:lnTo>
                    <a:pt x="86921" y="174185"/>
                  </a:lnTo>
                  <a:lnTo>
                    <a:pt x="85425" y="176448"/>
                  </a:lnTo>
                  <a:lnTo>
                    <a:pt x="83369" y="177957"/>
                  </a:lnTo>
                  <a:lnTo>
                    <a:pt x="77522" y="180379"/>
                  </a:lnTo>
                  <a:lnTo>
                    <a:pt x="71453" y="180798"/>
                  </a:lnTo>
                  <a:lnTo>
                    <a:pt x="69821" y="179799"/>
                  </a:lnTo>
                  <a:lnTo>
                    <a:pt x="68733" y="178074"/>
                  </a:lnTo>
                  <a:lnTo>
                    <a:pt x="67203" y="170591"/>
                  </a:lnTo>
                  <a:lnTo>
                    <a:pt x="66686" y="158580"/>
                  </a:lnTo>
                  <a:lnTo>
                    <a:pt x="78322" y="114045"/>
                  </a:lnTo>
                  <a:lnTo>
                    <a:pt x="93311" y="82516"/>
                  </a:lnTo>
                  <a:lnTo>
                    <a:pt x="125959" y="40921"/>
                  </a:lnTo>
                  <a:lnTo>
                    <a:pt x="17133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SMARTInkShape-Group79"/>
          <p:cNvGrpSpPr/>
          <p:nvPr/>
        </p:nvGrpSpPr>
        <p:grpSpPr>
          <a:xfrm>
            <a:off x="4414508" y="2238918"/>
            <a:ext cx="718910" cy="408863"/>
            <a:chOff x="4414508" y="2238918"/>
            <a:chExt cx="718910" cy="408863"/>
          </a:xfrm>
        </p:grpSpPr>
        <p:sp>
          <p:nvSpPr>
            <p:cNvPr id="80" name="SMARTInkShape-286"/>
            <p:cNvSpPr/>
            <p:nvPr>
              <p:custDataLst>
                <p:tags r:id="rId168"/>
              </p:custDataLst>
            </p:nvPr>
          </p:nvSpPr>
          <p:spPr>
            <a:xfrm>
              <a:off x="4962525" y="2238918"/>
              <a:ext cx="170893" cy="342358"/>
            </a:xfrm>
            <a:custGeom>
              <a:avLst/>
              <a:gdLst/>
              <a:ahLst/>
              <a:cxnLst/>
              <a:rect l="0" t="0" r="0" b="0"/>
              <a:pathLst>
                <a:path w="170893" h="342358">
                  <a:moveTo>
                    <a:pt x="0" y="28032"/>
                  </a:moveTo>
                  <a:lnTo>
                    <a:pt x="0" y="28032"/>
                  </a:lnTo>
                  <a:lnTo>
                    <a:pt x="21459" y="14774"/>
                  </a:lnTo>
                  <a:lnTo>
                    <a:pt x="34773" y="3580"/>
                  </a:lnTo>
                  <a:lnTo>
                    <a:pt x="41207" y="1289"/>
                  </a:lnTo>
                  <a:lnTo>
                    <a:pt x="55837" y="0"/>
                  </a:lnTo>
                  <a:lnTo>
                    <a:pt x="64680" y="2521"/>
                  </a:lnTo>
                  <a:lnTo>
                    <a:pt x="106591" y="31260"/>
                  </a:lnTo>
                  <a:lnTo>
                    <a:pt x="136489" y="73973"/>
                  </a:lnTo>
                  <a:lnTo>
                    <a:pt x="155572" y="118914"/>
                  </a:lnTo>
                  <a:lnTo>
                    <a:pt x="167216" y="152876"/>
                  </a:lnTo>
                  <a:lnTo>
                    <a:pt x="170892" y="199616"/>
                  </a:lnTo>
                  <a:lnTo>
                    <a:pt x="163838" y="239586"/>
                  </a:lnTo>
                  <a:lnTo>
                    <a:pt x="159669" y="263928"/>
                  </a:lnTo>
                  <a:lnTo>
                    <a:pt x="153515" y="277867"/>
                  </a:lnTo>
                  <a:lnTo>
                    <a:pt x="126736" y="315812"/>
                  </a:lnTo>
                  <a:lnTo>
                    <a:pt x="85725" y="3423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287"/>
            <p:cNvSpPr/>
            <p:nvPr>
              <p:custDataLst>
                <p:tags r:id="rId169"/>
              </p:custDataLst>
            </p:nvPr>
          </p:nvSpPr>
          <p:spPr>
            <a:xfrm>
              <a:off x="4857750" y="2267523"/>
              <a:ext cx="123385" cy="304058"/>
            </a:xfrm>
            <a:custGeom>
              <a:avLst/>
              <a:gdLst/>
              <a:ahLst/>
              <a:cxnLst/>
              <a:rect l="0" t="0" r="0" b="0"/>
              <a:pathLst>
                <a:path w="123385" h="304058">
                  <a:moveTo>
                    <a:pt x="19050" y="104202"/>
                  </a:moveTo>
                  <a:lnTo>
                    <a:pt x="19050" y="104202"/>
                  </a:lnTo>
                  <a:lnTo>
                    <a:pt x="10849" y="112403"/>
                  </a:lnTo>
                  <a:lnTo>
                    <a:pt x="9917" y="118391"/>
                  </a:lnTo>
                  <a:lnTo>
                    <a:pt x="9642" y="126868"/>
                  </a:lnTo>
                  <a:lnTo>
                    <a:pt x="18791" y="173994"/>
                  </a:lnTo>
                  <a:lnTo>
                    <a:pt x="19043" y="220906"/>
                  </a:lnTo>
                  <a:lnTo>
                    <a:pt x="19050" y="268513"/>
                  </a:lnTo>
                  <a:lnTo>
                    <a:pt x="19050" y="303656"/>
                  </a:lnTo>
                  <a:lnTo>
                    <a:pt x="13993" y="304057"/>
                  </a:lnTo>
                  <a:lnTo>
                    <a:pt x="12504" y="303056"/>
                  </a:lnTo>
                  <a:lnTo>
                    <a:pt x="11511" y="301330"/>
                  </a:lnTo>
                  <a:lnTo>
                    <a:pt x="9917" y="290954"/>
                  </a:lnTo>
                  <a:lnTo>
                    <a:pt x="9541" y="246807"/>
                  </a:lnTo>
                  <a:lnTo>
                    <a:pt x="9527" y="207687"/>
                  </a:lnTo>
                  <a:lnTo>
                    <a:pt x="9525" y="161182"/>
                  </a:lnTo>
                  <a:lnTo>
                    <a:pt x="12347" y="121244"/>
                  </a:lnTo>
                  <a:lnTo>
                    <a:pt x="19226" y="76421"/>
                  </a:lnTo>
                  <a:lnTo>
                    <a:pt x="32191" y="41225"/>
                  </a:lnTo>
                  <a:lnTo>
                    <a:pt x="44861" y="19382"/>
                  </a:lnTo>
                  <a:lnTo>
                    <a:pt x="47456" y="12529"/>
                  </a:lnTo>
                  <a:lnTo>
                    <a:pt x="52136" y="5956"/>
                  </a:lnTo>
                  <a:lnTo>
                    <a:pt x="57743" y="2329"/>
                  </a:lnTo>
                  <a:lnTo>
                    <a:pt x="64911" y="0"/>
                  </a:lnTo>
                  <a:lnTo>
                    <a:pt x="68713" y="2504"/>
                  </a:lnTo>
                  <a:lnTo>
                    <a:pt x="74721" y="7678"/>
                  </a:lnTo>
                  <a:lnTo>
                    <a:pt x="75543" y="11208"/>
                  </a:lnTo>
                  <a:lnTo>
                    <a:pt x="76197" y="55295"/>
                  </a:lnTo>
                  <a:lnTo>
                    <a:pt x="73377" y="64121"/>
                  </a:lnTo>
                  <a:lnTo>
                    <a:pt x="69653" y="71572"/>
                  </a:lnTo>
                  <a:lnTo>
                    <a:pt x="66499" y="81716"/>
                  </a:lnTo>
                  <a:lnTo>
                    <a:pt x="60390" y="91425"/>
                  </a:lnTo>
                  <a:lnTo>
                    <a:pt x="57052" y="101004"/>
                  </a:lnTo>
                  <a:lnTo>
                    <a:pt x="50888" y="110545"/>
                  </a:lnTo>
                  <a:lnTo>
                    <a:pt x="47663" y="123087"/>
                  </a:lnTo>
                  <a:lnTo>
                    <a:pt x="47625" y="132381"/>
                  </a:lnTo>
                  <a:lnTo>
                    <a:pt x="55826" y="140943"/>
                  </a:lnTo>
                  <a:lnTo>
                    <a:pt x="64493" y="143092"/>
                  </a:lnTo>
                  <a:lnTo>
                    <a:pt x="85783" y="158762"/>
                  </a:lnTo>
                  <a:lnTo>
                    <a:pt x="92101" y="161259"/>
                  </a:lnTo>
                  <a:lnTo>
                    <a:pt x="107953" y="174458"/>
                  </a:lnTo>
                  <a:lnTo>
                    <a:pt x="111480" y="180582"/>
                  </a:lnTo>
                  <a:lnTo>
                    <a:pt x="114104" y="186832"/>
                  </a:lnTo>
                  <a:lnTo>
                    <a:pt x="120475" y="196301"/>
                  </a:lnTo>
                  <a:lnTo>
                    <a:pt x="122833" y="205809"/>
                  </a:lnTo>
                  <a:lnTo>
                    <a:pt x="123384" y="212155"/>
                  </a:lnTo>
                  <a:lnTo>
                    <a:pt x="114099" y="243020"/>
                  </a:lnTo>
                  <a:lnTo>
                    <a:pt x="98129" y="262874"/>
                  </a:lnTo>
                  <a:lnTo>
                    <a:pt x="82511" y="278817"/>
                  </a:lnTo>
                  <a:lnTo>
                    <a:pt x="73361" y="282350"/>
                  </a:lnTo>
                  <a:lnTo>
                    <a:pt x="38185" y="285128"/>
                  </a:lnTo>
                  <a:lnTo>
                    <a:pt x="30024" y="282333"/>
                  </a:lnTo>
                  <a:lnTo>
                    <a:pt x="16161" y="271915"/>
                  </a:lnTo>
                  <a:lnTo>
                    <a:pt x="12475" y="265877"/>
                  </a:lnTo>
                  <a:lnTo>
                    <a:pt x="0" y="23755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288"/>
            <p:cNvSpPr/>
            <p:nvPr>
              <p:custDataLst>
                <p:tags r:id="rId170"/>
              </p:custDataLst>
            </p:nvPr>
          </p:nvSpPr>
          <p:spPr>
            <a:xfrm>
              <a:off x="4600732" y="2476500"/>
              <a:ext cx="114144" cy="66676"/>
            </a:xfrm>
            <a:custGeom>
              <a:avLst/>
              <a:gdLst/>
              <a:ahLst/>
              <a:cxnLst/>
              <a:rect l="0" t="0" r="0" b="0"/>
              <a:pathLst>
                <a:path w="114144" h="66676">
                  <a:moveTo>
                    <a:pt x="37943" y="66675"/>
                  </a:moveTo>
                  <a:lnTo>
                    <a:pt x="37943" y="66675"/>
                  </a:lnTo>
                  <a:lnTo>
                    <a:pt x="14622" y="66675"/>
                  </a:lnTo>
                  <a:lnTo>
                    <a:pt x="8881" y="63853"/>
                  </a:lnTo>
                  <a:lnTo>
                    <a:pt x="372" y="57542"/>
                  </a:lnTo>
                  <a:lnTo>
                    <a:pt x="0" y="52210"/>
                  </a:lnTo>
                  <a:lnTo>
                    <a:pt x="1006" y="50681"/>
                  </a:lnTo>
                  <a:lnTo>
                    <a:pt x="2735" y="49663"/>
                  </a:lnTo>
                  <a:lnTo>
                    <a:pt x="4946" y="48983"/>
                  </a:lnTo>
                  <a:lnTo>
                    <a:pt x="6420" y="47472"/>
                  </a:lnTo>
                  <a:lnTo>
                    <a:pt x="8058" y="42972"/>
                  </a:lnTo>
                  <a:lnTo>
                    <a:pt x="9552" y="41347"/>
                  </a:lnTo>
                  <a:lnTo>
                    <a:pt x="44555" y="22996"/>
                  </a:lnTo>
                  <a:lnTo>
                    <a:pt x="86066" y="11792"/>
                  </a:lnTo>
                  <a:lnTo>
                    <a:pt x="11414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289"/>
            <p:cNvSpPr/>
            <p:nvPr>
              <p:custDataLst>
                <p:tags r:id="rId171"/>
              </p:custDataLst>
            </p:nvPr>
          </p:nvSpPr>
          <p:spPr>
            <a:xfrm>
              <a:off x="4591050" y="2324307"/>
              <a:ext cx="123826" cy="323474"/>
            </a:xfrm>
            <a:custGeom>
              <a:avLst/>
              <a:gdLst/>
              <a:ahLst/>
              <a:cxnLst/>
              <a:rect l="0" t="0" r="0" b="0"/>
              <a:pathLst>
                <a:path w="123826" h="323474">
                  <a:moveTo>
                    <a:pt x="19050" y="114093"/>
                  </a:moveTo>
                  <a:lnTo>
                    <a:pt x="19050" y="114093"/>
                  </a:lnTo>
                  <a:lnTo>
                    <a:pt x="19050" y="104684"/>
                  </a:lnTo>
                  <a:lnTo>
                    <a:pt x="28458" y="104569"/>
                  </a:lnTo>
                  <a:lnTo>
                    <a:pt x="28575" y="95078"/>
                  </a:lnTo>
                  <a:lnTo>
                    <a:pt x="28575" y="103247"/>
                  </a:lnTo>
                  <a:lnTo>
                    <a:pt x="22029" y="111912"/>
                  </a:lnTo>
                  <a:lnTo>
                    <a:pt x="19933" y="120737"/>
                  </a:lnTo>
                  <a:lnTo>
                    <a:pt x="19060" y="163572"/>
                  </a:lnTo>
                  <a:lnTo>
                    <a:pt x="10850" y="205285"/>
                  </a:lnTo>
                  <a:lnTo>
                    <a:pt x="6877" y="237802"/>
                  </a:lnTo>
                  <a:lnTo>
                    <a:pt x="2037" y="256934"/>
                  </a:lnTo>
                  <a:lnTo>
                    <a:pt x="53" y="303756"/>
                  </a:lnTo>
                  <a:lnTo>
                    <a:pt x="0" y="323473"/>
                  </a:lnTo>
                  <a:lnTo>
                    <a:pt x="0" y="278585"/>
                  </a:lnTo>
                  <a:lnTo>
                    <a:pt x="2822" y="237002"/>
                  </a:lnTo>
                  <a:lnTo>
                    <a:pt x="15188" y="190172"/>
                  </a:lnTo>
                  <a:lnTo>
                    <a:pt x="21109" y="149347"/>
                  </a:lnTo>
                  <a:lnTo>
                    <a:pt x="32157" y="105887"/>
                  </a:lnTo>
                  <a:lnTo>
                    <a:pt x="44856" y="64656"/>
                  </a:lnTo>
                  <a:lnTo>
                    <a:pt x="47453" y="48729"/>
                  </a:lnTo>
                  <a:lnTo>
                    <a:pt x="54921" y="27059"/>
                  </a:lnTo>
                  <a:lnTo>
                    <a:pt x="57218" y="16145"/>
                  </a:lnTo>
                  <a:lnTo>
                    <a:pt x="65220" y="2155"/>
                  </a:lnTo>
                  <a:lnTo>
                    <a:pt x="66764" y="1368"/>
                  </a:lnTo>
                  <a:lnTo>
                    <a:pt x="74749" y="0"/>
                  </a:lnTo>
                  <a:lnTo>
                    <a:pt x="75232" y="990"/>
                  </a:lnTo>
                  <a:lnTo>
                    <a:pt x="83734" y="48277"/>
                  </a:lnTo>
                  <a:lnTo>
                    <a:pt x="87957" y="66723"/>
                  </a:lnTo>
                  <a:lnTo>
                    <a:pt x="93089" y="85593"/>
                  </a:lnTo>
                  <a:lnTo>
                    <a:pt x="97432" y="104590"/>
                  </a:lnTo>
                  <a:lnTo>
                    <a:pt x="102600" y="123625"/>
                  </a:lnTo>
                  <a:lnTo>
                    <a:pt x="106953" y="142670"/>
                  </a:lnTo>
                  <a:lnTo>
                    <a:pt x="112123" y="161719"/>
                  </a:lnTo>
                  <a:lnTo>
                    <a:pt x="116931" y="199818"/>
                  </a:lnTo>
                  <a:lnTo>
                    <a:pt x="123825" y="2283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290"/>
            <p:cNvSpPr/>
            <p:nvPr>
              <p:custDataLst>
                <p:tags r:id="rId172"/>
              </p:custDataLst>
            </p:nvPr>
          </p:nvSpPr>
          <p:spPr>
            <a:xfrm>
              <a:off x="4414508" y="2290060"/>
              <a:ext cx="138326" cy="348366"/>
            </a:xfrm>
            <a:custGeom>
              <a:avLst/>
              <a:gdLst/>
              <a:ahLst/>
              <a:cxnLst/>
              <a:rect l="0" t="0" r="0" b="0"/>
              <a:pathLst>
                <a:path w="138326" h="348366">
                  <a:moveTo>
                    <a:pt x="128917" y="24515"/>
                  </a:moveTo>
                  <a:lnTo>
                    <a:pt x="128917" y="24515"/>
                  </a:lnTo>
                  <a:lnTo>
                    <a:pt x="128917" y="15025"/>
                  </a:lnTo>
                  <a:lnTo>
                    <a:pt x="138325" y="5581"/>
                  </a:lnTo>
                  <a:lnTo>
                    <a:pt x="133351" y="443"/>
                  </a:lnTo>
                  <a:lnTo>
                    <a:pt x="131873" y="0"/>
                  </a:lnTo>
                  <a:lnTo>
                    <a:pt x="130888" y="764"/>
                  </a:lnTo>
                  <a:lnTo>
                    <a:pt x="129306" y="4536"/>
                  </a:lnTo>
                  <a:lnTo>
                    <a:pt x="112549" y="13584"/>
                  </a:lnTo>
                  <a:lnTo>
                    <a:pt x="74289" y="59734"/>
                  </a:lnTo>
                  <a:lnTo>
                    <a:pt x="45642" y="104965"/>
                  </a:lnTo>
                  <a:lnTo>
                    <a:pt x="22335" y="148900"/>
                  </a:lnTo>
                  <a:lnTo>
                    <a:pt x="8095" y="193216"/>
                  </a:lnTo>
                  <a:lnTo>
                    <a:pt x="0" y="233899"/>
                  </a:lnTo>
                  <a:lnTo>
                    <a:pt x="7523" y="281495"/>
                  </a:lnTo>
                  <a:lnTo>
                    <a:pt x="21288" y="312356"/>
                  </a:lnTo>
                  <a:lnTo>
                    <a:pt x="27459" y="321072"/>
                  </a:lnTo>
                  <a:lnTo>
                    <a:pt x="62242" y="3483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SMARTInkShape-Group80"/>
          <p:cNvGrpSpPr/>
          <p:nvPr/>
        </p:nvGrpSpPr>
        <p:grpSpPr>
          <a:xfrm>
            <a:off x="5429250" y="2466975"/>
            <a:ext cx="152401" cy="133348"/>
            <a:chOff x="5429250" y="2466975"/>
            <a:chExt cx="152401" cy="133348"/>
          </a:xfrm>
        </p:grpSpPr>
        <p:sp>
          <p:nvSpPr>
            <p:cNvPr id="86" name="SMARTInkShape-291"/>
            <p:cNvSpPr/>
            <p:nvPr>
              <p:custDataLst>
                <p:tags r:id="rId166"/>
              </p:custDataLst>
            </p:nvPr>
          </p:nvSpPr>
          <p:spPr>
            <a:xfrm>
              <a:off x="5448416" y="2571750"/>
              <a:ext cx="133235" cy="28573"/>
            </a:xfrm>
            <a:custGeom>
              <a:avLst/>
              <a:gdLst/>
              <a:ahLst/>
              <a:cxnLst/>
              <a:rect l="0" t="0" r="0" b="0"/>
              <a:pathLst>
                <a:path w="133235" h="28573">
                  <a:moveTo>
                    <a:pt x="9409" y="0"/>
                  </a:moveTo>
                  <a:lnTo>
                    <a:pt x="9409" y="0"/>
                  </a:lnTo>
                  <a:lnTo>
                    <a:pt x="9409" y="5056"/>
                  </a:lnTo>
                  <a:lnTo>
                    <a:pt x="6587" y="10361"/>
                  </a:lnTo>
                  <a:lnTo>
                    <a:pt x="2864" y="16246"/>
                  </a:lnTo>
                  <a:lnTo>
                    <a:pt x="0" y="28032"/>
                  </a:lnTo>
                  <a:lnTo>
                    <a:pt x="42447" y="28572"/>
                  </a:lnTo>
                  <a:lnTo>
                    <a:pt x="88506" y="25753"/>
                  </a:lnTo>
                  <a:lnTo>
                    <a:pt x="133234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292"/>
            <p:cNvSpPr/>
            <p:nvPr>
              <p:custDataLst>
                <p:tags r:id="rId167"/>
              </p:custDataLst>
            </p:nvPr>
          </p:nvSpPr>
          <p:spPr>
            <a:xfrm>
              <a:off x="5429250" y="2466975"/>
              <a:ext cx="114301" cy="1"/>
            </a:xfrm>
            <a:custGeom>
              <a:avLst/>
              <a:gdLst/>
              <a:ahLst/>
              <a:cxnLst/>
              <a:rect l="0" t="0" r="0" b="0"/>
              <a:pathLst>
                <a:path w="114301" h="1">
                  <a:moveTo>
                    <a:pt x="0" y="0"/>
                  </a:moveTo>
                  <a:lnTo>
                    <a:pt x="0" y="0"/>
                  </a:lnTo>
                  <a:lnTo>
                    <a:pt x="47095" y="0"/>
                  </a:lnTo>
                  <a:lnTo>
                    <a:pt x="92244" y="0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SMARTInkShape-Group81"/>
          <p:cNvGrpSpPr/>
          <p:nvPr/>
        </p:nvGrpSpPr>
        <p:grpSpPr>
          <a:xfrm>
            <a:off x="6019800" y="2259361"/>
            <a:ext cx="295276" cy="407077"/>
            <a:chOff x="6019800" y="2259361"/>
            <a:chExt cx="295276" cy="407077"/>
          </a:xfrm>
        </p:grpSpPr>
        <p:sp>
          <p:nvSpPr>
            <p:cNvPr id="89" name="SMARTInkShape-293"/>
            <p:cNvSpPr/>
            <p:nvPr>
              <p:custDataLst>
                <p:tags r:id="rId164"/>
              </p:custDataLst>
            </p:nvPr>
          </p:nvSpPr>
          <p:spPr>
            <a:xfrm>
              <a:off x="6143625" y="2428875"/>
              <a:ext cx="171451" cy="190057"/>
            </a:xfrm>
            <a:custGeom>
              <a:avLst/>
              <a:gdLst/>
              <a:ahLst/>
              <a:cxnLst/>
              <a:rect l="0" t="0" r="0" b="0"/>
              <a:pathLst>
                <a:path w="171451" h="190057">
                  <a:moveTo>
                    <a:pt x="0" y="66675"/>
                  </a:moveTo>
                  <a:lnTo>
                    <a:pt x="0" y="66675"/>
                  </a:lnTo>
                  <a:lnTo>
                    <a:pt x="0" y="61619"/>
                  </a:lnTo>
                  <a:lnTo>
                    <a:pt x="1058" y="60129"/>
                  </a:lnTo>
                  <a:lnTo>
                    <a:pt x="2822" y="59136"/>
                  </a:lnTo>
                  <a:lnTo>
                    <a:pt x="8201" y="57542"/>
                  </a:lnTo>
                  <a:lnTo>
                    <a:pt x="30867" y="65386"/>
                  </a:lnTo>
                  <a:lnTo>
                    <a:pt x="41013" y="66293"/>
                  </a:lnTo>
                  <a:lnTo>
                    <a:pt x="43217" y="67479"/>
                  </a:lnTo>
                  <a:lnTo>
                    <a:pt x="44686" y="69327"/>
                  </a:lnTo>
                  <a:lnTo>
                    <a:pt x="45665" y="71618"/>
                  </a:lnTo>
                  <a:lnTo>
                    <a:pt x="79097" y="98471"/>
                  </a:lnTo>
                  <a:lnTo>
                    <a:pt x="82778" y="107618"/>
                  </a:lnTo>
                  <a:lnTo>
                    <a:pt x="85474" y="117680"/>
                  </a:lnTo>
                  <a:lnTo>
                    <a:pt x="90200" y="125680"/>
                  </a:lnTo>
                  <a:lnTo>
                    <a:pt x="90824" y="129295"/>
                  </a:lnTo>
                  <a:lnTo>
                    <a:pt x="90182" y="132763"/>
                  </a:lnTo>
                  <a:lnTo>
                    <a:pt x="87707" y="140498"/>
                  </a:lnTo>
                  <a:lnTo>
                    <a:pt x="84840" y="167369"/>
                  </a:lnTo>
                  <a:lnTo>
                    <a:pt x="80747" y="174223"/>
                  </a:lnTo>
                  <a:lnTo>
                    <a:pt x="75398" y="177974"/>
                  </a:lnTo>
                  <a:lnTo>
                    <a:pt x="72490" y="178974"/>
                  </a:lnTo>
                  <a:lnTo>
                    <a:pt x="70552" y="180700"/>
                  </a:lnTo>
                  <a:lnTo>
                    <a:pt x="68397" y="185438"/>
                  </a:lnTo>
                  <a:lnTo>
                    <a:pt x="66765" y="187126"/>
                  </a:lnTo>
                  <a:lnTo>
                    <a:pt x="58625" y="190056"/>
                  </a:lnTo>
                  <a:lnTo>
                    <a:pt x="52531" y="185312"/>
                  </a:lnTo>
                  <a:lnTo>
                    <a:pt x="49805" y="180080"/>
                  </a:lnTo>
                  <a:lnTo>
                    <a:pt x="48056" y="163042"/>
                  </a:lnTo>
                  <a:lnTo>
                    <a:pt x="50638" y="154308"/>
                  </a:lnTo>
                  <a:lnTo>
                    <a:pt x="54256" y="145840"/>
                  </a:lnTo>
                  <a:lnTo>
                    <a:pt x="61826" y="117029"/>
                  </a:lnTo>
                  <a:lnTo>
                    <a:pt x="82638" y="72999"/>
                  </a:lnTo>
                  <a:lnTo>
                    <a:pt x="93159" y="55025"/>
                  </a:lnTo>
                  <a:lnTo>
                    <a:pt x="139866" y="17364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294"/>
            <p:cNvSpPr/>
            <p:nvPr>
              <p:custDataLst>
                <p:tags r:id="rId165"/>
              </p:custDataLst>
            </p:nvPr>
          </p:nvSpPr>
          <p:spPr>
            <a:xfrm>
              <a:off x="6019800" y="2259361"/>
              <a:ext cx="137822" cy="407077"/>
            </a:xfrm>
            <a:custGeom>
              <a:avLst/>
              <a:gdLst/>
              <a:ahLst/>
              <a:cxnLst/>
              <a:rect l="0" t="0" r="0" b="0"/>
              <a:pathLst>
                <a:path w="137822" h="407077">
                  <a:moveTo>
                    <a:pt x="0" y="131414"/>
                  </a:moveTo>
                  <a:lnTo>
                    <a:pt x="0" y="131414"/>
                  </a:lnTo>
                  <a:lnTo>
                    <a:pt x="8201" y="131414"/>
                  </a:lnTo>
                  <a:lnTo>
                    <a:pt x="8642" y="132472"/>
                  </a:lnTo>
                  <a:lnTo>
                    <a:pt x="9525" y="176327"/>
                  </a:lnTo>
                  <a:lnTo>
                    <a:pt x="10583" y="192817"/>
                  </a:lnTo>
                  <a:lnTo>
                    <a:pt x="17726" y="223631"/>
                  </a:lnTo>
                  <a:lnTo>
                    <a:pt x="21698" y="262797"/>
                  </a:lnTo>
                  <a:lnTo>
                    <a:pt x="27217" y="289775"/>
                  </a:lnTo>
                  <a:lnTo>
                    <a:pt x="33513" y="333286"/>
                  </a:lnTo>
                  <a:lnTo>
                    <a:pt x="40318" y="366124"/>
                  </a:lnTo>
                  <a:lnTo>
                    <a:pt x="44378" y="374371"/>
                  </a:lnTo>
                  <a:lnTo>
                    <a:pt x="47197" y="391564"/>
                  </a:lnTo>
                  <a:lnTo>
                    <a:pt x="47614" y="407076"/>
                  </a:lnTo>
                  <a:lnTo>
                    <a:pt x="47622" y="402416"/>
                  </a:lnTo>
                  <a:lnTo>
                    <a:pt x="44802" y="397204"/>
                  </a:lnTo>
                  <a:lnTo>
                    <a:pt x="41078" y="391359"/>
                  </a:lnTo>
                  <a:lnTo>
                    <a:pt x="38983" y="381061"/>
                  </a:lnTo>
                  <a:lnTo>
                    <a:pt x="32690" y="339327"/>
                  </a:lnTo>
                  <a:lnTo>
                    <a:pt x="33896" y="302541"/>
                  </a:lnTo>
                  <a:lnTo>
                    <a:pt x="29626" y="259644"/>
                  </a:lnTo>
                  <a:lnTo>
                    <a:pt x="28887" y="222912"/>
                  </a:lnTo>
                  <a:lnTo>
                    <a:pt x="28668" y="185218"/>
                  </a:lnTo>
                  <a:lnTo>
                    <a:pt x="28594" y="141101"/>
                  </a:lnTo>
                  <a:lnTo>
                    <a:pt x="28578" y="95541"/>
                  </a:lnTo>
                  <a:lnTo>
                    <a:pt x="29634" y="53586"/>
                  </a:lnTo>
                  <a:lnTo>
                    <a:pt x="36179" y="34506"/>
                  </a:lnTo>
                  <a:lnTo>
                    <a:pt x="45050" y="18040"/>
                  </a:lnTo>
                  <a:lnTo>
                    <a:pt x="47538" y="11176"/>
                  </a:lnTo>
                  <a:lnTo>
                    <a:pt x="52172" y="4597"/>
                  </a:lnTo>
                  <a:lnTo>
                    <a:pt x="60582" y="968"/>
                  </a:lnTo>
                  <a:lnTo>
                    <a:pt x="65788" y="0"/>
                  </a:lnTo>
                  <a:lnTo>
                    <a:pt x="70317" y="413"/>
                  </a:lnTo>
                  <a:lnTo>
                    <a:pt x="108076" y="14965"/>
                  </a:lnTo>
                  <a:lnTo>
                    <a:pt x="116119" y="20745"/>
                  </a:lnTo>
                  <a:lnTo>
                    <a:pt x="120400" y="26842"/>
                  </a:lnTo>
                  <a:lnTo>
                    <a:pt x="130978" y="49087"/>
                  </a:lnTo>
                  <a:lnTo>
                    <a:pt x="136882" y="57077"/>
                  </a:lnTo>
                  <a:lnTo>
                    <a:pt x="137821" y="61748"/>
                  </a:lnTo>
                  <a:lnTo>
                    <a:pt x="136043" y="72582"/>
                  </a:lnTo>
                  <a:lnTo>
                    <a:pt x="126166" y="95496"/>
                  </a:lnTo>
                  <a:lnTo>
                    <a:pt x="125386" y="101119"/>
                  </a:lnTo>
                  <a:lnTo>
                    <a:pt x="122749" y="105926"/>
                  </a:lnTo>
                  <a:lnTo>
                    <a:pt x="114174" y="114089"/>
                  </a:lnTo>
                  <a:lnTo>
                    <a:pt x="68440" y="144076"/>
                  </a:lnTo>
                  <a:lnTo>
                    <a:pt x="40737" y="157162"/>
                  </a:lnTo>
                  <a:lnTo>
                    <a:pt x="32922" y="159791"/>
                  </a:lnTo>
                  <a:lnTo>
                    <a:pt x="19281" y="167280"/>
                  </a:lnTo>
                  <a:lnTo>
                    <a:pt x="9525" y="1695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SMARTInkShape-Group82"/>
          <p:cNvGrpSpPr/>
          <p:nvPr/>
        </p:nvGrpSpPr>
        <p:grpSpPr>
          <a:xfrm>
            <a:off x="6595440" y="2229311"/>
            <a:ext cx="691186" cy="398090"/>
            <a:chOff x="6595440" y="2229311"/>
            <a:chExt cx="691186" cy="398090"/>
          </a:xfrm>
        </p:grpSpPr>
        <p:sp>
          <p:nvSpPr>
            <p:cNvPr id="92" name="SMARTInkShape-295"/>
            <p:cNvSpPr/>
            <p:nvPr>
              <p:custDataLst>
                <p:tags r:id="rId159"/>
              </p:custDataLst>
            </p:nvPr>
          </p:nvSpPr>
          <p:spPr>
            <a:xfrm>
              <a:off x="7277100" y="253365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296"/>
            <p:cNvSpPr/>
            <p:nvPr>
              <p:custDataLst>
                <p:tags r:id="rId160"/>
              </p:custDataLst>
            </p:nvPr>
          </p:nvSpPr>
          <p:spPr>
            <a:xfrm>
              <a:off x="6934200" y="2229311"/>
              <a:ext cx="151509" cy="361490"/>
            </a:xfrm>
            <a:custGeom>
              <a:avLst/>
              <a:gdLst/>
              <a:ahLst/>
              <a:cxnLst/>
              <a:rect l="0" t="0" r="0" b="0"/>
              <a:pathLst>
                <a:path w="151509" h="361490">
                  <a:moveTo>
                    <a:pt x="0" y="28114"/>
                  </a:moveTo>
                  <a:lnTo>
                    <a:pt x="0" y="28114"/>
                  </a:lnTo>
                  <a:lnTo>
                    <a:pt x="5056" y="18001"/>
                  </a:lnTo>
                  <a:lnTo>
                    <a:pt x="7604" y="15022"/>
                  </a:lnTo>
                  <a:lnTo>
                    <a:pt x="22390" y="4792"/>
                  </a:lnTo>
                  <a:lnTo>
                    <a:pt x="31471" y="1874"/>
                  </a:lnTo>
                  <a:lnTo>
                    <a:pt x="44434" y="0"/>
                  </a:lnTo>
                  <a:lnTo>
                    <a:pt x="49029" y="2566"/>
                  </a:lnTo>
                  <a:lnTo>
                    <a:pt x="69931" y="21941"/>
                  </a:lnTo>
                  <a:lnTo>
                    <a:pt x="102793" y="66469"/>
                  </a:lnTo>
                  <a:lnTo>
                    <a:pt x="126935" y="105602"/>
                  </a:lnTo>
                  <a:lnTo>
                    <a:pt x="145623" y="152109"/>
                  </a:lnTo>
                  <a:lnTo>
                    <a:pt x="151508" y="199586"/>
                  </a:lnTo>
                  <a:lnTo>
                    <a:pt x="151224" y="247192"/>
                  </a:lnTo>
                  <a:lnTo>
                    <a:pt x="139127" y="289758"/>
                  </a:lnTo>
                  <a:lnTo>
                    <a:pt x="112399" y="334630"/>
                  </a:lnTo>
                  <a:lnTo>
                    <a:pt x="102519" y="347082"/>
                  </a:lnTo>
                  <a:lnTo>
                    <a:pt x="85725" y="3614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297"/>
            <p:cNvSpPr/>
            <p:nvPr>
              <p:custDataLst>
                <p:tags r:id="rId161"/>
              </p:custDataLst>
            </p:nvPr>
          </p:nvSpPr>
          <p:spPr>
            <a:xfrm>
              <a:off x="6762761" y="2286432"/>
              <a:ext cx="131885" cy="340969"/>
            </a:xfrm>
            <a:custGeom>
              <a:avLst/>
              <a:gdLst/>
              <a:ahLst/>
              <a:cxnLst/>
              <a:rect l="0" t="0" r="0" b="0"/>
              <a:pathLst>
                <a:path w="131885" h="340969">
                  <a:moveTo>
                    <a:pt x="47614" y="247218"/>
                  </a:moveTo>
                  <a:lnTo>
                    <a:pt x="47614" y="247218"/>
                  </a:lnTo>
                  <a:lnTo>
                    <a:pt x="32426" y="208179"/>
                  </a:lnTo>
                  <a:lnTo>
                    <a:pt x="24016" y="169431"/>
                  </a:lnTo>
                  <a:lnTo>
                    <a:pt x="12156" y="126006"/>
                  </a:lnTo>
                  <a:lnTo>
                    <a:pt x="7475" y="105117"/>
                  </a:lnTo>
                  <a:lnTo>
                    <a:pt x="3315" y="90929"/>
                  </a:lnTo>
                  <a:lnTo>
                    <a:pt x="184" y="45816"/>
                  </a:lnTo>
                  <a:lnTo>
                    <a:pt x="0" y="20976"/>
                  </a:lnTo>
                  <a:lnTo>
                    <a:pt x="8191" y="10624"/>
                  </a:lnTo>
                  <a:lnTo>
                    <a:pt x="14179" y="4490"/>
                  </a:lnTo>
                  <a:lnTo>
                    <a:pt x="19701" y="1756"/>
                  </a:lnTo>
                  <a:lnTo>
                    <a:pt x="31870" y="0"/>
                  </a:lnTo>
                  <a:lnTo>
                    <a:pt x="38147" y="2582"/>
                  </a:lnTo>
                  <a:lnTo>
                    <a:pt x="60336" y="16443"/>
                  </a:lnTo>
                  <a:lnTo>
                    <a:pt x="72654" y="34581"/>
                  </a:lnTo>
                  <a:lnTo>
                    <a:pt x="75142" y="44044"/>
                  </a:lnTo>
                  <a:lnTo>
                    <a:pt x="76177" y="88076"/>
                  </a:lnTo>
                  <a:lnTo>
                    <a:pt x="73361" y="94644"/>
                  </a:lnTo>
                  <a:lnTo>
                    <a:pt x="69641" y="101090"/>
                  </a:lnTo>
                  <a:lnTo>
                    <a:pt x="66488" y="110670"/>
                  </a:lnTo>
                  <a:lnTo>
                    <a:pt x="58579" y="121509"/>
                  </a:lnTo>
                  <a:lnTo>
                    <a:pt x="57566" y="127891"/>
                  </a:lnTo>
                  <a:lnTo>
                    <a:pt x="56365" y="129567"/>
                  </a:lnTo>
                  <a:lnTo>
                    <a:pt x="54507" y="130684"/>
                  </a:lnTo>
                  <a:lnTo>
                    <a:pt x="52209" y="131429"/>
                  </a:lnTo>
                  <a:lnTo>
                    <a:pt x="50677" y="132983"/>
                  </a:lnTo>
                  <a:lnTo>
                    <a:pt x="47734" y="142012"/>
                  </a:lnTo>
                  <a:lnTo>
                    <a:pt x="61806" y="156621"/>
                  </a:lnTo>
                  <a:lnTo>
                    <a:pt x="67328" y="159328"/>
                  </a:lnTo>
                  <a:lnTo>
                    <a:pt x="70282" y="160049"/>
                  </a:lnTo>
                  <a:lnTo>
                    <a:pt x="85772" y="168842"/>
                  </a:lnTo>
                  <a:lnTo>
                    <a:pt x="88928" y="169567"/>
                  </a:lnTo>
                  <a:lnTo>
                    <a:pt x="95256" y="176018"/>
                  </a:lnTo>
                  <a:lnTo>
                    <a:pt x="101596" y="183823"/>
                  </a:lnTo>
                  <a:lnTo>
                    <a:pt x="107941" y="187292"/>
                  </a:lnTo>
                  <a:lnTo>
                    <a:pt x="110057" y="190335"/>
                  </a:lnTo>
                  <a:lnTo>
                    <a:pt x="116276" y="207603"/>
                  </a:lnTo>
                  <a:lnTo>
                    <a:pt x="120464" y="214795"/>
                  </a:lnTo>
                  <a:lnTo>
                    <a:pt x="131884" y="249043"/>
                  </a:lnTo>
                  <a:lnTo>
                    <a:pt x="125010" y="277525"/>
                  </a:lnTo>
                  <a:lnTo>
                    <a:pt x="121523" y="284677"/>
                  </a:lnTo>
                  <a:lnTo>
                    <a:pt x="119112" y="288066"/>
                  </a:lnTo>
                  <a:lnTo>
                    <a:pt x="113126" y="307655"/>
                  </a:lnTo>
                  <a:lnTo>
                    <a:pt x="99399" y="322813"/>
                  </a:lnTo>
                  <a:lnTo>
                    <a:pt x="98012" y="326190"/>
                  </a:lnTo>
                  <a:lnTo>
                    <a:pt x="96030" y="328441"/>
                  </a:lnTo>
                  <a:lnTo>
                    <a:pt x="72609" y="339094"/>
                  </a:lnTo>
                  <a:lnTo>
                    <a:pt x="64719" y="340968"/>
                  </a:lnTo>
                  <a:lnTo>
                    <a:pt x="61134" y="340410"/>
                  </a:lnTo>
                  <a:lnTo>
                    <a:pt x="54329" y="336967"/>
                  </a:lnTo>
                  <a:lnTo>
                    <a:pt x="52090" y="334568"/>
                  </a:lnTo>
                  <a:lnTo>
                    <a:pt x="40403" y="316932"/>
                  </a:lnTo>
                  <a:lnTo>
                    <a:pt x="34531" y="310658"/>
                  </a:lnTo>
                  <a:lnTo>
                    <a:pt x="31216" y="301519"/>
                  </a:lnTo>
                  <a:lnTo>
                    <a:pt x="28564" y="28531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298"/>
            <p:cNvSpPr/>
            <p:nvPr>
              <p:custDataLst>
                <p:tags r:id="rId162"/>
              </p:custDataLst>
            </p:nvPr>
          </p:nvSpPr>
          <p:spPr>
            <a:xfrm>
              <a:off x="6781800" y="2381285"/>
              <a:ext cx="19051" cy="209516"/>
            </a:xfrm>
            <a:custGeom>
              <a:avLst/>
              <a:gdLst/>
              <a:ahLst/>
              <a:cxnLst/>
              <a:rect l="0" t="0" r="0" b="0"/>
              <a:pathLst>
                <a:path w="19051" h="209516">
                  <a:moveTo>
                    <a:pt x="0" y="9490"/>
                  </a:moveTo>
                  <a:lnTo>
                    <a:pt x="0" y="9490"/>
                  </a:lnTo>
                  <a:lnTo>
                    <a:pt x="9491" y="0"/>
                  </a:lnTo>
                  <a:lnTo>
                    <a:pt x="8466" y="33080"/>
                  </a:lnTo>
                  <a:lnTo>
                    <a:pt x="1325" y="63645"/>
                  </a:lnTo>
                  <a:lnTo>
                    <a:pt x="8317" y="106637"/>
                  </a:lnTo>
                  <a:lnTo>
                    <a:pt x="9419" y="148799"/>
                  </a:lnTo>
                  <a:lnTo>
                    <a:pt x="10577" y="187071"/>
                  </a:lnTo>
                  <a:lnTo>
                    <a:pt x="19050" y="2095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299"/>
            <p:cNvSpPr/>
            <p:nvPr>
              <p:custDataLst>
                <p:tags r:id="rId163"/>
              </p:custDataLst>
            </p:nvPr>
          </p:nvSpPr>
          <p:spPr>
            <a:xfrm>
              <a:off x="6595440" y="2276475"/>
              <a:ext cx="81586" cy="333376"/>
            </a:xfrm>
            <a:custGeom>
              <a:avLst/>
              <a:gdLst/>
              <a:ahLst/>
              <a:cxnLst/>
              <a:rect l="0" t="0" r="0" b="0"/>
              <a:pathLst>
                <a:path w="81586" h="333376">
                  <a:moveTo>
                    <a:pt x="81585" y="0"/>
                  </a:moveTo>
                  <a:lnTo>
                    <a:pt x="81585" y="0"/>
                  </a:lnTo>
                  <a:lnTo>
                    <a:pt x="72453" y="0"/>
                  </a:lnTo>
                  <a:lnTo>
                    <a:pt x="64533" y="6546"/>
                  </a:lnTo>
                  <a:lnTo>
                    <a:pt x="58837" y="8201"/>
                  </a:lnTo>
                  <a:lnTo>
                    <a:pt x="56894" y="10759"/>
                  </a:lnTo>
                  <a:lnTo>
                    <a:pt x="50955" y="27250"/>
                  </a:lnTo>
                  <a:lnTo>
                    <a:pt x="30665" y="63980"/>
                  </a:lnTo>
                  <a:lnTo>
                    <a:pt x="19926" y="106698"/>
                  </a:lnTo>
                  <a:lnTo>
                    <a:pt x="8031" y="152653"/>
                  </a:lnTo>
                  <a:lnTo>
                    <a:pt x="4674" y="199000"/>
                  </a:lnTo>
                  <a:lnTo>
                    <a:pt x="0" y="222064"/>
                  </a:lnTo>
                  <a:lnTo>
                    <a:pt x="5831" y="268883"/>
                  </a:lnTo>
                  <a:lnTo>
                    <a:pt x="19551" y="312435"/>
                  </a:lnTo>
                  <a:lnTo>
                    <a:pt x="27908" y="321599"/>
                  </a:lnTo>
                  <a:lnTo>
                    <a:pt x="37620" y="328141"/>
                  </a:lnTo>
                  <a:lnTo>
                    <a:pt x="45465" y="331049"/>
                  </a:lnTo>
                  <a:lnTo>
                    <a:pt x="72060" y="3333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" name="SMARTInkShape-Group83"/>
          <p:cNvGrpSpPr/>
          <p:nvPr/>
        </p:nvGrpSpPr>
        <p:grpSpPr>
          <a:xfrm>
            <a:off x="7553330" y="2200848"/>
            <a:ext cx="1284382" cy="409003"/>
            <a:chOff x="7553330" y="2200848"/>
            <a:chExt cx="1284382" cy="409003"/>
          </a:xfrm>
        </p:grpSpPr>
        <p:sp>
          <p:nvSpPr>
            <p:cNvPr id="98" name="SMARTInkShape-300"/>
            <p:cNvSpPr/>
            <p:nvPr>
              <p:custDataLst>
                <p:tags r:id="rId150"/>
              </p:custDataLst>
            </p:nvPr>
          </p:nvSpPr>
          <p:spPr>
            <a:xfrm>
              <a:off x="8705850" y="2239699"/>
              <a:ext cx="131862" cy="255852"/>
            </a:xfrm>
            <a:custGeom>
              <a:avLst/>
              <a:gdLst/>
              <a:ahLst/>
              <a:cxnLst/>
              <a:rect l="0" t="0" r="0" b="0"/>
              <a:pathLst>
                <a:path w="131862" h="255852">
                  <a:moveTo>
                    <a:pt x="0" y="8201"/>
                  </a:moveTo>
                  <a:lnTo>
                    <a:pt x="0" y="8201"/>
                  </a:lnTo>
                  <a:lnTo>
                    <a:pt x="5057" y="8201"/>
                  </a:lnTo>
                  <a:lnTo>
                    <a:pt x="10361" y="5379"/>
                  </a:lnTo>
                  <a:lnTo>
                    <a:pt x="13257" y="3145"/>
                  </a:lnTo>
                  <a:lnTo>
                    <a:pt x="22120" y="662"/>
                  </a:lnTo>
                  <a:lnTo>
                    <a:pt x="27446" y="0"/>
                  </a:lnTo>
                  <a:lnTo>
                    <a:pt x="36187" y="2087"/>
                  </a:lnTo>
                  <a:lnTo>
                    <a:pt x="50422" y="12050"/>
                  </a:lnTo>
                  <a:lnTo>
                    <a:pt x="91186" y="44196"/>
                  </a:lnTo>
                  <a:lnTo>
                    <a:pt x="117441" y="90917"/>
                  </a:lnTo>
                  <a:lnTo>
                    <a:pt x="129998" y="135211"/>
                  </a:lnTo>
                  <a:lnTo>
                    <a:pt x="131861" y="147905"/>
                  </a:lnTo>
                  <a:lnTo>
                    <a:pt x="127852" y="166952"/>
                  </a:lnTo>
                  <a:lnTo>
                    <a:pt x="110921" y="213252"/>
                  </a:lnTo>
                  <a:lnTo>
                    <a:pt x="101539" y="233234"/>
                  </a:lnTo>
                  <a:lnTo>
                    <a:pt x="92401" y="243329"/>
                  </a:lnTo>
                  <a:lnTo>
                    <a:pt x="76200" y="2558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301"/>
            <p:cNvSpPr/>
            <p:nvPr>
              <p:custDataLst>
                <p:tags r:id="rId151"/>
              </p:custDataLst>
            </p:nvPr>
          </p:nvSpPr>
          <p:spPr>
            <a:xfrm>
              <a:off x="8534400" y="2286015"/>
              <a:ext cx="114227" cy="247597"/>
            </a:xfrm>
            <a:custGeom>
              <a:avLst/>
              <a:gdLst/>
              <a:ahLst/>
              <a:cxnLst/>
              <a:rect l="0" t="0" r="0" b="0"/>
              <a:pathLst>
                <a:path w="114227" h="247597">
                  <a:moveTo>
                    <a:pt x="19050" y="123810"/>
                  </a:moveTo>
                  <a:lnTo>
                    <a:pt x="19050" y="123810"/>
                  </a:lnTo>
                  <a:lnTo>
                    <a:pt x="17992" y="108602"/>
                  </a:lnTo>
                  <a:lnTo>
                    <a:pt x="10850" y="79030"/>
                  </a:lnTo>
                  <a:lnTo>
                    <a:pt x="9548" y="32101"/>
                  </a:lnTo>
                  <a:lnTo>
                    <a:pt x="9528" y="15908"/>
                  </a:lnTo>
                  <a:lnTo>
                    <a:pt x="12349" y="9532"/>
                  </a:lnTo>
                  <a:lnTo>
                    <a:pt x="17726" y="1871"/>
                  </a:lnTo>
                  <a:lnTo>
                    <a:pt x="21285" y="823"/>
                  </a:lnTo>
                  <a:lnTo>
                    <a:pt x="50839" y="0"/>
                  </a:lnTo>
                  <a:lnTo>
                    <a:pt x="57167" y="2814"/>
                  </a:lnTo>
                  <a:lnTo>
                    <a:pt x="88900" y="31784"/>
                  </a:lnTo>
                  <a:lnTo>
                    <a:pt x="92428" y="38107"/>
                  </a:lnTo>
                  <a:lnTo>
                    <a:pt x="95054" y="44445"/>
                  </a:lnTo>
                  <a:lnTo>
                    <a:pt x="101425" y="53963"/>
                  </a:lnTo>
                  <a:lnTo>
                    <a:pt x="103783" y="63486"/>
                  </a:lnTo>
                  <a:lnTo>
                    <a:pt x="104334" y="69836"/>
                  </a:lnTo>
                  <a:lnTo>
                    <a:pt x="101757" y="76185"/>
                  </a:lnTo>
                  <a:lnTo>
                    <a:pt x="98142" y="82535"/>
                  </a:lnTo>
                  <a:lnTo>
                    <a:pt x="96536" y="88885"/>
                  </a:lnTo>
                  <a:lnTo>
                    <a:pt x="95049" y="91002"/>
                  </a:lnTo>
                  <a:lnTo>
                    <a:pt x="92999" y="92413"/>
                  </a:lnTo>
                  <a:lnTo>
                    <a:pt x="90574" y="93354"/>
                  </a:lnTo>
                  <a:lnTo>
                    <a:pt x="88958" y="95039"/>
                  </a:lnTo>
                  <a:lnTo>
                    <a:pt x="87162" y="99734"/>
                  </a:lnTo>
                  <a:lnTo>
                    <a:pt x="85625" y="101409"/>
                  </a:lnTo>
                  <a:lnTo>
                    <a:pt x="66786" y="113315"/>
                  </a:lnTo>
                  <a:lnTo>
                    <a:pt x="62138" y="113854"/>
                  </a:lnTo>
                  <a:lnTo>
                    <a:pt x="60475" y="115056"/>
                  </a:lnTo>
                  <a:lnTo>
                    <a:pt x="59367" y="116916"/>
                  </a:lnTo>
                  <a:lnTo>
                    <a:pt x="57188" y="123690"/>
                  </a:lnTo>
                  <a:lnTo>
                    <a:pt x="57153" y="132000"/>
                  </a:lnTo>
                  <a:lnTo>
                    <a:pt x="92449" y="171452"/>
                  </a:lnTo>
                  <a:lnTo>
                    <a:pt x="93383" y="174621"/>
                  </a:lnTo>
                  <a:lnTo>
                    <a:pt x="100064" y="180965"/>
                  </a:lnTo>
                  <a:lnTo>
                    <a:pt x="107973" y="187312"/>
                  </a:lnTo>
                  <a:lnTo>
                    <a:pt x="111488" y="193661"/>
                  </a:lnTo>
                  <a:lnTo>
                    <a:pt x="113746" y="206360"/>
                  </a:lnTo>
                  <a:lnTo>
                    <a:pt x="114226" y="222235"/>
                  </a:lnTo>
                  <a:lnTo>
                    <a:pt x="111445" y="228585"/>
                  </a:lnTo>
                  <a:lnTo>
                    <a:pt x="109222" y="231760"/>
                  </a:lnTo>
                  <a:lnTo>
                    <a:pt x="103929" y="235288"/>
                  </a:lnTo>
                  <a:lnTo>
                    <a:pt x="98049" y="237914"/>
                  </a:lnTo>
                  <a:lnTo>
                    <a:pt x="91908" y="242609"/>
                  </a:lnTo>
                  <a:lnTo>
                    <a:pt x="82828" y="245402"/>
                  </a:lnTo>
                  <a:lnTo>
                    <a:pt x="36364" y="247596"/>
                  </a:lnTo>
                  <a:lnTo>
                    <a:pt x="29214" y="244796"/>
                  </a:lnTo>
                  <a:lnTo>
                    <a:pt x="6387" y="225244"/>
                  </a:lnTo>
                  <a:lnTo>
                    <a:pt x="2839" y="216164"/>
                  </a:lnTo>
                  <a:lnTo>
                    <a:pt x="0" y="2000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302"/>
            <p:cNvSpPr/>
            <p:nvPr>
              <p:custDataLst>
                <p:tags r:id="rId152"/>
              </p:custDataLst>
            </p:nvPr>
          </p:nvSpPr>
          <p:spPr>
            <a:xfrm>
              <a:off x="8534400" y="2352675"/>
              <a:ext cx="28576" cy="161926"/>
            </a:xfrm>
            <a:custGeom>
              <a:avLst/>
              <a:gdLst/>
              <a:ahLst/>
              <a:cxnLst/>
              <a:rect l="0" t="0" r="0" b="0"/>
              <a:pathLst>
                <a:path w="28576" h="161926">
                  <a:moveTo>
                    <a:pt x="0" y="0"/>
                  </a:moveTo>
                  <a:lnTo>
                    <a:pt x="0" y="0"/>
                  </a:lnTo>
                  <a:lnTo>
                    <a:pt x="8200" y="0"/>
                  </a:lnTo>
                  <a:lnTo>
                    <a:pt x="8642" y="1058"/>
                  </a:lnTo>
                  <a:lnTo>
                    <a:pt x="10583" y="45534"/>
                  </a:lnTo>
                  <a:lnTo>
                    <a:pt x="14581" y="55868"/>
                  </a:lnTo>
                  <a:lnTo>
                    <a:pt x="14242" y="67516"/>
                  </a:lnTo>
                  <a:lnTo>
                    <a:pt x="12670" y="73586"/>
                  </a:lnTo>
                  <a:lnTo>
                    <a:pt x="12680" y="78691"/>
                  </a:lnTo>
                  <a:lnTo>
                    <a:pt x="25389" y="126213"/>
                  </a:lnTo>
                  <a:lnTo>
                    <a:pt x="28575" y="1619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303"/>
            <p:cNvSpPr/>
            <p:nvPr>
              <p:custDataLst>
                <p:tags r:id="rId153"/>
              </p:custDataLst>
            </p:nvPr>
          </p:nvSpPr>
          <p:spPr>
            <a:xfrm>
              <a:off x="8391644" y="2266988"/>
              <a:ext cx="36620" cy="342863"/>
            </a:xfrm>
            <a:custGeom>
              <a:avLst/>
              <a:gdLst/>
              <a:ahLst/>
              <a:cxnLst/>
              <a:rect l="0" t="0" r="0" b="0"/>
              <a:pathLst>
                <a:path w="36620" h="342863">
                  <a:moveTo>
                    <a:pt x="18931" y="28537"/>
                  </a:moveTo>
                  <a:lnTo>
                    <a:pt x="18931" y="28537"/>
                  </a:lnTo>
                  <a:lnTo>
                    <a:pt x="18931" y="23481"/>
                  </a:lnTo>
                  <a:lnTo>
                    <a:pt x="16109" y="18176"/>
                  </a:lnTo>
                  <a:lnTo>
                    <a:pt x="10731" y="11203"/>
                  </a:lnTo>
                  <a:lnTo>
                    <a:pt x="9799" y="4939"/>
                  </a:lnTo>
                  <a:lnTo>
                    <a:pt x="8610" y="3280"/>
                  </a:lnTo>
                  <a:lnTo>
                    <a:pt x="6758" y="2174"/>
                  </a:lnTo>
                  <a:lnTo>
                    <a:pt x="0" y="0"/>
                  </a:lnTo>
                  <a:lnTo>
                    <a:pt x="4973" y="5030"/>
                  </a:lnTo>
                  <a:lnTo>
                    <a:pt x="7436" y="10328"/>
                  </a:lnTo>
                  <a:lnTo>
                    <a:pt x="17573" y="54509"/>
                  </a:lnTo>
                  <a:lnTo>
                    <a:pt x="26291" y="96123"/>
                  </a:lnTo>
                  <a:lnTo>
                    <a:pt x="29230" y="136411"/>
                  </a:lnTo>
                  <a:lnTo>
                    <a:pt x="36619" y="181345"/>
                  </a:lnTo>
                  <a:lnTo>
                    <a:pt x="34979" y="228616"/>
                  </a:lnTo>
                  <a:lnTo>
                    <a:pt x="29316" y="269648"/>
                  </a:lnTo>
                  <a:lnTo>
                    <a:pt x="28531" y="316470"/>
                  </a:lnTo>
                  <a:lnTo>
                    <a:pt x="28456" y="3428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304"/>
            <p:cNvSpPr/>
            <p:nvPr>
              <p:custDataLst>
                <p:tags r:id="rId154"/>
              </p:custDataLst>
            </p:nvPr>
          </p:nvSpPr>
          <p:spPr>
            <a:xfrm>
              <a:off x="8145360" y="2428875"/>
              <a:ext cx="150916" cy="66676"/>
            </a:xfrm>
            <a:custGeom>
              <a:avLst/>
              <a:gdLst/>
              <a:ahLst/>
              <a:cxnLst/>
              <a:rect l="0" t="0" r="0" b="0"/>
              <a:pathLst>
                <a:path w="150916" h="66676">
                  <a:moveTo>
                    <a:pt x="36615" y="66675"/>
                  </a:moveTo>
                  <a:lnTo>
                    <a:pt x="36615" y="66675"/>
                  </a:lnTo>
                  <a:lnTo>
                    <a:pt x="31559" y="61619"/>
                  </a:lnTo>
                  <a:lnTo>
                    <a:pt x="26254" y="59136"/>
                  </a:lnTo>
                  <a:lnTo>
                    <a:pt x="14225" y="57542"/>
                  </a:lnTo>
                  <a:lnTo>
                    <a:pt x="12163" y="56353"/>
                  </a:lnTo>
                  <a:lnTo>
                    <a:pt x="10789" y="54503"/>
                  </a:lnTo>
                  <a:lnTo>
                    <a:pt x="9873" y="52210"/>
                  </a:lnTo>
                  <a:lnTo>
                    <a:pt x="8204" y="50681"/>
                  </a:lnTo>
                  <a:lnTo>
                    <a:pt x="3527" y="48983"/>
                  </a:lnTo>
                  <a:lnTo>
                    <a:pt x="1856" y="47472"/>
                  </a:lnTo>
                  <a:lnTo>
                    <a:pt x="0" y="42971"/>
                  </a:lnTo>
                  <a:lnTo>
                    <a:pt x="564" y="41347"/>
                  </a:lnTo>
                  <a:lnTo>
                    <a:pt x="1998" y="40265"/>
                  </a:lnTo>
                  <a:lnTo>
                    <a:pt x="9072" y="38742"/>
                  </a:lnTo>
                  <a:lnTo>
                    <a:pt x="11903" y="38528"/>
                  </a:lnTo>
                  <a:lnTo>
                    <a:pt x="13790" y="37327"/>
                  </a:lnTo>
                  <a:lnTo>
                    <a:pt x="15048" y="35468"/>
                  </a:lnTo>
                  <a:lnTo>
                    <a:pt x="15887" y="33170"/>
                  </a:lnTo>
                  <a:lnTo>
                    <a:pt x="17505" y="31638"/>
                  </a:lnTo>
                  <a:lnTo>
                    <a:pt x="44336" y="21215"/>
                  </a:lnTo>
                  <a:lnTo>
                    <a:pt x="57953" y="16869"/>
                  </a:lnTo>
                  <a:lnTo>
                    <a:pt x="69382" y="12789"/>
                  </a:lnTo>
                  <a:lnTo>
                    <a:pt x="115696" y="2177"/>
                  </a:lnTo>
                  <a:lnTo>
                    <a:pt x="15091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305"/>
            <p:cNvSpPr/>
            <p:nvPr>
              <p:custDataLst>
                <p:tags r:id="rId155"/>
              </p:custDataLst>
            </p:nvPr>
          </p:nvSpPr>
          <p:spPr>
            <a:xfrm>
              <a:off x="8124862" y="2286181"/>
              <a:ext cx="133314" cy="294918"/>
            </a:xfrm>
            <a:custGeom>
              <a:avLst/>
              <a:gdLst/>
              <a:ahLst/>
              <a:cxnLst/>
              <a:rect l="0" t="0" r="0" b="0"/>
              <a:pathLst>
                <a:path w="133314" h="294918">
                  <a:moveTo>
                    <a:pt x="85688" y="56969"/>
                  </a:moveTo>
                  <a:lnTo>
                    <a:pt x="85688" y="56969"/>
                  </a:lnTo>
                  <a:lnTo>
                    <a:pt x="85688" y="38427"/>
                  </a:lnTo>
                  <a:lnTo>
                    <a:pt x="78084" y="44565"/>
                  </a:lnTo>
                  <a:lnTo>
                    <a:pt x="72431" y="46164"/>
                  </a:lnTo>
                  <a:lnTo>
                    <a:pt x="70500" y="47649"/>
                  </a:lnTo>
                  <a:lnTo>
                    <a:pt x="60431" y="70161"/>
                  </a:lnTo>
                  <a:lnTo>
                    <a:pt x="48557" y="117596"/>
                  </a:lnTo>
                  <a:lnTo>
                    <a:pt x="46817" y="136434"/>
                  </a:lnTo>
                  <a:lnTo>
                    <a:pt x="37913" y="180998"/>
                  </a:lnTo>
                  <a:lnTo>
                    <a:pt x="21640" y="228245"/>
                  </a:lnTo>
                  <a:lnTo>
                    <a:pt x="16421" y="258965"/>
                  </a:lnTo>
                  <a:lnTo>
                    <a:pt x="7275" y="284906"/>
                  </a:lnTo>
                  <a:lnTo>
                    <a:pt x="89" y="294917"/>
                  </a:lnTo>
                  <a:lnTo>
                    <a:pt x="0" y="289985"/>
                  </a:lnTo>
                  <a:lnTo>
                    <a:pt x="2802" y="284710"/>
                  </a:lnTo>
                  <a:lnTo>
                    <a:pt x="5030" y="281821"/>
                  </a:lnTo>
                  <a:lnTo>
                    <a:pt x="7507" y="272967"/>
                  </a:lnTo>
                  <a:lnTo>
                    <a:pt x="11724" y="256082"/>
                  </a:lnTo>
                  <a:lnTo>
                    <a:pt x="15774" y="242831"/>
                  </a:lnTo>
                  <a:lnTo>
                    <a:pt x="20170" y="217520"/>
                  </a:lnTo>
                  <a:lnTo>
                    <a:pt x="36724" y="177700"/>
                  </a:lnTo>
                  <a:lnTo>
                    <a:pt x="50499" y="134439"/>
                  </a:lnTo>
                  <a:lnTo>
                    <a:pt x="62352" y="95320"/>
                  </a:lnTo>
                  <a:lnTo>
                    <a:pt x="71130" y="52534"/>
                  </a:lnTo>
                  <a:lnTo>
                    <a:pt x="85861" y="21943"/>
                  </a:lnTo>
                  <a:lnTo>
                    <a:pt x="91057" y="13886"/>
                  </a:lnTo>
                  <a:lnTo>
                    <a:pt x="93366" y="6777"/>
                  </a:lnTo>
                  <a:lnTo>
                    <a:pt x="95040" y="4457"/>
                  </a:lnTo>
                  <a:lnTo>
                    <a:pt x="97214" y="2911"/>
                  </a:lnTo>
                  <a:lnTo>
                    <a:pt x="104298" y="0"/>
                  </a:lnTo>
                  <a:lnTo>
                    <a:pt x="104607" y="4929"/>
                  </a:lnTo>
                  <a:lnTo>
                    <a:pt x="107502" y="10204"/>
                  </a:lnTo>
                  <a:lnTo>
                    <a:pt x="109756" y="13092"/>
                  </a:lnTo>
                  <a:lnTo>
                    <a:pt x="112259" y="21946"/>
                  </a:lnTo>
                  <a:lnTo>
                    <a:pt x="115244" y="67693"/>
                  </a:lnTo>
                  <a:lnTo>
                    <a:pt x="119727" y="88134"/>
                  </a:lnTo>
                  <a:lnTo>
                    <a:pt x="117411" y="107595"/>
                  </a:lnTo>
                  <a:lnTo>
                    <a:pt x="129635" y="152400"/>
                  </a:lnTo>
                  <a:lnTo>
                    <a:pt x="133098" y="196847"/>
                  </a:lnTo>
                  <a:lnTo>
                    <a:pt x="133313" y="2188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306"/>
            <p:cNvSpPr/>
            <p:nvPr>
              <p:custDataLst>
                <p:tags r:id="rId156"/>
              </p:custDataLst>
            </p:nvPr>
          </p:nvSpPr>
          <p:spPr>
            <a:xfrm>
              <a:off x="7972463" y="2286000"/>
              <a:ext cx="76163" cy="304801"/>
            </a:xfrm>
            <a:custGeom>
              <a:avLst/>
              <a:gdLst/>
              <a:ahLst/>
              <a:cxnLst/>
              <a:rect l="0" t="0" r="0" b="0"/>
              <a:pathLst>
                <a:path w="76163" h="304801">
                  <a:moveTo>
                    <a:pt x="76162" y="0"/>
                  </a:moveTo>
                  <a:lnTo>
                    <a:pt x="76162" y="0"/>
                  </a:lnTo>
                  <a:lnTo>
                    <a:pt x="71106" y="0"/>
                  </a:lnTo>
                  <a:lnTo>
                    <a:pt x="69617" y="1058"/>
                  </a:lnTo>
                  <a:lnTo>
                    <a:pt x="68624" y="2822"/>
                  </a:lnTo>
                  <a:lnTo>
                    <a:pt x="67962" y="5056"/>
                  </a:lnTo>
                  <a:lnTo>
                    <a:pt x="56451" y="19297"/>
                  </a:lnTo>
                  <a:lnTo>
                    <a:pt x="44281" y="31799"/>
                  </a:lnTo>
                  <a:lnTo>
                    <a:pt x="40826" y="40944"/>
                  </a:lnTo>
                  <a:lnTo>
                    <a:pt x="33551" y="64062"/>
                  </a:lnTo>
                  <a:lnTo>
                    <a:pt x="15720" y="106706"/>
                  </a:lnTo>
                  <a:lnTo>
                    <a:pt x="4978" y="153894"/>
                  </a:lnTo>
                  <a:lnTo>
                    <a:pt x="402" y="196424"/>
                  </a:lnTo>
                  <a:lnTo>
                    <a:pt x="0" y="243113"/>
                  </a:lnTo>
                  <a:lnTo>
                    <a:pt x="2105" y="248859"/>
                  </a:lnTo>
                  <a:lnTo>
                    <a:pt x="15046" y="265685"/>
                  </a:lnTo>
                  <a:lnTo>
                    <a:pt x="18307" y="272599"/>
                  </a:lnTo>
                  <a:lnTo>
                    <a:pt x="23285" y="279199"/>
                  </a:lnTo>
                  <a:lnTo>
                    <a:pt x="57112" y="304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307"/>
            <p:cNvSpPr/>
            <p:nvPr>
              <p:custDataLst>
                <p:tags r:id="rId157"/>
              </p:custDataLst>
            </p:nvPr>
          </p:nvSpPr>
          <p:spPr>
            <a:xfrm>
              <a:off x="7648575" y="2390775"/>
              <a:ext cx="142876" cy="179476"/>
            </a:xfrm>
            <a:custGeom>
              <a:avLst/>
              <a:gdLst/>
              <a:ahLst/>
              <a:cxnLst/>
              <a:rect l="0" t="0" r="0" b="0"/>
              <a:pathLst>
                <a:path w="142876" h="179476">
                  <a:moveTo>
                    <a:pt x="0" y="47625"/>
                  </a:moveTo>
                  <a:lnTo>
                    <a:pt x="0" y="47625"/>
                  </a:lnTo>
                  <a:lnTo>
                    <a:pt x="0" y="57034"/>
                  </a:lnTo>
                  <a:lnTo>
                    <a:pt x="5056" y="52059"/>
                  </a:lnTo>
                  <a:lnTo>
                    <a:pt x="7538" y="46773"/>
                  </a:lnTo>
                  <a:lnTo>
                    <a:pt x="9409" y="38608"/>
                  </a:lnTo>
                  <a:lnTo>
                    <a:pt x="23711" y="38113"/>
                  </a:lnTo>
                  <a:lnTo>
                    <a:pt x="29235" y="40928"/>
                  </a:lnTo>
                  <a:lnTo>
                    <a:pt x="35219" y="44648"/>
                  </a:lnTo>
                  <a:lnTo>
                    <a:pt x="44538" y="47802"/>
                  </a:lnTo>
                  <a:lnTo>
                    <a:pt x="60336" y="60766"/>
                  </a:lnTo>
                  <a:lnTo>
                    <a:pt x="69852" y="75037"/>
                  </a:lnTo>
                  <a:lnTo>
                    <a:pt x="74319" y="87615"/>
                  </a:lnTo>
                  <a:lnTo>
                    <a:pt x="76167" y="130328"/>
                  </a:lnTo>
                  <a:lnTo>
                    <a:pt x="75131" y="145978"/>
                  </a:lnTo>
                  <a:lnTo>
                    <a:pt x="66499" y="166932"/>
                  </a:lnTo>
                  <a:lnTo>
                    <a:pt x="64440" y="168438"/>
                  </a:lnTo>
                  <a:lnTo>
                    <a:pt x="62010" y="169442"/>
                  </a:lnTo>
                  <a:lnTo>
                    <a:pt x="60391" y="171170"/>
                  </a:lnTo>
                  <a:lnTo>
                    <a:pt x="58590" y="175911"/>
                  </a:lnTo>
                  <a:lnTo>
                    <a:pt x="57052" y="177599"/>
                  </a:lnTo>
                  <a:lnTo>
                    <a:pt x="52520" y="179475"/>
                  </a:lnTo>
                  <a:lnTo>
                    <a:pt x="50888" y="178916"/>
                  </a:lnTo>
                  <a:lnTo>
                    <a:pt x="49801" y="177486"/>
                  </a:lnTo>
                  <a:lnTo>
                    <a:pt x="48055" y="172642"/>
                  </a:lnTo>
                  <a:lnTo>
                    <a:pt x="42696" y="166747"/>
                  </a:lnTo>
                  <a:lnTo>
                    <a:pt x="42222" y="163023"/>
                  </a:lnTo>
                  <a:lnTo>
                    <a:pt x="49560" y="119631"/>
                  </a:lnTo>
                  <a:lnTo>
                    <a:pt x="80297" y="72116"/>
                  </a:lnTo>
                  <a:lnTo>
                    <a:pt x="107862" y="27246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308"/>
            <p:cNvSpPr/>
            <p:nvPr>
              <p:custDataLst>
                <p:tags r:id="rId158"/>
              </p:custDataLst>
            </p:nvPr>
          </p:nvSpPr>
          <p:spPr>
            <a:xfrm>
              <a:off x="7553330" y="2200848"/>
              <a:ext cx="104723" cy="408399"/>
            </a:xfrm>
            <a:custGeom>
              <a:avLst/>
              <a:gdLst/>
              <a:ahLst/>
              <a:cxnLst/>
              <a:rect l="0" t="0" r="0" b="0"/>
              <a:pathLst>
                <a:path w="104723" h="408399">
                  <a:moveTo>
                    <a:pt x="19045" y="161352"/>
                  </a:moveTo>
                  <a:lnTo>
                    <a:pt x="19045" y="161352"/>
                  </a:lnTo>
                  <a:lnTo>
                    <a:pt x="19045" y="152219"/>
                  </a:lnTo>
                  <a:lnTo>
                    <a:pt x="9636" y="151830"/>
                  </a:lnTo>
                  <a:lnTo>
                    <a:pt x="9523" y="179274"/>
                  </a:lnTo>
                  <a:lnTo>
                    <a:pt x="12344" y="188015"/>
                  </a:lnTo>
                  <a:lnTo>
                    <a:pt x="16067" y="196486"/>
                  </a:lnTo>
                  <a:lnTo>
                    <a:pt x="18784" y="238045"/>
                  </a:lnTo>
                  <a:lnTo>
                    <a:pt x="19022" y="285137"/>
                  </a:lnTo>
                  <a:lnTo>
                    <a:pt x="19043" y="331657"/>
                  </a:lnTo>
                  <a:lnTo>
                    <a:pt x="19045" y="377517"/>
                  </a:lnTo>
                  <a:lnTo>
                    <a:pt x="19045" y="408398"/>
                  </a:lnTo>
                  <a:lnTo>
                    <a:pt x="13989" y="403767"/>
                  </a:lnTo>
                  <a:lnTo>
                    <a:pt x="11507" y="398561"/>
                  </a:lnTo>
                  <a:lnTo>
                    <a:pt x="10845" y="395691"/>
                  </a:lnTo>
                  <a:lnTo>
                    <a:pt x="3236" y="382423"/>
                  </a:lnTo>
                  <a:lnTo>
                    <a:pt x="185" y="339250"/>
                  </a:lnTo>
                  <a:lnTo>
                    <a:pt x="20" y="293239"/>
                  </a:lnTo>
                  <a:lnTo>
                    <a:pt x="0" y="248983"/>
                  </a:lnTo>
                  <a:lnTo>
                    <a:pt x="5052" y="204297"/>
                  </a:lnTo>
                  <a:lnTo>
                    <a:pt x="8637" y="162309"/>
                  </a:lnTo>
                  <a:lnTo>
                    <a:pt x="12169" y="123441"/>
                  </a:lnTo>
                  <a:lnTo>
                    <a:pt x="19198" y="76710"/>
                  </a:lnTo>
                  <a:lnTo>
                    <a:pt x="30750" y="31073"/>
                  </a:lnTo>
                  <a:lnTo>
                    <a:pt x="47811" y="9222"/>
                  </a:lnTo>
                  <a:lnTo>
                    <a:pt x="54055" y="3780"/>
                  </a:lnTo>
                  <a:lnTo>
                    <a:pt x="64800" y="0"/>
                  </a:lnTo>
                  <a:lnTo>
                    <a:pt x="68661" y="2504"/>
                  </a:lnTo>
                  <a:lnTo>
                    <a:pt x="98455" y="31230"/>
                  </a:lnTo>
                  <a:lnTo>
                    <a:pt x="101963" y="37550"/>
                  </a:lnTo>
                  <a:lnTo>
                    <a:pt x="103938" y="49881"/>
                  </a:lnTo>
                  <a:lnTo>
                    <a:pt x="104722" y="86611"/>
                  </a:lnTo>
                  <a:lnTo>
                    <a:pt x="99699" y="102400"/>
                  </a:lnTo>
                  <a:lnTo>
                    <a:pt x="88521" y="119094"/>
                  </a:lnTo>
                  <a:lnTo>
                    <a:pt x="53966" y="154991"/>
                  </a:lnTo>
                  <a:lnTo>
                    <a:pt x="47618" y="158525"/>
                  </a:lnTo>
                  <a:lnTo>
                    <a:pt x="31745" y="162038"/>
                  </a:lnTo>
                  <a:lnTo>
                    <a:pt x="19045" y="1708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" name="SMARTInkShape-Group84"/>
          <p:cNvGrpSpPr/>
          <p:nvPr/>
        </p:nvGrpSpPr>
        <p:grpSpPr>
          <a:xfrm>
            <a:off x="534741" y="3249479"/>
            <a:ext cx="360045" cy="446007"/>
            <a:chOff x="534741" y="3249479"/>
            <a:chExt cx="360045" cy="446007"/>
          </a:xfrm>
        </p:grpSpPr>
        <p:sp>
          <p:nvSpPr>
            <p:cNvPr id="108" name="SMARTInkShape-309"/>
            <p:cNvSpPr/>
            <p:nvPr>
              <p:custDataLst>
                <p:tags r:id="rId148"/>
              </p:custDataLst>
            </p:nvPr>
          </p:nvSpPr>
          <p:spPr>
            <a:xfrm>
              <a:off x="534741" y="3249479"/>
              <a:ext cx="360045" cy="446007"/>
            </a:xfrm>
            <a:custGeom>
              <a:avLst/>
              <a:gdLst/>
              <a:ahLst/>
              <a:cxnLst/>
              <a:rect l="0" t="0" r="0" b="0"/>
              <a:pathLst>
                <a:path w="360045" h="446007">
                  <a:moveTo>
                    <a:pt x="284409" y="65221"/>
                  </a:moveTo>
                  <a:lnTo>
                    <a:pt x="284409" y="65221"/>
                  </a:lnTo>
                  <a:lnTo>
                    <a:pt x="279352" y="60164"/>
                  </a:lnTo>
                  <a:lnTo>
                    <a:pt x="276870" y="54860"/>
                  </a:lnTo>
                  <a:lnTo>
                    <a:pt x="276208" y="51964"/>
                  </a:lnTo>
                  <a:lnTo>
                    <a:pt x="270220" y="42831"/>
                  </a:lnTo>
                  <a:lnTo>
                    <a:pt x="264697" y="39395"/>
                  </a:lnTo>
                  <a:lnTo>
                    <a:pt x="258715" y="36809"/>
                  </a:lnTo>
                  <a:lnTo>
                    <a:pt x="236767" y="20242"/>
                  </a:lnTo>
                  <a:lnTo>
                    <a:pt x="230426" y="17714"/>
                  </a:lnTo>
                  <a:lnTo>
                    <a:pt x="219848" y="11398"/>
                  </a:lnTo>
                  <a:lnTo>
                    <a:pt x="204837" y="7999"/>
                  </a:lnTo>
                  <a:lnTo>
                    <a:pt x="189747" y="727"/>
                  </a:lnTo>
                  <a:lnTo>
                    <a:pt x="186376" y="0"/>
                  </a:lnTo>
                  <a:lnTo>
                    <a:pt x="141302" y="10362"/>
                  </a:lnTo>
                  <a:lnTo>
                    <a:pt x="128731" y="16497"/>
                  </a:lnTo>
                  <a:lnTo>
                    <a:pt x="84378" y="51287"/>
                  </a:lnTo>
                  <a:lnTo>
                    <a:pt x="49106" y="93409"/>
                  </a:lnTo>
                  <a:lnTo>
                    <a:pt x="24235" y="133099"/>
                  </a:lnTo>
                  <a:lnTo>
                    <a:pt x="5450" y="179680"/>
                  </a:lnTo>
                  <a:lnTo>
                    <a:pt x="0" y="224199"/>
                  </a:lnTo>
                  <a:lnTo>
                    <a:pt x="1746" y="264664"/>
                  </a:lnTo>
                  <a:lnTo>
                    <a:pt x="11969" y="303231"/>
                  </a:lnTo>
                  <a:lnTo>
                    <a:pt x="30725" y="341423"/>
                  </a:lnTo>
                  <a:lnTo>
                    <a:pt x="44379" y="368956"/>
                  </a:lnTo>
                  <a:lnTo>
                    <a:pt x="81486" y="410924"/>
                  </a:lnTo>
                  <a:lnTo>
                    <a:pt x="118300" y="437940"/>
                  </a:lnTo>
                  <a:lnTo>
                    <a:pt x="143117" y="443767"/>
                  </a:lnTo>
                  <a:lnTo>
                    <a:pt x="190622" y="446006"/>
                  </a:lnTo>
                  <a:lnTo>
                    <a:pt x="213111" y="441101"/>
                  </a:lnTo>
                  <a:lnTo>
                    <a:pt x="260733" y="415624"/>
                  </a:lnTo>
                  <a:lnTo>
                    <a:pt x="305213" y="374064"/>
                  </a:lnTo>
                  <a:lnTo>
                    <a:pt x="322441" y="349347"/>
                  </a:lnTo>
                  <a:lnTo>
                    <a:pt x="341132" y="303132"/>
                  </a:lnTo>
                  <a:lnTo>
                    <a:pt x="356319" y="255693"/>
                  </a:lnTo>
                  <a:lnTo>
                    <a:pt x="360044" y="208093"/>
                  </a:lnTo>
                  <a:lnTo>
                    <a:pt x="352996" y="163293"/>
                  </a:lnTo>
                  <a:lnTo>
                    <a:pt x="352358" y="156002"/>
                  </a:lnTo>
                  <a:lnTo>
                    <a:pt x="346006" y="142257"/>
                  </a:lnTo>
                  <a:lnTo>
                    <a:pt x="314538" y="97020"/>
                  </a:lnTo>
                  <a:lnTo>
                    <a:pt x="284196" y="75589"/>
                  </a:lnTo>
                  <a:lnTo>
                    <a:pt x="252631" y="60040"/>
                  </a:lnTo>
                  <a:lnTo>
                    <a:pt x="222161" y="55019"/>
                  </a:lnTo>
                  <a:lnTo>
                    <a:pt x="208209" y="461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310"/>
            <p:cNvSpPr/>
            <p:nvPr>
              <p:custDataLst>
                <p:tags r:id="rId149"/>
              </p:custDataLst>
            </p:nvPr>
          </p:nvSpPr>
          <p:spPr>
            <a:xfrm>
              <a:off x="657344" y="3362328"/>
              <a:ext cx="114168" cy="252764"/>
            </a:xfrm>
            <a:custGeom>
              <a:avLst/>
              <a:gdLst/>
              <a:ahLst/>
              <a:cxnLst/>
              <a:rect l="0" t="0" r="0" b="0"/>
              <a:pathLst>
                <a:path w="114168" h="252764">
                  <a:moveTo>
                    <a:pt x="18931" y="47622"/>
                  </a:moveTo>
                  <a:lnTo>
                    <a:pt x="18931" y="47622"/>
                  </a:lnTo>
                  <a:lnTo>
                    <a:pt x="10730" y="47622"/>
                  </a:lnTo>
                  <a:lnTo>
                    <a:pt x="10289" y="46564"/>
                  </a:lnTo>
                  <a:lnTo>
                    <a:pt x="9798" y="42565"/>
                  </a:lnTo>
                  <a:lnTo>
                    <a:pt x="8609" y="41076"/>
                  </a:lnTo>
                  <a:lnTo>
                    <a:pt x="4466" y="39421"/>
                  </a:lnTo>
                  <a:lnTo>
                    <a:pt x="2938" y="37921"/>
                  </a:lnTo>
                  <a:lnTo>
                    <a:pt x="283" y="30012"/>
                  </a:lnTo>
                  <a:lnTo>
                    <a:pt x="0" y="23942"/>
                  </a:lnTo>
                  <a:lnTo>
                    <a:pt x="2756" y="18400"/>
                  </a:lnTo>
                  <a:lnTo>
                    <a:pt x="14073" y="4985"/>
                  </a:lnTo>
                  <a:lnTo>
                    <a:pt x="19594" y="2214"/>
                  </a:lnTo>
                  <a:lnTo>
                    <a:pt x="38039" y="192"/>
                  </a:lnTo>
                  <a:lnTo>
                    <a:pt x="69732" y="0"/>
                  </a:lnTo>
                  <a:lnTo>
                    <a:pt x="76081" y="2821"/>
                  </a:lnTo>
                  <a:lnTo>
                    <a:pt x="82431" y="6543"/>
                  </a:lnTo>
                  <a:lnTo>
                    <a:pt x="88781" y="8198"/>
                  </a:lnTo>
                  <a:lnTo>
                    <a:pt x="90898" y="9698"/>
                  </a:lnTo>
                  <a:lnTo>
                    <a:pt x="92309" y="11756"/>
                  </a:lnTo>
                  <a:lnTo>
                    <a:pt x="94935" y="16865"/>
                  </a:lnTo>
                  <a:lnTo>
                    <a:pt x="101305" y="25691"/>
                  </a:lnTo>
                  <a:lnTo>
                    <a:pt x="103663" y="35009"/>
                  </a:lnTo>
                  <a:lnTo>
                    <a:pt x="104215" y="41310"/>
                  </a:lnTo>
                  <a:lnTo>
                    <a:pt x="101638" y="47639"/>
                  </a:lnTo>
                  <a:lnTo>
                    <a:pt x="98023" y="53979"/>
                  </a:lnTo>
                  <a:lnTo>
                    <a:pt x="94929" y="63499"/>
                  </a:lnTo>
                  <a:lnTo>
                    <a:pt x="78706" y="85722"/>
                  </a:lnTo>
                  <a:lnTo>
                    <a:pt x="76189" y="92072"/>
                  </a:lnTo>
                  <a:lnTo>
                    <a:pt x="57186" y="114132"/>
                  </a:lnTo>
                  <a:lnTo>
                    <a:pt x="57031" y="123787"/>
                  </a:lnTo>
                  <a:lnTo>
                    <a:pt x="70288" y="123819"/>
                  </a:lnTo>
                  <a:lnTo>
                    <a:pt x="72219" y="124879"/>
                  </a:lnTo>
                  <a:lnTo>
                    <a:pt x="73507" y="126643"/>
                  </a:lnTo>
                  <a:lnTo>
                    <a:pt x="74365" y="128878"/>
                  </a:lnTo>
                  <a:lnTo>
                    <a:pt x="75995" y="130368"/>
                  </a:lnTo>
                  <a:lnTo>
                    <a:pt x="80629" y="132023"/>
                  </a:lnTo>
                  <a:lnTo>
                    <a:pt x="89188" y="132954"/>
                  </a:lnTo>
                  <a:lnTo>
                    <a:pt x="91169" y="134143"/>
                  </a:lnTo>
                  <a:lnTo>
                    <a:pt x="92490" y="135995"/>
                  </a:lnTo>
                  <a:lnTo>
                    <a:pt x="93370" y="138287"/>
                  </a:lnTo>
                  <a:lnTo>
                    <a:pt x="95015" y="139816"/>
                  </a:lnTo>
                  <a:lnTo>
                    <a:pt x="105260" y="145090"/>
                  </a:lnTo>
                  <a:lnTo>
                    <a:pt x="112419" y="150953"/>
                  </a:lnTo>
                  <a:lnTo>
                    <a:pt x="113398" y="154578"/>
                  </a:lnTo>
                  <a:lnTo>
                    <a:pt x="114167" y="193318"/>
                  </a:lnTo>
                  <a:lnTo>
                    <a:pt x="111353" y="199865"/>
                  </a:lnTo>
                  <a:lnTo>
                    <a:pt x="107632" y="206302"/>
                  </a:lnTo>
                  <a:lnTo>
                    <a:pt x="104480" y="215876"/>
                  </a:lnTo>
                  <a:lnTo>
                    <a:pt x="71571" y="252146"/>
                  </a:lnTo>
                  <a:lnTo>
                    <a:pt x="68841" y="252763"/>
                  </a:lnTo>
                  <a:lnTo>
                    <a:pt x="65962" y="252116"/>
                  </a:lnTo>
                  <a:lnTo>
                    <a:pt x="59942" y="249633"/>
                  </a:lnTo>
                  <a:lnTo>
                    <a:pt x="50603" y="247177"/>
                  </a:lnTo>
                  <a:lnTo>
                    <a:pt x="34796" y="234467"/>
                  </a:lnTo>
                  <a:lnTo>
                    <a:pt x="31274" y="228384"/>
                  </a:lnTo>
                  <a:lnTo>
                    <a:pt x="28456" y="2190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SMARTInkShape-Group85"/>
          <p:cNvGrpSpPr/>
          <p:nvPr/>
        </p:nvGrpSpPr>
        <p:grpSpPr>
          <a:xfrm>
            <a:off x="1268265" y="3324279"/>
            <a:ext cx="541413" cy="342847"/>
            <a:chOff x="1268265" y="3324279"/>
            <a:chExt cx="541413" cy="342847"/>
          </a:xfrm>
        </p:grpSpPr>
        <p:sp>
          <p:nvSpPr>
            <p:cNvPr id="111" name="SMARTInkShape-311"/>
            <p:cNvSpPr/>
            <p:nvPr>
              <p:custDataLst>
                <p:tags r:id="rId145"/>
              </p:custDataLst>
            </p:nvPr>
          </p:nvSpPr>
          <p:spPr>
            <a:xfrm>
              <a:off x="1666875" y="3324279"/>
              <a:ext cx="142803" cy="332842"/>
            </a:xfrm>
            <a:custGeom>
              <a:avLst/>
              <a:gdLst/>
              <a:ahLst/>
              <a:cxnLst/>
              <a:rect l="0" t="0" r="0" b="0"/>
              <a:pathLst>
                <a:path w="142803" h="332842">
                  <a:moveTo>
                    <a:pt x="0" y="28521"/>
                  </a:moveTo>
                  <a:lnTo>
                    <a:pt x="0" y="28521"/>
                  </a:lnTo>
                  <a:lnTo>
                    <a:pt x="0" y="42710"/>
                  </a:lnTo>
                  <a:lnTo>
                    <a:pt x="1058" y="44330"/>
                  </a:lnTo>
                  <a:lnTo>
                    <a:pt x="2822" y="45411"/>
                  </a:lnTo>
                  <a:lnTo>
                    <a:pt x="5056" y="46131"/>
                  </a:lnTo>
                  <a:lnTo>
                    <a:pt x="6546" y="47669"/>
                  </a:lnTo>
                  <a:lnTo>
                    <a:pt x="8201" y="52201"/>
                  </a:lnTo>
                  <a:lnTo>
                    <a:pt x="9510" y="97447"/>
                  </a:lnTo>
                  <a:lnTo>
                    <a:pt x="10576" y="108896"/>
                  </a:lnTo>
                  <a:lnTo>
                    <a:pt x="18167" y="146084"/>
                  </a:lnTo>
                  <a:lnTo>
                    <a:pt x="18998" y="193273"/>
                  </a:lnTo>
                  <a:lnTo>
                    <a:pt x="20101" y="230839"/>
                  </a:lnTo>
                  <a:lnTo>
                    <a:pt x="27986" y="276119"/>
                  </a:lnTo>
                  <a:lnTo>
                    <a:pt x="28568" y="322607"/>
                  </a:lnTo>
                  <a:lnTo>
                    <a:pt x="28575" y="332841"/>
                  </a:lnTo>
                  <a:lnTo>
                    <a:pt x="29633" y="300199"/>
                  </a:lnTo>
                  <a:lnTo>
                    <a:pt x="36776" y="269641"/>
                  </a:lnTo>
                  <a:lnTo>
                    <a:pt x="37926" y="227686"/>
                  </a:lnTo>
                  <a:lnTo>
                    <a:pt x="40871" y="199716"/>
                  </a:lnTo>
                  <a:lnTo>
                    <a:pt x="46291" y="156764"/>
                  </a:lnTo>
                  <a:lnTo>
                    <a:pt x="48420" y="116177"/>
                  </a:lnTo>
                  <a:lnTo>
                    <a:pt x="55791" y="74937"/>
                  </a:lnTo>
                  <a:lnTo>
                    <a:pt x="65232" y="32147"/>
                  </a:lnTo>
                  <a:lnTo>
                    <a:pt x="68856" y="22019"/>
                  </a:lnTo>
                  <a:lnTo>
                    <a:pt x="83971" y="2004"/>
                  </a:lnTo>
                  <a:lnTo>
                    <a:pt x="87768" y="861"/>
                  </a:lnTo>
                  <a:lnTo>
                    <a:pt x="108070" y="0"/>
                  </a:lnTo>
                  <a:lnTo>
                    <a:pt x="114353" y="2792"/>
                  </a:lnTo>
                  <a:lnTo>
                    <a:pt x="136528" y="22338"/>
                  </a:lnTo>
                  <a:lnTo>
                    <a:pt x="140054" y="31417"/>
                  </a:lnTo>
                  <a:lnTo>
                    <a:pt x="142802" y="76810"/>
                  </a:lnTo>
                  <a:lnTo>
                    <a:pt x="141807" y="101437"/>
                  </a:lnTo>
                  <a:lnTo>
                    <a:pt x="137814" y="112434"/>
                  </a:lnTo>
                  <a:lnTo>
                    <a:pt x="124560" y="130524"/>
                  </a:lnTo>
                  <a:lnTo>
                    <a:pt x="101118" y="147997"/>
                  </a:lnTo>
                  <a:lnTo>
                    <a:pt x="83466" y="159406"/>
                  </a:lnTo>
                  <a:lnTo>
                    <a:pt x="70004" y="173606"/>
                  </a:lnTo>
                  <a:lnTo>
                    <a:pt x="40877" y="185014"/>
                  </a:lnTo>
                  <a:lnTo>
                    <a:pt x="28398" y="185209"/>
                  </a:lnTo>
                  <a:lnTo>
                    <a:pt x="9525" y="1809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312"/>
            <p:cNvSpPr/>
            <p:nvPr>
              <p:custDataLst>
                <p:tags r:id="rId146"/>
              </p:custDataLst>
            </p:nvPr>
          </p:nvSpPr>
          <p:spPr>
            <a:xfrm>
              <a:off x="1268265" y="3352800"/>
              <a:ext cx="312886" cy="161926"/>
            </a:xfrm>
            <a:custGeom>
              <a:avLst/>
              <a:gdLst/>
              <a:ahLst/>
              <a:cxnLst/>
              <a:rect l="0" t="0" r="0" b="0"/>
              <a:pathLst>
                <a:path w="312886" h="161926">
                  <a:moveTo>
                    <a:pt x="17610" y="161925"/>
                  </a:moveTo>
                  <a:lnTo>
                    <a:pt x="17610" y="161925"/>
                  </a:lnTo>
                  <a:lnTo>
                    <a:pt x="9409" y="153724"/>
                  </a:lnTo>
                  <a:lnTo>
                    <a:pt x="3421" y="152793"/>
                  </a:lnTo>
                  <a:lnTo>
                    <a:pt x="1800" y="151604"/>
                  </a:lnTo>
                  <a:lnTo>
                    <a:pt x="0" y="147460"/>
                  </a:lnTo>
                  <a:lnTo>
                    <a:pt x="578" y="144873"/>
                  </a:lnTo>
                  <a:lnTo>
                    <a:pt x="4043" y="139177"/>
                  </a:lnTo>
                  <a:lnTo>
                    <a:pt x="6449" y="137235"/>
                  </a:lnTo>
                  <a:lnTo>
                    <a:pt x="11944" y="135077"/>
                  </a:lnTo>
                  <a:lnTo>
                    <a:pt x="13833" y="133443"/>
                  </a:lnTo>
                  <a:lnTo>
                    <a:pt x="15931" y="128805"/>
                  </a:lnTo>
                  <a:lnTo>
                    <a:pt x="22508" y="123216"/>
                  </a:lnTo>
                  <a:lnTo>
                    <a:pt x="69659" y="89759"/>
                  </a:lnTo>
                  <a:lnTo>
                    <a:pt x="113443" y="73138"/>
                  </a:lnTo>
                  <a:lnTo>
                    <a:pt x="152133" y="53801"/>
                  </a:lnTo>
                  <a:lnTo>
                    <a:pt x="196622" y="38693"/>
                  </a:lnTo>
                  <a:lnTo>
                    <a:pt x="236297" y="25517"/>
                  </a:lnTo>
                  <a:lnTo>
                    <a:pt x="280196" y="12723"/>
                  </a:lnTo>
                  <a:lnTo>
                    <a:pt x="31288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313"/>
            <p:cNvSpPr/>
            <p:nvPr>
              <p:custDataLst>
                <p:tags r:id="rId147"/>
              </p:custDataLst>
            </p:nvPr>
          </p:nvSpPr>
          <p:spPr>
            <a:xfrm>
              <a:off x="1428750" y="3390900"/>
              <a:ext cx="19051" cy="276226"/>
            </a:xfrm>
            <a:custGeom>
              <a:avLst/>
              <a:gdLst/>
              <a:ahLst/>
              <a:cxnLst/>
              <a:rect l="0" t="0" r="0" b="0"/>
              <a:pathLst>
                <a:path w="19051" h="276226">
                  <a:moveTo>
                    <a:pt x="0" y="0"/>
                  </a:moveTo>
                  <a:lnTo>
                    <a:pt x="0" y="0"/>
                  </a:lnTo>
                  <a:lnTo>
                    <a:pt x="0" y="46346"/>
                  </a:lnTo>
                  <a:lnTo>
                    <a:pt x="0" y="87773"/>
                  </a:lnTo>
                  <a:lnTo>
                    <a:pt x="0" y="134854"/>
                  </a:lnTo>
                  <a:lnTo>
                    <a:pt x="7539" y="178351"/>
                  </a:lnTo>
                  <a:lnTo>
                    <a:pt x="9263" y="218925"/>
                  </a:lnTo>
                  <a:lnTo>
                    <a:pt x="10560" y="259000"/>
                  </a:lnTo>
                  <a:lnTo>
                    <a:pt x="19050" y="2762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SMARTInkShape-Group86"/>
          <p:cNvGrpSpPr/>
          <p:nvPr/>
        </p:nvGrpSpPr>
        <p:grpSpPr>
          <a:xfrm>
            <a:off x="2324103" y="3276805"/>
            <a:ext cx="781048" cy="314107"/>
            <a:chOff x="2324103" y="3276805"/>
            <a:chExt cx="781048" cy="314107"/>
          </a:xfrm>
        </p:grpSpPr>
        <p:sp>
          <p:nvSpPr>
            <p:cNvPr id="115" name="SMARTInkShape-314"/>
            <p:cNvSpPr/>
            <p:nvPr>
              <p:custDataLst>
                <p:tags r:id="rId141"/>
              </p:custDataLst>
            </p:nvPr>
          </p:nvSpPr>
          <p:spPr>
            <a:xfrm>
              <a:off x="3095625" y="3533775"/>
              <a:ext cx="9526" cy="47626"/>
            </a:xfrm>
            <a:custGeom>
              <a:avLst/>
              <a:gdLst/>
              <a:ahLst/>
              <a:cxnLst/>
              <a:rect l="0" t="0" r="0" b="0"/>
              <a:pathLst>
                <a:path w="9526" h="47626">
                  <a:moveTo>
                    <a:pt x="9525" y="0"/>
                  </a:moveTo>
                  <a:lnTo>
                    <a:pt x="9525" y="0"/>
                  </a:lnTo>
                  <a:lnTo>
                    <a:pt x="9525" y="13257"/>
                  </a:lnTo>
                  <a:lnTo>
                    <a:pt x="6703" y="19298"/>
                  </a:lnTo>
                  <a:lnTo>
                    <a:pt x="2979" y="25510"/>
                  </a:lnTo>
                  <a:lnTo>
                    <a:pt x="392" y="36233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315"/>
            <p:cNvSpPr/>
            <p:nvPr>
              <p:custDataLst>
                <p:tags r:id="rId142"/>
              </p:custDataLst>
            </p:nvPr>
          </p:nvSpPr>
          <p:spPr>
            <a:xfrm>
              <a:off x="3076612" y="3419475"/>
              <a:ext cx="19014" cy="19051"/>
            </a:xfrm>
            <a:custGeom>
              <a:avLst/>
              <a:gdLst/>
              <a:ahLst/>
              <a:cxnLst/>
              <a:rect l="0" t="0" r="0" b="0"/>
              <a:pathLst>
                <a:path w="19014" h="19051">
                  <a:moveTo>
                    <a:pt x="19013" y="0"/>
                  </a:moveTo>
                  <a:lnTo>
                    <a:pt x="19013" y="0"/>
                  </a:lnTo>
                  <a:lnTo>
                    <a:pt x="13957" y="0"/>
                  </a:lnTo>
                  <a:lnTo>
                    <a:pt x="12467" y="1058"/>
                  </a:lnTo>
                  <a:lnTo>
                    <a:pt x="11474" y="2822"/>
                  </a:lnTo>
                  <a:lnTo>
                    <a:pt x="10812" y="5057"/>
                  </a:lnTo>
                  <a:lnTo>
                    <a:pt x="9312" y="6546"/>
                  </a:lnTo>
                  <a:lnTo>
                    <a:pt x="0" y="9515"/>
                  </a:lnTo>
                  <a:lnTo>
                    <a:pt x="8167" y="9525"/>
                  </a:lnTo>
                  <a:lnTo>
                    <a:pt x="19013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316"/>
            <p:cNvSpPr/>
            <p:nvPr>
              <p:custDataLst>
                <p:tags r:id="rId143"/>
              </p:custDataLst>
            </p:nvPr>
          </p:nvSpPr>
          <p:spPr>
            <a:xfrm>
              <a:off x="2533650" y="3276805"/>
              <a:ext cx="447676" cy="314107"/>
            </a:xfrm>
            <a:custGeom>
              <a:avLst/>
              <a:gdLst/>
              <a:ahLst/>
              <a:cxnLst/>
              <a:rect l="0" t="0" r="0" b="0"/>
              <a:pathLst>
                <a:path w="447676" h="314107">
                  <a:moveTo>
                    <a:pt x="0" y="171245"/>
                  </a:moveTo>
                  <a:lnTo>
                    <a:pt x="0" y="171245"/>
                  </a:lnTo>
                  <a:lnTo>
                    <a:pt x="0" y="215964"/>
                  </a:lnTo>
                  <a:lnTo>
                    <a:pt x="0" y="258824"/>
                  </a:lnTo>
                  <a:lnTo>
                    <a:pt x="2822" y="265908"/>
                  </a:lnTo>
                  <a:lnTo>
                    <a:pt x="6546" y="272584"/>
                  </a:lnTo>
                  <a:lnTo>
                    <a:pt x="9701" y="282293"/>
                  </a:lnTo>
                  <a:lnTo>
                    <a:pt x="15809" y="291872"/>
                  </a:lnTo>
                  <a:lnTo>
                    <a:pt x="18090" y="301413"/>
                  </a:lnTo>
                  <a:lnTo>
                    <a:pt x="18623" y="307767"/>
                  </a:lnTo>
                  <a:lnTo>
                    <a:pt x="19824" y="309885"/>
                  </a:lnTo>
                  <a:lnTo>
                    <a:pt x="21683" y="311297"/>
                  </a:lnTo>
                  <a:lnTo>
                    <a:pt x="27213" y="313562"/>
                  </a:lnTo>
                  <a:lnTo>
                    <a:pt x="50930" y="314106"/>
                  </a:lnTo>
                  <a:lnTo>
                    <a:pt x="57208" y="311291"/>
                  </a:lnTo>
                  <a:lnTo>
                    <a:pt x="79378" y="291730"/>
                  </a:lnTo>
                  <a:lnTo>
                    <a:pt x="82904" y="282649"/>
                  </a:lnTo>
                  <a:lnTo>
                    <a:pt x="85530" y="272616"/>
                  </a:lnTo>
                  <a:lnTo>
                    <a:pt x="93017" y="257552"/>
                  </a:lnTo>
                  <a:lnTo>
                    <a:pt x="95316" y="250879"/>
                  </a:lnTo>
                  <a:lnTo>
                    <a:pt x="101502" y="241172"/>
                  </a:lnTo>
                  <a:lnTo>
                    <a:pt x="103805" y="231593"/>
                  </a:lnTo>
                  <a:lnTo>
                    <a:pt x="104775" y="218874"/>
                  </a:lnTo>
                  <a:lnTo>
                    <a:pt x="104775" y="241260"/>
                  </a:lnTo>
                  <a:lnTo>
                    <a:pt x="105833" y="243322"/>
                  </a:lnTo>
                  <a:lnTo>
                    <a:pt x="107597" y="244696"/>
                  </a:lnTo>
                  <a:lnTo>
                    <a:pt x="109831" y="245613"/>
                  </a:lnTo>
                  <a:lnTo>
                    <a:pt x="111321" y="247281"/>
                  </a:lnTo>
                  <a:lnTo>
                    <a:pt x="112976" y="251958"/>
                  </a:lnTo>
                  <a:lnTo>
                    <a:pt x="115097" y="263585"/>
                  </a:lnTo>
                  <a:lnTo>
                    <a:pt x="122467" y="274173"/>
                  </a:lnTo>
                  <a:lnTo>
                    <a:pt x="126043" y="275200"/>
                  </a:lnTo>
                  <a:lnTo>
                    <a:pt x="141123" y="275972"/>
                  </a:lnTo>
                  <a:lnTo>
                    <a:pt x="165220" y="253628"/>
                  </a:lnTo>
                  <a:lnTo>
                    <a:pt x="193678" y="211026"/>
                  </a:lnTo>
                  <a:lnTo>
                    <a:pt x="205318" y="185767"/>
                  </a:lnTo>
                  <a:lnTo>
                    <a:pt x="216783" y="139293"/>
                  </a:lnTo>
                  <a:lnTo>
                    <a:pt x="228481" y="91769"/>
                  </a:lnTo>
                  <a:lnTo>
                    <a:pt x="238198" y="46270"/>
                  </a:lnTo>
                  <a:lnTo>
                    <a:pt x="245469" y="26575"/>
                  </a:lnTo>
                  <a:lnTo>
                    <a:pt x="247612" y="486"/>
                  </a:lnTo>
                  <a:lnTo>
                    <a:pt x="242582" y="0"/>
                  </a:lnTo>
                  <a:lnTo>
                    <a:pt x="241097" y="990"/>
                  </a:lnTo>
                  <a:lnTo>
                    <a:pt x="240106" y="2708"/>
                  </a:lnTo>
                  <a:lnTo>
                    <a:pt x="229505" y="44455"/>
                  </a:lnTo>
                  <a:lnTo>
                    <a:pt x="225831" y="88540"/>
                  </a:lnTo>
                  <a:lnTo>
                    <a:pt x="219668" y="135396"/>
                  </a:lnTo>
                  <a:lnTo>
                    <a:pt x="220212" y="173462"/>
                  </a:lnTo>
                  <a:lnTo>
                    <a:pt x="230838" y="218814"/>
                  </a:lnTo>
                  <a:lnTo>
                    <a:pt x="235966" y="237903"/>
                  </a:lnTo>
                  <a:lnTo>
                    <a:pt x="238224" y="249554"/>
                  </a:lnTo>
                  <a:lnTo>
                    <a:pt x="245445" y="262063"/>
                  </a:lnTo>
                  <a:lnTo>
                    <a:pt x="255346" y="272473"/>
                  </a:lnTo>
                  <a:lnTo>
                    <a:pt x="270156" y="281201"/>
                  </a:lnTo>
                  <a:lnTo>
                    <a:pt x="285178" y="284687"/>
                  </a:lnTo>
                  <a:lnTo>
                    <a:pt x="303393" y="285376"/>
                  </a:lnTo>
                  <a:lnTo>
                    <a:pt x="312289" y="282648"/>
                  </a:lnTo>
                  <a:lnTo>
                    <a:pt x="354241" y="253745"/>
                  </a:lnTo>
                  <a:lnTo>
                    <a:pt x="358523" y="247423"/>
                  </a:lnTo>
                  <a:lnTo>
                    <a:pt x="361485" y="241085"/>
                  </a:lnTo>
                  <a:lnTo>
                    <a:pt x="368045" y="231567"/>
                  </a:lnTo>
                  <a:lnTo>
                    <a:pt x="370459" y="222044"/>
                  </a:lnTo>
                  <a:lnTo>
                    <a:pt x="371341" y="206170"/>
                  </a:lnTo>
                  <a:lnTo>
                    <a:pt x="368593" y="199820"/>
                  </a:lnTo>
                  <a:lnTo>
                    <a:pt x="363262" y="192177"/>
                  </a:lnTo>
                  <a:lnTo>
                    <a:pt x="359711" y="191131"/>
                  </a:lnTo>
                  <a:lnTo>
                    <a:pt x="335218" y="190309"/>
                  </a:lnTo>
                  <a:lnTo>
                    <a:pt x="325336" y="198497"/>
                  </a:lnTo>
                  <a:lnTo>
                    <a:pt x="324510" y="202054"/>
                  </a:lnTo>
                  <a:lnTo>
                    <a:pt x="324290" y="204484"/>
                  </a:lnTo>
                  <a:lnTo>
                    <a:pt x="321223" y="210007"/>
                  </a:lnTo>
                  <a:lnTo>
                    <a:pt x="317391" y="215989"/>
                  </a:lnTo>
                  <a:lnTo>
                    <a:pt x="315688" y="222176"/>
                  </a:lnTo>
                  <a:lnTo>
                    <a:pt x="316292" y="225307"/>
                  </a:lnTo>
                  <a:lnTo>
                    <a:pt x="322044" y="237937"/>
                  </a:lnTo>
                  <a:lnTo>
                    <a:pt x="324670" y="253797"/>
                  </a:lnTo>
                  <a:lnTo>
                    <a:pt x="331342" y="266495"/>
                  </a:lnTo>
                  <a:lnTo>
                    <a:pt x="332019" y="269670"/>
                  </a:lnTo>
                  <a:lnTo>
                    <a:pt x="333530" y="271787"/>
                  </a:lnTo>
                  <a:lnTo>
                    <a:pt x="335594" y="273198"/>
                  </a:lnTo>
                  <a:lnTo>
                    <a:pt x="340712" y="275824"/>
                  </a:lnTo>
                  <a:lnTo>
                    <a:pt x="349542" y="282194"/>
                  </a:lnTo>
                  <a:lnTo>
                    <a:pt x="358862" y="284552"/>
                  </a:lnTo>
                  <a:lnTo>
                    <a:pt x="365164" y="285104"/>
                  </a:lnTo>
                  <a:lnTo>
                    <a:pt x="411035" y="276401"/>
                  </a:lnTo>
                  <a:lnTo>
                    <a:pt x="447675" y="26649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317"/>
            <p:cNvSpPr/>
            <p:nvPr>
              <p:custDataLst>
                <p:tags r:id="rId144"/>
              </p:custDataLst>
            </p:nvPr>
          </p:nvSpPr>
          <p:spPr>
            <a:xfrm>
              <a:off x="2324103" y="3438525"/>
              <a:ext cx="180973" cy="152362"/>
            </a:xfrm>
            <a:custGeom>
              <a:avLst/>
              <a:gdLst/>
              <a:ahLst/>
              <a:cxnLst/>
              <a:rect l="0" t="0" r="0" b="0"/>
              <a:pathLst>
                <a:path w="180973" h="152362">
                  <a:moveTo>
                    <a:pt x="9522" y="57150"/>
                  </a:moveTo>
                  <a:lnTo>
                    <a:pt x="9522" y="57150"/>
                  </a:lnTo>
                  <a:lnTo>
                    <a:pt x="389" y="57150"/>
                  </a:lnTo>
                  <a:lnTo>
                    <a:pt x="0" y="47742"/>
                  </a:lnTo>
                  <a:lnTo>
                    <a:pt x="23677" y="47625"/>
                  </a:lnTo>
                  <a:lnTo>
                    <a:pt x="37234" y="52682"/>
                  </a:lnTo>
                  <a:lnTo>
                    <a:pt x="56615" y="64100"/>
                  </a:lnTo>
                  <a:lnTo>
                    <a:pt x="74798" y="71223"/>
                  </a:lnTo>
                  <a:lnTo>
                    <a:pt x="98020" y="89021"/>
                  </a:lnTo>
                  <a:lnTo>
                    <a:pt x="129107" y="129915"/>
                  </a:lnTo>
                  <a:lnTo>
                    <a:pt x="132789" y="140959"/>
                  </a:lnTo>
                  <a:lnTo>
                    <a:pt x="133298" y="150907"/>
                  </a:lnTo>
                  <a:lnTo>
                    <a:pt x="132256" y="151405"/>
                  </a:lnTo>
                  <a:lnTo>
                    <a:pt x="119157" y="152361"/>
                  </a:lnTo>
                  <a:lnTo>
                    <a:pt x="113634" y="149561"/>
                  </a:lnTo>
                  <a:lnTo>
                    <a:pt x="110680" y="147332"/>
                  </a:lnTo>
                  <a:lnTo>
                    <a:pt x="107398" y="142034"/>
                  </a:lnTo>
                  <a:lnTo>
                    <a:pt x="104060" y="126890"/>
                  </a:lnTo>
                  <a:lnTo>
                    <a:pt x="98328" y="116384"/>
                  </a:lnTo>
                  <a:lnTo>
                    <a:pt x="95327" y="69935"/>
                  </a:lnTo>
                  <a:lnTo>
                    <a:pt x="96329" y="54118"/>
                  </a:lnTo>
                  <a:lnTo>
                    <a:pt x="102791" y="35933"/>
                  </a:lnTo>
                  <a:lnTo>
                    <a:pt x="103451" y="30306"/>
                  </a:lnTo>
                  <a:lnTo>
                    <a:pt x="104950" y="26554"/>
                  </a:lnTo>
                  <a:lnTo>
                    <a:pt x="107007" y="24052"/>
                  </a:lnTo>
                  <a:lnTo>
                    <a:pt x="122000" y="13163"/>
                  </a:lnTo>
                  <a:lnTo>
                    <a:pt x="136805" y="9545"/>
                  </a:lnTo>
                  <a:lnTo>
                    <a:pt x="151826" y="2199"/>
                  </a:lnTo>
                  <a:lnTo>
                    <a:pt x="18097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SMARTInkShape-Group87"/>
          <p:cNvGrpSpPr/>
          <p:nvPr/>
        </p:nvGrpSpPr>
        <p:grpSpPr>
          <a:xfrm>
            <a:off x="3914775" y="3324405"/>
            <a:ext cx="874066" cy="428268"/>
            <a:chOff x="3914775" y="3324405"/>
            <a:chExt cx="874066" cy="428268"/>
          </a:xfrm>
        </p:grpSpPr>
        <p:sp>
          <p:nvSpPr>
            <p:cNvPr id="120" name="SMARTInkShape-318"/>
            <p:cNvSpPr/>
            <p:nvPr>
              <p:custDataLst>
                <p:tags r:id="rId135"/>
              </p:custDataLst>
            </p:nvPr>
          </p:nvSpPr>
          <p:spPr>
            <a:xfrm>
              <a:off x="4724400" y="3352917"/>
              <a:ext cx="64441" cy="323734"/>
            </a:xfrm>
            <a:custGeom>
              <a:avLst/>
              <a:gdLst/>
              <a:ahLst/>
              <a:cxnLst/>
              <a:rect l="0" t="0" r="0" b="0"/>
              <a:pathLst>
                <a:path w="64441" h="323734">
                  <a:moveTo>
                    <a:pt x="0" y="9408"/>
                  </a:moveTo>
                  <a:lnTo>
                    <a:pt x="0" y="9408"/>
                  </a:lnTo>
                  <a:lnTo>
                    <a:pt x="0" y="0"/>
                  </a:lnTo>
                  <a:lnTo>
                    <a:pt x="0" y="10031"/>
                  </a:lnTo>
                  <a:lnTo>
                    <a:pt x="2822" y="17799"/>
                  </a:lnTo>
                  <a:lnTo>
                    <a:pt x="6546" y="24779"/>
                  </a:lnTo>
                  <a:lnTo>
                    <a:pt x="25694" y="70092"/>
                  </a:lnTo>
                  <a:lnTo>
                    <a:pt x="41314" y="106587"/>
                  </a:lnTo>
                  <a:lnTo>
                    <a:pt x="49616" y="152537"/>
                  </a:lnTo>
                  <a:lnTo>
                    <a:pt x="62704" y="199941"/>
                  </a:lnTo>
                  <a:lnTo>
                    <a:pt x="64440" y="228493"/>
                  </a:lnTo>
                  <a:lnTo>
                    <a:pt x="53262" y="276110"/>
                  </a:lnTo>
                  <a:lnTo>
                    <a:pt x="38100" y="3237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319"/>
            <p:cNvSpPr/>
            <p:nvPr>
              <p:custDataLst>
                <p:tags r:id="rId136"/>
              </p:custDataLst>
            </p:nvPr>
          </p:nvSpPr>
          <p:spPr>
            <a:xfrm>
              <a:off x="4524812" y="3571875"/>
              <a:ext cx="85289" cy="9526"/>
            </a:xfrm>
            <a:custGeom>
              <a:avLst/>
              <a:gdLst/>
              <a:ahLst/>
              <a:cxnLst/>
              <a:rect l="0" t="0" r="0" b="0"/>
              <a:pathLst>
                <a:path w="85289" h="9526">
                  <a:moveTo>
                    <a:pt x="28138" y="9525"/>
                  </a:moveTo>
                  <a:lnTo>
                    <a:pt x="28138" y="9525"/>
                  </a:lnTo>
                  <a:lnTo>
                    <a:pt x="0" y="9525"/>
                  </a:lnTo>
                  <a:lnTo>
                    <a:pt x="45261" y="9525"/>
                  </a:lnTo>
                  <a:lnTo>
                    <a:pt x="59507" y="9525"/>
                  </a:lnTo>
                  <a:lnTo>
                    <a:pt x="8528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320"/>
            <p:cNvSpPr/>
            <p:nvPr>
              <p:custDataLst>
                <p:tags r:id="rId137"/>
              </p:custDataLst>
            </p:nvPr>
          </p:nvSpPr>
          <p:spPr>
            <a:xfrm>
              <a:off x="4533900" y="3381593"/>
              <a:ext cx="76201" cy="321737"/>
            </a:xfrm>
            <a:custGeom>
              <a:avLst/>
              <a:gdLst/>
              <a:ahLst/>
              <a:cxnLst/>
              <a:rect l="0" t="0" r="0" b="0"/>
              <a:pathLst>
                <a:path w="76201" h="321737">
                  <a:moveTo>
                    <a:pt x="47625" y="95032"/>
                  </a:moveTo>
                  <a:lnTo>
                    <a:pt x="47625" y="95032"/>
                  </a:lnTo>
                  <a:lnTo>
                    <a:pt x="47625" y="85624"/>
                  </a:lnTo>
                  <a:lnTo>
                    <a:pt x="42568" y="80485"/>
                  </a:lnTo>
                  <a:lnTo>
                    <a:pt x="41079" y="80043"/>
                  </a:lnTo>
                  <a:lnTo>
                    <a:pt x="40086" y="80806"/>
                  </a:lnTo>
                  <a:lnTo>
                    <a:pt x="37924" y="84476"/>
                  </a:lnTo>
                  <a:lnTo>
                    <a:pt x="33436" y="89635"/>
                  </a:lnTo>
                  <a:lnTo>
                    <a:pt x="30736" y="98278"/>
                  </a:lnTo>
                  <a:lnTo>
                    <a:pt x="25943" y="125878"/>
                  </a:lnTo>
                  <a:lnTo>
                    <a:pt x="21092" y="143330"/>
                  </a:lnTo>
                  <a:lnTo>
                    <a:pt x="16407" y="188355"/>
                  </a:lnTo>
                  <a:lnTo>
                    <a:pt x="10885" y="215302"/>
                  </a:lnTo>
                  <a:lnTo>
                    <a:pt x="6882" y="247382"/>
                  </a:lnTo>
                  <a:lnTo>
                    <a:pt x="2039" y="266467"/>
                  </a:lnTo>
                  <a:lnTo>
                    <a:pt x="16" y="314034"/>
                  </a:lnTo>
                  <a:lnTo>
                    <a:pt x="3" y="321736"/>
                  </a:lnTo>
                  <a:lnTo>
                    <a:pt x="0" y="278561"/>
                  </a:lnTo>
                  <a:lnTo>
                    <a:pt x="13257" y="235971"/>
                  </a:lnTo>
                  <a:lnTo>
                    <a:pt x="18287" y="190027"/>
                  </a:lnTo>
                  <a:lnTo>
                    <a:pt x="25496" y="142624"/>
                  </a:lnTo>
                  <a:lnTo>
                    <a:pt x="33226" y="95028"/>
                  </a:lnTo>
                  <a:lnTo>
                    <a:pt x="40280" y="50229"/>
                  </a:lnTo>
                  <a:lnTo>
                    <a:pt x="46174" y="22564"/>
                  </a:lnTo>
                  <a:lnTo>
                    <a:pt x="47195" y="8178"/>
                  </a:lnTo>
                  <a:lnTo>
                    <a:pt x="48397" y="5380"/>
                  </a:lnTo>
                  <a:lnTo>
                    <a:pt x="50256" y="3514"/>
                  </a:lnTo>
                  <a:lnTo>
                    <a:pt x="56747" y="0"/>
                  </a:lnTo>
                  <a:lnTo>
                    <a:pt x="57147" y="44840"/>
                  </a:lnTo>
                  <a:lnTo>
                    <a:pt x="65351" y="87442"/>
                  </a:lnTo>
                  <a:lnTo>
                    <a:pt x="66500" y="133387"/>
                  </a:lnTo>
                  <a:lnTo>
                    <a:pt x="67711" y="179732"/>
                  </a:lnTo>
                  <a:lnTo>
                    <a:pt x="74873" y="220185"/>
                  </a:lnTo>
                  <a:lnTo>
                    <a:pt x="76025" y="263834"/>
                  </a:lnTo>
                  <a:lnTo>
                    <a:pt x="76200" y="2950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321"/>
            <p:cNvSpPr/>
            <p:nvPr>
              <p:custDataLst>
                <p:tags r:id="rId138"/>
              </p:custDataLst>
            </p:nvPr>
          </p:nvSpPr>
          <p:spPr>
            <a:xfrm>
              <a:off x="4372037" y="3371885"/>
              <a:ext cx="95072" cy="342866"/>
            </a:xfrm>
            <a:custGeom>
              <a:avLst/>
              <a:gdLst/>
              <a:ahLst/>
              <a:cxnLst/>
              <a:rect l="0" t="0" r="0" b="0"/>
              <a:pathLst>
                <a:path w="95072" h="342866">
                  <a:moveTo>
                    <a:pt x="85663" y="19015"/>
                  </a:moveTo>
                  <a:lnTo>
                    <a:pt x="85663" y="19015"/>
                  </a:lnTo>
                  <a:lnTo>
                    <a:pt x="90720" y="19015"/>
                  </a:lnTo>
                  <a:lnTo>
                    <a:pt x="92209" y="17957"/>
                  </a:lnTo>
                  <a:lnTo>
                    <a:pt x="93202" y="16193"/>
                  </a:lnTo>
                  <a:lnTo>
                    <a:pt x="95071" y="9883"/>
                  </a:lnTo>
                  <a:lnTo>
                    <a:pt x="85778" y="84"/>
                  </a:lnTo>
                  <a:lnTo>
                    <a:pt x="80640" y="0"/>
                  </a:lnTo>
                  <a:lnTo>
                    <a:pt x="79140" y="1047"/>
                  </a:lnTo>
                  <a:lnTo>
                    <a:pt x="78139" y="2803"/>
                  </a:lnTo>
                  <a:lnTo>
                    <a:pt x="77472" y="5032"/>
                  </a:lnTo>
                  <a:lnTo>
                    <a:pt x="65953" y="19264"/>
                  </a:lnTo>
                  <a:lnTo>
                    <a:pt x="61028" y="25475"/>
                  </a:lnTo>
                  <a:lnTo>
                    <a:pt x="56139" y="35981"/>
                  </a:lnTo>
                  <a:lnTo>
                    <a:pt x="47494" y="46311"/>
                  </a:lnTo>
                  <a:lnTo>
                    <a:pt x="42241" y="60780"/>
                  </a:lnTo>
                  <a:lnTo>
                    <a:pt x="33812" y="95939"/>
                  </a:lnTo>
                  <a:lnTo>
                    <a:pt x="14132" y="142936"/>
                  </a:lnTo>
                  <a:lnTo>
                    <a:pt x="3532" y="190477"/>
                  </a:lnTo>
                  <a:lnTo>
                    <a:pt x="411" y="238092"/>
                  </a:lnTo>
                  <a:lnTo>
                    <a:pt x="0" y="282893"/>
                  </a:lnTo>
                  <a:lnTo>
                    <a:pt x="1005" y="310547"/>
                  </a:lnTo>
                  <a:lnTo>
                    <a:pt x="7545" y="326704"/>
                  </a:lnTo>
                  <a:lnTo>
                    <a:pt x="13196" y="334977"/>
                  </a:lnTo>
                  <a:lnTo>
                    <a:pt x="17244" y="337606"/>
                  </a:lnTo>
                  <a:lnTo>
                    <a:pt x="38038" y="3428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322"/>
            <p:cNvSpPr/>
            <p:nvPr>
              <p:custDataLst>
                <p:tags r:id="rId139"/>
              </p:custDataLst>
            </p:nvPr>
          </p:nvSpPr>
          <p:spPr>
            <a:xfrm>
              <a:off x="3990975" y="3495675"/>
              <a:ext cx="152401" cy="199885"/>
            </a:xfrm>
            <a:custGeom>
              <a:avLst/>
              <a:gdLst/>
              <a:ahLst/>
              <a:cxnLst/>
              <a:rect l="0" t="0" r="0" b="0"/>
              <a:pathLst>
                <a:path w="152401" h="199885">
                  <a:moveTo>
                    <a:pt x="0" y="104775"/>
                  </a:moveTo>
                  <a:lnTo>
                    <a:pt x="0" y="104775"/>
                  </a:lnTo>
                  <a:lnTo>
                    <a:pt x="0" y="71662"/>
                  </a:lnTo>
                  <a:lnTo>
                    <a:pt x="1058" y="70000"/>
                  </a:lnTo>
                  <a:lnTo>
                    <a:pt x="2822" y="68892"/>
                  </a:lnTo>
                  <a:lnTo>
                    <a:pt x="9701" y="66966"/>
                  </a:lnTo>
                  <a:lnTo>
                    <a:pt x="22666" y="66714"/>
                  </a:lnTo>
                  <a:lnTo>
                    <a:pt x="36937" y="71743"/>
                  </a:lnTo>
                  <a:lnTo>
                    <a:pt x="49515" y="79936"/>
                  </a:lnTo>
                  <a:lnTo>
                    <a:pt x="53756" y="85974"/>
                  </a:lnTo>
                  <a:lnTo>
                    <a:pt x="56700" y="92185"/>
                  </a:lnTo>
                  <a:lnTo>
                    <a:pt x="79481" y="122536"/>
                  </a:lnTo>
                  <a:lnTo>
                    <a:pt x="83875" y="140259"/>
                  </a:lnTo>
                  <a:lnTo>
                    <a:pt x="85677" y="179531"/>
                  </a:lnTo>
                  <a:lnTo>
                    <a:pt x="84634" y="183187"/>
                  </a:lnTo>
                  <a:lnTo>
                    <a:pt x="82881" y="185625"/>
                  </a:lnTo>
                  <a:lnTo>
                    <a:pt x="80654" y="187250"/>
                  </a:lnTo>
                  <a:lnTo>
                    <a:pt x="79169" y="189392"/>
                  </a:lnTo>
                  <a:lnTo>
                    <a:pt x="77519" y="194593"/>
                  </a:lnTo>
                  <a:lnTo>
                    <a:pt x="76021" y="196404"/>
                  </a:lnTo>
                  <a:lnTo>
                    <a:pt x="71535" y="198415"/>
                  </a:lnTo>
                  <a:lnTo>
                    <a:pt x="58901" y="199884"/>
                  </a:lnTo>
                  <a:lnTo>
                    <a:pt x="58317" y="198872"/>
                  </a:lnTo>
                  <a:lnTo>
                    <a:pt x="57159" y="156404"/>
                  </a:lnTo>
                  <a:lnTo>
                    <a:pt x="58211" y="132773"/>
                  </a:lnTo>
                  <a:lnTo>
                    <a:pt x="73397" y="91244"/>
                  </a:lnTo>
                  <a:lnTo>
                    <a:pt x="83719" y="66547"/>
                  </a:lnTo>
                  <a:lnTo>
                    <a:pt x="111697" y="32151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323"/>
            <p:cNvSpPr/>
            <p:nvPr>
              <p:custDataLst>
                <p:tags r:id="rId140"/>
              </p:custDataLst>
            </p:nvPr>
          </p:nvSpPr>
          <p:spPr>
            <a:xfrm>
              <a:off x="3914775" y="3324405"/>
              <a:ext cx="76181" cy="428268"/>
            </a:xfrm>
            <a:custGeom>
              <a:avLst/>
              <a:gdLst/>
              <a:ahLst/>
              <a:cxnLst/>
              <a:rect l="0" t="0" r="0" b="0"/>
              <a:pathLst>
                <a:path w="76181" h="428268">
                  <a:moveTo>
                    <a:pt x="9525" y="123645"/>
                  </a:moveTo>
                  <a:lnTo>
                    <a:pt x="9525" y="123645"/>
                  </a:lnTo>
                  <a:lnTo>
                    <a:pt x="9525" y="114513"/>
                  </a:lnTo>
                  <a:lnTo>
                    <a:pt x="117" y="114123"/>
                  </a:lnTo>
                  <a:lnTo>
                    <a:pt x="0" y="155433"/>
                  </a:lnTo>
                  <a:lnTo>
                    <a:pt x="8936" y="200094"/>
                  </a:lnTo>
                  <a:lnTo>
                    <a:pt x="10506" y="231628"/>
                  </a:lnTo>
                  <a:lnTo>
                    <a:pt x="17716" y="268406"/>
                  </a:lnTo>
                  <a:lnTo>
                    <a:pt x="21696" y="311571"/>
                  </a:lnTo>
                  <a:lnTo>
                    <a:pt x="27217" y="339037"/>
                  </a:lnTo>
                  <a:lnTo>
                    <a:pt x="28496" y="386062"/>
                  </a:lnTo>
                  <a:lnTo>
                    <a:pt x="28575" y="428267"/>
                  </a:lnTo>
                  <a:lnTo>
                    <a:pt x="23518" y="423336"/>
                  </a:lnTo>
                  <a:lnTo>
                    <a:pt x="21036" y="418060"/>
                  </a:lnTo>
                  <a:lnTo>
                    <a:pt x="11562" y="377139"/>
                  </a:lnTo>
                  <a:lnTo>
                    <a:pt x="9704" y="330886"/>
                  </a:lnTo>
                  <a:lnTo>
                    <a:pt x="6756" y="303936"/>
                  </a:lnTo>
                  <a:lnTo>
                    <a:pt x="1334" y="261328"/>
                  </a:lnTo>
                  <a:lnTo>
                    <a:pt x="396" y="224648"/>
                  </a:lnTo>
                  <a:lnTo>
                    <a:pt x="78" y="181932"/>
                  </a:lnTo>
                  <a:lnTo>
                    <a:pt x="15" y="140097"/>
                  </a:lnTo>
                  <a:lnTo>
                    <a:pt x="5060" y="96439"/>
                  </a:lnTo>
                  <a:lnTo>
                    <a:pt x="14189" y="51298"/>
                  </a:lnTo>
                  <a:lnTo>
                    <a:pt x="28771" y="21782"/>
                  </a:lnTo>
                  <a:lnTo>
                    <a:pt x="33954" y="13814"/>
                  </a:lnTo>
                  <a:lnTo>
                    <a:pt x="36258" y="6746"/>
                  </a:lnTo>
                  <a:lnTo>
                    <a:pt x="37930" y="4437"/>
                  </a:lnTo>
                  <a:lnTo>
                    <a:pt x="40103" y="2898"/>
                  </a:lnTo>
                  <a:lnTo>
                    <a:pt x="45340" y="1188"/>
                  </a:lnTo>
                  <a:lnTo>
                    <a:pt x="55386" y="0"/>
                  </a:lnTo>
                  <a:lnTo>
                    <a:pt x="67279" y="10205"/>
                  </a:lnTo>
                  <a:lnTo>
                    <a:pt x="72235" y="16077"/>
                  </a:lnTo>
                  <a:lnTo>
                    <a:pt x="75025" y="25333"/>
                  </a:lnTo>
                  <a:lnTo>
                    <a:pt x="76180" y="68731"/>
                  </a:lnTo>
                  <a:lnTo>
                    <a:pt x="75133" y="79130"/>
                  </a:lnTo>
                  <a:lnTo>
                    <a:pt x="59953" y="107681"/>
                  </a:lnTo>
                  <a:lnTo>
                    <a:pt x="42301" y="130767"/>
                  </a:lnTo>
                  <a:lnTo>
                    <a:pt x="39967" y="141274"/>
                  </a:lnTo>
                  <a:lnTo>
                    <a:pt x="37228" y="145981"/>
                  </a:lnTo>
                  <a:lnTo>
                    <a:pt x="14827" y="166124"/>
                  </a:lnTo>
                  <a:lnTo>
                    <a:pt x="9059" y="168983"/>
                  </a:lnTo>
                  <a:lnTo>
                    <a:pt x="6039" y="169745"/>
                  </a:lnTo>
                  <a:lnTo>
                    <a:pt x="4026" y="171312"/>
                  </a:lnTo>
                  <a:lnTo>
                    <a:pt x="0" y="18079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" name="SMARTInkShape-Group88"/>
          <p:cNvGrpSpPr/>
          <p:nvPr/>
        </p:nvGrpSpPr>
        <p:grpSpPr>
          <a:xfrm>
            <a:off x="5221175" y="3562350"/>
            <a:ext cx="150926" cy="133344"/>
            <a:chOff x="5221175" y="3562350"/>
            <a:chExt cx="150926" cy="133344"/>
          </a:xfrm>
        </p:grpSpPr>
        <p:sp>
          <p:nvSpPr>
            <p:cNvPr id="127" name="SMARTInkShape-324"/>
            <p:cNvSpPr/>
            <p:nvPr>
              <p:custDataLst>
                <p:tags r:id="rId133"/>
              </p:custDataLst>
            </p:nvPr>
          </p:nvSpPr>
          <p:spPr>
            <a:xfrm>
              <a:off x="5221175" y="3667125"/>
              <a:ext cx="150926" cy="28569"/>
            </a:xfrm>
            <a:custGeom>
              <a:avLst/>
              <a:gdLst/>
              <a:ahLst/>
              <a:cxnLst/>
              <a:rect l="0" t="0" r="0" b="0"/>
              <a:pathLst>
                <a:path w="150926" h="28569">
                  <a:moveTo>
                    <a:pt x="27100" y="0"/>
                  </a:moveTo>
                  <a:lnTo>
                    <a:pt x="27100" y="0"/>
                  </a:lnTo>
                  <a:lnTo>
                    <a:pt x="0" y="27100"/>
                  </a:lnTo>
                  <a:lnTo>
                    <a:pt x="566" y="27592"/>
                  </a:lnTo>
                  <a:lnTo>
                    <a:pt x="31831" y="28568"/>
                  </a:lnTo>
                  <a:lnTo>
                    <a:pt x="77638" y="25752"/>
                  </a:lnTo>
                  <a:lnTo>
                    <a:pt x="124592" y="16816"/>
                  </a:lnTo>
                  <a:lnTo>
                    <a:pt x="15092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325"/>
            <p:cNvSpPr/>
            <p:nvPr>
              <p:custDataLst>
                <p:tags r:id="rId134"/>
              </p:custDataLst>
            </p:nvPr>
          </p:nvSpPr>
          <p:spPr>
            <a:xfrm>
              <a:off x="5229225" y="3562350"/>
              <a:ext cx="95251" cy="1"/>
            </a:xfrm>
            <a:custGeom>
              <a:avLst/>
              <a:gdLst/>
              <a:ahLst/>
              <a:cxnLst/>
              <a:rect l="0" t="0" r="0" b="0"/>
              <a:pathLst>
                <a:path w="95251" h="1">
                  <a:moveTo>
                    <a:pt x="0" y="0"/>
                  </a:moveTo>
                  <a:lnTo>
                    <a:pt x="0" y="0"/>
                  </a:lnTo>
                  <a:lnTo>
                    <a:pt x="45698" y="0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0" name="SMARTInkShape-326"/>
          <p:cNvSpPr/>
          <p:nvPr>
            <p:custDataLst>
              <p:tags r:id="rId1"/>
            </p:custDataLst>
          </p:nvPr>
        </p:nvSpPr>
        <p:spPr>
          <a:xfrm>
            <a:off x="5945293" y="3343275"/>
            <a:ext cx="379274" cy="418922"/>
          </a:xfrm>
          <a:custGeom>
            <a:avLst/>
            <a:gdLst/>
            <a:ahLst/>
            <a:cxnLst/>
            <a:rect l="0" t="0" r="0" b="0"/>
            <a:pathLst>
              <a:path w="379274" h="418922">
                <a:moveTo>
                  <a:pt x="360257" y="9525"/>
                </a:moveTo>
                <a:lnTo>
                  <a:pt x="360257" y="9525"/>
                </a:lnTo>
                <a:lnTo>
                  <a:pt x="369666" y="117"/>
                </a:lnTo>
                <a:lnTo>
                  <a:pt x="379190" y="0"/>
                </a:lnTo>
                <a:lnTo>
                  <a:pt x="379273" y="5057"/>
                </a:lnTo>
                <a:lnTo>
                  <a:pt x="378226" y="6546"/>
                </a:lnTo>
                <a:lnTo>
                  <a:pt x="376470" y="7539"/>
                </a:lnTo>
                <a:lnTo>
                  <a:pt x="371103" y="9132"/>
                </a:lnTo>
                <a:lnTo>
                  <a:pt x="333536" y="35028"/>
                </a:lnTo>
                <a:lnTo>
                  <a:pt x="289930" y="55043"/>
                </a:lnTo>
                <a:lnTo>
                  <a:pt x="245476" y="78052"/>
                </a:lnTo>
                <a:lnTo>
                  <a:pt x="201090" y="95076"/>
                </a:lnTo>
                <a:lnTo>
                  <a:pt x="155757" y="121824"/>
                </a:lnTo>
                <a:lnTo>
                  <a:pt x="130009" y="139436"/>
                </a:lnTo>
                <a:lnTo>
                  <a:pt x="123408" y="148089"/>
                </a:lnTo>
                <a:lnTo>
                  <a:pt x="118112" y="150484"/>
                </a:lnTo>
                <a:lnTo>
                  <a:pt x="116277" y="152181"/>
                </a:lnTo>
                <a:lnTo>
                  <a:pt x="114239" y="156889"/>
                </a:lnTo>
                <a:lnTo>
                  <a:pt x="114753" y="159626"/>
                </a:lnTo>
                <a:lnTo>
                  <a:pt x="118147" y="165490"/>
                </a:lnTo>
                <a:lnTo>
                  <a:pt x="120533" y="167476"/>
                </a:lnTo>
                <a:lnTo>
                  <a:pt x="158333" y="186535"/>
                </a:lnTo>
                <a:lnTo>
                  <a:pt x="194280" y="195034"/>
                </a:lnTo>
                <a:lnTo>
                  <a:pt x="241774" y="218903"/>
                </a:lnTo>
                <a:lnTo>
                  <a:pt x="248684" y="223584"/>
                </a:lnTo>
                <a:lnTo>
                  <a:pt x="252460" y="229193"/>
                </a:lnTo>
                <a:lnTo>
                  <a:pt x="254587" y="238301"/>
                </a:lnTo>
                <a:lnTo>
                  <a:pt x="254886" y="241417"/>
                </a:lnTo>
                <a:lnTo>
                  <a:pt x="252394" y="247702"/>
                </a:lnTo>
                <a:lnTo>
                  <a:pt x="237116" y="265417"/>
                </a:lnTo>
                <a:lnTo>
                  <a:pt x="193952" y="292898"/>
                </a:lnTo>
                <a:lnTo>
                  <a:pt x="150131" y="316142"/>
                </a:lnTo>
                <a:lnTo>
                  <a:pt x="103006" y="336019"/>
                </a:lnTo>
                <a:lnTo>
                  <a:pt x="61993" y="357869"/>
                </a:lnTo>
                <a:lnTo>
                  <a:pt x="29114" y="368474"/>
                </a:lnTo>
                <a:lnTo>
                  <a:pt x="17291" y="371199"/>
                </a:lnTo>
                <a:lnTo>
                  <a:pt x="14138" y="373408"/>
                </a:lnTo>
                <a:lnTo>
                  <a:pt x="0" y="388757"/>
                </a:lnTo>
                <a:lnTo>
                  <a:pt x="494" y="390404"/>
                </a:lnTo>
                <a:lnTo>
                  <a:pt x="3865" y="395057"/>
                </a:lnTo>
                <a:lnTo>
                  <a:pt x="8891" y="397831"/>
                </a:lnTo>
                <a:lnTo>
                  <a:pt x="23315" y="399392"/>
                </a:lnTo>
                <a:lnTo>
                  <a:pt x="65767" y="406509"/>
                </a:lnTo>
                <a:lnTo>
                  <a:pt x="106059" y="408969"/>
                </a:lnTo>
                <a:lnTo>
                  <a:pt x="142064" y="412218"/>
                </a:lnTo>
                <a:lnTo>
                  <a:pt x="182366" y="417061"/>
                </a:lnTo>
                <a:lnTo>
                  <a:pt x="224999" y="418496"/>
                </a:lnTo>
                <a:lnTo>
                  <a:pt x="264442" y="418921"/>
                </a:lnTo>
                <a:lnTo>
                  <a:pt x="302939" y="416225"/>
                </a:lnTo>
                <a:lnTo>
                  <a:pt x="341207" y="40957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3" name="SMARTInkShape-Group90"/>
          <p:cNvGrpSpPr/>
          <p:nvPr/>
        </p:nvGrpSpPr>
        <p:grpSpPr>
          <a:xfrm>
            <a:off x="6667500" y="3315277"/>
            <a:ext cx="266701" cy="464253"/>
            <a:chOff x="6667500" y="3315277"/>
            <a:chExt cx="266701" cy="464253"/>
          </a:xfrm>
        </p:grpSpPr>
        <p:sp>
          <p:nvSpPr>
            <p:cNvPr id="131" name="SMARTInkShape-327"/>
            <p:cNvSpPr/>
            <p:nvPr>
              <p:custDataLst>
                <p:tags r:id="rId131"/>
              </p:custDataLst>
            </p:nvPr>
          </p:nvSpPr>
          <p:spPr>
            <a:xfrm>
              <a:off x="6781800" y="3505200"/>
              <a:ext cx="152401" cy="180531"/>
            </a:xfrm>
            <a:custGeom>
              <a:avLst/>
              <a:gdLst/>
              <a:ahLst/>
              <a:cxnLst/>
              <a:rect l="0" t="0" r="0" b="0"/>
              <a:pathLst>
                <a:path w="152401" h="180531">
                  <a:moveTo>
                    <a:pt x="0" y="47625"/>
                  </a:moveTo>
                  <a:lnTo>
                    <a:pt x="0" y="47625"/>
                  </a:lnTo>
                  <a:lnTo>
                    <a:pt x="0" y="42568"/>
                  </a:lnTo>
                  <a:lnTo>
                    <a:pt x="1058" y="41079"/>
                  </a:lnTo>
                  <a:lnTo>
                    <a:pt x="2822" y="40086"/>
                  </a:lnTo>
                  <a:lnTo>
                    <a:pt x="9701" y="38362"/>
                  </a:lnTo>
                  <a:lnTo>
                    <a:pt x="14189" y="38217"/>
                  </a:lnTo>
                  <a:lnTo>
                    <a:pt x="19711" y="40974"/>
                  </a:lnTo>
                  <a:lnTo>
                    <a:pt x="25694" y="44669"/>
                  </a:lnTo>
                  <a:lnTo>
                    <a:pt x="35013" y="47807"/>
                  </a:lnTo>
                  <a:lnTo>
                    <a:pt x="60327" y="69981"/>
                  </a:lnTo>
                  <a:lnTo>
                    <a:pt x="71967" y="89122"/>
                  </a:lnTo>
                  <a:lnTo>
                    <a:pt x="74946" y="101783"/>
                  </a:lnTo>
                  <a:lnTo>
                    <a:pt x="76167" y="145962"/>
                  </a:lnTo>
                  <a:lnTo>
                    <a:pt x="76196" y="164670"/>
                  </a:lnTo>
                  <a:lnTo>
                    <a:pt x="75139" y="166930"/>
                  </a:lnTo>
                  <a:lnTo>
                    <a:pt x="73376" y="168437"/>
                  </a:lnTo>
                  <a:lnTo>
                    <a:pt x="71143" y="169441"/>
                  </a:lnTo>
                  <a:lnTo>
                    <a:pt x="69653" y="171169"/>
                  </a:lnTo>
                  <a:lnTo>
                    <a:pt x="67999" y="175911"/>
                  </a:lnTo>
                  <a:lnTo>
                    <a:pt x="66499" y="177599"/>
                  </a:lnTo>
                  <a:lnTo>
                    <a:pt x="58590" y="180530"/>
                  </a:lnTo>
                  <a:lnTo>
                    <a:pt x="52520" y="175787"/>
                  </a:lnTo>
                  <a:lnTo>
                    <a:pt x="49801" y="170555"/>
                  </a:lnTo>
                  <a:lnTo>
                    <a:pt x="49075" y="167679"/>
                  </a:lnTo>
                  <a:lnTo>
                    <a:pt x="49650" y="164702"/>
                  </a:lnTo>
                  <a:lnTo>
                    <a:pt x="54457" y="154399"/>
                  </a:lnTo>
                  <a:lnTo>
                    <a:pt x="64532" y="111223"/>
                  </a:lnTo>
                  <a:lnTo>
                    <a:pt x="66781" y="95999"/>
                  </a:lnTo>
                  <a:lnTo>
                    <a:pt x="79807" y="68903"/>
                  </a:lnTo>
                  <a:lnTo>
                    <a:pt x="121268" y="21835"/>
                  </a:lnTo>
                  <a:lnTo>
                    <a:pt x="135414" y="10350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328"/>
            <p:cNvSpPr/>
            <p:nvPr>
              <p:custDataLst>
                <p:tags r:id="rId132"/>
              </p:custDataLst>
            </p:nvPr>
          </p:nvSpPr>
          <p:spPr>
            <a:xfrm>
              <a:off x="6667500" y="3315277"/>
              <a:ext cx="104611" cy="464253"/>
            </a:xfrm>
            <a:custGeom>
              <a:avLst/>
              <a:gdLst/>
              <a:ahLst/>
              <a:cxnLst/>
              <a:rect l="0" t="0" r="0" b="0"/>
              <a:pathLst>
                <a:path w="104611" h="464253">
                  <a:moveTo>
                    <a:pt x="0" y="237548"/>
                  </a:moveTo>
                  <a:lnTo>
                    <a:pt x="0" y="237548"/>
                  </a:lnTo>
                  <a:lnTo>
                    <a:pt x="0" y="283368"/>
                  </a:lnTo>
                  <a:lnTo>
                    <a:pt x="0" y="287145"/>
                  </a:lnTo>
                  <a:lnTo>
                    <a:pt x="8937" y="332999"/>
                  </a:lnTo>
                  <a:lnTo>
                    <a:pt x="10321" y="345587"/>
                  </a:lnTo>
                  <a:lnTo>
                    <a:pt x="21268" y="389953"/>
                  </a:lnTo>
                  <a:lnTo>
                    <a:pt x="26410" y="409000"/>
                  </a:lnTo>
                  <a:lnTo>
                    <a:pt x="28559" y="456550"/>
                  </a:lnTo>
                  <a:lnTo>
                    <a:pt x="28572" y="464252"/>
                  </a:lnTo>
                  <a:lnTo>
                    <a:pt x="28575" y="420074"/>
                  </a:lnTo>
                  <a:lnTo>
                    <a:pt x="28575" y="378399"/>
                  </a:lnTo>
                  <a:lnTo>
                    <a:pt x="22030" y="335377"/>
                  </a:lnTo>
                  <a:lnTo>
                    <a:pt x="19638" y="292385"/>
                  </a:lnTo>
                  <a:lnTo>
                    <a:pt x="22047" y="255913"/>
                  </a:lnTo>
                  <a:lnTo>
                    <a:pt x="26641" y="218295"/>
                  </a:lnTo>
                  <a:lnTo>
                    <a:pt x="28002" y="180338"/>
                  </a:lnTo>
                  <a:lnTo>
                    <a:pt x="28405" y="142280"/>
                  </a:lnTo>
                  <a:lnTo>
                    <a:pt x="28542" y="96552"/>
                  </a:lnTo>
                  <a:lnTo>
                    <a:pt x="28571" y="50118"/>
                  </a:lnTo>
                  <a:lnTo>
                    <a:pt x="29632" y="36771"/>
                  </a:lnTo>
                  <a:lnTo>
                    <a:pt x="37217" y="12615"/>
                  </a:lnTo>
                  <a:lnTo>
                    <a:pt x="37707" y="5992"/>
                  </a:lnTo>
                  <a:lnTo>
                    <a:pt x="38896" y="3802"/>
                  </a:lnTo>
                  <a:lnTo>
                    <a:pt x="40748" y="2342"/>
                  </a:lnTo>
                  <a:lnTo>
                    <a:pt x="46266" y="0"/>
                  </a:lnTo>
                  <a:lnTo>
                    <a:pt x="52279" y="4651"/>
                  </a:lnTo>
                  <a:lnTo>
                    <a:pt x="82576" y="35442"/>
                  </a:lnTo>
                  <a:lnTo>
                    <a:pt x="98427" y="63485"/>
                  </a:lnTo>
                  <a:lnTo>
                    <a:pt x="102894" y="82140"/>
                  </a:lnTo>
                  <a:lnTo>
                    <a:pt x="104610" y="115031"/>
                  </a:lnTo>
                  <a:lnTo>
                    <a:pt x="94392" y="142888"/>
                  </a:lnTo>
                  <a:lnTo>
                    <a:pt x="82380" y="162758"/>
                  </a:lnTo>
                  <a:lnTo>
                    <a:pt x="63271" y="182362"/>
                  </a:lnTo>
                  <a:lnTo>
                    <a:pt x="25281" y="204915"/>
                  </a:lnTo>
                  <a:lnTo>
                    <a:pt x="9989" y="208617"/>
                  </a:lnTo>
                  <a:lnTo>
                    <a:pt x="0" y="2089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" name="SMARTInkShape-Group91"/>
          <p:cNvGrpSpPr/>
          <p:nvPr/>
        </p:nvGrpSpPr>
        <p:grpSpPr>
          <a:xfrm>
            <a:off x="7172523" y="3191036"/>
            <a:ext cx="1076090" cy="676115"/>
            <a:chOff x="7172523" y="3191036"/>
            <a:chExt cx="1076090" cy="676115"/>
          </a:xfrm>
        </p:grpSpPr>
        <p:sp>
          <p:nvSpPr>
            <p:cNvPr id="134" name="SMARTInkShape-329"/>
            <p:cNvSpPr/>
            <p:nvPr>
              <p:custDataLst>
                <p:tags r:id="rId122"/>
              </p:custDataLst>
            </p:nvPr>
          </p:nvSpPr>
          <p:spPr>
            <a:xfrm>
              <a:off x="8162925" y="3321546"/>
              <a:ext cx="85688" cy="383680"/>
            </a:xfrm>
            <a:custGeom>
              <a:avLst/>
              <a:gdLst/>
              <a:ahLst/>
              <a:cxnLst/>
              <a:rect l="0" t="0" r="0" b="0"/>
              <a:pathLst>
                <a:path w="85688" h="383680">
                  <a:moveTo>
                    <a:pt x="38100" y="21729"/>
                  </a:moveTo>
                  <a:lnTo>
                    <a:pt x="38100" y="21729"/>
                  </a:lnTo>
                  <a:lnTo>
                    <a:pt x="38100" y="12597"/>
                  </a:lnTo>
                  <a:lnTo>
                    <a:pt x="44645" y="248"/>
                  </a:lnTo>
                  <a:lnTo>
                    <a:pt x="45638" y="0"/>
                  </a:lnTo>
                  <a:lnTo>
                    <a:pt x="53909" y="9930"/>
                  </a:lnTo>
                  <a:lnTo>
                    <a:pt x="70281" y="52778"/>
                  </a:lnTo>
                  <a:lnTo>
                    <a:pt x="80737" y="99470"/>
                  </a:lnTo>
                  <a:lnTo>
                    <a:pt x="84740" y="137392"/>
                  </a:lnTo>
                  <a:lnTo>
                    <a:pt x="85530" y="181728"/>
                  </a:lnTo>
                  <a:lnTo>
                    <a:pt x="85687" y="221374"/>
                  </a:lnTo>
                  <a:lnTo>
                    <a:pt x="78112" y="259779"/>
                  </a:lnTo>
                  <a:lnTo>
                    <a:pt x="63334" y="302413"/>
                  </a:lnTo>
                  <a:lnTo>
                    <a:pt x="49709" y="329331"/>
                  </a:lnTo>
                  <a:lnTo>
                    <a:pt x="33377" y="352208"/>
                  </a:lnTo>
                  <a:lnTo>
                    <a:pt x="31776" y="356348"/>
                  </a:lnTo>
                  <a:lnTo>
                    <a:pt x="24354" y="363771"/>
                  </a:lnTo>
                  <a:lnTo>
                    <a:pt x="0" y="38367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330"/>
            <p:cNvSpPr/>
            <p:nvPr>
              <p:custDataLst>
                <p:tags r:id="rId123"/>
              </p:custDataLst>
            </p:nvPr>
          </p:nvSpPr>
          <p:spPr>
            <a:xfrm>
              <a:off x="8077200" y="348615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0" y="4503"/>
                  </a:lnTo>
                  <a:lnTo>
                    <a:pt x="1058" y="3002"/>
                  </a:lnTo>
                  <a:lnTo>
                    <a:pt x="2822" y="2001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331"/>
            <p:cNvSpPr/>
            <p:nvPr>
              <p:custDataLst>
                <p:tags r:id="rId124"/>
              </p:custDataLst>
            </p:nvPr>
          </p:nvSpPr>
          <p:spPr>
            <a:xfrm>
              <a:off x="8058150" y="3629025"/>
              <a:ext cx="1" cy="95251"/>
            </a:xfrm>
            <a:custGeom>
              <a:avLst/>
              <a:gdLst/>
              <a:ahLst/>
              <a:cxnLst/>
              <a:rect l="0" t="0" r="0" b="0"/>
              <a:pathLst>
                <a:path w="1" h="95251">
                  <a:moveTo>
                    <a:pt x="0" y="0"/>
                  </a:moveTo>
                  <a:lnTo>
                    <a:pt x="0" y="0"/>
                  </a:lnTo>
                  <a:lnTo>
                    <a:pt x="0" y="44460"/>
                  </a:lnTo>
                  <a:lnTo>
                    <a:pt x="0" y="91839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332"/>
            <p:cNvSpPr/>
            <p:nvPr>
              <p:custDataLst>
                <p:tags r:id="rId125"/>
              </p:custDataLst>
            </p:nvPr>
          </p:nvSpPr>
          <p:spPr>
            <a:xfrm>
              <a:off x="7867650" y="3571875"/>
              <a:ext cx="114301" cy="9526"/>
            </a:xfrm>
            <a:custGeom>
              <a:avLst/>
              <a:gdLst/>
              <a:ahLst/>
              <a:cxnLst/>
              <a:rect l="0" t="0" r="0" b="0"/>
              <a:pathLst>
                <a:path w="114301" h="9526">
                  <a:moveTo>
                    <a:pt x="0" y="9525"/>
                  </a:moveTo>
                  <a:lnTo>
                    <a:pt x="0" y="9525"/>
                  </a:lnTo>
                  <a:lnTo>
                    <a:pt x="45518" y="9525"/>
                  </a:lnTo>
                  <a:lnTo>
                    <a:pt x="61582" y="8467"/>
                  </a:lnTo>
                  <a:lnTo>
                    <a:pt x="91990" y="883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333"/>
            <p:cNvSpPr/>
            <p:nvPr>
              <p:custDataLst>
                <p:tags r:id="rId126"/>
              </p:custDataLst>
            </p:nvPr>
          </p:nvSpPr>
          <p:spPr>
            <a:xfrm>
              <a:off x="7858136" y="3375266"/>
              <a:ext cx="142865" cy="301304"/>
            </a:xfrm>
            <a:custGeom>
              <a:avLst/>
              <a:gdLst/>
              <a:ahLst/>
              <a:cxnLst/>
              <a:rect l="0" t="0" r="0" b="0"/>
              <a:pathLst>
                <a:path w="142865" h="301304">
                  <a:moveTo>
                    <a:pt x="142864" y="15634"/>
                  </a:moveTo>
                  <a:lnTo>
                    <a:pt x="142864" y="15634"/>
                  </a:lnTo>
                  <a:lnTo>
                    <a:pt x="142864" y="628"/>
                  </a:lnTo>
                  <a:lnTo>
                    <a:pt x="142864" y="2967"/>
                  </a:lnTo>
                  <a:lnTo>
                    <a:pt x="141806" y="2956"/>
                  </a:lnTo>
                  <a:lnTo>
                    <a:pt x="137808" y="121"/>
                  </a:lnTo>
                  <a:lnTo>
                    <a:pt x="135260" y="0"/>
                  </a:lnTo>
                  <a:lnTo>
                    <a:pt x="123901" y="5433"/>
                  </a:lnTo>
                  <a:lnTo>
                    <a:pt x="102180" y="7108"/>
                  </a:lnTo>
                  <a:lnTo>
                    <a:pt x="99867" y="8892"/>
                  </a:lnTo>
                  <a:lnTo>
                    <a:pt x="98324" y="11139"/>
                  </a:lnTo>
                  <a:lnTo>
                    <a:pt x="96238" y="12637"/>
                  </a:lnTo>
                  <a:lnTo>
                    <a:pt x="91097" y="14302"/>
                  </a:lnTo>
                  <a:lnTo>
                    <a:pt x="72627" y="16429"/>
                  </a:lnTo>
                  <a:lnTo>
                    <a:pt x="61140" y="23160"/>
                  </a:lnTo>
                  <a:lnTo>
                    <a:pt x="43147" y="39229"/>
                  </a:lnTo>
                  <a:lnTo>
                    <a:pt x="40337" y="44818"/>
                  </a:lnTo>
                  <a:lnTo>
                    <a:pt x="39587" y="47790"/>
                  </a:lnTo>
                  <a:lnTo>
                    <a:pt x="30748" y="63312"/>
                  </a:lnTo>
                  <a:lnTo>
                    <a:pt x="28692" y="93688"/>
                  </a:lnTo>
                  <a:lnTo>
                    <a:pt x="31444" y="100772"/>
                  </a:lnTo>
                  <a:lnTo>
                    <a:pt x="33658" y="104143"/>
                  </a:lnTo>
                  <a:lnTo>
                    <a:pt x="36777" y="118999"/>
                  </a:lnTo>
                  <a:lnTo>
                    <a:pt x="37974" y="147288"/>
                  </a:lnTo>
                  <a:lnTo>
                    <a:pt x="35216" y="156344"/>
                  </a:lnTo>
                  <a:lnTo>
                    <a:pt x="31520" y="164955"/>
                  </a:lnTo>
                  <a:lnTo>
                    <a:pt x="25915" y="203503"/>
                  </a:lnTo>
                  <a:lnTo>
                    <a:pt x="13398" y="222721"/>
                  </a:lnTo>
                  <a:lnTo>
                    <a:pt x="8797" y="249671"/>
                  </a:lnTo>
                  <a:lnTo>
                    <a:pt x="2042" y="263104"/>
                  </a:lnTo>
                  <a:lnTo>
                    <a:pt x="0" y="291301"/>
                  </a:lnTo>
                  <a:lnTo>
                    <a:pt x="5049" y="296750"/>
                  </a:lnTo>
                  <a:lnTo>
                    <a:pt x="10352" y="299324"/>
                  </a:lnTo>
                  <a:lnTo>
                    <a:pt x="34947" y="301303"/>
                  </a:lnTo>
                  <a:lnTo>
                    <a:pt x="61571" y="300319"/>
                  </a:lnTo>
                  <a:lnTo>
                    <a:pt x="108854" y="284516"/>
                  </a:lnTo>
                  <a:lnTo>
                    <a:pt x="130697" y="275435"/>
                  </a:lnTo>
                  <a:lnTo>
                    <a:pt x="134753" y="274560"/>
                  </a:lnTo>
                  <a:lnTo>
                    <a:pt x="137457" y="272918"/>
                  </a:lnTo>
                  <a:lnTo>
                    <a:pt x="139259" y="270765"/>
                  </a:lnTo>
                  <a:lnTo>
                    <a:pt x="142864" y="2632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334"/>
            <p:cNvSpPr/>
            <p:nvPr>
              <p:custDataLst>
                <p:tags r:id="rId127"/>
              </p:custDataLst>
            </p:nvPr>
          </p:nvSpPr>
          <p:spPr>
            <a:xfrm>
              <a:off x="7648580" y="3191036"/>
              <a:ext cx="28571" cy="676115"/>
            </a:xfrm>
            <a:custGeom>
              <a:avLst/>
              <a:gdLst/>
              <a:ahLst/>
              <a:cxnLst/>
              <a:rect l="0" t="0" r="0" b="0"/>
              <a:pathLst>
                <a:path w="28571" h="676115">
                  <a:moveTo>
                    <a:pt x="9520" y="28414"/>
                  </a:moveTo>
                  <a:lnTo>
                    <a:pt x="9520" y="28414"/>
                  </a:lnTo>
                  <a:lnTo>
                    <a:pt x="9520" y="23358"/>
                  </a:lnTo>
                  <a:lnTo>
                    <a:pt x="12342" y="18053"/>
                  </a:lnTo>
                  <a:lnTo>
                    <a:pt x="16065" y="12168"/>
                  </a:lnTo>
                  <a:lnTo>
                    <a:pt x="19011" y="0"/>
                  </a:lnTo>
                  <a:lnTo>
                    <a:pt x="13978" y="4943"/>
                  </a:lnTo>
                  <a:lnTo>
                    <a:pt x="11501" y="10222"/>
                  </a:lnTo>
                  <a:lnTo>
                    <a:pt x="2033" y="57259"/>
                  </a:lnTo>
                  <a:lnTo>
                    <a:pt x="263" y="96379"/>
                  </a:lnTo>
                  <a:lnTo>
                    <a:pt x="48" y="136266"/>
                  </a:lnTo>
                  <a:lnTo>
                    <a:pt x="11" y="172201"/>
                  </a:lnTo>
                  <a:lnTo>
                    <a:pt x="0" y="212481"/>
                  </a:lnTo>
                  <a:lnTo>
                    <a:pt x="2819" y="255108"/>
                  </a:lnTo>
                  <a:lnTo>
                    <a:pt x="7535" y="297372"/>
                  </a:lnTo>
                  <a:lnTo>
                    <a:pt x="8932" y="340586"/>
                  </a:lnTo>
                  <a:lnTo>
                    <a:pt x="9346" y="383023"/>
                  </a:lnTo>
                  <a:lnTo>
                    <a:pt x="9468" y="426289"/>
                  </a:lnTo>
                  <a:lnTo>
                    <a:pt x="12327" y="465919"/>
                  </a:lnTo>
                  <a:lnTo>
                    <a:pt x="17054" y="504473"/>
                  </a:lnTo>
                  <a:lnTo>
                    <a:pt x="18455" y="542707"/>
                  </a:lnTo>
                  <a:lnTo>
                    <a:pt x="18929" y="588496"/>
                  </a:lnTo>
                  <a:lnTo>
                    <a:pt x="20081" y="620511"/>
                  </a:lnTo>
                  <a:lnTo>
                    <a:pt x="28177" y="667819"/>
                  </a:lnTo>
                  <a:lnTo>
                    <a:pt x="28570" y="6761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335"/>
            <p:cNvSpPr/>
            <p:nvPr>
              <p:custDataLst>
                <p:tags r:id="rId128"/>
              </p:custDataLst>
            </p:nvPr>
          </p:nvSpPr>
          <p:spPr>
            <a:xfrm>
              <a:off x="7334284" y="3552825"/>
              <a:ext cx="114267" cy="28576"/>
            </a:xfrm>
            <a:custGeom>
              <a:avLst/>
              <a:gdLst/>
              <a:ahLst/>
              <a:cxnLst/>
              <a:rect l="0" t="0" r="0" b="0"/>
              <a:pathLst>
                <a:path w="114267" h="28576">
                  <a:moveTo>
                    <a:pt x="9491" y="28575"/>
                  </a:moveTo>
                  <a:lnTo>
                    <a:pt x="9491" y="28575"/>
                  </a:lnTo>
                  <a:lnTo>
                    <a:pt x="0" y="28575"/>
                  </a:lnTo>
                  <a:lnTo>
                    <a:pt x="13226" y="28575"/>
                  </a:lnTo>
                  <a:lnTo>
                    <a:pt x="19265" y="25753"/>
                  </a:lnTo>
                  <a:lnTo>
                    <a:pt x="22357" y="23518"/>
                  </a:lnTo>
                  <a:lnTo>
                    <a:pt x="64960" y="10965"/>
                  </a:lnTo>
                  <a:lnTo>
                    <a:pt x="11426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336"/>
            <p:cNvSpPr/>
            <p:nvPr>
              <p:custDataLst>
                <p:tags r:id="rId129"/>
              </p:custDataLst>
            </p:nvPr>
          </p:nvSpPr>
          <p:spPr>
            <a:xfrm>
              <a:off x="7334250" y="3345364"/>
              <a:ext cx="133326" cy="368814"/>
            </a:xfrm>
            <a:custGeom>
              <a:avLst/>
              <a:gdLst/>
              <a:ahLst/>
              <a:cxnLst/>
              <a:rect l="0" t="0" r="0" b="0"/>
              <a:pathLst>
                <a:path w="133326" h="368814">
                  <a:moveTo>
                    <a:pt x="66675" y="102686"/>
                  </a:moveTo>
                  <a:lnTo>
                    <a:pt x="66675" y="102686"/>
                  </a:lnTo>
                  <a:lnTo>
                    <a:pt x="71731" y="97629"/>
                  </a:lnTo>
                  <a:lnTo>
                    <a:pt x="72162" y="96140"/>
                  </a:lnTo>
                  <a:lnTo>
                    <a:pt x="71392" y="95147"/>
                  </a:lnTo>
                  <a:lnTo>
                    <a:pt x="66950" y="93278"/>
                  </a:lnTo>
                  <a:lnTo>
                    <a:pt x="61700" y="93195"/>
                  </a:lnTo>
                  <a:lnTo>
                    <a:pt x="60183" y="94242"/>
                  </a:lnTo>
                  <a:lnTo>
                    <a:pt x="59172" y="95998"/>
                  </a:lnTo>
                  <a:lnTo>
                    <a:pt x="45443" y="136391"/>
                  </a:lnTo>
                  <a:lnTo>
                    <a:pt x="31205" y="181322"/>
                  </a:lnTo>
                  <a:lnTo>
                    <a:pt x="26532" y="205361"/>
                  </a:lnTo>
                  <a:lnTo>
                    <a:pt x="12167" y="252915"/>
                  </a:lnTo>
                  <a:lnTo>
                    <a:pt x="2218" y="300534"/>
                  </a:lnTo>
                  <a:lnTo>
                    <a:pt x="87" y="345822"/>
                  </a:lnTo>
                  <a:lnTo>
                    <a:pt x="1" y="368813"/>
                  </a:lnTo>
                  <a:lnTo>
                    <a:pt x="0" y="346981"/>
                  </a:lnTo>
                  <a:lnTo>
                    <a:pt x="9701" y="301074"/>
                  </a:lnTo>
                  <a:lnTo>
                    <a:pt x="19711" y="261465"/>
                  </a:lnTo>
                  <a:lnTo>
                    <a:pt x="28771" y="225579"/>
                  </a:lnTo>
                  <a:lnTo>
                    <a:pt x="41314" y="180583"/>
                  </a:lnTo>
                  <a:lnTo>
                    <a:pt x="47437" y="133517"/>
                  </a:lnTo>
                  <a:lnTo>
                    <a:pt x="55918" y="98180"/>
                  </a:lnTo>
                  <a:lnTo>
                    <a:pt x="78168" y="54259"/>
                  </a:lnTo>
                  <a:lnTo>
                    <a:pt x="87552" y="20514"/>
                  </a:lnTo>
                  <a:lnTo>
                    <a:pt x="91829" y="12190"/>
                  </a:lnTo>
                  <a:lnTo>
                    <a:pt x="93729" y="4963"/>
                  </a:lnTo>
                  <a:lnTo>
                    <a:pt x="95295" y="2613"/>
                  </a:lnTo>
                  <a:lnTo>
                    <a:pt x="97396" y="1045"/>
                  </a:lnTo>
                  <a:lnTo>
                    <a:pt x="99855" y="0"/>
                  </a:lnTo>
                  <a:lnTo>
                    <a:pt x="101495" y="362"/>
                  </a:lnTo>
                  <a:lnTo>
                    <a:pt x="102588" y="1662"/>
                  </a:lnTo>
                  <a:lnTo>
                    <a:pt x="103803" y="5928"/>
                  </a:lnTo>
                  <a:lnTo>
                    <a:pt x="104343" y="11352"/>
                  </a:lnTo>
                  <a:lnTo>
                    <a:pt x="107405" y="17290"/>
                  </a:lnTo>
                  <a:lnTo>
                    <a:pt x="109703" y="20356"/>
                  </a:lnTo>
                  <a:lnTo>
                    <a:pt x="112257" y="29406"/>
                  </a:lnTo>
                  <a:lnTo>
                    <a:pt x="114180" y="71107"/>
                  </a:lnTo>
                  <a:lnTo>
                    <a:pt x="121824" y="113069"/>
                  </a:lnTo>
                  <a:lnTo>
                    <a:pt x="126054" y="138218"/>
                  </a:lnTo>
                  <a:lnTo>
                    <a:pt x="131188" y="161898"/>
                  </a:lnTo>
                  <a:lnTo>
                    <a:pt x="133066" y="201187"/>
                  </a:lnTo>
                  <a:lnTo>
                    <a:pt x="133325" y="246708"/>
                  </a:lnTo>
                  <a:lnTo>
                    <a:pt x="132284" y="260953"/>
                  </a:lnTo>
                  <a:lnTo>
                    <a:pt x="123825" y="2931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337"/>
            <p:cNvSpPr/>
            <p:nvPr>
              <p:custDataLst>
                <p:tags r:id="rId130"/>
              </p:custDataLst>
            </p:nvPr>
          </p:nvSpPr>
          <p:spPr>
            <a:xfrm>
              <a:off x="7172523" y="3324225"/>
              <a:ext cx="133153" cy="390526"/>
            </a:xfrm>
            <a:custGeom>
              <a:avLst/>
              <a:gdLst/>
              <a:ahLst/>
              <a:cxnLst/>
              <a:rect l="0" t="0" r="0" b="0"/>
              <a:pathLst>
                <a:path w="133153" h="390526">
                  <a:moveTo>
                    <a:pt x="133152" y="0"/>
                  </a:moveTo>
                  <a:lnTo>
                    <a:pt x="133152" y="0"/>
                  </a:lnTo>
                  <a:lnTo>
                    <a:pt x="109472" y="0"/>
                  </a:lnTo>
                  <a:lnTo>
                    <a:pt x="95915" y="5057"/>
                  </a:lnTo>
                  <a:lnTo>
                    <a:pt x="76534" y="19298"/>
                  </a:lnTo>
                  <a:lnTo>
                    <a:pt x="69888" y="26569"/>
                  </a:lnTo>
                  <a:lnTo>
                    <a:pt x="49564" y="68311"/>
                  </a:lnTo>
                  <a:lnTo>
                    <a:pt x="26529" y="114515"/>
                  </a:lnTo>
                  <a:lnTo>
                    <a:pt x="12324" y="161953"/>
                  </a:lnTo>
                  <a:lnTo>
                    <a:pt x="4862" y="205087"/>
                  </a:lnTo>
                  <a:lnTo>
                    <a:pt x="801" y="246769"/>
                  </a:lnTo>
                  <a:lnTo>
                    <a:pt x="0" y="285576"/>
                  </a:lnTo>
                  <a:lnTo>
                    <a:pt x="2683" y="314273"/>
                  </a:lnTo>
                  <a:lnTo>
                    <a:pt x="13071" y="347358"/>
                  </a:lnTo>
                  <a:lnTo>
                    <a:pt x="34760" y="382830"/>
                  </a:lnTo>
                  <a:lnTo>
                    <a:pt x="47427" y="390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2" name="SMARTInkShape-Group92"/>
          <p:cNvGrpSpPr/>
          <p:nvPr/>
        </p:nvGrpSpPr>
        <p:grpSpPr>
          <a:xfrm>
            <a:off x="8524875" y="3286737"/>
            <a:ext cx="1056616" cy="456589"/>
            <a:chOff x="8524875" y="3286737"/>
            <a:chExt cx="1056616" cy="456589"/>
          </a:xfrm>
        </p:grpSpPr>
        <p:sp>
          <p:nvSpPr>
            <p:cNvPr id="144" name="SMARTInkShape-338"/>
            <p:cNvSpPr/>
            <p:nvPr>
              <p:custDataLst>
                <p:tags r:id="rId114"/>
              </p:custDataLst>
            </p:nvPr>
          </p:nvSpPr>
          <p:spPr>
            <a:xfrm>
              <a:off x="9448800" y="3343275"/>
              <a:ext cx="132691" cy="400051"/>
            </a:xfrm>
            <a:custGeom>
              <a:avLst/>
              <a:gdLst/>
              <a:ahLst/>
              <a:cxnLst/>
              <a:rect l="0" t="0" r="0" b="0"/>
              <a:pathLst>
                <a:path w="132691" h="400051">
                  <a:moveTo>
                    <a:pt x="66675" y="0"/>
                  </a:moveTo>
                  <a:lnTo>
                    <a:pt x="66675" y="0"/>
                  </a:lnTo>
                  <a:lnTo>
                    <a:pt x="76166" y="0"/>
                  </a:lnTo>
                  <a:lnTo>
                    <a:pt x="91386" y="16247"/>
                  </a:lnTo>
                  <a:lnTo>
                    <a:pt x="111396" y="60706"/>
                  </a:lnTo>
                  <a:lnTo>
                    <a:pt x="119673" y="80546"/>
                  </a:lnTo>
                  <a:lnTo>
                    <a:pt x="128334" y="124397"/>
                  </a:lnTo>
                  <a:lnTo>
                    <a:pt x="132690" y="171526"/>
                  </a:lnTo>
                  <a:lnTo>
                    <a:pt x="128163" y="214621"/>
                  </a:lnTo>
                  <a:lnTo>
                    <a:pt x="123623" y="256296"/>
                  </a:lnTo>
                  <a:lnTo>
                    <a:pt x="115416" y="285489"/>
                  </a:lnTo>
                  <a:lnTo>
                    <a:pt x="94217" y="320976"/>
                  </a:lnTo>
                  <a:lnTo>
                    <a:pt x="50739" y="368132"/>
                  </a:lnTo>
                  <a:lnTo>
                    <a:pt x="26581" y="389667"/>
                  </a:lnTo>
                  <a:lnTo>
                    <a:pt x="11757" y="396974"/>
                  </a:lnTo>
                  <a:lnTo>
                    <a:pt x="0" y="400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339"/>
            <p:cNvSpPr/>
            <p:nvPr>
              <p:custDataLst>
                <p:tags r:id="rId115"/>
              </p:custDataLst>
            </p:nvPr>
          </p:nvSpPr>
          <p:spPr>
            <a:xfrm>
              <a:off x="9365733" y="3505200"/>
              <a:ext cx="25918" cy="66676"/>
            </a:xfrm>
            <a:custGeom>
              <a:avLst/>
              <a:gdLst/>
              <a:ahLst/>
              <a:cxnLst/>
              <a:rect l="0" t="0" r="0" b="0"/>
              <a:pathLst>
                <a:path w="25918" h="66676">
                  <a:moveTo>
                    <a:pt x="25917" y="66675"/>
                  </a:moveTo>
                  <a:lnTo>
                    <a:pt x="25917" y="66675"/>
                  </a:lnTo>
                  <a:lnTo>
                    <a:pt x="25917" y="56562"/>
                  </a:lnTo>
                  <a:lnTo>
                    <a:pt x="23095" y="48775"/>
                  </a:lnTo>
                  <a:lnTo>
                    <a:pt x="19371" y="41786"/>
                  </a:lnTo>
                  <a:lnTo>
                    <a:pt x="16653" y="28816"/>
                  </a:lnTo>
                  <a:lnTo>
                    <a:pt x="16507" y="24096"/>
                  </a:lnTo>
                  <a:lnTo>
                    <a:pt x="10799" y="18470"/>
                  </a:lnTo>
                  <a:lnTo>
                    <a:pt x="0" y="11292"/>
                  </a:lnTo>
                  <a:lnTo>
                    <a:pt x="173" y="9644"/>
                  </a:lnTo>
                  <a:lnTo>
                    <a:pt x="5776" y="1479"/>
                  </a:lnTo>
                  <a:lnTo>
                    <a:pt x="9204" y="658"/>
                  </a:lnTo>
                  <a:lnTo>
                    <a:pt x="1639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340"/>
            <p:cNvSpPr/>
            <p:nvPr>
              <p:custDataLst>
                <p:tags r:id="rId116"/>
              </p:custDataLst>
            </p:nvPr>
          </p:nvSpPr>
          <p:spPr>
            <a:xfrm>
              <a:off x="9363075" y="3609975"/>
              <a:ext cx="19051" cy="95251"/>
            </a:xfrm>
            <a:custGeom>
              <a:avLst/>
              <a:gdLst/>
              <a:ahLst/>
              <a:cxnLst/>
              <a:rect l="0" t="0" r="0" b="0"/>
              <a:pathLst>
                <a:path w="19051" h="95251">
                  <a:moveTo>
                    <a:pt x="19050" y="0"/>
                  </a:moveTo>
                  <a:lnTo>
                    <a:pt x="19050" y="0"/>
                  </a:lnTo>
                  <a:lnTo>
                    <a:pt x="19050" y="13257"/>
                  </a:lnTo>
                  <a:lnTo>
                    <a:pt x="16228" y="19298"/>
                  </a:lnTo>
                  <a:lnTo>
                    <a:pt x="12504" y="25510"/>
                  </a:lnTo>
                  <a:lnTo>
                    <a:pt x="9349" y="34958"/>
                  </a:lnTo>
                  <a:lnTo>
                    <a:pt x="3240" y="44460"/>
                  </a:lnTo>
                  <a:lnTo>
                    <a:pt x="960" y="53978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341"/>
            <p:cNvSpPr/>
            <p:nvPr>
              <p:custDataLst>
                <p:tags r:id="rId117"/>
              </p:custDataLst>
            </p:nvPr>
          </p:nvSpPr>
          <p:spPr>
            <a:xfrm>
              <a:off x="9115437" y="3524250"/>
              <a:ext cx="123814" cy="28576"/>
            </a:xfrm>
            <a:custGeom>
              <a:avLst/>
              <a:gdLst/>
              <a:ahLst/>
              <a:cxnLst/>
              <a:rect l="0" t="0" r="0" b="0"/>
              <a:pathLst>
                <a:path w="123814" h="28576">
                  <a:moveTo>
                    <a:pt x="28563" y="28575"/>
                  </a:moveTo>
                  <a:lnTo>
                    <a:pt x="28563" y="28575"/>
                  </a:lnTo>
                  <a:lnTo>
                    <a:pt x="28" y="28575"/>
                  </a:lnTo>
                  <a:lnTo>
                    <a:pt x="0" y="23518"/>
                  </a:lnTo>
                  <a:lnTo>
                    <a:pt x="1055" y="22029"/>
                  </a:lnTo>
                  <a:lnTo>
                    <a:pt x="2816" y="21036"/>
                  </a:lnTo>
                  <a:lnTo>
                    <a:pt x="13247" y="19443"/>
                  </a:lnTo>
                  <a:lnTo>
                    <a:pt x="50993" y="17999"/>
                  </a:lnTo>
                  <a:lnTo>
                    <a:pt x="68899" y="11512"/>
                  </a:lnTo>
                  <a:lnTo>
                    <a:pt x="109946" y="8544"/>
                  </a:lnTo>
                  <a:lnTo>
                    <a:pt x="12381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342"/>
            <p:cNvSpPr/>
            <p:nvPr>
              <p:custDataLst>
                <p:tags r:id="rId118"/>
              </p:custDataLst>
            </p:nvPr>
          </p:nvSpPr>
          <p:spPr>
            <a:xfrm>
              <a:off x="9115425" y="3362442"/>
              <a:ext cx="171451" cy="333245"/>
            </a:xfrm>
            <a:custGeom>
              <a:avLst/>
              <a:gdLst/>
              <a:ahLst/>
              <a:cxnLst/>
              <a:rect l="0" t="0" r="0" b="0"/>
              <a:pathLst>
                <a:path w="171451" h="333245">
                  <a:moveTo>
                    <a:pt x="171450" y="28458"/>
                  </a:moveTo>
                  <a:lnTo>
                    <a:pt x="171450" y="28458"/>
                  </a:lnTo>
                  <a:lnTo>
                    <a:pt x="171450" y="9834"/>
                  </a:lnTo>
                  <a:lnTo>
                    <a:pt x="163249" y="9446"/>
                  </a:lnTo>
                  <a:lnTo>
                    <a:pt x="153839" y="1210"/>
                  </a:lnTo>
                  <a:lnTo>
                    <a:pt x="147771" y="276"/>
                  </a:lnTo>
                  <a:lnTo>
                    <a:pt x="139269" y="0"/>
                  </a:lnTo>
                  <a:lnTo>
                    <a:pt x="133159" y="2757"/>
                  </a:lnTo>
                  <a:lnTo>
                    <a:pt x="126916" y="6452"/>
                  </a:lnTo>
                  <a:lnTo>
                    <a:pt x="117449" y="9590"/>
                  </a:lnTo>
                  <a:lnTo>
                    <a:pt x="107943" y="15694"/>
                  </a:lnTo>
                  <a:lnTo>
                    <a:pt x="87017" y="23563"/>
                  </a:lnTo>
                  <a:lnTo>
                    <a:pt x="83412" y="26253"/>
                  </a:lnTo>
                  <a:lnTo>
                    <a:pt x="76221" y="35096"/>
                  </a:lnTo>
                  <a:lnTo>
                    <a:pt x="55023" y="50721"/>
                  </a:lnTo>
                  <a:lnTo>
                    <a:pt x="32869" y="81552"/>
                  </a:lnTo>
                  <a:lnTo>
                    <a:pt x="21288" y="114967"/>
                  </a:lnTo>
                  <a:lnTo>
                    <a:pt x="16424" y="144813"/>
                  </a:lnTo>
                  <a:lnTo>
                    <a:pt x="10887" y="163507"/>
                  </a:lnTo>
                  <a:lnTo>
                    <a:pt x="6756" y="209623"/>
                  </a:lnTo>
                  <a:lnTo>
                    <a:pt x="1336" y="229814"/>
                  </a:lnTo>
                  <a:lnTo>
                    <a:pt x="34" y="274374"/>
                  </a:lnTo>
                  <a:lnTo>
                    <a:pt x="0" y="321433"/>
                  </a:lnTo>
                  <a:lnTo>
                    <a:pt x="0" y="327297"/>
                  </a:lnTo>
                  <a:lnTo>
                    <a:pt x="1058" y="329284"/>
                  </a:lnTo>
                  <a:lnTo>
                    <a:pt x="2822" y="330609"/>
                  </a:lnTo>
                  <a:lnTo>
                    <a:pt x="8201" y="332734"/>
                  </a:lnTo>
                  <a:lnTo>
                    <a:pt x="31881" y="333244"/>
                  </a:lnTo>
                  <a:lnTo>
                    <a:pt x="38158" y="330430"/>
                  </a:lnTo>
                  <a:lnTo>
                    <a:pt x="41315" y="328197"/>
                  </a:lnTo>
                  <a:lnTo>
                    <a:pt x="55867" y="325056"/>
                  </a:lnTo>
                  <a:lnTo>
                    <a:pt x="72145" y="322936"/>
                  </a:lnTo>
                  <a:lnTo>
                    <a:pt x="85551" y="316245"/>
                  </a:lnTo>
                  <a:lnTo>
                    <a:pt x="88785" y="315566"/>
                  </a:lnTo>
                  <a:lnTo>
                    <a:pt x="123825" y="2951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343"/>
            <p:cNvSpPr/>
            <p:nvPr>
              <p:custDataLst>
                <p:tags r:id="rId119"/>
              </p:custDataLst>
            </p:nvPr>
          </p:nvSpPr>
          <p:spPr>
            <a:xfrm>
              <a:off x="8973107" y="3315093"/>
              <a:ext cx="123269" cy="418708"/>
            </a:xfrm>
            <a:custGeom>
              <a:avLst/>
              <a:gdLst/>
              <a:ahLst/>
              <a:cxnLst/>
              <a:rect l="0" t="0" r="0" b="0"/>
              <a:pathLst>
                <a:path w="123269" h="418708">
                  <a:moveTo>
                    <a:pt x="123268" y="9132"/>
                  </a:moveTo>
                  <a:lnTo>
                    <a:pt x="123268" y="9132"/>
                  </a:lnTo>
                  <a:lnTo>
                    <a:pt x="115067" y="931"/>
                  </a:lnTo>
                  <a:lnTo>
                    <a:pt x="109077" y="0"/>
                  </a:lnTo>
                  <a:lnTo>
                    <a:pt x="107458" y="927"/>
                  </a:lnTo>
                  <a:lnTo>
                    <a:pt x="106378" y="2604"/>
                  </a:lnTo>
                  <a:lnTo>
                    <a:pt x="105657" y="4780"/>
                  </a:lnTo>
                  <a:lnTo>
                    <a:pt x="104120" y="6230"/>
                  </a:lnTo>
                  <a:lnTo>
                    <a:pt x="99589" y="7843"/>
                  </a:lnTo>
                  <a:lnTo>
                    <a:pt x="97956" y="9330"/>
                  </a:lnTo>
                  <a:lnTo>
                    <a:pt x="90066" y="22277"/>
                  </a:lnTo>
                  <a:lnTo>
                    <a:pt x="72340" y="45977"/>
                  </a:lnTo>
                  <a:lnTo>
                    <a:pt x="53406" y="90527"/>
                  </a:lnTo>
                  <a:lnTo>
                    <a:pt x="37542" y="133641"/>
                  </a:lnTo>
                  <a:lnTo>
                    <a:pt x="24843" y="176249"/>
                  </a:lnTo>
                  <a:lnTo>
                    <a:pt x="12143" y="217826"/>
                  </a:lnTo>
                  <a:lnTo>
                    <a:pt x="2265" y="256613"/>
                  </a:lnTo>
                  <a:lnTo>
                    <a:pt x="0" y="294849"/>
                  </a:lnTo>
                  <a:lnTo>
                    <a:pt x="612" y="331917"/>
                  </a:lnTo>
                  <a:lnTo>
                    <a:pt x="12714" y="367349"/>
                  </a:lnTo>
                  <a:lnTo>
                    <a:pt x="35459" y="402623"/>
                  </a:lnTo>
                  <a:lnTo>
                    <a:pt x="56593" y="4187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344"/>
            <p:cNvSpPr/>
            <p:nvPr>
              <p:custDataLst>
                <p:tags r:id="rId120"/>
              </p:custDataLst>
            </p:nvPr>
          </p:nvSpPr>
          <p:spPr>
            <a:xfrm>
              <a:off x="8639175" y="3476625"/>
              <a:ext cx="142876" cy="189939"/>
            </a:xfrm>
            <a:custGeom>
              <a:avLst/>
              <a:gdLst/>
              <a:ahLst/>
              <a:cxnLst/>
              <a:rect l="0" t="0" r="0" b="0"/>
              <a:pathLst>
                <a:path w="142876" h="189939">
                  <a:moveTo>
                    <a:pt x="0" y="28575"/>
                  </a:moveTo>
                  <a:lnTo>
                    <a:pt x="0" y="28575"/>
                  </a:lnTo>
                  <a:lnTo>
                    <a:pt x="9132" y="28575"/>
                  </a:lnTo>
                  <a:lnTo>
                    <a:pt x="9409" y="23518"/>
                  </a:lnTo>
                  <a:lnTo>
                    <a:pt x="10506" y="23087"/>
                  </a:lnTo>
                  <a:lnTo>
                    <a:pt x="18933" y="28493"/>
                  </a:lnTo>
                  <a:lnTo>
                    <a:pt x="24072" y="28551"/>
                  </a:lnTo>
                  <a:lnTo>
                    <a:pt x="25573" y="29617"/>
                  </a:lnTo>
                  <a:lnTo>
                    <a:pt x="26574" y="31386"/>
                  </a:lnTo>
                  <a:lnTo>
                    <a:pt x="28180" y="36774"/>
                  </a:lnTo>
                  <a:lnTo>
                    <a:pt x="41589" y="45442"/>
                  </a:lnTo>
                  <a:lnTo>
                    <a:pt x="62657" y="82751"/>
                  </a:lnTo>
                  <a:lnTo>
                    <a:pt x="72058" y="127971"/>
                  </a:lnTo>
                  <a:lnTo>
                    <a:pt x="67593" y="153821"/>
                  </a:lnTo>
                  <a:lnTo>
                    <a:pt x="64260" y="161146"/>
                  </a:lnTo>
                  <a:lnTo>
                    <a:pt x="60310" y="167929"/>
                  </a:lnTo>
                  <a:lnTo>
                    <a:pt x="57028" y="177697"/>
                  </a:lnTo>
                  <a:lnTo>
                    <a:pt x="52511" y="184105"/>
                  </a:lnTo>
                  <a:lnTo>
                    <a:pt x="46974" y="187658"/>
                  </a:lnTo>
                  <a:lnTo>
                    <a:pt x="34796" y="189938"/>
                  </a:lnTo>
                  <a:lnTo>
                    <a:pt x="32721" y="189067"/>
                  </a:lnTo>
                  <a:lnTo>
                    <a:pt x="31340" y="187428"/>
                  </a:lnTo>
                  <a:lnTo>
                    <a:pt x="29804" y="182785"/>
                  </a:lnTo>
                  <a:lnTo>
                    <a:pt x="28589" y="135952"/>
                  </a:lnTo>
                  <a:lnTo>
                    <a:pt x="36182" y="111012"/>
                  </a:lnTo>
                  <a:lnTo>
                    <a:pt x="57224" y="69491"/>
                  </a:lnTo>
                  <a:lnTo>
                    <a:pt x="79029" y="40333"/>
                  </a:lnTo>
                  <a:lnTo>
                    <a:pt x="125885" y="9583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345"/>
            <p:cNvSpPr/>
            <p:nvPr>
              <p:custDataLst>
                <p:tags r:id="rId121"/>
              </p:custDataLst>
            </p:nvPr>
          </p:nvSpPr>
          <p:spPr>
            <a:xfrm>
              <a:off x="8524875" y="3286737"/>
              <a:ext cx="133190" cy="427445"/>
            </a:xfrm>
            <a:custGeom>
              <a:avLst/>
              <a:gdLst/>
              <a:ahLst/>
              <a:cxnLst/>
              <a:rect l="0" t="0" r="0" b="0"/>
              <a:pathLst>
                <a:path w="133190" h="427445">
                  <a:moveTo>
                    <a:pt x="9525" y="218463"/>
                  </a:moveTo>
                  <a:lnTo>
                    <a:pt x="9525" y="218463"/>
                  </a:lnTo>
                  <a:lnTo>
                    <a:pt x="18657" y="218463"/>
                  </a:lnTo>
                  <a:lnTo>
                    <a:pt x="18934" y="223520"/>
                  </a:lnTo>
                  <a:lnTo>
                    <a:pt x="21821" y="228824"/>
                  </a:lnTo>
                  <a:lnTo>
                    <a:pt x="25573" y="234710"/>
                  </a:lnTo>
                  <a:lnTo>
                    <a:pt x="27686" y="245032"/>
                  </a:lnTo>
                  <a:lnTo>
                    <a:pt x="29556" y="272624"/>
                  </a:lnTo>
                  <a:lnTo>
                    <a:pt x="36766" y="301455"/>
                  </a:lnTo>
                  <a:lnTo>
                    <a:pt x="39081" y="345489"/>
                  </a:lnTo>
                  <a:lnTo>
                    <a:pt x="47032" y="382375"/>
                  </a:lnTo>
                  <a:lnTo>
                    <a:pt x="47508" y="401124"/>
                  </a:lnTo>
                  <a:lnTo>
                    <a:pt x="44751" y="408301"/>
                  </a:lnTo>
                  <a:lnTo>
                    <a:pt x="41056" y="415019"/>
                  </a:lnTo>
                  <a:lnTo>
                    <a:pt x="38215" y="427444"/>
                  </a:lnTo>
                  <a:lnTo>
                    <a:pt x="38110" y="414705"/>
                  </a:lnTo>
                  <a:lnTo>
                    <a:pt x="35282" y="408693"/>
                  </a:lnTo>
                  <a:lnTo>
                    <a:pt x="33047" y="405608"/>
                  </a:lnTo>
                  <a:lnTo>
                    <a:pt x="29900" y="391153"/>
                  </a:lnTo>
                  <a:lnTo>
                    <a:pt x="28691" y="349762"/>
                  </a:lnTo>
                  <a:lnTo>
                    <a:pt x="31413" y="303918"/>
                  </a:lnTo>
                  <a:lnTo>
                    <a:pt x="36779" y="260978"/>
                  </a:lnTo>
                  <a:lnTo>
                    <a:pt x="42766" y="224240"/>
                  </a:lnTo>
                  <a:lnTo>
                    <a:pt x="46185" y="186543"/>
                  </a:lnTo>
                  <a:lnTo>
                    <a:pt x="47198" y="148563"/>
                  </a:lnTo>
                  <a:lnTo>
                    <a:pt x="52555" y="110498"/>
                  </a:lnTo>
                  <a:lnTo>
                    <a:pt x="62789" y="68373"/>
                  </a:lnTo>
                  <a:lnTo>
                    <a:pt x="71220" y="31860"/>
                  </a:lnTo>
                  <a:lnTo>
                    <a:pt x="82820" y="13485"/>
                  </a:lnTo>
                  <a:lnTo>
                    <a:pt x="93404" y="1453"/>
                  </a:lnTo>
                  <a:lnTo>
                    <a:pt x="97251" y="306"/>
                  </a:lnTo>
                  <a:lnTo>
                    <a:pt x="99759" y="0"/>
                  </a:lnTo>
                  <a:lnTo>
                    <a:pt x="101431" y="854"/>
                  </a:lnTo>
                  <a:lnTo>
                    <a:pt x="102546" y="2482"/>
                  </a:lnTo>
                  <a:lnTo>
                    <a:pt x="103289" y="4626"/>
                  </a:lnTo>
                  <a:lnTo>
                    <a:pt x="129201" y="35407"/>
                  </a:lnTo>
                  <a:lnTo>
                    <a:pt x="132531" y="57381"/>
                  </a:lnTo>
                  <a:lnTo>
                    <a:pt x="133189" y="77048"/>
                  </a:lnTo>
                  <a:lnTo>
                    <a:pt x="122968" y="104773"/>
                  </a:lnTo>
                  <a:lnTo>
                    <a:pt x="110955" y="129684"/>
                  </a:lnTo>
                  <a:lnTo>
                    <a:pt x="101878" y="139495"/>
                  </a:lnTo>
                  <a:lnTo>
                    <a:pt x="91846" y="148441"/>
                  </a:lnTo>
                  <a:lnTo>
                    <a:pt x="73960" y="168609"/>
                  </a:lnTo>
                  <a:lnTo>
                    <a:pt x="59309" y="176880"/>
                  </a:lnTo>
                  <a:lnTo>
                    <a:pt x="16305" y="189435"/>
                  </a:lnTo>
                  <a:lnTo>
                    <a:pt x="0" y="1898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8" name="SMARTInkShape-Group93"/>
          <p:cNvGrpSpPr/>
          <p:nvPr/>
        </p:nvGrpSpPr>
        <p:grpSpPr>
          <a:xfrm>
            <a:off x="5981700" y="3952875"/>
            <a:ext cx="314326" cy="186464"/>
            <a:chOff x="5981700" y="3952875"/>
            <a:chExt cx="314326" cy="186464"/>
          </a:xfrm>
        </p:grpSpPr>
        <p:sp>
          <p:nvSpPr>
            <p:cNvPr id="153" name="SMARTInkShape-346"/>
            <p:cNvSpPr/>
            <p:nvPr>
              <p:custDataLst>
                <p:tags r:id="rId109"/>
              </p:custDataLst>
            </p:nvPr>
          </p:nvSpPr>
          <p:spPr>
            <a:xfrm>
              <a:off x="6286500" y="4000500"/>
              <a:ext cx="9526" cy="123826"/>
            </a:xfrm>
            <a:custGeom>
              <a:avLst/>
              <a:gdLst/>
              <a:ahLst/>
              <a:cxnLst/>
              <a:rect l="0" t="0" r="0" b="0"/>
              <a:pathLst>
                <a:path w="9526" h="123826">
                  <a:moveTo>
                    <a:pt x="9525" y="0"/>
                  </a:moveTo>
                  <a:lnTo>
                    <a:pt x="9525" y="0"/>
                  </a:lnTo>
                  <a:lnTo>
                    <a:pt x="9525" y="5056"/>
                  </a:lnTo>
                  <a:lnTo>
                    <a:pt x="8467" y="6546"/>
                  </a:lnTo>
                  <a:lnTo>
                    <a:pt x="6703" y="7539"/>
                  </a:lnTo>
                  <a:lnTo>
                    <a:pt x="4469" y="8201"/>
                  </a:lnTo>
                  <a:lnTo>
                    <a:pt x="2980" y="9701"/>
                  </a:lnTo>
                  <a:lnTo>
                    <a:pt x="1324" y="14189"/>
                  </a:lnTo>
                  <a:lnTo>
                    <a:pt x="5" y="59977"/>
                  </a:lnTo>
                  <a:lnTo>
                    <a:pt x="0" y="106510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347"/>
            <p:cNvSpPr/>
            <p:nvPr>
              <p:custDataLst>
                <p:tags r:id="rId110"/>
              </p:custDataLst>
            </p:nvPr>
          </p:nvSpPr>
          <p:spPr>
            <a:xfrm>
              <a:off x="6105675" y="4105275"/>
              <a:ext cx="57001" cy="34064"/>
            </a:xfrm>
            <a:custGeom>
              <a:avLst/>
              <a:gdLst/>
              <a:ahLst/>
              <a:cxnLst/>
              <a:rect l="0" t="0" r="0" b="0"/>
              <a:pathLst>
                <a:path w="57001" h="34064">
                  <a:moveTo>
                    <a:pt x="18900" y="28575"/>
                  </a:moveTo>
                  <a:lnTo>
                    <a:pt x="18900" y="28575"/>
                  </a:lnTo>
                  <a:lnTo>
                    <a:pt x="1567" y="28575"/>
                  </a:lnTo>
                  <a:lnTo>
                    <a:pt x="995" y="29633"/>
                  </a:lnTo>
                  <a:lnTo>
                    <a:pt x="189" y="34063"/>
                  </a:lnTo>
                  <a:lnTo>
                    <a:pt x="0" y="31719"/>
                  </a:lnTo>
                  <a:lnTo>
                    <a:pt x="1008" y="30671"/>
                  </a:lnTo>
                  <a:lnTo>
                    <a:pt x="8065" y="28851"/>
                  </a:lnTo>
                  <a:lnTo>
                    <a:pt x="14043" y="28657"/>
                  </a:lnTo>
                  <a:lnTo>
                    <a:pt x="19564" y="25789"/>
                  </a:lnTo>
                  <a:lnTo>
                    <a:pt x="25545" y="22045"/>
                  </a:lnTo>
                  <a:lnTo>
                    <a:pt x="34862" y="18879"/>
                  </a:lnTo>
                  <a:lnTo>
                    <a:pt x="570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348"/>
            <p:cNvSpPr/>
            <p:nvPr>
              <p:custDataLst>
                <p:tags r:id="rId111"/>
              </p:custDataLst>
            </p:nvPr>
          </p:nvSpPr>
          <p:spPr>
            <a:xfrm>
              <a:off x="6076950" y="4038600"/>
              <a:ext cx="57151" cy="9526"/>
            </a:xfrm>
            <a:custGeom>
              <a:avLst/>
              <a:gdLst/>
              <a:ahLst/>
              <a:cxnLst/>
              <a:rect l="0" t="0" r="0" b="0"/>
              <a:pathLst>
                <a:path w="57151" h="9526">
                  <a:moveTo>
                    <a:pt x="0" y="0"/>
                  </a:moveTo>
                  <a:lnTo>
                    <a:pt x="0" y="0"/>
                  </a:lnTo>
                  <a:lnTo>
                    <a:pt x="37131" y="0"/>
                  </a:lnTo>
                  <a:lnTo>
                    <a:pt x="45783" y="2822"/>
                  </a:lnTo>
                  <a:lnTo>
                    <a:pt x="5715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349"/>
            <p:cNvSpPr/>
            <p:nvPr>
              <p:custDataLst>
                <p:tags r:id="rId112"/>
              </p:custDataLst>
            </p:nvPr>
          </p:nvSpPr>
          <p:spPr>
            <a:xfrm>
              <a:off x="6000750" y="3952875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9525" y="28575"/>
                  </a:moveTo>
                  <a:lnTo>
                    <a:pt x="9525" y="28575"/>
                  </a:lnTo>
                  <a:lnTo>
                    <a:pt x="4469" y="23519"/>
                  </a:lnTo>
                  <a:lnTo>
                    <a:pt x="1986" y="18214"/>
                  </a:lnTo>
                  <a:lnTo>
                    <a:pt x="0" y="39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350"/>
            <p:cNvSpPr/>
            <p:nvPr>
              <p:custDataLst>
                <p:tags r:id="rId113"/>
              </p:custDataLst>
            </p:nvPr>
          </p:nvSpPr>
          <p:spPr>
            <a:xfrm>
              <a:off x="5981700" y="4049449"/>
              <a:ext cx="28576" cy="84402"/>
            </a:xfrm>
            <a:custGeom>
              <a:avLst/>
              <a:gdLst/>
              <a:ahLst/>
              <a:cxnLst/>
              <a:rect l="0" t="0" r="0" b="0"/>
              <a:pathLst>
                <a:path w="28576" h="84402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8201" y="6993"/>
                  </a:lnTo>
                  <a:lnTo>
                    <a:pt x="10321" y="15567"/>
                  </a:lnTo>
                  <a:lnTo>
                    <a:pt x="15994" y="25436"/>
                  </a:lnTo>
                  <a:lnTo>
                    <a:pt x="20084" y="71005"/>
                  </a:lnTo>
                  <a:lnTo>
                    <a:pt x="28575" y="844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9" name="SMARTInkShape-351"/>
          <p:cNvSpPr/>
          <p:nvPr>
            <p:custDataLst>
              <p:tags r:id="rId2"/>
            </p:custDataLst>
          </p:nvPr>
        </p:nvSpPr>
        <p:spPr>
          <a:xfrm>
            <a:off x="6086475" y="3191079"/>
            <a:ext cx="114301" cy="152182"/>
          </a:xfrm>
          <a:custGeom>
            <a:avLst/>
            <a:gdLst/>
            <a:ahLst/>
            <a:cxnLst/>
            <a:rect l="0" t="0" r="0" b="0"/>
            <a:pathLst>
              <a:path w="114301" h="152182">
                <a:moveTo>
                  <a:pt x="9525" y="75996"/>
                </a:moveTo>
                <a:lnTo>
                  <a:pt x="9525" y="75996"/>
                </a:lnTo>
                <a:lnTo>
                  <a:pt x="9525" y="66505"/>
                </a:lnTo>
                <a:lnTo>
                  <a:pt x="34" y="56981"/>
                </a:lnTo>
                <a:lnTo>
                  <a:pt x="0" y="104578"/>
                </a:lnTo>
                <a:lnTo>
                  <a:pt x="0" y="152144"/>
                </a:lnTo>
                <a:lnTo>
                  <a:pt x="5056" y="152181"/>
                </a:lnTo>
                <a:lnTo>
                  <a:pt x="6545" y="151127"/>
                </a:lnTo>
                <a:lnTo>
                  <a:pt x="7539" y="149367"/>
                </a:lnTo>
                <a:lnTo>
                  <a:pt x="9132" y="138937"/>
                </a:lnTo>
                <a:lnTo>
                  <a:pt x="9518" y="92548"/>
                </a:lnTo>
                <a:lnTo>
                  <a:pt x="10583" y="62380"/>
                </a:lnTo>
                <a:lnTo>
                  <a:pt x="17129" y="45033"/>
                </a:lnTo>
                <a:lnTo>
                  <a:pt x="24713" y="31661"/>
                </a:lnTo>
                <a:lnTo>
                  <a:pt x="28488" y="15823"/>
                </a:lnTo>
                <a:lnTo>
                  <a:pt x="33122" y="7624"/>
                </a:lnTo>
                <a:lnTo>
                  <a:pt x="38710" y="3275"/>
                </a:lnTo>
                <a:lnTo>
                  <a:pt x="47806" y="827"/>
                </a:lnTo>
                <a:lnTo>
                  <a:pt x="60361" y="0"/>
                </a:lnTo>
                <a:lnTo>
                  <a:pt x="62466" y="990"/>
                </a:lnTo>
                <a:lnTo>
                  <a:pt x="63868" y="2708"/>
                </a:lnTo>
                <a:lnTo>
                  <a:pt x="64804" y="4913"/>
                </a:lnTo>
                <a:lnTo>
                  <a:pt x="67544" y="6382"/>
                </a:lnTo>
                <a:lnTo>
                  <a:pt x="79397" y="9509"/>
                </a:lnTo>
                <a:lnTo>
                  <a:pt x="81506" y="11563"/>
                </a:lnTo>
                <a:lnTo>
                  <a:pt x="100749" y="44509"/>
                </a:lnTo>
                <a:lnTo>
                  <a:pt x="111216" y="88610"/>
                </a:lnTo>
                <a:lnTo>
                  <a:pt x="114300" y="104571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SMARTInkShape-352"/>
          <p:cNvSpPr/>
          <p:nvPr>
            <p:custDataLst>
              <p:tags r:id="rId3"/>
            </p:custDataLst>
          </p:nvPr>
        </p:nvSpPr>
        <p:spPr>
          <a:xfrm>
            <a:off x="9715500" y="3810000"/>
            <a:ext cx="34064" cy="95251"/>
          </a:xfrm>
          <a:custGeom>
            <a:avLst/>
            <a:gdLst/>
            <a:ahLst/>
            <a:cxnLst/>
            <a:rect l="0" t="0" r="0" b="0"/>
            <a:pathLst>
              <a:path w="34064" h="95251">
                <a:moveTo>
                  <a:pt x="28575" y="0"/>
                </a:moveTo>
                <a:lnTo>
                  <a:pt x="28575" y="0"/>
                </a:lnTo>
                <a:lnTo>
                  <a:pt x="33632" y="5057"/>
                </a:lnTo>
                <a:lnTo>
                  <a:pt x="34063" y="7605"/>
                </a:lnTo>
                <a:lnTo>
                  <a:pt x="33292" y="10361"/>
                </a:lnTo>
                <a:lnTo>
                  <a:pt x="30671" y="16247"/>
                </a:lnTo>
                <a:lnTo>
                  <a:pt x="23601" y="51402"/>
                </a:lnTo>
                <a:lnTo>
                  <a:pt x="15428" y="62709"/>
                </a:lnTo>
                <a:lnTo>
                  <a:pt x="10285" y="67206"/>
                </a:lnTo>
                <a:lnTo>
                  <a:pt x="4571" y="77847"/>
                </a:lnTo>
                <a:lnTo>
                  <a:pt x="0" y="9525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2" name="SMARTInkShape-Group96"/>
          <p:cNvGrpSpPr/>
          <p:nvPr/>
        </p:nvGrpSpPr>
        <p:grpSpPr>
          <a:xfrm>
            <a:off x="10010776" y="3486945"/>
            <a:ext cx="1943090" cy="1018331"/>
            <a:chOff x="10010776" y="3486945"/>
            <a:chExt cx="1943090" cy="1018331"/>
          </a:xfrm>
        </p:grpSpPr>
        <p:sp>
          <p:nvSpPr>
            <p:cNvPr id="161" name="SMARTInkShape-353"/>
            <p:cNvSpPr/>
            <p:nvPr>
              <p:custDataLst>
                <p:tags r:id="rId78"/>
              </p:custDataLst>
            </p:nvPr>
          </p:nvSpPr>
          <p:spPr>
            <a:xfrm>
              <a:off x="11639550" y="4181475"/>
              <a:ext cx="28576" cy="104776"/>
            </a:xfrm>
            <a:custGeom>
              <a:avLst/>
              <a:gdLst/>
              <a:ahLst/>
              <a:cxnLst/>
              <a:rect l="0" t="0" r="0" b="0"/>
              <a:pathLst>
                <a:path w="28576" h="104776">
                  <a:moveTo>
                    <a:pt x="19050" y="0"/>
                  </a:moveTo>
                  <a:lnTo>
                    <a:pt x="19050" y="0"/>
                  </a:lnTo>
                  <a:lnTo>
                    <a:pt x="28540" y="0"/>
                  </a:lnTo>
                  <a:lnTo>
                    <a:pt x="28575" y="23680"/>
                  </a:lnTo>
                  <a:lnTo>
                    <a:pt x="27517" y="25312"/>
                  </a:lnTo>
                  <a:lnTo>
                    <a:pt x="25751" y="26400"/>
                  </a:lnTo>
                  <a:lnTo>
                    <a:pt x="23517" y="27124"/>
                  </a:lnTo>
                  <a:lnTo>
                    <a:pt x="22029" y="28666"/>
                  </a:lnTo>
                  <a:lnTo>
                    <a:pt x="20373" y="33202"/>
                  </a:lnTo>
                  <a:lnTo>
                    <a:pt x="19165" y="50928"/>
                  </a:lnTo>
                  <a:lnTo>
                    <a:pt x="18068" y="53002"/>
                  </a:lnTo>
                  <a:lnTo>
                    <a:pt x="16279" y="54384"/>
                  </a:lnTo>
                  <a:lnTo>
                    <a:pt x="14028" y="55306"/>
                  </a:lnTo>
                  <a:lnTo>
                    <a:pt x="12527" y="56979"/>
                  </a:lnTo>
                  <a:lnTo>
                    <a:pt x="10858" y="61660"/>
                  </a:lnTo>
                  <a:lnTo>
                    <a:pt x="9644" y="79492"/>
                  </a:lnTo>
                  <a:lnTo>
                    <a:pt x="8546" y="81570"/>
                  </a:lnTo>
                  <a:lnTo>
                    <a:pt x="6755" y="82955"/>
                  </a:lnTo>
                  <a:lnTo>
                    <a:pt x="4503" y="83878"/>
                  </a:lnTo>
                  <a:lnTo>
                    <a:pt x="3002" y="85553"/>
                  </a:lnTo>
                  <a:lnTo>
                    <a:pt x="395" y="93764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354"/>
            <p:cNvSpPr/>
            <p:nvPr>
              <p:custDataLst>
                <p:tags r:id="rId79"/>
              </p:custDataLst>
            </p:nvPr>
          </p:nvSpPr>
          <p:spPr>
            <a:xfrm>
              <a:off x="11877677" y="4172067"/>
              <a:ext cx="76189" cy="95134"/>
            </a:xfrm>
            <a:custGeom>
              <a:avLst/>
              <a:gdLst/>
              <a:ahLst/>
              <a:cxnLst/>
              <a:rect l="0" t="0" r="0" b="0"/>
              <a:pathLst>
                <a:path w="76189" h="95134">
                  <a:moveTo>
                    <a:pt x="19048" y="9408"/>
                  </a:moveTo>
                  <a:lnTo>
                    <a:pt x="19048" y="9408"/>
                  </a:lnTo>
                  <a:lnTo>
                    <a:pt x="19048" y="0"/>
                  </a:lnTo>
                  <a:lnTo>
                    <a:pt x="19048" y="41279"/>
                  </a:lnTo>
                  <a:lnTo>
                    <a:pt x="17990" y="43355"/>
                  </a:lnTo>
                  <a:lnTo>
                    <a:pt x="16224" y="44739"/>
                  </a:lnTo>
                  <a:lnTo>
                    <a:pt x="13990" y="45662"/>
                  </a:lnTo>
                  <a:lnTo>
                    <a:pt x="12502" y="47336"/>
                  </a:lnTo>
                  <a:lnTo>
                    <a:pt x="7288" y="57626"/>
                  </a:lnTo>
                  <a:lnTo>
                    <a:pt x="425" y="66035"/>
                  </a:lnTo>
                  <a:lnTo>
                    <a:pt x="36" y="74713"/>
                  </a:lnTo>
                  <a:lnTo>
                    <a:pt x="0" y="67762"/>
                  </a:lnTo>
                  <a:lnTo>
                    <a:pt x="6544" y="59191"/>
                  </a:lnTo>
                  <a:lnTo>
                    <a:pt x="8200" y="53406"/>
                  </a:lnTo>
                  <a:lnTo>
                    <a:pt x="9700" y="51440"/>
                  </a:lnTo>
                  <a:lnTo>
                    <a:pt x="22664" y="42969"/>
                  </a:lnTo>
                  <a:lnTo>
                    <a:pt x="25947" y="37377"/>
                  </a:lnTo>
                  <a:lnTo>
                    <a:pt x="28464" y="31364"/>
                  </a:lnTo>
                  <a:lnTo>
                    <a:pt x="52156" y="4906"/>
                  </a:lnTo>
                  <a:lnTo>
                    <a:pt x="57752" y="2115"/>
                  </a:lnTo>
                  <a:lnTo>
                    <a:pt x="64910" y="324"/>
                  </a:lnTo>
                  <a:lnTo>
                    <a:pt x="74719" y="8122"/>
                  </a:lnTo>
                  <a:lnTo>
                    <a:pt x="75543" y="11659"/>
                  </a:lnTo>
                  <a:lnTo>
                    <a:pt x="76188" y="46254"/>
                  </a:lnTo>
                  <a:lnTo>
                    <a:pt x="73371" y="55065"/>
                  </a:lnTo>
                  <a:lnTo>
                    <a:pt x="69650" y="62509"/>
                  </a:lnTo>
                  <a:lnTo>
                    <a:pt x="66496" y="72649"/>
                  </a:lnTo>
                  <a:lnTo>
                    <a:pt x="60388" y="82356"/>
                  </a:lnTo>
                  <a:lnTo>
                    <a:pt x="57148" y="951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355"/>
            <p:cNvSpPr/>
            <p:nvPr>
              <p:custDataLst>
                <p:tags r:id="rId80"/>
              </p:custDataLst>
            </p:nvPr>
          </p:nvSpPr>
          <p:spPr>
            <a:xfrm>
              <a:off x="11772902" y="4162425"/>
              <a:ext cx="47624" cy="85715"/>
            </a:xfrm>
            <a:custGeom>
              <a:avLst/>
              <a:gdLst/>
              <a:ahLst/>
              <a:cxnLst/>
              <a:rect l="0" t="0" r="0" b="0"/>
              <a:pathLst>
                <a:path w="47624" h="85715">
                  <a:moveTo>
                    <a:pt x="47623" y="28575"/>
                  </a:moveTo>
                  <a:lnTo>
                    <a:pt x="47623" y="28575"/>
                  </a:lnTo>
                  <a:lnTo>
                    <a:pt x="38489" y="19443"/>
                  </a:lnTo>
                  <a:lnTo>
                    <a:pt x="38133" y="10883"/>
                  </a:lnTo>
                  <a:lnTo>
                    <a:pt x="19281" y="9536"/>
                  </a:lnTo>
                  <a:lnTo>
                    <a:pt x="10869" y="17727"/>
                  </a:lnTo>
                  <a:lnTo>
                    <a:pt x="8730" y="26393"/>
                  </a:lnTo>
                  <a:lnTo>
                    <a:pt x="3056" y="35219"/>
                  </a:lnTo>
                  <a:lnTo>
                    <a:pt x="903" y="44537"/>
                  </a:lnTo>
                  <a:lnTo>
                    <a:pt x="0" y="80699"/>
                  </a:lnTo>
                  <a:lnTo>
                    <a:pt x="1058" y="82374"/>
                  </a:lnTo>
                  <a:lnTo>
                    <a:pt x="2822" y="83491"/>
                  </a:lnTo>
                  <a:lnTo>
                    <a:pt x="9700" y="85431"/>
                  </a:lnTo>
                  <a:lnTo>
                    <a:pt x="23678" y="85714"/>
                  </a:lnTo>
                  <a:lnTo>
                    <a:pt x="25309" y="84660"/>
                  </a:lnTo>
                  <a:lnTo>
                    <a:pt x="26397" y="82898"/>
                  </a:lnTo>
                  <a:lnTo>
                    <a:pt x="27123" y="80665"/>
                  </a:lnTo>
                  <a:lnTo>
                    <a:pt x="28665" y="79177"/>
                  </a:lnTo>
                  <a:lnTo>
                    <a:pt x="33201" y="77523"/>
                  </a:lnTo>
                  <a:lnTo>
                    <a:pt x="34833" y="76024"/>
                  </a:lnTo>
                  <a:lnTo>
                    <a:pt x="36647" y="71536"/>
                  </a:lnTo>
                  <a:lnTo>
                    <a:pt x="38098" y="24997"/>
                  </a:lnTo>
                  <a:lnTo>
                    <a:pt x="35274" y="18871"/>
                  </a:lnTo>
                  <a:lnTo>
                    <a:pt x="28964" y="10072"/>
                  </a:lnTo>
                  <a:lnTo>
                    <a:pt x="2857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356"/>
            <p:cNvSpPr/>
            <p:nvPr>
              <p:custDataLst>
                <p:tags r:id="rId81"/>
              </p:custDataLst>
            </p:nvPr>
          </p:nvSpPr>
          <p:spPr>
            <a:xfrm>
              <a:off x="11744716" y="4105275"/>
              <a:ext cx="9135" cy="57151"/>
            </a:xfrm>
            <a:custGeom>
              <a:avLst/>
              <a:gdLst/>
              <a:ahLst/>
              <a:cxnLst/>
              <a:rect l="0" t="0" r="0" b="0"/>
              <a:pathLst>
                <a:path w="9135" h="57151">
                  <a:moveTo>
                    <a:pt x="9134" y="57150"/>
                  </a:moveTo>
                  <a:lnTo>
                    <a:pt x="9134" y="57150"/>
                  </a:lnTo>
                  <a:lnTo>
                    <a:pt x="9134" y="24062"/>
                  </a:lnTo>
                  <a:lnTo>
                    <a:pt x="6310" y="18455"/>
                  </a:lnTo>
                  <a:lnTo>
                    <a:pt x="0" y="10048"/>
                  </a:lnTo>
                  <a:lnTo>
                    <a:pt x="913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357"/>
            <p:cNvSpPr/>
            <p:nvPr>
              <p:custDataLst>
                <p:tags r:id="rId82"/>
              </p:custDataLst>
            </p:nvPr>
          </p:nvSpPr>
          <p:spPr>
            <a:xfrm>
              <a:off x="11620500" y="4181475"/>
              <a:ext cx="66676" cy="19051"/>
            </a:xfrm>
            <a:custGeom>
              <a:avLst/>
              <a:gdLst/>
              <a:ahLst/>
              <a:cxnLst/>
              <a:rect l="0" t="0" r="0" b="0"/>
              <a:pathLst>
                <a:path w="66676" h="19051">
                  <a:moveTo>
                    <a:pt x="0" y="19050"/>
                  </a:moveTo>
                  <a:lnTo>
                    <a:pt x="0" y="19050"/>
                  </a:lnTo>
                  <a:lnTo>
                    <a:pt x="0" y="126"/>
                  </a:lnTo>
                  <a:lnTo>
                    <a:pt x="44531" y="0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358"/>
            <p:cNvSpPr/>
            <p:nvPr>
              <p:custDataLst>
                <p:tags r:id="rId83"/>
              </p:custDataLst>
            </p:nvPr>
          </p:nvSpPr>
          <p:spPr>
            <a:xfrm>
              <a:off x="11639550" y="3991406"/>
              <a:ext cx="95241" cy="304370"/>
            </a:xfrm>
            <a:custGeom>
              <a:avLst/>
              <a:gdLst/>
              <a:ahLst/>
              <a:cxnLst/>
              <a:rect l="0" t="0" r="0" b="0"/>
              <a:pathLst>
                <a:path w="95241" h="304370">
                  <a:moveTo>
                    <a:pt x="76200" y="37669"/>
                  </a:moveTo>
                  <a:lnTo>
                    <a:pt x="76200" y="37669"/>
                  </a:lnTo>
                  <a:lnTo>
                    <a:pt x="76200" y="32613"/>
                  </a:lnTo>
                  <a:lnTo>
                    <a:pt x="79024" y="27308"/>
                  </a:lnTo>
                  <a:lnTo>
                    <a:pt x="93808" y="10569"/>
                  </a:lnTo>
                  <a:lnTo>
                    <a:pt x="95212" y="0"/>
                  </a:lnTo>
                  <a:lnTo>
                    <a:pt x="95240" y="4753"/>
                  </a:lnTo>
                  <a:lnTo>
                    <a:pt x="92423" y="9987"/>
                  </a:lnTo>
                  <a:lnTo>
                    <a:pt x="88702" y="15841"/>
                  </a:lnTo>
                  <a:lnTo>
                    <a:pt x="85548" y="25086"/>
                  </a:lnTo>
                  <a:lnTo>
                    <a:pt x="79440" y="35587"/>
                  </a:lnTo>
                  <a:lnTo>
                    <a:pt x="71269" y="82286"/>
                  </a:lnTo>
                  <a:lnTo>
                    <a:pt x="53821" y="128434"/>
                  </a:lnTo>
                  <a:lnTo>
                    <a:pt x="34910" y="175930"/>
                  </a:lnTo>
                  <a:lnTo>
                    <a:pt x="20930" y="218487"/>
                  </a:lnTo>
                  <a:lnTo>
                    <a:pt x="7364" y="263564"/>
                  </a:lnTo>
                  <a:lnTo>
                    <a:pt x="3272" y="272475"/>
                  </a:lnTo>
                  <a:lnTo>
                    <a:pt x="0" y="3043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359"/>
            <p:cNvSpPr/>
            <p:nvPr>
              <p:custDataLst>
                <p:tags r:id="rId84"/>
              </p:custDataLst>
            </p:nvPr>
          </p:nvSpPr>
          <p:spPr>
            <a:xfrm>
              <a:off x="11572875" y="4105275"/>
              <a:ext cx="19051" cy="85726"/>
            </a:xfrm>
            <a:custGeom>
              <a:avLst/>
              <a:gdLst/>
              <a:ahLst/>
              <a:cxnLst/>
              <a:rect l="0" t="0" r="0" b="0"/>
              <a:pathLst>
                <a:path w="19051" h="85726">
                  <a:moveTo>
                    <a:pt x="0" y="85725"/>
                  </a:moveTo>
                  <a:lnTo>
                    <a:pt x="0" y="85725"/>
                  </a:lnTo>
                  <a:lnTo>
                    <a:pt x="0" y="64266"/>
                  </a:lnTo>
                  <a:lnTo>
                    <a:pt x="2824" y="57491"/>
                  </a:lnTo>
                  <a:lnTo>
                    <a:pt x="6546" y="50952"/>
                  </a:lnTo>
                  <a:lnTo>
                    <a:pt x="8937" y="38130"/>
                  </a:lnTo>
                  <a:lnTo>
                    <a:pt x="9134" y="34945"/>
                  </a:lnTo>
                  <a:lnTo>
                    <a:pt x="10323" y="32822"/>
                  </a:lnTo>
                  <a:lnTo>
                    <a:pt x="12173" y="31406"/>
                  </a:lnTo>
                  <a:lnTo>
                    <a:pt x="14465" y="30463"/>
                  </a:lnTo>
                  <a:lnTo>
                    <a:pt x="15993" y="28775"/>
                  </a:lnTo>
                  <a:lnTo>
                    <a:pt x="18648" y="2054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360"/>
            <p:cNvSpPr/>
            <p:nvPr>
              <p:custDataLst>
                <p:tags r:id="rId85"/>
              </p:custDataLst>
            </p:nvPr>
          </p:nvSpPr>
          <p:spPr>
            <a:xfrm>
              <a:off x="11544300" y="4200525"/>
              <a:ext cx="38101" cy="57151"/>
            </a:xfrm>
            <a:custGeom>
              <a:avLst/>
              <a:gdLst/>
              <a:ahLst/>
              <a:cxnLst/>
              <a:rect l="0" t="0" r="0" b="0"/>
              <a:pathLst>
                <a:path w="38101" h="57151">
                  <a:moveTo>
                    <a:pt x="38100" y="0"/>
                  </a:moveTo>
                  <a:lnTo>
                    <a:pt x="38100" y="0"/>
                  </a:lnTo>
                  <a:lnTo>
                    <a:pt x="33042" y="0"/>
                  </a:lnTo>
                  <a:lnTo>
                    <a:pt x="31554" y="1058"/>
                  </a:lnTo>
                  <a:lnTo>
                    <a:pt x="30562" y="2822"/>
                  </a:lnTo>
                  <a:lnTo>
                    <a:pt x="29898" y="5056"/>
                  </a:lnTo>
                  <a:lnTo>
                    <a:pt x="20492" y="17333"/>
                  </a:lnTo>
                  <a:lnTo>
                    <a:pt x="18277" y="32862"/>
                  </a:lnTo>
                  <a:lnTo>
                    <a:pt x="11530" y="43839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361"/>
            <p:cNvSpPr/>
            <p:nvPr>
              <p:custDataLst>
                <p:tags r:id="rId86"/>
              </p:custDataLst>
            </p:nvPr>
          </p:nvSpPr>
          <p:spPr>
            <a:xfrm>
              <a:off x="11439640" y="4191000"/>
              <a:ext cx="76086" cy="9526"/>
            </a:xfrm>
            <a:custGeom>
              <a:avLst/>
              <a:gdLst/>
              <a:ahLst/>
              <a:cxnLst/>
              <a:rect l="0" t="0" r="0" b="0"/>
              <a:pathLst>
                <a:path w="76086" h="9526">
                  <a:moveTo>
                    <a:pt x="9410" y="9525"/>
                  </a:moveTo>
                  <a:lnTo>
                    <a:pt x="9410" y="9525"/>
                  </a:lnTo>
                  <a:lnTo>
                    <a:pt x="0" y="117"/>
                  </a:lnTo>
                  <a:lnTo>
                    <a:pt x="45240" y="0"/>
                  </a:lnTo>
                  <a:lnTo>
                    <a:pt x="7608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362"/>
            <p:cNvSpPr/>
            <p:nvPr>
              <p:custDataLst>
                <p:tags r:id="rId87"/>
              </p:custDataLst>
            </p:nvPr>
          </p:nvSpPr>
          <p:spPr>
            <a:xfrm>
              <a:off x="11487278" y="4038717"/>
              <a:ext cx="76071" cy="276109"/>
            </a:xfrm>
            <a:custGeom>
              <a:avLst/>
              <a:gdLst/>
              <a:ahLst/>
              <a:cxnLst/>
              <a:rect l="0" t="0" r="0" b="0"/>
              <a:pathLst>
                <a:path w="76071" h="276109">
                  <a:moveTo>
                    <a:pt x="66547" y="9408"/>
                  </a:moveTo>
                  <a:lnTo>
                    <a:pt x="66547" y="9408"/>
                  </a:lnTo>
                  <a:lnTo>
                    <a:pt x="71604" y="9408"/>
                  </a:lnTo>
                  <a:lnTo>
                    <a:pt x="73093" y="8350"/>
                  </a:lnTo>
                  <a:lnTo>
                    <a:pt x="74085" y="6586"/>
                  </a:lnTo>
                  <a:lnTo>
                    <a:pt x="76037" y="0"/>
                  </a:lnTo>
                  <a:lnTo>
                    <a:pt x="76070" y="8094"/>
                  </a:lnTo>
                  <a:lnTo>
                    <a:pt x="69526" y="16753"/>
                  </a:lnTo>
                  <a:lnTo>
                    <a:pt x="56925" y="60606"/>
                  </a:lnTo>
                  <a:lnTo>
                    <a:pt x="40604" y="104681"/>
                  </a:lnTo>
                  <a:lnTo>
                    <a:pt x="35929" y="123715"/>
                  </a:lnTo>
                  <a:lnTo>
                    <a:pt x="21566" y="161808"/>
                  </a:lnTo>
                  <a:lnTo>
                    <a:pt x="16884" y="180858"/>
                  </a:lnTo>
                  <a:lnTo>
                    <a:pt x="11615" y="199908"/>
                  </a:lnTo>
                  <a:lnTo>
                    <a:pt x="7232" y="218958"/>
                  </a:lnTo>
                  <a:lnTo>
                    <a:pt x="1325" y="239301"/>
                  </a:lnTo>
                  <a:lnTo>
                    <a:pt x="0" y="260068"/>
                  </a:lnTo>
                  <a:lnTo>
                    <a:pt x="2752" y="266510"/>
                  </a:lnTo>
                  <a:lnTo>
                    <a:pt x="8085" y="274212"/>
                  </a:lnTo>
                  <a:lnTo>
                    <a:pt x="11636" y="275265"/>
                  </a:lnTo>
                  <a:lnTo>
                    <a:pt x="18922" y="2761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363"/>
            <p:cNvSpPr/>
            <p:nvPr>
              <p:custDataLst>
                <p:tags r:id="rId88"/>
              </p:custDataLst>
            </p:nvPr>
          </p:nvSpPr>
          <p:spPr>
            <a:xfrm>
              <a:off x="11363452" y="4181475"/>
              <a:ext cx="57024" cy="123385"/>
            </a:xfrm>
            <a:custGeom>
              <a:avLst/>
              <a:gdLst/>
              <a:ahLst/>
              <a:cxnLst/>
              <a:rect l="0" t="0" r="0" b="0"/>
              <a:pathLst>
                <a:path w="57024" h="123385">
                  <a:moveTo>
                    <a:pt x="9398" y="28575"/>
                  </a:moveTo>
                  <a:lnTo>
                    <a:pt x="9398" y="28575"/>
                  </a:lnTo>
                  <a:lnTo>
                    <a:pt x="9398" y="33631"/>
                  </a:lnTo>
                  <a:lnTo>
                    <a:pt x="12222" y="38936"/>
                  </a:lnTo>
                  <a:lnTo>
                    <a:pt x="15944" y="44822"/>
                  </a:lnTo>
                  <a:lnTo>
                    <a:pt x="18335" y="57223"/>
                  </a:lnTo>
                  <a:lnTo>
                    <a:pt x="18922" y="104775"/>
                  </a:lnTo>
                  <a:lnTo>
                    <a:pt x="18923" y="118799"/>
                  </a:lnTo>
                  <a:lnTo>
                    <a:pt x="17865" y="120474"/>
                  </a:lnTo>
                  <a:lnTo>
                    <a:pt x="16099" y="121591"/>
                  </a:lnTo>
                  <a:lnTo>
                    <a:pt x="10721" y="123384"/>
                  </a:lnTo>
                  <a:lnTo>
                    <a:pt x="1314" y="115586"/>
                  </a:lnTo>
                  <a:lnTo>
                    <a:pt x="514" y="112049"/>
                  </a:lnTo>
                  <a:lnTo>
                    <a:pt x="0" y="101155"/>
                  </a:lnTo>
                  <a:lnTo>
                    <a:pt x="15686" y="54033"/>
                  </a:lnTo>
                  <a:lnTo>
                    <a:pt x="17484" y="45887"/>
                  </a:lnTo>
                  <a:lnTo>
                    <a:pt x="23928" y="38739"/>
                  </a:lnTo>
                  <a:lnTo>
                    <a:pt x="32790" y="30975"/>
                  </a:lnTo>
                  <a:lnTo>
                    <a:pt x="5702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364"/>
            <p:cNvSpPr/>
            <p:nvPr>
              <p:custDataLst>
                <p:tags r:id="rId89"/>
              </p:custDataLst>
            </p:nvPr>
          </p:nvSpPr>
          <p:spPr>
            <a:xfrm>
              <a:off x="11243828" y="4200644"/>
              <a:ext cx="71873" cy="85607"/>
            </a:xfrm>
            <a:custGeom>
              <a:avLst/>
              <a:gdLst/>
              <a:ahLst/>
              <a:cxnLst/>
              <a:rect l="0" t="0" r="0" b="0"/>
              <a:pathLst>
                <a:path w="71873" h="85607">
                  <a:moveTo>
                    <a:pt x="33772" y="37981"/>
                  </a:moveTo>
                  <a:lnTo>
                    <a:pt x="33772" y="37981"/>
                  </a:lnTo>
                  <a:lnTo>
                    <a:pt x="38829" y="37981"/>
                  </a:lnTo>
                  <a:lnTo>
                    <a:pt x="44133" y="35159"/>
                  </a:lnTo>
                  <a:lnTo>
                    <a:pt x="51107" y="29780"/>
                  </a:lnTo>
                  <a:lnTo>
                    <a:pt x="52059" y="26222"/>
                  </a:lnTo>
                  <a:lnTo>
                    <a:pt x="52314" y="23792"/>
                  </a:lnTo>
                  <a:lnTo>
                    <a:pt x="53541" y="22172"/>
                  </a:lnTo>
                  <a:lnTo>
                    <a:pt x="60979" y="19358"/>
                  </a:lnTo>
                  <a:lnTo>
                    <a:pt x="61739" y="16299"/>
                  </a:lnTo>
                  <a:lnTo>
                    <a:pt x="61942" y="14001"/>
                  </a:lnTo>
                  <a:lnTo>
                    <a:pt x="61018" y="12469"/>
                  </a:lnTo>
                  <a:lnTo>
                    <a:pt x="59345" y="11448"/>
                  </a:lnTo>
                  <a:lnTo>
                    <a:pt x="54110" y="9809"/>
                  </a:lnTo>
                  <a:lnTo>
                    <a:pt x="53396" y="6763"/>
                  </a:lnTo>
                  <a:lnTo>
                    <a:pt x="53204" y="4469"/>
                  </a:lnTo>
                  <a:lnTo>
                    <a:pt x="52019" y="2940"/>
                  </a:lnTo>
                  <a:lnTo>
                    <a:pt x="44654" y="284"/>
                  </a:lnTo>
                  <a:lnTo>
                    <a:pt x="38642" y="0"/>
                  </a:lnTo>
                  <a:lnTo>
                    <a:pt x="37018" y="1019"/>
                  </a:lnTo>
                  <a:lnTo>
                    <a:pt x="35936" y="2756"/>
                  </a:lnTo>
                  <a:lnTo>
                    <a:pt x="35215" y="4973"/>
                  </a:lnTo>
                  <a:lnTo>
                    <a:pt x="33676" y="6451"/>
                  </a:lnTo>
                  <a:lnTo>
                    <a:pt x="23600" y="11645"/>
                  </a:lnTo>
                  <a:lnTo>
                    <a:pt x="10185" y="23561"/>
                  </a:lnTo>
                  <a:lnTo>
                    <a:pt x="7414" y="29103"/>
                  </a:lnTo>
                  <a:lnTo>
                    <a:pt x="6675" y="32062"/>
                  </a:lnTo>
                  <a:lnTo>
                    <a:pt x="5123" y="34035"/>
                  </a:lnTo>
                  <a:lnTo>
                    <a:pt x="579" y="36227"/>
                  </a:lnTo>
                  <a:lnTo>
                    <a:pt x="0" y="37870"/>
                  </a:lnTo>
                  <a:lnTo>
                    <a:pt x="674" y="40024"/>
                  </a:lnTo>
                  <a:lnTo>
                    <a:pt x="4303" y="46028"/>
                  </a:lnTo>
                  <a:lnTo>
                    <a:pt x="4933" y="52125"/>
                  </a:lnTo>
                  <a:lnTo>
                    <a:pt x="6080" y="53760"/>
                  </a:lnTo>
                  <a:lnTo>
                    <a:pt x="7901" y="54850"/>
                  </a:lnTo>
                  <a:lnTo>
                    <a:pt x="14881" y="56744"/>
                  </a:lnTo>
                  <a:lnTo>
                    <a:pt x="19379" y="56903"/>
                  </a:lnTo>
                  <a:lnTo>
                    <a:pt x="21001" y="55888"/>
                  </a:lnTo>
                  <a:lnTo>
                    <a:pt x="22085" y="54152"/>
                  </a:lnTo>
                  <a:lnTo>
                    <a:pt x="22805" y="51937"/>
                  </a:lnTo>
                  <a:lnTo>
                    <a:pt x="24344" y="50460"/>
                  </a:lnTo>
                  <a:lnTo>
                    <a:pt x="33864" y="46706"/>
                  </a:lnTo>
                  <a:lnTo>
                    <a:pt x="43294" y="37984"/>
                  </a:lnTo>
                  <a:lnTo>
                    <a:pt x="43297" y="52170"/>
                  </a:lnTo>
                  <a:lnTo>
                    <a:pt x="44355" y="53791"/>
                  </a:lnTo>
                  <a:lnTo>
                    <a:pt x="46121" y="54871"/>
                  </a:lnTo>
                  <a:lnTo>
                    <a:pt x="48354" y="55591"/>
                  </a:lnTo>
                  <a:lnTo>
                    <a:pt x="49843" y="57129"/>
                  </a:lnTo>
                  <a:lnTo>
                    <a:pt x="55057" y="67203"/>
                  </a:lnTo>
                  <a:lnTo>
                    <a:pt x="71872" y="856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365"/>
            <p:cNvSpPr/>
            <p:nvPr>
              <p:custDataLst>
                <p:tags r:id="rId90"/>
              </p:custDataLst>
            </p:nvPr>
          </p:nvSpPr>
          <p:spPr>
            <a:xfrm>
              <a:off x="11144250" y="4164357"/>
              <a:ext cx="93927" cy="340919"/>
            </a:xfrm>
            <a:custGeom>
              <a:avLst/>
              <a:gdLst/>
              <a:ahLst/>
              <a:cxnLst/>
              <a:rect l="0" t="0" r="0" b="0"/>
              <a:pathLst>
                <a:path w="93927" h="340919">
                  <a:moveTo>
                    <a:pt x="28575" y="140943"/>
                  </a:moveTo>
                  <a:lnTo>
                    <a:pt x="28575" y="140943"/>
                  </a:lnTo>
                  <a:lnTo>
                    <a:pt x="28575" y="145999"/>
                  </a:lnTo>
                  <a:lnTo>
                    <a:pt x="25751" y="151304"/>
                  </a:lnTo>
                  <a:lnTo>
                    <a:pt x="23518" y="154200"/>
                  </a:lnTo>
                  <a:lnTo>
                    <a:pt x="21037" y="163063"/>
                  </a:lnTo>
                  <a:lnTo>
                    <a:pt x="16402" y="190824"/>
                  </a:lnTo>
                  <a:lnTo>
                    <a:pt x="10884" y="209357"/>
                  </a:lnTo>
                  <a:lnTo>
                    <a:pt x="9560" y="253520"/>
                  </a:lnTo>
                  <a:lnTo>
                    <a:pt x="9526" y="301055"/>
                  </a:lnTo>
                  <a:lnTo>
                    <a:pt x="6701" y="310176"/>
                  </a:lnTo>
                  <a:lnTo>
                    <a:pt x="2979" y="317758"/>
                  </a:lnTo>
                  <a:lnTo>
                    <a:pt x="9" y="340799"/>
                  </a:lnTo>
                  <a:lnTo>
                    <a:pt x="3" y="340918"/>
                  </a:lnTo>
                  <a:lnTo>
                    <a:pt x="0" y="310376"/>
                  </a:lnTo>
                  <a:lnTo>
                    <a:pt x="9702" y="269755"/>
                  </a:lnTo>
                  <a:lnTo>
                    <a:pt x="22666" y="226071"/>
                  </a:lnTo>
                  <a:lnTo>
                    <a:pt x="35337" y="178964"/>
                  </a:lnTo>
                  <a:lnTo>
                    <a:pt x="42611" y="135871"/>
                  </a:lnTo>
                  <a:lnTo>
                    <a:pt x="54239" y="95256"/>
                  </a:lnTo>
                  <a:lnTo>
                    <a:pt x="71992" y="52492"/>
                  </a:lnTo>
                  <a:lnTo>
                    <a:pt x="77149" y="11151"/>
                  </a:lnTo>
                  <a:lnTo>
                    <a:pt x="84386" y="0"/>
                  </a:lnTo>
                  <a:lnTo>
                    <a:pt x="84832" y="414"/>
                  </a:lnTo>
                  <a:lnTo>
                    <a:pt x="88546" y="43767"/>
                  </a:lnTo>
                  <a:lnTo>
                    <a:pt x="92270" y="51187"/>
                  </a:lnTo>
                  <a:lnTo>
                    <a:pt x="93926" y="58012"/>
                  </a:lnTo>
                  <a:lnTo>
                    <a:pt x="85472" y="90296"/>
                  </a:lnTo>
                  <a:lnTo>
                    <a:pt x="75523" y="110203"/>
                  </a:lnTo>
                  <a:lnTo>
                    <a:pt x="70607" y="117756"/>
                  </a:lnTo>
                  <a:lnTo>
                    <a:pt x="64629" y="131228"/>
                  </a:lnTo>
                  <a:lnTo>
                    <a:pt x="62137" y="134467"/>
                  </a:lnTo>
                  <a:lnTo>
                    <a:pt x="56543" y="138064"/>
                  </a:lnTo>
                  <a:lnTo>
                    <a:pt x="50529" y="140722"/>
                  </a:lnTo>
                  <a:lnTo>
                    <a:pt x="39946" y="148975"/>
                  </a:lnTo>
                  <a:lnTo>
                    <a:pt x="33589" y="150026"/>
                  </a:lnTo>
                  <a:lnTo>
                    <a:pt x="31920" y="149115"/>
                  </a:lnTo>
                  <a:lnTo>
                    <a:pt x="30804" y="147449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366"/>
            <p:cNvSpPr/>
            <p:nvPr>
              <p:custDataLst>
                <p:tags r:id="rId91"/>
              </p:custDataLst>
            </p:nvPr>
          </p:nvSpPr>
          <p:spPr>
            <a:xfrm>
              <a:off x="10812630" y="4230462"/>
              <a:ext cx="112546" cy="122464"/>
            </a:xfrm>
            <a:custGeom>
              <a:avLst/>
              <a:gdLst/>
              <a:ahLst/>
              <a:cxnLst/>
              <a:rect l="0" t="0" r="0" b="0"/>
              <a:pathLst>
                <a:path w="112546" h="122464">
                  <a:moveTo>
                    <a:pt x="83970" y="36738"/>
                  </a:moveTo>
                  <a:lnTo>
                    <a:pt x="83970" y="36738"/>
                  </a:lnTo>
                  <a:lnTo>
                    <a:pt x="83970" y="31682"/>
                  </a:lnTo>
                  <a:lnTo>
                    <a:pt x="82912" y="30192"/>
                  </a:lnTo>
                  <a:lnTo>
                    <a:pt x="81146" y="29199"/>
                  </a:lnTo>
                  <a:lnTo>
                    <a:pt x="75768" y="27606"/>
                  </a:lnTo>
                  <a:lnTo>
                    <a:pt x="66361" y="19046"/>
                  </a:lnTo>
                  <a:lnTo>
                    <a:pt x="65347" y="13034"/>
                  </a:lnTo>
                  <a:lnTo>
                    <a:pt x="64147" y="11410"/>
                  </a:lnTo>
                  <a:lnTo>
                    <a:pt x="56756" y="8590"/>
                  </a:lnTo>
                  <a:lnTo>
                    <a:pt x="56000" y="5531"/>
                  </a:lnTo>
                  <a:lnTo>
                    <a:pt x="55798" y="3233"/>
                  </a:lnTo>
                  <a:lnTo>
                    <a:pt x="54604" y="1701"/>
                  </a:lnTo>
                  <a:lnTo>
                    <a:pt x="50457" y="0"/>
                  </a:lnTo>
                  <a:lnTo>
                    <a:pt x="48928" y="604"/>
                  </a:lnTo>
                  <a:lnTo>
                    <a:pt x="47908" y="2065"/>
                  </a:lnTo>
                  <a:lnTo>
                    <a:pt x="47229" y="4098"/>
                  </a:lnTo>
                  <a:lnTo>
                    <a:pt x="45718" y="5453"/>
                  </a:lnTo>
                  <a:lnTo>
                    <a:pt x="35690" y="10450"/>
                  </a:lnTo>
                  <a:lnTo>
                    <a:pt x="32733" y="12862"/>
                  </a:lnTo>
                  <a:lnTo>
                    <a:pt x="29447" y="18365"/>
                  </a:lnTo>
                  <a:lnTo>
                    <a:pt x="26929" y="24339"/>
                  </a:lnTo>
                  <a:lnTo>
                    <a:pt x="20621" y="33652"/>
                  </a:lnTo>
                  <a:lnTo>
                    <a:pt x="17221" y="43115"/>
                  </a:lnTo>
                  <a:lnTo>
                    <a:pt x="877" y="65315"/>
                  </a:lnTo>
                  <a:lnTo>
                    <a:pt x="0" y="68489"/>
                  </a:lnTo>
                  <a:lnTo>
                    <a:pt x="474" y="71664"/>
                  </a:lnTo>
                  <a:lnTo>
                    <a:pt x="6017" y="84363"/>
                  </a:lnTo>
                  <a:lnTo>
                    <a:pt x="7424" y="92007"/>
                  </a:lnTo>
                  <a:lnTo>
                    <a:pt x="8597" y="92634"/>
                  </a:lnTo>
                  <a:lnTo>
                    <a:pt x="39566" y="93874"/>
                  </a:lnTo>
                  <a:lnTo>
                    <a:pt x="45889" y="91059"/>
                  </a:lnTo>
                  <a:lnTo>
                    <a:pt x="61748" y="78699"/>
                  </a:lnTo>
                  <a:lnTo>
                    <a:pt x="74445" y="72778"/>
                  </a:lnTo>
                  <a:lnTo>
                    <a:pt x="82089" y="66788"/>
                  </a:lnTo>
                  <a:lnTo>
                    <a:pt x="83134" y="63146"/>
                  </a:lnTo>
                  <a:lnTo>
                    <a:pt x="83955" y="55916"/>
                  </a:lnTo>
                  <a:lnTo>
                    <a:pt x="89022" y="55826"/>
                  </a:lnTo>
                  <a:lnTo>
                    <a:pt x="90512" y="56872"/>
                  </a:lnTo>
                  <a:lnTo>
                    <a:pt x="91507" y="58627"/>
                  </a:lnTo>
                  <a:lnTo>
                    <a:pt x="93234" y="65491"/>
                  </a:lnTo>
                  <a:lnTo>
                    <a:pt x="93492" y="97102"/>
                  </a:lnTo>
                  <a:lnTo>
                    <a:pt x="94552" y="99206"/>
                  </a:lnTo>
                  <a:lnTo>
                    <a:pt x="96316" y="100608"/>
                  </a:lnTo>
                  <a:lnTo>
                    <a:pt x="98551" y="101543"/>
                  </a:lnTo>
                  <a:lnTo>
                    <a:pt x="100040" y="103225"/>
                  </a:lnTo>
                  <a:lnTo>
                    <a:pt x="105255" y="113527"/>
                  </a:lnTo>
                  <a:lnTo>
                    <a:pt x="112545" y="1224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367"/>
            <p:cNvSpPr/>
            <p:nvPr>
              <p:custDataLst>
                <p:tags r:id="rId92"/>
              </p:custDataLst>
            </p:nvPr>
          </p:nvSpPr>
          <p:spPr>
            <a:xfrm>
              <a:off x="10458450" y="4200677"/>
              <a:ext cx="76201" cy="123674"/>
            </a:xfrm>
            <a:custGeom>
              <a:avLst/>
              <a:gdLst/>
              <a:ahLst/>
              <a:cxnLst/>
              <a:rect l="0" t="0" r="0" b="0"/>
              <a:pathLst>
                <a:path w="76201" h="123674">
                  <a:moveTo>
                    <a:pt x="76200" y="37948"/>
                  </a:moveTo>
                  <a:lnTo>
                    <a:pt x="76200" y="37948"/>
                  </a:lnTo>
                  <a:lnTo>
                    <a:pt x="76200" y="20615"/>
                  </a:lnTo>
                  <a:lnTo>
                    <a:pt x="75142" y="20042"/>
                  </a:lnTo>
                  <a:lnTo>
                    <a:pt x="71143" y="19406"/>
                  </a:lnTo>
                  <a:lnTo>
                    <a:pt x="69654" y="18179"/>
                  </a:lnTo>
                  <a:lnTo>
                    <a:pt x="67998" y="13992"/>
                  </a:lnTo>
                  <a:lnTo>
                    <a:pt x="67066" y="5685"/>
                  </a:lnTo>
                  <a:lnTo>
                    <a:pt x="65877" y="3740"/>
                  </a:lnTo>
                  <a:lnTo>
                    <a:pt x="64027" y="2442"/>
                  </a:lnTo>
                  <a:lnTo>
                    <a:pt x="56366" y="617"/>
                  </a:lnTo>
                  <a:lnTo>
                    <a:pt x="44295" y="0"/>
                  </a:lnTo>
                  <a:lnTo>
                    <a:pt x="42230" y="1008"/>
                  </a:lnTo>
                  <a:lnTo>
                    <a:pt x="40853" y="2738"/>
                  </a:lnTo>
                  <a:lnTo>
                    <a:pt x="39936" y="4950"/>
                  </a:lnTo>
                  <a:lnTo>
                    <a:pt x="38265" y="6424"/>
                  </a:lnTo>
                  <a:lnTo>
                    <a:pt x="27980" y="11613"/>
                  </a:lnTo>
                  <a:lnTo>
                    <a:pt x="14517" y="23528"/>
                  </a:lnTo>
                  <a:lnTo>
                    <a:pt x="11743" y="29070"/>
                  </a:lnTo>
                  <a:lnTo>
                    <a:pt x="9654" y="42485"/>
                  </a:lnTo>
                  <a:lnTo>
                    <a:pt x="9537" y="55236"/>
                  </a:lnTo>
                  <a:lnTo>
                    <a:pt x="16073" y="64254"/>
                  </a:lnTo>
                  <a:lnTo>
                    <a:pt x="18167" y="73141"/>
                  </a:lnTo>
                  <a:lnTo>
                    <a:pt x="18659" y="79342"/>
                  </a:lnTo>
                  <a:lnTo>
                    <a:pt x="19848" y="81419"/>
                  </a:lnTo>
                  <a:lnTo>
                    <a:pt x="21698" y="82804"/>
                  </a:lnTo>
                  <a:lnTo>
                    <a:pt x="26576" y="85401"/>
                  </a:lnTo>
                  <a:lnTo>
                    <a:pt x="32273" y="90082"/>
                  </a:lnTo>
                  <a:lnTo>
                    <a:pt x="35511" y="95691"/>
                  </a:lnTo>
                  <a:lnTo>
                    <a:pt x="37759" y="104505"/>
                  </a:lnTo>
                  <a:lnTo>
                    <a:pt x="38054" y="112669"/>
                  </a:lnTo>
                  <a:lnTo>
                    <a:pt x="37012" y="113162"/>
                  </a:lnTo>
                  <a:lnTo>
                    <a:pt x="33031" y="113710"/>
                  </a:lnTo>
                  <a:lnTo>
                    <a:pt x="31545" y="114914"/>
                  </a:lnTo>
                  <a:lnTo>
                    <a:pt x="29895" y="119074"/>
                  </a:lnTo>
                  <a:lnTo>
                    <a:pt x="28397" y="120607"/>
                  </a:lnTo>
                  <a:lnTo>
                    <a:pt x="23909" y="122311"/>
                  </a:lnTo>
                  <a:lnTo>
                    <a:pt x="0" y="1236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368"/>
            <p:cNvSpPr/>
            <p:nvPr>
              <p:custDataLst>
                <p:tags r:id="rId93"/>
              </p:custDataLst>
            </p:nvPr>
          </p:nvSpPr>
          <p:spPr>
            <a:xfrm>
              <a:off x="10287035" y="4210050"/>
              <a:ext cx="114228" cy="85723"/>
            </a:xfrm>
            <a:custGeom>
              <a:avLst/>
              <a:gdLst/>
              <a:ahLst/>
              <a:cxnLst/>
              <a:rect l="0" t="0" r="0" b="0"/>
              <a:pathLst>
                <a:path w="114228" h="85723">
                  <a:moveTo>
                    <a:pt x="19015" y="0"/>
                  </a:moveTo>
                  <a:lnTo>
                    <a:pt x="19015" y="0"/>
                  </a:lnTo>
                  <a:lnTo>
                    <a:pt x="19015" y="8201"/>
                  </a:lnTo>
                  <a:lnTo>
                    <a:pt x="12469" y="16868"/>
                  </a:lnTo>
                  <a:lnTo>
                    <a:pt x="10373" y="25694"/>
                  </a:lnTo>
                  <a:lnTo>
                    <a:pt x="9492" y="71967"/>
                  </a:lnTo>
                  <a:lnTo>
                    <a:pt x="9490" y="80699"/>
                  </a:lnTo>
                  <a:lnTo>
                    <a:pt x="8432" y="82374"/>
                  </a:lnTo>
                  <a:lnTo>
                    <a:pt x="6666" y="83491"/>
                  </a:lnTo>
                  <a:lnTo>
                    <a:pt x="0" y="85714"/>
                  </a:lnTo>
                  <a:lnTo>
                    <a:pt x="5031" y="85722"/>
                  </a:lnTo>
                  <a:lnTo>
                    <a:pt x="6517" y="84665"/>
                  </a:lnTo>
                  <a:lnTo>
                    <a:pt x="7508" y="82902"/>
                  </a:lnTo>
                  <a:lnTo>
                    <a:pt x="10288" y="69478"/>
                  </a:lnTo>
                  <a:lnTo>
                    <a:pt x="15958" y="60215"/>
                  </a:lnTo>
                  <a:lnTo>
                    <a:pt x="19167" y="50767"/>
                  </a:lnTo>
                  <a:lnTo>
                    <a:pt x="25293" y="41265"/>
                  </a:lnTo>
                  <a:lnTo>
                    <a:pt x="28635" y="31747"/>
                  </a:lnTo>
                  <a:lnTo>
                    <a:pt x="34801" y="22224"/>
                  </a:lnTo>
                  <a:lnTo>
                    <a:pt x="36615" y="15875"/>
                  </a:lnTo>
                  <a:lnTo>
                    <a:pt x="38157" y="13758"/>
                  </a:lnTo>
                  <a:lnTo>
                    <a:pt x="40242" y="12347"/>
                  </a:lnTo>
                  <a:lnTo>
                    <a:pt x="42691" y="11406"/>
                  </a:lnTo>
                  <a:lnTo>
                    <a:pt x="44325" y="9721"/>
                  </a:lnTo>
                  <a:lnTo>
                    <a:pt x="47462" y="441"/>
                  </a:lnTo>
                  <a:lnTo>
                    <a:pt x="52609" y="131"/>
                  </a:lnTo>
                  <a:lnTo>
                    <a:pt x="54111" y="1146"/>
                  </a:lnTo>
                  <a:lnTo>
                    <a:pt x="55112" y="2880"/>
                  </a:lnTo>
                  <a:lnTo>
                    <a:pt x="56720" y="8212"/>
                  </a:lnTo>
                  <a:lnTo>
                    <a:pt x="48880" y="17611"/>
                  </a:lnTo>
                  <a:lnTo>
                    <a:pt x="47972" y="23680"/>
                  </a:lnTo>
                  <a:lnTo>
                    <a:pt x="47704" y="32181"/>
                  </a:lnTo>
                  <a:lnTo>
                    <a:pt x="46607" y="34154"/>
                  </a:lnTo>
                  <a:lnTo>
                    <a:pt x="44818" y="35470"/>
                  </a:lnTo>
                  <a:lnTo>
                    <a:pt x="42567" y="36346"/>
                  </a:lnTo>
                  <a:lnTo>
                    <a:pt x="41066" y="37989"/>
                  </a:lnTo>
                  <a:lnTo>
                    <a:pt x="38069" y="47608"/>
                  </a:lnTo>
                  <a:lnTo>
                    <a:pt x="38068" y="47614"/>
                  </a:lnTo>
                  <a:lnTo>
                    <a:pt x="38065" y="39423"/>
                  </a:lnTo>
                  <a:lnTo>
                    <a:pt x="44611" y="30757"/>
                  </a:lnTo>
                  <a:lnTo>
                    <a:pt x="47767" y="21931"/>
                  </a:lnTo>
                  <a:lnTo>
                    <a:pt x="52256" y="15744"/>
                  </a:lnTo>
                  <a:lnTo>
                    <a:pt x="57776" y="12289"/>
                  </a:lnTo>
                  <a:lnTo>
                    <a:pt x="60731" y="11368"/>
                  </a:lnTo>
                  <a:lnTo>
                    <a:pt x="62700" y="9695"/>
                  </a:lnTo>
                  <a:lnTo>
                    <a:pt x="64889" y="5014"/>
                  </a:lnTo>
                  <a:lnTo>
                    <a:pt x="66531" y="3343"/>
                  </a:lnTo>
                  <a:lnTo>
                    <a:pt x="71178" y="1486"/>
                  </a:lnTo>
                  <a:lnTo>
                    <a:pt x="103254" y="3"/>
                  </a:lnTo>
                  <a:lnTo>
                    <a:pt x="112811" y="8201"/>
                  </a:lnTo>
                  <a:lnTo>
                    <a:pt x="113618" y="11759"/>
                  </a:lnTo>
                  <a:lnTo>
                    <a:pt x="114227" y="40082"/>
                  </a:lnTo>
                  <a:lnTo>
                    <a:pt x="111426" y="47095"/>
                  </a:lnTo>
                  <a:lnTo>
                    <a:pt x="107710" y="53739"/>
                  </a:lnTo>
                  <a:lnTo>
                    <a:pt x="104740" y="666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369"/>
            <p:cNvSpPr/>
            <p:nvPr>
              <p:custDataLst>
                <p:tags r:id="rId94"/>
              </p:custDataLst>
            </p:nvPr>
          </p:nvSpPr>
          <p:spPr>
            <a:xfrm>
              <a:off x="10096932" y="4200525"/>
              <a:ext cx="132919" cy="114297"/>
            </a:xfrm>
            <a:custGeom>
              <a:avLst/>
              <a:gdLst/>
              <a:ahLst/>
              <a:cxnLst/>
              <a:rect l="0" t="0" r="0" b="0"/>
              <a:pathLst>
                <a:path w="132919" h="114297">
                  <a:moveTo>
                    <a:pt x="75768" y="19050"/>
                  </a:moveTo>
                  <a:lnTo>
                    <a:pt x="75768" y="19050"/>
                  </a:lnTo>
                  <a:lnTo>
                    <a:pt x="70711" y="19050"/>
                  </a:lnTo>
                  <a:lnTo>
                    <a:pt x="69222" y="17992"/>
                  </a:lnTo>
                  <a:lnTo>
                    <a:pt x="68230" y="16228"/>
                  </a:lnTo>
                  <a:lnTo>
                    <a:pt x="67566" y="13994"/>
                  </a:lnTo>
                  <a:lnTo>
                    <a:pt x="66066" y="13562"/>
                  </a:lnTo>
                  <a:lnTo>
                    <a:pt x="61577" y="15906"/>
                  </a:lnTo>
                  <a:lnTo>
                    <a:pt x="50074" y="24975"/>
                  </a:lnTo>
                  <a:lnTo>
                    <a:pt x="28102" y="33491"/>
                  </a:lnTo>
                  <a:lnTo>
                    <a:pt x="24941" y="36086"/>
                  </a:lnTo>
                  <a:lnTo>
                    <a:pt x="12628" y="54077"/>
                  </a:lnTo>
                  <a:lnTo>
                    <a:pt x="9083" y="63531"/>
                  </a:lnTo>
                  <a:lnTo>
                    <a:pt x="2858" y="73034"/>
                  </a:lnTo>
                  <a:lnTo>
                    <a:pt x="542" y="82553"/>
                  </a:lnTo>
                  <a:lnTo>
                    <a:pt x="0" y="88901"/>
                  </a:lnTo>
                  <a:lnTo>
                    <a:pt x="914" y="91018"/>
                  </a:lnTo>
                  <a:lnTo>
                    <a:pt x="2583" y="92428"/>
                  </a:lnTo>
                  <a:lnTo>
                    <a:pt x="4752" y="93369"/>
                  </a:lnTo>
                  <a:lnTo>
                    <a:pt x="6199" y="95054"/>
                  </a:lnTo>
                  <a:lnTo>
                    <a:pt x="11343" y="105364"/>
                  </a:lnTo>
                  <a:lnTo>
                    <a:pt x="17182" y="112535"/>
                  </a:lnTo>
                  <a:lnTo>
                    <a:pt x="20802" y="113516"/>
                  </a:lnTo>
                  <a:lnTo>
                    <a:pt x="54848" y="114296"/>
                  </a:lnTo>
                  <a:lnTo>
                    <a:pt x="61221" y="109242"/>
                  </a:lnTo>
                  <a:lnTo>
                    <a:pt x="64011" y="103938"/>
                  </a:lnTo>
                  <a:lnTo>
                    <a:pt x="66047" y="93190"/>
                  </a:lnTo>
                  <a:lnTo>
                    <a:pt x="66231" y="72904"/>
                  </a:lnTo>
                  <a:lnTo>
                    <a:pt x="65176" y="70828"/>
                  </a:lnTo>
                  <a:lnTo>
                    <a:pt x="63416" y="69444"/>
                  </a:lnTo>
                  <a:lnTo>
                    <a:pt x="61184" y="68521"/>
                  </a:lnTo>
                  <a:lnTo>
                    <a:pt x="59695" y="66847"/>
                  </a:lnTo>
                  <a:lnTo>
                    <a:pt x="58041" y="62166"/>
                  </a:lnTo>
                  <a:lnTo>
                    <a:pt x="57109" y="53580"/>
                  </a:lnTo>
                  <a:lnTo>
                    <a:pt x="55920" y="51595"/>
                  </a:lnTo>
                  <a:lnTo>
                    <a:pt x="54070" y="50271"/>
                  </a:lnTo>
                  <a:lnTo>
                    <a:pt x="51778" y="49389"/>
                  </a:lnTo>
                  <a:lnTo>
                    <a:pt x="50250" y="47743"/>
                  </a:lnTo>
                  <a:lnTo>
                    <a:pt x="47313" y="38538"/>
                  </a:lnTo>
                  <a:lnTo>
                    <a:pt x="47196" y="28979"/>
                  </a:lnTo>
                  <a:lnTo>
                    <a:pt x="52251" y="28694"/>
                  </a:lnTo>
                  <a:lnTo>
                    <a:pt x="53739" y="27596"/>
                  </a:lnTo>
                  <a:lnTo>
                    <a:pt x="55395" y="23554"/>
                  </a:lnTo>
                  <a:lnTo>
                    <a:pt x="56895" y="22053"/>
                  </a:lnTo>
                  <a:lnTo>
                    <a:pt x="65816" y="19167"/>
                  </a:lnTo>
                  <a:lnTo>
                    <a:pt x="89956" y="19050"/>
                  </a:lnTo>
                  <a:lnTo>
                    <a:pt x="91577" y="20108"/>
                  </a:lnTo>
                  <a:lnTo>
                    <a:pt x="92657" y="21872"/>
                  </a:lnTo>
                  <a:lnTo>
                    <a:pt x="94533" y="28751"/>
                  </a:lnTo>
                  <a:lnTo>
                    <a:pt x="94691" y="33239"/>
                  </a:lnTo>
                  <a:lnTo>
                    <a:pt x="97584" y="38762"/>
                  </a:lnTo>
                  <a:lnTo>
                    <a:pt x="110625" y="54883"/>
                  </a:lnTo>
                  <a:lnTo>
                    <a:pt x="112908" y="63769"/>
                  </a:lnTo>
                  <a:lnTo>
                    <a:pt x="113868" y="95201"/>
                  </a:lnTo>
                  <a:lnTo>
                    <a:pt x="105666" y="95246"/>
                  </a:lnTo>
                  <a:lnTo>
                    <a:pt x="105226" y="94189"/>
                  </a:lnTo>
                  <a:lnTo>
                    <a:pt x="104345" y="49732"/>
                  </a:lnTo>
                  <a:lnTo>
                    <a:pt x="104343" y="26722"/>
                  </a:lnTo>
                  <a:lnTo>
                    <a:pt x="107167" y="19638"/>
                  </a:lnTo>
                  <a:lnTo>
                    <a:pt x="109400" y="16267"/>
                  </a:lnTo>
                  <a:lnTo>
                    <a:pt x="111949" y="14020"/>
                  </a:lnTo>
                  <a:lnTo>
                    <a:pt x="117600" y="11523"/>
                  </a:lnTo>
                  <a:lnTo>
                    <a:pt x="119530" y="9799"/>
                  </a:lnTo>
                  <a:lnTo>
                    <a:pt x="121678" y="5061"/>
                  </a:lnTo>
                  <a:lnTo>
                    <a:pt x="123307" y="3373"/>
                  </a:lnTo>
                  <a:lnTo>
                    <a:pt x="13291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370"/>
            <p:cNvSpPr/>
            <p:nvPr>
              <p:custDataLst>
                <p:tags r:id="rId95"/>
              </p:custDataLst>
            </p:nvPr>
          </p:nvSpPr>
          <p:spPr>
            <a:xfrm>
              <a:off x="10010776" y="4238625"/>
              <a:ext cx="95250" cy="28576"/>
            </a:xfrm>
            <a:custGeom>
              <a:avLst/>
              <a:gdLst/>
              <a:ahLst/>
              <a:cxnLst/>
              <a:rect l="0" t="0" r="0" b="0"/>
              <a:pathLst>
                <a:path w="95250" h="28576">
                  <a:moveTo>
                    <a:pt x="9524" y="28575"/>
                  </a:moveTo>
                  <a:lnTo>
                    <a:pt x="9524" y="28575"/>
                  </a:lnTo>
                  <a:lnTo>
                    <a:pt x="9" y="19060"/>
                  </a:lnTo>
                  <a:lnTo>
                    <a:pt x="0" y="10850"/>
                  </a:lnTo>
                  <a:lnTo>
                    <a:pt x="1057" y="10408"/>
                  </a:lnTo>
                  <a:lnTo>
                    <a:pt x="16246" y="8544"/>
                  </a:lnTo>
                  <a:lnTo>
                    <a:pt x="28648" y="2001"/>
                  </a:lnTo>
                  <a:lnTo>
                    <a:pt x="73821" y="23"/>
                  </a:lnTo>
                  <a:lnTo>
                    <a:pt x="9524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371"/>
            <p:cNvSpPr/>
            <p:nvPr>
              <p:custDataLst>
                <p:tags r:id="rId96"/>
              </p:custDataLst>
            </p:nvPr>
          </p:nvSpPr>
          <p:spPr>
            <a:xfrm>
              <a:off x="10067926" y="4029194"/>
              <a:ext cx="66663" cy="314207"/>
            </a:xfrm>
            <a:custGeom>
              <a:avLst/>
              <a:gdLst/>
              <a:ahLst/>
              <a:cxnLst/>
              <a:rect l="0" t="0" r="0" b="0"/>
              <a:pathLst>
                <a:path w="66663" h="314207">
                  <a:moveTo>
                    <a:pt x="47624" y="37981"/>
                  </a:moveTo>
                  <a:lnTo>
                    <a:pt x="47624" y="37981"/>
                  </a:lnTo>
                  <a:lnTo>
                    <a:pt x="52681" y="37981"/>
                  </a:lnTo>
                  <a:lnTo>
                    <a:pt x="54170" y="36923"/>
                  </a:lnTo>
                  <a:lnTo>
                    <a:pt x="55162" y="35159"/>
                  </a:lnTo>
                  <a:lnTo>
                    <a:pt x="55826" y="32925"/>
                  </a:lnTo>
                  <a:lnTo>
                    <a:pt x="57326" y="31435"/>
                  </a:lnTo>
                  <a:lnTo>
                    <a:pt x="61815" y="29780"/>
                  </a:lnTo>
                  <a:lnTo>
                    <a:pt x="63434" y="28280"/>
                  </a:lnTo>
                  <a:lnTo>
                    <a:pt x="66547" y="19358"/>
                  </a:lnTo>
                  <a:lnTo>
                    <a:pt x="66662" y="10768"/>
                  </a:lnTo>
                  <a:lnTo>
                    <a:pt x="65607" y="10314"/>
                  </a:lnTo>
                  <a:lnTo>
                    <a:pt x="61615" y="9809"/>
                  </a:lnTo>
                  <a:lnTo>
                    <a:pt x="60126" y="8617"/>
                  </a:lnTo>
                  <a:lnTo>
                    <a:pt x="58472" y="4469"/>
                  </a:lnTo>
                  <a:lnTo>
                    <a:pt x="56972" y="2940"/>
                  </a:lnTo>
                  <a:lnTo>
                    <a:pt x="48051" y="0"/>
                  </a:lnTo>
                  <a:lnTo>
                    <a:pt x="24029" y="23480"/>
                  </a:lnTo>
                  <a:lnTo>
                    <a:pt x="21263" y="31889"/>
                  </a:lnTo>
                  <a:lnTo>
                    <a:pt x="16882" y="48523"/>
                  </a:lnTo>
                  <a:lnTo>
                    <a:pt x="2631" y="85696"/>
                  </a:lnTo>
                  <a:lnTo>
                    <a:pt x="154" y="126917"/>
                  </a:lnTo>
                  <a:lnTo>
                    <a:pt x="5" y="173195"/>
                  </a:lnTo>
                  <a:lnTo>
                    <a:pt x="0" y="215890"/>
                  </a:lnTo>
                  <a:lnTo>
                    <a:pt x="8641" y="259179"/>
                  </a:lnTo>
                  <a:lnTo>
                    <a:pt x="9520" y="306471"/>
                  </a:lnTo>
                  <a:lnTo>
                    <a:pt x="9524" y="3142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372"/>
            <p:cNvSpPr/>
            <p:nvPr>
              <p:custDataLst>
                <p:tags r:id="rId97"/>
              </p:custDataLst>
            </p:nvPr>
          </p:nvSpPr>
          <p:spPr>
            <a:xfrm>
              <a:off x="11372850" y="3486945"/>
              <a:ext cx="123395" cy="418306"/>
            </a:xfrm>
            <a:custGeom>
              <a:avLst/>
              <a:gdLst/>
              <a:ahLst/>
              <a:cxnLst/>
              <a:rect l="0" t="0" r="0" b="0"/>
              <a:pathLst>
                <a:path w="123395" h="418306">
                  <a:moveTo>
                    <a:pt x="57150" y="27780"/>
                  </a:moveTo>
                  <a:lnTo>
                    <a:pt x="57150" y="27780"/>
                  </a:lnTo>
                  <a:lnTo>
                    <a:pt x="57150" y="18648"/>
                  </a:lnTo>
                  <a:lnTo>
                    <a:pt x="65352" y="1887"/>
                  </a:lnTo>
                  <a:lnTo>
                    <a:pt x="66852" y="993"/>
                  </a:lnTo>
                  <a:lnTo>
                    <a:pt x="71341" y="0"/>
                  </a:lnTo>
                  <a:lnTo>
                    <a:pt x="76861" y="2380"/>
                  </a:lnTo>
                  <a:lnTo>
                    <a:pt x="82844" y="5908"/>
                  </a:lnTo>
                  <a:lnTo>
                    <a:pt x="92162" y="8952"/>
                  </a:lnTo>
                  <a:lnTo>
                    <a:pt x="98465" y="13415"/>
                  </a:lnTo>
                  <a:lnTo>
                    <a:pt x="101970" y="18926"/>
                  </a:lnTo>
                  <a:lnTo>
                    <a:pt x="102905" y="21878"/>
                  </a:lnTo>
                  <a:lnTo>
                    <a:pt x="104587" y="23845"/>
                  </a:lnTo>
                  <a:lnTo>
                    <a:pt x="109278" y="26031"/>
                  </a:lnTo>
                  <a:lnTo>
                    <a:pt x="110952" y="28731"/>
                  </a:lnTo>
                  <a:lnTo>
                    <a:pt x="116461" y="45450"/>
                  </a:lnTo>
                  <a:lnTo>
                    <a:pt x="120553" y="52566"/>
                  </a:lnTo>
                  <a:lnTo>
                    <a:pt x="122855" y="63581"/>
                  </a:lnTo>
                  <a:lnTo>
                    <a:pt x="123394" y="74030"/>
                  </a:lnTo>
                  <a:lnTo>
                    <a:pt x="120811" y="82908"/>
                  </a:lnTo>
                  <a:lnTo>
                    <a:pt x="117194" y="90381"/>
                  </a:lnTo>
                  <a:lnTo>
                    <a:pt x="114099" y="100539"/>
                  </a:lnTo>
                  <a:lnTo>
                    <a:pt x="108009" y="111309"/>
                  </a:lnTo>
                  <a:lnTo>
                    <a:pt x="104675" y="126378"/>
                  </a:lnTo>
                  <a:lnTo>
                    <a:pt x="97455" y="138016"/>
                  </a:lnTo>
                  <a:lnTo>
                    <a:pt x="72988" y="164271"/>
                  </a:lnTo>
                  <a:lnTo>
                    <a:pt x="66657" y="167818"/>
                  </a:lnTo>
                  <a:lnTo>
                    <a:pt x="63488" y="168763"/>
                  </a:lnTo>
                  <a:lnTo>
                    <a:pt x="61376" y="170452"/>
                  </a:lnTo>
                  <a:lnTo>
                    <a:pt x="40280" y="199834"/>
                  </a:lnTo>
                  <a:lnTo>
                    <a:pt x="38184" y="218108"/>
                  </a:lnTo>
                  <a:lnTo>
                    <a:pt x="38103" y="240622"/>
                  </a:lnTo>
                  <a:lnTo>
                    <a:pt x="40924" y="246907"/>
                  </a:lnTo>
                  <a:lnTo>
                    <a:pt x="44646" y="253228"/>
                  </a:lnTo>
                  <a:lnTo>
                    <a:pt x="47037" y="265910"/>
                  </a:lnTo>
                  <a:lnTo>
                    <a:pt x="47234" y="269083"/>
                  </a:lnTo>
                  <a:lnTo>
                    <a:pt x="50273" y="275431"/>
                  </a:lnTo>
                  <a:lnTo>
                    <a:pt x="54093" y="281780"/>
                  </a:lnTo>
                  <a:lnTo>
                    <a:pt x="66033" y="322466"/>
                  </a:lnTo>
                  <a:lnTo>
                    <a:pt x="66663" y="354795"/>
                  </a:lnTo>
                  <a:lnTo>
                    <a:pt x="63848" y="361150"/>
                  </a:lnTo>
                  <a:lnTo>
                    <a:pt x="60127" y="367503"/>
                  </a:lnTo>
                  <a:lnTo>
                    <a:pt x="57738" y="380205"/>
                  </a:lnTo>
                  <a:lnTo>
                    <a:pt x="57541" y="383380"/>
                  </a:lnTo>
                  <a:lnTo>
                    <a:pt x="54502" y="389730"/>
                  </a:lnTo>
                  <a:lnTo>
                    <a:pt x="50682" y="396080"/>
                  </a:lnTo>
                  <a:lnTo>
                    <a:pt x="48984" y="402430"/>
                  </a:lnTo>
                  <a:lnTo>
                    <a:pt x="46415" y="404547"/>
                  </a:lnTo>
                  <a:lnTo>
                    <a:pt x="29904" y="410766"/>
                  </a:lnTo>
                  <a:lnTo>
                    <a:pt x="22816" y="414954"/>
                  </a:lnTo>
                  <a:lnTo>
                    <a:pt x="11485" y="417864"/>
                  </a:lnTo>
                  <a:lnTo>
                    <a:pt x="0" y="4183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373"/>
            <p:cNvSpPr/>
            <p:nvPr>
              <p:custDataLst>
                <p:tags r:id="rId98"/>
              </p:custDataLst>
            </p:nvPr>
          </p:nvSpPr>
          <p:spPr>
            <a:xfrm>
              <a:off x="11229975" y="3762375"/>
              <a:ext cx="62631" cy="85715"/>
            </a:xfrm>
            <a:custGeom>
              <a:avLst/>
              <a:gdLst/>
              <a:ahLst/>
              <a:cxnLst/>
              <a:rect l="0" t="0" r="0" b="0"/>
              <a:pathLst>
                <a:path w="62631" h="85715">
                  <a:moveTo>
                    <a:pt x="9525" y="0"/>
                  </a:moveTo>
                  <a:lnTo>
                    <a:pt x="9525" y="0"/>
                  </a:lnTo>
                  <a:lnTo>
                    <a:pt x="1323" y="0"/>
                  </a:lnTo>
                  <a:lnTo>
                    <a:pt x="883" y="1058"/>
                  </a:lnTo>
                  <a:lnTo>
                    <a:pt x="115" y="8201"/>
                  </a:lnTo>
                  <a:lnTo>
                    <a:pt x="1136" y="8642"/>
                  </a:lnTo>
                  <a:lnTo>
                    <a:pt x="5510" y="9263"/>
                  </a:lnTo>
                  <a:lnTo>
                    <a:pt x="3154" y="9408"/>
                  </a:lnTo>
                  <a:lnTo>
                    <a:pt x="3162" y="10506"/>
                  </a:lnTo>
                  <a:lnTo>
                    <a:pt x="8479" y="17716"/>
                  </a:lnTo>
                  <a:lnTo>
                    <a:pt x="9498" y="41405"/>
                  </a:lnTo>
                  <a:lnTo>
                    <a:pt x="9525" y="71291"/>
                  </a:lnTo>
                  <a:lnTo>
                    <a:pt x="8467" y="72927"/>
                  </a:lnTo>
                  <a:lnTo>
                    <a:pt x="6701" y="74018"/>
                  </a:lnTo>
                  <a:lnTo>
                    <a:pt x="4468" y="74745"/>
                  </a:lnTo>
                  <a:lnTo>
                    <a:pt x="2979" y="76289"/>
                  </a:lnTo>
                  <a:lnTo>
                    <a:pt x="9" y="85687"/>
                  </a:lnTo>
                  <a:lnTo>
                    <a:pt x="3" y="85714"/>
                  </a:lnTo>
                  <a:lnTo>
                    <a:pt x="0" y="68115"/>
                  </a:lnTo>
                  <a:lnTo>
                    <a:pt x="6546" y="59355"/>
                  </a:lnTo>
                  <a:lnTo>
                    <a:pt x="8642" y="50512"/>
                  </a:lnTo>
                  <a:lnTo>
                    <a:pt x="9410" y="34887"/>
                  </a:lnTo>
                  <a:lnTo>
                    <a:pt x="10507" y="32783"/>
                  </a:lnTo>
                  <a:lnTo>
                    <a:pt x="12296" y="31380"/>
                  </a:lnTo>
                  <a:lnTo>
                    <a:pt x="14547" y="30445"/>
                  </a:lnTo>
                  <a:lnTo>
                    <a:pt x="16048" y="28763"/>
                  </a:lnTo>
                  <a:lnTo>
                    <a:pt x="17714" y="24073"/>
                  </a:lnTo>
                  <a:lnTo>
                    <a:pt x="19218" y="22399"/>
                  </a:lnTo>
                  <a:lnTo>
                    <a:pt x="23711" y="20538"/>
                  </a:lnTo>
                  <a:lnTo>
                    <a:pt x="25332" y="18984"/>
                  </a:lnTo>
                  <a:lnTo>
                    <a:pt x="28148" y="10980"/>
                  </a:lnTo>
                  <a:lnTo>
                    <a:pt x="31207" y="10171"/>
                  </a:lnTo>
                  <a:lnTo>
                    <a:pt x="37697" y="9563"/>
                  </a:lnTo>
                  <a:lnTo>
                    <a:pt x="55707" y="27135"/>
                  </a:lnTo>
                  <a:lnTo>
                    <a:pt x="57023" y="36649"/>
                  </a:lnTo>
                  <a:lnTo>
                    <a:pt x="57112" y="42727"/>
                  </a:lnTo>
                  <a:lnTo>
                    <a:pt x="59955" y="48270"/>
                  </a:lnTo>
                  <a:lnTo>
                    <a:pt x="62195" y="51230"/>
                  </a:lnTo>
                  <a:lnTo>
                    <a:pt x="62630" y="53203"/>
                  </a:lnTo>
                  <a:lnTo>
                    <a:pt x="61861" y="54519"/>
                  </a:lnTo>
                  <a:lnTo>
                    <a:pt x="60291" y="55396"/>
                  </a:lnTo>
                  <a:lnTo>
                    <a:pt x="59244" y="57039"/>
                  </a:lnTo>
                  <a:lnTo>
                    <a:pt x="57427" y="65197"/>
                  </a:lnTo>
                  <a:lnTo>
                    <a:pt x="57150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374"/>
            <p:cNvSpPr/>
            <p:nvPr>
              <p:custDataLst>
                <p:tags r:id="rId99"/>
              </p:custDataLst>
            </p:nvPr>
          </p:nvSpPr>
          <p:spPr>
            <a:xfrm>
              <a:off x="11087100" y="3743325"/>
              <a:ext cx="57151" cy="1"/>
            </a:xfrm>
            <a:custGeom>
              <a:avLst/>
              <a:gdLst/>
              <a:ahLst/>
              <a:cxnLst/>
              <a:rect l="0" t="0" r="0" b="0"/>
              <a:pathLst>
                <a:path w="57151" h="1">
                  <a:moveTo>
                    <a:pt x="0" y="0"/>
                  </a:moveTo>
                  <a:lnTo>
                    <a:pt x="0" y="0"/>
                  </a:lnTo>
                  <a:lnTo>
                    <a:pt x="44459" y="0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375"/>
            <p:cNvSpPr/>
            <p:nvPr>
              <p:custDataLst>
                <p:tags r:id="rId100"/>
              </p:custDataLst>
            </p:nvPr>
          </p:nvSpPr>
          <p:spPr>
            <a:xfrm>
              <a:off x="11087100" y="3581400"/>
              <a:ext cx="161923" cy="266700"/>
            </a:xfrm>
            <a:custGeom>
              <a:avLst/>
              <a:gdLst/>
              <a:ahLst/>
              <a:cxnLst/>
              <a:rect l="0" t="0" r="0" b="0"/>
              <a:pathLst>
                <a:path w="161923" h="266700">
                  <a:moveTo>
                    <a:pt x="152400" y="9525"/>
                  </a:moveTo>
                  <a:lnTo>
                    <a:pt x="152400" y="9525"/>
                  </a:lnTo>
                  <a:lnTo>
                    <a:pt x="160602" y="9525"/>
                  </a:lnTo>
                  <a:lnTo>
                    <a:pt x="161042" y="8467"/>
                  </a:lnTo>
                  <a:lnTo>
                    <a:pt x="161922" y="34"/>
                  </a:lnTo>
                  <a:lnTo>
                    <a:pt x="120610" y="0"/>
                  </a:lnTo>
                  <a:lnTo>
                    <a:pt x="114282" y="2822"/>
                  </a:lnTo>
                  <a:lnTo>
                    <a:pt x="107941" y="6546"/>
                  </a:lnTo>
                  <a:lnTo>
                    <a:pt x="95249" y="8936"/>
                  </a:lnTo>
                  <a:lnTo>
                    <a:pt x="87842" y="10321"/>
                  </a:lnTo>
                  <a:lnTo>
                    <a:pt x="69881" y="17692"/>
                  </a:lnTo>
                  <a:lnTo>
                    <a:pt x="44034" y="41706"/>
                  </a:lnTo>
                  <a:lnTo>
                    <a:pt x="40738" y="47816"/>
                  </a:lnTo>
                  <a:lnTo>
                    <a:pt x="38447" y="63525"/>
                  </a:lnTo>
                  <a:lnTo>
                    <a:pt x="37051" y="93134"/>
                  </a:lnTo>
                  <a:lnTo>
                    <a:pt x="21211" y="140715"/>
                  </a:lnTo>
                  <a:lnTo>
                    <a:pt x="18277" y="165012"/>
                  </a:lnTo>
                  <a:lnTo>
                    <a:pt x="2165" y="207507"/>
                  </a:lnTo>
                  <a:lnTo>
                    <a:pt x="1" y="254526"/>
                  </a:lnTo>
                  <a:lnTo>
                    <a:pt x="0" y="256652"/>
                  </a:lnTo>
                  <a:lnTo>
                    <a:pt x="9134" y="266294"/>
                  </a:lnTo>
                  <a:lnTo>
                    <a:pt x="54041" y="266699"/>
                  </a:lnTo>
                  <a:lnTo>
                    <a:pt x="58591" y="263877"/>
                  </a:lnTo>
                  <a:lnTo>
                    <a:pt x="64141" y="260154"/>
                  </a:lnTo>
                  <a:lnTo>
                    <a:pt x="73214" y="256999"/>
                  </a:lnTo>
                  <a:lnTo>
                    <a:pt x="82607" y="250891"/>
                  </a:lnTo>
                  <a:lnTo>
                    <a:pt x="95250" y="247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376"/>
            <p:cNvSpPr/>
            <p:nvPr>
              <p:custDataLst>
                <p:tags r:id="rId101"/>
              </p:custDataLst>
            </p:nvPr>
          </p:nvSpPr>
          <p:spPr>
            <a:xfrm>
              <a:off x="10915650" y="3829050"/>
              <a:ext cx="38101" cy="85726"/>
            </a:xfrm>
            <a:custGeom>
              <a:avLst/>
              <a:gdLst/>
              <a:ahLst/>
              <a:cxnLst/>
              <a:rect l="0" t="0" r="0" b="0"/>
              <a:pathLst>
                <a:path w="38101" h="85726">
                  <a:moveTo>
                    <a:pt x="38100" y="0"/>
                  </a:moveTo>
                  <a:lnTo>
                    <a:pt x="38100" y="0"/>
                  </a:lnTo>
                  <a:lnTo>
                    <a:pt x="38100" y="30591"/>
                  </a:lnTo>
                  <a:lnTo>
                    <a:pt x="35276" y="37585"/>
                  </a:lnTo>
                  <a:lnTo>
                    <a:pt x="31554" y="44221"/>
                  </a:lnTo>
                  <a:lnTo>
                    <a:pt x="29898" y="50698"/>
                  </a:lnTo>
                  <a:lnTo>
                    <a:pt x="23519" y="57105"/>
                  </a:lnTo>
                  <a:lnTo>
                    <a:pt x="15745" y="63480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377"/>
            <p:cNvSpPr/>
            <p:nvPr>
              <p:custDataLst>
                <p:tags r:id="rId102"/>
              </p:custDataLst>
            </p:nvPr>
          </p:nvSpPr>
          <p:spPr>
            <a:xfrm>
              <a:off x="10791825" y="3829050"/>
              <a:ext cx="28576" cy="19051"/>
            </a:xfrm>
            <a:custGeom>
              <a:avLst/>
              <a:gdLst/>
              <a:ahLst/>
              <a:cxnLst/>
              <a:rect l="0" t="0" r="0" b="0"/>
              <a:pathLst>
                <a:path w="28576" h="19051">
                  <a:moveTo>
                    <a:pt x="0" y="19050"/>
                  </a:moveTo>
                  <a:lnTo>
                    <a:pt x="0" y="19050"/>
                  </a:lnTo>
                  <a:lnTo>
                    <a:pt x="0" y="9918"/>
                  </a:lnTo>
                  <a:lnTo>
                    <a:pt x="5057" y="4585"/>
                  </a:lnTo>
                  <a:lnTo>
                    <a:pt x="10361" y="2037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378"/>
            <p:cNvSpPr/>
            <p:nvPr>
              <p:custDataLst>
                <p:tags r:id="rId103"/>
              </p:custDataLst>
            </p:nvPr>
          </p:nvSpPr>
          <p:spPr>
            <a:xfrm>
              <a:off x="10639425" y="3852137"/>
              <a:ext cx="19051" cy="5489"/>
            </a:xfrm>
            <a:custGeom>
              <a:avLst/>
              <a:gdLst/>
              <a:ahLst/>
              <a:cxnLst/>
              <a:rect l="0" t="0" r="0" b="0"/>
              <a:pathLst>
                <a:path w="19051" h="5489">
                  <a:moveTo>
                    <a:pt x="0" y="5488"/>
                  </a:moveTo>
                  <a:lnTo>
                    <a:pt x="0" y="5488"/>
                  </a:lnTo>
                  <a:lnTo>
                    <a:pt x="9410" y="5488"/>
                  </a:lnTo>
                  <a:lnTo>
                    <a:pt x="9490" y="431"/>
                  </a:lnTo>
                  <a:lnTo>
                    <a:pt x="10560" y="0"/>
                  </a:lnTo>
                  <a:lnTo>
                    <a:pt x="19050" y="54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379"/>
            <p:cNvSpPr/>
            <p:nvPr>
              <p:custDataLst>
                <p:tags r:id="rId104"/>
              </p:custDataLst>
            </p:nvPr>
          </p:nvSpPr>
          <p:spPr>
            <a:xfrm>
              <a:off x="10496550" y="3857625"/>
              <a:ext cx="47626" cy="47626"/>
            </a:xfrm>
            <a:custGeom>
              <a:avLst/>
              <a:gdLst/>
              <a:ahLst/>
              <a:cxnLst/>
              <a:rect l="0" t="0" r="0" b="0"/>
              <a:pathLst>
                <a:path w="47626" h="47626">
                  <a:moveTo>
                    <a:pt x="47625" y="0"/>
                  </a:moveTo>
                  <a:lnTo>
                    <a:pt x="47625" y="0"/>
                  </a:lnTo>
                  <a:lnTo>
                    <a:pt x="47625" y="9132"/>
                  </a:lnTo>
                  <a:lnTo>
                    <a:pt x="42568" y="14465"/>
                  </a:lnTo>
                  <a:lnTo>
                    <a:pt x="37264" y="17013"/>
                  </a:lnTo>
                  <a:lnTo>
                    <a:pt x="25236" y="18648"/>
                  </a:lnTo>
                  <a:lnTo>
                    <a:pt x="23173" y="19840"/>
                  </a:lnTo>
                  <a:lnTo>
                    <a:pt x="21799" y="21694"/>
                  </a:lnTo>
                  <a:lnTo>
                    <a:pt x="19214" y="26575"/>
                  </a:lnTo>
                  <a:lnTo>
                    <a:pt x="14536" y="32272"/>
                  </a:lnTo>
                  <a:lnTo>
                    <a:pt x="8930" y="35510"/>
                  </a:lnTo>
                  <a:lnTo>
                    <a:pt x="5953" y="36373"/>
                  </a:lnTo>
                  <a:lnTo>
                    <a:pt x="3969" y="38007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380"/>
            <p:cNvSpPr/>
            <p:nvPr>
              <p:custDataLst>
                <p:tags r:id="rId105"/>
              </p:custDataLst>
            </p:nvPr>
          </p:nvSpPr>
          <p:spPr>
            <a:xfrm>
              <a:off x="10439400" y="3705225"/>
              <a:ext cx="9526" cy="76201"/>
            </a:xfrm>
            <a:custGeom>
              <a:avLst/>
              <a:gdLst/>
              <a:ahLst/>
              <a:cxnLst/>
              <a:rect l="0" t="0" r="0" b="0"/>
              <a:pathLst>
                <a:path w="9526" h="76201">
                  <a:moveTo>
                    <a:pt x="9525" y="0"/>
                  </a:moveTo>
                  <a:lnTo>
                    <a:pt x="9525" y="0"/>
                  </a:lnTo>
                  <a:lnTo>
                    <a:pt x="9525" y="8201"/>
                  </a:lnTo>
                  <a:lnTo>
                    <a:pt x="8467" y="8642"/>
                  </a:lnTo>
                  <a:lnTo>
                    <a:pt x="4468" y="9132"/>
                  </a:lnTo>
                  <a:lnTo>
                    <a:pt x="2979" y="10321"/>
                  </a:lnTo>
                  <a:lnTo>
                    <a:pt x="115" y="18648"/>
                  </a:lnTo>
                  <a:lnTo>
                    <a:pt x="0" y="60339"/>
                  </a:lnTo>
                  <a:lnTo>
                    <a:pt x="2824" y="66681"/>
                  </a:lnTo>
                  <a:lnTo>
                    <a:pt x="9525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381"/>
            <p:cNvSpPr/>
            <p:nvPr>
              <p:custDataLst>
                <p:tags r:id="rId106"/>
              </p:custDataLst>
            </p:nvPr>
          </p:nvSpPr>
          <p:spPr>
            <a:xfrm>
              <a:off x="10277870" y="3715143"/>
              <a:ext cx="94856" cy="9133"/>
            </a:xfrm>
            <a:custGeom>
              <a:avLst/>
              <a:gdLst/>
              <a:ahLst/>
              <a:cxnLst/>
              <a:rect l="0" t="0" r="0" b="0"/>
              <a:pathLst>
                <a:path w="94856" h="9133">
                  <a:moveTo>
                    <a:pt x="18655" y="9132"/>
                  </a:moveTo>
                  <a:lnTo>
                    <a:pt x="18655" y="9132"/>
                  </a:lnTo>
                  <a:lnTo>
                    <a:pt x="0" y="9132"/>
                  </a:lnTo>
                  <a:lnTo>
                    <a:pt x="4779" y="9132"/>
                  </a:lnTo>
                  <a:lnTo>
                    <a:pt x="6229" y="8074"/>
                  </a:lnTo>
                  <a:lnTo>
                    <a:pt x="7840" y="4075"/>
                  </a:lnTo>
                  <a:lnTo>
                    <a:pt x="9328" y="2586"/>
                  </a:lnTo>
                  <a:lnTo>
                    <a:pt x="13803" y="931"/>
                  </a:lnTo>
                  <a:lnTo>
                    <a:pt x="22274" y="0"/>
                  </a:lnTo>
                  <a:lnTo>
                    <a:pt x="28378" y="2604"/>
                  </a:lnTo>
                  <a:lnTo>
                    <a:pt x="34618" y="6231"/>
                  </a:lnTo>
                  <a:lnTo>
                    <a:pt x="47248" y="8559"/>
                  </a:lnTo>
                  <a:lnTo>
                    <a:pt x="94855" y="91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382"/>
            <p:cNvSpPr/>
            <p:nvPr>
              <p:custDataLst>
                <p:tags r:id="rId107"/>
              </p:custDataLst>
            </p:nvPr>
          </p:nvSpPr>
          <p:spPr>
            <a:xfrm>
              <a:off x="10306050" y="3582366"/>
              <a:ext cx="152398" cy="237160"/>
            </a:xfrm>
            <a:custGeom>
              <a:avLst/>
              <a:gdLst/>
              <a:ahLst/>
              <a:cxnLst/>
              <a:rect l="0" t="0" r="0" b="0"/>
              <a:pathLst>
                <a:path w="152398" h="237160">
                  <a:moveTo>
                    <a:pt x="133350" y="18084"/>
                  </a:moveTo>
                  <a:lnTo>
                    <a:pt x="133350" y="18084"/>
                  </a:lnTo>
                  <a:lnTo>
                    <a:pt x="141552" y="18084"/>
                  </a:lnTo>
                  <a:lnTo>
                    <a:pt x="152396" y="8564"/>
                  </a:lnTo>
                  <a:lnTo>
                    <a:pt x="152397" y="8562"/>
                  </a:lnTo>
                  <a:lnTo>
                    <a:pt x="147342" y="3503"/>
                  </a:lnTo>
                  <a:lnTo>
                    <a:pt x="142039" y="1020"/>
                  </a:lnTo>
                  <a:lnTo>
                    <a:pt x="139143" y="358"/>
                  </a:lnTo>
                  <a:lnTo>
                    <a:pt x="137213" y="975"/>
                  </a:lnTo>
                  <a:lnTo>
                    <a:pt x="135924" y="2445"/>
                  </a:lnTo>
                  <a:lnTo>
                    <a:pt x="135065" y="4483"/>
                  </a:lnTo>
                  <a:lnTo>
                    <a:pt x="133436" y="4783"/>
                  </a:lnTo>
                  <a:lnTo>
                    <a:pt x="125299" y="0"/>
                  </a:lnTo>
                  <a:lnTo>
                    <a:pt x="121658" y="2285"/>
                  </a:lnTo>
                  <a:lnTo>
                    <a:pt x="119205" y="4377"/>
                  </a:lnTo>
                  <a:lnTo>
                    <a:pt x="113658" y="6700"/>
                  </a:lnTo>
                  <a:lnTo>
                    <a:pt x="88875" y="9545"/>
                  </a:lnTo>
                  <a:lnTo>
                    <a:pt x="78078" y="16750"/>
                  </a:lnTo>
                  <a:lnTo>
                    <a:pt x="71700" y="17688"/>
                  </a:lnTo>
                  <a:lnTo>
                    <a:pt x="70026" y="18879"/>
                  </a:lnTo>
                  <a:lnTo>
                    <a:pt x="68910" y="20730"/>
                  </a:lnTo>
                  <a:lnTo>
                    <a:pt x="68164" y="23023"/>
                  </a:lnTo>
                  <a:lnTo>
                    <a:pt x="66610" y="24551"/>
                  </a:lnTo>
                  <a:lnTo>
                    <a:pt x="57061" y="28399"/>
                  </a:lnTo>
                  <a:lnTo>
                    <a:pt x="52525" y="32546"/>
                  </a:lnTo>
                  <a:lnTo>
                    <a:pt x="49802" y="37917"/>
                  </a:lnTo>
                  <a:lnTo>
                    <a:pt x="47709" y="56019"/>
                  </a:lnTo>
                  <a:lnTo>
                    <a:pt x="47628" y="78526"/>
                  </a:lnTo>
                  <a:lnTo>
                    <a:pt x="44804" y="84811"/>
                  </a:lnTo>
                  <a:lnTo>
                    <a:pt x="41080" y="91132"/>
                  </a:lnTo>
                  <a:lnTo>
                    <a:pt x="38688" y="103814"/>
                  </a:lnTo>
                  <a:lnTo>
                    <a:pt x="38491" y="106987"/>
                  </a:lnTo>
                  <a:lnTo>
                    <a:pt x="35452" y="113335"/>
                  </a:lnTo>
                  <a:lnTo>
                    <a:pt x="31632" y="119684"/>
                  </a:lnTo>
                  <a:lnTo>
                    <a:pt x="28423" y="129209"/>
                  </a:lnTo>
                  <a:lnTo>
                    <a:pt x="22297" y="139792"/>
                  </a:lnTo>
                  <a:lnTo>
                    <a:pt x="18955" y="154805"/>
                  </a:lnTo>
                  <a:lnTo>
                    <a:pt x="11701" y="169895"/>
                  </a:lnTo>
                  <a:lnTo>
                    <a:pt x="10975" y="173267"/>
                  </a:lnTo>
                  <a:lnTo>
                    <a:pt x="1451" y="192675"/>
                  </a:lnTo>
                  <a:lnTo>
                    <a:pt x="0" y="232259"/>
                  </a:lnTo>
                  <a:lnTo>
                    <a:pt x="1058" y="233893"/>
                  </a:lnTo>
                  <a:lnTo>
                    <a:pt x="2824" y="234981"/>
                  </a:lnTo>
                  <a:lnTo>
                    <a:pt x="9702" y="236873"/>
                  </a:lnTo>
                  <a:lnTo>
                    <a:pt x="50919" y="237159"/>
                  </a:lnTo>
                  <a:lnTo>
                    <a:pt x="57203" y="234337"/>
                  </a:lnTo>
                  <a:lnTo>
                    <a:pt x="63524" y="230613"/>
                  </a:lnTo>
                  <a:lnTo>
                    <a:pt x="74322" y="228027"/>
                  </a:lnTo>
                  <a:lnTo>
                    <a:pt x="80700" y="227751"/>
                  </a:lnTo>
                  <a:lnTo>
                    <a:pt x="82374" y="226653"/>
                  </a:lnTo>
                  <a:lnTo>
                    <a:pt x="83490" y="224864"/>
                  </a:lnTo>
                  <a:lnTo>
                    <a:pt x="85725" y="2181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383"/>
            <p:cNvSpPr/>
            <p:nvPr>
              <p:custDataLst>
                <p:tags r:id="rId108"/>
              </p:custDataLst>
            </p:nvPr>
          </p:nvSpPr>
          <p:spPr>
            <a:xfrm>
              <a:off x="10172710" y="3499712"/>
              <a:ext cx="152391" cy="405408"/>
            </a:xfrm>
            <a:custGeom>
              <a:avLst/>
              <a:gdLst/>
              <a:ahLst/>
              <a:cxnLst/>
              <a:rect l="0" t="0" r="0" b="0"/>
              <a:pathLst>
                <a:path w="152391" h="405408">
                  <a:moveTo>
                    <a:pt x="152390" y="5488"/>
                  </a:moveTo>
                  <a:lnTo>
                    <a:pt x="152390" y="5488"/>
                  </a:lnTo>
                  <a:lnTo>
                    <a:pt x="147333" y="5488"/>
                  </a:lnTo>
                  <a:lnTo>
                    <a:pt x="142029" y="2666"/>
                  </a:lnTo>
                  <a:lnTo>
                    <a:pt x="139133" y="431"/>
                  </a:lnTo>
                  <a:lnTo>
                    <a:pt x="137203" y="0"/>
                  </a:lnTo>
                  <a:lnTo>
                    <a:pt x="135914" y="771"/>
                  </a:lnTo>
                  <a:lnTo>
                    <a:pt x="135055" y="2344"/>
                  </a:lnTo>
                  <a:lnTo>
                    <a:pt x="133426" y="3392"/>
                  </a:lnTo>
                  <a:lnTo>
                    <a:pt x="125289" y="5212"/>
                  </a:lnTo>
                  <a:lnTo>
                    <a:pt x="101463" y="5481"/>
                  </a:lnTo>
                  <a:lnTo>
                    <a:pt x="95183" y="8307"/>
                  </a:lnTo>
                  <a:lnTo>
                    <a:pt x="88865" y="12033"/>
                  </a:lnTo>
                  <a:lnTo>
                    <a:pt x="79356" y="15189"/>
                  </a:lnTo>
                  <a:lnTo>
                    <a:pt x="63490" y="28154"/>
                  </a:lnTo>
                  <a:lnTo>
                    <a:pt x="53965" y="42425"/>
                  </a:lnTo>
                  <a:lnTo>
                    <a:pt x="48172" y="60376"/>
                  </a:lnTo>
                  <a:lnTo>
                    <a:pt x="50685" y="64455"/>
                  </a:lnTo>
                  <a:lnTo>
                    <a:pt x="54271" y="69795"/>
                  </a:lnTo>
                  <a:lnTo>
                    <a:pt x="57348" y="78753"/>
                  </a:lnTo>
                  <a:lnTo>
                    <a:pt x="61819" y="84969"/>
                  </a:lnTo>
                  <a:lnTo>
                    <a:pt x="67334" y="88438"/>
                  </a:lnTo>
                  <a:lnTo>
                    <a:pt x="73313" y="91038"/>
                  </a:lnTo>
                  <a:lnTo>
                    <a:pt x="98427" y="113555"/>
                  </a:lnTo>
                  <a:lnTo>
                    <a:pt x="101947" y="119840"/>
                  </a:lnTo>
                  <a:lnTo>
                    <a:pt x="104570" y="126161"/>
                  </a:lnTo>
                  <a:lnTo>
                    <a:pt x="110939" y="135670"/>
                  </a:lnTo>
                  <a:lnTo>
                    <a:pt x="113297" y="145190"/>
                  </a:lnTo>
                  <a:lnTo>
                    <a:pt x="114159" y="161063"/>
                  </a:lnTo>
                  <a:lnTo>
                    <a:pt x="111409" y="167413"/>
                  </a:lnTo>
                  <a:lnTo>
                    <a:pt x="66858" y="214842"/>
                  </a:lnTo>
                  <a:lnTo>
                    <a:pt x="62164" y="219537"/>
                  </a:lnTo>
                  <a:lnTo>
                    <a:pt x="56551" y="222329"/>
                  </a:lnTo>
                  <a:lnTo>
                    <a:pt x="53572" y="223074"/>
                  </a:lnTo>
                  <a:lnTo>
                    <a:pt x="51587" y="224628"/>
                  </a:lnTo>
                  <a:lnTo>
                    <a:pt x="49380" y="229178"/>
                  </a:lnTo>
                  <a:lnTo>
                    <a:pt x="47734" y="230815"/>
                  </a:lnTo>
                  <a:lnTo>
                    <a:pt x="43082" y="232633"/>
                  </a:lnTo>
                  <a:lnTo>
                    <a:pt x="41418" y="234176"/>
                  </a:lnTo>
                  <a:lnTo>
                    <a:pt x="38528" y="242162"/>
                  </a:lnTo>
                  <a:lnTo>
                    <a:pt x="35463" y="242968"/>
                  </a:lnTo>
                  <a:lnTo>
                    <a:pt x="33163" y="243183"/>
                  </a:lnTo>
                  <a:lnTo>
                    <a:pt x="31631" y="244385"/>
                  </a:lnTo>
                  <a:lnTo>
                    <a:pt x="28968" y="251776"/>
                  </a:lnTo>
                  <a:lnTo>
                    <a:pt x="28568" y="270737"/>
                  </a:lnTo>
                  <a:lnTo>
                    <a:pt x="22020" y="279506"/>
                  </a:lnTo>
                  <a:lnTo>
                    <a:pt x="19923" y="288349"/>
                  </a:lnTo>
                  <a:lnTo>
                    <a:pt x="19075" y="313474"/>
                  </a:lnTo>
                  <a:lnTo>
                    <a:pt x="16233" y="319818"/>
                  </a:lnTo>
                  <a:lnTo>
                    <a:pt x="12501" y="326165"/>
                  </a:lnTo>
                  <a:lnTo>
                    <a:pt x="10106" y="338863"/>
                  </a:lnTo>
                  <a:lnTo>
                    <a:pt x="9550" y="361088"/>
                  </a:lnTo>
                  <a:lnTo>
                    <a:pt x="6708" y="367438"/>
                  </a:lnTo>
                  <a:lnTo>
                    <a:pt x="2976" y="373788"/>
                  </a:lnTo>
                  <a:lnTo>
                    <a:pt x="581" y="386488"/>
                  </a:lnTo>
                  <a:lnTo>
                    <a:pt x="0" y="404049"/>
                  </a:lnTo>
                  <a:lnTo>
                    <a:pt x="1057" y="404545"/>
                  </a:lnTo>
                  <a:lnTo>
                    <a:pt x="13248" y="405407"/>
                  </a:lnTo>
                  <a:lnTo>
                    <a:pt x="19289" y="402658"/>
                  </a:lnTo>
                  <a:lnTo>
                    <a:pt x="25499" y="398966"/>
                  </a:lnTo>
                  <a:lnTo>
                    <a:pt x="34948" y="395830"/>
                  </a:lnTo>
                  <a:lnTo>
                    <a:pt x="47615" y="3864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6" name="SMARTInkShape-Group97"/>
          <p:cNvGrpSpPr/>
          <p:nvPr/>
        </p:nvGrpSpPr>
        <p:grpSpPr>
          <a:xfrm>
            <a:off x="819330" y="4572166"/>
            <a:ext cx="456850" cy="465868"/>
            <a:chOff x="819330" y="4572166"/>
            <a:chExt cx="456850" cy="465868"/>
          </a:xfrm>
        </p:grpSpPr>
        <p:sp>
          <p:nvSpPr>
            <p:cNvPr id="193" name="SMARTInkShape-384"/>
            <p:cNvSpPr/>
            <p:nvPr>
              <p:custDataLst>
                <p:tags r:id="rId75"/>
              </p:custDataLst>
            </p:nvPr>
          </p:nvSpPr>
          <p:spPr>
            <a:xfrm>
              <a:off x="933461" y="4638713"/>
              <a:ext cx="133340" cy="266257"/>
            </a:xfrm>
            <a:custGeom>
              <a:avLst/>
              <a:gdLst/>
              <a:ahLst/>
              <a:cxnLst/>
              <a:rect l="0" t="0" r="0" b="0"/>
              <a:pathLst>
                <a:path w="133340" h="266257">
                  <a:moveTo>
                    <a:pt x="47614" y="19012"/>
                  </a:moveTo>
                  <a:lnTo>
                    <a:pt x="47614" y="19012"/>
                  </a:lnTo>
                  <a:lnTo>
                    <a:pt x="47614" y="13956"/>
                  </a:lnTo>
                  <a:lnTo>
                    <a:pt x="48672" y="12467"/>
                  </a:lnTo>
                  <a:lnTo>
                    <a:pt x="50436" y="11473"/>
                  </a:lnTo>
                  <a:lnTo>
                    <a:pt x="52671" y="10811"/>
                  </a:lnTo>
                  <a:lnTo>
                    <a:pt x="54160" y="9311"/>
                  </a:lnTo>
                  <a:lnTo>
                    <a:pt x="57129" y="0"/>
                  </a:lnTo>
                  <a:lnTo>
                    <a:pt x="52080" y="5030"/>
                  </a:lnTo>
                  <a:lnTo>
                    <a:pt x="49599" y="10328"/>
                  </a:lnTo>
                  <a:lnTo>
                    <a:pt x="41091" y="52026"/>
                  </a:lnTo>
                  <a:lnTo>
                    <a:pt x="30726" y="95286"/>
                  </a:lnTo>
                  <a:lnTo>
                    <a:pt x="26382" y="114284"/>
                  </a:lnTo>
                  <a:lnTo>
                    <a:pt x="12145" y="152364"/>
                  </a:lnTo>
                  <a:lnTo>
                    <a:pt x="7471" y="171412"/>
                  </a:lnTo>
                  <a:lnTo>
                    <a:pt x="1467" y="191755"/>
                  </a:lnTo>
                  <a:lnTo>
                    <a:pt x="0" y="236075"/>
                  </a:lnTo>
                  <a:lnTo>
                    <a:pt x="7530" y="248184"/>
                  </a:lnTo>
                  <a:lnTo>
                    <a:pt x="8191" y="251168"/>
                  </a:lnTo>
                  <a:lnTo>
                    <a:pt x="9690" y="253157"/>
                  </a:lnTo>
                  <a:lnTo>
                    <a:pt x="14178" y="255369"/>
                  </a:lnTo>
                  <a:lnTo>
                    <a:pt x="25683" y="257845"/>
                  </a:lnTo>
                  <a:lnTo>
                    <a:pt x="35001" y="263580"/>
                  </a:lnTo>
                  <a:lnTo>
                    <a:pt x="45523" y="265749"/>
                  </a:lnTo>
                  <a:lnTo>
                    <a:pt x="55857" y="266256"/>
                  </a:lnTo>
                  <a:lnTo>
                    <a:pt x="64683" y="263659"/>
                  </a:lnTo>
                  <a:lnTo>
                    <a:pt x="72134" y="260036"/>
                  </a:lnTo>
                  <a:lnTo>
                    <a:pt x="88362" y="257709"/>
                  </a:lnTo>
                  <a:lnTo>
                    <a:pt x="98533" y="256333"/>
                  </a:lnTo>
                  <a:lnTo>
                    <a:pt x="133339" y="2380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385"/>
            <p:cNvSpPr/>
            <p:nvPr>
              <p:custDataLst>
                <p:tags r:id="rId76"/>
              </p:custDataLst>
            </p:nvPr>
          </p:nvSpPr>
          <p:spPr>
            <a:xfrm>
              <a:off x="1076720" y="4810125"/>
              <a:ext cx="28181" cy="190501"/>
            </a:xfrm>
            <a:custGeom>
              <a:avLst/>
              <a:gdLst/>
              <a:ahLst/>
              <a:cxnLst/>
              <a:rect l="0" t="0" r="0" b="0"/>
              <a:pathLst>
                <a:path w="28181" h="190501">
                  <a:moveTo>
                    <a:pt x="28180" y="0"/>
                  </a:moveTo>
                  <a:lnTo>
                    <a:pt x="28180" y="0"/>
                  </a:lnTo>
                  <a:lnTo>
                    <a:pt x="19979" y="8201"/>
                  </a:lnTo>
                  <a:lnTo>
                    <a:pt x="18771" y="17609"/>
                  </a:lnTo>
                  <a:lnTo>
                    <a:pt x="17604" y="41759"/>
                  </a:lnTo>
                  <a:lnTo>
                    <a:pt x="10455" y="59970"/>
                  </a:lnTo>
                  <a:lnTo>
                    <a:pt x="8149" y="92230"/>
                  </a:lnTo>
                  <a:lnTo>
                    <a:pt x="495" y="119688"/>
                  </a:lnTo>
                  <a:lnTo>
                    <a:pt x="0" y="126573"/>
                  </a:lnTo>
                  <a:lnTo>
                    <a:pt x="5171" y="146162"/>
                  </a:lnTo>
                  <a:lnTo>
                    <a:pt x="547" y="164697"/>
                  </a:lnTo>
                  <a:lnTo>
                    <a:pt x="2846" y="171271"/>
                  </a:lnTo>
                  <a:lnTo>
                    <a:pt x="6337" y="177720"/>
                  </a:lnTo>
                  <a:lnTo>
                    <a:pt x="9130" y="190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386"/>
            <p:cNvSpPr/>
            <p:nvPr>
              <p:custDataLst>
                <p:tags r:id="rId77"/>
              </p:custDataLst>
            </p:nvPr>
          </p:nvSpPr>
          <p:spPr>
            <a:xfrm>
              <a:off x="819330" y="4572166"/>
              <a:ext cx="456850" cy="465868"/>
            </a:xfrm>
            <a:custGeom>
              <a:avLst/>
              <a:gdLst/>
              <a:ahLst/>
              <a:cxnLst/>
              <a:rect l="0" t="0" r="0" b="0"/>
              <a:pathLst>
                <a:path w="456850" h="465868">
                  <a:moveTo>
                    <a:pt x="314145" y="123659"/>
                  </a:moveTo>
                  <a:lnTo>
                    <a:pt x="314145" y="123659"/>
                  </a:lnTo>
                  <a:lnTo>
                    <a:pt x="307599" y="108450"/>
                  </a:lnTo>
                  <a:lnTo>
                    <a:pt x="296535" y="65118"/>
                  </a:lnTo>
                  <a:lnTo>
                    <a:pt x="281229" y="44440"/>
                  </a:lnTo>
                  <a:lnTo>
                    <a:pt x="269232" y="32571"/>
                  </a:lnTo>
                  <a:lnTo>
                    <a:pt x="254859" y="22352"/>
                  </a:lnTo>
                  <a:lnTo>
                    <a:pt x="243387" y="6222"/>
                  </a:lnTo>
                  <a:lnTo>
                    <a:pt x="237541" y="2673"/>
                  </a:lnTo>
                  <a:lnTo>
                    <a:pt x="225478" y="675"/>
                  </a:lnTo>
                  <a:lnTo>
                    <a:pt x="202439" y="0"/>
                  </a:lnTo>
                  <a:lnTo>
                    <a:pt x="192884" y="2730"/>
                  </a:lnTo>
                  <a:lnTo>
                    <a:pt x="146787" y="22228"/>
                  </a:lnTo>
                  <a:lnTo>
                    <a:pt x="114241" y="40779"/>
                  </a:lnTo>
                  <a:lnTo>
                    <a:pt x="76031" y="83823"/>
                  </a:lnTo>
                  <a:lnTo>
                    <a:pt x="37921" y="126329"/>
                  </a:lnTo>
                  <a:lnTo>
                    <a:pt x="26279" y="144954"/>
                  </a:lnTo>
                  <a:lnTo>
                    <a:pt x="10181" y="185759"/>
                  </a:lnTo>
                  <a:lnTo>
                    <a:pt x="4425" y="203118"/>
                  </a:lnTo>
                  <a:lnTo>
                    <a:pt x="730" y="245933"/>
                  </a:lnTo>
                  <a:lnTo>
                    <a:pt x="0" y="285277"/>
                  </a:lnTo>
                  <a:lnTo>
                    <a:pt x="7460" y="323624"/>
                  </a:lnTo>
                  <a:lnTo>
                    <a:pt x="17136" y="351183"/>
                  </a:lnTo>
                  <a:lnTo>
                    <a:pt x="44878" y="391680"/>
                  </a:lnTo>
                  <a:lnTo>
                    <a:pt x="69790" y="420058"/>
                  </a:lnTo>
                  <a:lnTo>
                    <a:pt x="115385" y="450421"/>
                  </a:lnTo>
                  <a:lnTo>
                    <a:pt x="143070" y="461307"/>
                  </a:lnTo>
                  <a:lnTo>
                    <a:pt x="190369" y="465867"/>
                  </a:lnTo>
                  <a:lnTo>
                    <a:pt x="229488" y="465364"/>
                  </a:lnTo>
                  <a:lnTo>
                    <a:pt x="274061" y="456170"/>
                  </a:lnTo>
                  <a:lnTo>
                    <a:pt x="313753" y="444163"/>
                  </a:lnTo>
                  <a:lnTo>
                    <a:pt x="351109" y="423996"/>
                  </a:lnTo>
                  <a:lnTo>
                    <a:pt x="391659" y="388308"/>
                  </a:lnTo>
                  <a:lnTo>
                    <a:pt x="420042" y="351854"/>
                  </a:lnTo>
                  <a:lnTo>
                    <a:pt x="440457" y="304580"/>
                  </a:lnTo>
                  <a:lnTo>
                    <a:pt x="452651" y="265465"/>
                  </a:lnTo>
                  <a:lnTo>
                    <a:pt x="456157" y="220892"/>
                  </a:lnTo>
                  <a:lnTo>
                    <a:pt x="456849" y="181201"/>
                  </a:lnTo>
                  <a:lnTo>
                    <a:pt x="449382" y="142787"/>
                  </a:lnTo>
                  <a:lnTo>
                    <a:pt x="434625" y="100150"/>
                  </a:lnTo>
                  <a:lnTo>
                    <a:pt x="421003" y="73233"/>
                  </a:lnTo>
                  <a:lnTo>
                    <a:pt x="404956" y="54978"/>
                  </a:lnTo>
                  <a:lnTo>
                    <a:pt x="387854" y="43455"/>
                  </a:lnTo>
                  <a:lnTo>
                    <a:pt x="351635" y="30718"/>
                  </a:lnTo>
                  <a:lnTo>
                    <a:pt x="331781" y="28865"/>
                  </a:lnTo>
                  <a:lnTo>
                    <a:pt x="324453" y="31434"/>
                  </a:lnTo>
                  <a:lnTo>
                    <a:pt x="314145" y="379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2" name="SMARTInkShape-Group98"/>
          <p:cNvGrpSpPr/>
          <p:nvPr/>
        </p:nvGrpSpPr>
        <p:grpSpPr>
          <a:xfrm>
            <a:off x="1657350" y="4574062"/>
            <a:ext cx="771526" cy="654472"/>
            <a:chOff x="1657350" y="4574062"/>
            <a:chExt cx="771526" cy="654472"/>
          </a:xfrm>
        </p:grpSpPr>
        <p:sp>
          <p:nvSpPr>
            <p:cNvPr id="197" name="SMARTInkShape-387"/>
            <p:cNvSpPr/>
            <p:nvPr>
              <p:custDataLst>
                <p:tags r:id="rId70"/>
              </p:custDataLst>
            </p:nvPr>
          </p:nvSpPr>
          <p:spPr>
            <a:xfrm>
              <a:off x="1657350" y="4574062"/>
              <a:ext cx="171321" cy="425992"/>
            </a:xfrm>
            <a:custGeom>
              <a:avLst/>
              <a:gdLst/>
              <a:ahLst/>
              <a:cxnLst/>
              <a:rect l="0" t="0" r="0" b="0"/>
              <a:pathLst>
                <a:path w="171321" h="425992">
                  <a:moveTo>
                    <a:pt x="0" y="159863"/>
                  </a:moveTo>
                  <a:lnTo>
                    <a:pt x="0" y="159863"/>
                  </a:lnTo>
                  <a:lnTo>
                    <a:pt x="0" y="182253"/>
                  </a:lnTo>
                  <a:lnTo>
                    <a:pt x="2822" y="188511"/>
                  </a:lnTo>
                  <a:lnTo>
                    <a:pt x="5056" y="191661"/>
                  </a:lnTo>
                  <a:lnTo>
                    <a:pt x="8201" y="206209"/>
                  </a:lnTo>
                  <a:lnTo>
                    <a:pt x="10506" y="248875"/>
                  </a:lnTo>
                  <a:lnTo>
                    <a:pt x="19219" y="293419"/>
                  </a:lnTo>
                  <a:lnTo>
                    <a:pt x="27935" y="340663"/>
                  </a:lnTo>
                  <a:lnTo>
                    <a:pt x="28538" y="385278"/>
                  </a:lnTo>
                  <a:lnTo>
                    <a:pt x="28575" y="425991"/>
                  </a:lnTo>
                  <a:lnTo>
                    <a:pt x="28575" y="380570"/>
                  </a:lnTo>
                  <a:lnTo>
                    <a:pt x="28575" y="339798"/>
                  </a:lnTo>
                  <a:lnTo>
                    <a:pt x="28575" y="293077"/>
                  </a:lnTo>
                  <a:lnTo>
                    <a:pt x="28575" y="252265"/>
                  </a:lnTo>
                  <a:lnTo>
                    <a:pt x="28575" y="216168"/>
                  </a:lnTo>
                  <a:lnTo>
                    <a:pt x="28575" y="171103"/>
                  </a:lnTo>
                  <a:lnTo>
                    <a:pt x="28575" y="125081"/>
                  </a:lnTo>
                  <a:lnTo>
                    <a:pt x="31397" y="84318"/>
                  </a:lnTo>
                  <a:lnTo>
                    <a:pt x="47873" y="36931"/>
                  </a:lnTo>
                  <a:lnTo>
                    <a:pt x="66489" y="2578"/>
                  </a:lnTo>
                  <a:lnTo>
                    <a:pt x="68668" y="1031"/>
                  </a:lnTo>
                  <a:lnTo>
                    <a:pt x="71178" y="0"/>
                  </a:lnTo>
                  <a:lnTo>
                    <a:pt x="79613" y="1676"/>
                  </a:lnTo>
                  <a:lnTo>
                    <a:pt x="92161" y="6320"/>
                  </a:lnTo>
                  <a:lnTo>
                    <a:pt x="99391" y="17238"/>
                  </a:lnTo>
                  <a:lnTo>
                    <a:pt x="103180" y="28821"/>
                  </a:lnTo>
                  <a:lnTo>
                    <a:pt x="104734" y="71498"/>
                  </a:lnTo>
                  <a:lnTo>
                    <a:pt x="104774" y="118662"/>
                  </a:lnTo>
                  <a:lnTo>
                    <a:pt x="104775" y="129557"/>
                  </a:lnTo>
                  <a:lnTo>
                    <a:pt x="103717" y="133310"/>
                  </a:lnTo>
                  <a:lnTo>
                    <a:pt x="101952" y="135810"/>
                  </a:lnTo>
                  <a:lnTo>
                    <a:pt x="99718" y="137478"/>
                  </a:lnTo>
                  <a:lnTo>
                    <a:pt x="98229" y="139648"/>
                  </a:lnTo>
                  <a:lnTo>
                    <a:pt x="96574" y="144881"/>
                  </a:lnTo>
                  <a:lnTo>
                    <a:pt x="95251" y="190425"/>
                  </a:lnTo>
                  <a:lnTo>
                    <a:pt x="95251" y="192938"/>
                  </a:lnTo>
                  <a:lnTo>
                    <a:pt x="98073" y="198551"/>
                  </a:lnTo>
                  <a:lnTo>
                    <a:pt x="117916" y="220591"/>
                  </a:lnTo>
                  <a:lnTo>
                    <a:pt x="124021" y="223895"/>
                  </a:lnTo>
                  <a:lnTo>
                    <a:pt x="130262" y="226421"/>
                  </a:lnTo>
                  <a:lnTo>
                    <a:pt x="152405" y="242945"/>
                  </a:lnTo>
                  <a:lnTo>
                    <a:pt x="155578" y="243826"/>
                  </a:lnTo>
                  <a:lnTo>
                    <a:pt x="157694" y="245471"/>
                  </a:lnTo>
                  <a:lnTo>
                    <a:pt x="168099" y="261731"/>
                  </a:lnTo>
                  <a:lnTo>
                    <a:pt x="170457" y="271067"/>
                  </a:lnTo>
                  <a:lnTo>
                    <a:pt x="171320" y="286874"/>
                  </a:lnTo>
                  <a:lnTo>
                    <a:pt x="168570" y="293218"/>
                  </a:lnTo>
                  <a:lnTo>
                    <a:pt x="156254" y="309088"/>
                  </a:lnTo>
                  <a:lnTo>
                    <a:pt x="154113" y="315438"/>
                  </a:lnTo>
                  <a:lnTo>
                    <a:pt x="147517" y="321788"/>
                  </a:lnTo>
                  <a:lnTo>
                    <a:pt x="138588" y="329196"/>
                  </a:lnTo>
                  <a:lnTo>
                    <a:pt x="126553" y="344209"/>
                  </a:lnTo>
                  <a:lnTo>
                    <a:pt x="111110" y="354772"/>
                  </a:lnTo>
                  <a:lnTo>
                    <a:pt x="95874" y="361700"/>
                  </a:lnTo>
                  <a:lnTo>
                    <a:pt x="92491" y="364271"/>
                  </a:lnTo>
                  <a:lnTo>
                    <a:pt x="83088" y="367127"/>
                  </a:lnTo>
                  <a:lnTo>
                    <a:pt x="72911" y="369455"/>
                  </a:lnTo>
                  <a:lnTo>
                    <a:pt x="59435" y="377481"/>
                  </a:lnTo>
                  <a:lnTo>
                    <a:pt x="58673" y="376908"/>
                  </a:lnTo>
                  <a:lnTo>
                    <a:pt x="57150" y="3694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388"/>
            <p:cNvSpPr/>
            <p:nvPr>
              <p:custDataLst>
                <p:tags r:id="rId71"/>
              </p:custDataLst>
            </p:nvPr>
          </p:nvSpPr>
          <p:spPr>
            <a:xfrm>
              <a:off x="1866957" y="4800648"/>
              <a:ext cx="257081" cy="427886"/>
            </a:xfrm>
            <a:custGeom>
              <a:avLst/>
              <a:gdLst/>
              <a:ahLst/>
              <a:cxnLst/>
              <a:rect l="0" t="0" r="0" b="0"/>
              <a:pathLst>
                <a:path w="257081" h="427886">
                  <a:moveTo>
                    <a:pt x="95193" y="104727"/>
                  </a:moveTo>
                  <a:lnTo>
                    <a:pt x="95193" y="104727"/>
                  </a:lnTo>
                  <a:lnTo>
                    <a:pt x="95193" y="96526"/>
                  </a:lnTo>
                  <a:lnTo>
                    <a:pt x="88647" y="87859"/>
                  </a:lnTo>
                  <a:lnTo>
                    <a:pt x="86551" y="79034"/>
                  </a:lnTo>
                  <a:lnTo>
                    <a:pt x="86060" y="72846"/>
                  </a:lnTo>
                  <a:lnTo>
                    <a:pt x="83020" y="66569"/>
                  </a:lnTo>
                  <a:lnTo>
                    <a:pt x="79200" y="60251"/>
                  </a:lnTo>
                  <a:lnTo>
                    <a:pt x="75990" y="50745"/>
                  </a:lnTo>
                  <a:lnTo>
                    <a:pt x="69865" y="41225"/>
                  </a:lnTo>
                  <a:lnTo>
                    <a:pt x="66522" y="31702"/>
                  </a:lnTo>
                  <a:lnTo>
                    <a:pt x="50199" y="9477"/>
                  </a:lnTo>
                  <a:lnTo>
                    <a:pt x="49322" y="6302"/>
                  </a:lnTo>
                  <a:lnTo>
                    <a:pt x="47679" y="4185"/>
                  </a:lnTo>
                  <a:lnTo>
                    <a:pt x="39521" y="510"/>
                  </a:lnTo>
                  <a:lnTo>
                    <a:pt x="24915" y="0"/>
                  </a:lnTo>
                  <a:lnTo>
                    <a:pt x="22941" y="1043"/>
                  </a:lnTo>
                  <a:lnTo>
                    <a:pt x="21625" y="2796"/>
                  </a:lnTo>
                  <a:lnTo>
                    <a:pt x="19104" y="7566"/>
                  </a:lnTo>
                  <a:lnTo>
                    <a:pt x="12794" y="16202"/>
                  </a:lnTo>
                  <a:lnTo>
                    <a:pt x="9395" y="25463"/>
                  </a:lnTo>
                  <a:lnTo>
                    <a:pt x="3214" y="35968"/>
                  </a:lnTo>
                  <a:lnTo>
                    <a:pt x="0" y="83517"/>
                  </a:lnTo>
                  <a:lnTo>
                    <a:pt x="1027" y="92125"/>
                  </a:lnTo>
                  <a:lnTo>
                    <a:pt x="11703" y="123133"/>
                  </a:lnTo>
                  <a:lnTo>
                    <a:pt x="22609" y="136349"/>
                  </a:lnTo>
                  <a:lnTo>
                    <a:pt x="28714" y="139948"/>
                  </a:lnTo>
                  <a:lnTo>
                    <a:pt x="37873" y="142448"/>
                  </a:lnTo>
                  <a:lnTo>
                    <a:pt x="46082" y="142777"/>
                  </a:lnTo>
                  <a:lnTo>
                    <a:pt x="60695" y="129565"/>
                  </a:lnTo>
                  <a:lnTo>
                    <a:pt x="63986" y="123527"/>
                  </a:lnTo>
                  <a:lnTo>
                    <a:pt x="66506" y="117316"/>
                  </a:lnTo>
                  <a:lnTo>
                    <a:pt x="72817" y="107869"/>
                  </a:lnTo>
                  <a:lnTo>
                    <a:pt x="75158" y="98367"/>
                  </a:lnTo>
                  <a:lnTo>
                    <a:pt x="75705" y="92022"/>
                  </a:lnTo>
                  <a:lnTo>
                    <a:pt x="78771" y="85675"/>
                  </a:lnTo>
                  <a:lnTo>
                    <a:pt x="84305" y="78033"/>
                  </a:lnTo>
                  <a:lnTo>
                    <a:pt x="85658" y="66758"/>
                  </a:lnTo>
                  <a:lnTo>
                    <a:pt x="85665" y="71722"/>
                  </a:lnTo>
                  <a:lnTo>
                    <a:pt x="86724" y="73199"/>
                  </a:lnTo>
                  <a:lnTo>
                    <a:pt x="90724" y="74840"/>
                  </a:lnTo>
                  <a:lnTo>
                    <a:pt x="92213" y="76336"/>
                  </a:lnTo>
                  <a:lnTo>
                    <a:pt x="93869" y="80820"/>
                  </a:lnTo>
                  <a:lnTo>
                    <a:pt x="96174" y="101639"/>
                  </a:lnTo>
                  <a:lnTo>
                    <a:pt x="103384" y="112382"/>
                  </a:lnTo>
                  <a:lnTo>
                    <a:pt x="104323" y="118754"/>
                  </a:lnTo>
                  <a:lnTo>
                    <a:pt x="105513" y="120428"/>
                  </a:lnTo>
                  <a:lnTo>
                    <a:pt x="107365" y="121545"/>
                  </a:lnTo>
                  <a:lnTo>
                    <a:pt x="115027" y="123115"/>
                  </a:lnTo>
                  <a:lnTo>
                    <a:pt x="122041" y="123646"/>
                  </a:lnTo>
                  <a:lnTo>
                    <a:pt x="131818" y="115564"/>
                  </a:lnTo>
                  <a:lnTo>
                    <a:pt x="132637" y="112012"/>
                  </a:lnTo>
                  <a:lnTo>
                    <a:pt x="133164" y="106167"/>
                  </a:lnTo>
                  <a:lnTo>
                    <a:pt x="139813" y="97407"/>
                  </a:lnTo>
                  <a:lnTo>
                    <a:pt x="142986" y="88565"/>
                  </a:lnTo>
                  <a:lnTo>
                    <a:pt x="150902" y="77995"/>
                  </a:lnTo>
                  <a:lnTo>
                    <a:pt x="152340" y="66666"/>
                  </a:lnTo>
                  <a:lnTo>
                    <a:pt x="152343" y="84237"/>
                  </a:lnTo>
                  <a:lnTo>
                    <a:pt x="158889" y="92997"/>
                  </a:lnTo>
                  <a:lnTo>
                    <a:pt x="161476" y="102974"/>
                  </a:lnTo>
                  <a:lnTo>
                    <a:pt x="170035" y="112774"/>
                  </a:lnTo>
                  <a:lnTo>
                    <a:pt x="173611" y="113595"/>
                  </a:lnTo>
                  <a:lnTo>
                    <a:pt x="176047" y="113814"/>
                  </a:lnTo>
                  <a:lnTo>
                    <a:pt x="177671" y="112902"/>
                  </a:lnTo>
                  <a:lnTo>
                    <a:pt x="178753" y="111235"/>
                  </a:lnTo>
                  <a:lnTo>
                    <a:pt x="179475" y="109066"/>
                  </a:lnTo>
                  <a:lnTo>
                    <a:pt x="181014" y="107619"/>
                  </a:lnTo>
                  <a:lnTo>
                    <a:pt x="185547" y="106012"/>
                  </a:lnTo>
                  <a:lnTo>
                    <a:pt x="187179" y="104526"/>
                  </a:lnTo>
                  <a:lnTo>
                    <a:pt x="188992" y="100051"/>
                  </a:lnTo>
                  <a:lnTo>
                    <a:pt x="190534" y="98435"/>
                  </a:lnTo>
                  <a:lnTo>
                    <a:pt x="203573" y="90571"/>
                  </a:lnTo>
                  <a:lnTo>
                    <a:pt x="206862" y="85030"/>
                  </a:lnTo>
                  <a:lnTo>
                    <a:pt x="209382" y="79040"/>
                  </a:lnTo>
                  <a:lnTo>
                    <a:pt x="215692" y="69716"/>
                  </a:lnTo>
                  <a:lnTo>
                    <a:pt x="218580" y="58972"/>
                  </a:lnTo>
                  <a:lnTo>
                    <a:pt x="228508" y="47616"/>
                  </a:lnTo>
                  <a:lnTo>
                    <a:pt x="228543" y="93923"/>
                  </a:lnTo>
                  <a:lnTo>
                    <a:pt x="229601" y="136589"/>
                  </a:lnTo>
                  <a:lnTo>
                    <a:pt x="238244" y="181133"/>
                  </a:lnTo>
                  <a:lnTo>
                    <a:pt x="246153" y="220517"/>
                  </a:lnTo>
                  <a:lnTo>
                    <a:pt x="254942" y="266848"/>
                  </a:lnTo>
                  <a:lnTo>
                    <a:pt x="256831" y="313245"/>
                  </a:lnTo>
                  <a:lnTo>
                    <a:pt x="257080" y="353704"/>
                  </a:lnTo>
                  <a:lnTo>
                    <a:pt x="256052" y="382076"/>
                  </a:lnTo>
                  <a:lnTo>
                    <a:pt x="249578" y="401792"/>
                  </a:lnTo>
                  <a:lnTo>
                    <a:pt x="248916" y="407545"/>
                  </a:lnTo>
                  <a:lnTo>
                    <a:pt x="246358" y="412439"/>
                  </a:lnTo>
                  <a:lnTo>
                    <a:pt x="231307" y="426243"/>
                  </a:lnTo>
                  <a:lnTo>
                    <a:pt x="226949" y="427539"/>
                  </a:lnTo>
                  <a:lnTo>
                    <a:pt x="224305" y="427885"/>
                  </a:lnTo>
                  <a:lnTo>
                    <a:pt x="222543" y="427057"/>
                  </a:lnTo>
                  <a:lnTo>
                    <a:pt x="221368" y="425447"/>
                  </a:lnTo>
                  <a:lnTo>
                    <a:pt x="220585" y="423316"/>
                  </a:lnTo>
                  <a:lnTo>
                    <a:pt x="219004" y="421894"/>
                  </a:lnTo>
                  <a:lnTo>
                    <a:pt x="214426" y="420315"/>
                  </a:lnTo>
                  <a:lnTo>
                    <a:pt x="208863" y="413969"/>
                  </a:lnTo>
                  <a:lnTo>
                    <a:pt x="203921" y="405151"/>
                  </a:lnTo>
                  <a:lnTo>
                    <a:pt x="201139" y="393179"/>
                  </a:lnTo>
                  <a:lnTo>
                    <a:pt x="199968" y="3714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389"/>
            <p:cNvSpPr/>
            <p:nvPr>
              <p:custDataLst>
                <p:tags r:id="rId72"/>
              </p:custDataLst>
            </p:nvPr>
          </p:nvSpPr>
          <p:spPr>
            <a:xfrm>
              <a:off x="2190915" y="4804740"/>
              <a:ext cx="114136" cy="129197"/>
            </a:xfrm>
            <a:custGeom>
              <a:avLst/>
              <a:gdLst/>
              <a:ahLst/>
              <a:cxnLst/>
              <a:rect l="0" t="0" r="0" b="0"/>
              <a:pathLst>
                <a:path w="114136" h="129197">
                  <a:moveTo>
                    <a:pt x="28410" y="81585"/>
                  </a:moveTo>
                  <a:lnTo>
                    <a:pt x="28410" y="81585"/>
                  </a:lnTo>
                  <a:lnTo>
                    <a:pt x="36611" y="81585"/>
                  </a:lnTo>
                  <a:lnTo>
                    <a:pt x="46020" y="73384"/>
                  </a:lnTo>
                  <a:lnTo>
                    <a:pt x="52090" y="72452"/>
                  </a:lnTo>
                  <a:lnTo>
                    <a:pt x="53722" y="71264"/>
                  </a:lnTo>
                  <a:lnTo>
                    <a:pt x="54809" y="69412"/>
                  </a:lnTo>
                  <a:lnTo>
                    <a:pt x="55535" y="67120"/>
                  </a:lnTo>
                  <a:lnTo>
                    <a:pt x="57076" y="65591"/>
                  </a:lnTo>
                  <a:lnTo>
                    <a:pt x="67155" y="60317"/>
                  </a:lnTo>
                  <a:lnTo>
                    <a:pt x="70115" y="57881"/>
                  </a:lnTo>
                  <a:lnTo>
                    <a:pt x="73404" y="52353"/>
                  </a:lnTo>
                  <a:lnTo>
                    <a:pt x="75515" y="40180"/>
                  </a:lnTo>
                  <a:lnTo>
                    <a:pt x="76034" y="7150"/>
                  </a:lnTo>
                  <a:lnTo>
                    <a:pt x="74976" y="6562"/>
                  </a:lnTo>
                  <a:lnTo>
                    <a:pt x="70978" y="5908"/>
                  </a:lnTo>
                  <a:lnTo>
                    <a:pt x="62777" y="483"/>
                  </a:lnTo>
                  <a:lnTo>
                    <a:pt x="59789" y="0"/>
                  </a:lnTo>
                  <a:lnTo>
                    <a:pt x="56737" y="737"/>
                  </a:lnTo>
                  <a:lnTo>
                    <a:pt x="47623" y="5831"/>
                  </a:lnTo>
                  <a:lnTo>
                    <a:pt x="6175" y="46672"/>
                  </a:lnTo>
                  <a:lnTo>
                    <a:pt x="2653" y="53016"/>
                  </a:lnTo>
                  <a:lnTo>
                    <a:pt x="670" y="65359"/>
                  </a:lnTo>
                  <a:lnTo>
                    <a:pt x="0" y="83436"/>
                  </a:lnTo>
                  <a:lnTo>
                    <a:pt x="2731" y="90522"/>
                  </a:lnTo>
                  <a:lnTo>
                    <a:pt x="6414" y="97198"/>
                  </a:lnTo>
                  <a:lnTo>
                    <a:pt x="9545" y="106908"/>
                  </a:lnTo>
                  <a:lnTo>
                    <a:pt x="22503" y="122850"/>
                  </a:lnTo>
                  <a:lnTo>
                    <a:pt x="28607" y="126383"/>
                  </a:lnTo>
                  <a:lnTo>
                    <a:pt x="41149" y="128652"/>
                  </a:lnTo>
                  <a:lnTo>
                    <a:pt x="77887" y="129196"/>
                  </a:lnTo>
                  <a:lnTo>
                    <a:pt x="93400" y="124149"/>
                  </a:lnTo>
                  <a:lnTo>
                    <a:pt x="114135" y="11016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390"/>
            <p:cNvSpPr/>
            <p:nvPr>
              <p:custDataLst>
                <p:tags r:id="rId73"/>
              </p:custDataLst>
            </p:nvPr>
          </p:nvSpPr>
          <p:spPr>
            <a:xfrm>
              <a:off x="2333755" y="4791203"/>
              <a:ext cx="47496" cy="180717"/>
            </a:xfrm>
            <a:custGeom>
              <a:avLst/>
              <a:gdLst/>
              <a:ahLst/>
              <a:cxnLst/>
              <a:rect l="0" t="0" r="0" b="0"/>
              <a:pathLst>
                <a:path w="47496" h="180717">
                  <a:moveTo>
                    <a:pt x="47495" y="47497"/>
                  </a:moveTo>
                  <a:lnTo>
                    <a:pt x="47495" y="47497"/>
                  </a:lnTo>
                  <a:lnTo>
                    <a:pt x="47495" y="14409"/>
                  </a:lnTo>
                  <a:lnTo>
                    <a:pt x="46437" y="12738"/>
                  </a:lnTo>
                  <a:lnTo>
                    <a:pt x="44673" y="11625"/>
                  </a:lnTo>
                  <a:lnTo>
                    <a:pt x="42439" y="10882"/>
                  </a:lnTo>
                  <a:lnTo>
                    <a:pt x="40949" y="9329"/>
                  </a:lnTo>
                  <a:lnTo>
                    <a:pt x="39294" y="4780"/>
                  </a:lnTo>
                  <a:lnTo>
                    <a:pt x="37794" y="3145"/>
                  </a:lnTo>
                  <a:lnTo>
                    <a:pt x="33306" y="1327"/>
                  </a:lnTo>
                  <a:lnTo>
                    <a:pt x="15614" y="0"/>
                  </a:lnTo>
                  <a:lnTo>
                    <a:pt x="13541" y="1016"/>
                  </a:lnTo>
                  <a:lnTo>
                    <a:pt x="12159" y="2751"/>
                  </a:lnTo>
                  <a:lnTo>
                    <a:pt x="11238" y="4966"/>
                  </a:lnTo>
                  <a:lnTo>
                    <a:pt x="9565" y="6444"/>
                  </a:lnTo>
                  <a:lnTo>
                    <a:pt x="4884" y="8084"/>
                  </a:lnTo>
                  <a:lnTo>
                    <a:pt x="3213" y="9580"/>
                  </a:lnTo>
                  <a:lnTo>
                    <a:pt x="310" y="17482"/>
                  </a:lnTo>
                  <a:lnTo>
                    <a:pt x="0" y="23552"/>
                  </a:lnTo>
                  <a:lnTo>
                    <a:pt x="2750" y="29094"/>
                  </a:lnTo>
                  <a:lnTo>
                    <a:pt x="6442" y="35084"/>
                  </a:lnTo>
                  <a:lnTo>
                    <a:pt x="8082" y="41275"/>
                  </a:lnTo>
                  <a:lnTo>
                    <a:pt x="9578" y="43349"/>
                  </a:lnTo>
                  <a:lnTo>
                    <a:pt x="11634" y="44732"/>
                  </a:lnTo>
                  <a:lnTo>
                    <a:pt x="16740" y="47326"/>
                  </a:lnTo>
                  <a:lnTo>
                    <a:pt x="31751" y="60593"/>
                  </a:lnTo>
                  <a:lnTo>
                    <a:pt x="35206" y="69544"/>
                  </a:lnTo>
                  <a:lnTo>
                    <a:pt x="37800" y="79521"/>
                  </a:lnTo>
                  <a:lnTo>
                    <a:pt x="45266" y="94549"/>
                  </a:lnTo>
                  <a:lnTo>
                    <a:pt x="47478" y="142154"/>
                  </a:lnTo>
                  <a:lnTo>
                    <a:pt x="47494" y="164937"/>
                  </a:lnTo>
                  <a:lnTo>
                    <a:pt x="46436" y="167066"/>
                  </a:lnTo>
                  <a:lnTo>
                    <a:pt x="44672" y="168485"/>
                  </a:lnTo>
                  <a:lnTo>
                    <a:pt x="42439" y="169430"/>
                  </a:lnTo>
                  <a:lnTo>
                    <a:pt x="40949" y="171119"/>
                  </a:lnTo>
                  <a:lnTo>
                    <a:pt x="39294" y="175818"/>
                  </a:lnTo>
                  <a:lnTo>
                    <a:pt x="37794" y="177494"/>
                  </a:lnTo>
                  <a:lnTo>
                    <a:pt x="28872" y="180716"/>
                  </a:lnTo>
                  <a:lnTo>
                    <a:pt x="28445" y="1713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391"/>
            <p:cNvSpPr/>
            <p:nvPr>
              <p:custDataLst>
                <p:tags r:id="rId74"/>
              </p:custDataLst>
            </p:nvPr>
          </p:nvSpPr>
          <p:spPr>
            <a:xfrm>
              <a:off x="2419350" y="4619625"/>
              <a:ext cx="9526" cy="95251"/>
            </a:xfrm>
            <a:custGeom>
              <a:avLst/>
              <a:gdLst/>
              <a:ahLst/>
              <a:cxnLst/>
              <a:rect l="0" t="0" r="0" b="0"/>
              <a:pathLst>
                <a:path w="9526" h="95251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8642" y="1058"/>
                  </a:lnTo>
                  <a:lnTo>
                    <a:pt x="9520" y="45661"/>
                  </a:lnTo>
                  <a:lnTo>
                    <a:pt x="9525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8" name="SMARTInkShape-Group99"/>
          <p:cNvGrpSpPr/>
          <p:nvPr/>
        </p:nvGrpSpPr>
        <p:grpSpPr>
          <a:xfrm>
            <a:off x="2744640" y="4601947"/>
            <a:ext cx="712936" cy="332004"/>
            <a:chOff x="2744640" y="4601947"/>
            <a:chExt cx="712936" cy="332004"/>
          </a:xfrm>
        </p:grpSpPr>
        <p:sp>
          <p:nvSpPr>
            <p:cNvPr id="203" name="SMARTInkShape-392"/>
            <p:cNvSpPr/>
            <p:nvPr>
              <p:custDataLst>
                <p:tags r:id="rId65"/>
              </p:custDataLst>
            </p:nvPr>
          </p:nvSpPr>
          <p:spPr>
            <a:xfrm>
              <a:off x="2886075" y="4667677"/>
              <a:ext cx="19051" cy="266274"/>
            </a:xfrm>
            <a:custGeom>
              <a:avLst/>
              <a:gdLst/>
              <a:ahLst/>
              <a:cxnLst/>
              <a:rect l="0" t="0" r="0" b="0"/>
              <a:pathLst>
                <a:path w="19051" h="266274">
                  <a:moveTo>
                    <a:pt x="0" y="18623"/>
                  </a:moveTo>
                  <a:lnTo>
                    <a:pt x="0" y="18623"/>
                  </a:lnTo>
                  <a:lnTo>
                    <a:pt x="0" y="10422"/>
                  </a:lnTo>
                  <a:lnTo>
                    <a:pt x="8201" y="1014"/>
                  </a:lnTo>
                  <a:lnTo>
                    <a:pt x="14189" y="0"/>
                  </a:lnTo>
                  <a:lnTo>
                    <a:pt x="15809" y="916"/>
                  </a:lnTo>
                  <a:lnTo>
                    <a:pt x="16890" y="2585"/>
                  </a:lnTo>
                  <a:lnTo>
                    <a:pt x="18410" y="9991"/>
                  </a:lnTo>
                  <a:lnTo>
                    <a:pt x="19039" y="54120"/>
                  </a:lnTo>
                  <a:lnTo>
                    <a:pt x="19049" y="99899"/>
                  </a:lnTo>
                  <a:lnTo>
                    <a:pt x="19050" y="147362"/>
                  </a:lnTo>
                  <a:lnTo>
                    <a:pt x="19050" y="194973"/>
                  </a:lnTo>
                  <a:lnTo>
                    <a:pt x="19050" y="240788"/>
                  </a:lnTo>
                  <a:lnTo>
                    <a:pt x="19050" y="2662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393"/>
            <p:cNvSpPr/>
            <p:nvPr>
              <p:custDataLst>
                <p:tags r:id="rId66"/>
              </p:custDataLst>
            </p:nvPr>
          </p:nvSpPr>
          <p:spPr>
            <a:xfrm>
              <a:off x="2744640" y="4601947"/>
              <a:ext cx="379561" cy="312954"/>
            </a:xfrm>
            <a:custGeom>
              <a:avLst/>
              <a:gdLst/>
              <a:ahLst/>
              <a:cxnLst/>
              <a:rect l="0" t="0" r="0" b="0"/>
              <a:pathLst>
                <a:path w="379561" h="312954">
                  <a:moveTo>
                    <a:pt x="17610" y="160553"/>
                  </a:moveTo>
                  <a:lnTo>
                    <a:pt x="17610" y="160553"/>
                  </a:lnTo>
                  <a:lnTo>
                    <a:pt x="0" y="142944"/>
                  </a:lnTo>
                  <a:lnTo>
                    <a:pt x="578" y="141405"/>
                  </a:lnTo>
                  <a:lnTo>
                    <a:pt x="12787" y="127351"/>
                  </a:lnTo>
                  <a:lnTo>
                    <a:pt x="54064" y="100190"/>
                  </a:lnTo>
                  <a:lnTo>
                    <a:pt x="98970" y="89376"/>
                  </a:lnTo>
                  <a:lnTo>
                    <a:pt x="142115" y="74653"/>
                  </a:lnTo>
                  <a:lnTo>
                    <a:pt x="182604" y="58930"/>
                  </a:lnTo>
                  <a:lnTo>
                    <a:pt x="229350" y="39901"/>
                  </a:lnTo>
                  <a:lnTo>
                    <a:pt x="276041" y="14503"/>
                  </a:lnTo>
                  <a:lnTo>
                    <a:pt x="283457" y="10975"/>
                  </a:lnTo>
                  <a:lnTo>
                    <a:pt x="296841" y="8711"/>
                  </a:lnTo>
                  <a:lnTo>
                    <a:pt x="299014" y="7466"/>
                  </a:lnTo>
                  <a:lnTo>
                    <a:pt x="300463" y="5578"/>
                  </a:lnTo>
                  <a:lnTo>
                    <a:pt x="302788" y="0"/>
                  </a:lnTo>
                  <a:lnTo>
                    <a:pt x="305928" y="2060"/>
                  </a:lnTo>
                  <a:lnTo>
                    <a:pt x="311511" y="6950"/>
                  </a:lnTo>
                  <a:lnTo>
                    <a:pt x="312764" y="16249"/>
                  </a:lnTo>
                  <a:lnTo>
                    <a:pt x="312883" y="60032"/>
                  </a:lnTo>
                  <a:lnTo>
                    <a:pt x="311826" y="103693"/>
                  </a:lnTo>
                  <a:lnTo>
                    <a:pt x="304243" y="150971"/>
                  </a:lnTo>
                  <a:lnTo>
                    <a:pt x="303438" y="198565"/>
                  </a:lnTo>
                  <a:lnTo>
                    <a:pt x="303365" y="246087"/>
                  </a:lnTo>
                  <a:lnTo>
                    <a:pt x="302304" y="257835"/>
                  </a:lnTo>
                  <a:lnTo>
                    <a:pt x="295160" y="277459"/>
                  </a:lnTo>
                  <a:lnTo>
                    <a:pt x="293870" y="293331"/>
                  </a:lnTo>
                  <a:lnTo>
                    <a:pt x="302039" y="285652"/>
                  </a:lnTo>
                  <a:lnTo>
                    <a:pt x="304341" y="265051"/>
                  </a:lnTo>
                  <a:lnTo>
                    <a:pt x="310884" y="247792"/>
                  </a:lnTo>
                  <a:lnTo>
                    <a:pt x="311551" y="244112"/>
                  </a:lnTo>
                  <a:lnTo>
                    <a:pt x="315114" y="237201"/>
                  </a:lnTo>
                  <a:lnTo>
                    <a:pt x="335240" y="206353"/>
                  </a:lnTo>
                  <a:lnTo>
                    <a:pt x="341518" y="202076"/>
                  </a:lnTo>
                  <a:lnTo>
                    <a:pt x="350431" y="198853"/>
                  </a:lnTo>
                  <a:lnTo>
                    <a:pt x="355878" y="198713"/>
                  </a:lnTo>
                  <a:lnTo>
                    <a:pt x="361273" y="201501"/>
                  </a:lnTo>
                  <a:lnTo>
                    <a:pt x="364193" y="203727"/>
                  </a:lnTo>
                  <a:lnTo>
                    <a:pt x="367439" y="209023"/>
                  </a:lnTo>
                  <a:lnTo>
                    <a:pt x="369939" y="214903"/>
                  </a:lnTo>
                  <a:lnTo>
                    <a:pt x="376239" y="224164"/>
                  </a:lnTo>
                  <a:lnTo>
                    <a:pt x="378576" y="233611"/>
                  </a:lnTo>
                  <a:lnTo>
                    <a:pt x="379552" y="280941"/>
                  </a:lnTo>
                  <a:lnTo>
                    <a:pt x="379560" y="31295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394"/>
            <p:cNvSpPr/>
            <p:nvPr>
              <p:custDataLst>
                <p:tags r:id="rId67"/>
              </p:custDataLst>
            </p:nvPr>
          </p:nvSpPr>
          <p:spPr>
            <a:xfrm>
              <a:off x="3219450" y="4785871"/>
              <a:ext cx="142876" cy="119374"/>
            </a:xfrm>
            <a:custGeom>
              <a:avLst/>
              <a:gdLst/>
              <a:ahLst/>
              <a:cxnLst/>
              <a:rect l="0" t="0" r="0" b="0"/>
              <a:pathLst>
                <a:path w="142876" h="119374">
                  <a:moveTo>
                    <a:pt x="0" y="24254"/>
                  </a:moveTo>
                  <a:lnTo>
                    <a:pt x="0" y="24254"/>
                  </a:lnTo>
                  <a:lnTo>
                    <a:pt x="0" y="0"/>
                  </a:lnTo>
                  <a:lnTo>
                    <a:pt x="0" y="5181"/>
                  </a:lnTo>
                  <a:lnTo>
                    <a:pt x="5056" y="10254"/>
                  </a:lnTo>
                  <a:lnTo>
                    <a:pt x="7539" y="15562"/>
                  </a:lnTo>
                  <a:lnTo>
                    <a:pt x="8201" y="18459"/>
                  </a:lnTo>
                  <a:lnTo>
                    <a:pt x="16890" y="33852"/>
                  </a:lnTo>
                  <a:lnTo>
                    <a:pt x="19034" y="80816"/>
                  </a:lnTo>
                  <a:lnTo>
                    <a:pt x="19050" y="119373"/>
                  </a:lnTo>
                  <a:lnTo>
                    <a:pt x="19050" y="102167"/>
                  </a:lnTo>
                  <a:lnTo>
                    <a:pt x="27251" y="79146"/>
                  </a:lnTo>
                  <a:lnTo>
                    <a:pt x="29372" y="65710"/>
                  </a:lnTo>
                  <a:lnTo>
                    <a:pt x="45035" y="43314"/>
                  </a:lnTo>
                  <a:lnTo>
                    <a:pt x="47113" y="35663"/>
                  </a:lnTo>
                  <a:lnTo>
                    <a:pt x="57029" y="24385"/>
                  </a:lnTo>
                  <a:lnTo>
                    <a:pt x="65341" y="32467"/>
                  </a:lnTo>
                  <a:lnTo>
                    <a:pt x="66558" y="41864"/>
                  </a:lnTo>
                  <a:lnTo>
                    <a:pt x="66675" y="52826"/>
                  </a:lnTo>
                  <a:lnTo>
                    <a:pt x="66675" y="44628"/>
                  </a:lnTo>
                  <a:lnTo>
                    <a:pt x="82484" y="26459"/>
                  </a:lnTo>
                  <a:lnTo>
                    <a:pt x="84285" y="20648"/>
                  </a:lnTo>
                  <a:lnTo>
                    <a:pt x="85823" y="18674"/>
                  </a:lnTo>
                  <a:lnTo>
                    <a:pt x="93799" y="15249"/>
                  </a:lnTo>
                  <a:lnTo>
                    <a:pt x="113781" y="14733"/>
                  </a:lnTo>
                  <a:lnTo>
                    <a:pt x="121801" y="21276"/>
                  </a:lnTo>
                  <a:lnTo>
                    <a:pt x="127512" y="22930"/>
                  </a:lnTo>
                  <a:lnTo>
                    <a:pt x="129458" y="24430"/>
                  </a:lnTo>
                  <a:lnTo>
                    <a:pt x="140661" y="43500"/>
                  </a:lnTo>
                  <a:lnTo>
                    <a:pt x="142864" y="71322"/>
                  </a:lnTo>
                  <a:lnTo>
                    <a:pt x="142875" y="9092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395"/>
            <p:cNvSpPr/>
            <p:nvPr>
              <p:custDataLst>
                <p:tags r:id="rId68"/>
              </p:custDataLst>
            </p:nvPr>
          </p:nvSpPr>
          <p:spPr>
            <a:xfrm>
              <a:off x="3448050" y="477202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0"/>
                  </a:moveTo>
                  <a:lnTo>
                    <a:pt x="9525" y="0"/>
                  </a:lnTo>
                  <a:lnTo>
                    <a:pt x="9525" y="5056"/>
                  </a:lnTo>
                  <a:lnTo>
                    <a:pt x="8467" y="6545"/>
                  </a:lnTo>
                  <a:lnTo>
                    <a:pt x="6703" y="7539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396"/>
            <p:cNvSpPr/>
            <p:nvPr>
              <p:custDataLst>
                <p:tags r:id="rId69"/>
              </p:custDataLst>
            </p:nvPr>
          </p:nvSpPr>
          <p:spPr>
            <a:xfrm>
              <a:off x="3448050" y="4905375"/>
              <a:ext cx="9526" cy="17727"/>
            </a:xfrm>
            <a:custGeom>
              <a:avLst/>
              <a:gdLst/>
              <a:ahLst/>
              <a:cxnLst/>
              <a:rect l="0" t="0" r="0" b="0"/>
              <a:pathLst>
                <a:path w="9526" h="17727">
                  <a:moveTo>
                    <a:pt x="9525" y="9525"/>
                  </a:moveTo>
                  <a:lnTo>
                    <a:pt x="9525" y="9525"/>
                  </a:lnTo>
                  <a:lnTo>
                    <a:pt x="1324" y="9525"/>
                  </a:lnTo>
                  <a:lnTo>
                    <a:pt x="883" y="10583"/>
                  </a:lnTo>
                  <a:lnTo>
                    <a:pt x="117" y="1772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2" name="SMARTInkShape-Group100"/>
          <p:cNvGrpSpPr/>
          <p:nvPr/>
        </p:nvGrpSpPr>
        <p:grpSpPr>
          <a:xfrm>
            <a:off x="4229100" y="4640730"/>
            <a:ext cx="638176" cy="569446"/>
            <a:chOff x="4229100" y="4640730"/>
            <a:chExt cx="638176" cy="569446"/>
          </a:xfrm>
        </p:grpSpPr>
        <p:sp>
          <p:nvSpPr>
            <p:cNvPr id="209" name="SMARTInkShape-397"/>
            <p:cNvSpPr/>
            <p:nvPr>
              <p:custDataLst>
                <p:tags r:id="rId62"/>
              </p:custDataLst>
            </p:nvPr>
          </p:nvSpPr>
          <p:spPr>
            <a:xfrm>
              <a:off x="4229100" y="4640730"/>
              <a:ext cx="123395" cy="502162"/>
            </a:xfrm>
            <a:custGeom>
              <a:avLst/>
              <a:gdLst/>
              <a:ahLst/>
              <a:cxnLst/>
              <a:rect l="0" t="0" r="0" b="0"/>
              <a:pathLst>
                <a:path w="123395" h="502162">
                  <a:moveTo>
                    <a:pt x="19050" y="188445"/>
                  </a:moveTo>
                  <a:lnTo>
                    <a:pt x="19050" y="188445"/>
                  </a:lnTo>
                  <a:lnTo>
                    <a:pt x="20108" y="231061"/>
                  </a:lnTo>
                  <a:lnTo>
                    <a:pt x="27251" y="266703"/>
                  </a:lnTo>
                  <a:lnTo>
                    <a:pt x="28400" y="312541"/>
                  </a:lnTo>
                  <a:lnTo>
                    <a:pt x="25701" y="340925"/>
                  </a:lnTo>
                  <a:lnTo>
                    <a:pt x="19926" y="387422"/>
                  </a:lnTo>
                  <a:lnTo>
                    <a:pt x="19165" y="427896"/>
                  </a:lnTo>
                  <a:lnTo>
                    <a:pt x="19060" y="470579"/>
                  </a:lnTo>
                  <a:lnTo>
                    <a:pt x="19050" y="502161"/>
                  </a:lnTo>
                  <a:lnTo>
                    <a:pt x="19050" y="454818"/>
                  </a:lnTo>
                  <a:lnTo>
                    <a:pt x="19050" y="414689"/>
                  </a:lnTo>
                  <a:lnTo>
                    <a:pt x="16228" y="368327"/>
                  </a:lnTo>
                  <a:lnTo>
                    <a:pt x="11511" y="330996"/>
                  </a:lnTo>
                  <a:lnTo>
                    <a:pt x="10114" y="293125"/>
                  </a:lnTo>
                  <a:lnTo>
                    <a:pt x="9700" y="255092"/>
                  </a:lnTo>
                  <a:lnTo>
                    <a:pt x="12399" y="217011"/>
                  </a:lnTo>
                  <a:lnTo>
                    <a:pt x="17079" y="178918"/>
                  </a:lnTo>
                  <a:lnTo>
                    <a:pt x="23718" y="133176"/>
                  </a:lnTo>
                  <a:lnTo>
                    <a:pt x="36278" y="88079"/>
                  </a:lnTo>
                  <a:lnTo>
                    <a:pt x="62643" y="43060"/>
                  </a:lnTo>
                  <a:lnTo>
                    <a:pt x="73209" y="19949"/>
                  </a:lnTo>
                  <a:lnTo>
                    <a:pt x="75929" y="11958"/>
                  </a:lnTo>
                  <a:lnTo>
                    <a:pt x="80665" y="4879"/>
                  </a:lnTo>
                  <a:lnTo>
                    <a:pt x="86299" y="1026"/>
                  </a:lnTo>
                  <a:lnTo>
                    <a:pt x="89283" y="0"/>
                  </a:lnTo>
                  <a:lnTo>
                    <a:pt x="92330" y="373"/>
                  </a:lnTo>
                  <a:lnTo>
                    <a:pt x="98539" y="3610"/>
                  </a:lnTo>
                  <a:lnTo>
                    <a:pt x="100617" y="5955"/>
                  </a:lnTo>
                  <a:lnTo>
                    <a:pt x="110956" y="31095"/>
                  </a:lnTo>
                  <a:lnTo>
                    <a:pt x="121643" y="74227"/>
                  </a:lnTo>
                  <a:lnTo>
                    <a:pt x="123394" y="99562"/>
                  </a:lnTo>
                  <a:lnTo>
                    <a:pt x="115586" y="142703"/>
                  </a:lnTo>
                  <a:lnTo>
                    <a:pt x="109624" y="164896"/>
                  </a:lnTo>
                  <a:lnTo>
                    <a:pt x="101155" y="179822"/>
                  </a:lnTo>
                  <a:lnTo>
                    <a:pt x="69648" y="212829"/>
                  </a:lnTo>
                  <a:lnTo>
                    <a:pt x="41175" y="231748"/>
                  </a:lnTo>
                  <a:lnTo>
                    <a:pt x="21225" y="238038"/>
                  </a:lnTo>
                  <a:lnTo>
                    <a:pt x="11836" y="244102"/>
                  </a:lnTo>
                  <a:lnTo>
                    <a:pt x="0" y="24559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398"/>
            <p:cNvSpPr/>
            <p:nvPr>
              <p:custDataLst>
                <p:tags r:id="rId63"/>
              </p:custDataLst>
            </p:nvPr>
          </p:nvSpPr>
          <p:spPr>
            <a:xfrm>
              <a:off x="4381500" y="4886325"/>
              <a:ext cx="161926" cy="217456"/>
            </a:xfrm>
            <a:custGeom>
              <a:avLst/>
              <a:gdLst/>
              <a:ahLst/>
              <a:cxnLst/>
              <a:rect l="0" t="0" r="0" b="0"/>
              <a:pathLst>
                <a:path w="161926" h="217456">
                  <a:moveTo>
                    <a:pt x="0" y="76200"/>
                  </a:moveTo>
                  <a:lnTo>
                    <a:pt x="0" y="76200"/>
                  </a:lnTo>
                  <a:lnTo>
                    <a:pt x="0" y="61449"/>
                  </a:lnTo>
                  <a:lnTo>
                    <a:pt x="0" y="63647"/>
                  </a:lnTo>
                  <a:lnTo>
                    <a:pt x="0" y="58208"/>
                  </a:lnTo>
                  <a:lnTo>
                    <a:pt x="2822" y="57620"/>
                  </a:lnTo>
                  <a:lnTo>
                    <a:pt x="13257" y="57243"/>
                  </a:lnTo>
                  <a:lnTo>
                    <a:pt x="19298" y="60014"/>
                  </a:lnTo>
                  <a:lnTo>
                    <a:pt x="59937" y="88950"/>
                  </a:lnTo>
                  <a:lnTo>
                    <a:pt x="88890" y="131665"/>
                  </a:lnTo>
                  <a:lnTo>
                    <a:pt x="93365" y="149666"/>
                  </a:lnTo>
                  <a:lnTo>
                    <a:pt x="95085" y="182307"/>
                  </a:lnTo>
                  <a:lnTo>
                    <a:pt x="87035" y="206183"/>
                  </a:lnTo>
                  <a:lnTo>
                    <a:pt x="77639" y="217455"/>
                  </a:lnTo>
                  <a:lnTo>
                    <a:pt x="76101" y="216937"/>
                  </a:lnTo>
                  <a:lnTo>
                    <a:pt x="68126" y="210732"/>
                  </a:lnTo>
                  <a:lnTo>
                    <a:pt x="66713" y="164800"/>
                  </a:lnTo>
                  <a:lnTo>
                    <a:pt x="67740" y="133095"/>
                  </a:lnTo>
                  <a:lnTo>
                    <a:pt x="85973" y="85896"/>
                  </a:lnTo>
                  <a:lnTo>
                    <a:pt x="102691" y="55056"/>
                  </a:lnTo>
                  <a:lnTo>
                    <a:pt x="121845" y="36118"/>
                  </a:lnTo>
                  <a:lnTo>
                    <a:pt x="130353" y="25578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399"/>
            <p:cNvSpPr/>
            <p:nvPr>
              <p:custDataLst>
                <p:tags r:id="rId64"/>
              </p:custDataLst>
            </p:nvPr>
          </p:nvSpPr>
          <p:spPr>
            <a:xfrm>
              <a:off x="4705752" y="4733936"/>
              <a:ext cx="161524" cy="476240"/>
            </a:xfrm>
            <a:custGeom>
              <a:avLst/>
              <a:gdLst/>
              <a:ahLst/>
              <a:cxnLst/>
              <a:rect l="0" t="0" r="0" b="0"/>
              <a:pathLst>
                <a:path w="161524" h="476240">
                  <a:moveTo>
                    <a:pt x="142473" y="38089"/>
                  </a:moveTo>
                  <a:lnTo>
                    <a:pt x="142473" y="38089"/>
                  </a:lnTo>
                  <a:lnTo>
                    <a:pt x="142473" y="27"/>
                  </a:lnTo>
                  <a:lnTo>
                    <a:pt x="137416" y="0"/>
                  </a:lnTo>
                  <a:lnTo>
                    <a:pt x="135927" y="1054"/>
                  </a:lnTo>
                  <a:lnTo>
                    <a:pt x="134934" y="2816"/>
                  </a:lnTo>
                  <a:lnTo>
                    <a:pt x="134272" y="5049"/>
                  </a:lnTo>
                  <a:lnTo>
                    <a:pt x="122761" y="19287"/>
                  </a:lnTo>
                  <a:lnTo>
                    <a:pt x="113702" y="31460"/>
                  </a:lnTo>
                  <a:lnTo>
                    <a:pt x="91662" y="78240"/>
                  </a:lnTo>
                  <a:lnTo>
                    <a:pt x="68257" y="124084"/>
                  </a:lnTo>
                  <a:lnTo>
                    <a:pt x="48908" y="167024"/>
                  </a:lnTo>
                  <a:lnTo>
                    <a:pt x="30907" y="203762"/>
                  </a:lnTo>
                  <a:lnTo>
                    <a:pt x="17224" y="241458"/>
                  </a:lnTo>
                  <a:lnTo>
                    <a:pt x="6467" y="279440"/>
                  </a:lnTo>
                  <a:lnTo>
                    <a:pt x="1634" y="317504"/>
                  </a:lnTo>
                  <a:lnTo>
                    <a:pt x="0" y="360688"/>
                  </a:lnTo>
                  <a:lnTo>
                    <a:pt x="2500" y="399791"/>
                  </a:lnTo>
                  <a:lnTo>
                    <a:pt x="9983" y="422895"/>
                  </a:lnTo>
                  <a:lnTo>
                    <a:pt x="12871" y="427977"/>
                  </a:lnTo>
                  <a:lnTo>
                    <a:pt x="39262" y="450282"/>
                  </a:lnTo>
                  <a:lnTo>
                    <a:pt x="61562" y="462434"/>
                  </a:lnTo>
                  <a:lnTo>
                    <a:pt x="103129" y="473198"/>
                  </a:lnTo>
                  <a:lnTo>
                    <a:pt x="148660" y="475839"/>
                  </a:lnTo>
                  <a:lnTo>
                    <a:pt x="161523" y="4762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1" name="SMARTInkShape-Group101"/>
          <p:cNvGrpSpPr/>
          <p:nvPr/>
        </p:nvGrpSpPr>
        <p:grpSpPr>
          <a:xfrm>
            <a:off x="4886361" y="4695872"/>
            <a:ext cx="799282" cy="619079"/>
            <a:chOff x="4886361" y="4695872"/>
            <a:chExt cx="799282" cy="619079"/>
          </a:xfrm>
        </p:grpSpPr>
        <p:sp>
          <p:nvSpPr>
            <p:cNvPr id="213" name="SMARTInkShape-400"/>
            <p:cNvSpPr/>
            <p:nvPr>
              <p:custDataLst>
                <p:tags r:id="rId54"/>
              </p:custDataLst>
            </p:nvPr>
          </p:nvSpPr>
          <p:spPr>
            <a:xfrm>
              <a:off x="4886361" y="4838700"/>
              <a:ext cx="180940" cy="313922"/>
            </a:xfrm>
            <a:custGeom>
              <a:avLst/>
              <a:gdLst/>
              <a:ahLst/>
              <a:cxnLst/>
              <a:rect l="0" t="0" r="0" b="0"/>
              <a:pathLst>
                <a:path w="180940" h="313922">
                  <a:moveTo>
                    <a:pt x="180939" y="9525"/>
                  </a:moveTo>
                  <a:lnTo>
                    <a:pt x="180939" y="9525"/>
                  </a:lnTo>
                  <a:lnTo>
                    <a:pt x="180939" y="0"/>
                  </a:lnTo>
                  <a:lnTo>
                    <a:pt x="136463" y="0"/>
                  </a:lnTo>
                  <a:lnTo>
                    <a:pt x="130128" y="0"/>
                  </a:lnTo>
                  <a:lnTo>
                    <a:pt x="123784" y="2822"/>
                  </a:lnTo>
                  <a:lnTo>
                    <a:pt x="117437" y="6545"/>
                  </a:lnTo>
                  <a:lnTo>
                    <a:pt x="88894" y="17609"/>
                  </a:lnTo>
                  <a:lnTo>
                    <a:pt x="63382" y="41403"/>
                  </a:lnTo>
                  <a:lnTo>
                    <a:pt x="59900" y="47682"/>
                  </a:lnTo>
                  <a:lnTo>
                    <a:pt x="57294" y="54000"/>
                  </a:lnTo>
                  <a:lnTo>
                    <a:pt x="52608" y="60336"/>
                  </a:lnTo>
                  <a:lnTo>
                    <a:pt x="49819" y="69502"/>
                  </a:lnTo>
                  <a:lnTo>
                    <a:pt x="46825" y="91193"/>
                  </a:lnTo>
                  <a:lnTo>
                    <a:pt x="41130" y="102397"/>
                  </a:lnTo>
                  <a:lnTo>
                    <a:pt x="31598" y="147036"/>
                  </a:lnTo>
                  <a:lnTo>
                    <a:pt x="27560" y="194583"/>
                  </a:lnTo>
                  <a:lnTo>
                    <a:pt x="19903" y="225309"/>
                  </a:lnTo>
                  <a:lnTo>
                    <a:pt x="19131" y="249346"/>
                  </a:lnTo>
                  <a:lnTo>
                    <a:pt x="16244" y="256518"/>
                  </a:lnTo>
                  <a:lnTo>
                    <a:pt x="12492" y="263232"/>
                  </a:lnTo>
                  <a:lnTo>
                    <a:pt x="10082" y="276168"/>
                  </a:lnTo>
                  <a:lnTo>
                    <a:pt x="9884" y="279362"/>
                  </a:lnTo>
                  <a:lnTo>
                    <a:pt x="6843" y="285733"/>
                  </a:lnTo>
                  <a:lnTo>
                    <a:pt x="1322" y="293390"/>
                  </a:lnTo>
                  <a:lnTo>
                    <a:pt x="0" y="304359"/>
                  </a:lnTo>
                  <a:lnTo>
                    <a:pt x="8168" y="312962"/>
                  </a:lnTo>
                  <a:lnTo>
                    <a:pt x="14154" y="313921"/>
                  </a:lnTo>
                  <a:lnTo>
                    <a:pt x="15774" y="312998"/>
                  </a:lnTo>
                  <a:lnTo>
                    <a:pt x="16854" y="311322"/>
                  </a:lnTo>
                  <a:lnTo>
                    <a:pt x="17574" y="309149"/>
                  </a:lnTo>
                  <a:lnTo>
                    <a:pt x="19112" y="307699"/>
                  </a:lnTo>
                  <a:lnTo>
                    <a:pt x="23644" y="306088"/>
                  </a:lnTo>
                  <a:lnTo>
                    <a:pt x="63471" y="303749"/>
                  </a:lnTo>
                  <a:lnTo>
                    <a:pt x="74049" y="298256"/>
                  </a:lnTo>
                  <a:lnTo>
                    <a:pt x="112266" y="295309"/>
                  </a:lnTo>
                  <a:lnTo>
                    <a:pt x="123789" y="285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401"/>
            <p:cNvSpPr/>
            <p:nvPr>
              <p:custDataLst>
                <p:tags r:id="rId55"/>
              </p:custDataLst>
            </p:nvPr>
          </p:nvSpPr>
          <p:spPr>
            <a:xfrm>
              <a:off x="4915016" y="5048250"/>
              <a:ext cx="85610" cy="38101"/>
            </a:xfrm>
            <a:custGeom>
              <a:avLst/>
              <a:gdLst/>
              <a:ahLst/>
              <a:cxnLst/>
              <a:rect l="0" t="0" r="0" b="0"/>
              <a:pathLst>
                <a:path w="85610" h="38101">
                  <a:moveTo>
                    <a:pt x="9409" y="38100"/>
                  </a:moveTo>
                  <a:lnTo>
                    <a:pt x="9409" y="38100"/>
                  </a:lnTo>
                  <a:lnTo>
                    <a:pt x="1208" y="38100"/>
                  </a:lnTo>
                  <a:lnTo>
                    <a:pt x="767" y="37042"/>
                  </a:lnTo>
                  <a:lnTo>
                    <a:pt x="0" y="29899"/>
                  </a:lnTo>
                  <a:lnTo>
                    <a:pt x="1020" y="29458"/>
                  </a:lnTo>
                  <a:lnTo>
                    <a:pt x="4975" y="28967"/>
                  </a:lnTo>
                  <a:lnTo>
                    <a:pt x="6453" y="27779"/>
                  </a:lnTo>
                  <a:lnTo>
                    <a:pt x="8096" y="23635"/>
                  </a:lnTo>
                  <a:lnTo>
                    <a:pt x="9592" y="22106"/>
                  </a:lnTo>
                  <a:lnTo>
                    <a:pt x="14077" y="20408"/>
                  </a:lnTo>
                  <a:lnTo>
                    <a:pt x="25579" y="18260"/>
                  </a:lnTo>
                  <a:lnTo>
                    <a:pt x="36141" y="10884"/>
                  </a:lnTo>
                  <a:lnTo>
                    <a:pt x="45224" y="9793"/>
                  </a:lnTo>
                  <a:lnTo>
                    <a:pt x="51080" y="9644"/>
                  </a:lnTo>
                  <a:lnTo>
                    <a:pt x="8560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402"/>
            <p:cNvSpPr/>
            <p:nvPr>
              <p:custDataLst>
                <p:tags r:id="rId56"/>
              </p:custDataLst>
            </p:nvPr>
          </p:nvSpPr>
          <p:spPr>
            <a:xfrm>
              <a:off x="5095875" y="5095875"/>
              <a:ext cx="9526" cy="76201"/>
            </a:xfrm>
            <a:custGeom>
              <a:avLst/>
              <a:gdLst/>
              <a:ahLst/>
              <a:cxnLst/>
              <a:rect l="0" t="0" r="0" b="0"/>
              <a:pathLst>
                <a:path w="9526" h="76201">
                  <a:moveTo>
                    <a:pt x="9525" y="0"/>
                  </a:moveTo>
                  <a:lnTo>
                    <a:pt x="9525" y="0"/>
                  </a:lnTo>
                  <a:lnTo>
                    <a:pt x="4469" y="5056"/>
                  </a:lnTo>
                  <a:lnTo>
                    <a:pt x="1986" y="10361"/>
                  </a:lnTo>
                  <a:lnTo>
                    <a:pt x="5" y="57567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403"/>
            <p:cNvSpPr/>
            <p:nvPr>
              <p:custDataLst>
                <p:tags r:id="rId57"/>
              </p:custDataLst>
            </p:nvPr>
          </p:nvSpPr>
          <p:spPr>
            <a:xfrm>
              <a:off x="5114925" y="5010150"/>
              <a:ext cx="9526" cy="47626"/>
            </a:xfrm>
            <a:custGeom>
              <a:avLst/>
              <a:gdLst/>
              <a:ahLst/>
              <a:cxnLst/>
              <a:rect l="0" t="0" r="0" b="0"/>
              <a:pathLst>
                <a:path w="9526" h="47626">
                  <a:moveTo>
                    <a:pt x="9525" y="47625"/>
                  </a:moveTo>
                  <a:lnTo>
                    <a:pt x="9525" y="47625"/>
                  </a:lnTo>
                  <a:lnTo>
                    <a:pt x="9525" y="34368"/>
                  </a:lnTo>
                  <a:lnTo>
                    <a:pt x="6703" y="28327"/>
                  </a:lnTo>
                  <a:lnTo>
                    <a:pt x="4469" y="25235"/>
                  </a:lnTo>
                  <a:lnTo>
                    <a:pt x="4037" y="22115"/>
                  </a:lnTo>
                  <a:lnTo>
                    <a:pt x="8593" y="11392"/>
                  </a:lnTo>
                  <a:lnTo>
                    <a:pt x="6288" y="753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404"/>
            <p:cNvSpPr/>
            <p:nvPr>
              <p:custDataLst>
                <p:tags r:id="rId58"/>
              </p:custDataLst>
            </p:nvPr>
          </p:nvSpPr>
          <p:spPr>
            <a:xfrm>
              <a:off x="5276850" y="4695872"/>
              <a:ext cx="18935" cy="619079"/>
            </a:xfrm>
            <a:custGeom>
              <a:avLst/>
              <a:gdLst/>
              <a:ahLst/>
              <a:cxnLst/>
              <a:rect l="0" t="0" r="0" b="0"/>
              <a:pathLst>
                <a:path w="18935" h="619079">
                  <a:moveTo>
                    <a:pt x="9525" y="47578"/>
                  </a:moveTo>
                  <a:lnTo>
                    <a:pt x="9525" y="47578"/>
                  </a:lnTo>
                  <a:lnTo>
                    <a:pt x="9525" y="42522"/>
                  </a:lnTo>
                  <a:lnTo>
                    <a:pt x="18658" y="14847"/>
                  </a:lnTo>
                  <a:lnTo>
                    <a:pt x="18934" y="6013"/>
                  </a:lnTo>
                  <a:lnTo>
                    <a:pt x="17914" y="3992"/>
                  </a:lnTo>
                  <a:lnTo>
                    <a:pt x="16176" y="2646"/>
                  </a:lnTo>
                  <a:lnTo>
                    <a:pt x="9641" y="0"/>
                  </a:lnTo>
                  <a:lnTo>
                    <a:pt x="9525" y="45010"/>
                  </a:lnTo>
                  <a:lnTo>
                    <a:pt x="9525" y="86594"/>
                  </a:lnTo>
                  <a:lnTo>
                    <a:pt x="9525" y="133424"/>
                  </a:lnTo>
                  <a:lnTo>
                    <a:pt x="9525" y="174249"/>
                  </a:lnTo>
                  <a:lnTo>
                    <a:pt x="9525" y="210346"/>
                  </a:lnTo>
                  <a:lnTo>
                    <a:pt x="9525" y="247853"/>
                  </a:lnTo>
                  <a:lnTo>
                    <a:pt x="9525" y="285777"/>
                  </a:lnTo>
                  <a:lnTo>
                    <a:pt x="6703" y="323825"/>
                  </a:lnTo>
                  <a:lnTo>
                    <a:pt x="1986" y="361910"/>
                  </a:lnTo>
                  <a:lnTo>
                    <a:pt x="392" y="407648"/>
                  </a:lnTo>
                  <a:lnTo>
                    <a:pt x="78" y="447257"/>
                  </a:lnTo>
                  <a:lnTo>
                    <a:pt x="16" y="485655"/>
                  </a:lnTo>
                  <a:lnTo>
                    <a:pt x="2" y="532284"/>
                  </a:lnTo>
                  <a:lnTo>
                    <a:pt x="0" y="574256"/>
                  </a:lnTo>
                  <a:lnTo>
                    <a:pt x="0" y="6190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405"/>
            <p:cNvSpPr/>
            <p:nvPr>
              <p:custDataLst>
                <p:tags r:id="rId59"/>
              </p:custDataLst>
            </p:nvPr>
          </p:nvSpPr>
          <p:spPr>
            <a:xfrm>
              <a:off x="5391160" y="4820272"/>
              <a:ext cx="114291" cy="349908"/>
            </a:xfrm>
            <a:custGeom>
              <a:avLst/>
              <a:gdLst/>
              <a:ahLst/>
              <a:cxnLst/>
              <a:rect l="0" t="0" r="0" b="0"/>
              <a:pathLst>
                <a:path w="114291" h="349908">
                  <a:moveTo>
                    <a:pt x="85715" y="104153"/>
                  </a:moveTo>
                  <a:lnTo>
                    <a:pt x="85715" y="104153"/>
                  </a:lnTo>
                  <a:lnTo>
                    <a:pt x="76306" y="104153"/>
                  </a:lnTo>
                  <a:lnTo>
                    <a:pt x="71167" y="109209"/>
                  </a:lnTo>
                  <a:lnTo>
                    <a:pt x="68666" y="114514"/>
                  </a:lnTo>
                  <a:lnTo>
                    <a:pt x="67999" y="117410"/>
                  </a:lnTo>
                  <a:lnTo>
                    <a:pt x="59302" y="132801"/>
                  </a:lnTo>
                  <a:lnTo>
                    <a:pt x="45437" y="177781"/>
                  </a:lnTo>
                  <a:lnTo>
                    <a:pt x="42988" y="181813"/>
                  </a:lnTo>
                  <a:lnTo>
                    <a:pt x="33464" y="223886"/>
                  </a:lnTo>
                  <a:lnTo>
                    <a:pt x="21248" y="269200"/>
                  </a:lnTo>
                  <a:lnTo>
                    <a:pt x="12146" y="294643"/>
                  </a:lnTo>
                  <a:lnTo>
                    <a:pt x="8803" y="318797"/>
                  </a:lnTo>
                  <a:lnTo>
                    <a:pt x="2044" y="332505"/>
                  </a:lnTo>
                  <a:lnTo>
                    <a:pt x="110" y="349907"/>
                  </a:lnTo>
                  <a:lnTo>
                    <a:pt x="0" y="333322"/>
                  </a:lnTo>
                  <a:lnTo>
                    <a:pt x="2817" y="324892"/>
                  </a:lnTo>
                  <a:lnTo>
                    <a:pt x="5050" y="321163"/>
                  </a:lnTo>
                  <a:lnTo>
                    <a:pt x="10750" y="293422"/>
                  </a:lnTo>
                  <a:lnTo>
                    <a:pt x="22346" y="270887"/>
                  </a:lnTo>
                  <a:lnTo>
                    <a:pt x="30159" y="229241"/>
                  </a:lnTo>
                  <a:lnTo>
                    <a:pt x="41580" y="185071"/>
                  </a:lnTo>
                  <a:lnTo>
                    <a:pt x="50883" y="148119"/>
                  </a:lnTo>
                  <a:lnTo>
                    <a:pt x="63508" y="105311"/>
                  </a:lnTo>
                  <a:lnTo>
                    <a:pt x="76193" y="66282"/>
                  </a:lnTo>
                  <a:lnTo>
                    <a:pt x="92418" y="22106"/>
                  </a:lnTo>
                  <a:lnTo>
                    <a:pt x="95044" y="13712"/>
                  </a:lnTo>
                  <a:lnTo>
                    <a:pt x="99739" y="6455"/>
                  </a:lnTo>
                  <a:lnTo>
                    <a:pt x="105353" y="2524"/>
                  </a:lnTo>
                  <a:lnTo>
                    <a:pt x="112525" y="0"/>
                  </a:lnTo>
                  <a:lnTo>
                    <a:pt x="113113" y="851"/>
                  </a:lnTo>
                  <a:lnTo>
                    <a:pt x="114187" y="15661"/>
                  </a:lnTo>
                  <a:lnTo>
                    <a:pt x="114287" y="60086"/>
                  </a:lnTo>
                  <a:lnTo>
                    <a:pt x="114290" y="104382"/>
                  </a:lnTo>
                  <a:lnTo>
                    <a:pt x="114290" y="143746"/>
                  </a:lnTo>
                  <a:lnTo>
                    <a:pt x="114290" y="187253"/>
                  </a:lnTo>
                  <a:lnTo>
                    <a:pt x="114290" y="227828"/>
                  </a:lnTo>
                  <a:lnTo>
                    <a:pt x="113232" y="262415"/>
                  </a:lnTo>
                  <a:lnTo>
                    <a:pt x="105648" y="290459"/>
                  </a:lnTo>
                  <a:lnTo>
                    <a:pt x="104765" y="3041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406"/>
            <p:cNvSpPr/>
            <p:nvPr>
              <p:custDataLst>
                <p:tags r:id="rId60"/>
              </p:custDataLst>
            </p:nvPr>
          </p:nvSpPr>
          <p:spPr>
            <a:xfrm>
              <a:off x="5410316" y="5010150"/>
              <a:ext cx="95135" cy="47626"/>
            </a:xfrm>
            <a:custGeom>
              <a:avLst/>
              <a:gdLst/>
              <a:ahLst/>
              <a:cxnLst/>
              <a:rect l="0" t="0" r="0" b="0"/>
              <a:pathLst>
                <a:path w="95135" h="47626">
                  <a:moveTo>
                    <a:pt x="9409" y="47625"/>
                  </a:moveTo>
                  <a:lnTo>
                    <a:pt x="9409" y="47625"/>
                  </a:lnTo>
                  <a:lnTo>
                    <a:pt x="276" y="47625"/>
                  </a:lnTo>
                  <a:lnTo>
                    <a:pt x="0" y="42569"/>
                  </a:lnTo>
                  <a:lnTo>
                    <a:pt x="1020" y="41080"/>
                  </a:lnTo>
                  <a:lnTo>
                    <a:pt x="2758" y="40086"/>
                  </a:lnTo>
                  <a:lnTo>
                    <a:pt x="8096" y="38492"/>
                  </a:lnTo>
                  <a:lnTo>
                    <a:pt x="14077" y="33160"/>
                  </a:lnTo>
                  <a:lnTo>
                    <a:pt x="22420" y="30612"/>
                  </a:lnTo>
                  <a:lnTo>
                    <a:pt x="27608" y="29933"/>
                  </a:lnTo>
                  <a:lnTo>
                    <a:pt x="31067" y="28423"/>
                  </a:lnTo>
                  <a:lnTo>
                    <a:pt x="33372" y="26357"/>
                  </a:lnTo>
                  <a:lnTo>
                    <a:pt x="34910" y="23921"/>
                  </a:lnTo>
                  <a:lnTo>
                    <a:pt x="52242" y="15437"/>
                  </a:lnTo>
                  <a:lnTo>
                    <a:pt x="9513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407"/>
            <p:cNvSpPr/>
            <p:nvPr>
              <p:custDataLst>
                <p:tags r:id="rId61"/>
              </p:custDataLst>
            </p:nvPr>
          </p:nvSpPr>
          <p:spPr>
            <a:xfrm>
              <a:off x="5600700" y="4724400"/>
              <a:ext cx="84943" cy="438151"/>
            </a:xfrm>
            <a:custGeom>
              <a:avLst/>
              <a:gdLst/>
              <a:ahLst/>
              <a:cxnLst/>
              <a:rect l="0" t="0" r="0" b="0"/>
              <a:pathLst>
                <a:path w="84943" h="438151">
                  <a:moveTo>
                    <a:pt x="38100" y="0"/>
                  </a:moveTo>
                  <a:lnTo>
                    <a:pt x="38100" y="0"/>
                  </a:lnTo>
                  <a:lnTo>
                    <a:pt x="33044" y="0"/>
                  </a:lnTo>
                  <a:lnTo>
                    <a:pt x="31555" y="1058"/>
                  </a:lnTo>
                  <a:lnTo>
                    <a:pt x="30561" y="2822"/>
                  </a:lnTo>
                  <a:lnTo>
                    <a:pt x="28967" y="13257"/>
                  </a:lnTo>
                  <a:lnTo>
                    <a:pt x="31572" y="19298"/>
                  </a:lnTo>
                  <a:lnTo>
                    <a:pt x="35199" y="25510"/>
                  </a:lnTo>
                  <a:lnTo>
                    <a:pt x="54271" y="71284"/>
                  </a:lnTo>
                  <a:lnTo>
                    <a:pt x="63911" y="105685"/>
                  </a:lnTo>
                  <a:lnTo>
                    <a:pt x="71186" y="143055"/>
                  </a:lnTo>
                  <a:lnTo>
                    <a:pt x="81755" y="187556"/>
                  </a:lnTo>
                  <a:lnTo>
                    <a:pt x="84942" y="230841"/>
                  </a:lnTo>
                  <a:lnTo>
                    <a:pt x="82671" y="264542"/>
                  </a:lnTo>
                  <a:lnTo>
                    <a:pt x="72422" y="309430"/>
                  </a:lnTo>
                  <a:lnTo>
                    <a:pt x="59147" y="351458"/>
                  </a:lnTo>
                  <a:lnTo>
                    <a:pt x="36233" y="394866"/>
                  </a:lnTo>
                  <a:lnTo>
                    <a:pt x="0" y="438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4" name="SMARTInkShape-Group102"/>
          <p:cNvGrpSpPr/>
          <p:nvPr/>
        </p:nvGrpSpPr>
        <p:grpSpPr>
          <a:xfrm>
            <a:off x="5991618" y="5000625"/>
            <a:ext cx="161533" cy="76201"/>
            <a:chOff x="5991618" y="5000625"/>
            <a:chExt cx="161533" cy="76201"/>
          </a:xfrm>
        </p:grpSpPr>
        <p:sp>
          <p:nvSpPr>
            <p:cNvPr id="222" name="SMARTInkShape-408"/>
            <p:cNvSpPr/>
            <p:nvPr>
              <p:custDataLst>
                <p:tags r:id="rId52"/>
              </p:custDataLst>
            </p:nvPr>
          </p:nvSpPr>
          <p:spPr>
            <a:xfrm>
              <a:off x="5991618" y="5000625"/>
              <a:ext cx="94858" cy="9526"/>
            </a:xfrm>
            <a:custGeom>
              <a:avLst/>
              <a:gdLst/>
              <a:ahLst/>
              <a:cxnLst/>
              <a:rect l="0" t="0" r="0" b="0"/>
              <a:pathLst>
                <a:path w="94858" h="9526">
                  <a:moveTo>
                    <a:pt x="9132" y="0"/>
                  </a:moveTo>
                  <a:lnTo>
                    <a:pt x="9132" y="0"/>
                  </a:lnTo>
                  <a:lnTo>
                    <a:pt x="931" y="0"/>
                  </a:lnTo>
                  <a:lnTo>
                    <a:pt x="490" y="1058"/>
                  </a:lnTo>
                  <a:lnTo>
                    <a:pt x="0" y="5056"/>
                  </a:lnTo>
                  <a:lnTo>
                    <a:pt x="927" y="5488"/>
                  </a:lnTo>
                  <a:lnTo>
                    <a:pt x="8750" y="276"/>
                  </a:lnTo>
                  <a:lnTo>
                    <a:pt x="54791" y="1"/>
                  </a:lnTo>
                  <a:lnTo>
                    <a:pt x="78919" y="1058"/>
                  </a:lnTo>
                  <a:lnTo>
                    <a:pt x="94857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409"/>
            <p:cNvSpPr/>
            <p:nvPr>
              <p:custDataLst>
                <p:tags r:id="rId53"/>
              </p:custDataLst>
            </p:nvPr>
          </p:nvSpPr>
          <p:spPr>
            <a:xfrm>
              <a:off x="6012028" y="5048250"/>
              <a:ext cx="141123" cy="28576"/>
            </a:xfrm>
            <a:custGeom>
              <a:avLst/>
              <a:gdLst/>
              <a:ahLst/>
              <a:cxnLst/>
              <a:rect l="0" t="0" r="0" b="0"/>
              <a:pathLst>
                <a:path w="141123" h="28576">
                  <a:moveTo>
                    <a:pt x="36347" y="0"/>
                  </a:moveTo>
                  <a:lnTo>
                    <a:pt x="36347" y="0"/>
                  </a:lnTo>
                  <a:lnTo>
                    <a:pt x="18737" y="17609"/>
                  </a:lnTo>
                  <a:lnTo>
                    <a:pt x="12667" y="18623"/>
                  </a:lnTo>
                  <a:lnTo>
                    <a:pt x="0" y="19012"/>
                  </a:lnTo>
                  <a:lnTo>
                    <a:pt x="474" y="20084"/>
                  </a:lnTo>
                  <a:lnTo>
                    <a:pt x="3823" y="24096"/>
                  </a:lnTo>
                  <a:lnTo>
                    <a:pt x="8840" y="26584"/>
                  </a:lnTo>
                  <a:lnTo>
                    <a:pt x="40172" y="28459"/>
                  </a:lnTo>
                  <a:lnTo>
                    <a:pt x="80575" y="28565"/>
                  </a:lnTo>
                  <a:lnTo>
                    <a:pt x="127078" y="28575"/>
                  </a:lnTo>
                  <a:lnTo>
                    <a:pt x="141122" y="285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7" name="SMARTInkShape-Group103"/>
          <p:cNvGrpSpPr/>
          <p:nvPr/>
        </p:nvGrpSpPr>
        <p:grpSpPr>
          <a:xfrm>
            <a:off x="6657975" y="4686808"/>
            <a:ext cx="1371601" cy="542418"/>
            <a:chOff x="6657975" y="4686808"/>
            <a:chExt cx="1371601" cy="542418"/>
          </a:xfrm>
        </p:grpSpPr>
        <p:sp>
          <p:nvSpPr>
            <p:cNvPr id="225" name="SMARTInkShape-410"/>
            <p:cNvSpPr/>
            <p:nvPr>
              <p:custDataLst>
                <p:tags r:id="rId40"/>
              </p:custDataLst>
            </p:nvPr>
          </p:nvSpPr>
          <p:spPr>
            <a:xfrm>
              <a:off x="6657975" y="4772079"/>
              <a:ext cx="85599" cy="323318"/>
            </a:xfrm>
            <a:custGeom>
              <a:avLst/>
              <a:gdLst/>
              <a:ahLst/>
              <a:cxnLst/>
              <a:rect l="0" t="0" r="0" b="0"/>
              <a:pathLst>
                <a:path w="85599" h="323318">
                  <a:moveTo>
                    <a:pt x="0" y="133296"/>
                  </a:moveTo>
                  <a:lnTo>
                    <a:pt x="0" y="133296"/>
                  </a:lnTo>
                  <a:lnTo>
                    <a:pt x="5056" y="133296"/>
                  </a:lnTo>
                  <a:lnTo>
                    <a:pt x="6545" y="134354"/>
                  </a:lnTo>
                  <a:lnTo>
                    <a:pt x="7538" y="136118"/>
                  </a:lnTo>
                  <a:lnTo>
                    <a:pt x="9132" y="146553"/>
                  </a:lnTo>
                  <a:lnTo>
                    <a:pt x="9409" y="155686"/>
                  </a:lnTo>
                  <a:lnTo>
                    <a:pt x="12296" y="161944"/>
                  </a:lnTo>
                  <a:lnTo>
                    <a:pt x="14547" y="165094"/>
                  </a:lnTo>
                  <a:lnTo>
                    <a:pt x="17716" y="179642"/>
                  </a:lnTo>
                  <a:lnTo>
                    <a:pt x="21820" y="219683"/>
                  </a:lnTo>
                  <a:lnTo>
                    <a:pt x="26574" y="238267"/>
                  </a:lnTo>
                  <a:lnTo>
                    <a:pt x="28523" y="283467"/>
                  </a:lnTo>
                  <a:lnTo>
                    <a:pt x="27494" y="292114"/>
                  </a:lnTo>
                  <a:lnTo>
                    <a:pt x="19637" y="315610"/>
                  </a:lnTo>
                  <a:lnTo>
                    <a:pt x="19084" y="323317"/>
                  </a:lnTo>
                  <a:lnTo>
                    <a:pt x="19050" y="277450"/>
                  </a:lnTo>
                  <a:lnTo>
                    <a:pt x="19050" y="232879"/>
                  </a:lnTo>
                  <a:lnTo>
                    <a:pt x="19050" y="189762"/>
                  </a:lnTo>
                  <a:lnTo>
                    <a:pt x="20108" y="142731"/>
                  </a:lnTo>
                  <a:lnTo>
                    <a:pt x="27250" y="95185"/>
                  </a:lnTo>
                  <a:lnTo>
                    <a:pt x="31223" y="57931"/>
                  </a:lnTo>
                  <a:lnTo>
                    <a:pt x="36062" y="38294"/>
                  </a:lnTo>
                  <a:lnTo>
                    <a:pt x="38253" y="26515"/>
                  </a:lnTo>
                  <a:lnTo>
                    <a:pt x="47721" y="4561"/>
                  </a:lnTo>
                  <a:lnTo>
                    <a:pt x="49805" y="3023"/>
                  </a:lnTo>
                  <a:lnTo>
                    <a:pt x="56720" y="126"/>
                  </a:lnTo>
                  <a:lnTo>
                    <a:pt x="62079" y="0"/>
                  </a:lnTo>
                  <a:lnTo>
                    <a:pt x="63611" y="1040"/>
                  </a:lnTo>
                  <a:lnTo>
                    <a:pt x="64632" y="2792"/>
                  </a:lnTo>
                  <a:lnTo>
                    <a:pt x="65313" y="5019"/>
                  </a:lnTo>
                  <a:lnTo>
                    <a:pt x="74034" y="19246"/>
                  </a:lnTo>
                  <a:lnTo>
                    <a:pt x="74756" y="22337"/>
                  </a:lnTo>
                  <a:lnTo>
                    <a:pt x="83549" y="38068"/>
                  </a:lnTo>
                  <a:lnTo>
                    <a:pt x="85598" y="65328"/>
                  </a:lnTo>
                  <a:lnTo>
                    <a:pt x="82847" y="74160"/>
                  </a:lnTo>
                  <a:lnTo>
                    <a:pt x="69471" y="91759"/>
                  </a:lnTo>
                  <a:lnTo>
                    <a:pt x="25398" y="136470"/>
                  </a:lnTo>
                  <a:lnTo>
                    <a:pt x="19049" y="139999"/>
                  </a:lnTo>
                  <a:lnTo>
                    <a:pt x="15875" y="140940"/>
                  </a:lnTo>
                  <a:lnTo>
                    <a:pt x="13758" y="142625"/>
                  </a:lnTo>
                  <a:lnTo>
                    <a:pt x="9721" y="148996"/>
                  </a:lnTo>
                  <a:lnTo>
                    <a:pt x="0" y="15234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411"/>
            <p:cNvSpPr/>
            <p:nvPr>
              <p:custDataLst>
                <p:tags r:id="rId41"/>
              </p:custDataLst>
            </p:nvPr>
          </p:nvSpPr>
          <p:spPr>
            <a:xfrm>
              <a:off x="6734175" y="4933950"/>
              <a:ext cx="95251" cy="161876"/>
            </a:xfrm>
            <a:custGeom>
              <a:avLst/>
              <a:gdLst/>
              <a:ahLst/>
              <a:cxnLst/>
              <a:rect l="0" t="0" r="0" b="0"/>
              <a:pathLst>
                <a:path w="95251" h="161876">
                  <a:moveTo>
                    <a:pt x="0" y="28575"/>
                  </a:moveTo>
                  <a:lnTo>
                    <a:pt x="0" y="28575"/>
                  </a:lnTo>
                  <a:lnTo>
                    <a:pt x="0" y="33631"/>
                  </a:lnTo>
                  <a:lnTo>
                    <a:pt x="1058" y="35120"/>
                  </a:lnTo>
                  <a:lnTo>
                    <a:pt x="2822" y="36114"/>
                  </a:lnTo>
                  <a:lnTo>
                    <a:pt x="5056" y="36776"/>
                  </a:lnTo>
                  <a:lnTo>
                    <a:pt x="6545" y="38276"/>
                  </a:lnTo>
                  <a:lnTo>
                    <a:pt x="11758" y="48287"/>
                  </a:lnTo>
                  <a:lnTo>
                    <a:pt x="24636" y="63587"/>
                  </a:lnTo>
                  <a:lnTo>
                    <a:pt x="30619" y="76217"/>
                  </a:lnTo>
                  <a:lnTo>
                    <a:pt x="33113" y="79386"/>
                  </a:lnTo>
                  <a:lnTo>
                    <a:pt x="35884" y="88552"/>
                  </a:lnTo>
                  <a:lnTo>
                    <a:pt x="38062" y="135085"/>
                  </a:lnTo>
                  <a:lnTo>
                    <a:pt x="38089" y="145623"/>
                  </a:lnTo>
                  <a:lnTo>
                    <a:pt x="35273" y="152210"/>
                  </a:lnTo>
                  <a:lnTo>
                    <a:pt x="28966" y="161356"/>
                  </a:lnTo>
                  <a:lnTo>
                    <a:pt x="20409" y="161875"/>
                  </a:lnTo>
                  <a:lnTo>
                    <a:pt x="19956" y="160834"/>
                  </a:lnTo>
                  <a:lnTo>
                    <a:pt x="19085" y="131333"/>
                  </a:lnTo>
                  <a:lnTo>
                    <a:pt x="33241" y="87441"/>
                  </a:lnTo>
                  <a:lnTo>
                    <a:pt x="47821" y="59780"/>
                  </a:lnTo>
                  <a:lnTo>
                    <a:pt x="82552" y="12993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412"/>
            <p:cNvSpPr/>
            <p:nvPr>
              <p:custDataLst>
                <p:tags r:id="rId42"/>
              </p:custDataLst>
            </p:nvPr>
          </p:nvSpPr>
          <p:spPr>
            <a:xfrm>
              <a:off x="7010411" y="4772060"/>
              <a:ext cx="85715" cy="333341"/>
            </a:xfrm>
            <a:custGeom>
              <a:avLst/>
              <a:gdLst/>
              <a:ahLst/>
              <a:cxnLst/>
              <a:rect l="0" t="0" r="0" b="0"/>
              <a:pathLst>
                <a:path w="85715" h="333341">
                  <a:moveTo>
                    <a:pt x="85714" y="19015"/>
                  </a:moveTo>
                  <a:lnTo>
                    <a:pt x="85714" y="19015"/>
                  </a:lnTo>
                  <a:lnTo>
                    <a:pt x="85714" y="9882"/>
                  </a:lnTo>
                  <a:lnTo>
                    <a:pt x="76582" y="368"/>
                  </a:lnTo>
                  <a:lnTo>
                    <a:pt x="68023" y="0"/>
                  </a:lnTo>
                  <a:lnTo>
                    <a:pt x="44310" y="22356"/>
                  </a:lnTo>
                  <a:lnTo>
                    <a:pt x="40854" y="31436"/>
                  </a:lnTo>
                  <a:lnTo>
                    <a:pt x="30049" y="73159"/>
                  </a:lnTo>
                  <a:lnTo>
                    <a:pt x="15437" y="116161"/>
                  </a:lnTo>
                  <a:lnTo>
                    <a:pt x="7472" y="162140"/>
                  </a:lnTo>
                  <a:lnTo>
                    <a:pt x="974" y="208490"/>
                  </a:lnTo>
                  <a:lnTo>
                    <a:pt x="118" y="248943"/>
                  </a:lnTo>
                  <a:lnTo>
                    <a:pt x="0" y="291624"/>
                  </a:lnTo>
                  <a:lnTo>
                    <a:pt x="5049" y="310984"/>
                  </a:lnTo>
                  <a:lnTo>
                    <a:pt x="19039" y="3333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413"/>
            <p:cNvSpPr/>
            <p:nvPr>
              <p:custDataLst>
                <p:tags r:id="rId43"/>
              </p:custDataLst>
            </p:nvPr>
          </p:nvSpPr>
          <p:spPr>
            <a:xfrm>
              <a:off x="7134228" y="4791255"/>
              <a:ext cx="114298" cy="304049"/>
            </a:xfrm>
            <a:custGeom>
              <a:avLst/>
              <a:gdLst/>
              <a:ahLst/>
              <a:cxnLst/>
              <a:rect l="0" t="0" r="0" b="0"/>
              <a:pathLst>
                <a:path w="114298" h="304049">
                  <a:moveTo>
                    <a:pt x="57147" y="76020"/>
                  </a:moveTo>
                  <a:lnTo>
                    <a:pt x="57147" y="76020"/>
                  </a:lnTo>
                  <a:lnTo>
                    <a:pt x="57147" y="66611"/>
                  </a:lnTo>
                  <a:lnTo>
                    <a:pt x="52091" y="71586"/>
                  </a:lnTo>
                  <a:lnTo>
                    <a:pt x="49609" y="76871"/>
                  </a:lnTo>
                  <a:lnTo>
                    <a:pt x="48947" y="79762"/>
                  </a:lnTo>
                  <a:lnTo>
                    <a:pt x="41338" y="93065"/>
                  </a:lnTo>
                  <a:lnTo>
                    <a:pt x="37999" y="107999"/>
                  </a:lnTo>
                  <a:lnTo>
                    <a:pt x="31835" y="120656"/>
                  </a:lnTo>
                  <a:lnTo>
                    <a:pt x="20498" y="168226"/>
                  </a:lnTo>
                  <a:lnTo>
                    <a:pt x="16415" y="199862"/>
                  </a:lnTo>
                  <a:lnTo>
                    <a:pt x="11565" y="218900"/>
                  </a:lnTo>
                  <a:lnTo>
                    <a:pt x="9642" y="263345"/>
                  </a:lnTo>
                  <a:lnTo>
                    <a:pt x="9533" y="288188"/>
                  </a:lnTo>
                  <a:lnTo>
                    <a:pt x="6704" y="294847"/>
                  </a:lnTo>
                  <a:lnTo>
                    <a:pt x="390" y="304048"/>
                  </a:lnTo>
                  <a:lnTo>
                    <a:pt x="0" y="267760"/>
                  </a:lnTo>
                  <a:lnTo>
                    <a:pt x="8639" y="224074"/>
                  </a:lnTo>
                  <a:lnTo>
                    <a:pt x="14462" y="180223"/>
                  </a:lnTo>
                  <a:lnTo>
                    <a:pt x="25982" y="133094"/>
                  </a:lnTo>
                  <a:lnTo>
                    <a:pt x="35835" y="86593"/>
                  </a:lnTo>
                  <a:lnTo>
                    <a:pt x="52994" y="44641"/>
                  </a:lnTo>
                  <a:lnTo>
                    <a:pt x="56975" y="26389"/>
                  </a:lnTo>
                  <a:lnTo>
                    <a:pt x="64443" y="10203"/>
                  </a:lnTo>
                  <a:lnTo>
                    <a:pt x="65186" y="6742"/>
                  </a:lnTo>
                  <a:lnTo>
                    <a:pt x="66739" y="4435"/>
                  </a:lnTo>
                  <a:lnTo>
                    <a:pt x="68834" y="2897"/>
                  </a:lnTo>
                  <a:lnTo>
                    <a:pt x="75765" y="0"/>
                  </a:lnTo>
                  <a:lnTo>
                    <a:pt x="81126" y="4930"/>
                  </a:lnTo>
                  <a:lnTo>
                    <a:pt x="89416" y="18150"/>
                  </a:lnTo>
                  <a:lnTo>
                    <a:pt x="93519" y="35472"/>
                  </a:lnTo>
                  <a:lnTo>
                    <a:pt x="95964" y="59230"/>
                  </a:lnTo>
                  <a:lnTo>
                    <a:pt x="101692" y="73750"/>
                  </a:lnTo>
                  <a:lnTo>
                    <a:pt x="104501" y="117736"/>
                  </a:lnTo>
                  <a:lnTo>
                    <a:pt x="104736" y="162221"/>
                  </a:lnTo>
                  <a:lnTo>
                    <a:pt x="112970" y="205679"/>
                  </a:lnTo>
                  <a:lnTo>
                    <a:pt x="114297" y="2284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414"/>
            <p:cNvSpPr/>
            <p:nvPr>
              <p:custDataLst>
                <p:tags r:id="rId44"/>
              </p:custDataLst>
            </p:nvPr>
          </p:nvSpPr>
          <p:spPr>
            <a:xfrm>
              <a:off x="7115301" y="4943475"/>
              <a:ext cx="123700" cy="57151"/>
            </a:xfrm>
            <a:custGeom>
              <a:avLst/>
              <a:gdLst/>
              <a:ahLst/>
              <a:cxnLst/>
              <a:rect l="0" t="0" r="0" b="0"/>
              <a:pathLst>
                <a:path w="123700" h="57151">
                  <a:moveTo>
                    <a:pt x="18924" y="57150"/>
                  </a:moveTo>
                  <a:lnTo>
                    <a:pt x="18924" y="57150"/>
                  </a:lnTo>
                  <a:lnTo>
                    <a:pt x="1314" y="57150"/>
                  </a:lnTo>
                  <a:lnTo>
                    <a:pt x="834" y="56092"/>
                  </a:lnTo>
                  <a:lnTo>
                    <a:pt x="0" y="48949"/>
                  </a:lnTo>
                  <a:lnTo>
                    <a:pt x="1017" y="48508"/>
                  </a:lnTo>
                  <a:lnTo>
                    <a:pt x="4967" y="48017"/>
                  </a:lnTo>
                  <a:lnTo>
                    <a:pt x="10252" y="44977"/>
                  </a:lnTo>
                  <a:lnTo>
                    <a:pt x="16128" y="41156"/>
                  </a:lnTo>
                  <a:lnTo>
                    <a:pt x="25386" y="37948"/>
                  </a:lnTo>
                  <a:lnTo>
                    <a:pt x="35890" y="31822"/>
                  </a:lnTo>
                  <a:lnTo>
                    <a:pt x="50879" y="28479"/>
                  </a:lnTo>
                  <a:lnTo>
                    <a:pt x="63552" y="22315"/>
                  </a:lnTo>
                  <a:lnTo>
                    <a:pt x="80242" y="17901"/>
                  </a:lnTo>
                  <a:lnTo>
                    <a:pt x="98594" y="6245"/>
                  </a:lnTo>
                  <a:lnTo>
                    <a:pt x="12369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415"/>
            <p:cNvSpPr/>
            <p:nvPr>
              <p:custDataLst>
                <p:tags r:id="rId45"/>
              </p:custDataLst>
            </p:nvPr>
          </p:nvSpPr>
          <p:spPr>
            <a:xfrm>
              <a:off x="7381875" y="4686808"/>
              <a:ext cx="47626" cy="542418"/>
            </a:xfrm>
            <a:custGeom>
              <a:avLst/>
              <a:gdLst/>
              <a:ahLst/>
              <a:cxnLst/>
              <a:rect l="0" t="0" r="0" b="0"/>
              <a:pathLst>
                <a:path w="47626" h="542418">
                  <a:moveTo>
                    <a:pt x="0" y="18542"/>
                  </a:moveTo>
                  <a:lnTo>
                    <a:pt x="0" y="18542"/>
                  </a:lnTo>
                  <a:lnTo>
                    <a:pt x="5056" y="13486"/>
                  </a:lnTo>
                  <a:lnTo>
                    <a:pt x="7538" y="8181"/>
                  </a:lnTo>
                  <a:lnTo>
                    <a:pt x="9409" y="0"/>
                  </a:lnTo>
                  <a:lnTo>
                    <a:pt x="10583" y="35510"/>
                  </a:lnTo>
                  <a:lnTo>
                    <a:pt x="17063" y="60307"/>
                  </a:lnTo>
                  <a:lnTo>
                    <a:pt x="19846" y="104750"/>
                  </a:lnTo>
                  <a:lnTo>
                    <a:pt x="27216" y="151956"/>
                  </a:lnTo>
                  <a:lnTo>
                    <a:pt x="28307" y="196550"/>
                  </a:lnTo>
                  <a:lnTo>
                    <a:pt x="28522" y="239853"/>
                  </a:lnTo>
                  <a:lnTo>
                    <a:pt x="28559" y="276379"/>
                  </a:lnTo>
                  <a:lnTo>
                    <a:pt x="33628" y="321591"/>
                  </a:lnTo>
                  <a:lnTo>
                    <a:pt x="37217" y="368701"/>
                  </a:lnTo>
                  <a:lnTo>
                    <a:pt x="37926" y="415949"/>
                  </a:lnTo>
                  <a:lnTo>
                    <a:pt x="43122" y="456170"/>
                  </a:lnTo>
                  <a:lnTo>
                    <a:pt x="47230" y="500539"/>
                  </a:lnTo>
                  <a:lnTo>
                    <a:pt x="47625" y="5424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416"/>
            <p:cNvSpPr/>
            <p:nvPr>
              <p:custDataLst>
                <p:tags r:id="rId46"/>
              </p:custDataLst>
            </p:nvPr>
          </p:nvSpPr>
          <p:spPr>
            <a:xfrm>
              <a:off x="7496580" y="4800603"/>
              <a:ext cx="161394" cy="266295"/>
            </a:xfrm>
            <a:custGeom>
              <a:avLst/>
              <a:gdLst/>
              <a:ahLst/>
              <a:cxnLst/>
              <a:rect l="0" t="0" r="0" b="0"/>
              <a:pathLst>
                <a:path w="161394" h="266295">
                  <a:moveTo>
                    <a:pt x="132945" y="28572"/>
                  </a:moveTo>
                  <a:lnTo>
                    <a:pt x="132945" y="28572"/>
                  </a:lnTo>
                  <a:lnTo>
                    <a:pt x="138001" y="28572"/>
                  </a:lnTo>
                  <a:lnTo>
                    <a:pt x="139490" y="27514"/>
                  </a:lnTo>
                  <a:lnTo>
                    <a:pt x="140483" y="25750"/>
                  </a:lnTo>
                  <a:lnTo>
                    <a:pt x="141145" y="23516"/>
                  </a:lnTo>
                  <a:lnTo>
                    <a:pt x="142646" y="22027"/>
                  </a:lnTo>
                  <a:lnTo>
                    <a:pt x="152093" y="18251"/>
                  </a:lnTo>
                  <a:lnTo>
                    <a:pt x="161090" y="9925"/>
                  </a:lnTo>
                  <a:lnTo>
                    <a:pt x="161393" y="4585"/>
                  </a:lnTo>
                  <a:lnTo>
                    <a:pt x="160377" y="3056"/>
                  </a:lnTo>
                  <a:lnTo>
                    <a:pt x="158642" y="2036"/>
                  </a:lnTo>
                  <a:lnTo>
                    <a:pt x="151813" y="265"/>
                  </a:lnTo>
                  <a:lnTo>
                    <a:pt x="129339" y="0"/>
                  </a:lnTo>
                  <a:lnTo>
                    <a:pt x="123229" y="2820"/>
                  </a:lnTo>
                  <a:lnTo>
                    <a:pt x="116984" y="6544"/>
                  </a:lnTo>
                  <a:lnTo>
                    <a:pt x="107519" y="9698"/>
                  </a:lnTo>
                  <a:lnTo>
                    <a:pt x="63448" y="47639"/>
                  </a:lnTo>
                  <a:lnTo>
                    <a:pt x="38283" y="66673"/>
                  </a:lnTo>
                  <a:lnTo>
                    <a:pt x="34913" y="69848"/>
                  </a:lnTo>
                  <a:lnTo>
                    <a:pt x="31167" y="79019"/>
                  </a:lnTo>
                  <a:lnTo>
                    <a:pt x="28444" y="89093"/>
                  </a:lnTo>
                  <a:lnTo>
                    <a:pt x="11773" y="121662"/>
                  </a:lnTo>
                  <a:lnTo>
                    <a:pt x="6530" y="150222"/>
                  </a:lnTo>
                  <a:lnTo>
                    <a:pt x="2678" y="157780"/>
                  </a:lnTo>
                  <a:lnTo>
                    <a:pt x="0" y="174494"/>
                  </a:lnTo>
                  <a:lnTo>
                    <a:pt x="9070" y="219608"/>
                  </a:lnTo>
                  <a:lnTo>
                    <a:pt x="9087" y="222605"/>
                  </a:lnTo>
                  <a:lnTo>
                    <a:pt x="11928" y="228756"/>
                  </a:lnTo>
                  <a:lnTo>
                    <a:pt x="26730" y="246161"/>
                  </a:lnTo>
                  <a:lnTo>
                    <a:pt x="42036" y="253899"/>
                  </a:lnTo>
                  <a:lnTo>
                    <a:pt x="62918" y="257943"/>
                  </a:lnTo>
                  <a:lnTo>
                    <a:pt x="75760" y="264654"/>
                  </a:lnTo>
                  <a:lnTo>
                    <a:pt x="88488" y="266294"/>
                  </a:lnTo>
                  <a:lnTo>
                    <a:pt x="94842" y="263694"/>
                  </a:lnTo>
                  <a:lnTo>
                    <a:pt x="104370" y="2571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417"/>
            <p:cNvSpPr/>
            <p:nvPr>
              <p:custDataLst>
                <p:tags r:id="rId47"/>
              </p:custDataLst>
            </p:nvPr>
          </p:nvSpPr>
          <p:spPr>
            <a:xfrm>
              <a:off x="7486650" y="4981575"/>
              <a:ext cx="114301" cy="9526"/>
            </a:xfrm>
            <a:custGeom>
              <a:avLst/>
              <a:gdLst/>
              <a:ahLst/>
              <a:cxnLst/>
              <a:rect l="0" t="0" r="0" b="0"/>
              <a:pathLst>
                <a:path w="114301" h="9526">
                  <a:moveTo>
                    <a:pt x="0" y="9525"/>
                  </a:moveTo>
                  <a:lnTo>
                    <a:pt x="0" y="9525"/>
                  </a:lnTo>
                  <a:lnTo>
                    <a:pt x="5056" y="9525"/>
                  </a:lnTo>
                  <a:lnTo>
                    <a:pt x="10361" y="6703"/>
                  </a:lnTo>
                  <a:lnTo>
                    <a:pt x="16246" y="2980"/>
                  </a:lnTo>
                  <a:lnTo>
                    <a:pt x="26569" y="883"/>
                  </a:lnTo>
                  <a:lnTo>
                    <a:pt x="74041" y="16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418"/>
            <p:cNvSpPr/>
            <p:nvPr>
              <p:custDataLst>
                <p:tags r:id="rId48"/>
              </p:custDataLst>
            </p:nvPr>
          </p:nvSpPr>
          <p:spPr>
            <a:xfrm>
              <a:off x="7659425" y="5038725"/>
              <a:ext cx="8201" cy="38101"/>
            </a:xfrm>
            <a:custGeom>
              <a:avLst/>
              <a:gdLst/>
              <a:ahLst/>
              <a:cxnLst/>
              <a:rect l="0" t="0" r="0" b="0"/>
              <a:pathLst>
                <a:path w="8201" h="38101">
                  <a:moveTo>
                    <a:pt x="8200" y="0"/>
                  </a:moveTo>
                  <a:lnTo>
                    <a:pt x="8200" y="0"/>
                  </a:lnTo>
                  <a:lnTo>
                    <a:pt x="8200" y="24199"/>
                  </a:lnTo>
                  <a:lnTo>
                    <a:pt x="8200" y="22044"/>
                  </a:lnTo>
                  <a:lnTo>
                    <a:pt x="7142" y="22104"/>
                  </a:lnTo>
                  <a:lnTo>
                    <a:pt x="0" y="27514"/>
                  </a:lnTo>
                  <a:lnTo>
                    <a:pt x="616" y="27868"/>
                  </a:lnTo>
                  <a:lnTo>
                    <a:pt x="4124" y="28260"/>
                  </a:lnTo>
                  <a:lnTo>
                    <a:pt x="5483" y="29423"/>
                  </a:lnTo>
                  <a:lnTo>
                    <a:pt x="8200" y="38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419"/>
            <p:cNvSpPr/>
            <p:nvPr>
              <p:custDataLst>
                <p:tags r:id="rId49"/>
              </p:custDataLst>
            </p:nvPr>
          </p:nvSpPr>
          <p:spPr>
            <a:xfrm>
              <a:off x="7668950" y="4914900"/>
              <a:ext cx="17726" cy="9526"/>
            </a:xfrm>
            <a:custGeom>
              <a:avLst/>
              <a:gdLst/>
              <a:ahLst/>
              <a:cxnLst/>
              <a:rect l="0" t="0" r="0" b="0"/>
              <a:pathLst>
                <a:path w="17726" h="9526">
                  <a:moveTo>
                    <a:pt x="8200" y="9525"/>
                  </a:moveTo>
                  <a:lnTo>
                    <a:pt x="8200" y="9525"/>
                  </a:lnTo>
                  <a:lnTo>
                    <a:pt x="8200" y="392"/>
                  </a:lnTo>
                  <a:lnTo>
                    <a:pt x="0" y="34"/>
                  </a:lnTo>
                  <a:lnTo>
                    <a:pt x="177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420"/>
            <p:cNvSpPr/>
            <p:nvPr>
              <p:custDataLst>
                <p:tags r:id="rId50"/>
              </p:custDataLst>
            </p:nvPr>
          </p:nvSpPr>
          <p:spPr>
            <a:xfrm>
              <a:off x="7762875" y="4743450"/>
              <a:ext cx="85069" cy="390526"/>
            </a:xfrm>
            <a:custGeom>
              <a:avLst/>
              <a:gdLst/>
              <a:ahLst/>
              <a:cxnLst/>
              <a:rect l="0" t="0" r="0" b="0"/>
              <a:pathLst>
                <a:path w="85069" h="390526">
                  <a:moveTo>
                    <a:pt x="28575" y="0"/>
                  </a:moveTo>
                  <a:lnTo>
                    <a:pt x="28575" y="0"/>
                  </a:lnTo>
                  <a:lnTo>
                    <a:pt x="33631" y="0"/>
                  </a:lnTo>
                  <a:lnTo>
                    <a:pt x="35120" y="1058"/>
                  </a:lnTo>
                  <a:lnTo>
                    <a:pt x="36113" y="2822"/>
                  </a:lnTo>
                  <a:lnTo>
                    <a:pt x="36775" y="5056"/>
                  </a:lnTo>
                  <a:lnTo>
                    <a:pt x="48286" y="19298"/>
                  </a:lnTo>
                  <a:lnTo>
                    <a:pt x="53211" y="25510"/>
                  </a:lnTo>
                  <a:lnTo>
                    <a:pt x="72236" y="71284"/>
                  </a:lnTo>
                  <a:lnTo>
                    <a:pt x="80735" y="114907"/>
                  </a:lnTo>
                  <a:lnTo>
                    <a:pt x="85068" y="162004"/>
                  </a:lnTo>
                  <a:lnTo>
                    <a:pt x="82708" y="190523"/>
                  </a:lnTo>
                  <a:lnTo>
                    <a:pt x="70511" y="238128"/>
                  </a:lnTo>
                  <a:lnTo>
                    <a:pt x="62123" y="285750"/>
                  </a:lnTo>
                  <a:lnTo>
                    <a:pt x="39905" y="330553"/>
                  </a:lnTo>
                  <a:lnTo>
                    <a:pt x="21404" y="363695"/>
                  </a:lnTo>
                  <a:lnTo>
                    <a:pt x="7283" y="376461"/>
                  </a:lnTo>
                  <a:lnTo>
                    <a:pt x="0" y="390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421"/>
            <p:cNvSpPr/>
            <p:nvPr>
              <p:custDataLst>
                <p:tags r:id="rId51"/>
              </p:custDataLst>
            </p:nvPr>
          </p:nvSpPr>
          <p:spPr>
            <a:xfrm>
              <a:off x="8010641" y="5029200"/>
              <a:ext cx="18935" cy="9526"/>
            </a:xfrm>
            <a:custGeom>
              <a:avLst/>
              <a:gdLst/>
              <a:ahLst/>
              <a:cxnLst/>
              <a:rect l="0" t="0" r="0" b="0"/>
              <a:pathLst>
                <a:path w="18935" h="9526">
                  <a:moveTo>
                    <a:pt x="9409" y="0"/>
                  </a:moveTo>
                  <a:lnTo>
                    <a:pt x="9409" y="0"/>
                  </a:lnTo>
                  <a:lnTo>
                    <a:pt x="1209" y="0"/>
                  </a:lnTo>
                  <a:lnTo>
                    <a:pt x="767" y="1058"/>
                  </a:lnTo>
                  <a:lnTo>
                    <a:pt x="0" y="8201"/>
                  </a:lnTo>
                  <a:lnTo>
                    <a:pt x="1020" y="8642"/>
                  </a:lnTo>
                  <a:lnTo>
                    <a:pt x="18934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4" name="SMARTInkShape-Group104"/>
          <p:cNvGrpSpPr/>
          <p:nvPr/>
        </p:nvGrpSpPr>
        <p:grpSpPr>
          <a:xfrm>
            <a:off x="6528663" y="4753144"/>
            <a:ext cx="2696939" cy="1722364"/>
            <a:chOff x="6528663" y="4753144"/>
            <a:chExt cx="2696939" cy="1722364"/>
          </a:xfrm>
        </p:grpSpPr>
        <p:sp>
          <p:nvSpPr>
            <p:cNvPr id="238" name="SMARTInkShape-422"/>
            <p:cNvSpPr/>
            <p:nvPr>
              <p:custDataLst>
                <p:tags r:id="rId4"/>
              </p:custDataLst>
            </p:nvPr>
          </p:nvSpPr>
          <p:spPr>
            <a:xfrm>
              <a:off x="8229716" y="4753144"/>
              <a:ext cx="76074" cy="388830"/>
            </a:xfrm>
            <a:custGeom>
              <a:avLst/>
              <a:gdLst/>
              <a:ahLst/>
              <a:cxnLst/>
              <a:rect l="0" t="0" r="0" b="0"/>
              <a:pathLst>
                <a:path w="76074" h="388830">
                  <a:moveTo>
                    <a:pt x="9409" y="152231"/>
                  </a:moveTo>
                  <a:lnTo>
                    <a:pt x="9409" y="152231"/>
                  </a:lnTo>
                  <a:lnTo>
                    <a:pt x="9409" y="133192"/>
                  </a:lnTo>
                  <a:lnTo>
                    <a:pt x="9409" y="177894"/>
                  </a:lnTo>
                  <a:lnTo>
                    <a:pt x="9409" y="223053"/>
                  </a:lnTo>
                  <a:lnTo>
                    <a:pt x="9409" y="266588"/>
                  </a:lnTo>
                  <a:lnTo>
                    <a:pt x="9409" y="310984"/>
                  </a:lnTo>
                  <a:lnTo>
                    <a:pt x="9409" y="354242"/>
                  </a:lnTo>
                  <a:lnTo>
                    <a:pt x="9409" y="378509"/>
                  </a:lnTo>
                  <a:lnTo>
                    <a:pt x="1209" y="388829"/>
                  </a:lnTo>
                  <a:lnTo>
                    <a:pt x="767" y="388279"/>
                  </a:lnTo>
                  <a:lnTo>
                    <a:pt x="0" y="376965"/>
                  </a:lnTo>
                  <a:lnTo>
                    <a:pt x="2757" y="370999"/>
                  </a:lnTo>
                  <a:lnTo>
                    <a:pt x="4974" y="367926"/>
                  </a:lnTo>
                  <a:lnTo>
                    <a:pt x="8095" y="353488"/>
                  </a:lnTo>
                  <a:lnTo>
                    <a:pt x="9331" y="309809"/>
                  </a:lnTo>
                  <a:lnTo>
                    <a:pt x="9399" y="265959"/>
                  </a:lnTo>
                  <a:lnTo>
                    <a:pt x="15953" y="227259"/>
                  </a:lnTo>
                  <a:lnTo>
                    <a:pt x="18345" y="182770"/>
                  </a:lnTo>
                  <a:lnTo>
                    <a:pt x="23874" y="143094"/>
                  </a:lnTo>
                  <a:lnTo>
                    <a:pt x="27553" y="104682"/>
                  </a:lnTo>
                  <a:lnTo>
                    <a:pt x="31102" y="69343"/>
                  </a:lnTo>
                  <a:lnTo>
                    <a:pt x="37078" y="36188"/>
                  </a:lnTo>
                  <a:lnTo>
                    <a:pt x="37582" y="27279"/>
                  </a:lnTo>
                  <a:lnTo>
                    <a:pt x="40627" y="19791"/>
                  </a:lnTo>
                  <a:lnTo>
                    <a:pt x="44450" y="12936"/>
                  </a:lnTo>
                  <a:lnTo>
                    <a:pt x="47390" y="404"/>
                  </a:lnTo>
                  <a:lnTo>
                    <a:pt x="52531" y="0"/>
                  </a:lnTo>
                  <a:lnTo>
                    <a:pt x="54032" y="1003"/>
                  </a:lnTo>
                  <a:lnTo>
                    <a:pt x="55033" y="2728"/>
                  </a:lnTo>
                  <a:lnTo>
                    <a:pt x="56441" y="10215"/>
                  </a:lnTo>
                  <a:lnTo>
                    <a:pt x="56639" y="13103"/>
                  </a:lnTo>
                  <a:lnTo>
                    <a:pt x="59680" y="19136"/>
                  </a:lnTo>
                  <a:lnTo>
                    <a:pt x="63502" y="25344"/>
                  </a:lnTo>
                  <a:lnTo>
                    <a:pt x="66712" y="34789"/>
                  </a:lnTo>
                  <a:lnTo>
                    <a:pt x="72837" y="45349"/>
                  </a:lnTo>
                  <a:lnTo>
                    <a:pt x="76000" y="90762"/>
                  </a:lnTo>
                  <a:lnTo>
                    <a:pt x="76073" y="112687"/>
                  </a:lnTo>
                  <a:lnTo>
                    <a:pt x="73257" y="121602"/>
                  </a:lnTo>
                  <a:lnTo>
                    <a:pt x="59608" y="142526"/>
                  </a:lnTo>
                  <a:lnTo>
                    <a:pt x="57119" y="148976"/>
                  </a:lnTo>
                  <a:lnTo>
                    <a:pt x="42890" y="166252"/>
                  </a:lnTo>
                  <a:lnTo>
                    <a:pt x="37342" y="169045"/>
                  </a:lnTo>
                  <a:lnTo>
                    <a:pt x="18934" y="1712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423"/>
            <p:cNvSpPr/>
            <p:nvPr>
              <p:custDataLst>
                <p:tags r:id="rId5"/>
              </p:custDataLst>
            </p:nvPr>
          </p:nvSpPr>
          <p:spPr>
            <a:xfrm>
              <a:off x="8324850" y="4962525"/>
              <a:ext cx="95251" cy="161368"/>
            </a:xfrm>
            <a:custGeom>
              <a:avLst/>
              <a:gdLst/>
              <a:ahLst/>
              <a:cxnLst/>
              <a:rect l="0" t="0" r="0" b="0"/>
              <a:pathLst>
                <a:path w="95251" h="161368">
                  <a:moveTo>
                    <a:pt x="0" y="28575"/>
                  </a:moveTo>
                  <a:lnTo>
                    <a:pt x="0" y="28575"/>
                  </a:lnTo>
                  <a:lnTo>
                    <a:pt x="0" y="19084"/>
                  </a:lnTo>
                  <a:lnTo>
                    <a:pt x="9132" y="19050"/>
                  </a:lnTo>
                  <a:lnTo>
                    <a:pt x="14465" y="24106"/>
                  </a:lnTo>
                  <a:lnTo>
                    <a:pt x="17012" y="29411"/>
                  </a:lnTo>
                  <a:lnTo>
                    <a:pt x="17691" y="32307"/>
                  </a:lnTo>
                  <a:lnTo>
                    <a:pt x="26410" y="47698"/>
                  </a:lnTo>
                  <a:lnTo>
                    <a:pt x="27132" y="50848"/>
                  </a:lnTo>
                  <a:lnTo>
                    <a:pt x="34836" y="64568"/>
                  </a:lnTo>
                  <a:lnTo>
                    <a:pt x="38043" y="112140"/>
                  </a:lnTo>
                  <a:lnTo>
                    <a:pt x="38063" y="116035"/>
                  </a:lnTo>
                  <a:lnTo>
                    <a:pt x="35261" y="123185"/>
                  </a:lnTo>
                  <a:lnTo>
                    <a:pt x="31547" y="129890"/>
                  </a:lnTo>
                  <a:lnTo>
                    <a:pt x="29162" y="142819"/>
                  </a:lnTo>
                  <a:lnTo>
                    <a:pt x="28966" y="146013"/>
                  </a:lnTo>
                  <a:lnTo>
                    <a:pt x="25926" y="152383"/>
                  </a:lnTo>
                  <a:lnTo>
                    <a:pt x="19452" y="161367"/>
                  </a:lnTo>
                  <a:lnTo>
                    <a:pt x="19061" y="139521"/>
                  </a:lnTo>
                  <a:lnTo>
                    <a:pt x="21877" y="133271"/>
                  </a:lnTo>
                  <a:lnTo>
                    <a:pt x="24110" y="130122"/>
                  </a:lnTo>
                  <a:lnTo>
                    <a:pt x="36660" y="84265"/>
                  </a:lnTo>
                  <a:lnTo>
                    <a:pt x="52988" y="56539"/>
                  </a:lnTo>
                  <a:lnTo>
                    <a:pt x="56359" y="45236"/>
                  </a:lnTo>
                  <a:lnTo>
                    <a:pt x="73234" y="17085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424"/>
            <p:cNvSpPr/>
            <p:nvPr>
              <p:custDataLst>
                <p:tags r:id="rId6"/>
              </p:custDataLst>
            </p:nvPr>
          </p:nvSpPr>
          <p:spPr>
            <a:xfrm>
              <a:off x="8848725" y="5000625"/>
              <a:ext cx="9526" cy="47626"/>
            </a:xfrm>
            <a:custGeom>
              <a:avLst/>
              <a:gdLst/>
              <a:ahLst/>
              <a:cxnLst/>
              <a:rect l="0" t="0" r="0" b="0"/>
              <a:pathLst>
                <a:path w="9526" h="47626">
                  <a:moveTo>
                    <a:pt x="9525" y="47625"/>
                  </a:moveTo>
                  <a:lnTo>
                    <a:pt x="9525" y="47625"/>
                  </a:lnTo>
                  <a:lnTo>
                    <a:pt x="9525" y="33436"/>
                  </a:lnTo>
                  <a:lnTo>
                    <a:pt x="6703" y="27913"/>
                  </a:lnTo>
                  <a:lnTo>
                    <a:pt x="2979" y="21932"/>
                  </a:lnTo>
                  <a:lnTo>
                    <a:pt x="588" y="946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425"/>
            <p:cNvSpPr/>
            <p:nvPr>
              <p:custDataLst>
                <p:tags r:id="rId7"/>
              </p:custDataLst>
            </p:nvPr>
          </p:nvSpPr>
          <p:spPr>
            <a:xfrm>
              <a:off x="8686812" y="4867667"/>
              <a:ext cx="161914" cy="266309"/>
            </a:xfrm>
            <a:custGeom>
              <a:avLst/>
              <a:gdLst/>
              <a:ahLst/>
              <a:cxnLst/>
              <a:rect l="0" t="0" r="0" b="0"/>
              <a:pathLst>
                <a:path w="161914" h="266309">
                  <a:moveTo>
                    <a:pt x="161913" y="18658"/>
                  </a:moveTo>
                  <a:lnTo>
                    <a:pt x="161913" y="18658"/>
                  </a:lnTo>
                  <a:lnTo>
                    <a:pt x="153712" y="10457"/>
                  </a:lnTo>
                  <a:lnTo>
                    <a:pt x="144302" y="9249"/>
                  </a:lnTo>
                  <a:lnTo>
                    <a:pt x="125566" y="9136"/>
                  </a:lnTo>
                  <a:lnTo>
                    <a:pt x="124982" y="8077"/>
                  </a:lnTo>
                  <a:lnTo>
                    <a:pt x="124333" y="4077"/>
                  </a:lnTo>
                  <a:lnTo>
                    <a:pt x="123101" y="2588"/>
                  </a:lnTo>
                  <a:lnTo>
                    <a:pt x="118910" y="932"/>
                  </a:lnTo>
                  <a:lnTo>
                    <a:pt x="110601" y="0"/>
                  </a:lnTo>
                  <a:lnTo>
                    <a:pt x="104536" y="2605"/>
                  </a:lnTo>
                  <a:lnTo>
                    <a:pt x="98311" y="6232"/>
                  </a:lnTo>
                  <a:lnTo>
                    <a:pt x="85900" y="8878"/>
                  </a:lnTo>
                  <a:lnTo>
                    <a:pt x="81210" y="9020"/>
                  </a:lnTo>
                  <a:lnTo>
                    <a:pt x="75598" y="11905"/>
                  </a:lnTo>
                  <a:lnTo>
                    <a:pt x="58985" y="26463"/>
                  </a:lnTo>
                  <a:lnTo>
                    <a:pt x="57959" y="30241"/>
                  </a:lnTo>
                  <a:lnTo>
                    <a:pt x="57684" y="32730"/>
                  </a:lnTo>
                  <a:lnTo>
                    <a:pt x="54559" y="38318"/>
                  </a:lnTo>
                  <a:lnTo>
                    <a:pt x="50700" y="44329"/>
                  </a:lnTo>
                  <a:lnTo>
                    <a:pt x="47470" y="53664"/>
                  </a:lnTo>
                  <a:lnTo>
                    <a:pt x="41338" y="63132"/>
                  </a:lnTo>
                  <a:lnTo>
                    <a:pt x="39052" y="73698"/>
                  </a:lnTo>
                  <a:lnTo>
                    <a:pt x="37056" y="117018"/>
                  </a:lnTo>
                  <a:lnTo>
                    <a:pt x="30554" y="135140"/>
                  </a:lnTo>
                  <a:lnTo>
                    <a:pt x="27581" y="174143"/>
                  </a:lnTo>
                  <a:lnTo>
                    <a:pt x="20374" y="192853"/>
                  </a:lnTo>
                  <a:lnTo>
                    <a:pt x="18243" y="212445"/>
                  </a:lnTo>
                  <a:lnTo>
                    <a:pt x="7295" y="237554"/>
                  </a:lnTo>
                  <a:lnTo>
                    <a:pt x="1432" y="245341"/>
                  </a:lnTo>
                  <a:lnTo>
                    <a:pt x="273" y="254484"/>
                  </a:lnTo>
                  <a:lnTo>
                    <a:pt x="0" y="265785"/>
                  </a:lnTo>
                  <a:lnTo>
                    <a:pt x="33101" y="266308"/>
                  </a:lnTo>
                  <a:lnTo>
                    <a:pt x="38693" y="263486"/>
                  </a:lnTo>
                  <a:lnTo>
                    <a:pt x="44708" y="259763"/>
                  </a:lnTo>
                  <a:lnTo>
                    <a:pt x="57191" y="257371"/>
                  </a:lnTo>
                  <a:lnTo>
                    <a:pt x="60349" y="257175"/>
                  </a:lnTo>
                  <a:lnTo>
                    <a:pt x="62453" y="255987"/>
                  </a:lnTo>
                  <a:lnTo>
                    <a:pt x="63857" y="254135"/>
                  </a:lnTo>
                  <a:lnTo>
                    <a:pt x="64793" y="251843"/>
                  </a:lnTo>
                  <a:lnTo>
                    <a:pt x="66474" y="250314"/>
                  </a:lnTo>
                  <a:lnTo>
                    <a:pt x="76188" y="2472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426"/>
            <p:cNvSpPr/>
            <p:nvPr>
              <p:custDataLst>
                <p:tags r:id="rId8"/>
              </p:custDataLst>
            </p:nvPr>
          </p:nvSpPr>
          <p:spPr>
            <a:xfrm>
              <a:off x="8839200" y="5095875"/>
              <a:ext cx="19051" cy="76201"/>
            </a:xfrm>
            <a:custGeom>
              <a:avLst/>
              <a:gdLst/>
              <a:ahLst/>
              <a:cxnLst/>
              <a:rect l="0" t="0" r="0" b="0"/>
              <a:pathLst>
                <a:path w="19051" h="76201">
                  <a:moveTo>
                    <a:pt x="19050" y="0"/>
                  </a:moveTo>
                  <a:lnTo>
                    <a:pt x="19050" y="0"/>
                  </a:lnTo>
                  <a:lnTo>
                    <a:pt x="13993" y="5056"/>
                  </a:lnTo>
                  <a:lnTo>
                    <a:pt x="11510" y="10361"/>
                  </a:lnTo>
                  <a:lnTo>
                    <a:pt x="8468" y="54238"/>
                  </a:lnTo>
                  <a:lnTo>
                    <a:pt x="1987" y="66727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427"/>
            <p:cNvSpPr/>
            <p:nvPr>
              <p:custDataLst>
                <p:tags r:id="rId9"/>
              </p:custDataLst>
            </p:nvPr>
          </p:nvSpPr>
          <p:spPr>
            <a:xfrm>
              <a:off x="8534451" y="4810125"/>
              <a:ext cx="133300" cy="371476"/>
            </a:xfrm>
            <a:custGeom>
              <a:avLst/>
              <a:gdLst/>
              <a:ahLst/>
              <a:cxnLst/>
              <a:rect l="0" t="0" r="0" b="0"/>
              <a:pathLst>
                <a:path w="133300" h="371476">
                  <a:moveTo>
                    <a:pt x="133299" y="0"/>
                  </a:moveTo>
                  <a:lnTo>
                    <a:pt x="133299" y="0"/>
                  </a:lnTo>
                  <a:lnTo>
                    <a:pt x="128243" y="0"/>
                  </a:lnTo>
                  <a:lnTo>
                    <a:pt x="126754" y="1058"/>
                  </a:lnTo>
                  <a:lnTo>
                    <a:pt x="125761" y="2822"/>
                  </a:lnTo>
                  <a:lnTo>
                    <a:pt x="125099" y="5056"/>
                  </a:lnTo>
                  <a:lnTo>
                    <a:pt x="123598" y="6545"/>
                  </a:lnTo>
                  <a:lnTo>
                    <a:pt x="119110" y="8201"/>
                  </a:lnTo>
                  <a:lnTo>
                    <a:pt x="117490" y="9701"/>
                  </a:lnTo>
                  <a:lnTo>
                    <a:pt x="115689" y="14189"/>
                  </a:lnTo>
                  <a:lnTo>
                    <a:pt x="109245" y="19712"/>
                  </a:lnTo>
                  <a:lnTo>
                    <a:pt x="100383" y="26752"/>
                  </a:lnTo>
                  <a:lnTo>
                    <a:pt x="90502" y="41558"/>
                  </a:lnTo>
                  <a:lnTo>
                    <a:pt x="84988" y="54177"/>
                  </a:lnTo>
                  <a:lnTo>
                    <a:pt x="54701" y="98270"/>
                  </a:lnTo>
                  <a:lnTo>
                    <a:pt x="45449" y="114584"/>
                  </a:lnTo>
                  <a:lnTo>
                    <a:pt x="28911" y="153901"/>
                  </a:lnTo>
                  <a:lnTo>
                    <a:pt x="9943" y="197400"/>
                  </a:lnTo>
                  <a:lnTo>
                    <a:pt x="4391" y="212616"/>
                  </a:lnTo>
                  <a:lnTo>
                    <a:pt x="533" y="257579"/>
                  </a:lnTo>
                  <a:lnTo>
                    <a:pt x="0" y="301103"/>
                  </a:lnTo>
                  <a:lnTo>
                    <a:pt x="2794" y="311271"/>
                  </a:lnTo>
                  <a:lnTo>
                    <a:pt x="16426" y="340647"/>
                  </a:lnTo>
                  <a:lnTo>
                    <a:pt x="17284" y="344573"/>
                  </a:lnTo>
                  <a:lnTo>
                    <a:pt x="23882" y="351757"/>
                  </a:lnTo>
                  <a:lnTo>
                    <a:pt x="32811" y="357420"/>
                  </a:lnTo>
                  <a:lnTo>
                    <a:pt x="76149" y="3714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428"/>
            <p:cNvSpPr/>
            <p:nvPr>
              <p:custDataLst>
                <p:tags r:id="rId10"/>
              </p:custDataLst>
            </p:nvPr>
          </p:nvSpPr>
          <p:spPr>
            <a:xfrm>
              <a:off x="8696325" y="5029200"/>
              <a:ext cx="85726" cy="38101"/>
            </a:xfrm>
            <a:custGeom>
              <a:avLst/>
              <a:gdLst/>
              <a:ahLst/>
              <a:cxnLst/>
              <a:rect l="0" t="0" r="0" b="0"/>
              <a:pathLst>
                <a:path w="85726" h="38101">
                  <a:moveTo>
                    <a:pt x="0" y="38100"/>
                  </a:moveTo>
                  <a:lnTo>
                    <a:pt x="0" y="38100"/>
                  </a:lnTo>
                  <a:lnTo>
                    <a:pt x="9134" y="28967"/>
                  </a:lnTo>
                  <a:lnTo>
                    <a:pt x="9410" y="23635"/>
                  </a:lnTo>
                  <a:lnTo>
                    <a:pt x="10507" y="22106"/>
                  </a:lnTo>
                  <a:lnTo>
                    <a:pt x="12296" y="21087"/>
                  </a:lnTo>
                  <a:lnTo>
                    <a:pt x="14547" y="20408"/>
                  </a:lnTo>
                  <a:lnTo>
                    <a:pt x="28818" y="11690"/>
                  </a:lnTo>
                  <a:lnTo>
                    <a:pt x="75840" y="403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429"/>
            <p:cNvSpPr/>
            <p:nvPr>
              <p:custDataLst>
                <p:tags r:id="rId11"/>
              </p:custDataLst>
            </p:nvPr>
          </p:nvSpPr>
          <p:spPr>
            <a:xfrm>
              <a:off x="8905875" y="4840141"/>
              <a:ext cx="95060" cy="341460"/>
            </a:xfrm>
            <a:custGeom>
              <a:avLst/>
              <a:gdLst/>
              <a:ahLst/>
              <a:cxnLst/>
              <a:rect l="0" t="0" r="0" b="0"/>
              <a:pathLst>
                <a:path w="95060" h="341460">
                  <a:moveTo>
                    <a:pt x="57150" y="17609"/>
                  </a:moveTo>
                  <a:lnTo>
                    <a:pt x="57150" y="17609"/>
                  </a:lnTo>
                  <a:lnTo>
                    <a:pt x="57150" y="9408"/>
                  </a:lnTo>
                  <a:lnTo>
                    <a:pt x="65351" y="0"/>
                  </a:lnTo>
                  <a:lnTo>
                    <a:pt x="65794" y="577"/>
                  </a:lnTo>
                  <a:lnTo>
                    <a:pt x="66284" y="4042"/>
                  </a:lnTo>
                  <a:lnTo>
                    <a:pt x="67473" y="5390"/>
                  </a:lnTo>
                  <a:lnTo>
                    <a:pt x="71615" y="6886"/>
                  </a:lnTo>
                  <a:lnTo>
                    <a:pt x="73144" y="8344"/>
                  </a:lnTo>
                  <a:lnTo>
                    <a:pt x="78418" y="18288"/>
                  </a:lnTo>
                  <a:lnTo>
                    <a:pt x="80854" y="21236"/>
                  </a:lnTo>
                  <a:lnTo>
                    <a:pt x="83560" y="30157"/>
                  </a:lnTo>
                  <a:lnTo>
                    <a:pt x="87905" y="47079"/>
                  </a:lnTo>
                  <a:lnTo>
                    <a:pt x="93074" y="65499"/>
                  </a:lnTo>
                  <a:lnTo>
                    <a:pt x="95059" y="106179"/>
                  </a:lnTo>
                  <a:lnTo>
                    <a:pt x="94166" y="151334"/>
                  </a:lnTo>
                  <a:lnTo>
                    <a:pt x="81989" y="193577"/>
                  </a:lnTo>
                  <a:lnTo>
                    <a:pt x="66601" y="234456"/>
                  </a:lnTo>
                  <a:lnTo>
                    <a:pt x="44446" y="281003"/>
                  </a:lnTo>
                  <a:lnTo>
                    <a:pt x="25399" y="314166"/>
                  </a:lnTo>
                  <a:lnTo>
                    <a:pt x="0" y="3414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430"/>
            <p:cNvSpPr/>
            <p:nvPr>
              <p:custDataLst>
                <p:tags r:id="rId12"/>
              </p:custDataLst>
            </p:nvPr>
          </p:nvSpPr>
          <p:spPr>
            <a:xfrm>
              <a:off x="6619878" y="5338037"/>
              <a:ext cx="2035729" cy="24539"/>
            </a:xfrm>
            <a:custGeom>
              <a:avLst/>
              <a:gdLst/>
              <a:ahLst/>
              <a:cxnLst/>
              <a:rect l="0" t="0" r="0" b="0"/>
              <a:pathLst>
                <a:path w="2035729" h="24539">
                  <a:moveTo>
                    <a:pt x="9522" y="24538"/>
                  </a:moveTo>
                  <a:lnTo>
                    <a:pt x="9522" y="24538"/>
                  </a:lnTo>
                  <a:lnTo>
                    <a:pt x="390" y="24538"/>
                  </a:lnTo>
                  <a:lnTo>
                    <a:pt x="7" y="15405"/>
                  </a:lnTo>
                  <a:lnTo>
                    <a:pt x="0" y="20186"/>
                  </a:lnTo>
                  <a:lnTo>
                    <a:pt x="1057" y="21637"/>
                  </a:lnTo>
                  <a:lnTo>
                    <a:pt x="5054" y="23249"/>
                  </a:lnTo>
                  <a:lnTo>
                    <a:pt x="52260" y="24516"/>
                  </a:lnTo>
                  <a:lnTo>
                    <a:pt x="95857" y="24535"/>
                  </a:lnTo>
                  <a:lnTo>
                    <a:pt x="134116" y="24538"/>
                  </a:lnTo>
                  <a:lnTo>
                    <a:pt x="178966" y="19482"/>
                  </a:lnTo>
                  <a:lnTo>
                    <a:pt x="215711" y="16999"/>
                  </a:lnTo>
                  <a:lnTo>
                    <a:pt x="256736" y="15896"/>
                  </a:lnTo>
                  <a:lnTo>
                    <a:pt x="299665" y="15405"/>
                  </a:lnTo>
                  <a:lnTo>
                    <a:pt x="346260" y="12365"/>
                  </a:lnTo>
                  <a:lnTo>
                    <a:pt x="370539" y="10073"/>
                  </a:lnTo>
                  <a:lnTo>
                    <a:pt x="396250" y="8544"/>
                  </a:lnTo>
                  <a:lnTo>
                    <a:pt x="422916" y="7525"/>
                  </a:lnTo>
                  <a:lnTo>
                    <a:pt x="450218" y="6846"/>
                  </a:lnTo>
                  <a:lnTo>
                    <a:pt x="479003" y="6394"/>
                  </a:lnTo>
                  <a:lnTo>
                    <a:pt x="508776" y="6092"/>
                  </a:lnTo>
                  <a:lnTo>
                    <a:pt x="539208" y="5891"/>
                  </a:lnTo>
                  <a:lnTo>
                    <a:pt x="571138" y="5756"/>
                  </a:lnTo>
                  <a:lnTo>
                    <a:pt x="604066" y="5667"/>
                  </a:lnTo>
                  <a:lnTo>
                    <a:pt x="637660" y="5607"/>
                  </a:lnTo>
                  <a:lnTo>
                    <a:pt x="671696" y="5567"/>
                  </a:lnTo>
                  <a:lnTo>
                    <a:pt x="706031" y="5541"/>
                  </a:lnTo>
                  <a:lnTo>
                    <a:pt x="740561" y="5523"/>
                  </a:lnTo>
                  <a:lnTo>
                    <a:pt x="775223" y="5511"/>
                  </a:lnTo>
                  <a:lnTo>
                    <a:pt x="809972" y="5505"/>
                  </a:lnTo>
                  <a:lnTo>
                    <a:pt x="844780" y="5498"/>
                  </a:lnTo>
                  <a:lnTo>
                    <a:pt x="880687" y="5496"/>
                  </a:lnTo>
                  <a:lnTo>
                    <a:pt x="917323" y="5493"/>
                  </a:lnTo>
                  <a:lnTo>
                    <a:pt x="954448" y="5491"/>
                  </a:lnTo>
                  <a:lnTo>
                    <a:pt x="989782" y="4432"/>
                  </a:lnTo>
                  <a:lnTo>
                    <a:pt x="1023920" y="2668"/>
                  </a:lnTo>
                  <a:lnTo>
                    <a:pt x="1057262" y="432"/>
                  </a:lnTo>
                  <a:lnTo>
                    <a:pt x="1091132" y="0"/>
                  </a:lnTo>
                  <a:lnTo>
                    <a:pt x="1125354" y="772"/>
                  </a:lnTo>
                  <a:lnTo>
                    <a:pt x="1159810" y="2344"/>
                  </a:lnTo>
                  <a:lnTo>
                    <a:pt x="1192305" y="3392"/>
                  </a:lnTo>
                  <a:lnTo>
                    <a:pt x="1223494" y="4091"/>
                  </a:lnTo>
                  <a:lnTo>
                    <a:pt x="1253812" y="4556"/>
                  </a:lnTo>
                  <a:lnTo>
                    <a:pt x="1283549" y="4867"/>
                  </a:lnTo>
                  <a:lnTo>
                    <a:pt x="1312898" y="5074"/>
                  </a:lnTo>
                  <a:lnTo>
                    <a:pt x="1341990" y="5212"/>
                  </a:lnTo>
                  <a:lnTo>
                    <a:pt x="1369851" y="5304"/>
                  </a:lnTo>
                  <a:lnTo>
                    <a:pt x="1396891" y="5366"/>
                  </a:lnTo>
                  <a:lnTo>
                    <a:pt x="1423385" y="5406"/>
                  </a:lnTo>
                  <a:lnTo>
                    <a:pt x="1449514" y="5434"/>
                  </a:lnTo>
                  <a:lnTo>
                    <a:pt x="1475400" y="5452"/>
                  </a:lnTo>
                  <a:lnTo>
                    <a:pt x="1501125" y="5464"/>
                  </a:lnTo>
                  <a:lnTo>
                    <a:pt x="1525681" y="5471"/>
                  </a:lnTo>
                  <a:lnTo>
                    <a:pt x="1572723" y="5481"/>
                  </a:lnTo>
                  <a:lnTo>
                    <a:pt x="1615504" y="5485"/>
                  </a:lnTo>
                  <a:lnTo>
                    <a:pt x="1654625" y="5487"/>
                  </a:lnTo>
                  <a:lnTo>
                    <a:pt x="1689651" y="5488"/>
                  </a:lnTo>
                  <a:lnTo>
                    <a:pt x="1725679" y="5488"/>
                  </a:lnTo>
                  <a:lnTo>
                    <a:pt x="1761800" y="5488"/>
                  </a:lnTo>
                  <a:lnTo>
                    <a:pt x="1795493" y="5488"/>
                  </a:lnTo>
                  <a:lnTo>
                    <a:pt x="1828106" y="8310"/>
                  </a:lnTo>
                  <a:lnTo>
                    <a:pt x="1873395" y="13027"/>
                  </a:lnTo>
                  <a:lnTo>
                    <a:pt x="1913625" y="14425"/>
                  </a:lnTo>
                  <a:lnTo>
                    <a:pt x="1960088" y="14897"/>
                  </a:lnTo>
                  <a:lnTo>
                    <a:pt x="2006678" y="22537"/>
                  </a:lnTo>
                  <a:lnTo>
                    <a:pt x="2035728" y="24421"/>
                  </a:lnTo>
                  <a:lnTo>
                    <a:pt x="2028822" y="245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431"/>
            <p:cNvSpPr/>
            <p:nvPr>
              <p:custDataLst>
                <p:tags r:id="rId13"/>
              </p:custDataLst>
            </p:nvPr>
          </p:nvSpPr>
          <p:spPr>
            <a:xfrm>
              <a:off x="6591908" y="5591175"/>
              <a:ext cx="418493" cy="390448"/>
            </a:xfrm>
            <a:custGeom>
              <a:avLst/>
              <a:gdLst/>
              <a:ahLst/>
              <a:cxnLst/>
              <a:rect l="0" t="0" r="0" b="0"/>
              <a:pathLst>
                <a:path w="418493" h="390448">
                  <a:moveTo>
                    <a:pt x="313717" y="9525"/>
                  </a:moveTo>
                  <a:lnTo>
                    <a:pt x="313717" y="9525"/>
                  </a:lnTo>
                  <a:lnTo>
                    <a:pt x="323239" y="3"/>
                  </a:lnTo>
                  <a:lnTo>
                    <a:pt x="315041" y="0"/>
                  </a:lnTo>
                  <a:lnTo>
                    <a:pt x="309052" y="5056"/>
                  </a:lnTo>
                  <a:lnTo>
                    <a:pt x="300708" y="7539"/>
                  </a:lnTo>
                  <a:lnTo>
                    <a:pt x="291001" y="9701"/>
                  </a:lnTo>
                  <a:lnTo>
                    <a:pt x="249764" y="31881"/>
                  </a:lnTo>
                  <a:lnTo>
                    <a:pt x="203876" y="50811"/>
                  </a:lnTo>
                  <a:lnTo>
                    <a:pt x="156405" y="78052"/>
                  </a:lnTo>
                  <a:lnTo>
                    <a:pt x="110601" y="110165"/>
                  </a:lnTo>
                  <a:lnTo>
                    <a:pt x="83834" y="126873"/>
                  </a:lnTo>
                  <a:lnTo>
                    <a:pt x="79255" y="133294"/>
                  </a:lnTo>
                  <a:lnTo>
                    <a:pt x="76075" y="142672"/>
                  </a:lnTo>
                  <a:lnTo>
                    <a:pt x="75807" y="147371"/>
                  </a:lnTo>
                  <a:lnTo>
                    <a:pt x="78510" y="152986"/>
                  </a:lnTo>
                  <a:lnTo>
                    <a:pt x="80712" y="155967"/>
                  </a:lnTo>
                  <a:lnTo>
                    <a:pt x="88804" y="159276"/>
                  </a:lnTo>
                  <a:lnTo>
                    <a:pt x="116294" y="162635"/>
                  </a:lnTo>
                  <a:lnTo>
                    <a:pt x="130573" y="168368"/>
                  </a:lnTo>
                  <a:lnTo>
                    <a:pt x="173409" y="177726"/>
                  </a:lnTo>
                  <a:lnTo>
                    <a:pt x="219737" y="189049"/>
                  </a:lnTo>
                  <a:lnTo>
                    <a:pt x="227146" y="192677"/>
                  </a:lnTo>
                  <a:lnTo>
                    <a:pt x="240525" y="203630"/>
                  </a:lnTo>
                  <a:lnTo>
                    <a:pt x="244145" y="209741"/>
                  </a:lnTo>
                  <a:lnTo>
                    <a:pt x="246469" y="222287"/>
                  </a:lnTo>
                  <a:lnTo>
                    <a:pt x="241142" y="231439"/>
                  </a:lnTo>
                  <a:lnTo>
                    <a:pt x="221061" y="253119"/>
                  </a:lnTo>
                  <a:lnTo>
                    <a:pt x="177325" y="283713"/>
                  </a:lnTo>
                  <a:lnTo>
                    <a:pt x="133399" y="307902"/>
                  </a:lnTo>
                  <a:lnTo>
                    <a:pt x="93265" y="326597"/>
                  </a:lnTo>
                  <a:lnTo>
                    <a:pt x="50629" y="346038"/>
                  </a:lnTo>
                  <a:lnTo>
                    <a:pt x="21322" y="359123"/>
                  </a:lnTo>
                  <a:lnTo>
                    <a:pt x="13372" y="361752"/>
                  </a:lnTo>
                  <a:lnTo>
                    <a:pt x="0" y="371034"/>
                  </a:lnTo>
                  <a:lnTo>
                    <a:pt x="13662" y="377934"/>
                  </a:lnTo>
                  <a:lnTo>
                    <a:pt x="26433" y="380092"/>
                  </a:lnTo>
                  <a:lnTo>
                    <a:pt x="70805" y="380921"/>
                  </a:lnTo>
                  <a:lnTo>
                    <a:pt x="112432" y="380983"/>
                  </a:lnTo>
                  <a:lnTo>
                    <a:pt x="151543" y="380997"/>
                  </a:lnTo>
                  <a:lnTo>
                    <a:pt x="197447" y="381000"/>
                  </a:lnTo>
                  <a:lnTo>
                    <a:pt x="244458" y="383822"/>
                  </a:lnTo>
                  <a:lnTo>
                    <a:pt x="289688" y="389201"/>
                  </a:lnTo>
                  <a:lnTo>
                    <a:pt x="326824" y="390132"/>
                  </a:lnTo>
                  <a:lnTo>
                    <a:pt x="368635" y="390447"/>
                  </a:lnTo>
                  <a:lnTo>
                    <a:pt x="391490" y="389444"/>
                  </a:lnTo>
                  <a:lnTo>
                    <a:pt x="418492" y="3810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432"/>
            <p:cNvSpPr/>
            <p:nvPr>
              <p:custDataLst>
                <p:tags r:id="rId14"/>
              </p:custDataLst>
            </p:nvPr>
          </p:nvSpPr>
          <p:spPr>
            <a:xfrm>
              <a:off x="7191375" y="5572340"/>
              <a:ext cx="123778" cy="399264"/>
            </a:xfrm>
            <a:custGeom>
              <a:avLst/>
              <a:gdLst/>
              <a:ahLst/>
              <a:cxnLst/>
              <a:rect l="0" t="0" r="0" b="0"/>
              <a:pathLst>
                <a:path w="123778" h="399264">
                  <a:moveTo>
                    <a:pt x="0" y="171235"/>
                  </a:moveTo>
                  <a:lnTo>
                    <a:pt x="0" y="171235"/>
                  </a:lnTo>
                  <a:lnTo>
                    <a:pt x="1058" y="204349"/>
                  </a:lnTo>
                  <a:lnTo>
                    <a:pt x="8642" y="241204"/>
                  </a:lnTo>
                  <a:lnTo>
                    <a:pt x="9447" y="285741"/>
                  </a:lnTo>
                  <a:lnTo>
                    <a:pt x="9520" y="332985"/>
                  </a:lnTo>
                  <a:lnTo>
                    <a:pt x="8465" y="345783"/>
                  </a:lnTo>
                  <a:lnTo>
                    <a:pt x="391" y="383399"/>
                  </a:lnTo>
                  <a:lnTo>
                    <a:pt x="10" y="399263"/>
                  </a:lnTo>
                  <a:lnTo>
                    <a:pt x="3" y="394609"/>
                  </a:lnTo>
                  <a:lnTo>
                    <a:pt x="2824" y="389398"/>
                  </a:lnTo>
                  <a:lnTo>
                    <a:pt x="6547" y="383555"/>
                  </a:lnTo>
                  <a:lnTo>
                    <a:pt x="8642" y="373256"/>
                  </a:lnTo>
                  <a:lnTo>
                    <a:pt x="10506" y="331524"/>
                  </a:lnTo>
                  <a:lnTo>
                    <a:pt x="17716" y="285320"/>
                  </a:lnTo>
                  <a:lnTo>
                    <a:pt x="25333" y="246334"/>
                  </a:lnTo>
                  <a:lnTo>
                    <a:pt x="30757" y="198965"/>
                  </a:lnTo>
                  <a:lnTo>
                    <a:pt x="35924" y="161460"/>
                  </a:lnTo>
                  <a:lnTo>
                    <a:pt x="42728" y="115917"/>
                  </a:lnTo>
                  <a:lnTo>
                    <a:pt x="49802" y="69523"/>
                  </a:lnTo>
                  <a:lnTo>
                    <a:pt x="64921" y="22189"/>
                  </a:lnTo>
                  <a:lnTo>
                    <a:pt x="68718" y="12212"/>
                  </a:lnTo>
                  <a:lnTo>
                    <a:pt x="71211" y="8070"/>
                  </a:lnTo>
                  <a:lnTo>
                    <a:pt x="76805" y="3467"/>
                  </a:lnTo>
                  <a:lnTo>
                    <a:pt x="85904" y="875"/>
                  </a:lnTo>
                  <a:lnTo>
                    <a:pt x="93404" y="0"/>
                  </a:lnTo>
                  <a:lnTo>
                    <a:pt x="102489" y="7431"/>
                  </a:lnTo>
                  <a:lnTo>
                    <a:pt x="119670" y="25299"/>
                  </a:lnTo>
                  <a:lnTo>
                    <a:pt x="121979" y="31586"/>
                  </a:lnTo>
                  <a:lnTo>
                    <a:pt x="123777" y="77445"/>
                  </a:lnTo>
                  <a:lnTo>
                    <a:pt x="113457" y="105171"/>
                  </a:lnTo>
                  <a:lnTo>
                    <a:pt x="92025" y="140845"/>
                  </a:lnTo>
                  <a:lnTo>
                    <a:pt x="87809" y="144625"/>
                  </a:lnTo>
                  <a:lnTo>
                    <a:pt x="61205" y="159126"/>
                  </a:lnTo>
                  <a:lnTo>
                    <a:pt x="51061" y="167176"/>
                  </a:lnTo>
                  <a:lnTo>
                    <a:pt x="40015" y="170700"/>
                  </a:lnTo>
                  <a:lnTo>
                    <a:pt x="30067" y="171188"/>
                  </a:lnTo>
                  <a:lnTo>
                    <a:pt x="29570" y="170146"/>
                  </a:lnTo>
                  <a:lnTo>
                    <a:pt x="28575" y="1617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433"/>
            <p:cNvSpPr/>
            <p:nvPr>
              <p:custDataLst>
                <p:tags r:id="rId15"/>
              </p:custDataLst>
            </p:nvPr>
          </p:nvSpPr>
          <p:spPr>
            <a:xfrm>
              <a:off x="7296266" y="5772150"/>
              <a:ext cx="123710" cy="190451"/>
            </a:xfrm>
            <a:custGeom>
              <a:avLst/>
              <a:gdLst/>
              <a:ahLst/>
              <a:cxnLst/>
              <a:rect l="0" t="0" r="0" b="0"/>
              <a:pathLst>
                <a:path w="123710" h="190451">
                  <a:moveTo>
                    <a:pt x="9409" y="38100"/>
                  </a:moveTo>
                  <a:lnTo>
                    <a:pt x="9409" y="38100"/>
                  </a:lnTo>
                  <a:lnTo>
                    <a:pt x="9409" y="46301"/>
                  </a:lnTo>
                  <a:lnTo>
                    <a:pt x="8351" y="46742"/>
                  </a:lnTo>
                  <a:lnTo>
                    <a:pt x="0" y="47615"/>
                  </a:lnTo>
                  <a:lnTo>
                    <a:pt x="13152" y="47625"/>
                  </a:lnTo>
                  <a:lnTo>
                    <a:pt x="15079" y="48683"/>
                  </a:lnTo>
                  <a:lnTo>
                    <a:pt x="16364" y="50447"/>
                  </a:lnTo>
                  <a:lnTo>
                    <a:pt x="17222" y="52681"/>
                  </a:lnTo>
                  <a:lnTo>
                    <a:pt x="18850" y="54170"/>
                  </a:lnTo>
                  <a:lnTo>
                    <a:pt x="29070" y="59384"/>
                  </a:lnTo>
                  <a:lnTo>
                    <a:pt x="32041" y="61814"/>
                  </a:lnTo>
                  <a:lnTo>
                    <a:pt x="35343" y="67337"/>
                  </a:lnTo>
                  <a:lnTo>
                    <a:pt x="37869" y="73318"/>
                  </a:lnTo>
                  <a:lnTo>
                    <a:pt x="63789" y="104780"/>
                  </a:lnTo>
                  <a:lnTo>
                    <a:pt x="65738" y="117123"/>
                  </a:lnTo>
                  <a:lnTo>
                    <a:pt x="66511" y="150715"/>
                  </a:lnTo>
                  <a:lnTo>
                    <a:pt x="63715" y="159765"/>
                  </a:lnTo>
                  <a:lnTo>
                    <a:pt x="60003" y="167315"/>
                  </a:lnTo>
                  <a:lnTo>
                    <a:pt x="56856" y="177515"/>
                  </a:lnTo>
                  <a:lnTo>
                    <a:pt x="48949" y="188581"/>
                  </a:lnTo>
                  <a:lnTo>
                    <a:pt x="45327" y="189647"/>
                  </a:lnTo>
                  <a:lnTo>
                    <a:pt x="30212" y="190450"/>
                  </a:lnTo>
                  <a:lnTo>
                    <a:pt x="29628" y="189409"/>
                  </a:lnTo>
                  <a:lnTo>
                    <a:pt x="28505" y="163052"/>
                  </a:lnTo>
                  <a:lnTo>
                    <a:pt x="36072" y="139295"/>
                  </a:lnTo>
                  <a:lnTo>
                    <a:pt x="57108" y="95227"/>
                  </a:lnTo>
                  <a:lnTo>
                    <a:pt x="79263" y="50798"/>
                  </a:lnTo>
                  <a:lnTo>
                    <a:pt x="107834" y="7839"/>
                  </a:lnTo>
                  <a:lnTo>
                    <a:pt x="114184" y="3484"/>
                  </a:lnTo>
                  <a:lnTo>
                    <a:pt x="12370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434"/>
            <p:cNvSpPr/>
            <p:nvPr>
              <p:custDataLst>
                <p:tags r:id="rId16"/>
              </p:custDataLst>
            </p:nvPr>
          </p:nvSpPr>
          <p:spPr>
            <a:xfrm>
              <a:off x="7555354" y="5648328"/>
              <a:ext cx="112272" cy="342898"/>
            </a:xfrm>
            <a:custGeom>
              <a:avLst/>
              <a:gdLst/>
              <a:ahLst/>
              <a:cxnLst/>
              <a:rect l="0" t="0" r="0" b="0"/>
              <a:pathLst>
                <a:path w="112272" h="342898">
                  <a:moveTo>
                    <a:pt x="112271" y="9522"/>
                  </a:moveTo>
                  <a:lnTo>
                    <a:pt x="112271" y="9522"/>
                  </a:lnTo>
                  <a:lnTo>
                    <a:pt x="112271" y="113"/>
                  </a:lnTo>
                  <a:lnTo>
                    <a:pt x="98082" y="0"/>
                  </a:lnTo>
                  <a:lnTo>
                    <a:pt x="92560" y="2820"/>
                  </a:lnTo>
                  <a:lnTo>
                    <a:pt x="80390" y="13255"/>
                  </a:lnTo>
                  <a:lnTo>
                    <a:pt x="46886" y="60532"/>
                  </a:lnTo>
                  <a:lnTo>
                    <a:pt x="23763" y="106392"/>
                  </a:lnTo>
                  <a:lnTo>
                    <a:pt x="15087" y="149788"/>
                  </a:lnTo>
                  <a:lnTo>
                    <a:pt x="9745" y="173496"/>
                  </a:lnTo>
                  <a:lnTo>
                    <a:pt x="1246" y="219342"/>
                  </a:lnTo>
                  <a:lnTo>
                    <a:pt x="0" y="246669"/>
                  </a:lnTo>
                  <a:lnTo>
                    <a:pt x="13244" y="288557"/>
                  </a:lnTo>
                  <a:lnTo>
                    <a:pt x="17747" y="319386"/>
                  </a:lnTo>
                  <a:lnTo>
                    <a:pt x="21929" y="326450"/>
                  </a:lnTo>
                  <a:lnTo>
                    <a:pt x="35290" y="336378"/>
                  </a:lnTo>
                  <a:lnTo>
                    <a:pt x="55121" y="3428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435"/>
            <p:cNvSpPr/>
            <p:nvPr>
              <p:custDataLst>
                <p:tags r:id="rId17"/>
              </p:custDataLst>
            </p:nvPr>
          </p:nvSpPr>
          <p:spPr>
            <a:xfrm>
              <a:off x="7705726" y="5648901"/>
              <a:ext cx="104697" cy="313154"/>
            </a:xfrm>
            <a:custGeom>
              <a:avLst/>
              <a:gdLst/>
              <a:ahLst/>
              <a:cxnLst/>
              <a:rect l="0" t="0" r="0" b="0"/>
              <a:pathLst>
                <a:path w="104697" h="313154">
                  <a:moveTo>
                    <a:pt x="66674" y="85149"/>
                  </a:moveTo>
                  <a:lnTo>
                    <a:pt x="66674" y="85149"/>
                  </a:lnTo>
                  <a:lnTo>
                    <a:pt x="66674" y="76017"/>
                  </a:lnTo>
                  <a:lnTo>
                    <a:pt x="58474" y="75658"/>
                  </a:lnTo>
                  <a:lnTo>
                    <a:pt x="58032" y="76705"/>
                  </a:lnTo>
                  <a:lnTo>
                    <a:pt x="57542" y="80692"/>
                  </a:lnTo>
                  <a:lnTo>
                    <a:pt x="54501" y="85990"/>
                  </a:lnTo>
                  <a:lnTo>
                    <a:pt x="50680" y="91873"/>
                  </a:lnTo>
                  <a:lnTo>
                    <a:pt x="48530" y="101134"/>
                  </a:lnTo>
                  <a:lnTo>
                    <a:pt x="46834" y="111640"/>
                  </a:lnTo>
                  <a:lnTo>
                    <a:pt x="30300" y="158340"/>
                  </a:lnTo>
                  <a:lnTo>
                    <a:pt x="25979" y="189946"/>
                  </a:lnTo>
                  <a:lnTo>
                    <a:pt x="21102" y="208981"/>
                  </a:lnTo>
                  <a:lnTo>
                    <a:pt x="16835" y="228026"/>
                  </a:lnTo>
                  <a:lnTo>
                    <a:pt x="11691" y="247074"/>
                  </a:lnTo>
                  <a:lnTo>
                    <a:pt x="6892" y="277635"/>
                  </a:lnTo>
                  <a:lnTo>
                    <a:pt x="1361" y="296385"/>
                  </a:lnTo>
                  <a:lnTo>
                    <a:pt x="35" y="313153"/>
                  </a:lnTo>
                  <a:lnTo>
                    <a:pt x="0" y="291343"/>
                  </a:lnTo>
                  <a:lnTo>
                    <a:pt x="16474" y="246819"/>
                  </a:lnTo>
                  <a:lnTo>
                    <a:pt x="26314" y="206628"/>
                  </a:lnTo>
                  <a:lnTo>
                    <a:pt x="38280" y="163081"/>
                  </a:lnTo>
                  <a:lnTo>
                    <a:pt x="50835" y="123591"/>
                  </a:lnTo>
                  <a:lnTo>
                    <a:pt x="63506" y="85216"/>
                  </a:lnTo>
                  <a:lnTo>
                    <a:pt x="74318" y="42589"/>
                  </a:lnTo>
                  <a:lnTo>
                    <a:pt x="78186" y="31662"/>
                  </a:lnTo>
                  <a:lnTo>
                    <a:pt x="82374" y="23277"/>
                  </a:lnTo>
                  <a:lnTo>
                    <a:pt x="85063" y="9270"/>
                  </a:lnTo>
                  <a:lnTo>
                    <a:pt x="85593" y="1369"/>
                  </a:lnTo>
                  <a:lnTo>
                    <a:pt x="86695" y="721"/>
                  </a:lnTo>
                  <a:lnTo>
                    <a:pt x="90742" y="0"/>
                  </a:lnTo>
                  <a:lnTo>
                    <a:pt x="92244" y="866"/>
                  </a:lnTo>
                  <a:lnTo>
                    <a:pt x="93245" y="2502"/>
                  </a:lnTo>
                  <a:lnTo>
                    <a:pt x="94656" y="9861"/>
                  </a:lnTo>
                  <a:lnTo>
                    <a:pt x="95233" y="56845"/>
                  </a:lnTo>
                  <a:lnTo>
                    <a:pt x="98070" y="97520"/>
                  </a:lnTo>
                  <a:lnTo>
                    <a:pt x="103891" y="141615"/>
                  </a:lnTo>
                  <a:lnTo>
                    <a:pt x="104696" y="184293"/>
                  </a:lnTo>
                  <a:lnTo>
                    <a:pt x="103708" y="229229"/>
                  </a:lnTo>
                  <a:lnTo>
                    <a:pt x="97233" y="248880"/>
                  </a:lnTo>
                  <a:lnTo>
                    <a:pt x="95249" y="2756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436"/>
            <p:cNvSpPr/>
            <p:nvPr>
              <p:custDataLst>
                <p:tags r:id="rId18"/>
              </p:custDataLst>
            </p:nvPr>
          </p:nvSpPr>
          <p:spPr>
            <a:xfrm>
              <a:off x="7705759" y="5829300"/>
              <a:ext cx="85692" cy="19051"/>
            </a:xfrm>
            <a:custGeom>
              <a:avLst/>
              <a:gdLst/>
              <a:ahLst/>
              <a:cxnLst/>
              <a:rect l="0" t="0" r="0" b="0"/>
              <a:pathLst>
                <a:path w="85692" h="19051">
                  <a:moveTo>
                    <a:pt x="9491" y="19050"/>
                  </a:moveTo>
                  <a:lnTo>
                    <a:pt x="9491" y="19050"/>
                  </a:lnTo>
                  <a:lnTo>
                    <a:pt x="4435" y="19050"/>
                  </a:lnTo>
                  <a:lnTo>
                    <a:pt x="2946" y="17992"/>
                  </a:lnTo>
                  <a:lnTo>
                    <a:pt x="1953" y="16228"/>
                  </a:lnTo>
                  <a:lnTo>
                    <a:pt x="0" y="9641"/>
                  </a:lnTo>
                  <a:lnTo>
                    <a:pt x="5033" y="9559"/>
                  </a:lnTo>
                  <a:lnTo>
                    <a:pt x="10332" y="6718"/>
                  </a:lnTo>
                  <a:lnTo>
                    <a:pt x="17301" y="1327"/>
                  </a:lnTo>
                  <a:lnTo>
                    <a:pt x="23564" y="393"/>
                  </a:lnTo>
                  <a:lnTo>
                    <a:pt x="69774" y="7"/>
                  </a:lnTo>
                  <a:lnTo>
                    <a:pt x="8569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437"/>
            <p:cNvSpPr/>
            <p:nvPr>
              <p:custDataLst>
                <p:tags r:id="rId19"/>
              </p:custDataLst>
            </p:nvPr>
          </p:nvSpPr>
          <p:spPr>
            <a:xfrm>
              <a:off x="7944243" y="5506924"/>
              <a:ext cx="47233" cy="589077"/>
            </a:xfrm>
            <a:custGeom>
              <a:avLst/>
              <a:gdLst/>
              <a:ahLst/>
              <a:cxnLst/>
              <a:rect l="0" t="0" r="0" b="0"/>
              <a:pathLst>
                <a:path w="47233" h="589077">
                  <a:moveTo>
                    <a:pt x="28182" y="27101"/>
                  </a:moveTo>
                  <a:lnTo>
                    <a:pt x="28182" y="27101"/>
                  </a:lnTo>
                  <a:lnTo>
                    <a:pt x="33238" y="22045"/>
                  </a:lnTo>
                  <a:lnTo>
                    <a:pt x="35720" y="16740"/>
                  </a:lnTo>
                  <a:lnTo>
                    <a:pt x="37314" y="9768"/>
                  </a:lnTo>
                  <a:lnTo>
                    <a:pt x="45873" y="0"/>
                  </a:lnTo>
                  <a:lnTo>
                    <a:pt x="46326" y="567"/>
                  </a:lnTo>
                  <a:lnTo>
                    <a:pt x="47227" y="47014"/>
                  </a:lnTo>
                  <a:lnTo>
                    <a:pt x="47232" y="85619"/>
                  </a:lnTo>
                  <a:lnTo>
                    <a:pt x="44410" y="122621"/>
                  </a:lnTo>
                  <a:lnTo>
                    <a:pt x="39032" y="165561"/>
                  </a:lnTo>
                  <a:lnTo>
                    <a:pt x="38100" y="202299"/>
                  </a:lnTo>
                  <a:lnTo>
                    <a:pt x="37823" y="239995"/>
                  </a:lnTo>
                  <a:lnTo>
                    <a:pt x="32685" y="277977"/>
                  </a:lnTo>
                  <a:lnTo>
                    <a:pt x="29516" y="316041"/>
                  </a:lnTo>
                  <a:lnTo>
                    <a:pt x="23521" y="354130"/>
                  </a:lnTo>
                  <a:lnTo>
                    <a:pt x="20098" y="392228"/>
                  </a:lnTo>
                  <a:lnTo>
                    <a:pt x="12395" y="435422"/>
                  </a:lnTo>
                  <a:lnTo>
                    <a:pt x="9776" y="474528"/>
                  </a:lnTo>
                  <a:lnTo>
                    <a:pt x="9216" y="521310"/>
                  </a:lnTo>
                  <a:lnTo>
                    <a:pt x="8099" y="543362"/>
                  </a:lnTo>
                  <a:lnTo>
                    <a:pt x="0" y="582119"/>
                  </a:lnTo>
                  <a:lnTo>
                    <a:pt x="927" y="584439"/>
                  </a:lnTo>
                  <a:lnTo>
                    <a:pt x="2604" y="585984"/>
                  </a:lnTo>
                  <a:lnTo>
                    <a:pt x="9132" y="5890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438"/>
            <p:cNvSpPr/>
            <p:nvPr>
              <p:custDataLst>
                <p:tags r:id="rId20"/>
              </p:custDataLst>
            </p:nvPr>
          </p:nvSpPr>
          <p:spPr>
            <a:xfrm>
              <a:off x="8029609" y="5667378"/>
              <a:ext cx="141517" cy="285712"/>
            </a:xfrm>
            <a:custGeom>
              <a:avLst/>
              <a:gdLst/>
              <a:ahLst/>
              <a:cxnLst/>
              <a:rect l="0" t="0" r="0" b="0"/>
              <a:pathLst>
                <a:path w="141517" h="285712">
                  <a:moveTo>
                    <a:pt x="133316" y="28572"/>
                  </a:moveTo>
                  <a:lnTo>
                    <a:pt x="133316" y="28572"/>
                  </a:lnTo>
                  <a:lnTo>
                    <a:pt x="133316" y="19440"/>
                  </a:lnTo>
                  <a:lnTo>
                    <a:pt x="141516" y="10880"/>
                  </a:lnTo>
                  <a:lnTo>
                    <a:pt x="140900" y="10428"/>
                  </a:lnTo>
                  <a:lnTo>
                    <a:pt x="134524" y="9641"/>
                  </a:lnTo>
                  <a:lnTo>
                    <a:pt x="133852" y="6752"/>
                  </a:lnTo>
                  <a:lnTo>
                    <a:pt x="133673" y="4500"/>
                  </a:lnTo>
                  <a:lnTo>
                    <a:pt x="132497" y="3000"/>
                  </a:lnTo>
                  <a:lnTo>
                    <a:pt x="128367" y="1331"/>
                  </a:lnTo>
                  <a:lnTo>
                    <a:pt x="91921" y="0"/>
                  </a:lnTo>
                  <a:lnTo>
                    <a:pt x="85638" y="2820"/>
                  </a:lnTo>
                  <a:lnTo>
                    <a:pt x="79317" y="6544"/>
                  </a:lnTo>
                  <a:lnTo>
                    <a:pt x="50795" y="17607"/>
                  </a:lnTo>
                  <a:lnTo>
                    <a:pt x="25285" y="41400"/>
                  </a:lnTo>
                  <a:lnTo>
                    <a:pt x="21802" y="47679"/>
                  </a:lnTo>
                  <a:lnTo>
                    <a:pt x="18325" y="63504"/>
                  </a:lnTo>
                  <a:lnTo>
                    <a:pt x="11549" y="76198"/>
                  </a:lnTo>
                  <a:lnTo>
                    <a:pt x="9507" y="123234"/>
                  </a:lnTo>
                  <a:lnTo>
                    <a:pt x="9491" y="169751"/>
                  </a:lnTo>
                  <a:lnTo>
                    <a:pt x="9491" y="211271"/>
                  </a:lnTo>
                  <a:lnTo>
                    <a:pt x="6669" y="218427"/>
                  </a:lnTo>
                  <a:lnTo>
                    <a:pt x="2946" y="225136"/>
                  </a:lnTo>
                  <a:lnTo>
                    <a:pt x="554" y="238066"/>
                  </a:lnTo>
                  <a:lnTo>
                    <a:pt x="0" y="260344"/>
                  </a:lnTo>
                  <a:lnTo>
                    <a:pt x="1047" y="262462"/>
                  </a:lnTo>
                  <a:lnTo>
                    <a:pt x="2804" y="263874"/>
                  </a:lnTo>
                  <a:lnTo>
                    <a:pt x="5033" y="264815"/>
                  </a:lnTo>
                  <a:lnTo>
                    <a:pt x="6519" y="266501"/>
                  </a:lnTo>
                  <a:lnTo>
                    <a:pt x="8170" y="271196"/>
                  </a:lnTo>
                  <a:lnTo>
                    <a:pt x="9669" y="272871"/>
                  </a:lnTo>
                  <a:lnTo>
                    <a:pt x="19114" y="276986"/>
                  </a:lnTo>
                  <a:lnTo>
                    <a:pt x="26336" y="282681"/>
                  </a:lnTo>
                  <a:lnTo>
                    <a:pt x="35179" y="284839"/>
                  </a:lnTo>
                  <a:lnTo>
                    <a:pt x="60302" y="285711"/>
                  </a:lnTo>
                  <a:lnTo>
                    <a:pt x="66646" y="282909"/>
                  </a:lnTo>
                  <a:lnTo>
                    <a:pt x="72993" y="279194"/>
                  </a:lnTo>
                  <a:lnTo>
                    <a:pt x="85691" y="276808"/>
                  </a:lnTo>
                  <a:lnTo>
                    <a:pt x="88866" y="276613"/>
                  </a:lnTo>
                  <a:lnTo>
                    <a:pt x="90983" y="275424"/>
                  </a:lnTo>
                  <a:lnTo>
                    <a:pt x="92394" y="273573"/>
                  </a:lnTo>
                  <a:lnTo>
                    <a:pt x="95216" y="2666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439"/>
            <p:cNvSpPr/>
            <p:nvPr>
              <p:custDataLst>
                <p:tags r:id="rId21"/>
              </p:custDataLst>
            </p:nvPr>
          </p:nvSpPr>
          <p:spPr>
            <a:xfrm>
              <a:off x="8020053" y="5857875"/>
              <a:ext cx="85723" cy="19051"/>
            </a:xfrm>
            <a:custGeom>
              <a:avLst/>
              <a:gdLst/>
              <a:ahLst/>
              <a:cxnLst/>
              <a:rect l="0" t="0" r="0" b="0"/>
              <a:pathLst>
                <a:path w="85723" h="19051">
                  <a:moveTo>
                    <a:pt x="9522" y="19050"/>
                  </a:moveTo>
                  <a:lnTo>
                    <a:pt x="9522" y="19050"/>
                  </a:lnTo>
                  <a:lnTo>
                    <a:pt x="0" y="19050"/>
                  </a:lnTo>
                  <a:lnTo>
                    <a:pt x="26739" y="19050"/>
                  </a:lnTo>
                  <a:lnTo>
                    <a:pt x="35814" y="12505"/>
                  </a:lnTo>
                  <a:lnTo>
                    <a:pt x="41669" y="10849"/>
                  </a:lnTo>
                  <a:lnTo>
                    <a:pt x="72162" y="8544"/>
                  </a:lnTo>
                  <a:lnTo>
                    <a:pt x="8572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440"/>
            <p:cNvSpPr/>
            <p:nvPr>
              <p:custDataLst>
                <p:tags r:id="rId22"/>
              </p:custDataLst>
            </p:nvPr>
          </p:nvSpPr>
          <p:spPr>
            <a:xfrm>
              <a:off x="8162925" y="5943600"/>
              <a:ext cx="28576" cy="161923"/>
            </a:xfrm>
            <a:custGeom>
              <a:avLst/>
              <a:gdLst/>
              <a:ahLst/>
              <a:cxnLst/>
              <a:rect l="0" t="0" r="0" b="0"/>
              <a:pathLst>
                <a:path w="28576" h="161923">
                  <a:moveTo>
                    <a:pt x="19050" y="0"/>
                  </a:moveTo>
                  <a:lnTo>
                    <a:pt x="19050" y="0"/>
                  </a:lnTo>
                  <a:lnTo>
                    <a:pt x="19050" y="8201"/>
                  </a:lnTo>
                  <a:lnTo>
                    <a:pt x="27250" y="17610"/>
                  </a:lnTo>
                  <a:lnTo>
                    <a:pt x="28182" y="23680"/>
                  </a:lnTo>
                  <a:lnTo>
                    <a:pt x="28574" y="69502"/>
                  </a:lnTo>
                  <a:lnTo>
                    <a:pt x="28575" y="114248"/>
                  </a:lnTo>
                  <a:lnTo>
                    <a:pt x="28575" y="136522"/>
                  </a:lnTo>
                  <a:lnTo>
                    <a:pt x="25753" y="142874"/>
                  </a:lnTo>
                  <a:lnTo>
                    <a:pt x="20375" y="150519"/>
                  </a:lnTo>
                  <a:lnTo>
                    <a:pt x="19084" y="161484"/>
                  </a:lnTo>
                  <a:lnTo>
                    <a:pt x="4585" y="161922"/>
                  </a:lnTo>
                  <a:lnTo>
                    <a:pt x="3056" y="160865"/>
                  </a:lnTo>
                  <a:lnTo>
                    <a:pt x="2038" y="159102"/>
                  </a:lnTo>
                  <a:lnTo>
                    <a:pt x="604" y="151563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441"/>
            <p:cNvSpPr/>
            <p:nvPr>
              <p:custDataLst>
                <p:tags r:id="rId23"/>
              </p:custDataLst>
            </p:nvPr>
          </p:nvSpPr>
          <p:spPr>
            <a:xfrm>
              <a:off x="8172450" y="585787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9525"/>
                  </a:moveTo>
                  <a:lnTo>
                    <a:pt x="9525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442"/>
            <p:cNvSpPr/>
            <p:nvPr>
              <p:custDataLst>
                <p:tags r:id="rId24"/>
              </p:custDataLst>
            </p:nvPr>
          </p:nvSpPr>
          <p:spPr>
            <a:xfrm>
              <a:off x="8220075" y="5638837"/>
              <a:ext cx="83759" cy="361914"/>
            </a:xfrm>
            <a:custGeom>
              <a:avLst/>
              <a:gdLst/>
              <a:ahLst/>
              <a:cxnLst/>
              <a:rect l="0" t="0" r="0" b="0"/>
              <a:pathLst>
                <a:path w="83759" h="361914">
                  <a:moveTo>
                    <a:pt x="19050" y="19013"/>
                  </a:moveTo>
                  <a:lnTo>
                    <a:pt x="19050" y="19013"/>
                  </a:lnTo>
                  <a:lnTo>
                    <a:pt x="19050" y="0"/>
                  </a:lnTo>
                  <a:lnTo>
                    <a:pt x="24106" y="5031"/>
                  </a:lnTo>
                  <a:lnTo>
                    <a:pt x="26588" y="10329"/>
                  </a:lnTo>
                  <a:lnTo>
                    <a:pt x="27250" y="13224"/>
                  </a:lnTo>
                  <a:lnTo>
                    <a:pt x="33239" y="22354"/>
                  </a:lnTo>
                  <a:lnTo>
                    <a:pt x="50931" y="46309"/>
                  </a:lnTo>
                  <a:lnTo>
                    <a:pt x="62467" y="76734"/>
                  </a:lnTo>
                  <a:lnTo>
                    <a:pt x="72851" y="118267"/>
                  </a:lnTo>
                  <a:lnTo>
                    <a:pt x="75759" y="162416"/>
                  </a:lnTo>
                  <a:lnTo>
                    <a:pt x="83681" y="202043"/>
                  </a:lnTo>
                  <a:lnTo>
                    <a:pt x="83758" y="218893"/>
                  </a:lnTo>
                  <a:lnTo>
                    <a:pt x="77405" y="258582"/>
                  </a:lnTo>
                  <a:lnTo>
                    <a:pt x="65998" y="294592"/>
                  </a:lnTo>
                  <a:lnTo>
                    <a:pt x="53842" y="315454"/>
                  </a:lnTo>
                  <a:lnTo>
                    <a:pt x="24157" y="348213"/>
                  </a:lnTo>
                  <a:lnTo>
                    <a:pt x="21320" y="355118"/>
                  </a:lnTo>
                  <a:lnTo>
                    <a:pt x="18447" y="357383"/>
                  </a:lnTo>
                  <a:lnTo>
                    <a:pt x="0" y="3619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443"/>
            <p:cNvSpPr/>
            <p:nvPr>
              <p:custDataLst>
                <p:tags r:id="rId25"/>
              </p:custDataLst>
            </p:nvPr>
          </p:nvSpPr>
          <p:spPr>
            <a:xfrm>
              <a:off x="8345225" y="5934075"/>
              <a:ext cx="8201" cy="19051"/>
            </a:xfrm>
            <a:custGeom>
              <a:avLst/>
              <a:gdLst/>
              <a:ahLst/>
              <a:cxnLst/>
              <a:rect l="0" t="0" r="0" b="0"/>
              <a:pathLst>
                <a:path w="8201" h="19051">
                  <a:moveTo>
                    <a:pt x="8200" y="19050"/>
                  </a:moveTo>
                  <a:lnTo>
                    <a:pt x="8200" y="19050"/>
                  </a:lnTo>
                  <a:lnTo>
                    <a:pt x="3144" y="13994"/>
                  </a:lnTo>
                  <a:lnTo>
                    <a:pt x="662" y="8689"/>
                  </a:lnTo>
                  <a:lnTo>
                    <a:pt x="0" y="5793"/>
                  </a:lnTo>
                  <a:lnTo>
                    <a:pt x="616" y="3862"/>
                  </a:lnTo>
                  <a:lnTo>
                    <a:pt x="2086" y="2575"/>
                  </a:lnTo>
                  <a:lnTo>
                    <a:pt x="82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444"/>
            <p:cNvSpPr/>
            <p:nvPr>
              <p:custDataLst>
                <p:tags r:id="rId26"/>
              </p:custDataLst>
            </p:nvPr>
          </p:nvSpPr>
          <p:spPr>
            <a:xfrm>
              <a:off x="8582025" y="5629444"/>
              <a:ext cx="66549" cy="351695"/>
            </a:xfrm>
            <a:custGeom>
              <a:avLst/>
              <a:gdLst/>
              <a:ahLst/>
              <a:cxnLst/>
              <a:rect l="0" t="0" r="0" b="0"/>
              <a:pathLst>
                <a:path w="66549" h="351695">
                  <a:moveTo>
                    <a:pt x="0" y="161756"/>
                  </a:moveTo>
                  <a:lnTo>
                    <a:pt x="0" y="161756"/>
                  </a:lnTo>
                  <a:lnTo>
                    <a:pt x="0" y="152624"/>
                  </a:lnTo>
                  <a:lnTo>
                    <a:pt x="0" y="174632"/>
                  </a:lnTo>
                  <a:lnTo>
                    <a:pt x="2822" y="180885"/>
                  </a:lnTo>
                  <a:lnTo>
                    <a:pt x="6545" y="187191"/>
                  </a:lnTo>
                  <a:lnTo>
                    <a:pt x="8642" y="197749"/>
                  </a:lnTo>
                  <a:lnTo>
                    <a:pt x="9491" y="244471"/>
                  </a:lnTo>
                  <a:lnTo>
                    <a:pt x="9523" y="288766"/>
                  </a:lnTo>
                  <a:lnTo>
                    <a:pt x="9525" y="336216"/>
                  </a:lnTo>
                  <a:lnTo>
                    <a:pt x="9525" y="351694"/>
                  </a:lnTo>
                  <a:lnTo>
                    <a:pt x="8467" y="319132"/>
                  </a:lnTo>
                  <a:lnTo>
                    <a:pt x="1325" y="288576"/>
                  </a:lnTo>
                  <a:lnTo>
                    <a:pt x="8317" y="245583"/>
                  </a:lnTo>
                  <a:lnTo>
                    <a:pt x="9419" y="198365"/>
                  </a:lnTo>
                  <a:lnTo>
                    <a:pt x="9504" y="154915"/>
                  </a:lnTo>
                  <a:lnTo>
                    <a:pt x="12343" y="117484"/>
                  </a:lnTo>
                  <a:lnTo>
                    <a:pt x="17725" y="84336"/>
                  </a:lnTo>
                  <a:lnTo>
                    <a:pt x="18934" y="41557"/>
                  </a:lnTo>
                  <a:lnTo>
                    <a:pt x="21821" y="31429"/>
                  </a:lnTo>
                  <a:lnTo>
                    <a:pt x="25573" y="23400"/>
                  </a:lnTo>
                  <a:lnTo>
                    <a:pt x="28180" y="6357"/>
                  </a:lnTo>
                  <a:lnTo>
                    <a:pt x="29370" y="4182"/>
                  </a:lnTo>
                  <a:lnTo>
                    <a:pt x="31221" y="2732"/>
                  </a:lnTo>
                  <a:lnTo>
                    <a:pt x="36741" y="404"/>
                  </a:lnTo>
                  <a:lnTo>
                    <a:pt x="42754" y="0"/>
                  </a:lnTo>
                  <a:lnTo>
                    <a:pt x="44378" y="1003"/>
                  </a:lnTo>
                  <a:lnTo>
                    <a:pt x="45460" y="2728"/>
                  </a:lnTo>
                  <a:lnTo>
                    <a:pt x="46182" y="4938"/>
                  </a:lnTo>
                  <a:lnTo>
                    <a:pt x="47720" y="6411"/>
                  </a:lnTo>
                  <a:lnTo>
                    <a:pt x="52253" y="8046"/>
                  </a:lnTo>
                  <a:lnTo>
                    <a:pt x="53886" y="9542"/>
                  </a:lnTo>
                  <a:lnTo>
                    <a:pt x="64498" y="28602"/>
                  </a:lnTo>
                  <a:lnTo>
                    <a:pt x="66548" y="55699"/>
                  </a:lnTo>
                  <a:lnTo>
                    <a:pt x="63797" y="64525"/>
                  </a:lnTo>
                  <a:lnTo>
                    <a:pt x="60104" y="71976"/>
                  </a:lnTo>
                  <a:lnTo>
                    <a:pt x="58463" y="78814"/>
                  </a:lnTo>
                  <a:lnTo>
                    <a:pt x="56968" y="81062"/>
                  </a:lnTo>
                  <a:lnTo>
                    <a:pt x="54911" y="82560"/>
                  </a:lnTo>
                  <a:lnTo>
                    <a:pt x="49805" y="85283"/>
                  </a:lnTo>
                  <a:lnTo>
                    <a:pt x="30841" y="101331"/>
                  </a:lnTo>
                  <a:lnTo>
                    <a:pt x="21956" y="103636"/>
                  </a:lnTo>
                  <a:lnTo>
                    <a:pt x="9525" y="1046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445"/>
            <p:cNvSpPr/>
            <p:nvPr>
              <p:custDataLst>
                <p:tags r:id="rId27"/>
              </p:custDataLst>
            </p:nvPr>
          </p:nvSpPr>
          <p:spPr>
            <a:xfrm>
              <a:off x="8620125" y="5781675"/>
              <a:ext cx="123826" cy="161761"/>
            </a:xfrm>
            <a:custGeom>
              <a:avLst/>
              <a:gdLst/>
              <a:ahLst/>
              <a:cxnLst/>
              <a:rect l="0" t="0" r="0" b="0"/>
              <a:pathLst>
                <a:path w="123826" h="161761">
                  <a:moveTo>
                    <a:pt x="0" y="47625"/>
                  </a:moveTo>
                  <a:lnTo>
                    <a:pt x="0" y="47625"/>
                  </a:lnTo>
                  <a:lnTo>
                    <a:pt x="0" y="39424"/>
                  </a:lnTo>
                  <a:lnTo>
                    <a:pt x="1058" y="38983"/>
                  </a:lnTo>
                  <a:lnTo>
                    <a:pt x="22666" y="38110"/>
                  </a:lnTo>
                  <a:lnTo>
                    <a:pt x="24636" y="39165"/>
                  </a:lnTo>
                  <a:lnTo>
                    <a:pt x="25949" y="40927"/>
                  </a:lnTo>
                  <a:lnTo>
                    <a:pt x="28467" y="45707"/>
                  </a:lnTo>
                  <a:lnTo>
                    <a:pt x="33113" y="51358"/>
                  </a:lnTo>
                  <a:lnTo>
                    <a:pt x="38705" y="54575"/>
                  </a:lnTo>
                  <a:lnTo>
                    <a:pt x="44719" y="57065"/>
                  </a:lnTo>
                  <a:lnTo>
                    <a:pt x="50920" y="61698"/>
                  </a:lnTo>
                  <a:lnTo>
                    <a:pt x="54381" y="67285"/>
                  </a:lnTo>
                  <a:lnTo>
                    <a:pt x="56977" y="73296"/>
                  </a:lnTo>
                  <a:lnTo>
                    <a:pt x="61659" y="79496"/>
                  </a:lnTo>
                  <a:lnTo>
                    <a:pt x="64446" y="88601"/>
                  </a:lnTo>
                  <a:lnTo>
                    <a:pt x="66657" y="133298"/>
                  </a:lnTo>
                  <a:lnTo>
                    <a:pt x="66672" y="146040"/>
                  </a:lnTo>
                  <a:lnTo>
                    <a:pt x="63851" y="152395"/>
                  </a:lnTo>
                  <a:lnTo>
                    <a:pt x="58474" y="160043"/>
                  </a:lnTo>
                  <a:lnTo>
                    <a:pt x="54915" y="161088"/>
                  </a:lnTo>
                  <a:lnTo>
                    <a:pt x="49065" y="161760"/>
                  </a:lnTo>
                  <a:lnTo>
                    <a:pt x="48585" y="160756"/>
                  </a:lnTo>
                  <a:lnTo>
                    <a:pt x="47662" y="139531"/>
                  </a:lnTo>
                  <a:lnTo>
                    <a:pt x="50464" y="133274"/>
                  </a:lnTo>
                  <a:lnTo>
                    <a:pt x="60886" y="115579"/>
                  </a:lnTo>
                  <a:lnTo>
                    <a:pt x="73940" y="73972"/>
                  </a:lnTo>
                  <a:lnTo>
                    <a:pt x="104791" y="26413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446"/>
            <p:cNvSpPr/>
            <p:nvPr>
              <p:custDataLst>
                <p:tags r:id="rId28"/>
              </p:custDataLst>
            </p:nvPr>
          </p:nvSpPr>
          <p:spPr>
            <a:xfrm>
              <a:off x="8848732" y="5643121"/>
              <a:ext cx="95244" cy="319530"/>
            </a:xfrm>
            <a:custGeom>
              <a:avLst/>
              <a:gdLst/>
              <a:ahLst/>
              <a:cxnLst/>
              <a:rect l="0" t="0" r="0" b="0"/>
              <a:pathLst>
                <a:path w="95244" h="319530">
                  <a:moveTo>
                    <a:pt x="95243" y="24254"/>
                  </a:moveTo>
                  <a:lnTo>
                    <a:pt x="95243" y="24254"/>
                  </a:lnTo>
                  <a:lnTo>
                    <a:pt x="87042" y="16053"/>
                  </a:lnTo>
                  <a:lnTo>
                    <a:pt x="86109" y="10065"/>
                  </a:lnTo>
                  <a:lnTo>
                    <a:pt x="84920" y="8444"/>
                  </a:lnTo>
                  <a:lnTo>
                    <a:pt x="80778" y="6644"/>
                  </a:lnTo>
                  <a:lnTo>
                    <a:pt x="79249" y="5106"/>
                  </a:lnTo>
                  <a:lnTo>
                    <a:pt x="77552" y="574"/>
                  </a:lnTo>
                  <a:lnTo>
                    <a:pt x="76041" y="0"/>
                  </a:lnTo>
                  <a:lnTo>
                    <a:pt x="73975" y="676"/>
                  </a:lnTo>
                  <a:lnTo>
                    <a:pt x="68857" y="3192"/>
                  </a:lnTo>
                  <a:lnTo>
                    <a:pt x="60026" y="5666"/>
                  </a:lnTo>
                  <a:lnTo>
                    <a:pt x="53839" y="9996"/>
                  </a:lnTo>
                  <a:lnTo>
                    <a:pt x="50383" y="15447"/>
                  </a:lnTo>
                  <a:lnTo>
                    <a:pt x="28392" y="62621"/>
                  </a:lnTo>
                  <a:lnTo>
                    <a:pt x="13729" y="95197"/>
                  </a:lnTo>
                  <a:lnTo>
                    <a:pt x="5016" y="139116"/>
                  </a:lnTo>
                  <a:lnTo>
                    <a:pt x="654" y="178714"/>
                  </a:lnTo>
                  <a:lnTo>
                    <a:pt x="80" y="223493"/>
                  </a:lnTo>
                  <a:lnTo>
                    <a:pt x="0" y="265206"/>
                  </a:lnTo>
                  <a:lnTo>
                    <a:pt x="1053" y="284501"/>
                  </a:lnTo>
                  <a:lnTo>
                    <a:pt x="7598" y="302566"/>
                  </a:lnTo>
                  <a:lnTo>
                    <a:pt x="13250" y="311284"/>
                  </a:lnTo>
                  <a:lnTo>
                    <a:pt x="19290" y="315864"/>
                  </a:lnTo>
                  <a:lnTo>
                    <a:pt x="28642" y="318443"/>
                  </a:lnTo>
                  <a:lnTo>
                    <a:pt x="38093" y="31952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447"/>
            <p:cNvSpPr/>
            <p:nvPr>
              <p:custDataLst>
                <p:tags r:id="rId29"/>
              </p:custDataLst>
            </p:nvPr>
          </p:nvSpPr>
          <p:spPr>
            <a:xfrm>
              <a:off x="8924935" y="5667410"/>
              <a:ext cx="190376" cy="285716"/>
            </a:xfrm>
            <a:custGeom>
              <a:avLst/>
              <a:gdLst/>
              <a:ahLst/>
              <a:cxnLst/>
              <a:rect l="0" t="0" r="0" b="0"/>
              <a:pathLst>
                <a:path w="190376" h="285716">
                  <a:moveTo>
                    <a:pt x="180965" y="28540"/>
                  </a:moveTo>
                  <a:lnTo>
                    <a:pt x="180965" y="28540"/>
                  </a:lnTo>
                  <a:lnTo>
                    <a:pt x="190099" y="19408"/>
                  </a:lnTo>
                  <a:lnTo>
                    <a:pt x="190375" y="14075"/>
                  </a:lnTo>
                  <a:lnTo>
                    <a:pt x="189354" y="12546"/>
                  </a:lnTo>
                  <a:lnTo>
                    <a:pt x="187617" y="11527"/>
                  </a:lnTo>
                  <a:lnTo>
                    <a:pt x="182279" y="9892"/>
                  </a:lnTo>
                  <a:lnTo>
                    <a:pt x="181549" y="6847"/>
                  </a:lnTo>
                  <a:lnTo>
                    <a:pt x="181355" y="4552"/>
                  </a:lnTo>
                  <a:lnTo>
                    <a:pt x="180166" y="3024"/>
                  </a:lnTo>
                  <a:lnTo>
                    <a:pt x="172798" y="367"/>
                  </a:lnTo>
                  <a:lnTo>
                    <a:pt x="163359" y="0"/>
                  </a:lnTo>
                  <a:lnTo>
                    <a:pt x="154595" y="6518"/>
                  </a:lnTo>
                  <a:lnTo>
                    <a:pt x="145752" y="8609"/>
                  </a:lnTo>
                  <a:lnTo>
                    <a:pt x="125906" y="10471"/>
                  </a:lnTo>
                  <a:lnTo>
                    <a:pt x="95827" y="21244"/>
                  </a:lnTo>
                  <a:lnTo>
                    <a:pt x="73049" y="41371"/>
                  </a:lnTo>
                  <a:lnTo>
                    <a:pt x="69502" y="47648"/>
                  </a:lnTo>
                  <a:lnTo>
                    <a:pt x="66867" y="53966"/>
                  </a:lnTo>
                  <a:lnTo>
                    <a:pt x="60492" y="63472"/>
                  </a:lnTo>
                  <a:lnTo>
                    <a:pt x="57075" y="72992"/>
                  </a:lnTo>
                  <a:lnTo>
                    <a:pt x="50888" y="83574"/>
                  </a:lnTo>
                  <a:lnTo>
                    <a:pt x="46844" y="110207"/>
                  </a:lnTo>
                  <a:lnTo>
                    <a:pt x="41156" y="121412"/>
                  </a:lnTo>
                  <a:lnTo>
                    <a:pt x="37300" y="148285"/>
                  </a:lnTo>
                  <a:lnTo>
                    <a:pt x="30604" y="161711"/>
                  </a:lnTo>
                  <a:lnTo>
                    <a:pt x="25921" y="188464"/>
                  </a:lnTo>
                  <a:lnTo>
                    <a:pt x="22098" y="195926"/>
                  </a:lnTo>
                  <a:lnTo>
                    <a:pt x="18888" y="206076"/>
                  </a:lnTo>
                  <a:lnTo>
                    <a:pt x="12762" y="215786"/>
                  </a:lnTo>
                  <a:lnTo>
                    <a:pt x="10479" y="226426"/>
                  </a:lnTo>
                  <a:lnTo>
                    <a:pt x="9642" y="244407"/>
                  </a:lnTo>
                  <a:lnTo>
                    <a:pt x="1993" y="257554"/>
                  </a:lnTo>
                  <a:lnTo>
                    <a:pt x="0" y="284228"/>
                  </a:lnTo>
                  <a:lnTo>
                    <a:pt x="1056" y="284724"/>
                  </a:lnTo>
                  <a:lnTo>
                    <a:pt x="41305" y="285715"/>
                  </a:lnTo>
                  <a:lnTo>
                    <a:pt x="47633" y="282893"/>
                  </a:lnTo>
                  <a:lnTo>
                    <a:pt x="53972" y="279170"/>
                  </a:lnTo>
                  <a:lnTo>
                    <a:pt x="63492" y="276014"/>
                  </a:lnTo>
                  <a:lnTo>
                    <a:pt x="73015" y="269905"/>
                  </a:lnTo>
                  <a:lnTo>
                    <a:pt x="82540" y="267625"/>
                  </a:lnTo>
                  <a:lnTo>
                    <a:pt x="95240" y="2666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448"/>
            <p:cNvSpPr/>
            <p:nvPr>
              <p:custDataLst>
                <p:tags r:id="rId30"/>
              </p:custDataLst>
            </p:nvPr>
          </p:nvSpPr>
          <p:spPr>
            <a:xfrm>
              <a:off x="8915400" y="5838825"/>
              <a:ext cx="85726" cy="9526"/>
            </a:xfrm>
            <a:custGeom>
              <a:avLst/>
              <a:gdLst/>
              <a:ahLst/>
              <a:cxnLst/>
              <a:rect l="0" t="0" r="0" b="0"/>
              <a:pathLst>
                <a:path w="85726" h="9526">
                  <a:moveTo>
                    <a:pt x="0" y="9525"/>
                  </a:moveTo>
                  <a:lnTo>
                    <a:pt x="0" y="9525"/>
                  </a:lnTo>
                  <a:lnTo>
                    <a:pt x="40382" y="9525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449"/>
            <p:cNvSpPr/>
            <p:nvPr>
              <p:custDataLst>
                <p:tags r:id="rId31"/>
              </p:custDataLst>
            </p:nvPr>
          </p:nvSpPr>
          <p:spPr>
            <a:xfrm>
              <a:off x="9010650" y="5991225"/>
              <a:ext cx="76198" cy="152270"/>
            </a:xfrm>
            <a:custGeom>
              <a:avLst/>
              <a:gdLst/>
              <a:ahLst/>
              <a:cxnLst/>
              <a:rect l="0" t="0" r="0" b="0"/>
              <a:pathLst>
                <a:path w="76198" h="152270">
                  <a:moveTo>
                    <a:pt x="66675" y="0"/>
                  </a:moveTo>
                  <a:lnTo>
                    <a:pt x="66675" y="0"/>
                  </a:lnTo>
                  <a:lnTo>
                    <a:pt x="66675" y="14189"/>
                  </a:lnTo>
                  <a:lnTo>
                    <a:pt x="67733" y="15810"/>
                  </a:lnTo>
                  <a:lnTo>
                    <a:pt x="69497" y="16890"/>
                  </a:lnTo>
                  <a:lnTo>
                    <a:pt x="71732" y="17610"/>
                  </a:lnTo>
                  <a:lnTo>
                    <a:pt x="73221" y="19148"/>
                  </a:lnTo>
                  <a:lnTo>
                    <a:pt x="74876" y="23680"/>
                  </a:lnTo>
                  <a:lnTo>
                    <a:pt x="76197" y="60445"/>
                  </a:lnTo>
                  <a:lnTo>
                    <a:pt x="73376" y="66729"/>
                  </a:lnTo>
                  <a:lnTo>
                    <a:pt x="69654" y="73049"/>
                  </a:lnTo>
                  <a:lnTo>
                    <a:pt x="67263" y="85730"/>
                  </a:lnTo>
                  <a:lnTo>
                    <a:pt x="66790" y="98426"/>
                  </a:lnTo>
                  <a:lnTo>
                    <a:pt x="63904" y="104775"/>
                  </a:lnTo>
                  <a:lnTo>
                    <a:pt x="60152" y="111125"/>
                  </a:lnTo>
                  <a:lnTo>
                    <a:pt x="56980" y="120650"/>
                  </a:lnTo>
                  <a:lnTo>
                    <a:pt x="50868" y="130175"/>
                  </a:lnTo>
                  <a:lnTo>
                    <a:pt x="49066" y="136525"/>
                  </a:lnTo>
                  <a:lnTo>
                    <a:pt x="47528" y="138642"/>
                  </a:lnTo>
                  <a:lnTo>
                    <a:pt x="45443" y="140053"/>
                  </a:lnTo>
                  <a:lnTo>
                    <a:pt x="42996" y="140994"/>
                  </a:lnTo>
                  <a:lnTo>
                    <a:pt x="41363" y="142679"/>
                  </a:lnTo>
                  <a:lnTo>
                    <a:pt x="39550" y="147374"/>
                  </a:lnTo>
                  <a:lnTo>
                    <a:pt x="38008" y="149050"/>
                  </a:lnTo>
                  <a:lnTo>
                    <a:pt x="33473" y="150911"/>
                  </a:lnTo>
                  <a:lnTo>
                    <a:pt x="15747" y="152269"/>
                  </a:lnTo>
                  <a:lnTo>
                    <a:pt x="13674" y="151254"/>
                  </a:lnTo>
                  <a:lnTo>
                    <a:pt x="12291" y="149520"/>
                  </a:lnTo>
                  <a:lnTo>
                    <a:pt x="11369" y="147305"/>
                  </a:lnTo>
                  <a:lnTo>
                    <a:pt x="9696" y="145828"/>
                  </a:lnTo>
                  <a:lnTo>
                    <a:pt x="5014" y="144187"/>
                  </a:lnTo>
                  <a:lnTo>
                    <a:pt x="3343" y="142691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450"/>
            <p:cNvSpPr/>
            <p:nvPr>
              <p:custDataLst>
                <p:tags r:id="rId32"/>
              </p:custDataLst>
            </p:nvPr>
          </p:nvSpPr>
          <p:spPr>
            <a:xfrm>
              <a:off x="9048750" y="5895975"/>
              <a:ext cx="28576" cy="9526"/>
            </a:xfrm>
            <a:custGeom>
              <a:avLst/>
              <a:gdLst/>
              <a:ahLst/>
              <a:cxnLst/>
              <a:rect l="0" t="0" r="0" b="0"/>
              <a:pathLst>
                <a:path w="28576" h="9526">
                  <a:moveTo>
                    <a:pt x="28575" y="9525"/>
                  </a:moveTo>
                  <a:lnTo>
                    <a:pt x="28575" y="9525"/>
                  </a:lnTo>
                  <a:lnTo>
                    <a:pt x="11240" y="9525"/>
                  </a:lnTo>
                  <a:lnTo>
                    <a:pt x="10670" y="8467"/>
                  </a:lnTo>
                  <a:lnTo>
                    <a:pt x="10033" y="4469"/>
                  </a:lnTo>
                  <a:lnTo>
                    <a:pt x="8806" y="298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451"/>
            <p:cNvSpPr/>
            <p:nvPr>
              <p:custDataLst>
                <p:tags r:id="rId33"/>
              </p:custDataLst>
            </p:nvPr>
          </p:nvSpPr>
          <p:spPr>
            <a:xfrm>
              <a:off x="9105900" y="5687749"/>
              <a:ext cx="119702" cy="360627"/>
            </a:xfrm>
            <a:custGeom>
              <a:avLst/>
              <a:gdLst/>
              <a:ahLst/>
              <a:cxnLst/>
              <a:rect l="0" t="0" r="0" b="0"/>
              <a:pathLst>
                <a:path w="119702" h="360627">
                  <a:moveTo>
                    <a:pt x="66675" y="8201"/>
                  </a:moveTo>
                  <a:lnTo>
                    <a:pt x="66675" y="8201"/>
                  </a:lnTo>
                  <a:lnTo>
                    <a:pt x="74876" y="0"/>
                  </a:lnTo>
                  <a:lnTo>
                    <a:pt x="75319" y="617"/>
                  </a:lnTo>
                  <a:lnTo>
                    <a:pt x="75809" y="4125"/>
                  </a:lnTo>
                  <a:lnTo>
                    <a:pt x="83687" y="18026"/>
                  </a:lnTo>
                  <a:lnTo>
                    <a:pt x="84366" y="21101"/>
                  </a:lnTo>
                  <a:lnTo>
                    <a:pt x="100834" y="50742"/>
                  </a:lnTo>
                  <a:lnTo>
                    <a:pt x="110974" y="94233"/>
                  </a:lnTo>
                  <a:lnTo>
                    <a:pt x="113862" y="133529"/>
                  </a:lnTo>
                  <a:lnTo>
                    <a:pt x="119701" y="169364"/>
                  </a:lnTo>
                  <a:lnTo>
                    <a:pt x="115220" y="209589"/>
                  </a:lnTo>
                  <a:lnTo>
                    <a:pt x="96521" y="253208"/>
                  </a:lnTo>
                  <a:lnTo>
                    <a:pt x="73489" y="293719"/>
                  </a:lnTo>
                  <a:lnTo>
                    <a:pt x="31840" y="337138"/>
                  </a:lnTo>
                  <a:lnTo>
                    <a:pt x="0" y="3606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452"/>
            <p:cNvSpPr/>
            <p:nvPr>
              <p:custDataLst>
                <p:tags r:id="rId34"/>
              </p:custDataLst>
            </p:nvPr>
          </p:nvSpPr>
          <p:spPr>
            <a:xfrm>
              <a:off x="6557322" y="6210416"/>
              <a:ext cx="43495" cy="265092"/>
            </a:xfrm>
            <a:custGeom>
              <a:avLst/>
              <a:gdLst/>
              <a:ahLst/>
              <a:cxnLst/>
              <a:rect l="0" t="0" r="0" b="0"/>
              <a:pathLst>
                <a:path w="43495" h="265092">
                  <a:moveTo>
                    <a:pt x="5403" y="9409"/>
                  </a:moveTo>
                  <a:lnTo>
                    <a:pt x="5403" y="9409"/>
                  </a:lnTo>
                  <a:lnTo>
                    <a:pt x="5403" y="0"/>
                  </a:lnTo>
                  <a:lnTo>
                    <a:pt x="5403" y="4974"/>
                  </a:lnTo>
                  <a:lnTo>
                    <a:pt x="6461" y="6453"/>
                  </a:lnTo>
                  <a:lnTo>
                    <a:pt x="10459" y="8096"/>
                  </a:lnTo>
                  <a:lnTo>
                    <a:pt x="11948" y="9592"/>
                  </a:lnTo>
                  <a:lnTo>
                    <a:pt x="17161" y="19598"/>
                  </a:lnTo>
                  <a:lnTo>
                    <a:pt x="19592" y="22551"/>
                  </a:lnTo>
                  <a:lnTo>
                    <a:pt x="22293" y="31478"/>
                  </a:lnTo>
                  <a:lnTo>
                    <a:pt x="27085" y="59285"/>
                  </a:lnTo>
                  <a:lnTo>
                    <a:pt x="40912" y="95331"/>
                  </a:lnTo>
                  <a:lnTo>
                    <a:pt x="43351" y="139595"/>
                  </a:lnTo>
                  <a:lnTo>
                    <a:pt x="43494" y="184034"/>
                  </a:lnTo>
                  <a:lnTo>
                    <a:pt x="42443" y="221076"/>
                  </a:lnTo>
                  <a:lnTo>
                    <a:pt x="31743" y="247286"/>
                  </a:lnTo>
                  <a:lnTo>
                    <a:pt x="16378" y="265091"/>
                  </a:lnTo>
                  <a:lnTo>
                    <a:pt x="14837" y="264530"/>
                  </a:lnTo>
                  <a:lnTo>
                    <a:pt x="6854" y="258253"/>
                  </a:lnTo>
                  <a:lnTo>
                    <a:pt x="6048" y="254767"/>
                  </a:lnTo>
                  <a:lnTo>
                    <a:pt x="5833" y="252356"/>
                  </a:lnTo>
                  <a:lnTo>
                    <a:pt x="4632" y="250748"/>
                  </a:lnTo>
                  <a:lnTo>
                    <a:pt x="474" y="248963"/>
                  </a:lnTo>
                  <a:lnTo>
                    <a:pt x="0" y="247428"/>
                  </a:lnTo>
                  <a:lnTo>
                    <a:pt x="4483" y="234402"/>
                  </a:lnTo>
                  <a:lnTo>
                    <a:pt x="5403" y="1903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453"/>
            <p:cNvSpPr/>
            <p:nvPr>
              <p:custDataLst>
                <p:tags r:id="rId35"/>
              </p:custDataLst>
            </p:nvPr>
          </p:nvSpPr>
          <p:spPr>
            <a:xfrm>
              <a:off x="6528663" y="6115050"/>
              <a:ext cx="15013" cy="9526"/>
            </a:xfrm>
            <a:custGeom>
              <a:avLst/>
              <a:gdLst/>
              <a:ahLst/>
              <a:cxnLst/>
              <a:rect l="0" t="0" r="0" b="0"/>
              <a:pathLst>
                <a:path w="15013" h="9526">
                  <a:moveTo>
                    <a:pt x="5487" y="0"/>
                  </a:moveTo>
                  <a:lnTo>
                    <a:pt x="5487" y="0"/>
                  </a:lnTo>
                  <a:lnTo>
                    <a:pt x="431" y="5056"/>
                  </a:lnTo>
                  <a:lnTo>
                    <a:pt x="0" y="6545"/>
                  </a:lnTo>
                  <a:lnTo>
                    <a:pt x="770" y="7539"/>
                  </a:lnTo>
                  <a:lnTo>
                    <a:pt x="4556" y="9132"/>
                  </a:lnTo>
                  <a:lnTo>
                    <a:pt x="15012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454"/>
            <p:cNvSpPr/>
            <p:nvPr>
              <p:custDataLst>
                <p:tags r:id="rId36"/>
              </p:custDataLst>
            </p:nvPr>
          </p:nvSpPr>
          <p:spPr>
            <a:xfrm>
              <a:off x="6629434" y="6229350"/>
              <a:ext cx="104742" cy="28576"/>
            </a:xfrm>
            <a:custGeom>
              <a:avLst/>
              <a:gdLst/>
              <a:ahLst/>
              <a:cxnLst/>
              <a:rect l="0" t="0" r="0" b="0"/>
              <a:pathLst>
                <a:path w="104742" h="28576">
                  <a:moveTo>
                    <a:pt x="9491" y="28575"/>
                  </a:moveTo>
                  <a:lnTo>
                    <a:pt x="9491" y="28575"/>
                  </a:lnTo>
                  <a:lnTo>
                    <a:pt x="82" y="28575"/>
                  </a:lnTo>
                  <a:lnTo>
                    <a:pt x="0" y="23519"/>
                  </a:lnTo>
                  <a:lnTo>
                    <a:pt x="1047" y="22030"/>
                  </a:lnTo>
                  <a:lnTo>
                    <a:pt x="2804" y="21036"/>
                  </a:lnTo>
                  <a:lnTo>
                    <a:pt x="16215" y="18254"/>
                  </a:lnTo>
                  <a:lnTo>
                    <a:pt x="25477" y="12581"/>
                  </a:lnTo>
                  <a:lnTo>
                    <a:pt x="34924" y="9373"/>
                  </a:lnTo>
                  <a:lnTo>
                    <a:pt x="45484" y="3247"/>
                  </a:lnTo>
                  <a:lnTo>
                    <a:pt x="91964" y="25"/>
                  </a:lnTo>
                  <a:lnTo>
                    <a:pt x="10474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455"/>
            <p:cNvSpPr/>
            <p:nvPr>
              <p:custDataLst>
                <p:tags r:id="rId37"/>
              </p:custDataLst>
            </p:nvPr>
          </p:nvSpPr>
          <p:spPr>
            <a:xfrm>
              <a:off x="6648487" y="6315075"/>
              <a:ext cx="66639" cy="9526"/>
            </a:xfrm>
            <a:custGeom>
              <a:avLst/>
              <a:gdLst/>
              <a:ahLst/>
              <a:cxnLst/>
              <a:rect l="0" t="0" r="0" b="0"/>
              <a:pathLst>
                <a:path w="66639" h="9526">
                  <a:moveTo>
                    <a:pt x="19013" y="0"/>
                  </a:moveTo>
                  <a:lnTo>
                    <a:pt x="19013" y="0"/>
                  </a:lnTo>
                  <a:lnTo>
                    <a:pt x="13957" y="0"/>
                  </a:lnTo>
                  <a:lnTo>
                    <a:pt x="12468" y="1058"/>
                  </a:lnTo>
                  <a:lnTo>
                    <a:pt x="11475" y="2822"/>
                  </a:lnTo>
                  <a:lnTo>
                    <a:pt x="10813" y="5056"/>
                  </a:lnTo>
                  <a:lnTo>
                    <a:pt x="9312" y="6545"/>
                  </a:lnTo>
                  <a:lnTo>
                    <a:pt x="0" y="9515"/>
                  </a:lnTo>
                  <a:lnTo>
                    <a:pt x="46197" y="9525"/>
                  </a:lnTo>
                  <a:lnTo>
                    <a:pt x="66638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456"/>
            <p:cNvSpPr/>
            <p:nvPr>
              <p:custDataLst>
                <p:tags r:id="rId38"/>
              </p:custDataLst>
            </p:nvPr>
          </p:nvSpPr>
          <p:spPr>
            <a:xfrm>
              <a:off x="6838950" y="6229350"/>
              <a:ext cx="19051" cy="104776"/>
            </a:xfrm>
            <a:custGeom>
              <a:avLst/>
              <a:gdLst/>
              <a:ahLst/>
              <a:cxnLst/>
              <a:rect l="0" t="0" r="0" b="0"/>
              <a:pathLst>
                <a:path w="19051" h="104776">
                  <a:moveTo>
                    <a:pt x="19050" y="0"/>
                  </a:moveTo>
                  <a:lnTo>
                    <a:pt x="19050" y="0"/>
                  </a:lnTo>
                  <a:lnTo>
                    <a:pt x="13994" y="0"/>
                  </a:lnTo>
                  <a:lnTo>
                    <a:pt x="12505" y="1058"/>
                  </a:lnTo>
                  <a:lnTo>
                    <a:pt x="11512" y="2822"/>
                  </a:lnTo>
                  <a:lnTo>
                    <a:pt x="9786" y="9701"/>
                  </a:lnTo>
                  <a:lnTo>
                    <a:pt x="9559" y="22666"/>
                  </a:lnTo>
                  <a:lnTo>
                    <a:pt x="6718" y="28771"/>
                  </a:lnTo>
                  <a:lnTo>
                    <a:pt x="2986" y="35012"/>
                  </a:lnTo>
                  <a:lnTo>
                    <a:pt x="590" y="47642"/>
                  </a:lnTo>
                  <a:lnTo>
                    <a:pt x="16" y="92675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457"/>
            <p:cNvSpPr/>
            <p:nvPr>
              <p:custDataLst>
                <p:tags r:id="rId39"/>
              </p:custDataLst>
            </p:nvPr>
          </p:nvSpPr>
          <p:spPr>
            <a:xfrm>
              <a:off x="6638925" y="5496056"/>
              <a:ext cx="104776" cy="95120"/>
            </a:xfrm>
            <a:custGeom>
              <a:avLst/>
              <a:gdLst/>
              <a:ahLst/>
              <a:cxnLst/>
              <a:rect l="0" t="0" r="0" b="0"/>
              <a:pathLst>
                <a:path w="104776" h="95120">
                  <a:moveTo>
                    <a:pt x="0" y="28444"/>
                  </a:moveTo>
                  <a:lnTo>
                    <a:pt x="0" y="28444"/>
                  </a:lnTo>
                  <a:lnTo>
                    <a:pt x="0" y="52124"/>
                  </a:lnTo>
                  <a:lnTo>
                    <a:pt x="2822" y="57666"/>
                  </a:lnTo>
                  <a:lnTo>
                    <a:pt x="6545" y="63656"/>
                  </a:lnTo>
                  <a:lnTo>
                    <a:pt x="9132" y="74225"/>
                  </a:lnTo>
                  <a:lnTo>
                    <a:pt x="9525" y="94991"/>
                  </a:lnTo>
                  <a:lnTo>
                    <a:pt x="9525" y="80926"/>
                  </a:lnTo>
                  <a:lnTo>
                    <a:pt x="10583" y="79307"/>
                  </a:lnTo>
                  <a:lnTo>
                    <a:pt x="12347" y="78228"/>
                  </a:lnTo>
                  <a:lnTo>
                    <a:pt x="14581" y="77509"/>
                  </a:lnTo>
                  <a:lnTo>
                    <a:pt x="16070" y="75970"/>
                  </a:lnTo>
                  <a:lnTo>
                    <a:pt x="17725" y="71439"/>
                  </a:lnTo>
                  <a:lnTo>
                    <a:pt x="20086" y="31855"/>
                  </a:lnTo>
                  <a:lnTo>
                    <a:pt x="26584" y="18966"/>
                  </a:lnTo>
                  <a:lnTo>
                    <a:pt x="27248" y="15775"/>
                  </a:lnTo>
                  <a:lnTo>
                    <a:pt x="28749" y="13648"/>
                  </a:lnTo>
                  <a:lnTo>
                    <a:pt x="30807" y="12229"/>
                  </a:lnTo>
                  <a:lnTo>
                    <a:pt x="33238" y="11284"/>
                  </a:lnTo>
                  <a:lnTo>
                    <a:pt x="34859" y="9597"/>
                  </a:lnTo>
                  <a:lnTo>
                    <a:pt x="36660" y="4897"/>
                  </a:lnTo>
                  <a:lnTo>
                    <a:pt x="38198" y="3221"/>
                  </a:lnTo>
                  <a:lnTo>
                    <a:pt x="46175" y="310"/>
                  </a:lnTo>
                  <a:lnTo>
                    <a:pt x="52253" y="0"/>
                  </a:lnTo>
                  <a:lnTo>
                    <a:pt x="57796" y="2749"/>
                  </a:lnTo>
                  <a:lnTo>
                    <a:pt x="64921" y="8082"/>
                  </a:lnTo>
                  <a:lnTo>
                    <a:pt x="71211" y="9005"/>
                  </a:lnTo>
                  <a:lnTo>
                    <a:pt x="72875" y="10194"/>
                  </a:lnTo>
                  <a:lnTo>
                    <a:pt x="73983" y="12043"/>
                  </a:lnTo>
                  <a:lnTo>
                    <a:pt x="75543" y="19704"/>
                  </a:lnTo>
                  <a:lnTo>
                    <a:pt x="75762" y="22618"/>
                  </a:lnTo>
                  <a:lnTo>
                    <a:pt x="78827" y="28677"/>
                  </a:lnTo>
                  <a:lnTo>
                    <a:pt x="81126" y="31774"/>
                  </a:lnTo>
                  <a:lnTo>
                    <a:pt x="86503" y="35215"/>
                  </a:lnTo>
                  <a:lnTo>
                    <a:pt x="89419" y="36133"/>
                  </a:lnTo>
                  <a:lnTo>
                    <a:pt x="91363" y="37804"/>
                  </a:lnTo>
                  <a:lnTo>
                    <a:pt x="103299" y="63456"/>
                  </a:lnTo>
                  <a:lnTo>
                    <a:pt x="104718" y="85722"/>
                  </a:lnTo>
                  <a:lnTo>
                    <a:pt x="104775" y="9511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66212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MARTInkShape-Group105"/>
          <p:cNvGrpSpPr/>
          <p:nvPr/>
        </p:nvGrpSpPr>
        <p:grpSpPr>
          <a:xfrm>
            <a:off x="590666" y="362548"/>
            <a:ext cx="1114310" cy="485178"/>
            <a:chOff x="590666" y="362548"/>
            <a:chExt cx="1114310" cy="485178"/>
          </a:xfrm>
        </p:grpSpPr>
        <p:sp>
          <p:nvSpPr>
            <p:cNvPr id="2" name="SMARTInkShape-458"/>
            <p:cNvSpPr/>
            <p:nvPr>
              <p:custDataLst>
                <p:tags r:id="rId213"/>
              </p:custDataLst>
            </p:nvPr>
          </p:nvSpPr>
          <p:spPr>
            <a:xfrm>
              <a:off x="1514475" y="676276"/>
              <a:ext cx="190501" cy="132909"/>
            </a:xfrm>
            <a:custGeom>
              <a:avLst/>
              <a:gdLst/>
              <a:ahLst/>
              <a:cxnLst/>
              <a:rect l="0" t="0" r="0" b="0"/>
              <a:pathLst>
                <a:path w="190501" h="132909">
                  <a:moveTo>
                    <a:pt x="0" y="9524"/>
                  </a:moveTo>
                  <a:lnTo>
                    <a:pt x="0" y="9524"/>
                  </a:lnTo>
                  <a:lnTo>
                    <a:pt x="9132" y="391"/>
                  </a:lnTo>
                  <a:lnTo>
                    <a:pt x="24071" y="0"/>
                  </a:lnTo>
                  <a:lnTo>
                    <a:pt x="25572" y="1058"/>
                  </a:lnTo>
                  <a:lnTo>
                    <a:pt x="26573" y="2822"/>
                  </a:lnTo>
                  <a:lnTo>
                    <a:pt x="28458" y="17333"/>
                  </a:lnTo>
                  <a:lnTo>
                    <a:pt x="28540" y="28653"/>
                  </a:lnTo>
                  <a:lnTo>
                    <a:pt x="31382" y="36723"/>
                  </a:lnTo>
                  <a:lnTo>
                    <a:pt x="35114" y="43838"/>
                  </a:lnTo>
                  <a:lnTo>
                    <a:pt x="37510" y="57028"/>
                  </a:lnTo>
                  <a:lnTo>
                    <a:pt x="38896" y="64504"/>
                  </a:lnTo>
                  <a:lnTo>
                    <a:pt x="46266" y="87568"/>
                  </a:lnTo>
                  <a:lnTo>
                    <a:pt x="47625" y="132908"/>
                  </a:lnTo>
                  <a:lnTo>
                    <a:pt x="48683" y="91843"/>
                  </a:lnTo>
                  <a:lnTo>
                    <a:pt x="55164" y="73958"/>
                  </a:lnTo>
                  <a:lnTo>
                    <a:pt x="57947" y="45212"/>
                  </a:lnTo>
                  <a:lnTo>
                    <a:pt x="64637" y="26530"/>
                  </a:lnTo>
                  <a:lnTo>
                    <a:pt x="66273" y="12883"/>
                  </a:lnTo>
                  <a:lnTo>
                    <a:pt x="71612" y="5463"/>
                  </a:lnTo>
                  <a:lnTo>
                    <a:pt x="76983" y="2427"/>
                  </a:lnTo>
                  <a:lnTo>
                    <a:pt x="85573" y="41"/>
                  </a:lnTo>
                  <a:lnTo>
                    <a:pt x="90737" y="5068"/>
                  </a:lnTo>
                  <a:lnTo>
                    <a:pt x="93244" y="10366"/>
                  </a:lnTo>
                  <a:lnTo>
                    <a:pt x="95227" y="44459"/>
                  </a:lnTo>
                  <a:lnTo>
                    <a:pt x="95247" y="55269"/>
                  </a:lnTo>
                  <a:lnTo>
                    <a:pt x="101795" y="64382"/>
                  </a:lnTo>
                  <a:lnTo>
                    <a:pt x="104765" y="76153"/>
                  </a:lnTo>
                  <a:lnTo>
                    <a:pt x="104775" y="53808"/>
                  </a:lnTo>
                  <a:lnTo>
                    <a:pt x="105833" y="51746"/>
                  </a:lnTo>
                  <a:lnTo>
                    <a:pt x="107597" y="50372"/>
                  </a:lnTo>
                  <a:lnTo>
                    <a:pt x="109831" y="49456"/>
                  </a:lnTo>
                  <a:lnTo>
                    <a:pt x="111321" y="47787"/>
                  </a:lnTo>
                  <a:lnTo>
                    <a:pt x="116534" y="37504"/>
                  </a:lnTo>
                  <a:lnTo>
                    <a:pt x="120585" y="31484"/>
                  </a:lnTo>
                  <a:lnTo>
                    <a:pt x="123923" y="22146"/>
                  </a:lnTo>
                  <a:lnTo>
                    <a:pt x="128455" y="15839"/>
                  </a:lnTo>
                  <a:lnTo>
                    <a:pt x="133997" y="12331"/>
                  </a:lnTo>
                  <a:lnTo>
                    <a:pt x="142764" y="9894"/>
                  </a:lnTo>
                  <a:lnTo>
                    <a:pt x="157019" y="9538"/>
                  </a:lnTo>
                  <a:lnTo>
                    <a:pt x="162567" y="12353"/>
                  </a:lnTo>
                  <a:lnTo>
                    <a:pt x="165528" y="14585"/>
                  </a:lnTo>
                  <a:lnTo>
                    <a:pt x="168818" y="19887"/>
                  </a:lnTo>
                  <a:lnTo>
                    <a:pt x="171339" y="25772"/>
                  </a:lnTo>
                  <a:lnTo>
                    <a:pt x="177649" y="35034"/>
                  </a:lnTo>
                  <a:lnTo>
                    <a:pt x="189531" y="72144"/>
                  </a:lnTo>
                  <a:lnTo>
                    <a:pt x="190500" y="857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459"/>
            <p:cNvSpPr/>
            <p:nvPr>
              <p:custDataLst>
                <p:tags r:id="rId214"/>
              </p:custDataLst>
            </p:nvPr>
          </p:nvSpPr>
          <p:spPr>
            <a:xfrm>
              <a:off x="1385510" y="666753"/>
              <a:ext cx="90817" cy="152256"/>
            </a:xfrm>
            <a:custGeom>
              <a:avLst/>
              <a:gdLst/>
              <a:ahLst/>
              <a:cxnLst/>
              <a:rect l="0" t="0" r="0" b="0"/>
              <a:pathLst>
                <a:path w="90817" h="152256">
                  <a:moveTo>
                    <a:pt x="71815" y="28572"/>
                  </a:moveTo>
                  <a:lnTo>
                    <a:pt x="71815" y="28572"/>
                  </a:lnTo>
                  <a:lnTo>
                    <a:pt x="71815" y="20371"/>
                  </a:lnTo>
                  <a:lnTo>
                    <a:pt x="52891" y="124"/>
                  </a:lnTo>
                  <a:lnTo>
                    <a:pt x="38579" y="0"/>
                  </a:lnTo>
                  <a:lnTo>
                    <a:pt x="33055" y="2821"/>
                  </a:lnTo>
                  <a:lnTo>
                    <a:pt x="30100" y="5054"/>
                  </a:lnTo>
                  <a:lnTo>
                    <a:pt x="26817" y="10359"/>
                  </a:lnTo>
                  <a:lnTo>
                    <a:pt x="19652" y="27444"/>
                  </a:lnTo>
                  <a:lnTo>
                    <a:pt x="9104" y="44655"/>
                  </a:lnTo>
                  <a:lnTo>
                    <a:pt x="0" y="78611"/>
                  </a:lnTo>
                  <a:lnTo>
                    <a:pt x="5023" y="125988"/>
                  </a:lnTo>
                  <a:lnTo>
                    <a:pt x="5062" y="131616"/>
                  </a:lnTo>
                  <a:lnTo>
                    <a:pt x="6147" y="135368"/>
                  </a:lnTo>
                  <a:lnTo>
                    <a:pt x="7928" y="137869"/>
                  </a:lnTo>
                  <a:lnTo>
                    <a:pt x="21382" y="148759"/>
                  </a:lnTo>
                  <a:lnTo>
                    <a:pt x="30649" y="151319"/>
                  </a:lnTo>
                  <a:lnTo>
                    <a:pt x="46429" y="152255"/>
                  </a:lnTo>
                  <a:lnTo>
                    <a:pt x="52771" y="149512"/>
                  </a:lnTo>
                  <a:lnTo>
                    <a:pt x="65466" y="139127"/>
                  </a:lnTo>
                  <a:lnTo>
                    <a:pt x="86632" y="108796"/>
                  </a:lnTo>
                  <a:lnTo>
                    <a:pt x="88984" y="101974"/>
                  </a:lnTo>
                  <a:lnTo>
                    <a:pt x="90816" y="55698"/>
                  </a:lnTo>
                  <a:lnTo>
                    <a:pt x="88021" y="48389"/>
                  </a:lnTo>
                  <a:lnTo>
                    <a:pt x="84309" y="41613"/>
                  </a:lnTo>
                  <a:lnTo>
                    <a:pt x="81161" y="31848"/>
                  </a:lnTo>
                  <a:lnTo>
                    <a:pt x="62290" y="95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460"/>
            <p:cNvSpPr/>
            <p:nvPr>
              <p:custDataLst>
                <p:tags r:id="rId215"/>
              </p:custDataLst>
            </p:nvPr>
          </p:nvSpPr>
          <p:spPr>
            <a:xfrm>
              <a:off x="1209723" y="429247"/>
              <a:ext cx="95203" cy="380176"/>
            </a:xfrm>
            <a:custGeom>
              <a:avLst/>
              <a:gdLst/>
              <a:ahLst/>
              <a:cxnLst/>
              <a:rect l="0" t="0" r="0" b="0"/>
              <a:pathLst>
                <a:path w="95203" h="380176">
                  <a:moveTo>
                    <a:pt x="76152" y="266078"/>
                  </a:moveTo>
                  <a:lnTo>
                    <a:pt x="76152" y="266078"/>
                  </a:lnTo>
                  <a:lnTo>
                    <a:pt x="76152" y="248468"/>
                  </a:lnTo>
                  <a:lnTo>
                    <a:pt x="67951" y="238953"/>
                  </a:lnTo>
                  <a:lnTo>
                    <a:pt x="61963" y="237933"/>
                  </a:lnTo>
                  <a:lnTo>
                    <a:pt x="60342" y="236731"/>
                  </a:lnTo>
                  <a:lnTo>
                    <a:pt x="57529" y="229340"/>
                  </a:lnTo>
                  <a:lnTo>
                    <a:pt x="54470" y="228583"/>
                  </a:lnTo>
                  <a:lnTo>
                    <a:pt x="30363" y="227989"/>
                  </a:lnTo>
                  <a:lnTo>
                    <a:pt x="29751" y="229043"/>
                  </a:lnTo>
                  <a:lnTo>
                    <a:pt x="29071" y="233038"/>
                  </a:lnTo>
                  <a:lnTo>
                    <a:pt x="27831" y="234526"/>
                  </a:lnTo>
                  <a:lnTo>
                    <a:pt x="15317" y="242167"/>
                  </a:lnTo>
                  <a:lnTo>
                    <a:pt x="6151" y="255701"/>
                  </a:lnTo>
                  <a:lnTo>
                    <a:pt x="1789" y="268060"/>
                  </a:lnTo>
                  <a:lnTo>
                    <a:pt x="0" y="315131"/>
                  </a:lnTo>
                  <a:lnTo>
                    <a:pt x="1020" y="335779"/>
                  </a:lnTo>
                  <a:lnTo>
                    <a:pt x="16200" y="364407"/>
                  </a:lnTo>
                  <a:lnTo>
                    <a:pt x="26695" y="378066"/>
                  </a:lnTo>
                  <a:lnTo>
                    <a:pt x="30535" y="379350"/>
                  </a:lnTo>
                  <a:lnTo>
                    <a:pt x="41624" y="380175"/>
                  </a:lnTo>
                  <a:lnTo>
                    <a:pt x="47753" y="377466"/>
                  </a:lnTo>
                  <a:lnTo>
                    <a:pt x="50870" y="375261"/>
                  </a:lnTo>
                  <a:lnTo>
                    <a:pt x="54332" y="369990"/>
                  </a:lnTo>
                  <a:lnTo>
                    <a:pt x="73506" y="322958"/>
                  </a:lnTo>
                  <a:lnTo>
                    <a:pt x="75804" y="282780"/>
                  </a:lnTo>
                  <a:lnTo>
                    <a:pt x="78905" y="236412"/>
                  </a:lnTo>
                  <a:lnTo>
                    <a:pt x="84339" y="191544"/>
                  </a:lnTo>
                  <a:lnTo>
                    <a:pt x="85413" y="144503"/>
                  </a:lnTo>
                  <a:lnTo>
                    <a:pt x="85625" y="97268"/>
                  </a:lnTo>
                  <a:lnTo>
                    <a:pt x="85667" y="57049"/>
                  </a:lnTo>
                  <a:lnTo>
                    <a:pt x="85677" y="10007"/>
                  </a:lnTo>
                  <a:lnTo>
                    <a:pt x="85677" y="6464"/>
                  </a:lnTo>
                  <a:lnTo>
                    <a:pt x="84619" y="4102"/>
                  </a:lnTo>
                  <a:lnTo>
                    <a:pt x="82854" y="2527"/>
                  </a:lnTo>
                  <a:lnTo>
                    <a:pt x="77476" y="0"/>
                  </a:lnTo>
                  <a:lnTo>
                    <a:pt x="77035" y="851"/>
                  </a:lnTo>
                  <a:lnTo>
                    <a:pt x="76162" y="44439"/>
                  </a:lnTo>
                  <a:lnTo>
                    <a:pt x="68614" y="81303"/>
                  </a:lnTo>
                  <a:lnTo>
                    <a:pt x="70038" y="112552"/>
                  </a:lnTo>
                  <a:lnTo>
                    <a:pt x="76405" y="154609"/>
                  </a:lnTo>
                  <a:lnTo>
                    <a:pt x="85782" y="201572"/>
                  </a:lnTo>
                  <a:lnTo>
                    <a:pt x="95202" y="2279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461"/>
            <p:cNvSpPr/>
            <p:nvPr>
              <p:custDataLst>
                <p:tags r:id="rId216"/>
              </p:custDataLst>
            </p:nvPr>
          </p:nvSpPr>
          <p:spPr>
            <a:xfrm>
              <a:off x="1047750" y="676325"/>
              <a:ext cx="95251" cy="123762"/>
            </a:xfrm>
            <a:custGeom>
              <a:avLst/>
              <a:gdLst/>
              <a:ahLst/>
              <a:cxnLst/>
              <a:rect l="0" t="0" r="0" b="0"/>
              <a:pathLst>
                <a:path w="95251" h="123762">
                  <a:moveTo>
                    <a:pt x="19050" y="47575"/>
                  </a:moveTo>
                  <a:lnTo>
                    <a:pt x="19050" y="47575"/>
                  </a:lnTo>
                  <a:lnTo>
                    <a:pt x="19050" y="39374"/>
                  </a:lnTo>
                  <a:lnTo>
                    <a:pt x="10849" y="46367"/>
                  </a:lnTo>
                  <a:lnTo>
                    <a:pt x="4861" y="47217"/>
                  </a:lnTo>
                  <a:lnTo>
                    <a:pt x="3241" y="48395"/>
                  </a:lnTo>
                  <a:lnTo>
                    <a:pt x="2160" y="50238"/>
                  </a:lnTo>
                  <a:lnTo>
                    <a:pt x="640" y="57889"/>
                  </a:lnTo>
                  <a:lnTo>
                    <a:pt x="1" y="104530"/>
                  </a:lnTo>
                  <a:lnTo>
                    <a:pt x="0" y="123761"/>
                  </a:lnTo>
                  <a:lnTo>
                    <a:pt x="1058" y="82271"/>
                  </a:lnTo>
                  <a:lnTo>
                    <a:pt x="7539" y="64385"/>
                  </a:lnTo>
                  <a:lnTo>
                    <a:pt x="9473" y="19778"/>
                  </a:lnTo>
                  <a:lnTo>
                    <a:pt x="9491" y="16344"/>
                  </a:lnTo>
                  <a:lnTo>
                    <a:pt x="12332" y="9705"/>
                  </a:lnTo>
                  <a:lnTo>
                    <a:pt x="17723" y="1877"/>
                  </a:lnTo>
                  <a:lnTo>
                    <a:pt x="21282" y="806"/>
                  </a:lnTo>
                  <a:lnTo>
                    <a:pt x="28148" y="0"/>
                  </a:lnTo>
                  <a:lnTo>
                    <a:pt x="41795" y="13212"/>
                  </a:lnTo>
                  <a:lnTo>
                    <a:pt x="45034" y="19250"/>
                  </a:lnTo>
                  <a:lnTo>
                    <a:pt x="47532" y="25461"/>
                  </a:lnTo>
                  <a:lnTo>
                    <a:pt x="53830" y="34908"/>
                  </a:lnTo>
                  <a:lnTo>
                    <a:pt x="55674" y="41240"/>
                  </a:lnTo>
                  <a:lnTo>
                    <a:pt x="57225" y="43351"/>
                  </a:lnTo>
                  <a:lnTo>
                    <a:pt x="59316" y="44759"/>
                  </a:lnTo>
                  <a:lnTo>
                    <a:pt x="64463" y="47382"/>
                  </a:lnTo>
                  <a:lnTo>
                    <a:pt x="70278" y="52075"/>
                  </a:lnTo>
                  <a:lnTo>
                    <a:pt x="73568" y="57689"/>
                  </a:lnTo>
                  <a:lnTo>
                    <a:pt x="76089" y="63712"/>
                  </a:lnTo>
                  <a:lnTo>
                    <a:pt x="95250" y="85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462"/>
            <p:cNvSpPr/>
            <p:nvPr>
              <p:custDataLst>
                <p:tags r:id="rId217"/>
              </p:custDataLst>
            </p:nvPr>
          </p:nvSpPr>
          <p:spPr>
            <a:xfrm>
              <a:off x="848156" y="676286"/>
              <a:ext cx="151970" cy="152224"/>
            </a:xfrm>
            <a:custGeom>
              <a:avLst/>
              <a:gdLst/>
              <a:ahLst/>
              <a:cxnLst/>
              <a:rect l="0" t="0" r="0" b="0"/>
              <a:pathLst>
                <a:path w="151970" h="152224">
                  <a:moveTo>
                    <a:pt x="123394" y="47614"/>
                  </a:moveTo>
                  <a:lnTo>
                    <a:pt x="123394" y="47614"/>
                  </a:lnTo>
                  <a:lnTo>
                    <a:pt x="99714" y="23934"/>
                  </a:lnTo>
                  <a:lnTo>
                    <a:pt x="94172" y="21215"/>
                  </a:lnTo>
                  <a:lnTo>
                    <a:pt x="91213" y="20489"/>
                  </a:lnTo>
                  <a:lnTo>
                    <a:pt x="89240" y="18948"/>
                  </a:lnTo>
                  <a:lnTo>
                    <a:pt x="87048" y="14412"/>
                  </a:lnTo>
                  <a:lnTo>
                    <a:pt x="85405" y="12779"/>
                  </a:lnTo>
                  <a:lnTo>
                    <a:pt x="66065" y="2166"/>
                  </a:lnTo>
                  <a:lnTo>
                    <a:pt x="43624" y="27"/>
                  </a:lnTo>
                  <a:lnTo>
                    <a:pt x="34377" y="0"/>
                  </a:lnTo>
                  <a:lnTo>
                    <a:pt x="28092" y="2816"/>
                  </a:lnTo>
                  <a:lnTo>
                    <a:pt x="20490" y="8191"/>
                  </a:lnTo>
                  <a:lnTo>
                    <a:pt x="12443" y="23403"/>
                  </a:lnTo>
                  <a:lnTo>
                    <a:pt x="9028" y="34326"/>
                  </a:lnTo>
                  <a:lnTo>
                    <a:pt x="2842" y="45323"/>
                  </a:lnTo>
                  <a:lnTo>
                    <a:pt x="0" y="68492"/>
                  </a:lnTo>
                  <a:lnTo>
                    <a:pt x="8713" y="115713"/>
                  </a:lnTo>
                  <a:lnTo>
                    <a:pt x="11747" y="123036"/>
                  </a:lnTo>
                  <a:lnTo>
                    <a:pt x="31474" y="145993"/>
                  </a:lnTo>
                  <a:lnTo>
                    <a:pt x="37738" y="149547"/>
                  </a:lnTo>
                  <a:lnTo>
                    <a:pt x="50383" y="151828"/>
                  </a:lnTo>
                  <a:lnTo>
                    <a:pt x="59898" y="152223"/>
                  </a:lnTo>
                  <a:lnTo>
                    <a:pt x="66246" y="149493"/>
                  </a:lnTo>
                  <a:lnTo>
                    <a:pt x="88861" y="129722"/>
                  </a:lnTo>
                  <a:lnTo>
                    <a:pt x="92171" y="120795"/>
                  </a:lnTo>
                  <a:lnTo>
                    <a:pt x="94799" y="76239"/>
                  </a:lnTo>
                  <a:lnTo>
                    <a:pt x="94819" y="57580"/>
                  </a:lnTo>
                  <a:lnTo>
                    <a:pt x="103020" y="65379"/>
                  </a:lnTo>
                  <a:lnTo>
                    <a:pt x="103952" y="71340"/>
                  </a:lnTo>
                  <a:lnTo>
                    <a:pt x="104334" y="98453"/>
                  </a:lnTo>
                  <a:lnTo>
                    <a:pt x="107162" y="104781"/>
                  </a:lnTo>
                  <a:lnTo>
                    <a:pt x="117601" y="117467"/>
                  </a:lnTo>
                  <a:lnTo>
                    <a:pt x="123641" y="120993"/>
                  </a:lnTo>
                  <a:lnTo>
                    <a:pt x="126734" y="121934"/>
                  </a:lnTo>
                  <a:lnTo>
                    <a:pt x="128796" y="123619"/>
                  </a:lnTo>
                  <a:lnTo>
                    <a:pt x="132756" y="129989"/>
                  </a:lnTo>
                  <a:lnTo>
                    <a:pt x="137432" y="131850"/>
                  </a:lnTo>
                  <a:lnTo>
                    <a:pt x="151969" y="1333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463"/>
            <p:cNvSpPr/>
            <p:nvPr>
              <p:custDataLst>
                <p:tags r:id="rId218"/>
              </p:custDataLst>
            </p:nvPr>
          </p:nvSpPr>
          <p:spPr>
            <a:xfrm>
              <a:off x="590666" y="362548"/>
              <a:ext cx="247535" cy="485178"/>
            </a:xfrm>
            <a:custGeom>
              <a:avLst/>
              <a:gdLst/>
              <a:ahLst/>
              <a:cxnLst/>
              <a:rect l="0" t="0" r="0" b="0"/>
              <a:pathLst>
                <a:path w="247535" h="485178">
                  <a:moveTo>
                    <a:pt x="9409" y="170852"/>
                  </a:moveTo>
                  <a:lnTo>
                    <a:pt x="9409" y="170852"/>
                  </a:lnTo>
                  <a:lnTo>
                    <a:pt x="9409" y="194532"/>
                  </a:lnTo>
                  <a:lnTo>
                    <a:pt x="6587" y="200074"/>
                  </a:lnTo>
                  <a:lnTo>
                    <a:pt x="4353" y="203033"/>
                  </a:lnTo>
                  <a:lnTo>
                    <a:pt x="1870" y="211966"/>
                  </a:lnTo>
                  <a:lnTo>
                    <a:pt x="0" y="248522"/>
                  </a:lnTo>
                  <a:lnTo>
                    <a:pt x="8825" y="294858"/>
                  </a:lnTo>
                  <a:lnTo>
                    <a:pt x="12180" y="340332"/>
                  </a:lnTo>
                  <a:lnTo>
                    <a:pt x="17600" y="367313"/>
                  </a:lnTo>
                  <a:lnTo>
                    <a:pt x="21581" y="399401"/>
                  </a:lnTo>
                  <a:lnTo>
                    <a:pt x="26421" y="418487"/>
                  </a:lnTo>
                  <a:lnTo>
                    <a:pt x="29249" y="442646"/>
                  </a:lnTo>
                  <a:lnTo>
                    <a:pt x="35945" y="456354"/>
                  </a:lnTo>
                  <a:lnTo>
                    <a:pt x="37581" y="469253"/>
                  </a:lnTo>
                  <a:lnTo>
                    <a:pt x="38774" y="471386"/>
                  </a:lnTo>
                  <a:lnTo>
                    <a:pt x="40627" y="472808"/>
                  </a:lnTo>
                  <a:lnTo>
                    <a:pt x="47390" y="475603"/>
                  </a:lnTo>
                  <a:lnTo>
                    <a:pt x="47499" y="457334"/>
                  </a:lnTo>
                  <a:lnTo>
                    <a:pt x="44682" y="448813"/>
                  </a:lnTo>
                  <a:lnTo>
                    <a:pt x="42449" y="445060"/>
                  </a:lnTo>
                  <a:lnTo>
                    <a:pt x="33320" y="398439"/>
                  </a:lnTo>
                  <a:lnTo>
                    <a:pt x="29419" y="360094"/>
                  </a:lnTo>
                  <a:lnTo>
                    <a:pt x="28649" y="312851"/>
                  </a:lnTo>
                  <a:lnTo>
                    <a:pt x="25693" y="272545"/>
                  </a:lnTo>
                  <a:lnTo>
                    <a:pt x="20937" y="229911"/>
                  </a:lnTo>
                  <a:lnTo>
                    <a:pt x="19527" y="190468"/>
                  </a:lnTo>
                  <a:lnTo>
                    <a:pt x="19051" y="144270"/>
                  </a:lnTo>
                  <a:lnTo>
                    <a:pt x="20016" y="104571"/>
                  </a:lnTo>
                  <a:lnTo>
                    <a:pt x="27138" y="61660"/>
                  </a:lnTo>
                  <a:lnTo>
                    <a:pt x="30694" y="50708"/>
                  </a:lnTo>
                  <a:lnTo>
                    <a:pt x="50815" y="16816"/>
                  </a:lnTo>
                  <a:lnTo>
                    <a:pt x="65304" y="6208"/>
                  </a:lnTo>
                  <a:lnTo>
                    <a:pt x="77947" y="1419"/>
                  </a:lnTo>
                  <a:lnTo>
                    <a:pt x="88395" y="0"/>
                  </a:lnTo>
                  <a:lnTo>
                    <a:pt x="103250" y="4636"/>
                  </a:lnTo>
                  <a:lnTo>
                    <a:pt x="119629" y="15684"/>
                  </a:lnTo>
                  <a:lnTo>
                    <a:pt x="146051" y="41967"/>
                  </a:lnTo>
                  <a:lnTo>
                    <a:pt x="167891" y="79949"/>
                  </a:lnTo>
                  <a:lnTo>
                    <a:pt x="177984" y="111738"/>
                  </a:lnTo>
                  <a:lnTo>
                    <a:pt x="180480" y="152798"/>
                  </a:lnTo>
                  <a:lnTo>
                    <a:pt x="179689" y="179614"/>
                  </a:lnTo>
                  <a:lnTo>
                    <a:pt x="172643" y="219840"/>
                  </a:lnTo>
                  <a:lnTo>
                    <a:pt x="161145" y="255920"/>
                  </a:lnTo>
                  <a:lnTo>
                    <a:pt x="144788" y="288241"/>
                  </a:lnTo>
                  <a:lnTo>
                    <a:pt x="111398" y="334067"/>
                  </a:lnTo>
                  <a:lnTo>
                    <a:pt x="102010" y="338642"/>
                  </a:lnTo>
                  <a:lnTo>
                    <a:pt x="91840" y="341734"/>
                  </a:lnTo>
                  <a:lnTo>
                    <a:pt x="79106" y="348366"/>
                  </a:lnTo>
                  <a:lnTo>
                    <a:pt x="44762" y="351692"/>
                  </a:lnTo>
                  <a:lnTo>
                    <a:pt x="38174" y="348945"/>
                  </a:lnTo>
                  <a:lnTo>
                    <a:pt x="31718" y="345254"/>
                  </a:lnTo>
                  <a:lnTo>
                    <a:pt x="19137" y="342561"/>
                  </a:lnTo>
                  <a:lnTo>
                    <a:pt x="9851" y="342312"/>
                  </a:lnTo>
                  <a:lnTo>
                    <a:pt x="17649" y="342303"/>
                  </a:lnTo>
                  <a:lnTo>
                    <a:pt x="26284" y="348848"/>
                  </a:lnTo>
                  <a:lnTo>
                    <a:pt x="35105" y="352003"/>
                  </a:lnTo>
                  <a:lnTo>
                    <a:pt x="78323" y="383282"/>
                  </a:lnTo>
                  <a:lnTo>
                    <a:pt x="101926" y="401315"/>
                  </a:lnTo>
                  <a:lnTo>
                    <a:pt x="145960" y="424775"/>
                  </a:lnTo>
                  <a:lnTo>
                    <a:pt x="190386" y="449895"/>
                  </a:lnTo>
                  <a:lnTo>
                    <a:pt x="221577" y="478434"/>
                  </a:lnTo>
                  <a:lnTo>
                    <a:pt x="231058" y="482180"/>
                  </a:lnTo>
                  <a:lnTo>
                    <a:pt x="247534" y="4851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SMARTInkShape-Group106"/>
          <p:cNvGrpSpPr/>
          <p:nvPr/>
        </p:nvGrpSpPr>
        <p:grpSpPr>
          <a:xfrm>
            <a:off x="394824" y="438713"/>
            <a:ext cx="3062752" cy="664240"/>
            <a:chOff x="394824" y="438713"/>
            <a:chExt cx="3062752" cy="664240"/>
          </a:xfrm>
        </p:grpSpPr>
        <p:sp>
          <p:nvSpPr>
            <p:cNvPr id="9" name="SMARTInkShape-464"/>
            <p:cNvSpPr/>
            <p:nvPr>
              <p:custDataLst>
                <p:tags r:id="rId200"/>
              </p:custDataLst>
            </p:nvPr>
          </p:nvSpPr>
          <p:spPr>
            <a:xfrm>
              <a:off x="3457575" y="752475"/>
              <a:ext cx="1" cy="18900"/>
            </a:xfrm>
            <a:custGeom>
              <a:avLst/>
              <a:gdLst/>
              <a:ahLst/>
              <a:cxnLst/>
              <a:rect l="0" t="0" r="0" b="0"/>
              <a:pathLst>
                <a:path w="1" h="18900">
                  <a:moveTo>
                    <a:pt x="0" y="0"/>
                  </a:moveTo>
                  <a:lnTo>
                    <a:pt x="0" y="0"/>
                  </a:lnTo>
                  <a:lnTo>
                    <a:pt x="0" y="18899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465"/>
            <p:cNvSpPr/>
            <p:nvPr>
              <p:custDataLst>
                <p:tags r:id="rId201"/>
              </p:custDataLst>
            </p:nvPr>
          </p:nvSpPr>
          <p:spPr>
            <a:xfrm>
              <a:off x="3429000" y="561975"/>
              <a:ext cx="19051" cy="28576"/>
            </a:xfrm>
            <a:custGeom>
              <a:avLst/>
              <a:gdLst/>
              <a:ahLst/>
              <a:cxnLst/>
              <a:rect l="0" t="0" r="0" b="0"/>
              <a:pathLst>
                <a:path w="19051" h="28576">
                  <a:moveTo>
                    <a:pt x="19050" y="0"/>
                  </a:moveTo>
                  <a:lnTo>
                    <a:pt x="19050" y="0"/>
                  </a:lnTo>
                  <a:lnTo>
                    <a:pt x="19050" y="5057"/>
                  </a:lnTo>
                  <a:lnTo>
                    <a:pt x="17992" y="6546"/>
                  </a:lnTo>
                  <a:lnTo>
                    <a:pt x="16228" y="7539"/>
                  </a:lnTo>
                  <a:lnTo>
                    <a:pt x="13993" y="8201"/>
                  </a:lnTo>
                  <a:lnTo>
                    <a:pt x="1717" y="17610"/>
                  </a:lnTo>
                  <a:lnTo>
                    <a:pt x="763" y="21232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466"/>
            <p:cNvSpPr/>
            <p:nvPr>
              <p:custDataLst>
                <p:tags r:id="rId202"/>
              </p:custDataLst>
            </p:nvPr>
          </p:nvSpPr>
          <p:spPr>
            <a:xfrm>
              <a:off x="394824" y="914400"/>
              <a:ext cx="2615077" cy="188553"/>
            </a:xfrm>
            <a:custGeom>
              <a:avLst/>
              <a:gdLst/>
              <a:ahLst/>
              <a:cxnLst/>
              <a:rect l="0" t="0" r="0" b="0"/>
              <a:pathLst>
                <a:path w="2615077" h="188553">
                  <a:moveTo>
                    <a:pt x="14751" y="152400"/>
                  </a:moveTo>
                  <a:lnTo>
                    <a:pt x="14751" y="152400"/>
                  </a:lnTo>
                  <a:lnTo>
                    <a:pt x="562" y="166589"/>
                  </a:lnTo>
                  <a:lnTo>
                    <a:pt x="0" y="168210"/>
                  </a:lnTo>
                  <a:lnTo>
                    <a:pt x="684" y="169290"/>
                  </a:lnTo>
                  <a:lnTo>
                    <a:pt x="2198" y="170010"/>
                  </a:lnTo>
                  <a:lnTo>
                    <a:pt x="3207" y="169432"/>
                  </a:lnTo>
                  <a:lnTo>
                    <a:pt x="4329" y="165967"/>
                  </a:lnTo>
                  <a:lnTo>
                    <a:pt x="5686" y="165678"/>
                  </a:lnTo>
                  <a:lnTo>
                    <a:pt x="13711" y="169269"/>
                  </a:lnTo>
                  <a:lnTo>
                    <a:pt x="55984" y="178861"/>
                  </a:lnTo>
                  <a:lnTo>
                    <a:pt x="101947" y="180697"/>
                  </a:lnTo>
                  <a:lnTo>
                    <a:pt x="137836" y="181951"/>
                  </a:lnTo>
                  <a:lnTo>
                    <a:pt x="181513" y="187497"/>
                  </a:lnTo>
                  <a:lnTo>
                    <a:pt x="229027" y="188552"/>
                  </a:lnTo>
                  <a:lnTo>
                    <a:pt x="264501" y="185048"/>
                  </a:lnTo>
                  <a:lnTo>
                    <a:pt x="304257" y="182785"/>
                  </a:lnTo>
                  <a:lnTo>
                    <a:pt x="346620" y="180721"/>
                  </a:lnTo>
                  <a:lnTo>
                    <a:pt x="390143" y="176276"/>
                  </a:lnTo>
                  <a:lnTo>
                    <a:pt x="437003" y="173595"/>
                  </a:lnTo>
                  <a:lnTo>
                    <a:pt x="461352" y="172880"/>
                  </a:lnTo>
                  <a:lnTo>
                    <a:pt x="486052" y="171345"/>
                  </a:lnTo>
                  <a:lnTo>
                    <a:pt x="510985" y="169263"/>
                  </a:lnTo>
                  <a:lnTo>
                    <a:pt x="536074" y="166817"/>
                  </a:lnTo>
                  <a:lnTo>
                    <a:pt x="563383" y="164128"/>
                  </a:lnTo>
                  <a:lnTo>
                    <a:pt x="592172" y="161277"/>
                  </a:lnTo>
                  <a:lnTo>
                    <a:pt x="621948" y="158318"/>
                  </a:lnTo>
                  <a:lnTo>
                    <a:pt x="651324" y="155287"/>
                  </a:lnTo>
                  <a:lnTo>
                    <a:pt x="680433" y="152208"/>
                  </a:lnTo>
                  <a:lnTo>
                    <a:pt x="709364" y="149097"/>
                  </a:lnTo>
                  <a:lnTo>
                    <a:pt x="738176" y="145965"/>
                  </a:lnTo>
                  <a:lnTo>
                    <a:pt x="766910" y="142818"/>
                  </a:lnTo>
                  <a:lnTo>
                    <a:pt x="795590" y="139662"/>
                  </a:lnTo>
                  <a:lnTo>
                    <a:pt x="825294" y="136500"/>
                  </a:lnTo>
                  <a:lnTo>
                    <a:pt x="855680" y="133333"/>
                  </a:lnTo>
                  <a:lnTo>
                    <a:pt x="886520" y="130164"/>
                  </a:lnTo>
                  <a:lnTo>
                    <a:pt x="917664" y="126993"/>
                  </a:lnTo>
                  <a:lnTo>
                    <a:pt x="949009" y="123820"/>
                  </a:lnTo>
                  <a:lnTo>
                    <a:pt x="980490" y="120647"/>
                  </a:lnTo>
                  <a:lnTo>
                    <a:pt x="1012060" y="118531"/>
                  </a:lnTo>
                  <a:lnTo>
                    <a:pt x="1043691" y="117121"/>
                  </a:lnTo>
                  <a:lnTo>
                    <a:pt x="1075361" y="116180"/>
                  </a:lnTo>
                  <a:lnTo>
                    <a:pt x="1107057" y="114495"/>
                  </a:lnTo>
                  <a:lnTo>
                    <a:pt x="1138772" y="112313"/>
                  </a:lnTo>
                  <a:lnTo>
                    <a:pt x="1170498" y="109801"/>
                  </a:lnTo>
                  <a:lnTo>
                    <a:pt x="1202232" y="107067"/>
                  </a:lnTo>
                  <a:lnTo>
                    <a:pt x="1233972" y="104186"/>
                  </a:lnTo>
                  <a:lnTo>
                    <a:pt x="1265715" y="101208"/>
                  </a:lnTo>
                  <a:lnTo>
                    <a:pt x="1296402" y="98163"/>
                  </a:lnTo>
                  <a:lnTo>
                    <a:pt x="1326385" y="95076"/>
                  </a:lnTo>
                  <a:lnTo>
                    <a:pt x="1355899" y="91959"/>
                  </a:lnTo>
                  <a:lnTo>
                    <a:pt x="1387216" y="88822"/>
                  </a:lnTo>
                  <a:lnTo>
                    <a:pt x="1419736" y="85673"/>
                  </a:lnTo>
                  <a:lnTo>
                    <a:pt x="1453058" y="82515"/>
                  </a:lnTo>
                  <a:lnTo>
                    <a:pt x="1485855" y="79352"/>
                  </a:lnTo>
                  <a:lnTo>
                    <a:pt x="1518304" y="76185"/>
                  </a:lnTo>
                  <a:lnTo>
                    <a:pt x="1550520" y="73015"/>
                  </a:lnTo>
                  <a:lnTo>
                    <a:pt x="1582580" y="69843"/>
                  </a:lnTo>
                  <a:lnTo>
                    <a:pt x="1614537" y="66670"/>
                  </a:lnTo>
                  <a:lnTo>
                    <a:pt x="1646425" y="63497"/>
                  </a:lnTo>
                  <a:lnTo>
                    <a:pt x="1678267" y="60323"/>
                  </a:lnTo>
                  <a:lnTo>
                    <a:pt x="1710078" y="57149"/>
                  </a:lnTo>
                  <a:lnTo>
                    <a:pt x="1741869" y="53974"/>
                  </a:lnTo>
                  <a:lnTo>
                    <a:pt x="1772588" y="51858"/>
                  </a:lnTo>
                  <a:lnTo>
                    <a:pt x="1802592" y="50447"/>
                  </a:lnTo>
                  <a:lnTo>
                    <a:pt x="1832120" y="49506"/>
                  </a:lnTo>
                  <a:lnTo>
                    <a:pt x="1862389" y="47821"/>
                  </a:lnTo>
                  <a:lnTo>
                    <a:pt x="1893151" y="45639"/>
                  </a:lnTo>
                  <a:lnTo>
                    <a:pt x="1924243" y="43126"/>
                  </a:lnTo>
                  <a:lnTo>
                    <a:pt x="1953437" y="41450"/>
                  </a:lnTo>
                  <a:lnTo>
                    <a:pt x="1981367" y="40334"/>
                  </a:lnTo>
                  <a:lnTo>
                    <a:pt x="2008453" y="39589"/>
                  </a:lnTo>
                  <a:lnTo>
                    <a:pt x="2034977" y="38034"/>
                  </a:lnTo>
                  <a:lnTo>
                    <a:pt x="2061127" y="35940"/>
                  </a:lnTo>
                  <a:lnTo>
                    <a:pt x="2087027" y="33485"/>
                  </a:lnTo>
                  <a:lnTo>
                    <a:pt x="2111701" y="31848"/>
                  </a:lnTo>
                  <a:lnTo>
                    <a:pt x="2158874" y="30030"/>
                  </a:lnTo>
                  <a:lnTo>
                    <a:pt x="2204533" y="29221"/>
                  </a:lnTo>
                  <a:lnTo>
                    <a:pt x="2248463" y="28862"/>
                  </a:lnTo>
                  <a:lnTo>
                    <a:pt x="2289153" y="28703"/>
                  </a:lnTo>
                  <a:lnTo>
                    <a:pt x="2328405" y="28632"/>
                  </a:lnTo>
                  <a:lnTo>
                    <a:pt x="2365958" y="27542"/>
                  </a:lnTo>
                  <a:lnTo>
                    <a:pt x="2400288" y="23530"/>
                  </a:lnTo>
                  <a:lnTo>
                    <a:pt x="2444308" y="20377"/>
                  </a:lnTo>
                  <a:lnTo>
                    <a:pt x="2484162" y="19443"/>
                  </a:lnTo>
                  <a:lnTo>
                    <a:pt x="2522782" y="19167"/>
                  </a:lnTo>
                  <a:lnTo>
                    <a:pt x="2565095" y="18015"/>
                  </a:lnTo>
                  <a:lnTo>
                    <a:pt x="26150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467"/>
            <p:cNvSpPr/>
            <p:nvPr>
              <p:custDataLst>
                <p:tags r:id="rId203"/>
              </p:custDataLst>
            </p:nvPr>
          </p:nvSpPr>
          <p:spPr>
            <a:xfrm>
              <a:off x="3124200" y="566012"/>
              <a:ext cx="114301" cy="205514"/>
            </a:xfrm>
            <a:custGeom>
              <a:avLst/>
              <a:gdLst/>
              <a:ahLst/>
              <a:cxnLst/>
              <a:rect l="0" t="0" r="0" b="0"/>
              <a:pathLst>
                <a:path w="114301" h="205514">
                  <a:moveTo>
                    <a:pt x="114300" y="5488"/>
                  </a:moveTo>
                  <a:lnTo>
                    <a:pt x="114300" y="5488"/>
                  </a:lnTo>
                  <a:lnTo>
                    <a:pt x="91910" y="5488"/>
                  </a:lnTo>
                  <a:lnTo>
                    <a:pt x="89848" y="4430"/>
                  </a:lnTo>
                  <a:lnTo>
                    <a:pt x="88474" y="2666"/>
                  </a:lnTo>
                  <a:lnTo>
                    <a:pt x="87557" y="431"/>
                  </a:lnTo>
                  <a:lnTo>
                    <a:pt x="85888" y="0"/>
                  </a:lnTo>
                  <a:lnTo>
                    <a:pt x="72628" y="4556"/>
                  </a:lnTo>
                  <a:lnTo>
                    <a:pt x="70644" y="5925"/>
                  </a:lnTo>
                  <a:lnTo>
                    <a:pt x="69321" y="7896"/>
                  </a:lnTo>
                  <a:lnTo>
                    <a:pt x="67459" y="15727"/>
                  </a:lnTo>
                  <a:lnTo>
                    <a:pt x="67198" y="18664"/>
                  </a:lnTo>
                  <a:lnTo>
                    <a:pt x="64085" y="24749"/>
                  </a:lnTo>
                  <a:lnTo>
                    <a:pt x="58520" y="32223"/>
                  </a:lnTo>
                  <a:lnTo>
                    <a:pt x="57556" y="43631"/>
                  </a:lnTo>
                  <a:lnTo>
                    <a:pt x="60153" y="51721"/>
                  </a:lnTo>
                  <a:lnTo>
                    <a:pt x="63776" y="58844"/>
                  </a:lnTo>
                  <a:lnTo>
                    <a:pt x="66874" y="68805"/>
                  </a:lnTo>
                  <a:lnTo>
                    <a:pt x="72967" y="78459"/>
                  </a:lnTo>
                  <a:lnTo>
                    <a:pt x="76300" y="88022"/>
                  </a:lnTo>
                  <a:lnTo>
                    <a:pt x="102010" y="128724"/>
                  </a:lnTo>
                  <a:lnTo>
                    <a:pt x="104604" y="135401"/>
                  </a:lnTo>
                  <a:lnTo>
                    <a:pt x="112814" y="146447"/>
                  </a:lnTo>
                  <a:lnTo>
                    <a:pt x="113860" y="152852"/>
                  </a:lnTo>
                  <a:lnTo>
                    <a:pt x="114170" y="161452"/>
                  </a:lnTo>
                  <a:lnTo>
                    <a:pt x="113155" y="163439"/>
                  </a:lnTo>
                  <a:lnTo>
                    <a:pt x="111420" y="164764"/>
                  </a:lnTo>
                  <a:lnTo>
                    <a:pt x="106670" y="167294"/>
                  </a:lnTo>
                  <a:lnTo>
                    <a:pt x="78283" y="191834"/>
                  </a:lnTo>
                  <a:lnTo>
                    <a:pt x="59130" y="197990"/>
                  </a:lnTo>
                  <a:lnTo>
                    <a:pt x="55294" y="200497"/>
                  </a:lnTo>
                  <a:lnTo>
                    <a:pt x="39785" y="204027"/>
                  </a:lnTo>
                  <a:lnTo>
                    <a:pt x="0" y="2055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468"/>
            <p:cNvSpPr/>
            <p:nvPr>
              <p:custDataLst>
                <p:tags r:id="rId204"/>
              </p:custDataLst>
            </p:nvPr>
          </p:nvSpPr>
          <p:spPr>
            <a:xfrm>
              <a:off x="3000513" y="600121"/>
              <a:ext cx="95113" cy="133291"/>
            </a:xfrm>
            <a:custGeom>
              <a:avLst/>
              <a:gdLst/>
              <a:ahLst/>
              <a:cxnLst/>
              <a:rect l="0" t="0" r="0" b="0"/>
              <a:pathLst>
                <a:path w="95113" h="133291">
                  <a:moveTo>
                    <a:pt x="47487" y="47579"/>
                  </a:moveTo>
                  <a:lnTo>
                    <a:pt x="47487" y="47579"/>
                  </a:lnTo>
                  <a:lnTo>
                    <a:pt x="37997" y="47579"/>
                  </a:lnTo>
                  <a:lnTo>
                    <a:pt x="37962" y="57070"/>
                  </a:lnTo>
                  <a:lnTo>
                    <a:pt x="37962" y="52037"/>
                  </a:lnTo>
                  <a:lnTo>
                    <a:pt x="39020" y="50551"/>
                  </a:lnTo>
                  <a:lnTo>
                    <a:pt x="40784" y="49560"/>
                  </a:lnTo>
                  <a:lnTo>
                    <a:pt x="47663" y="47840"/>
                  </a:lnTo>
                  <a:lnTo>
                    <a:pt x="52151" y="47695"/>
                  </a:lnTo>
                  <a:lnTo>
                    <a:pt x="53771" y="46598"/>
                  </a:lnTo>
                  <a:lnTo>
                    <a:pt x="54852" y="44808"/>
                  </a:lnTo>
                  <a:lnTo>
                    <a:pt x="55572" y="42557"/>
                  </a:lnTo>
                  <a:lnTo>
                    <a:pt x="57110" y="41056"/>
                  </a:lnTo>
                  <a:lnTo>
                    <a:pt x="61642" y="39388"/>
                  </a:lnTo>
                  <a:lnTo>
                    <a:pt x="63274" y="37885"/>
                  </a:lnTo>
                  <a:lnTo>
                    <a:pt x="65087" y="33393"/>
                  </a:lnTo>
                  <a:lnTo>
                    <a:pt x="66107" y="24914"/>
                  </a:lnTo>
                  <a:lnTo>
                    <a:pt x="67309" y="22944"/>
                  </a:lnTo>
                  <a:lnTo>
                    <a:pt x="69168" y="21631"/>
                  </a:lnTo>
                  <a:lnTo>
                    <a:pt x="71466" y="20755"/>
                  </a:lnTo>
                  <a:lnTo>
                    <a:pt x="72998" y="19113"/>
                  </a:lnTo>
                  <a:lnTo>
                    <a:pt x="74700" y="14466"/>
                  </a:lnTo>
                  <a:lnTo>
                    <a:pt x="75658" y="5900"/>
                  </a:lnTo>
                  <a:lnTo>
                    <a:pt x="74735" y="3918"/>
                  </a:lnTo>
                  <a:lnTo>
                    <a:pt x="73060" y="2597"/>
                  </a:lnTo>
                  <a:lnTo>
                    <a:pt x="67825" y="476"/>
                  </a:lnTo>
                  <a:lnTo>
                    <a:pt x="58449" y="0"/>
                  </a:lnTo>
                  <a:lnTo>
                    <a:pt x="34659" y="22345"/>
                  </a:lnTo>
                  <a:lnTo>
                    <a:pt x="31202" y="28603"/>
                  </a:lnTo>
                  <a:lnTo>
                    <a:pt x="30280" y="31753"/>
                  </a:lnTo>
                  <a:lnTo>
                    <a:pt x="23612" y="38076"/>
                  </a:lnTo>
                  <a:lnTo>
                    <a:pt x="15709" y="44414"/>
                  </a:lnTo>
                  <a:lnTo>
                    <a:pt x="5163" y="65337"/>
                  </a:lnTo>
                  <a:lnTo>
                    <a:pt x="1433" y="78005"/>
                  </a:lnTo>
                  <a:lnTo>
                    <a:pt x="0" y="106464"/>
                  </a:lnTo>
                  <a:lnTo>
                    <a:pt x="1012" y="109061"/>
                  </a:lnTo>
                  <a:lnTo>
                    <a:pt x="2746" y="110792"/>
                  </a:lnTo>
                  <a:lnTo>
                    <a:pt x="4959" y="111946"/>
                  </a:lnTo>
                  <a:lnTo>
                    <a:pt x="6435" y="113774"/>
                  </a:lnTo>
                  <a:lnTo>
                    <a:pt x="11626" y="124311"/>
                  </a:lnTo>
                  <a:lnTo>
                    <a:pt x="14055" y="127309"/>
                  </a:lnTo>
                  <a:lnTo>
                    <a:pt x="19575" y="130639"/>
                  </a:lnTo>
                  <a:lnTo>
                    <a:pt x="31743" y="132778"/>
                  </a:lnTo>
                  <a:lnTo>
                    <a:pt x="74379" y="133290"/>
                  </a:lnTo>
                  <a:lnTo>
                    <a:pt x="83428" y="130476"/>
                  </a:lnTo>
                  <a:lnTo>
                    <a:pt x="95112" y="1237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469"/>
            <p:cNvSpPr/>
            <p:nvPr>
              <p:custDataLst>
                <p:tags r:id="rId205"/>
              </p:custDataLst>
            </p:nvPr>
          </p:nvSpPr>
          <p:spPr>
            <a:xfrm>
              <a:off x="2973134" y="457210"/>
              <a:ext cx="36767" cy="276216"/>
            </a:xfrm>
            <a:custGeom>
              <a:avLst/>
              <a:gdLst/>
              <a:ahLst/>
              <a:cxnLst/>
              <a:rect l="0" t="0" r="0" b="0"/>
              <a:pathLst>
                <a:path w="36767" h="276216">
                  <a:moveTo>
                    <a:pt x="36766" y="9515"/>
                  </a:moveTo>
                  <a:lnTo>
                    <a:pt x="36766" y="9515"/>
                  </a:lnTo>
                  <a:lnTo>
                    <a:pt x="36766" y="382"/>
                  </a:lnTo>
                  <a:lnTo>
                    <a:pt x="27633" y="0"/>
                  </a:lnTo>
                  <a:lnTo>
                    <a:pt x="27357" y="5050"/>
                  </a:lnTo>
                  <a:lnTo>
                    <a:pt x="24471" y="10352"/>
                  </a:lnTo>
                  <a:lnTo>
                    <a:pt x="22219" y="13248"/>
                  </a:lnTo>
                  <a:lnTo>
                    <a:pt x="19717" y="22110"/>
                  </a:lnTo>
                  <a:lnTo>
                    <a:pt x="17833" y="63670"/>
                  </a:lnTo>
                  <a:lnTo>
                    <a:pt x="9525" y="106662"/>
                  </a:lnTo>
                  <a:lnTo>
                    <a:pt x="8308" y="153881"/>
                  </a:lnTo>
                  <a:lnTo>
                    <a:pt x="0" y="196413"/>
                  </a:lnTo>
                  <a:lnTo>
                    <a:pt x="7386" y="241265"/>
                  </a:lnTo>
                  <a:lnTo>
                    <a:pt x="8191" y="2762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470"/>
            <p:cNvSpPr/>
            <p:nvPr>
              <p:custDataLst>
                <p:tags r:id="rId206"/>
              </p:custDataLst>
            </p:nvPr>
          </p:nvSpPr>
          <p:spPr>
            <a:xfrm>
              <a:off x="2809875" y="438713"/>
              <a:ext cx="95240" cy="311832"/>
            </a:xfrm>
            <a:custGeom>
              <a:avLst/>
              <a:gdLst/>
              <a:ahLst/>
              <a:cxnLst/>
              <a:rect l="0" t="0" r="0" b="0"/>
              <a:pathLst>
                <a:path w="95240" h="311832">
                  <a:moveTo>
                    <a:pt x="0" y="47062"/>
                  </a:moveTo>
                  <a:lnTo>
                    <a:pt x="0" y="47062"/>
                  </a:lnTo>
                  <a:lnTo>
                    <a:pt x="7539" y="29162"/>
                  </a:lnTo>
                  <a:lnTo>
                    <a:pt x="9515" y="0"/>
                  </a:lnTo>
                  <a:lnTo>
                    <a:pt x="4465" y="4660"/>
                  </a:lnTo>
                  <a:lnTo>
                    <a:pt x="1985" y="9872"/>
                  </a:lnTo>
                  <a:lnTo>
                    <a:pt x="34" y="45784"/>
                  </a:lnTo>
                  <a:lnTo>
                    <a:pt x="3" y="90355"/>
                  </a:lnTo>
                  <a:lnTo>
                    <a:pt x="0" y="137711"/>
                  </a:lnTo>
                  <a:lnTo>
                    <a:pt x="7539" y="181061"/>
                  </a:lnTo>
                  <a:lnTo>
                    <a:pt x="9350" y="227258"/>
                  </a:lnTo>
                  <a:lnTo>
                    <a:pt x="9515" y="272441"/>
                  </a:lnTo>
                  <a:lnTo>
                    <a:pt x="9525" y="311831"/>
                  </a:lnTo>
                  <a:lnTo>
                    <a:pt x="9525" y="291322"/>
                  </a:lnTo>
                  <a:lnTo>
                    <a:pt x="12347" y="285091"/>
                  </a:lnTo>
                  <a:lnTo>
                    <a:pt x="16071" y="278795"/>
                  </a:lnTo>
                  <a:lnTo>
                    <a:pt x="18167" y="268241"/>
                  </a:lnTo>
                  <a:lnTo>
                    <a:pt x="19847" y="252179"/>
                  </a:lnTo>
                  <a:lnTo>
                    <a:pt x="33229" y="210789"/>
                  </a:lnTo>
                  <a:lnTo>
                    <a:pt x="35911" y="207013"/>
                  </a:lnTo>
                  <a:lnTo>
                    <a:pt x="43684" y="200641"/>
                  </a:lnTo>
                  <a:lnTo>
                    <a:pt x="45873" y="195400"/>
                  </a:lnTo>
                  <a:lnTo>
                    <a:pt x="47516" y="193579"/>
                  </a:lnTo>
                  <a:lnTo>
                    <a:pt x="52163" y="191556"/>
                  </a:lnTo>
                  <a:lnTo>
                    <a:pt x="69970" y="190079"/>
                  </a:lnTo>
                  <a:lnTo>
                    <a:pt x="72047" y="191090"/>
                  </a:lnTo>
                  <a:lnTo>
                    <a:pt x="73431" y="192822"/>
                  </a:lnTo>
                  <a:lnTo>
                    <a:pt x="76028" y="197569"/>
                  </a:lnTo>
                  <a:lnTo>
                    <a:pt x="84239" y="207274"/>
                  </a:lnTo>
                  <a:lnTo>
                    <a:pt x="86490" y="216253"/>
                  </a:lnTo>
                  <a:lnTo>
                    <a:pt x="92184" y="225133"/>
                  </a:lnTo>
                  <a:lnTo>
                    <a:pt x="94644" y="237616"/>
                  </a:lnTo>
                  <a:lnTo>
                    <a:pt x="95239" y="269313"/>
                  </a:lnTo>
                  <a:lnTo>
                    <a:pt x="92423" y="275663"/>
                  </a:lnTo>
                  <a:lnTo>
                    <a:pt x="88702" y="282012"/>
                  </a:lnTo>
                  <a:lnTo>
                    <a:pt x="87048" y="288362"/>
                  </a:lnTo>
                  <a:lnTo>
                    <a:pt x="85548" y="290479"/>
                  </a:lnTo>
                  <a:lnTo>
                    <a:pt x="83491" y="291890"/>
                  </a:lnTo>
                  <a:lnTo>
                    <a:pt x="78382" y="294516"/>
                  </a:lnTo>
                  <a:lnTo>
                    <a:pt x="69556" y="300886"/>
                  </a:lnTo>
                  <a:lnTo>
                    <a:pt x="63369" y="302748"/>
                  </a:lnTo>
                  <a:lnTo>
                    <a:pt x="60238" y="302186"/>
                  </a:lnTo>
                  <a:lnTo>
                    <a:pt x="49716" y="297397"/>
                  </a:lnTo>
                  <a:lnTo>
                    <a:pt x="34721" y="294449"/>
                  </a:lnTo>
                  <a:lnTo>
                    <a:pt x="23106" y="287343"/>
                  </a:lnTo>
                  <a:lnTo>
                    <a:pt x="6466" y="272353"/>
                  </a:lnTo>
                  <a:lnTo>
                    <a:pt x="2874" y="266077"/>
                  </a:lnTo>
                  <a:lnTo>
                    <a:pt x="568" y="253425"/>
                  </a:lnTo>
                  <a:lnTo>
                    <a:pt x="0" y="2375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471"/>
            <p:cNvSpPr/>
            <p:nvPr>
              <p:custDataLst>
                <p:tags r:id="rId207"/>
              </p:custDataLst>
            </p:nvPr>
          </p:nvSpPr>
          <p:spPr>
            <a:xfrm>
              <a:off x="2657882" y="609719"/>
              <a:ext cx="104369" cy="138322"/>
            </a:xfrm>
            <a:custGeom>
              <a:avLst/>
              <a:gdLst/>
              <a:ahLst/>
              <a:cxnLst/>
              <a:rect l="0" t="0" r="0" b="0"/>
              <a:pathLst>
                <a:path w="104369" h="138322">
                  <a:moveTo>
                    <a:pt x="66268" y="18931"/>
                  </a:moveTo>
                  <a:lnTo>
                    <a:pt x="66268" y="18931"/>
                  </a:lnTo>
                  <a:lnTo>
                    <a:pt x="66268" y="10730"/>
                  </a:lnTo>
                  <a:lnTo>
                    <a:pt x="65210" y="10289"/>
                  </a:lnTo>
                  <a:lnTo>
                    <a:pt x="61212" y="9798"/>
                  </a:lnTo>
                  <a:lnTo>
                    <a:pt x="59722" y="8609"/>
                  </a:lnTo>
                  <a:lnTo>
                    <a:pt x="58067" y="4466"/>
                  </a:lnTo>
                  <a:lnTo>
                    <a:pt x="56567" y="2938"/>
                  </a:lnTo>
                  <a:lnTo>
                    <a:pt x="48658" y="283"/>
                  </a:lnTo>
                  <a:lnTo>
                    <a:pt x="42588" y="0"/>
                  </a:lnTo>
                  <a:lnTo>
                    <a:pt x="40956" y="1019"/>
                  </a:lnTo>
                  <a:lnTo>
                    <a:pt x="39869" y="2756"/>
                  </a:lnTo>
                  <a:lnTo>
                    <a:pt x="39143" y="4973"/>
                  </a:lnTo>
                  <a:lnTo>
                    <a:pt x="37602" y="6451"/>
                  </a:lnTo>
                  <a:lnTo>
                    <a:pt x="27522" y="11644"/>
                  </a:lnTo>
                  <a:lnTo>
                    <a:pt x="15341" y="22548"/>
                  </a:lnTo>
                  <a:lnTo>
                    <a:pt x="11884" y="28652"/>
                  </a:lnTo>
                  <a:lnTo>
                    <a:pt x="965" y="73467"/>
                  </a:lnTo>
                  <a:lnTo>
                    <a:pt x="0" y="87066"/>
                  </a:lnTo>
                  <a:lnTo>
                    <a:pt x="9005" y="131220"/>
                  </a:lnTo>
                  <a:lnTo>
                    <a:pt x="14141" y="137692"/>
                  </a:lnTo>
                  <a:lnTo>
                    <a:pt x="16700" y="138321"/>
                  </a:lnTo>
                  <a:lnTo>
                    <a:pt x="19464" y="137683"/>
                  </a:lnTo>
                  <a:lnTo>
                    <a:pt x="25358" y="135210"/>
                  </a:lnTo>
                  <a:lnTo>
                    <a:pt x="31505" y="134110"/>
                  </a:lnTo>
                  <a:lnTo>
                    <a:pt x="33568" y="132759"/>
                  </a:lnTo>
                  <a:lnTo>
                    <a:pt x="34943" y="130800"/>
                  </a:lnTo>
                  <a:lnTo>
                    <a:pt x="37529" y="125800"/>
                  </a:lnTo>
                  <a:lnTo>
                    <a:pt x="43877" y="117036"/>
                  </a:lnTo>
                  <a:lnTo>
                    <a:pt x="47286" y="107736"/>
                  </a:lnTo>
                  <a:lnTo>
                    <a:pt x="53471" y="98278"/>
                  </a:lnTo>
                  <a:lnTo>
                    <a:pt x="65838" y="59304"/>
                  </a:lnTo>
                  <a:lnTo>
                    <a:pt x="66267" y="39345"/>
                  </a:lnTo>
                  <a:lnTo>
                    <a:pt x="66268" y="55350"/>
                  </a:lnTo>
                  <a:lnTo>
                    <a:pt x="72814" y="64303"/>
                  </a:lnTo>
                  <a:lnTo>
                    <a:pt x="74910" y="73179"/>
                  </a:lnTo>
                  <a:lnTo>
                    <a:pt x="75677" y="88817"/>
                  </a:lnTo>
                  <a:lnTo>
                    <a:pt x="78563" y="95147"/>
                  </a:lnTo>
                  <a:lnTo>
                    <a:pt x="80815" y="98317"/>
                  </a:lnTo>
                  <a:lnTo>
                    <a:pt x="86139" y="101838"/>
                  </a:lnTo>
                  <a:lnTo>
                    <a:pt x="89040" y="102778"/>
                  </a:lnTo>
                  <a:lnTo>
                    <a:pt x="90974" y="104462"/>
                  </a:lnTo>
                  <a:lnTo>
                    <a:pt x="93124" y="109156"/>
                  </a:lnTo>
                  <a:lnTo>
                    <a:pt x="94755" y="110831"/>
                  </a:lnTo>
                  <a:lnTo>
                    <a:pt x="104368" y="1141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472"/>
            <p:cNvSpPr/>
            <p:nvPr>
              <p:custDataLst>
                <p:tags r:id="rId208"/>
              </p:custDataLst>
            </p:nvPr>
          </p:nvSpPr>
          <p:spPr>
            <a:xfrm>
              <a:off x="2547290" y="561975"/>
              <a:ext cx="14936" cy="66676"/>
            </a:xfrm>
            <a:custGeom>
              <a:avLst/>
              <a:gdLst/>
              <a:ahLst/>
              <a:cxnLst/>
              <a:rect l="0" t="0" r="0" b="0"/>
              <a:pathLst>
                <a:path w="14936" h="66676">
                  <a:moveTo>
                    <a:pt x="14935" y="66675"/>
                  </a:moveTo>
                  <a:lnTo>
                    <a:pt x="14935" y="66675"/>
                  </a:lnTo>
                  <a:lnTo>
                    <a:pt x="14935" y="61618"/>
                  </a:lnTo>
                  <a:lnTo>
                    <a:pt x="12113" y="56314"/>
                  </a:lnTo>
                  <a:lnTo>
                    <a:pt x="8389" y="50428"/>
                  </a:lnTo>
                  <a:lnTo>
                    <a:pt x="5998" y="38027"/>
                  </a:lnTo>
                  <a:lnTo>
                    <a:pt x="5802" y="34876"/>
                  </a:lnTo>
                  <a:lnTo>
                    <a:pt x="2762" y="28553"/>
                  </a:lnTo>
                  <a:lnTo>
                    <a:pt x="470" y="25386"/>
                  </a:lnTo>
                  <a:lnTo>
                    <a:pt x="0" y="22215"/>
                  </a:lnTo>
                  <a:lnTo>
                    <a:pt x="745" y="19044"/>
                  </a:lnTo>
                  <a:lnTo>
                    <a:pt x="5137" y="10082"/>
                  </a:lnTo>
                  <a:lnTo>
                    <a:pt x="5329" y="4634"/>
                  </a:lnTo>
                  <a:lnTo>
                    <a:pt x="6415" y="3089"/>
                  </a:lnTo>
                  <a:lnTo>
                    <a:pt x="8196" y="2059"/>
                  </a:lnTo>
                  <a:lnTo>
                    <a:pt x="149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473"/>
            <p:cNvSpPr/>
            <p:nvPr>
              <p:custDataLst>
                <p:tags r:id="rId209"/>
              </p:custDataLst>
            </p:nvPr>
          </p:nvSpPr>
          <p:spPr>
            <a:xfrm>
              <a:off x="2571819" y="647700"/>
              <a:ext cx="18982" cy="66676"/>
            </a:xfrm>
            <a:custGeom>
              <a:avLst/>
              <a:gdLst/>
              <a:ahLst/>
              <a:cxnLst/>
              <a:rect l="0" t="0" r="0" b="0"/>
              <a:pathLst>
                <a:path w="18982" h="66676">
                  <a:moveTo>
                    <a:pt x="18981" y="0"/>
                  </a:moveTo>
                  <a:lnTo>
                    <a:pt x="18981" y="0"/>
                  </a:lnTo>
                  <a:lnTo>
                    <a:pt x="18981" y="23680"/>
                  </a:lnTo>
                  <a:lnTo>
                    <a:pt x="16864" y="26370"/>
                  </a:lnTo>
                  <a:lnTo>
                    <a:pt x="2579" y="36346"/>
                  </a:lnTo>
                  <a:lnTo>
                    <a:pt x="1696" y="37989"/>
                  </a:lnTo>
                  <a:lnTo>
                    <a:pt x="280" y="48230"/>
                  </a:lnTo>
                  <a:lnTo>
                    <a:pt x="0" y="55388"/>
                  </a:lnTo>
                  <a:lnTo>
                    <a:pt x="9456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474"/>
            <p:cNvSpPr/>
            <p:nvPr>
              <p:custDataLst>
                <p:tags r:id="rId210"/>
              </p:custDataLst>
            </p:nvPr>
          </p:nvSpPr>
          <p:spPr>
            <a:xfrm>
              <a:off x="2438400" y="619125"/>
              <a:ext cx="66546" cy="138466"/>
            </a:xfrm>
            <a:custGeom>
              <a:avLst/>
              <a:gdLst/>
              <a:ahLst/>
              <a:cxnLst/>
              <a:rect l="0" t="0" r="0" b="0"/>
              <a:pathLst>
                <a:path w="66546" h="138466">
                  <a:moveTo>
                    <a:pt x="0" y="9525"/>
                  </a:moveTo>
                  <a:lnTo>
                    <a:pt x="0" y="9525"/>
                  </a:lnTo>
                  <a:lnTo>
                    <a:pt x="0" y="18658"/>
                  </a:lnTo>
                  <a:lnTo>
                    <a:pt x="8201" y="27217"/>
                  </a:lnTo>
                  <a:lnTo>
                    <a:pt x="16868" y="29365"/>
                  </a:lnTo>
                  <a:lnTo>
                    <a:pt x="31881" y="41797"/>
                  </a:lnTo>
                  <a:lnTo>
                    <a:pt x="35336" y="47857"/>
                  </a:lnTo>
                  <a:lnTo>
                    <a:pt x="37930" y="54078"/>
                  </a:lnTo>
                  <a:lnTo>
                    <a:pt x="53180" y="79580"/>
                  </a:lnTo>
                  <a:lnTo>
                    <a:pt x="57032" y="91195"/>
                  </a:lnTo>
                  <a:lnTo>
                    <a:pt x="63347" y="101339"/>
                  </a:lnTo>
                  <a:lnTo>
                    <a:pt x="65689" y="111048"/>
                  </a:lnTo>
                  <a:lnTo>
                    <a:pt x="66545" y="126990"/>
                  </a:lnTo>
                  <a:lnTo>
                    <a:pt x="65530" y="129110"/>
                  </a:lnTo>
                  <a:lnTo>
                    <a:pt x="63795" y="130523"/>
                  </a:lnTo>
                  <a:lnTo>
                    <a:pt x="61580" y="131465"/>
                  </a:lnTo>
                  <a:lnTo>
                    <a:pt x="60103" y="133152"/>
                  </a:lnTo>
                  <a:lnTo>
                    <a:pt x="58025" y="138465"/>
                  </a:lnTo>
                  <a:lnTo>
                    <a:pt x="57733" y="137819"/>
                  </a:lnTo>
                  <a:lnTo>
                    <a:pt x="57539" y="136329"/>
                  </a:lnTo>
                  <a:lnTo>
                    <a:pt x="56351" y="135336"/>
                  </a:lnTo>
                  <a:lnTo>
                    <a:pt x="49623" y="132880"/>
                  </a:lnTo>
                  <a:lnTo>
                    <a:pt x="43927" y="128555"/>
                  </a:lnTo>
                  <a:lnTo>
                    <a:pt x="40690" y="123105"/>
                  </a:lnTo>
                  <a:lnTo>
                    <a:pt x="29488" y="79191"/>
                  </a:lnTo>
                  <a:lnTo>
                    <a:pt x="28611" y="39820"/>
                  </a:lnTo>
                  <a:lnTo>
                    <a:pt x="31413" y="30750"/>
                  </a:lnTo>
                  <a:lnTo>
                    <a:pt x="35128" y="23192"/>
                  </a:lnTo>
                  <a:lnTo>
                    <a:pt x="36779" y="16305"/>
                  </a:lnTo>
                  <a:lnTo>
                    <a:pt x="38278" y="14045"/>
                  </a:lnTo>
                  <a:lnTo>
                    <a:pt x="40335" y="12538"/>
                  </a:lnTo>
                  <a:lnTo>
                    <a:pt x="45444" y="9806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475"/>
            <p:cNvSpPr/>
            <p:nvPr>
              <p:custDataLst>
                <p:tags r:id="rId211"/>
              </p:custDataLst>
            </p:nvPr>
          </p:nvSpPr>
          <p:spPr>
            <a:xfrm>
              <a:off x="2276513" y="628805"/>
              <a:ext cx="123788" cy="132635"/>
            </a:xfrm>
            <a:custGeom>
              <a:avLst/>
              <a:gdLst/>
              <a:ahLst/>
              <a:cxnLst/>
              <a:rect l="0" t="0" r="0" b="0"/>
              <a:pathLst>
                <a:path w="123788" h="132635">
                  <a:moveTo>
                    <a:pt x="95212" y="76045"/>
                  </a:moveTo>
                  <a:lnTo>
                    <a:pt x="95212" y="76045"/>
                  </a:lnTo>
                  <a:lnTo>
                    <a:pt x="90156" y="76045"/>
                  </a:lnTo>
                  <a:lnTo>
                    <a:pt x="88666" y="74987"/>
                  </a:lnTo>
                  <a:lnTo>
                    <a:pt x="87673" y="73223"/>
                  </a:lnTo>
                  <a:lnTo>
                    <a:pt x="84890" y="59798"/>
                  </a:lnTo>
                  <a:lnTo>
                    <a:pt x="69227" y="37923"/>
                  </a:lnTo>
                  <a:lnTo>
                    <a:pt x="66730" y="31585"/>
                  </a:lnTo>
                  <a:lnTo>
                    <a:pt x="62092" y="25241"/>
                  </a:lnTo>
                  <a:lnTo>
                    <a:pt x="56503" y="21715"/>
                  </a:lnTo>
                  <a:lnTo>
                    <a:pt x="53531" y="20775"/>
                  </a:lnTo>
                  <a:lnTo>
                    <a:pt x="51550" y="19090"/>
                  </a:lnTo>
                  <a:lnTo>
                    <a:pt x="43052" y="5803"/>
                  </a:lnTo>
                  <a:lnTo>
                    <a:pt x="37458" y="2493"/>
                  </a:lnTo>
                  <a:lnTo>
                    <a:pt x="28653" y="194"/>
                  </a:lnTo>
                  <a:lnTo>
                    <a:pt x="24003" y="0"/>
                  </a:lnTo>
                  <a:lnTo>
                    <a:pt x="22339" y="1007"/>
                  </a:lnTo>
                  <a:lnTo>
                    <a:pt x="21230" y="2736"/>
                  </a:lnTo>
                  <a:lnTo>
                    <a:pt x="20491" y="4947"/>
                  </a:lnTo>
                  <a:lnTo>
                    <a:pt x="11668" y="19149"/>
                  </a:lnTo>
                  <a:lnTo>
                    <a:pt x="392" y="64839"/>
                  </a:lnTo>
                  <a:lnTo>
                    <a:pt x="0" y="96520"/>
                  </a:lnTo>
                  <a:lnTo>
                    <a:pt x="2801" y="103842"/>
                  </a:lnTo>
                  <a:lnTo>
                    <a:pt x="6516" y="110624"/>
                  </a:lnTo>
                  <a:lnTo>
                    <a:pt x="9665" y="120393"/>
                  </a:lnTo>
                  <a:lnTo>
                    <a:pt x="14152" y="126799"/>
                  </a:lnTo>
                  <a:lnTo>
                    <a:pt x="19675" y="130353"/>
                  </a:lnTo>
                  <a:lnTo>
                    <a:pt x="31843" y="132634"/>
                  </a:lnTo>
                  <a:lnTo>
                    <a:pt x="38120" y="130123"/>
                  </a:lnTo>
                  <a:lnTo>
                    <a:pt x="41276" y="127972"/>
                  </a:lnTo>
                  <a:lnTo>
                    <a:pt x="43380" y="125480"/>
                  </a:lnTo>
                  <a:lnTo>
                    <a:pt x="54880" y="104540"/>
                  </a:lnTo>
                  <a:lnTo>
                    <a:pt x="57054" y="84979"/>
                  </a:lnTo>
                  <a:lnTo>
                    <a:pt x="57111" y="67999"/>
                  </a:lnTo>
                  <a:lnTo>
                    <a:pt x="58169" y="67506"/>
                  </a:lnTo>
                  <a:lnTo>
                    <a:pt x="65313" y="66650"/>
                  </a:lnTo>
                  <a:lnTo>
                    <a:pt x="65754" y="67665"/>
                  </a:lnTo>
                  <a:lnTo>
                    <a:pt x="66245" y="71615"/>
                  </a:lnTo>
                  <a:lnTo>
                    <a:pt x="67434" y="73092"/>
                  </a:lnTo>
                  <a:lnTo>
                    <a:pt x="71577" y="74732"/>
                  </a:lnTo>
                  <a:lnTo>
                    <a:pt x="73106" y="76228"/>
                  </a:lnTo>
                  <a:lnTo>
                    <a:pt x="74804" y="80713"/>
                  </a:lnTo>
                  <a:lnTo>
                    <a:pt x="76315" y="82332"/>
                  </a:lnTo>
                  <a:lnTo>
                    <a:pt x="85783" y="86344"/>
                  </a:lnTo>
                  <a:lnTo>
                    <a:pt x="103286" y="103176"/>
                  </a:lnTo>
                  <a:lnTo>
                    <a:pt x="112811" y="104493"/>
                  </a:lnTo>
                  <a:lnTo>
                    <a:pt x="123787" y="950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476"/>
            <p:cNvSpPr/>
            <p:nvPr>
              <p:custDataLst>
                <p:tags r:id="rId212"/>
              </p:custDataLst>
            </p:nvPr>
          </p:nvSpPr>
          <p:spPr>
            <a:xfrm>
              <a:off x="2047875" y="467382"/>
              <a:ext cx="171451" cy="321298"/>
            </a:xfrm>
            <a:custGeom>
              <a:avLst/>
              <a:gdLst/>
              <a:ahLst/>
              <a:cxnLst/>
              <a:rect l="0" t="0" r="0" b="0"/>
              <a:pathLst>
                <a:path w="171451" h="321298">
                  <a:moveTo>
                    <a:pt x="0" y="94593"/>
                  </a:moveTo>
                  <a:lnTo>
                    <a:pt x="0" y="94593"/>
                  </a:lnTo>
                  <a:lnTo>
                    <a:pt x="0" y="57865"/>
                  </a:lnTo>
                  <a:lnTo>
                    <a:pt x="5056" y="61956"/>
                  </a:lnTo>
                  <a:lnTo>
                    <a:pt x="7539" y="67035"/>
                  </a:lnTo>
                  <a:lnTo>
                    <a:pt x="8201" y="69871"/>
                  </a:lnTo>
                  <a:lnTo>
                    <a:pt x="14189" y="78919"/>
                  </a:lnTo>
                  <a:lnTo>
                    <a:pt x="38158" y="114487"/>
                  </a:lnTo>
                  <a:lnTo>
                    <a:pt x="50464" y="132943"/>
                  </a:lnTo>
                  <a:lnTo>
                    <a:pt x="60528" y="146563"/>
                  </a:lnTo>
                  <a:lnTo>
                    <a:pt x="82289" y="193203"/>
                  </a:lnTo>
                  <a:lnTo>
                    <a:pt x="98021" y="225785"/>
                  </a:lnTo>
                  <a:lnTo>
                    <a:pt x="126605" y="272267"/>
                  </a:lnTo>
                  <a:lnTo>
                    <a:pt x="140001" y="293765"/>
                  </a:lnTo>
                  <a:lnTo>
                    <a:pt x="143555" y="310381"/>
                  </a:lnTo>
                  <a:lnTo>
                    <a:pt x="151026" y="321297"/>
                  </a:lnTo>
                  <a:lnTo>
                    <a:pt x="151484" y="320871"/>
                  </a:lnTo>
                  <a:lnTo>
                    <a:pt x="152389" y="286323"/>
                  </a:lnTo>
                  <a:lnTo>
                    <a:pt x="144860" y="245901"/>
                  </a:lnTo>
                  <a:lnTo>
                    <a:pt x="143267" y="203621"/>
                  </a:lnTo>
                  <a:lnTo>
                    <a:pt x="142991" y="166997"/>
                  </a:lnTo>
                  <a:lnTo>
                    <a:pt x="142909" y="129334"/>
                  </a:lnTo>
                  <a:lnTo>
                    <a:pt x="142882" y="86286"/>
                  </a:lnTo>
                  <a:lnTo>
                    <a:pt x="142876" y="47209"/>
                  </a:lnTo>
                  <a:lnTo>
                    <a:pt x="143934" y="30142"/>
                  </a:lnTo>
                  <a:lnTo>
                    <a:pt x="152284" y="0"/>
                  </a:lnTo>
                  <a:lnTo>
                    <a:pt x="157422" y="4594"/>
                  </a:lnTo>
                  <a:lnTo>
                    <a:pt x="159924" y="9791"/>
                  </a:lnTo>
                  <a:lnTo>
                    <a:pt x="160591" y="12658"/>
                  </a:lnTo>
                  <a:lnTo>
                    <a:pt x="171450" y="279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SMARTInkShape-Group107"/>
          <p:cNvGrpSpPr/>
          <p:nvPr/>
        </p:nvGrpSpPr>
        <p:grpSpPr>
          <a:xfrm>
            <a:off x="4314836" y="590550"/>
            <a:ext cx="257165" cy="205141"/>
            <a:chOff x="4314836" y="590550"/>
            <a:chExt cx="257165" cy="205141"/>
          </a:xfrm>
        </p:grpSpPr>
        <p:sp>
          <p:nvSpPr>
            <p:cNvPr id="23" name="SMARTInkShape-477"/>
            <p:cNvSpPr/>
            <p:nvPr>
              <p:custDataLst>
                <p:tags r:id="rId198"/>
              </p:custDataLst>
            </p:nvPr>
          </p:nvSpPr>
          <p:spPr>
            <a:xfrm>
              <a:off x="4419600" y="590550"/>
              <a:ext cx="152401" cy="190333"/>
            </a:xfrm>
            <a:custGeom>
              <a:avLst/>
              <a:gdLst/>
              <a:ahLst/>
              <a:cxnLst/>
              <a:rect l="0" t="0" r="0" b="0"/>
              <a:pathLst>
                <a:path w="152401" h="190333">
                  <a:moveTo>
                    <a:pt x="0" y="95250"/>
                  </a:moveTo>
                  <a:lnTo>
                    <a:pt x="0" y="95250"/>
                  </a:lnTo>
                  <a:lnTo>
                    <a:pt x="9515" y="85735"/>
                  </a:lnTo>
                  <a:lnTo>
                    <a:pt x="27135" y="85725"/>
                  </a:lnTo>
                  <a:lnTo>
                    <a:pt x="47817" y="102201"/>
                  </a:lnTo>
                  <a:lnTo>
                    <a:pt x="50928" y="103059"/>
                  </a:lnTo>
                  <a:lnTo>
                    <a:pt x="53002" y="104689"/>
                  </a:lnTo>
                  <a:lnTo>
                    <a:pt x="63332" y="120921"/>
                  </a:lnTo>
                  <a:lnTo>
                    <a:pt x="66743" y="130255"/>
                  </a:lnTo>
                  <a:lnTo>
                    <a:pt x="72927" y="140782"/>
                  </a:lnTo>
                  <a:lnTo>
                    <a:pt x="76072" y="174234"/>
                  </a:lnTo>
                  <a:lnTo>
                    <a:pt x="73321" y="180801"/>
                  </a:lnTo>
                  <a:lnTo>
                    <a:pt x="67988" y="188584"/>
                  </a:lnTo>
                  <a:lnTo>
                    <a:pt x="64436" y="189649"/>
                  </a:lnTo>
                  <a:lnTo>
                    <a:pt x="58590" y="190332"/>
                  </a:lnTo>
                  <a:lnTo>
                    <a:pt x="58110" y="189330"/>
                  </a:lnTo>
                  <a:lnTo>
                    <a:pt x="57576" y="185394"/>
                  </a:lnTo>
                  <a:lnTo>
                    <a:pt x="54517" y="180117"/>
                  </a:lnTo>
                  <a:lnTo>
                    <a:pt x="50688" y="174243"/>
                  </a:lnTo>
                  <a:lnTo>
                    <a:pt x="48533" y="163929"/>
                  </a:lnTo>
                  <a:lnTo>
                    <a:pt x="47744" y="141009"/>
                  </a:lnTo>
                  <a:lnTo>
                    <a:pt x="58391" y="101305"/>
                  </a:lnTo>
                  <a:lnTo>
                    <a:pt x="78493" y="74868"/>
                  </a:lnTo>
                  <a:lnTo>
                    <a:pt x="102673" y="54570"/>
                  </a:lnTo>
                  <a:lnTo>
                    <a:pt x="111249" y="44362"/>
                  </a:lnTo>
                  <a:lnTo>
                    <a:pt x="131180" y="26362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478"/>
            <p:cNvSpPr/>
            <p:nvPr>
              <p:custDataLst>
                <p:tags r:id="rId199"/>
              </p:custDataLst>
            </p:nvPr>
          </p:nvSpPr>
          <p:spPr>
            <a:xfrm>
              <a:off x="4314836" y="661636"/>
              <a:ext cx="66651" cy="134055"/>
            </a:xfrm>
            <a:custGeom>
              <a:avLst/>
              <a:gdLst/>
              <a:ahLst/>
              <a:cxnLst/>
              <a:rect l="0" t="0" r="0" b="0"/>
              <a:pathLst>
                <a:path w="66651" h="134055">
                  <a:moveTo>
                    <a:pt x="47614" y="14639"/>
                  </a:moveTo>
                  <a:lnTo>
                    <a:pt x="47614" y="14639"/>
                  </a:lnTo>
                  <a:lnTo>
                    <a:pt x="47614" y="5124"/>
                  </a:lnTo>
                  <a:lnTo>
                    <a:pt x="30004" y="5114"/>
                  </a:lnTo>
                  <a:lnTo>
                    <a:pt x="20490" y="13315"/>
                  </a:lnTo>
                  <a:lnTo>
                    <a:pt x="18267" y="21982"/>
                  </a:lnTo>
                  <a:lnTo>
                    <a:pt x="12578" y="30808"/>
                  </a:lnTo>
                  <a:lnTo>
                    <a:pt x="9363" y="40126"/>
                  </a:lnTo>
                  <a:lnTo>
                    <a:pt x="3237" y="49590"/>
                  </a:lnTo>
                  <a:lnTo>
                    <a:pt x="951" y="60155"/>
                  </a:lnTo>
                  <a:lnTo>
                    <a:pt x="0" y="103423"/>
                  </a:lnTo>
                  <a:lnTo>
                    <a:pt x="2816" y="109837"/>
                  </a:lnTo>
                  <a:lnTo>
                    <a:pt x="6537" y="116216"/>
                  </a:lnTo>
                  <a:lnTo>
                    <a:pt x="8191" y="122579"/>
                  </a:lnTo>
                  <a:lnTo>
                    <a:pt x="9690" y="124699"/>
                  </a:lnTo>
                  <a:lnTo>
                    <a:pt x="11748" y="126112"/>
                  </a:lnTo>
                  <a:lnTo>
                    <a:pt x="14178" y="127054"/>
                  </a:lnTo>
                  <a:lnTo>
                    <a:pt x="15799" y="128741"/>
                  </a:lnTo>
                  <a:lnTo>
                    <a:pt x="17599" y="133437"/>
                  </a:lnTo>
                  <a:lnTo>
                    <a:pt x="20196" y="134054"/>
                  </a:lnTo>
                  <a:lnTo>
                    <a:pt x="45146" y="128055"/>
                  </a:lnTo>
                  <a:lnTo>
                    <a:pt x="60407" y="115704"/>
                  </a:lnTo>
                  <a:lnTo>
                    <a:pt x="63883" y="109651"/>
                  </a:lnTo>
                  <a:lnTo>
                    <a:pt x="65840" y="97471"/>
                  </a:lnTo>
                  <a:lnTo>
                    <a:pt x="66650" y="54148"/>
                  </a:lnTo>
                  <a:lnTo>
                    <a:pt x="63836" y="45251"/>
                  </a:lnTo>
                  <a:lnTo>
                    <a:pt x="50188" y="24343"/>
                  </a:lnTo>
                  <a:lnTo>
                    <a:pt x="47699" y="17893"/>
                  </a:lnTo>
                  <a:lnTo>
                    <a:pt x="33470" y="618"/>
                  </a:lnTo>
                  <a:lnTo>
                    <a:pt x="31835" y="0"/>
                  </a:lnTo>
                  <a:lnTo>
                    <a:pt x="30744" y="646"/>
                  </a:lnTo>
                  <a:lnTo>
                    <a:pt x="30017" y="2136"/>
                  </a:lnTo>
                  <a:lnTo>
                    <a:pt x="28474" y="3128"/>
                  </a:lnTo>
                  <a:lnTo>
                    <a:pt x="19167" y="5091"/>
                  </a:lnTo>
                  <a:lnTo>
                    <a:pt x="28564" y="146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SMARTInkShape-Group108"/>
          <p:cNvGrpSpPr/>
          <p:nvPr/>
        </p:nvGrpSpPr>
        <p:grpSpPr>
          <a:xfrm>
            <a:off x="5182006" y="429017"/>
            <a:ext cx="1456920" cy="361009"/>
            <a:chOff x="5182006" y="429017"/>
            <a:chExt cx="1456920" cy="361009"/>
          </a:xfrm>
        </p:grpSpPr>
        <p:sp>
          <p:nvSpPr>
            <p:cNvPr id="26" name="SMARTInkShape-479"/>
            <p:cNvSpPr/>
            <p:nvPr>
              <p:custDataLst>
                <p:tags r:id="rId185"/>
              </p:custDataLst>
            </p:nvPr>
          </p:nvSpPr>
          <p:spPr>
            <a:xfrm>
              <a:off x="6277091" y="457637"/>
              <a:ext cx="28460" cy="321517"/>
            </a:xfrm>
            <a:custGeom>
              <a:avLst/>
              <a:gdLst/>
              <a:ahLst/>
              <a:cxnLst/>
              <a:rect l="0" t="0" r="0" b="0"/>
              <a:pathLst>
                <a:path w="28460" h="321517">
                  <a:moveTo>
                    <a:pt x="18934" y="28138"/>
                  </a:moveTo>
                  <a:lnTo>
                    <a:pt x="18934" y="28138"/>
                  </a:lnTo>
                  <a:lnTo>
                    <a:pt x="18934" y="23081"/>
                  </a:lnTo>
                  <a:lnTo>
                    <a:pt x="21756" y="17777"/>
                  </a:lnTo>
                  <a:lnTo>
                    <a:pt x="27135" y="10804"/>
                  </a:lnTo>
                  <a:lnTo>
                    <a:pt x="28425" y="0"/>
                  </a:lnTo>
                  <a:lnTo>
                    <a:pt x="28459" y="45910"/>
                  </a:lnTo>
                  <a:lnTo>
                    <a:pt x="20258" y="87336"/>
                  </a:lnTo>
                  <a:lnTo>
                    <a:pt x="16286" y="122822"/>
                  </a:lnTo>
                  <a:lnTo>
                    <a:pt x="11446" y="145092"/>
                  </a:lnTo>
                  <a:lnTo>
                    <a:pt x="9677" y="189354"/>
                  </a:lnTo>
                  <a:lnTo>
                    <a:pt x="9444" y="229533"/>
                  </a:lnTo>
                  <a:lnTo>
                    <a:pt x="1211" y="272176"/>
                  </a:lnTo>
                  <a:lnTo>
                    <a:pt x="0" y="297417"/>
                  </a:lnTo>
                  <a:lnTo>
                    <a:pt x="2758" y="304098"/>
                  </a:lnTo>
                  <a:lnTo>
                    <a:pt x="6453" y="310595"/>
                  </a:lnTo>
                  <a:lnTo>
                    <a:pt x="9019" y="321516"/>
                  </a:lnTo>
                  <a:lnTo>
                    <a:pt x="10207" y="321090"/>
                  </a:lnTo>
                  <a:lnTo>
                    <a:pt x="14350" y="317794"/>
                  </a:lnTo>
                  <a:lnTo>
                    <a:pt x="16897" y="312802"/>
                  </a:lnTo>
                  <a:lnTo>
                    <a:pt x="17576" y="309989"/>
                  </a:lnTo>
                  <a:lnTo>
                    <a:pt x="26294" y="294743"/>
                  </a:lnTo>
                  <a:lnTo>
                    <a:pt x="28459" y="2757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480"/>
            <p:cNvSpPr/>
            <p:nvPr>
              <p:custDataLst>
                <p:tags r:id="rId186"/>
              </p:custDataLst>
            </p:nvPr>
          </p:nvSpPr>
          <p:spPr>
            <a:xfrm>
              <a:off x="6400800" y="561975"/>
              <a:ext cx="19051" cy="57151"/>
            </a:xfrm>
            <a:custGeom>
              <a:avLst/>
              <a:gdLst/>
              <a:ahLst/>
              <a:cxnLst/>
              <a:rect l="0" t="0" r="0" b="0"/>
              <a:pathLst>
                <a:path w="19051" h="57151">
                  <a:moveTo>
                    <a:pt x="0" y="57150"/>
                  </a:moveTo>
                  <a:lnTo>
                    <a:pt x="0" y="57150"/>
                  </a:lnTo>
                  <a:lnTo>
                    <a:pt x="0" y="26559"/>
                  </a:lnTo>
                  <a:lnTo>
                    <a:pt x="2822" y="19565"/>
                  </a:lnTo>
                  <a:lnTo>
                    <a:pt x="9132" y="10113"/>
                  </a:lnTo>
                  <a:lnTo>
                    <a:pt x="9409" y="4643"/>
                  </a:lnTo>
                  <a:lnTo>
                    <a:pt x="10506" y="3095"/>
                  </a:lnTo>
                  <a:lnTo>
                    <a:pt x="12296" y="2063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481"/>
            <p:cNvSpPr/>
            <p:nvPr>
              <p:custDataLst>
                <p:tags r:id="rId187"/>
              </p:custDataLst>
            </p:nvPr>
          </p:nvSpPr>
          <p:spPr>
            <a:xfrm>
              <a:off x="6229384" y="638175"/>
              <a:ext cx="57117" cy="1"/>
            </a:xfrm>
            <a:custGeom>
              <a:avLst/>
              <a:gdLst/>
              <a:ahLst/>
              <a:cxnLst/>
              <a:rect l="0" t="0" r="0" b="0"/>
              <a:pathLst>
                <a:path w="57117" h="1">
                  <a:moveTo>
                    <a:pt x="9491" y="0"/>
                  </a:moveTo>
                  <a:lnTo>
                    <a:pt x="9491" y="0"/>
                  </a:lnTo>
                  <a:lnTo>
                    <a:pt x="0" y="0"/>
                  </a:lnTo>
                  <a:lnTo>
                    <a:pt x="45796" y="0"/>
                  </a:lnTo>
                  <a:lnTo>
                    <a:pt x="5711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482"/>
            <p:cNvSpPr/>
            <p:nvPr>
              <p:custDataLst>
                <p:tags r:id="rId188"/>
              </p:custDataLst>
            </p:nvPr>
          </p:nvSpPr>
          <p:spPr>
            <a:xfrm>
              <a:off x="6534198" y="590666"/>
              <a:ext cx="104728" cy="132804"/>
            </a:xfrm>
            <a:custGeom>
              <a:avLst/>
              <a:gdLst/>
              <a:ahLst/>
              <a:cxnLst/>
              <a:rect l="0" t="0" r="0" b="0"/>
              <a:pathLst>
                <a:path w="104728" h="132804">
                  <a:moveTo>
                    <a:pt x="57102" y="9409"/>
                  </a:moveTo>
                  <a:lnTo>
                    <a:pt x="57102" y="9409"/>
                  </a:lnTo>
                  <a:lnTo>
                    <a:pt x="66511" y="9409"/>
                  </a:lnTo>
                  <a:lnTo>
                    <a:pt x="57492" y="276"/>
                  </a:lnTo>
                  <a:lnTo>
                    <a:pt x="52161" y="0"/>
                  </a:lnTo>
                  <a:lnTo>
                    <a:pt x="46792" y="2758"/>
                  </a:lnTo>
                  <a:lnTo>
                    <a:pt x="6266" y="41198"/>
                  </a:lnTo>
                  <a:lnTo>
                    <a:pt x="2759" y="47526"/>
                  </a:lnTo>
                  <a:lnTo>
                    <a:pt x="506" y="60212"/>
                  </a:lnTo>
                  <a:lnTo>
                    <a:pt x="0" y="84316"/>
                  </a:lnTo>
                  <a:lnTo>
                    <a:pt x="2796" y="93148"/>
                  </a:lnTo>
                  <a:lnTo>
                    <a:pt x="6508" y="100601"/>
                  </a:lnTo>
                  <a:lnTo>
                    <a:pt x="8157" y="107442"/>
                  </a:lnTo>
                  <a:lnTo>
                    <a:pt x="9655" y="109689"/>
                  </a:lnTo>
                  <a:lnTo>
                    <a:pt x="11713" y="111187"/>
                  </a:lnTo>
                  <a:lnTo>
                    <a:pt x="55455" y="128321"/>
                  </a:lnTo>
                  <a:lnTo>
                    <a:pt x="68373" y="131778"/>
                  </a:lnTo>
                  <a:lnTo>
                    <a:pt x="83960" y="132803"/>
                  </a:lnTo>
                  <a:lnTo>
                    <a:pt x="93028" y="130220"/>
                  </a:lnTo>
                  <a:lnTo>
                    <a:pt x="104727" y="1237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483"/>
            <p:cNvSpPr/>
            <p:nvPr>
              <p:custDataLst>
                <p:tags r:id="rId189"/>
              </p:custDataLst>
            </p:nvPr>
          </p:nvSpPr>
          <p:spPr>
            <a:xfrm>
              <a:off x="6362700" y="647700"/>
              <a:ext cx="19051" cy="85726"/>
            </a:xfrm>
            <a:custGeom>
              <a:avLst/>
              <a:gdLst/>
              <a:ahLst/>
              <a:cxnLst/>
              <a:rect l="0" t="0" r="0" b="0"/>
              <a:pathLst>
                <a:path w="19051" h="85726">
                  <a:moveTo>
                    <a:pt x="9525" y="0"/>
                  </a:moveTo>
                  <a:lnTo>
                    <a:pt x="9525" y="0"/>
                  </a:lnTo>
                  <a:lnTo>
                    <a:pt x="14581" y="0"/>
                  </a:lnTo>
                  <a:lnTo>
                    <a:pt x="16070" y="1058"/>
                  </a:lnTo>
                  <a:lnTo>
                    <a:pt x="17064" y="2822"/>
                  </a:lnTo>
                  <a:lnTo>
                    <a:pt x="18934" y="9133"/>
                  </a:lnTo>
                  <a:lnTo>
                    <a:pt x="19050" y="50839"/>
                  </a:lnTo>
                  <a:lnTo>
                    <a:pt x="16228" y="57167"/>
                  </a:lnTo>
                  <a:lnTo>
                    <a:pt x="12505" y="63508"/>
                  </a:lnTo>
                  <a:lnTo>
                    <a:pt x="10849" y="69853"/>
                  </a:lnTo>
                  <a:lnTo>
                    <a:pt x="9349" y="71969"/>
                  </a:lnTo>
                  <a:lnTo>
                    <a:pt x="7291" y="73379"/>
                  </a:lnTo>
                  <a:lnTo>
                    <a:pt x="4861" y="74320"/>
                  </a:lnTo>
                  <a:lnTo>
                    <a:pt x="3240" y="76005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484"/>
            <p:cNvSpPr/>
            <p:nvPr>
              <p:custDataLst>
                <p:tags r:id="rId190"/>
              </p:custDataLst>
            </p:nvPr>
          </p:nvSpPr>
          <p:spPr>
            <a:xfrm>
              <a:off x="6143625" y="619241"/>
              <a:ext cx="47626" cy="133187"/>
            </a:xfrm>
            <a:custGeom>
              <a:avLst/>
              <a:gdLst/>
              <a:ahLst/>
              <a:cxnLst/>
              <a:rect l="0" t="0" r="0" b="0"/>
              <a:pathLst>
                <a:path w="47626" h="133187">
                  <a:moveTo>
                    <a:pt x="47625" y="9409"/>
                  </a:moveTo>
                  <a:lnTo>
                    <a:pt x="47625" y="9409"/>
                  </a:lnTo>
                  <a:lnTo>
                    <a:pt x="39424" y="1208"/>
                  </a:lnTo>
                  <a:lnTo>
                    <a:pt x="33436" y="276"/>
                  </a:lnTo>
                  <a:lnTo>
                    <a:pt x="24959" y="0"/>
                  </a:lnTo>
                  <a:lnTo>
                    <a:pt x="18854" y="2758"/>
                  </a:lnTo>
                  <a:lnTo>
                    <a:pt x="11367" y="8095"/>
                  </a:lnTo>
                  <a:lnTo>
                    <a:pt x="1485" y="9294"/>
                  </a:lnTo>
                  <a:lnTo>
                    <a:pt x="991" y="10390"/>
                  </a:lnTo>
                  <a:lnTo>
                    <a:pt x="11" y="33006"/>
                  </a:lnTo>
                  <a:lnTo>
                    <a:pt x="2827" y="38594"/>
                  </a:lnTo>
                  <a:lnTo>
                    <a:pt x="6548" y="44605"/>
                  </a:lnTo>
                  <a:lnTo>
                    <a:pt x="8937" y="57087"/>
                  </a:lnTo>
                  <a:lnTo>
                    <a:pt x="9133" y="60245"/>
                  </a:lnTo>
                  <a:lnTo>
                    <a:pt x="12174" y="66575"/>
                  </a:lnTo>
                  <a:lnTo>
                    <a:pt x="15994" y="72916"/>
                  </a:lnTo>
                  <a:lnTo>
                    <a:pt x="19202" y="82436"/>
                  </a:lnTo>
                  <a:lnTo>
                    <a:pt x="25328" y="91960"/>
                  </a:lnTo>
                  <a:lnTo>
                    <a:pt x="28147" y="102778"/>
                  </a:lnTo>
                  <a:lnTo>
                    <a:pt x="28564" y="127000"/>
                  </a:lnTo>
                  <a:lnTo>
                    <a:pt x="27510" y="129078"/>
                  </a:lnTo>
                  <a:lnTo>
                    <a:pt x="25748" y="130463"/>
                  </a:lnTo>
                  <a:lnTo>
                    <a:pt x="20373" y="132687"/>
                  </a:lnTo>
                  <a:lnTo>
                    <a:pt x="5909" y="133186"/>
                  </a:lnTo>
                  <a:lnTo>
                    <a:pt x="3939" y="132144"/>
                  </a:lnTo>
                  <a:lnTo>
                    <a:pt x="2626" y="130390"/>
                  </a:lnTo>
                  <a:lnTo>
                    <a:pt x="1167" y="125620"/>
                  </a:lnTo>
                  <a:lnTo>
                    <a:pt x="0" y="856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485"/>
            <p:cNvSpPr/>
            <p:nvPr>
              <p:custDataLst>
                <p:tags r:id="rId191"/>
              </p:custDataLst>
            </p:nvPr>
          </p:nvSpPr>
          <p:spPr>
            <a:xfrm>
              <a:off x="5991236" y="638297"/>
              <a:ext cx="104765" cy="91712"/>
            </a:xfrm>
            <a:custGeom>
              <a:avLst/>
              <a:gdLst/>
              <a:ahLst/>
              <a:cxnLst/>
              <a:rect l="0" t="0" r="0" b="0"/>
              <a:pathLst>
                <a:path w="104765" h="91712">
                  <a:moveTo>
                    <a:pt x="57139" y="76078"/>
                  </a:moveTo>
                  <a:lnTo>
                    <a:pt x="57139" y="76078"/>
                  </a:lnTo>
                  <a:lnTo>
                    <a:pt x="57139" y="32877"/>
                  </a:lnTo>
                  <a:lnTo>
                    <a:pt x="57139" y="18004"/>
                  </a:lnTo>
                  <a:lnTo>
                    <a:pt x="56081" y="15137"/>
                  </a:lnTo>
                  <a:lnTo>
                    <a:pt x="54317" y="13226"/>
                  </a:lnTo>
                  <a:lnTo>
                    <a:pt x="48938" y="10158"/>
                  </a:lnTo>
                  <a:lnTo>
                    <a:pt x="48202" y="6916"/>
                  </a:lnTo>
                  <a:lnTo>
                    <a:pt x="48007" y="4570"/>
                  </a:lnTo>
                  <a:lnTo>
                    <a:pt x="46818" y="3006"/>
                  </a:lnTo>
                  <a:lnTo>
                    <a:pt x="42674" y="1268"/>
                  </a:lnTo>
                  <a:lnTo>
                    <a:pt x="30291" y="0"/>
                  </a:lnTo>
                  <a:lnTo>
                    <a:pt x="21301" y="6448"/>
                  </a:lnTo>
                  <a:lnTo>
                    <a:pt x="15458" y="8090"/>
                  </a:lnTo>
                  <a:lnTo>
                    <a:pt x="13477" y="9586"/>
                  </a:lnTo>
                  <a:lnTo>
                    <a:pt x="3316" y="25573"/>
                  </a:lnTo>
                  <a:lnTo>
                    <a:pt x="975" y="34890"/>
                  </a:lnTo>
                  <a:lnTo>
                    <a:pt x="0" y="69729"/>
                  </a:lnTo>
                  <a:lnTo>
                    <a:pt x="1054" y="71845"/>
                  </a:lnTo>
                  <a:lnTo>
                    <a:pt x="2816" y="73256"/>
                  </a:lnTo>
                  <a:lnTo>
                    <a:pt x="5049" y="74197"/>
                  </a:lnTo>
                  <a:lnTo>
                    <a:pt x="6537" y="75882"/>
                  </a:lnTo>
                  <a:lnTo>
                    <a:pt x="8191" y="80577"/>
                  </a:lnTo>
                  <a:lnTo>
                    <a:pt x="9690" y="82252"/>
                  </a:lnTo>
                  <a:lnTo>
                    <a:pt x="14179" y="84114"/>
                  </a:lnTo>
                  <a:lnTo>
                    <a:pt x="45852" y="85600"/>
                  </a:lnTo>
                  <a:lnTo>
                    <a:pt x="46440" y="84542"/>
                  </a:lnTo>
                  <a:lnTo>
                    <a:pt x="47092" y="80546"/>
                  </a:lnTo>
                  <a:lnTo>
                    <a:pt x="48324" y="79056"/>
                  </a:lnTo>
                  <a:lnTo>
                    <a:pt x="56733" y="76194"/>
                  </a:lnTo>
                  <a:lnTo>
                    <a:pt x="57019" y="81169"/>
                  </a:lnTo>
                  <a:lnTo>
                    <a:pt x="58117" y="82647"/>
                  </a:lnTo>
                  <a:lnTo>
                    <a:pt x="66269" y="85488"/>
                  </a:lnTo>
                  <a:lnTo>
                    <a:pt x="71603" y="85569"/>
                  </a:lnTo>
                  <a:lnTo>
                    <a:pt x="76972" y="88410"/>
                  </a:lnTo>
                  <a:lnTo>
                    <a:pt x="79886" y="90649"/>
                  </a:lnTo>
                  <a:lnTo>
                    <a:pt x="81829" y="91084"/>
                  </a:lnTo>
                  <a:lnTo>
                    <a:pt x="83124" y="90315"/>
                  </a:lnTo>
                  <a:lnTo>
                    <a:pt x="83987" y="88745"/>
                  </a:lnTo>
                  <a:lnTo>
                    <a:pt x="85621" y="88756"/>
                  </a:lnTo>
                  <a:lnTo>
                    <a:pt x="90258" y="91590"/>
                  </a:lnTo>
                  <a:lnTo>
                    <a:pt x="92977" y="91711"/>
                  </a:lnTo>
                  <a:lnTo>
                    <a:pt x="104764" y="856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486"/>
            <p:cNvSpPr/>
            <p:nvPr>
              <p:custDataLst>
                <p:tags r:id="rId192"/>
              </p:custDataLst>
            </p:nvPr>
          </p:nvSpPr>
          <p:spPr>
            <a:xfrm>
              <a:off x="5859199" y="429017"/>
              <a:ext cx="103452" cy="332504"/>
            </a:xfrm>
            <a:custGeom>
              <a:avLst/>
              <a:gdLst/>
              <a:ahLst/>
              <a:cxnLst/>
              <a:rect l="0" t="0" r="0" b="0"/>
              <a:pathLst>
                <a:path w="103452" h="332504">
                  <a:moveTo>
                    <a:pt x="46301" y="9133"/>
                  </a:moveTo>
                  <a:lnTo>
                    <a:pt x="46301" y="9133"/>
                  </a:lnTo>
                  <a:lnTo>
                    <a:pt x="46301" y="0"/>
                  </a:lnTo>
                  <a:lnTo>
                    <a:pt x="46301" y="7843"/>
                  </a:lnTo>
                  <a:lnTo>
                    <a:pt x="41245" y="13807"/>
                  </a:lnTo>
                  <a:lnTo>
                    <a:pt x="38762" y="22147"/>
                  </a:lnTo>
                  <a:lnTo>
                    <a:pt x="34128" y="57064"/>
                  </a:lnTo>
                  <a:lnTo>
                    <a:pt x="29288" y="75899"/>
                  </a:lnTo>
                  <a:lnTo>
                    <a:pt x="26461" y="115174"/>
                  </a:lnTo>
                  <a:lnTo>
                    <a:pt x="19084" y="161700"/>
                  </a:lnTo>
                  <a:lnTo>
                    <a:pt x="15083" y="206358"/>
                  </a:lnTo>
                  <a:lnTo>
                    <a:pt x="10240" y="230201"/>
                  </a:lnTo>
                  <a:lnTo>
                    <a:pt x="8380" y="275172"/>
                  </a:lnTo>
                  <a:lnTo>
                    <a:pt x="8203" y="322262"/>
                  </a:lnTo>
                  <a:lnTo>
                    <a:pt x="8201" y="332503"/>
                  </a:lnTo>
                  <a:lnTo>
                    <a:pt x="3145" y="327784"/>
                  </a:lnTo>
                  <a:lnTo>
                    <a:pt x="662" y="322559"/>
                  </a:lnTo>
                  <a:lnTo>
                    <a:pt x="0" y="319683"/>
                  </a:lnTo>
                  <a:lnTo>
                    <a:pt x="617" y="316708"/>
                  </a:lnTo>
                  <a:lnTo>
                    <a:pt x="5484" y="306406"/>
                  </a:lnTo>
                  <a:lnTo>
                    <a:pt x="8154" y="258941"/>
                  </a:lnTo>
                  <a:lnTo>
                    <a:pt x="8191" y="244509"/>
                  </a:lnTo>
                  <a:lnTo>
                    <a:pt x="11019" y="237922"/>
                  </a:lnTo>
                  <a:lnTo>
                    <a:pt x="14745" y="231467"/>
                  </a:lnTo>
                  <a:lnTo>
                    <a:pt x="16401" y="225070"/>
                  </a:lnTo>
                  <a:lnTo>
                    <a:pt x="17901" y="222941"/>
                  </a:lnTo>
                  <a:lnTo>
                    <a:pt x="19959" y="221522"/>
                  </a:lnTo>
                  <a:lnTo>
                    <a:pt x="25068" y="219945"/>
                  </a:lnTo>
                  <a:lnTo>
                    <a:pt x="44459" y="218732"/>
                  </a:lnTo>
                  <a:lnTo>
                    <a:pt x="53541" y="225239"/>
                  </a:lnTo>
                  <a:lnTo>
                    <a:pt x="62440" y="228387"/>
                  </a:lnTo>
                  <a:lnTo>
                    <a:pt x="68643" y="232873"/>
                  </a:lnTo>
                  <a:lnTo>
                    <a:pt x="72106" y="238396"/>
                  </a:lnTo>
                  <a:lnTo>
                    <a:pt x="74704" y="244377"/>
                  </a:lnTo>
                  <a:lnTo>
                    <a:pt x="89956" y="269705"/>
                  </a:lnTo>
                  <a:lnTo>
                    <a:pt x="93143" y="284775"/>
                  </a:lnTo>
                  <a:lnTo>
                    <a:pt x="93404" y="288144"/>
                  </a:lnTo>
                  <a:lnTo>
                    <a:pt x="96516" y="294710"/>
                  </a:lnTo>
                  <a:lnTo>
                    <a:pt x="100369" y="301156"/>
                  </a:lnTo>
                  <a:lnTo>
                    <a:pt x="103451" y="3139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487"/>
            <p:cNvSpPr/>
            <p:nvPr>
              <p:custDataLst>
                <p:tags r:id="rId193"/>
              </p:custDataLst>
            </p:nvPr>
          </p:nvSpPr>
          <p:spPr>
            <a:xfrm>
              <a:off x="5648455" y="647703"/>
              <a:ext cx="85596" cy="114298"/>
            </a:xfrm>
            <a:custGeom>
              <a:avLst/>
              <a:gdLst/>
              <a:ahLst/>
              <a:cxnLst/>
              <a:rect l="0" t="0" r="0" b="0"/>
              <a:pathLst>
                <a:path w="85596" h="114298">
                  <a:moveTo>
                    <a:pt x="57020" y="19047"/>
                  </a:moveTo>
                  <a:lnTo>
                    <a:pt x="57020" y="19047"/>
                  </a:lnTo>
                  <a:lnTo>
                    <a:pt x="70277" y="19047"/>
                  </a:lnTo>
                  <a:lnTo>
                    <a:pt x="72208" y="17989"/>
                  </a:lnTo>
                  <a:lnTo>
                    <a:pt x="73495" y="16225"/>
                  </a:lnTo>
                  <a:lnTo>
                    <a:pt x="75920" y="9914"/>
                  </a:lnTo>
                  <a:lnTo>
                    <a:pt x="67855" y="1355"/>
                  </a:lnTo>
                  <a:lnTo>
                    <a:pt x="61877" y="399"/>
                  </a:lnTo>
                  <a:lnTo>
                    <a:pt x="31247" y="0"/>
                  </a:lnTo>
                  <a:lnTo>
                    <a:pt x="18453" y="7536"/>
                  </a:lnTo>
                  <a:lnTo>
                    <a:pt x="15433" y="8198"/>
                  </a:lnTo>
                  <a:lnTo>
                    <a:pt x="13421" y="9698"/>
                  </a:lnTo>
                  <a:lnTo>
                    <a:pt x="12079" y="11756"/>
                  </a:lnTo>
                  <a:lnTo>
                    <a:pt x="9529" y="16865"/>
                  </a:lnTo>
                  <a:lnTo>
                    <a:pt x="3202" y="25691"/>
                  </a:lnTo>
                  <a:lnTo>
                    <a:pt x="1351" y="31878"/>
                  </a:lnTo>
                  <a:lnTo>
                    <a:pt x="0" y="59010"/>
                  </a:lnTo>
                  <a:lnTo>
                    <a:pt x="2750" y="66089"/>
                  </a:lnTo>
                  <a:lnTo>
                    <a:pt x="6442" y="72763"/>
                  </a:lnTo>
                  <a:lnTo>
                    <a:pt x="9578" y="82470"/>
                  </a:lnTo>
                  <a:lnTo>
                    <a:pt x="31751" y="107944"/>
                  </a:lnTo>
                  <a:lnTo>
                    <a:pt x="40850" y="111474"/>
                  </a:lnTo>
                  <a:lnTo>
                    <a:pt x="85595" y="1142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488"/>
            <p:cNvSpPr/>
            <p:nvPr>
              <p:custDataLst>
                <p:tags r:id="rId194"/>
              </p:custDataLst>
            </p:nvPr>
          </p:nvSpPr>
          <p:spPr>
            <a:xfrm>
              <a:off x="5478364" y="647700"/>
              <a:ext cx="121896" cy="123695"/>
            </a:xfrm>
            <a:custGeom>
              <a:avLst/>
              <a:gdLst/>
              <a:ahLst/>
              <a:cxnLst/>
              <a:rect l="0" t="0" r="0" b="0"/>
              <a:pathLst>
                <a:path w="121896" h="123695">
                  <a:moveTo>
                    <a:pt x="103286" y="0"/>
                  </a:moveTo>
                  <a:lnTo>
                    <a:pt x="103286" y="0"/>
                  </a:lnTo>
                  <a:lnTo>
                    <a:pt x="80896" y="0"/>
                  </a:lnTo>
                  <a:lnTo>
                    <a:pt x="74638" y="2822"/>
                  </a:lnTo>
                  <a:lnTo>
                    <a:pt x="68328" y="6546"/>
                  </a:lnTo>
                  <a:lnTo>
                    <a:pt x="58826" y="9701"/>
                  </a:lnTo>
                  <a:lnTo>
                    <a:pt x="49308" y="15809"/>
                  </a:lnTo>
                  <a:lnTo>
                    <a:pt x="39785" y="19148"/>
                  </a:lnTo>
                  <a:lnTo>
                    <a:pt x="14386" y="41403"/>
                  </a:lnTo>
                  <a:lnTo>
                    <a:pt x="10858" y="47682"/>
                  </a:lnTo>
                  <a:lnTo>
                    <a:pt x="0" y="72998"/>
                  </a:lnTo>
                  <a:lnTo>
                    <a:pt x="562" y="75124"/>
                  </a:lnTo>
                  <a:lnTo>
                    <a:pt x="5351" y="83172"/>
                  </a:lnTo>
                  <a:lnTo>
                    <a:pt x="8298" y="92259"/>
                  </a:lnTo>
                  <a:lnTo>
                    <a:pt x="21189" y="107974"/>
                  </a:lnTo>
                  <a:lnTo>
                    <a:pt x="27287" y="111489"/>
                  </a:lnTo>
                  <a:lnTo>
                    <a:pt x="33525" y="114109"/>
                  </a:lnTo>
                  <a:lnTo>
                    <a:pt x="39825" y="118801"/>
                  </a:lnTo>
                  <a:lnTo>
                    <a:pt x="48976" y="121592"/>
                  </a:lnTo>
                  <a:lnTo>
                    <a:pt x="77495" y="123694"/>
                  </a:lnTo>
                  <a:lnTo>
                    <a:pt x="84061" y="120945"/>
                  </a:lnTo>
                  <a:lnTo>
                    <a:pt x="90509" y="117253"/>
                  </a:lnTo>
                  <a:lnTo>
                    <a:pt x="100088" y="114117"/>
                  </a:lnTo>
                  <a:lnTo>
                    <a:pt x="106451" y="109632"/>
                  </a:lnTo>
                  <a:lnTo>
                    <a:pt x="109984" y="104112"/>
                  </a:lnTo>
                  <a:lnTo>
                    <a:pt x="112613" y="98130"/>
                  </a:lnTo>
                  <a:lnTo>
                    <a:pt x="118984" y="88813"/>
                  </a:lnTo>
                  <a:lnTo>
                    <a:pt x="121343" y="79349"/>
                  </a:lnTo>
                  <a:lnTo>
                    <a:pt x="121895" y="73014"/>
                  </a:lnTo>
                  <a:lnTo>
                    <a:pt x="117149" y="58440"/>
                  </a:lnTo>
                  <a:lnTo>
                    <a:pt x="109040" y="45773"/>
                  </a:lnTo>
                  <a:lnTo>
                    <a:pt x="103021" y="41510"/>
                  </a:lnTo>
                  <a:lnTo>
                    <a:pt x="99934" y="40373"/>
                  </a:lnTo>
                  <a:lnTo>
                    <a:pt x="97877" y="38557"/>
                  </a:lnTo>
                  <a:lnTo>
                    <a:pt x="89247" y="25042"/>
                  </a:lnTo>
                  <a:lnTo>
                    <a:pt x="83641" y="21713"/>
                  </a:lnTo>
                  <a:lnTo>
                    <a:pt x="65348" y="19064"/>
                  </a:lnTo>
                  <a:lnTo>
                    <a:pt x="65234" y="24111"/>
                  </a:lnTo>
                  <a:lnTo>
                    <a:pt x="66276" y="25599"/>
                  </a:lnTo>
                  <a:lnTo>
                    <a:pt x="68030" y="26591"/>
                  </a:lnTo>
                  <a:lnTo>
                    <a:pt x="74711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489"/>
            <p:cNvSpPr/>
            <p:nvPr>
              <p:custDataLst>
                <p:tags r:id="rId195"/>
              </p:custDataLst>
            </p:nvPr>
          </p:nvSpPr>
          <p:spPr>
            <a:xfrm>
              <a:off x="5334116" y="638175"/>
              <a:ext cx="104660" cy="19051"/>
            </a:xfrm>
            <a:custGeom>
              <a:avLst/>
              <a:gdLst/>
              <a:ahLst/>
              <a:cxnLst/>
              <a:rect l="0" t="0" r="0" b="0"/>
              <a:pathLst>
                <a:path w="104660" h="19051">
                  <a:moveTo>
                    <a:pt x="9409" y="19050"/>
                  </a:moveTo>
                  <a:lnTo>
                    <a:pt x="9409" y="19050"/>
                  </a:lnTo>
                  <a:lnTo>
                    <a:pt x="0" y="19050"/>
                  </a:lnTo>
                  <a:lnTo>
                    <a:pt x="8096" y="19050"/>
                  </a:lnTo>
                  <a:lnTo>
                    <a:pt x="16754" y="12504"/>
                  </a:lnTo>
                  <a:lnTo>
                    <a:pt x="25579" y="10408"/>
                  </a:lnTo>
                  <a:lnTo>
                    <a:pt x="35955" y="8728"/>
                  </a:lnTo>
                  <a:lnTo>
                    <a:pt x="58896" y="1358"/>
                  </a:lnTo>
                  <a:lnTo>
                    <a:pt x="1046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490"/>
            <p:cNvSpPr/>
            <p:nvPr>
              <p:custDataLst>
                <p:tags r:id="rId196"/>
              </p:custDataLst>
            </p:nvPr>
          </p:nvSpPr>
          <p:spPr>
            <a:xfrm>
              <a:off x="5400675" y="476253"/>
              <a:ext cx="38101" cy="308998"/>
            </a:xfrm>
            <a:custGeom>
              <a:avLst/>
              <a:gdLst/>
              <a:ahLst/>
              <a:cxnLst/>
              <a:rect l="0" t="0" r="0" b="0"/>
              <a:pathLst>
                <a:path w="38101" h="308998">
                  <a:moveTo>
                    <a:pt x="19050" y="9522"/>
                  </a:moveTo>
                  <a:lnTo>
                    <a:pt x="19050" y="9522"/>
                  </a:lnTo>
                  <a:lnTo>
                    <a:pt x="19050" y="4465"/>
                  </a:lnTo>
                  <a:lnTo>
                    <a:pt x="20108" y="2976"/>
                  </a:lnTo>
                  <a:lnTo>
                    <a:pt x="21872" y="1983"/>
                  </a:lnTo>
                  <a:lnTo>
                    <a:pt x="28183" y="113"/>
                  </a:lnTo>
                  <a:lnTo>
                    <a:pt x="19432" y="0"/>
                  </a:lnTo>
                  <a:lnTo>
                    <a:pt x="19163" y="5054"/>
                  </a:lnTo>
                  <a:lnTo>
                    <a:pt x="18067" y="6544"/>
                  </a:lnTo>
                  <a:lnTo>
                    <a:pt x="14027" y="8198"/>
                  </a:lnTo>
                  <a:lnTo>
                    <a:pt x="12526" y="10756"/>
                  </a:lnTo>
                  <a:lnTo>
                    <a:pt x="9920" y="30864"/>
                  </a:lnTo>
                  <a:lnTo>
                    <a:pt x="8545" y="51877"/>
                  </a:lnTo>
                  <a:lnTo>
                    <a:pt x="1334" y="82689"/>
                  </a:lnTo>
                  <a:lnTo>
                    <a:pt x="117" y="128860"/>
                  </a:lnTo>
                  <a:lnTo>
                    <a:pt x="10" y="176358"/>
                  </a:lnTo>
                  <a:lnTo>
                    <a:pt x="0" y="223972"/>
                  </a:lnTo>
                  <a:lnTo>
                    <a:pt x="1058" y="250535"/>
                  </a:lnTo>
                  <a:lnTo>
                    <a:pt x="10321" y="291718"/>
                  </a:lnTo>
                  <a:lnTo>
                    <a:pt x="17013" y="304722"/>
                  </a:lnTo>
                  <a:lnTo>
                    <a:pt x="17692" y="307922"/>
                  </a:lnTo>
                  <a:lnTo>
                    <a:pt x="19202" y="308997"/>
                  </a:lnTo>
                  <a:lnTo>
                    <a:pt x="21268" y="308655"/>
                  </a:lnTo>
                  <a:lnTo>
                    <a:pt x="27132" y="305559"/>
                  </a:lnTo>
                  <a:lnTo>
                    <a:pt x="27933" y="302313"/>
                  </a:lnTo>
                  <a:lnTo>
                    <a:pt x="28147" y="299966"/>
                  </a:lnTo>
                  <a:lnTo>
                    <a:pt x="31207" y="294536"/>
                  </a:lnTo>
                  <a:lnTo>
                    <a:pt x="38100" y="2857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491"/>
            <p:cNvSpPr/>
            <p:nvPr>
              <p:custDataLst>
                <p:tags r:id="rId197"/>
              </p:custDataLst>
            </p:nvPr>
          </p:nvSpPr>
          <p:spPr>
            <a:xfrm>
              <a:off x="5182006" y="487110"/>
              <a:ext cx="121617" cy="302916"/>
            </a:xfrm>
            <a:custGeom>
              <a:avLst/>
              <a:gdLst/>
              <a:ahLst/>
              <a:cxnLst/>
              <a:rect l="0" t="0" r="0" b="0"/>
              <a:pathLst>
                <a:path w="121617" h="302916">
                  <a:moveTo>
                    <a:pt x="94844" y="27240"/>
                  </a:moveTo>
                  <a:lnTo>
                    <a:pt x="94844" y="27240"/>
                  </a:lnTo>
                  <a:lnTo>
                    <a:pt x="94844" y="22183"/>
                  </a:lnTo>
                  <a:lnTo>
                    <a:pt x="93786" y="20694"/>
                  </a:lnTo>
                  <a:lnTo>
                    <a:pt x="92022" y="19701"/>
                  </a:lnTo>
                  <a:lnTo>
                    <a:pt x="89788" y="19039"/>
                  </a:lnTo>
                  <a:lnTo>
                    <a:pt x="88299" y="17539"/>
                  </a:lnTo>
                  <a:lnTo>
                    <a:pt x="85711" y="9630"/>
                  </a:lnTo>
                  <a:lnTo>
                    <a:pt x="82671" y="8830"/>
                  </a:lnTo>
                  <a:lnTo>
                    <a:pt x="72096" y="8316"/>
                  </a:lnTo>
                  <a:lnTo>
                    <a:pt x="70154" y="7216"/>
                  </a:lnTo>
                  <a:lnTo>
                    <a:pt x="68858" y="5424"/>
                  </a:lnTo>
                  <a:lnTo>
                    <a:pt x="67995" y="3171"/>
                  </a:lnTo>
                  <a:lnTo>
                    <a:pt x="66362" y="1669"/>
                  </a:lnTo>
                  <a:lnTo>
                    <a:pt x="61725" y="0"/>
                  </a:lnTo>
                  <a:lnTo>
                    <a:pt x="60064" y="613"/>
                  </a:lnTo>
                  <a:lnTo>
                    <a:pt x="58957" y="2081"/>
                  </a:lnTo>
                  <a:lnTo>
                    <a:pt x="58219" y="4117"/>
                  </a:lnTo>
                  <a:lnTo>
                    <a:pt x="56670" y="5475"/>
                  </a:lnTo>
                  <a:lnTo>
                    <a:pt x="46577" y="10476"/>
                  </a:lnTo>
                  <a:lnTo>
                    <a:pt x="40584" y="14498"/>
                  </a:lnTo>
                  <a:lnTo>
                    <a:pt x="31259" y="17820"/>
                  </a:lnTo>
                  <a:lnTo>
                    <a:pt x="15458" y="30847"/>
                  </a:lnTo>
                  <a:lnTo>
                    <a:pt x="11936" y="36957"/>
                  </a:lnTo>
                  <a:lnTo>
                    <a:pt x="9954" y="49169"/>
                  </a:lnTo>
                  <a:lnTo>
                    <a:pt x="8432" y="59211"/>
                  </a:lnTo>
                  <a:lnTo>
                    <a:pt x="1653" y="74282"/>
                  </a:lnTo>
                  <a:lnTo>
                    <a:pt x="0" y="92506"/>
                  </a:lnTo>
                  <a:lnTo>
                    <a:pt x="2597" y="101403"/>
                  </a:lnTo>
                  <a:lnTo>
                    <a:pt x="6220" y="108885"/>
                  </a:lnTo>
                  <a:lnTo>
                    <a:pt x="13794" y="130602"/>
                  </a:lnTo>
                  <a:lnTo>
                    <a:pt x="22133" y="139501"/>
                  </a:lnTo>
                  <a:lnTo>
                    <a:pt x="69571" y="176441"/>
                  </a:lnTo>
                  <a:lnTo>
                    <a:pt x="96889" y="195513"/>
                  </a:lnTo>
                  <a:lnTo>
                    <a:pt x="119363" y="232732"/>
                  </a:lnTo>
                  <a:lnTo>
                    <a:pt x="121616" y="239573"/>
                  </a:lnTo>
                  <a:lnTo>
                    <a:pt x="121159" y="242878"/>
                  </a:lnTo>
                  <a:lnTo>
                    <a:pt x="106038" y="271674"/>
                  </a:lnTo>
                  <a:lnTo>
                    <a:pt x="99807" y="278994"/>
                  </a:lnTo>
                  <a:lnTo>
                    <a:pt x="70245" y="299286"/>
                  </a:lnTo>
                  <a:lnTo>
                    <a:pt x="60156" y="302227"/>
                  </a:lnTo>
                  <a:lnTo>
                    <a:pt x="53674" y="302915"/>
                  </a:lnTo>
                  <a:lnTo>
                    <a:pt x="47266" y="300398"/>
                  </a:lnTo>
                  <a:lnTo>
                    <a:pt x="40890" y="296810"/>
                  </a:lnTo>
                  <a:lnTo>
                    <a:pt x="34528" y="295216"/>
                  </a:lnTo>
                  <a:lnTo>
                    <a:pt x="28172" y="288863"/>
                  </a:lnTo>
                  <a:lnTo>
                    <a:pt x="22879" y="280042"/>
                  </a:lnTo>
                  <a:lnTo>
                    <a:pt x="19899" y="269126"/>
                  </a:lnTo>
                  <a:lnTo>
                    <a:pt x="19202" y="262450"/>
                  </a:lnTo>
                  <a:lnTo>
                    <a:pt x="28169" y="2367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SMARTInkShape-Group109"/>
          <p:cNvGrpSpPr/>
          <p:nvPr/>
        </p:nvGrpSpPr>
        <p:grpSpPr>
          <a:xfrm>
            <a:off x="7096241" y="401525"/>
            <a:ext cx="1091089" cy="322196"/>
            <a:chOff x="7096241" y="401525"/>
            <a:chExt cx="1091089" cy="322196"/>
          </a:xfrm>
        </p:grpSpPr>
        <p:sp>
          <p:nvSpPr>
            <p:cNvPr id="40" name="SMARTInkShape-492"/>
            <p:cNvSpPr/>
            <p:nvPr>
              <p:custDataLst>
                <p:tags r:id="rId176"/>
              </p:custDataLst>
            </p:nvPr>
          </p:nvSpPr>
          <p:spPr>
            <a:xfrm>
              <a:off x="7991606" y="514791"/>
              <a:ext cx="195724" cy="161044"/>
            </a:xfrm>
            <a:custGeom>
              <a:avLst/>
              <a:gdLst/>
              <a:ahLst/>
              <a:cxnLst/>
              <a:rect l="0" t="0" r="0" b="0"/>
              <a:pathLst>
                <a:path w="195724" h="161044">
                  <a:moveTo>
                    <a:pt x="28444" y="66234"/>
                  </a:moveTo>
                  <a:lnTo>
                    <a:pt x="28444" y="66234"/>
                  </a:lnTo>
                  <a:lnTo>
                    <a:pt x="28444" y="74435"/>
                  </a:lnTo>
                  <a:lnTo>
                    <a:pt x="29502" y="74876"/>
                  </a:lnTo>
                  <a:lnTo>
                    <a:pt x="36644" y="75643"/>
                  </a:lnTo>
                  <a:lnTo>
                    <a:pt x="46054" y="67548"/>
                  </a:lnTo>
                  <a:lnTo>
                    <a:pt x="52124" y="66623"/>
                  </a:lnTo>
                  <a:lnTo>
                    <a:pt x="53756" y="65435"/>
                  </a:lnTo>
                  <a:lnTo>
                    <a:pt x="54843" y="63585"/>
                  </a:lnTo>
                  <a:lnTo>
                    <a:pt x="55569" y="61293"/>
                  </a:lnTo>
                  <a:lnTo>
                    <a:pt x="57111" y="59765"/>
                  </a:lnTo>
                  <a:lnTo>
                    <a:pt x="61647" y="58067"/>
                  </a:lnTo>
                  <a:lnTo>
                    <a:pt x="63279" y="56556"/>
                  </a:lnTo>
                  <a:lnTo>
                    <a:pt x="66114" y="48627"/>
                  </a:lnTo>
                  <a:lnTo>
                    <a:pt x="66507" y="39110"/>
                  </a:lnTo>
                  <a:lnTo>
                    <a:pt x="65461" y="38626"/>
                  </a:lnTo>
                  <a:lnTo>
                    <a:pt x="58340" y="37786"/>
                  </a:lnTo>
                  <a:lnTo>
                    <a:pt x="15733" y="78949"/>
                  </a:lnTo>
                  <a:lnTo>
                    <a:pt x="12212" y="85291"/>
                  </a:lnTo>
                  <a:lnTo>
                    <a:pt x="163" y="122926"/>
                  </a:lnTo>
                  <a:lnTo>
                    <a:pt x="0" y="127767"/>
                  </a:lnTo>
                  <a:lnTo>
                    <a:pt x="1015" y="129481"/>
                  </a:lnTo>
                  <a:lnTo>
                    <a:pt x="2749" y="130624"/>
                  </a:lnTo>
                  <a:lnTo>
                    <a:pt x="4964" y="131385"/>
                  </a:lnTo>
                  <a:lnTo>
                    <a:pt x="6441" y="132952"/>
                  </a:lnTo>
                  <a:lnTo>
                    <a:pt x="8082" y="137514"/>
                  </a:lnTo>
                  <a:lnTo>
                    <a:pt x="9578" y="139154"/>
                  </a:lnTo>
                  <a:lnTo>
                    <a:pt x="14061" y="140976"/>
                  </a:lnTo>
                  <a:lnTo>
                    <a:pt x="22537" y="142002"/>
                  </a:lnTo>
                  <a:lnTo>
                    <a:pt x="69197" y="130256"/>
                  </a:lnTo>
                  <a:lnTo>
                    <a:pt x="80423" y="126438"/>
                  </a:lnTo>
                  <a:lnTo>
                    <a:pt x="97585" y="123231"/>
                  </a:lnTo>
                  <a:lnTo>
                    <a:pt x="131006" y="104139"/>
                  </a:lnTo>
                  <a:lnTo>
                    <a:pt x="138585" y="96839"/>
                  </a:lnTo>
                  <a:lnTo>
                    <a:pt x="155315" y="73897"/>
                  </a:lnTo>
                  <a:lnTo>
                    <a:pt x="185245" y="50436"/>
                  </a:lnTo>
                  <a:lnTo>
                    <a:pt x="188092" y="44043"/>
                  </a:lnTo>
                  <a:lnTo>
                    <a:pt x="190977" y="31316"/>
                  </a:lnTo>
                  <a:lnTo>
                    <a:pt x="195225" y="24962"/>
                  </a:lnTo>
                  <a:lnTo>
                    <a:pt x="195723" y="21786"/>
                  </a:lnTo>
                  <a:lnTo>
                    <a:pt x="194997" y="18610"/>
                  </a:lnTo>
                  <a:lnTo>
                    <a:pt x="191284" y="10966"/>
                  </a:lnTo>
                  <a:lnTo>
                    <a:pt x="190640" y="4585"/>
                  </a:lnTo>
                  <a:lnTo>
                    <a:pt x="189492" y="2910"/>
                  </a:lnTo>
                  <a:lnTo>
                    <a:pt x="187668" y="1793"/>
                  </a:lnTo>
                  <a:lnTo>
                    <a:pt x="182192" y="0"/>
                  </a:lnTo>
                  <a:lnTo>
                    <a:pt x="181742" y="911"/>
                  </a:lnTo>
                  <a:lnTo>
                    <a:pt x="181243" y="4746"/>
                  </a:lnTo>
                  <a:lnTo>
                    <a:pt x="180053" y="6192"/>
                  </a:lnTo>
                  <a:lnTo>
                    <a:pt x="175906" y="7799"/>
                  </a:lnTo>
                  <a:lnTo>
                    <a:pt x="174376" y="9285"/>
                  </a:lnTo>
                  <a:lnTo>
                    <a:pt x="169101" y="19276"/>
                  </a:lnTo>
                  <a:lnTo>
                    <a:pt x="166665" y="22229"/>
                  </a:lnTo>
                  <a:lnTo>
                    <a:pt x="166100" y="25255"/>
                  </a:lnTo>
                  <a:lnTo>
                    <a:pt x="166781" y="28332"/>
                  </a:lnTo>
                  <a:lnTo>
                    <a:pt x="169302" y="34572"/>
                  </a:lnTo>
                  <a:lnTo>
                    <a:pt x="172201" y="53542"/>
                  </a:lnTo>
                  <a:lnTo>
                    <a:pt x="178823" y="66236"/>
                  </a:lnTo>
                  <a:lnTo>
                    <a:pt x="189765" y="113271"/>
                  </a:lnTo>
                  <a:lnTo>
                    <a:pt x="190358" y="145599"/>
                  </a:lnTo>
                  <a:lnTo>
                    <a:pt x="189303" y="147719"/>
                  </a:lnTo>
                  <a:lnTo>
                    <a:pt x="187542" y="149132"/>
                  </a:lnTo>
                  <a:lnTo>
                    <a:pt x="185309" y="150074"/>
                  </a:lnTo>
                  <a:lnTo>
                    <a:pt x="183821" y="151761"/>
                  </a:lnTo>
                  <a:lnTo>
                    <a:pt x="182167" y="156457"/>
                  </a:lnTo>
                  <a:lnTo>
                    <a:pt x="180668" y="158133"/>
                  </a:lnTo>
                  <a:lnTo>
                    <a:pt x="176179" y="159995"/>
                  </a:lnTo>
                  <a:lnTo>
                    <a:pt x="167703" y="161043"/>
                  </a:lnTo>
                  <a:lnTo>
                    <a:pt x="165733" y="160132"/>
                  </a:lnTo>
                  <a:lnTo>
                    <a:pt x="164420" y="158466"/>
                  </a:lnTo>
                  <a:lnTo>
                    <a:pt x="161794" y="1519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493"/>
            <p:cNvSpPr/>
            <p:nvPr>
              <p:custDataLst>
                <p:tags r:id="rId177"/>
              </p:custDataLst>
            </p:nvPr>
          </p:nvSpPr>
          <p:spPr>
            <a:xfrm>
              <a:off x="7934325" y="409691"/>
              <a:ext cx="57001" cy="247535"/>
            </a:xfrm>
            <a:custGeom>
              <a:avLst/>
              <a:gdLst/>
              <a:ahLst/>
              <a:cxnLst/>
              <a:rect l="0" t="0" r="0" b="0"/>
              <a:pathLst>
                <a:path w="57001" h="247535">
                  <a:moveTo>
                    <a:pt x="38100" y="9409"/>
                  </a:moveTo>
                  <a:lnTo>
                    <a:pt x="38100" y="9409"/>
                  </a:lnTo>
                  <a:lnTo>
                    <a:pt x="43156" y="9409"/>
                  </a:lnTo>
                  <a:lnTo>
                    <a:pt x="48461" y="6587"/>
                  </a:lnTo>
                  <a:lnTo>
                    <a:pt x="57000" y="0"/>
                  </a:lnTo>
                  <a:lnTo>
                    <a:pt x="52049" y="4975"/>
                  </a:lnTo>
                  <a:lnTo>
                    <a:pt x="49591" y="10261"/>
                  </a:lnTo>
                  <a:lnTo>
                    <a:pt x="42603" y="54431"/>
                  </a:lnTo>
                  <a:lnTo>
                    <a:pt x="33439" y="97066"/>
                  </a:lnTo>
                  <a:lnTo>
                    <a:pt x="23946" y="144253"/>
                  </a:lnTo>
                  <a:lnTo>
                    <a:pt x="19480" y="191839"/>
                  </a:lnTo>
                  <a:lnTo>
                    <a:pt x="16418" y="204436"/>
                  </a:lnTo>
                  <a:lnTo>
                    <a:pt x="2591" y="235584"/>
                  </a:lnTo>
                  <a:lnTo>
                    <a:pt x="0" y="2475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494"/>
            <p:cNvSpPr/>
            <p:nvPr>
              <p:custDataLst>
                <p:tags r:id="rId178"/>
              </p:custDataLst>
            </p:nvPr>
          </p:nvSpPr>
          <p:spPr>
            <a:xfrm>
              <a:off x="7810500" y="401525"/>
              <a:ext cx="94854" cy="284272"/>
            </a:xfrm>
            <a:custGeom>
              <a:avLst/>
              <a:gdLst/>
              <a:ahLst/>
              <a:cxnLst/>
              <a:rect l="0" t="0" r="0" b="0"/>
              <a:pathLst>
                <a:path w="94854" h="284272">
                  <a:moveTo>
                    <a:pt x="47625" y="27100"/>
                  </a:moveTo>
                  <a:lnTo>
                    <a:pt x="47625" y="27100"/>
                  </a:lnTo>
                  <a:lnTo>
                    <a:pt x="47625" y="22043"/>
                  </a:lnTo>
                  <a:lnTo>
                    <a:pt x="50447" y="16739"/>
                  </a:lnTo>
                  <a:lnTo>
                    <a:pt x="55825" y="9766"/>
                  </a:lnTo>
                  <a:lnTo>
                    <a:pt x="57034" y="0"/>
                  </a:lnTo>
                  <a:lnTo>
                    <a:pt x="54277" y="2003"/>
                  </a:lnTo>
                  <a:lnTo>
                    <a:pt x="48939" y="6855"/>
                  </a:lnTo>
                  <a:lnTo>
                    <a:pt x="46589" y="50407"/>
                  </a:lnTo>
                  <a:lnTo>
                    <a:pt x="39427" y="81217"/>
                  </a:lnTo>
                  <a:lnTo>
                    <a:pt x="35452" y="123205"/>
                  </a:lnTo>
                  <a:lnTo>
                    <a:pt x="29179" y="169214"/>
                  </a:lnTo>
                  <a:lnTo>
                    <a:pt x="27785" y="182337"/>
                  </a:lnTo>
                  <a:lnTo>
                    <a:pt x="19956" y="220745"/>
                  </a:lnTo>
                  <a:lnTo>
                    <a:pt x="19169" y="247465"/>
                  </a:lnTo>
                  <a:lnTo>
                    <a:pt x="18070" y="250210"/>
                  </a:lnTo>
                  <a:lnTo>
                    <a:pt x="16280" y="252040"/>
                  </a:lnTo>
                  <a:lnTo>
                    <a:pt x="14028" y="253260"/>
                  </a:lnTo>
                  <a:lnTo>
                    <a:pt x="12527" y="255132"/>
                  </a:lnTo>
                  <a:lnTo>
                    <a:pt x="9642" y="264769"/>
                  </a:lnTo>
                  <a:lnTo>
                    <a:pt x="17736" y="256984"/>
                  </a:lnTo>
                  <a:lnTo>
                    <a:pt x="19848" y="248349"/>
                  </a:lnTo>
                  <a:lnTo>
                    <a:pt x="25519" y="239528"/>
                  </a:lnTo>
                  <a:lnTo>
                    <a:pt x="28728" y="230212"/>
                  </a:lnTo>
                  <a:lnTo>
                    <a:pt x="52163" y="203575"/>
                  </a:lnTo>
                  <a:lnTo>
                    <a:pt x="57755" y="200783"/>
                  </a:lnTo>
                  <a:lnTo>
                    <a:pt x="71210" y="198681"/>
                  </a:lnTo>
                  <a:lnTo>
                    <a:pt x="79778" y="198589"/>
                  </a:lnTo>
                  <a:lnTo>
                    <a:pt x="81760" y="199634"/>
                  </a:lnTo>
                  <a:lnTo>
                    <a:pt x="83082" y="201389"/>
                  </a:lnTo>
                  <a:lnTo>
                    <a:pt x="85203" y="206754"/>
                  </a:lnTo>
                  <a:lnTo>
                    <a:pt x="85571" y="212740"/>
                  </a:lnTo>
                  <a:lnTo>
                    <a:pt x="88479" y="218262"/>
                  </a:lnTo>
                  <a:lnTo>
                    <a:pt x="92240" y="224244"/>
                  </a:lnTo>
                  <a:lnTo>
                    <a:pt x="94655" y="236708"/>
                  </a:lnTo>
                  <a:lnTo>
                    <a:pt x="94853" y="239864"/>
                  </a:lnTo>
                  <a:lnTo>
                    <a:pt x="93927" y="241968"/>
                  </a:lnTo>
                  <a:lnTo>
                    <a:pt x="92251" y="243370"/>
                  </a:lnTo>
                  <a:lnTo>
                    <a:pt x="90075" y="244305"/>
                  </a:lnTo>
                  <a:lnTo>
                    <a:pt x="88626" y="245987"/>
                  </a:lnTo>
                  <a:lnTo>
                    <a:pt x="83476" y="256290"/>
                  </a:lnTo>
                  <a:lnTo>
                    <a:pt x="63368" y="277959"/>
                  </a:lnTo>
                  <a:lnTo>
                    <a:pt x="57091" y="281468"/>
                  </a:lnTo>
                  <a:lnTo>
                    <a:pt x="44439" y="283721"/>
                  </a:lnTo>
                  <a:lnTo>
                    <a:pt x="6350" y="284271"/>
                  </a:lnTo>
                  <a:lnTo>
                    <a:pt x="4233" y="283214"/>
                  </a:lnTo>
                  <a:lnTo>
                    <a:pt x="2822" y="281451"/>
                  </a:lnTo>
                  <a:lnTo>
                    <a:pt x="1254" y="276670"/>
                  </a:lnTo>
                  <a:lnTo>
                    <a:pt x="0" y="246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495"/>
            <p:cNvSpPr/>
            <p:nvPr>
              <p:custDataLst>
                <p:tags r:id="rId179"/>
              </p:custDataLst>
            </p:nvPr>
          </p:nvSpPr>
          <p:spPr>
            <a:xfrm>
              <a:off x="7658532" y="571511"/>
              <a:ext cx="104344" cy="95240"/>
            </a:xfrm>
            <a:custGeom>
              <a:avLst/>
              <a:gdLst/>
              <a:ahLst/>
              <a:cxnLst/>
              <a:rect l="0" t="0" r="0" b="0"/>
              <a:pathLst>
                <a:path w="104344" h="95240">
                  <a:moveTo>
                    <a:pt x="75768" y="19039"/>
                  </a:moveTo>
                  <a:lnTo>
                    <a:pt x="75768" y="19039"/>
                  </a:lnTo>
                  <a:lnTo>
                    <a:pt x="67568" y="10838"/>
                  </a:lnTo>
                  <a:lnTo>
                    <a:pt x="67126" y="11455"/>
                  </a:lnTo>
                  <a:lnTo>
                    <a:pt x="66636" y="14963"/>
                  </a:lnTo>
                  <a:lnTo>
                    <a:pt x="65447" y="15263"/>
                  </a:lnTo>
                  <a:lnTo>
                    <a:pt x="58077" y="10480"/>
                  </a:lnTo>
                  <a:lnTo>
                    <a:pt x="57322" y="7121"/>
                  </a:lnTo>
                  <a:lnTo>
                    <a:pt x="56753" y="406"/>
                  </a:lnTo>
                  <a:lnTo>
                    <a:pt x="42530" y="0"/>
                  </a:lnTo>
                  <a:lnTo>
                    <a:pt x="37007" y="2816"/>
                  </a:lnTo>
                  <a:lnTo>
                    <a:pt x="31024" y="6537"/>
                  </a:lnTo>
                  <a:lnTo>
                    <a:pt x="24837" y="8191"/>
                  </a:lnTo>
                  <a:lnTo>
                    <a:pt x="22764" y="9690"/>
                  </a:lnTo>
                  <a:lnTo>
                    <a:pt x="21382" y="11748"/>
                  </a:lnTo>
                  <a:lnTo>
                    <a:pt x="6931" y="47084"/>
                  </a:lnTo>
                  <a:lnTo>
                    <a:pt x="2841" y="53728"/>
                  </a:lnTo>
                  <a:lnTo>
                    <a:pt x="215" y="66617"/>
                  </a:lnTo>
                  <a:lnTo>
                    <a:pt x="0" y="69808"/>
                  </a:lnTo>
                  <a:lnTo>
                    <a:pt x="2582" y="76175"/>
                  </a:lnTo>
                  <a:lnTo>
                    <a:pt x="7807" y="83830"/>
                  </a:lnTo>
                  <a:lnTo>
                    <a:pt x="8712" y="90212"/>
                  </a:lnTo>
                  <a:lnTo>
                    <a:pt x="9898" y="91888"/>
                  </a:lnTo>
                  <a:lnTo>
                    <a:pt x="11746" y="93005"/>
                  </a:lnTo>
                  <a:lnTo>
                    <a:pt x="18771" y="94945"/>
                  </a:lnTo>
                  <a:lnTo>
                    <a:pt x="23273" y="95108"/>
                  </a:lnTo>
                  <a:lnTo>
                    <a:pt x="24896" y="94094"/>
                  </a:lnTo>
                  <a:lnTo>
                    <a:pt x="25979" y="92359"/>
                  </a:lnTo>
                  <a:lnTo>
                    <a:pt x="26700" y="90144"/>
                  </a:lnTo>
                  <a:lnTo>
                    <a:pt x="28240" y="88667"/>
                  </a:lnTo>
                  <a:lnTo>
                    <a:pt x="38314" y="83475"/>
                  </a:lnTo>
                  <a:lnTo>
                    <a:pt x="51729" y="71559"/>
                  </a:lnTo>
                  <a:lnTo>
                    <a:pt x="54501" y="66017"/>
                  </a:lnTo>
                  <a:lnTo>
                    <a:pt x="56280" y="58893"/>
                  </a:lnTo>
                  <a:lnTo>
                    <a:pt x="64880" y="49092"/>
                  </a:lnTo>
                  <a:lnTo>
                    <a:pt x="68459" y="48271"/>
                  </a:lnTo>
                  <a:lnTo>
                    <a:pt x="75731" y="47617"/>
                  </a:lnTo>
                  <a:lnTo>
                    <a:pt x="75757" y="52671"/>
                  </a:lnTo>
                  <a:lnTo>
                    <a:pt x="78586" y="57976"/>
                  </a:lnTo>
                  <a:lnTo>
                    <a:pt x="83968" y="64948"/>
                  </a:lnTo>
                  <a:lnTo>
                    <a:pt x="85177" y="74714"/>
                  </a:lnTo>
                  <a:lnTo>
                    <a:pt x="104343" y="952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496"/>
            <p:cNvSpPr/>
            <p:nvPr>
              <p:custDataLst>
                <p:tags r:id="rId180"/>
              </p:custDataLst>
            </p:nvPr>
          </p:nvSpPr>
          <p:spPr>
            <a:xfrm>
              <a:off x="7620000" y="495300"/>
              <a:ext cx="1" cy="47626"/>
            </a:xfrm>
            <a:custGeom>
              <a:avLst/>
              <a:gdLst/>
              <a:ahLst/>
              <a:cxnLst/>
              <a:rect l="0" t="0" r="0" b="0"/>
              <a:pathLst>
                <a:path w="1" h="47626">
                  <a:moveTo>
                    <a:pt x="0" y="47625"/>
                  </a:moveTo>
                  <a:lnTo>
                    <a:pt x="0" y="476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497"/>
            <p:cNvSpPr/>
            <p:nvPr>
              <p:custDataLst>
                <p:tags r:id="rId181"/>
              </p:custDataLst>
            </p:nvPr>
          </p:nvSpPr>
          <p:spPr>
            <a:xfrm>
              <a:off x="7600950" y="571500"/>
              <a:ext cx="1" cy="95251"/>
            </a:xfrm>
            <a:custGeom>
              <a:avLst/>
              <a:gdLst/>
              <a:ahLst/>
              <a:cxnLst/>
              <a:rect l="0" t="0" r="0" b="0"/>
              <a:pathLst>
                <a:path w="1" h="95251">
                  <a:moveTo>
                    <a:pt x="0" y="0"/>
                  </a:moveTo>
                  <a:lnTo>
                    <a:pt x="0" y="0"/>
                  </a:lnTo>
                  <a:lnTo>
                    <a:pt x="0" y="45795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498"/>
            <p:cNvSpPr/>
            <p:nvPr>
              <p:custDataLst>
                <p:tags r:id="rId182"/>
              </p:custDataLst>
            </p:nvPr>
          </p:nvSpPr>
          <p:spPr>
            <a:xfrm>
              <a:off x="7448550" y="561975"/>
              <a:ext cx="85726" cy="142432"/>
            </a:xfrm>
            <a:custGeom>
              <a:avLst/>
              <a:gdLst/>
              <a:ahLst/>
              <a:cxnLst/>
              <a:rect l="0" t="0" r="0" b="0"/>
              <a:pathLst>
                <a:path w="85726" h="142432">
                  <a:moveTo>
                    <a:pt x="0" y="38100"/>
                  </a:moveTo>
                  <a:lnTo>
                    <a:pt x="0" y="38100"/>
                  </a:lnTo>
                  <a:lnTo>
                    <a:pt x="8200" y="29899"/>
                  </a:lnTo>
                  <a:lnTo>
                    <a:pt x="9522" y="19087"/>
                  </a:lnTo>
                  <a:lnTo>
                    <a:pt x="9524" y="24118"/>
                  </a:lnTo>
                  <a:lnTo>
                    <a:pt x="10583" y="25603"/>
                  </a:lnTo>
                  <a:lnTo>
                    <a:pt x="12347" y="26594"/>
                  </a:lnTo>
                  <a:lnTo>
                    <a:pt x="17725" y="28184"/>
                  </a:lnTo>
                  <a:lnTo>
                    <a:pt x="18462" y="31223"/>
                  </a:lnTo>
                  <a:lnTo>
                    <a:pt x="18657" y="33516"/>
                  </a:lnTo>
                  <a:lnTo>
                    <a:pt x="21698" y="38885"/>
                  </a:lnTo>
                  <a:lnTo>
                    <a:pt x="34853" y="54888"/>
                  </a:lnTo>
                  <a:lnTo>
                    <a:pt x="38196" y="63771"/>
                  </a:lnTo>
                  <a:lnTo>
                    <a:pt x="44361" y="73105"/>
                  </a:lnTo>
                  <a:lnTo>
                    <a:pt x="46658" y="82574"/>
                  </a:lnTo>
                  <a:lnTo>
                    <a:pt x="47614" y="126608"/>
                  </a:lnTo>
                  <a:lnTo>
                    <a:pt x="46559" y="128855"/>
                  </a:lnTo>
                  <a:lnTo>
                    <a:pt x="44798" y="130354"/>
                  </a:lnTo>
                  <a:lnTo>
                    <a:pt x="42565" y="131352"/>
                  </a:lnTo>
                  <a:lnTo>
                    <a:pt x="41077" y="133077"/>
                  </a:lnTo>
                  <a:lnTo>
                    <a:pt x="39423" y="137815"/>
                  </a:lnTo>
                  <a:lnTo>
                    <a:pt x="37924" y="139501"/>
                  </a:lnTo>
                  <a:lnTo>
                    <a:pt x="30015" y="142431"/>
                  </a:lnTo>
                  <a:lnTo>
                    <a:pt x="29535" y="141520"/>
                  </a:lnTo>
                  <a:lnTo>
                    <a:pt x="28586" y="115149"/>
                  </a:lnTo>
                  <a:lnTo>
                    <a:pt x="31402" y="106563"/>
                  </a:lnTo>
                  <a:lnTo>
                    <a:pt x="35123" y="98162"/>
                  </a:lnTo>
                  <a:lnTo>
                    <a:pt x="47723" y="50907"/>
                  </a:lnTo>
                  <a:lnTo>
                    <a:pt x="57797" y="30791"/>
                  </a:lnTo>
                  <a:lnTo>
                    <a:pt x="72052" y="12992"/>
                  </a:lnTo>
                  <a:lnTo>
                    <a:pt x="74356" y="6480"/>
                  </a:lnTo>
                  <a:lnTo>
                    <a:pt x="76029" y="4320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499"/>
            <p:cNvSpPr/>
            <p:nvPr>
              <p:custDataLst>
                <p:tags r:id="rId183"/>
              </p:custDataLst>
            </p:nvPr>
          </p:nvSpPr>
          <p:spPr>
            <a:xfrm>
              <a:off x="7296187" y="581466"/>
              <a:ext cx="114264" cy="104286"/>
            </a:xfrm>
            <a:custGeom>
              <a:avLst/>
              <a:gdLst/>
              <a:ahLst/>
              <a:cxnLst/>
              <a:rect l="0" t="0" r="0" b="0"/>
              <a:pathLst>
                <a:path w="114264" h="104286">
                  <a:moveTo>
                    <a:pt x="85688" y="66234"/>
                  </a:moveTo>
                  <a:lnTo>
                    <a:pt x="85688" y="66234"/>
                  </a:lnTo>
                  <a:lnTo>
                    <a:pt x="77488" y="58033"/>
                  </a:lnTo>
                  <a:lnTo>
                    <a:pt x="75367" y="49366"/>
                  </a:lnTo>
                  <a:lnTo>
                    <a:pt x="69694" y="40540"/>
                  </a:lnTo>
                  <a:lnTo>
                    <a:pt x="66485" y="31222"/>
                  </a:lnTo>
                  <a:lnTo>
                    <a:pt x="49340" y="10962"/>
                  </a:lnTo>
                  <a:lnTo>
                    <a:pt x="48366" y="7096"/>
                  </a:lnTo>
                  <a:lnTo>
                    <a:pt x="48107" y="4584"/>
                  </a:lnTo>
                  <a:lnTo>
                    <a:pt x="46876" y="2909"/>
                  </a:lnTo>
                  <a:lnTo>
                    <a:pt x="44996" y="1792"/>
                  </a:lnTo>
                  <a:lnTo>
                    <a:pt x="39433" y="0"/>
                  </a:lnTo>
                  <a:lnTo>
                    <a:pt x="27882" y="9978"/>
                  </a:lnTo>
                  <a:lnTo>
                    <a:pt x="14476" y="23160"/>
                  </a:lnTo>
                  <a:lnTo>
                    <a:pt x="11705" y="31568"/>
                  </a:lnTo>
                  <a:lnTo>
                    <a:pt x="9414" y="41302"/>
                  </a:lnTo>
                  <a:lnTo>
                    <a:pt x="2143" y="56174"/>
                  </a:lnTo>
                  <a:lnTo>
                    <a:pt x="0" y="88450"/>
                  </a:lnTo>
                  <a:lnTo>
                    <a:pt x="2802" y="94805"/>
                  </a:lnTo>
                  <a:lnTo>
                    <a:pt x="8167" y="102452"/>
                  </a:lnTo>
                  <a:lnTo>
                    <a:pt x="11724" y="103497"/>
                  </a:lnTo>
                  <a:lnTo>
                    <a:pt x="31844" y="104285"/>
                  </a:lnTo>
                  <a:lnTo>
                    <a:pt x="33917" y="103243"/>
                  </a:lnTo>
                  <a:lnTo>
                    <a:pt x="35299" y="101490"/>
                  </a:lnTo>
                  <a:lnTo>
                    <a:pt x="37893" y="96720"/>
                  </a:lnTo>
                  <a:lnTo>
                    <a:pt x="44245" y="88084"/>
                  </a:lnTo>
                  <a:lnTo>
                    <a:pt x="47656" y="78823"/>
                  </a:lnTo>
                  <a:lnTo>
                    <a:pt x="52205" y="72535"/>
                  </a:lnTo>
                  <a:lnTo>
                    <a:pt x="57754" y="69034"/>
                  </a:lnTo>
                  <a:lnTo>
                    <a:pt x="60715" y="68101"/>
                  </a:lnTo>
                  <a:lnTo>
                    <a:pt x="62689" y="66420"/>
                  </a:lnTo>
                  <a:lnTo>
                    <a:pt x="66592" y="56840"/>
                  </a:lnTo>
                  <a:lnTo>
                    <a:pt x="75768" y="56712"/>
                  </a:lnTo>
                  <a:lnTo>
                    <a:pt x="76046" y="61766"/>
                  </a:lnTo>
                  <a:lnTo>
                    <a:pt x="77144" y="63256"/>
                  </a:lnTo>
                  <a:lnTo>
                    <a:pt x="81185" y="64910"/>
                  </a:lnTo>
                  <a:lnTo>
                    <a:pt x="82686" y="66410"/>
                  </a:lnTo>
                  <a:lnTo>
                    <a:pt x="84354" y="70898"/>
                  </a:lnTo>
                  <a:lnTo>
                    <a:pt x="85571" y="83533"/>
                  </a:lnTo>
                  <a:lnTo>
                    <a:pt x="86669" y="84117"/>
                  </a:lnTo>
                  <a:lnTo>
                    <a:pt x="90710" y="84765"/>
                  </a:lnTo>
                  <a:lnTo>
                    <a:pt x="96034" y="87876"/>
                  </a:lnTo>
                  <a:lnTo>
                    <a:pt x="101928" y="91728"/>
                  </a:lnTo>
                  <a:lnTo>
                    <a:pt x="114263" y="948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500"/>
            <p:cNvSpPr/>
            <p:nvPr>
              <p:custDataLst>
                <p:tags r:id="rId184"/>
              </p:custDataLst>
            </p:nvPr>
          </p:nvSpPr>
          <p:spPr>
            <a:xfrm>
              <a:off x="7096241" y="429389"/>
              <a:ext cx="171335" cy="294332"/>
            </a:xfrm>
            <a:custGeom>
              <a:avLst/>
              <a:gdLst/>
              <a:ahLst/>
              <a:cxnLst/>
              <a:rect l="0" t="0" r="0" b="0"/>
              <a:pathLst>
                <a:path w="171335" h="294332">
                  <a:moveTo>
                    <a:pt x="9409" y="75436"/>
                  </a:moveTo>
                  <a:lnTo>
                    <a:pt x="9409" y="75436"/>
                  </a:lnTo>
                  <a:lnTo>
                    <a:pt x="9409" y="56813"/>
                  </a:lnTo>
                  <a:lnTo>
                    <a:pt x="0" y="56389"/>
                  </a:lnTo>
                  <a:lnTo>
                    <a:pt x="8095" y="64587"/>
                  </a:lnTo>
                  <a:lnTo>
                    <a:pt x="14350" y="92310"/>
                  </a:lnTo>
                  <a:lnTo>
                    <a:pt x="34912" y="133723"/>
                  </a:lnTo>
                  <a:lnTo>
                    <a:pt x="53868" y="181286"/>
                  </a:lnTo>
                  <a:lnTo>
                    <a:pt x="69736" y="222921"/>
                  </a:lnTo>
                  <a:lnTo>
                    <a:pt x="90901" y="267951"/>
                  </a:lnTo>
                  <a:lnTo>
                    <a:pt x="94938" y="280527"/>
                  </a:lnTo>
                  <a:lnTo>
                    <a:pt x="103170" y="292460"/>
                  </a:lnTo>
                  <a:lnTo>
                    <a:pt x="106819" y="293600"/>
                  </a:lnTo>
                  <a:lnTo>
                    <a:pt x="112729" y="294331"/>
                  </a:lnTo>
                  <a:lnTo>
                    <a:pt x="118809" y="289401"/>
                  </a:lnTo>
                  <a:lnTo>
                    <a:pt x="121531" y="284126"/>
                  </a:lnTo>
                  <a:lnTo>
                    <a:pt x="130170" y="242248"/>
                  </a:lnTo>
                  <a:lnTo>
                    <a:pt x="135451" y="205048"/>
                  </a:lnTo>
                  <a:lnTo>
                    <a:pt x="141315" y="162304"/>
                  </a:lnTo>
                  <a:lnTo>
                    <a:pt x="143532" y="122228"/>
                  </a:lnTo>
                  <a:lnTo>
                    <a:pt x="150242" y="80289"/>
                  </a:lnTo>
                  <a:lnTo>
                    <a:pt x="158561" y="37779"/>
                  </a:lnTo>
                  <a:lnTo>
                    <a:pt x="161772" y="0"/>
                  </a:lnTo>
                  <a:lnTo>
                    <a:pt x="161808" y="13445"/>
                  </a:lnTo>
                  <a:lnTo>
                    <a:pt x="171334" y="373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SMARTInkShape-Group110"/>
          <p:cNvGrpSpPr/>
          <p:nvPr/>
        </p:nvGrpSpPr>
        <p:grpSpPr>
          <a:xfrm>
            <a:off x="1371600" y="1457909"/>
            <a:ext cx="152401" cy="389380"/>
            <a:chOff x="1371600" y="1457909"/>
            <a:chExt cx="152401" cy="389380"/>
          </a:xfrm>
        </p:grpSpPr>
        <p:sp>
          <p:nvSpPr>
            <p:cNvPr id="50" name="SMARTInkShape-501"/>
            <p:cNvSpPr/>
            <p:nvPr>
              <p:custDataLst>
                <p:tags r:id="rId174"/>
              </p:custDataLst>
            </p:nvPr>
          </p:nvSpPr>
          <p:spPr>
            <a:xfrm>
              <a:off x="1382449" y="1704975"/>
              <a:ext cx="132027" cy="19051"/>
            </a:xfrm>
            <a:custGeom>
              <a:avLst/>
              <a:gdLst/>
              <a:ahLst/>
              <a:cxnLst/>
              <a:rect l="0" t="0" r="0" b="0"/>
              <a:pathLst>
                <a:path w="132027" h="19051">
                  <a:moveTo>
                    <a:pt x="8201" y="19050"/>
                  </a:moveTo>
                  <a:lnTo>
                    <a:pt x="8201" y="19050"/>
                  </a:lnTo>
                  <a:lnTo>
                    <a:pt x="0" y="19050"/>
                  </a:lnTo>
                  <a:lnTo>
                    <a:pt x="47197" y="19050"/>
                  </a:lnTo>
                  <a:lnTo>
                    <a:pt x="59399" y="17992"/>
                  </a:lnTo>
                  <a:lnTo>
                    <a:pt x="100652" y="10114"/>
                  </a:lnTo>
                  <a:lnTo>
                    <a:pt x="109615" y="8728"/>
                  </a:lnTo>
                  <a:lnTo>
                    <a:pt x="1320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502"/>
            <p:cNvSpPr/>
            <p:nvPr>
              <p:custDataLst>
                <p:tags r:id="rId175"/>
              </p:custDataLst>
            </p:nvPr>
          </p:nvSpPr>
          <p:spPr>
            <a:xfrm>
              <a:off x="1371600" y="1457909"/>
              <a:ext cx="152401" cy="389380"/>
            </a:xfrm>
            <a:custGeom>
              <a:avLst/>
              <a:gdLst/>
              <a:ahLst/>
              <a:cxnLst/>
              <a:rect l="0" t="0" r="0" b="0"/>
              <a:pathLst>
                <a:path w="152401" h="389380">
                  <a:moveTo>
                    <a:pt x="0" y="180391"/>
                  </a:moveTo>
                  <a:lnTo>
                    <a:pt x="0" y="180391"/>
                  </a:lnTo>
                  <a:lnTo>
                    <a:pt x="9522" y="180391"/>
                  </a:lnTo>
                  <a:lnTo>
                    <a:pt x="9525" y="227608"/>
                  </a:lnTo>
                  <a:lnTo>
                    <a:pt x="9525" y="269647"/>
                  </a:lnTo>
                  <a:lnTo>
                    <a:pt x="8467" y="307422"/>
                  </a:lnTo>
                  <a:lnTo>
                    <a:pt x="392" y="353136"/>
                  </a:lnTo>
                  <a:lnTo>
                    <a:pt x="1" y="389379"/>
                  </a:lnTo>
                  <a:lnTo>
                    <a:pt x="1058" y="346318"/>
                  </a:lnTo>
                  <a:lnTo>
                    <a:pt x="8642" y="300752"/>
                  </a:lnTo>
                  <a:lnTo>
                    <a:pt x="9351" y="262609"/>
                  </a:lnTo>
                  <a:lnTo>
                    <a:pt x="9490" y="219680"/>
                  </a:lnTo>
                  <a:lnTo>
                    <a:pt x="16064" y="174080"/>
                  </a:lnTo>
                  <a:lnTo>
                    <a:pt x="18460" y="133401"/>
                  </a:lnTo>
                  <a:lnTo>
                    <a:pt x="25518" y="86283"/>
                  </a:lnTo>
                  <a:lnTo>
                    <a:pt x="33229" y="45728"/>
                  </a:lnTo>
                  <a:lnTo>
                    <a:pt x="49669" y="9385"/>
                  </a:lnTo>
                  <a:lnTo>
                    <a:pt x="56712" y="0"/>
                  </a:lnTo>
                  <a:lnTo>
                    <a:pt x="57020" y="4645"/>
                  </a:lnTo>
                  <a:lnTo>
                    <a:pt x="59915" y="9854"/>
                  </a:lnTo>
                  <a:lnTo>
                    <a:pt x="70396" y="21821"/>
                  </a:lnTo>
                  <a:lnTo>
                    <a:pt x="73621" y="30893"/>
                  </a:lnTo>
                  <a:lnTo>
                    <a:pt x="78258" y="47901"/>
                  </a:lnTo>
                  <a:lnTo>
                    <a:pt x="83512" y="66346"/>
                  </a:lnTo>
                  <a:lnTo>
                    <a:pt x="87892" y="85216"/>
                  </a:lnTo>
                  <a:lnTo>
                    <a:pt x="100827" y="124505"/>
                  </a:lnTo>
                  <a:lnTo>
                    <a:pt x="104255" y="165976"/>
                  </a:lnTo>
                  <a:lnTo>
                    <a:pt x="115068" y="209576"/>
                  </a:lnTo>
                  <a:lnTo>
                    <a:pt x="123730" y="256671"/>
                  </a:lnTo>
                  <a:lnTo>
                    <a:pt x="131874" y="299170"/>
                  </a:lnTo>
                  <a:lnTo>
                    <a:pt x="141906" y="344323"/>
                  </a:lnTo>
                  <a:lnTo>
                    <a:pt x="142444" y="353086"/>
                  </a:lnTo>
                  <a:lnTo>
                    <a:pt x="145506" y="360508"/>
                  </a:lnTo>
                  <a:lnTo>
                    <a:pt x="152400" y="3708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SMARTInkShape-Group111"/>
          <p:cNvGrpSpPr/>
          <p:nvPr/>
        </p:nvGrpSpPr>
        <p:grpSpPr>
          <a:xfrm>
            <a:off x="209605" y="1562112"/>
            <a:ext cx="733371" cy="590112"/>
            <a:chOff x="209605" y="1562112"/>
            <a:chExt cx="733371" cy="590112"/>
          </a:xfrm>
        </p:grpSpPr>
        <p:sp>
          <p:nvSpPr>
            <p:cNvPr id="53" name="SMARTInkShape-503"/>
            <p:cNvSpPr/>
            <p:nvPr>
              <p:custDataLst>
                <p:tags r:id="rId165"/>
              </p:custDataLst>
            </p:nvPr>
          </p:nvSpPr>
          <p:spPr>
            <a:xfrm>
              <a:off x="924352" y="1828800"/>
              <a:ext cx="18624" cy="19048"/>
            </a:xfrm>
            <a:custGeom>
              <a:avLst/>
              <a:gdLst/>
              <a:ahLst/>
              <a:cxnLst/>
              <a:rect l="0" t="0" r="0" b="0"/>
              <a:pathLst>
                <a:path w="18624" h="19048">
                  <a:moveTo>
                    <a:pt x="18623" y="0"/>
                  </a:moveTo>
                  <a:lnTo>
                    <a:pt x="18623" y="0"/>
                  </a:lnTo>
                  <a:lnTo>
                    <a:pt x="18623" y="14189"/>
                  </a:lnTo>
                  <a:lnTo>
                    <a:pt x="17565" y="15809"/>
                  </a:lnTo>
                  <a:lnTo>
                    <a:pt x="15801" y="16890"/>
                  </a:lnTo>
                  <a:lnTo>
                    <a:pt x="8922" y="18766"/>
                  </a:lnTo>
                  <a:lnTo>
                    <a:pt x="0" y="19039"/>
                  </a:lnTo>
                  <a:lnTo>
                    <a:pt x="4756" y="19047"/>
                  </a:lnTo>
                  <a:lnTo>
                    <a:pt x="6203" y="17989"/>
                  </a:lnTo>
                  <a:lnTo>
                    <a:pt x="7811" y="13992"/>
                  </a:lnTo>
                  <a:lnTo>
                    <a:pt x="9299" y="12504"/>
                  </a:lnTo>
                  <a:lnTo>
                    <a:pt x="18623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504"/>
            <p:cNvSpPr/>
            <p:nvPr>
              <p:custDataLst>
                <p:tags r:id="rId166"/>
              </p:custDataLst>
            </p:nvPr>
          </p:nvSpPr>
          <p:spPr>
            <a:xfrm>
              <a:off x="914400" y="1695450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19050" y="0"/>
                  </a:moveTo>
                  <a:lnTo>
                    <a:pt x="19050" y="0"/>
                  </a:lnTo>
                  <a:lnTo>
                    <a:pt x="9917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505"/>
            <p:cNvSpPr/>
            <p:nvPr>
              <p:custDataLst>
                <p:tags r:id="rId167"/>
              </p:custDataLst>
            </p:nvPr>
          </p:nvSpPr>
          <p:spPr>
            <a:xfrm>
              <a:off x="337674" y="1962150"/>
              <a:ext cx="443377" cy="190074"/>
            </a:xfrm>
            <a:custGeom>
              <a:avLst/>
              <a:gdLst/>
              <a:ahLst/>
              <a:cxnLst/>
              <a:rect l="0" t="0" r="0" b="0"/>
              <a:pathLst>
                <a:path w="443377" h="190074">
                  <a:moveTo>
                    <a:pt x="14751" y="171450"/>
                  </a:moveTo>
                  <a:lnTo>
                    <a:pt x="14751" y="171450"/>
                  </a:lnTo>
                  <a:lnTo>
                    <a:pt x="562" y="185639"/>
                  </a:lnTo>
                  <a:lnTo>
                    <a:pt x="0" y="187259"/>
                  </a:lnTo>
                  <a:lnTo>
                    <a:pt x="684" y="188340"/>
                  </a:lnTo>
                  <a:lnTo>
                    <a:pt x="4329" y="190073"/>
                  </a:lnTo>
                  <a:lnTo>
                    <a:pt x="12653" y="183870"/>
                  </a:lnTo>
                  <a:lnTo>
                    <a:pt x="57926" y="169266"/>
                  </a:lnTo>
                  <a:lnTo>
                    <a:pt x="95657" y="155287"/>
                  </a:lnTo>
                  <a:lnTo>
                    <a:pt x="137310" y="142818"/>
                  </a:lnTo>
                  <a:lnTo>
                    <a:pt x="176426" y="125107"/>
                  </a:lnTo>
                  <a:lnTo>
                    <a:pt x="222331" y="108831"/>
                  </a:lnTo>
                  <a:lnTo>
                    <a:pt x="259583" y="97628"/>
                  </a:lnTo>
                  <a:lnTo>
                    <a:pt x="296373" y="82431"/>
                  </a:lnTo>
                  <a:lnTo>
                    <a:pt x="337786" y="64457"/>
                  </a:lnTo>
                  <a:lnTo>
                    <a:pt x="379573" y="42237"/>
                  </a:lnTo>
                  <a:lnTo>
                    <a:pt x="404010" y="30977"/>
                  </a:lnTo>
                  <a:lnTo>
                    <a:pt x="4433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506"/>
            <p:cNvSpPr/>
            <p:nvPr>
              <p:custDataLst>
                <p:tags r:id="rId168"/>
              </p:custDataLst>
            </p:nvPr>
          </p:nvSpPr>
          <p:spPr>
            <a:xfrm>
              <a:off x="209605" y="1924050"/>
              <a:ext cx="609041" cy="180860"/>
            </a:xfrm>
            <a:custGeom>
              <a:avLst/>
              <a:gdLst/>
              <a:ahLst/>
              <a:cxnLst/>
              <a:rect l="0" t="0" r="0" b="0"/>
              <a:pathLst>
                <a:path w="609041" h="180860">
                  <a:moveTo>
                    <a:pt x="28520" y="171450"/>
                  </a:moveTo>
                  <a:lnTo>
                    <a:pt x="28520" y="171450"/>
                  </a:lnTo>
                  <a:lnTo>
                    <a:pt x="10620" y="178989"/>
                  </a:lnTo>
                  <a:lnTo>
                    <a:pt x="570" y="180859"/>
                  </a:lnTo>
                  <a:lnTo>
                    <a:pt x="0" y="172764"/>
                  </a:lnTo>
                  <a:lnTo>
                    <a:pt x="13207" y="158308"/>
                  </a:lnTo>
                  <a:lnTo>
                    <a:pt x="53203" y="139661"/>
                  </a:lnTo>
                  <a:lnTo>
                    <a:pt x="98759" y="123820"/>
                  </a:lnTo>
                  <a:lnTo>
                    <a:pt x="134351" y="111476"/>
                  </a:lnTo>
                  <a:lnTo>
                    <a:pt x="174530" y="97236"/>
                  </a:lnTo>
                  <a:lnTo>
                    <a:pt x="217127" y="83491"/>
                  </a:lnTo>
                  <a:lnTo>
                    <a:pt x="259381" y="68835"/>
                  </a:lnTo>
                  <a:lnTo>
                    <a:pt x="305415" y="57790"/>
                  </a:lnTo>
                  <a:lnTo>
                    <a:pt x="337851" y="51084"/>
                  </a:lnTo>
                  <a:lnTo>
                    <a:pt x="373434" y="44577"/>
                  </a:lnTo>
                  <a:lnTo>
                    <a:pt x="407593" y="38156"/>
                  </a:lnTo>
                  <a:lnTo>
                    <a:pt x="453752" y="28591"/>
                  </a:lnTo>
                  <a:lnTo>
                    <a:pt x="491417" y="19055"/>
                  </a:lnTo>
                  <a:lnTo>
                    <a:pt x="532589" y="11408"/>
                  </a:lnTo>
                  <a:lnTo>
                    <a:pt x="578048" y="2234"/>
                  </a:lnTo>
                  <a:lnTo>
                    <a:pt x="609040" y="11"/>
                  </a:lnTo>
                  <a:lnTo>
                    <a:pt x="6000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507"/>
            <p:cNvSpPr/>
            <p:nvPr>
              <p:custDataLst>
                <p:tags r:id="rId169"/>
              </p:custDataLst>
            </p:nvPr>
          </p:nvSpPr>
          <p:spPr>
            <a:xfrm>
              <a:off x="666750" y="1562112"/>
              <a:ext cx="95251" cy="104634"/>
            </a:xfrm>
            <a:custGeom>
              <a:avLst/>
              <a:gdLst/>
              <a:ahLst/>
              <a:cxnLst/>
              <a:rect l="0" t="0" r="0" b="0"/>
              <a:pathLst>
                <a:path w="95251" h="104634">
                  <a:moveTo>
                    <a:pt x="0" y="38088"/>
                  </a:moveTo>
                  <a:lnTo>
                    <a:pt x="0" y="38088"/>
                  </a:lnTo>
                  <a:lnTo>
                    <a:pt x="8201" y="46289"/>
                  </a:lnTo>
                  <a:lnTo>
                    <a:pt x="9409" y="55698"/>
                  </a:lnTo>
                  <a:lnTo>
                    <a:pt x="9491" y="61768"/>
                  </a:lnTo>
                  <a:lnTo>
                    <a:pt x="10560" y="63400"/>
                  </a:lnTo>
                  <a:lnTo>
                    <a:pt x="12332" y="64487"/>
                  </a:lnTo>
                  <a:lnTo>
                    <a:pt x="14571" y="65213"/>
                  </a:lnTo>
                  <a:lnTo>
                    <a:pt x="16064" y="66754"/>
                  </a:lnTo>
                  <a:lnTo>
                    <a:pt x="17723" y="71290"/>
                  </a:lnTo>
                  <a:lnTo>
                    <a:pt x="19016" y="93394"/>
                  </a:lnTo>
                  <a:lnTo>
                    <a:pt x="28458" y="104633"/>
                  </a:lnTo>
                  <a:lnTo>
                    <a:pt x="28574" y="82096"/>
                  </a:lnTo>
                  <a:lnTo>
                    <a:pt x="31397" y="75991"/>
                  </a:lnTo>
                  <a:lnTo>
                    <a:pt x="35121" y="69751"/>
                  </a:lnTo>
                  <a:lnTo>
                    <a:pt x="37511" y="57121"/>
                  </a:lnTo>
                  <a:lnTo>
                    <a:pt x="38090" y="16255"/>
                  </a:lnTo>
                  <a:lnTo>
                    <a:pt x="39152" y="14008"/>
                  </a:lnTo>
                  <a:lnTo>
                    <a:pt x="40918" y="12509"/>
                  </a:lnTo>
                  <a:lnTo>
                    <a:pt x="43153" y="11511"/>
                  </a:lnTo>
                  <a:lnTo>
                    <a:pt x="44644" y="9786"/>
                  </a:lnTo>
                  <a:lnTo>
                    <a:pt x="47509" y="432"/>
                  </a:lnTo>
                  <a:lnTo>
                    <a:pt x="61811" y="0"/>
                  </a:lnTo>
                  <a:lnTo>
                    <a:pt x="63432" y="1054"/>
                  </a:lnTo>
                  <a:lnTo>
                    <a:pt x="64513" y="2815"/>
                  </a:lnTo>
                  <a:lnTo>
                    <a:pt x="66035" y="10351"/>
                  </a:lnTo>
                  <a:lnTo>
                    <a:pt x="66248" y="13246"/>
                  </a:lnTo>
                  <a:lnTo>
                    <a:pt x="67449" y="15177"/>
                  </a:lnTo>
                  <a:lnTo>
                    <a:pt x="69307" y="16464"/>
                  </a:lnTo>
                  <a:lnTo>
                    <a:pt x="74195" y="18952"/>
                  </a:lnTo>
                  <a:lnTo>
                    <a:pt x="79895" y="23586"/>
                  </a:lnTo>
                  <a:lnTo>
                    <a:pt x="83134" y="31995"/>
                  </a:lnTo>
                  <a:lnTo>
                    <a:pt x="86442" y="53161"/>
                  </a:lnTo>
                  <a:lnTo>
                    <a:pt x="93197" y="66504"/>
                  </a:lnTo>
                  <a:lnTo>
                    <a:pt x="95250" y="857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508"/>
            <p:cNvSpPr/>
            <p:nvPr>
              <p:custDataLst>
                <p:tags r:id="rId170"/>
              </p:custDataLst>
            </p:nvPr>
          </p:nvSpPr>
          <p:spPr>
            <a:xfrm>
              <a:off x="523875" y="1781175"/>
              <a:ext cx="76201" cy="66676"/>
            </a:xfrm>
            <a:custGeom>
              <a:avLst/>
              <a:gdLst/>
              <a:ahLst/>
              <a:cxnLst/>
              <a:rect l="0" t="0" r="0" b="0"/>
              <a:pathLst>
                <a:path w="76201" h="66676">
                  <a:moveTo>
                    <a:pt x="0" y="66675"/>
                  </a:moveTo>
                  <a:lnTo>
                    <a:pt x="0" y="66675"/>
                  </a:lnTo>
                  <a:lnTo>
                    <a:pt x="0" y="61619"/>
                  </a:lnTo>
                  <a:lnTo>
                    <a:pt x="1058" y="60129"/>
                  </a:lnTo>
                  <a:lnTo>
                    <a:pt x="2822" y="59136"/>
                  </a:lnTo>
                  <a:lnTo>
                    <a:pt x="5056" y="58474"/>
                  </a:lnTo>
                  <a:lnTo>
                    <a:pt x="6546" y="56974"/>
                  </a:lnTo>
                  <a:lnTo>
                    <a:pt x="8201" y="52486"/>
                  </a:lnTo>
                  <a:lnTo>
                    <a:pt x="9701" y="50866"/>
                  </a:lnTo>
                  <a:lnTo>
                    <a:pt x="14189" y="49065"/>
                  </a:lnTo>
                  <a:lnTo>
                    <a:pt x="15809" y="47527"/>
                  </a:lnTo>
                  <a:lnTo>
                    <a:pt x="17610" y="42995"/>
                  </a:lnTo>
                  <a:lnTo>
                    <a:pt x="19148" y="41364"/>
                  </a:lnTo>
                  <a:lnTo>
                    <a:pt x="38292" y="30752"/>
                  </a:lnTo>
                  <a:lnTo>
                    <a:pt x="41403" y="30026"/>
                  </a:lnTo>
                  <a:lnTo>
                    <a:pt x="50838" y="23948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509"/>
            <p:cNvSpPr/>
            <p:nvPr>
              <p:custDataLst>
                <p:tags r:id="rId171"/>
              </p:custDataLst>
            </p:nvPr>
          </p:nvSpPr>
          <p:spPr>
            <a:xfrm>
              <a:off x="542978" y="1600211"/>
              <a:ext cx="66623" cy="304790"/>
            </a:xfrm>
            <a:custGeom>
              <a:avLst/>
              <a:gdLst/>
              <a:ahLst/>
              <a:cxnLst/>
              <a:rect l="0" t="0" r="0" b="0"/>
              <a:pathLst>
                <a:path w="66623" h="304790">
                  <a:moveTo>
                    <a:pt x="66622" y="38089"/>
                  </a:moveTo>
                  <a:lnTo>
                    <a:pt x="66622" y="38089"/>
                  </a:lnTo>
                  <a:lnTo>
                    <a:pt x="61566" y="33033"/>
                  </a:lnTo>
                  <a:lnTo>
                    <a:pt x="59083" y="27728"/>
                  </a:lnTo>
                  <a:lnTo>
                    <a:pt x="57213" y="19547"/>
                  </a:lnTo>
                  <a:lnTo>
                    <a:pt x="52075" y="14133"/>
                  </a:lnTo>
                  <a:lnTo>
                    <a:pt x="46751" y="11567"/>
                  </a:lnTo>
                  <a:lnTo>
                    <a:pt x="43850" y="10883"/>
                  </a:lnTo>
                  <a:lnTo>
                    <a:pt x="41916" y="9368"/>
                  </a:lnTo>
                  <a:lnTo>
                    <a:pt x="38556" y="1433"/>
                  </a:lnTo>
                  <a:lnTo>
                    <a:pt x="35451" y="631"/>
                  </a:lnTo>
                  <a:lnTo>
                    <a:pt x="23586" y="0"/>
                  </a:lnTo>
                  <a:lnTo>
                    <a:pt x="22056" y="1055"/>
                  </a:lnTo>
                  <a:lnTo>
                    <a:pt x="21036" y="2816"/>
                  </a:lnTo>
                  <a:lnTo>
                    <a:pt x="19601" y="10352"/>
                  </a:lnTo>
                  <a:lnTo>
                    <a:pt x="19400" y="13247"/>
                  </a:lnTo>
                  <a:lnTo>
                    <a:pt x="16354" y="19287"/>
                  </a:lnTo>
                  <a:lnTo>
                    <a:pt x="12531" y="25499"/>
                  </a:lnTo>
                  <a:lnTo>
                    <a:pt x="10378" y="36005"/>
                  </a:lnTo>
                  <a:lnTo>
                    <a:pt x="8682" y="52053"/>
                  </a:lnTo>
                  <a:lnTo>
                    <a:pt x="853" y="82454"/>
                  </a:lnTo>
                  <a:lnTo>
                    <a:pt x="0" y="123995"/>
                  </a:lnTo>
                  <a:lnTo>
                    <a:pt x="1029" y="136594"/>
                  </a:lnTo>
                  <a:lnTo>
                    <a:pt x="11707" y="180969"/>
                  </a:lnTo>
                  <a:lnTo>
                    <a:pt x="16837" y="200015"/>
                  </a:lnTo>
                  <a:lnTo>
                    <a:pt x="21179" y="219064"/>
                  </a:lnTo>
                  <a:lnTo>
                    <a:pt x="35870" y="264455"/>
                  </a:lnTo>
                  <a:lnTo>
                    <a:pt x="38819" y="288816"/>
                  </a:lnTo>
                  <a:lnTo>
                    <a:pt x="47572" y="304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510"/>
            <p:cNvSpPr/>
            <p:nvPr>
              <p:custDataLst>
                <p:tags r:id="rId172"/>
              </p:custDataLst>
            </p:nvPr>
          </p:nvSpPr>
          <p:spPr>
            <a:xfrm>
              <a:off x="419103" y="1753031"/>
              <a:ext cx="66673" cy="151850"/>
            </a:xfrm>
            <a:custGeom>
              <a:avLst/>
              <a:gdLst/>
              <a:ahLst/>
              <a:cxnLst/>
              <a:rect l="0" t="0" r="0" b="0"/>
              <a:pathLst>
                <a:path w="66673" h="151850">
                  <a:moveTo>
                    <a:pt x="9522" y="85294"/>
                  </a:moveTo>
                  <a:lnTo>
                    <a:pt x="9522" y="85294"/>
                  </a:lnTo>
                  <a:lnTo>
                    <a:pt x="28145" y="85294"/>
                  </a:lnTo>
                  <a:lnTo>
                    <a:pt x="42750" y="71105"/>
                  </a:lnTo>
                  <a:lnTo>
                    <a:pt x="45457" y="65582"/>
                  </a:lnTo>
                  <a:lnTo>
                    <a:pt x="46179" y="62628"/>
                  </a:lnTo>
                  <a:lnTo>
                    <a:pt x="56180" y="47364"/>
                  </a:lnTo>
                  <a:lnTo>
                    <a:pt x="57144" y="14110"/>
                  </a:lnTo>
                  <a:lnTo>
                    <a:pt x="56086" y="12438"/>
                  </a:lnTo>
                  <a:lnTo>
                    <a:pt x="54323" y="11323"/>
                  </a:lnTo>
                  <a:lnTo>
                    <a:pt x="52090" y="10580"/>
                  </a:lnTo>
                  <a:lnTo>
                    <a:pt x="39813" y="1024"/>
                  </a:lnTo>
                  <a:lnTo>
                    <a:pt x="33549" y="0"/>
                  </a:lnTo>
                  <a:lnTo>
                    <a:pt x="31890" y="915"/>
                  </a:lnTo>
                  <a:lnTo>
                    <a:pt x="30784" y="2583"/>
                  </a:lnTo>
                  <a:lnTo>
                    <a:pt x="30047" y="4753"/>
                  </a:lnTo>
                  <a:lnTo>
                    <a:pt x="28497" y="6200"/>
                  </a:lnTo>
                  <a:lnTo>
                    <a:pt x="18405" y="11345"/>
                  </a:lnTo>
                  <a:lnTo>
                    <a:pt x="15444" y="13769"/>
                  </a:lnTo>
                  <a:lnTo>
                    <a:pt x="12154" y="19286"/>
                  </a:lnTo>
                  <a:lnTo>
                    <a:pt x="8810" y="34582"/>
                  </a:lnTo>
                  <a:lnTo>
                    <a:pt x="3079" y="44045"/>
                  </a:lnTo>
                  <a:lnTo>
                    <a:pt x="606" y="56724"/>
                  </a:lnTo>
                  <a:lnTo>
                    <a:pt x="2" y="104170"/>
                  </a:lnTo>
                  <a:lnTo>
                    <a:pt x="0" y="107403"/>
                  </a:lnTo>
                  <a:lnTo>
                    <a:pt x="2821" y="113817"/>
                  </a:lnTo>
                  <a:lnTo>
                    <a:pt x="6544" y="120196"/>
                  </a:lnTo>
                  <a:lnTo>
                    <a:pt x="9698" y="129737"/>
                  </a:lnTo>
                  <a:lnTo>
                    <a:pt x="17607" y="140562"/>
                  </a:lnTo>
                  <a:lnTo>
                    <a:pt x="21229" y="141607"/>
                  </a:lnTo>
                  <a:lnTo>
                    <a:pt x="23677" y="141886"/>
                  </a:lnTo>
                  <a:lnTo>
                    <a:pt x="29219" y="145018"/>
                  </a:lnTo>
                  <a:lnTo>
                    <a:pt x="35209" y="148880"/>
                  </a:lnTo>
                  <a:lnTo>
                    <a:pt x="45778" y="151562"/>
                  </a:lnTo>
                  <a:lnTo>
                    <a:pt x="52132" y="151849"/>
                  </a:lnTo>
                  <a:lnTo>
                    <a:pt x="53804" y="150830"/>
                  </a:lnTo>
                  <a:lnTo>
                    <a:pt x="54918" y="149093"/>
                  </a:lnTo>
                  <a:lnTo>
                    <a:pt x="55661" y="146877"/>
                  </a:lnTo>
                  <a:lnTo>
                    <a:pt x="57215" y="145399"/>
                  </a:lnTo>
                  <a:lnTo>
                    <a:pt x="66672" y="1424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511"/>
            <p:cNvSpPr/>
            <p:nvPr>
              <p:custDataLst>
                <p:tags r:id="rId173"/>
              </p:custDataLst>
            </p:nvPr>
          </p:nvSpPr>
          <p:spPr>
            <a:xfrm>
              <a:off x="258548" y="1619289"/>
              <a:ext cx="112928" cy="314122"/>
            </a:xfrm>
            <a:custGeom>
              <a:avLst/>
              <a:gdLst/>
              <a:ahLst/>
              <a:cxnLst/>
              <a:rect l="0" t="0" r="0" b="0"/>
              <a:pathLst>
                <a:path w="112928" h="314122">
                  <a:moveTo>
                    <a:pt x="112927" y="199986"/>
                  </a:moveTo>
                  <a:lnTo>
                    <a:pt x="112927" y="199986"/>
                  </a:lnTo>
                  <a:lnTo>
                    <a:pt x="103794" y="199986"/>
                  </a:lnTo>
                  <a:lnTo>
                    <a:pt x="103436" y="191785"/>
                  </a:lnTo>
                  <a:lnTo>
                    <a:pt x="102367" y="191344"/>
                  </a:lnTo>
                  <a:lnTo>
                    <a:pt x="98356" y="190853"/>
                  </a:lnTo>
                  <a:lnTo>
                    <a:pt x="96863" y="189664"/>
                  </a:lnTo>
                  <a:lnTo>
                    <a:pt x="95204" y="185521"/>
                  </a:lnTo>
                  <a:lnTo>
                    <a:pt x="93703" y="183993"/>
                  </a:lnTo>
                  <a:lnTo>
                    <a:pt x="85793" y="181338"/>
                  </a:lnTo>
                  <a:lnTo>
                    <a:pt x="52564" y="180939"/>
                  </a:lnTo>
                  <a:lnTo>
                    <a:pt x="50460" y="181996"/>
                  </a:lnTo>
                  <a:lnTo>
                    <a:pt x="49057" y="183760"/>
                  </a:lnTo>
                  <a:lnTo>
                    <a:pt x="48122" y="185993"/>
                  </a:lnTo>
                  <a:lnTo>
                    <a:pt x="46440" y="187482"/>
                  </a:lnTo>
                  <a:lnTo>
                    <a:pt x="36137" y="192695"/>
                  </a:lnTo>
                  <a:lnTo>
                    <a:pt x="14467" y="212817"/>
                  </a:lnTo>
                  <a:lnTo>
                    <a:pt x="10959" y="219094"/>
                  </a:lnTo>
                  <a:lnTo>
                    <a:pt x="7463" y="234919"/>
                  </a:lnTo>
                  <a:lnTo>
                    <a:pt x="1716" y="245497"/>
                  </a:lnTo>
                  <a:lnTo>
                    <a:pt x="0" y="255844"/>
                  </a:lnTo>
                  <a:lnTo>
                    <a:pt x="2059" y="264675"/>
                  </a:lnTo>
                  <a:lnTo>
                    <a:pt x="5444" y="272128"/>
                  </a:lnTo>
                  <a:lnTo>
                    <a:pt x="8408" y="282275"/>
                  </a:lnTo>
                  <a:lnTo>
                    <a:pt x="14460" y="291984"/>
                  </a:lnTo>
                  <a:lnTo>
                    <a:pt x="17782" y="301563"/>
                  </a:lnTo>
                  <a:lnTo>
                    <a:pt x="22310" y="307926"/>
                  </a:lnTo>
                  <a:lnTo>
                    <a:pt x="27850" y="311459"/>
                  </a:lnTo>
                  <a:lnTo>
                    <a:pt x="40030" y="313728"/>
                  </a:lnTo>
                  <a:lnTo>
                    <a:pt x="49465" y="314121"/>
                  </a:lnTo>
                  <a:lnTo>
                    <a:pt x="55794" y="311390"/>
                  </a:lnTo>
                  <a:lnTo>
                    <a:pt x="87527" y="282486"/>
                  </a:lnTo>
                  <a:lnTo>
                    <a:pt x="91055" y="276164"/>
                  </a:lnTo>
                  <a:lnTo>
                    <a:pt x="102409" y="234539"/>
                  </a:lnTo>
                  <a:lnTo>
                    <a:pt x="103315" y="189174"/>
                  </a:lnTo>
                  <a:lnTo>
                    <a:pt x="103391" y="147723"/>
                  </a:lnTo>
                  <a:lnTo>
                    <a:pt x="102341" y="114403"/>
                  </a:lnTo>
                  <a:lnTo>
                    <a:pt x="91643" y="66830"/>
                  </a:lnTo>
                  <a:lnTo>
                    <a:pt x="86512" y="47644"/>
                  </a:lnTo>
                  <a:lnTo>
                    <a:pt x="84254" y="35970"/>
                  </a:lnTo>
                  <a:lnTo>
                    <a:pt x="74055" y="9793"/>
                  </a:lnTo>
                  <a:lnTo>
                    <a:pt x="65337" y="0"/>
                  </a:lnTo>
                  <a:lnTo>
                    <a:pt x="65312" y="5029"/>
                  </a:lnTo>
                  <a:lnTo>
                    <a:pt x="62484" y="10327"/>
                  </a:lnTo>
                  <a:lnTo>
                    <a:pt x="58758" y="16210"/>
                  </a:lnTo>
                  <a:lnTo>
                    <a:pt x="56366" y="28610"/>
                  </a:lnTo>
                  <a:lnTo>
                    <a:pt x="55811" y="64023"/>
                  </a:lnTo>
                  <a:lnTo>
                    <a:pt x="65480" y="109002"/>
                  </a:lnTo>
                  <a:lnTo>
                    <a:pt x="74925" y="154656"/>
                  </a:lnTo>
                  <a:lnTo>
                    <a:pt x="91246" y="199935"/>
                  </a:lnTo>
                  <a:lnTo>
                    <a:pt x="94589" y="230671"/>
                  </a:lnTo>
                  <a:lnTo>
                    <a:pt x="102032" y="250228"/>
                  </a:lnTo>
                  <a:lnTo>
                    <a:pt x="104190" y="268864"/>
                  </a:lnTo>
                  <a:lnTo>
                    <a:pt x="106044" y="271304"/>
                  </a:lnTo>
                  <a:lnTo>
                    <a:pt x="108338" y="272932"/>
                  </a:lnTo>
                  <a:lnTo>
                    <a:pt x="109868" y="275075"/>
                  </a:lnTo>
                  <a:lnTo>
                    <a:pt x="112927" y="2857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SMARTInkShape-Group112"/>
          <p:cNvGrpSpPr/>
          <p:nvPr/>
        </p:nvGrpSpPr>
        <p:grpSpPr>
          <a:xfrm>
            <a:off x="1866901" y="1419259"/>
            <a:ext cx="1733422" cy="417574"/>
            <a:chOff x="1866901" y="1419259"/>
            <a:chExt cx="1733422" cy="417574"/>
          </a:xfrm>
        </p:grpSpPr>
        <p:sp>
          <p:nvSpPr>
            <p:cNvPr id="63" name="SMARTInkShape-512"/>
            <p:cNvSpPr/>
            <p:nvPr>
              <p:custDataLst>
                <p:tags r:id="rId155"/>
              </p:custDataLst>
            </p:nvPr>
          </p:nvSpPr>
          <p:spPr>
            <a:xfrm>
              <a:off x="3486189" y="1419416"/>
              <a:ext cx="114134" cy="312636"/>
            </a:xfrm>
            <a:custGeom>
              <a:avLst/>
              <a:gdLst/>
              <a:ahLst/>
              <a:cxnLst/>
              <a:rect l="0" t="0" r="0" b="0"/>
              <a:pathLst>
                <a:path w="114134" h="312636">
                  <a:moveTo>
                    <a:pt x="95211" y="218884"/>
                  </a:moveTo>
                  <a:lnTo>
                    <a:pt x="95211" y="218884"/>
                  </a:lnTo>
                  <a:lnTo>
                    <a:pt x="95211" y="201192"/>
                  </a:lnTo>
                  <a:lnTo>
                    <a:pt x="82119" y="199044"/>
                  </a:lnTo>
                  <a:lnTo>
                    <a:pt x="80133" y="197190"/>
                  </a:lnTo>
                  <a:lnTo>
                    <a:pt x="78809" y="194897"/>
                  </a:lnTo>
                  <a:lnTo>
                    <a:pt x="76868" y="193367"/>
                  </a:lnTo>
                  <a:lnTo>
                    <a:pt x="71889" y="191668"/>
                  </a:lnTo>
                  <a:lnTo>
                    <a:pt x="44010" y="190319"/>
                  </a:lnTo>
                  <a:lnTo>
                    <a:pt x="37883" y="193136"/>
                  </a:lnTo>
                  <a:lnTo>
                    <a:pt x="15441" y="212975"/>
                  </a:lnTo>
                  <a:lnTo>
                    <a:pt x="12132" y="219080"/>
                  </a:lnTo>
                  <a:lnTo>
                    <a:pt x="9604" y="225321"/>
                  </a:lnTo>
                  <a:lnTo>
                    <a:pt x="3288" y="234785"/>
                  </a:lnTo>
                  <a:lnTo>
                    <a:pt x="947" y="244292"/>
                  </a:lnTo>
                  <a:lnTo>
                    <a:pt x="0" y="274741"/>
                  </a:lnTo>
                  <a:lnTo>
                    <a:pt x="2800" y="283573"/>
                  </a:lnTo>
                  <a:lnTo>
                    <a:pt x="6514" y="291026"/>
                  </a:lnTo>
                  <a:lnTo>
                    <a:pt x="8165" y="297867"/>
                  </a:lnTo>
                  <a:lnTo>
                    <a:pt x="9664" y="300114"/>
                  </a:lnTo>
                  <a:lnTo>
                    <a:pt x="11721" y="301612"/>
                  </a:lnTo>
                  <a:lnTo>
                    <a:pt x="16829" y="304336"/>
                  </a:lnTo>
                  <a:lnTo>
                    <a:pt x="26785" y="312635"/>
                  </a:lnTo>
                  <a:lnTo>
                    <a:pt x="28427" y="312076"/>
                  </a:lnTo>
                  <a:lnTo>
                    <a:pt x="51189" y="291456"/>
                  </a:lnTo>
                  <a:lnTo>
                    <a:pt x="76178" y="247194"/>
                  </a:lnTo>
                  <a:lnTo>
                    <a:pt x="81460" y="233583"/>
                  </a:lnTo>
                  <a:lnTo>
                    <a:pt x="85129" y="194792"/>
                  </a:lnTo>
                  <a:lnTo>
                    <a:pt x="92122" y="154192"/>
                  </a:lnTo>
                  <a:lnTo>
                    <a:pt x="99861" y="109902"/>
                  </a:lnTo>
                  <a:lnTo>
                    <a:pt x="106916" y="68752"/>
                  </a:lnTo>
                  <a:lnTo>
                    <a:pt x="112085" y="45284"/>
                  </a:lnTo>
                  <a:lnTo>
                    <a:pt x="114133" y="7148"/>
                  </a:lnTo>
                  <a:lnTo>
                    <a:pt x="113118" y="4702"/>
                  </a:lnTo>
                  <a:lnTo>
                    <a:pt x="111382" y="3071"/>
                  </a:lnTo>
                  <a:lnTo>
                    <a:pt x="106049" y="453"/>
                  </a:lnTo>
                  <a:lnTo>
                    <a:pt x="100068" y="0"/>
                  </a:lnTo>
                  <a:lnTo>
                    <a:pt x="98450" y="995"/>
                  </a:lnTo>
                  <a:lnTo>
                    <a:pt x="97370" y="2716"/>
                  </a:lnTo>
                  <a:lnTo>
                    <a:pt x="96650" y="4922"/>
                  </a:lnTo>
                  <a:lnTo>
                    <a:pt x="88949" y="17125"/>
                  </a:lnTo>
                  <a:lnTo>
                    <a:pt x="85877" y="60051"/>
                  </a:lnTo>
                  <a:lnTo>
                    <a:pt x="85703" y="106842"/>
                  </a:lnTo>
                  <a:lnTo>
                    <a:pt x="85688" y="151448"/>
                  </a:lnTo>
                  <a:lnTo>
                    <a:pt x="85686" y="191672"/>
                  </a:lnTo>
                  <a:lnTo>
                    <a:pt x="85686" y="234321"/>
                  </a:lnTo>
                  <a:lnTo>
                    <a:pt x="85686" y="2665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513"/>
            <p:cNvSpPr/>
            <p:nvPr>
              <p:custDataLst>
                <p:tags r:id="rId156"/>
              </p:custDataLst>
            </p:nvPr>
          </p:nvSpPr>
          <p:spPr>
            <a:xfrm>
              <a:off x="3334181" y="1600203"/>
              <a:ext cx="94820" cy="129016"/>
            </a:xfrm>
            <a:custGeom>
              <a:avLst/>
              <a:gdLst/>
              <a:ahLst/>
              <a:cxnLst/>
              <a:rect l="0" t="0" r="0" b="0"/>
              <a:pathLst>
                <a:path w="94820" h="129016">
                  <a:moveTo>
                    <a:pt x="28144" y="47622"/>
                  </a:moveTo>
                  <a:lnTo>
                    <a:pt x="28144" y="47622"/>
                  </a:lnTo>
                  <a:lnTo>
                    <a:pt x="28144" y="39421"/>
                  </a:lnTo>
                  <a:lnTo>
                    <a:pt x="29202" y="38980"/>
                  </a:lnTo>
                  <a:lnTo>
                    <a:pt x="33201" y="38489"/>
                  </a:lnTo>
                  <a:lnTo>
                    <a:pt x="34690" y="37300"/>
                  </a:lnTo>
                  <a:lnTo>
                    <a:pt x="36345" y="33157"/>
                  </a:lnTo>
                  <a:lnTo>
                    <a:pt x="37845" y="31629"/>
                  </a:lnTo>
                  <a:lnTo>
                    <a:pt x="45754" y="28974"/>
                  </a:lnTo>
                  <a:lnTo>
                    <a:pt x="46554" y="25929"/>
                  </a:lnTo>
                  <a:lnTo>
                    <a:pt x="46768" y="23635"/>
                  </a:lnTo>
                  <a:lnTo>
                    <a:pt x="47968" y="22105"/>
                  </a:lnTo>
                  <a:lnTo>
                    <a:pt x="55357" y="19450"/>
                  </a:lnTo>
                  <a:lnTo>
                    <a:pt x="56114" y="16404"/>
                  </a:lnTo>
                  <a:lnTo>
                    <a:pt x="56316" y="14110"/>
                  </a:lnTo>
                  <a:lnTo>
                    <a:pt x="57508" y="12580"/>
                  </a:lnTo>
                  <a:lnTo>
                    <a:pt x="61656" y="10881"/>
                  </a:lnTo>
                  <a:lnTo>
                    <a:pt x="63185" y="9370"/>
                  </a:lnTo>
                  <a:lnTo>
                    <a:pt x="66125" y="425"/>
                  </a:lnTo>
                  <a:lnTo>
                    <a:pt x="47701" y="0"/>
                  </a:lnTo>
                  <a:lnTo>
                    <a:pt x="24817" y="22387"/>
                  </a:lnTo>
                  <a:lnTo>
                    <a:pt x="21374" y="28645"/>
                  </a:lnTo>
                  <a:lnTo>
                    <a:pt x="9026" y="62617"/>
                  </a:lnTo>
                  <a:lnTo>
                    <a:pt x="1751" y="76023"/>
                  </a:lnTo>
                  <a:lnTo>
                    <a:pt x="0" y="88863"/>
                  </a:lnTo>
                  <a:lnTo>
                    <a:pt x="2583" y="95232"/>
                  </a:lnTo>
                  <a:lnTo>
                    <a:pt x="6200" y="101590"/>
                  </a:lnTo>
                  <a:lnTo>
                    <a:pt x="8713" y="112415"/>
                  </a:lnTo>
                  <a:lnTo>
                    <a:pt x="14037" y="118796"/>
                  </a:lnTo>
                  <a:lnTo>
                    <a:pt x="19405" y="121588"/>
                  </a:lnTo>
                  <a:lnTo>
                    <a:pt x="22318" y="122333"/>
                  </a:lnTo>
                  <a:lnTo>
                    <a:pt x="31474" y="128437"/>
                  </a:lnTo>
                  <a:lnTo>
                    <a:pt x="34597" y="129015"/>
                  </a:lnTo>
                  <a:lnTo>
                    <a:pt x="37738" y="128342"/>
                  </a:lnTo>
                  <a:lnTo>
                    <a:pt x="45108" y="125831"/>
                  </a:lnTo>
                  <a:lnTo>
                    <a:pt x="67086" y="121397"/>
                  </a:lnTo>
                  <a:lnTo>
                    <a:pt x="94819" y="1142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514"/>
            <p:cNvSpPr/>
            <p:nvPr>
              <p:custDataLst>
                <p:tags r:id="rId157"/>
              </p:custDataLst>
            </p:nvPr>
          </p:nvSpPr>
          <p:spPr>
            <a:xfrm>
              <a:off x="3143250" y="1590675"/>
              <a:ext cx="142876" cy="152386"/>
            </a:xfrm>
            <a:custGeom>
              <a:avLst/>
              <a:gdLst/>
              <a:ahLst/>
              <a:cxnLst/>
              <a:rect l="0" t="0" r="0" b="0"/>
              <a:pathLst>
                <a:path w="142876" h="152386">
                  <a:moveTo>
                    <a:pt x="0" y="0"/>
                  </a:moveTo>
                  <a:lnTo>
                    <a:pt x="0" y="0"/>
                  </a:lnTo>
                  <a:lnTo>
                    <a:pt x="0" y="45697"/>
                  </a:lnTo>
                  <a:lnTo>
                    <a:pt x="0" y="92626"/>
                  </a:lnTo>
                  <a:lnTo>
                    <a:pt x="0" y="125522"/>
                  </a:lnTo>
                  <a:lnTo>
                    <a:pt x="2822" y="132693"/>
                  </a:lnTo>
                  <a:lnTo>
                    <a:pt x="6546" y="139408"/>
                  </a:lnTo>
                  <a:lnTo>
                    <a:pt x="8201" y="145920"/>
                  </a:lnTo>
                  <a:lnTo>
                    <a:pt x="9701" y="148080"/>
                  </a:lnTo>
                  <a:lnTo>
                    <a:pt x="11758" y="149520"/>
                  </a:lnTo>
                  <a:lnTo>
                    <a:pt x="18624" y="152232"/>
                  </a:lnTo>
                  <a:lnTo>
                    <a:pt x="27213" y="152385"/>
                  </a:lnTo>
                  <a:lnTo>
                    <a:pt x="33228" y="147339"/>
                  </a:lnTo>
                  <a:lnTo>
                    <a:pt x="35935" y="142037"/>
                  </a:lnTo>
                  <a:lnTo>
                    <a:pt x="36656" y="139141"/>
                  </a:lnTo>
                  <a:lnTo>
                    <a:pt x="53204" y="109838"/>
                  </a:lnTo>
                  <a:lnTo>
                    <a:pt x="57039" y="92752"/>
                  </a:lnTo>
                  <a:lnTo>
                    <a:pt x="63349" y="79458"/>
                  </a:lnTo>
                  <a:lnTo>
                    <a:pt x="66748" y="63642"/>
                  </a:lnTo>
                  <a:lnTo>
                    <a:pt x="73987" y="51783"/>
                  </a:lnTo>
                  <a:lnTo>
                    <a:pt x="81777" y="41566"/>
                  </a:lnTo>
                  <a:lnTo>
                    <a:pt x="84555" y="31836"/>
                  </a:lnTo>
                  <a:lnTo>
                    <a:pt x="85571" y="20943"/>
                  </a:lnTo>
                  <a:lnTo>
                    <a:pt x="86681" y="20312"/>
                  </a:lnTo>
                  <a:lnTo>
                    <a:pt x="93913" y="19216"/>
                  </a:lnTo>
                  <a:lnTo>
                    <a:pt x="94359" y="20219"/>
                  </a:lnTo>
                  <a:lnTo>
                    <a:pt x="96308" y="63580"/>
                  </a:lnTo>
                  <a:lnTo>
                    <a:pt x="102789" y="76216"/>
                  </a:lnTo>
                  <a:lnTo>
                    <a:pt x="103450" y="79386"/>
                  </a:lnTo>
                  <a:lnTo>
                    <a:pt x="122374" y="112419"/>
                  </a:lnTo>
                  <a:lnTo>
                    <a:pt x="128452" y="118799"/>
                  </a:lnTo>
                  <a:lnTo>
                    <a:pt x="133995" y="121591"/>
                  </a:lnTo>
                  <a:lnTo>
                    <a:pt x="142875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515"/>
            <p:cNvSpPr/>
            <p:nvPr>
              <p:custDataLst>
                <p:tags r:id="rId158"/>
              </p:custDataLst>
            </p:nvPr>
          </p:nvSpPr>
          <p:spPr>
            <a:xfrm>
              <a:off x="3076575" y="1419259"/>
              <a:ext cx="9526" cy="333342"/>
            </a:xfrm>
            <a:custGeom>
              <a:avLst/>
              <a:gdLst/>
              <a:ahLst/>
              <a:cxnLst/>
              <a:rect l="0" t="0" r="0" b="0"/>
              <a:pathLst>
                <a:path w="9526" h="333342">
                  <a:moveTo>
                    <a:pt x="0" y="9491"/>
                  </a:moveTo>
                  <a:lnTo>
                    <a:pt x="0" y="9491"/>
                  </a:lnTo>
                  <a:lnTo>
                    <a:pt x="0" y="0"/>
                  </a:lnTo>
                  <a:lnTo>
                    <a:pt x="0" y="46312"/>
                  </a:lnTo>
                  <a:lnTo>
                    <a:pt x="0" y="90883"/>
                  </a:lnTo>
                  <a:lnTo>
                    <a:pt x="0" y="135096"/>
                  </a:lnTo>
                  <a:lnTo>
                    <a:pt x="7539" y="178353"/>
                  </a:lnTo>
                  <a:lnTo>
                    <a:pt x="8205" y="218896"/>
                  </a:lnTo>
                  <a:lnTo>
                    <a:pt x="573" y="266472"/>
                  </a:lnTo>
                  <a:lnTo>
                    <a:pt x="33" y="311105"/>
                  </a:lnTo>
                  <a:lnTo>
                    <a:pt x="2837" y="320989"/>
                  </a:lnTo>
                  <a:lnTo>
                    <a:pt x="9525" y="3333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516"/>
            <p:cNvSpPr/>
            <p:nvPr>
              <p:custDataLst>
                <p:tags r:id="rId159"/>
              </p:custDataLst>
            </p:nvPr>
          </p:nvSpPr>
          <p:spPr>
            <a:xfrm>
              <a:off x="2848014" y="1609763"/>
              <a:ext cx="133312" cy="128904"/>
            </a:xfrm>
            <a:custGeom>
              <a:avLst/>
              <a:gdLst/>
              <a:ahLst/>
              <a:cxnLst/>
              <a:rect l="0" t="0" r="0" b="0"/>
              <a:pathLst>
                <a:path w="133312" h="128904">
                  <a:moveTo>
                    <a:pt x="95211" y="47587"/>
                  </a:moveTo>
                  <a:lnTo>
                    <a:pt x="95211" y="47587"/>
                  </a:lnTo>
                  <a:lnTo>
                    <a:pt x="90155" y="47587"/>
                  </a:lnTo>
                  <a:lnTo>
                    <a:pt x="88665" y="46529"/>
                  </a:lnTo>
                  <a:lnTo>
                    <a:pt x="87672" y="44765"/>
                  </a:lnTo>
                  <a:lnTo>
                    <a:pt x="85947" y="37886"/>
                  </a:lnTo>
                  <a:lnTo>
                    <a:pt x="85802" y="33398"/>
                  </a:lnTo>
                  <a:lnTo>
                    <a:pt x="84705" y="31777"/>
                  </a:lnTo>
                  <a:lnTo>
                    <a:pt x="82916" y="30697"/>
                  </a:lnTo>
                  <a:lnTo>
                    <a:pt x="80664" y="29977"/>
                  </a:lnTo>
                  <a:lnTo>
                    <a:pt x="72439" y="23907"/>
                  </a:lnTo>
                  <a:lnTo>
                    <a:pt x="69215" y="18365"/>
                  </a:lnTo>
                  <a:lnTo>
                    <a:pt x="68355" y="15406"/>
                  </a:lnTo>
                  <a:lnTo>
                    <a:pt x="66724" y="13433"/>
                  </a:lnTo>
                  <a:lnTo>
                    <a:pt x="62089" y="11241"/>
                  </a:lnTo>
                  <a:lnTo>
                    <a:pt x="60430" y="9598"/>
                  </a:lnTo>
                  <a:lnTo>
                    <a:pt x="58586" y="4950"/>
                  </a:lnTo>
                  <a:lnTo>
                    <a:pt x="57036" y="3287"/>
                  </a:lnTo>
                  <a:lnTo>
                    <a:pt x="52492" y="1440"/>
                  </a:lnTo>
                  <a:lnTo>
                    <a:pt x="33524" y="0"/>
                  </a:lnTo>
                  <a:lnTo>
                    <a:pt x="27931" y="2801"/>
                  </a:lnTo>
                  <a:lnTo>
                    <a:pt x="15716" y="13223"/>
                  </a:lnTo>
                  <a:lnTo>
                    <a:pt x="12255" y="19261"/>
                  </a:lnTo>
                  <a:lnTo>
                    <a:pt x="9658" y="25473"/>
                  </a:lnTo>
                  <a:lnTo>
                    <a:pt x="3305" y="34920"/>
                  </a:lnTo>
                  <a:lnTo>
                    <a:pt x="952" y="45480"/>
                  </a:lnTo>
                  <a:lnTo>
                    <a:pt x="0" y="78945"/>
                  </a:lnTo>
                  <a:lnTo>
                    <a:pt x="2800" y="85513"/>
                  </a:lnTo>
                  <a:lnTo>
                    <a:pt x="6514" y="91960"/>
                  </a:lnTo>
                  <a:lnTo>
                    <a:pt x="9664" y="101539"/>
                  </a:lnTo>
                  <a:lnTo>
                    <a:pt x="22628" y="117434"/>
                  </a:lnTo>
                  <a:lnTo>
                    <a:pt x="28732" y="120963"/>
                  </a:lnTo>
                  <a:lnTo>
                    <a:pt x="34973" y="123590"/>
                  </a:lnTo>
                  <a:lnTo>
                    <a:pt x="41275" y="128286"/>
                  </a:lnTo>
                  <a:lnTo>
                    <a:pt x="44437" y="128903"/>
                  </a:lnTo>
                  <a:lnTo>
                    <a:pt x="47603" y="128256"/>
                  </a:lnTo>
                  <a:lnTo>
                    <a:pt x="53944" y="125773"/>
                  </a:lnTo>
                  <a:lnTo>
                    <a:pt x="64755" y="124048"/>
                  </a:lnTo>
                  <a:lnTo>
                    <a:pt x="73869" y="117293"/>
                  </a:lnTo>
                  <a:lnTo>
                    <a:pt x="79728" y="115609"/>
                  </a:lnTo>
                  <a:lnTo>
                    <a:pt x="81714" y="114102"/>
                  </a:lnTo>
                  <a:lnTo>
                    <a:pt x="91883" y="98094"/>
                  </a:lnTo>
                  <a:lnTo>
                    <a:pt x="94225" y="88775"/>
                  </a:lnTo>
                  <a:lnTo>
                    <a:pt x="94773" y="82473"/>
                  </a:lnTo>
                  <a:lnTo>
                    <a:pt x="97839" y="76145"/>
                  </a:lnTo>
                  <a:lnTo>
                    <a:pt x="101670" y="69804"/>
                  </a:lnTo>
                  <a:lnTo>
                    <a:pt x="104130" y="57110"/>
                  </a:lnTo>
                  <a:lnTo>
                    <a:pt x="104732" y="38227"/>
                  </a:lnTo>
                  <a:lnTo>
                    <a:pt x="104736" y="69943"/>
                  </a:lnTo>
                  <a:lnTo>
                    <a:pt x="107558" y="76220"/>
                  </a:lnTo>
                  <a:lnTo>
                    <a:pt x="111282" y="82538"/>
                  </a:lnTo>
                  <a:lnTo>
                    <a:pt x="114437" y="92045"/>
                  </a:lnTo>
                  <a:lnTo>
                    <a:pt x="131135" y="114851"/>
                  </a:lnTo>
                  <a:lnTo>
                    <a:pt x="133311" y="1237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517"/>
            <p:cNvSpPr/>
            <p:nvPr>
              <p:custDataLst>
                <p:tags r:id="rId160"/>
              </p:custDataLst>
            </p:nvPr>
          </p:nvSpPr>
          <p:spPr>
            <a:xfrm>
              <a:off x="2686051" y="1609735"/>
              <a:ext cx="85725" cy="152233"/>
            </a:xfrm>
            <a:custGeom>
              <a:avLst/>
              <a:gdLst/>
              <a:ahLst/>
              <a:cxnLst/>
              <a:rect l="0" t="0" r="0" b="0"/>
              <a:pathLst>
                <a:path w="85725" h="152233">
                  <a:moveTo>
                    <a:pt x="9524" y="9515"/>
                  </a:moveTo>
                  <a:lnTo>
                    <a:pt x="9524" y="9515"/>
                  </a:lnTo>
                  <a:lnTo>
                    <a:pt x="4468" y="9515"/>
                  </a:lnTo>
                  <a:lnTo>
                    <a:pt x="2978" y="8457"/>
                  </a:lnTo>
                  <a:lnTo>
                    <a:pt x="1985" y="6693"/>
                  </a:lnTo>
                  <a:lnTo>
                    <a:pt x="2" y="0"/>
                  </a:lnTo>
                  <a:lnTo>
                    <a:pt x="0" y="5049"/>
                  </a:lnTo>
                  <a:lnTo>
                    <a:pt x="1058" y="6538"/>
                  </a:lnTo>
                  <a:lnTo>
                    <a:pt x="2822" y="7530"/>
                  </a:lnTo>
                  <a:lnTo>
                    <a:pt x="5055" y="8192"/>
                  </a:lnTo>
                  <a:lnTo>
                    <a:pt x="6545" y="9691"/>
                  </a:lnTo>
                  <a:lnTo>
                    <a:pt x="11757" y="19702"/>
                  </a:lnTo>
                  <a:lnTo>
                    <a:pt x="24635" y="35002"/>
                  </a:lnTo>
                  <a:lnTo>
                    <a:pt x="38705" y="64684"/>
                  </a:lnTo>
                  <a:lnTo>
                    <a:pt x="43660" y="72134"/>
                  </a:lnTo>
                  <a:lnTo>
                    <a:pt x="59314" y="116508"/>
                  </a:lnTo>
                  <a:lnTo>
                    <a:pt x="66763" y="132182"/>
                  </a:lnTo>
                  <a:lnTo>
                    <a:pt x="72933" y="140287"/>
                  </a:lnTo>
                  <a:lnTo>
                    <a:pt x="76161" y="152232"/>
                  </a:lnTo>
                  <a:lnTo>
                    <a:pt x="76199" y="106044"/>
                  </a:lnTo>
                  <a:lnTo>
                    <a:pt x="76199" y="59177"/>
                  </a:lnTo>
                  <a:lnTo>
                    <a:pt x="76199" y="44842"/>
                  </a:lnTo>
                  <a:lnTo>
                    <a:pt x="79021" y="38269"/>
                  </a:lnTo>
                  <a:lnTo>
                    <a:pt x="82745" y="31819"/>
                  </a:lnTo>
                  <a:lnTo>
                    <a:pt x="85608" y="19601"/>
                  </a:lnTo>
                  <a:lnTo>
                    <a:pt x="85724" y="95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518"/>
            <p:cNvSpPr/>
            <p:nvPr>
              <p:custDataLst>
                <p:tags r:id="rId161"/>
              </p:custDataLst>
            </p:nvPr>
          </p:nvSpPr>
          <p:spPr>
            <a:xfrm>
              <a:off x="2457450" y="1714500"/>
              <a:ext cx="95251" cy="9443"/>
            </a:xfrm>
            <a:custGeom>
              <a:avLst/>
              <a:gdLst/>
              <a:ahLst/>
              <a:cxnLst/>
              <a:rect l="0" t="0" r="0" b="0"/>
              <a:pathLst>
                <a:path w="95251" h="9443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6546"/>
                  </a:lnTo>
                  <a:lnTo>
                    <a:pt x="2822" y="7539"/>
                  </a:lnTo>
                  <a:lnTo>
                    <a:pt x="13258" y="9133"/>
                  </a:lnTo>
                  <a:lnTo>
                    <a:pt x="15188" y="8205"/>
                  </a:lnTo>
                  <a:lnTo>
                    <a:pt x="16476" y="6528"/>
                  </a:lnTo>
                  <a:lnTo>
                    <a:pt x="17334" y="4352"/>
                  </a:lnTo>
                  <a:lnTo>
                    <a:pt x="18964" y="3960"/>
                  </a:lnTo>
                  <a:lnTo>
                    <a:pt x="32157" y="8583"/>
                  </a:lnTo>
                  <a:lnTo>
                    <a:pt x="50836" y="9442"/>
                  </a:lnTo>
                  <a:lnTo>
                    <a:pt x="57166" y="6666"/>
                  </a:lnTo>
                  <a:lnTo>
                    <a:pt x="63507" y="2963"/>
                  </a:lnTo>
                  <a:lnTo>
                    <a:pt x="76201" y="585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519"/>
            <p:cNvSpPr/>
            <p:nvPr>
              <p:custDataLst>
                <p:tags r:id="rId162"/>
              </p:custDataLst>
            </p:nvPr>
          </p:nvSpPr>
          <p:spPr>
            <a:xfrm>
              <a:off x="2162214" y="1466913"/>
              <a:ext cx="171412" cy="304738"/>
            </a:xfrm>
            <a:custGeom>
              <a:avLst/>
              <a:gdLst/>
              <a:ahLst/>
              <a:cxnLst/>
              <a:rect l="0" t="0" r="0" b="0"/>
              <a:pathLst>
                <a:path w="171412" h="304738">
                  <a:moveTo>
                    <a:pt x="38061" y="304737"/>
                  </a:moveTo>
                  <a:lnTo>
                    <a:pt x="38061" y="304737"/>
                  </a:lnTo>
                  <a:lnTo>
                    <a:pt x="62513" y="279227"/>
                  </a:lnTo>
                  <a:lnTo>
                    <a:pt x="68644" y="266615"/>
                  </a:lnTo>
                  <a:lnTo>
                    <a:pt x="72820" y="260277"/>
                  </a:lnTo>
                  <a:lnTo>
                    <a:pt x="75171" y="250759"/>
                  </a:lnTo>
                  <a:lnTo>
                    <a:pt x="75721" y="244411"/>
                  </a:lnTo>
                  <a:lnTo>
                    <a:pt x="73143" y="238061"/>
                  </a:lnTo>
                  <a:lnTo>
                    <a:pt x="58548" y="220501"/>
                  </a:lnTo>
                  <a:lnTo>
                    <a:pt x="52480" y="219453"/>
                  </a:lnTo>
                  <a:lnTo>
                    <a:pt x="25323" y="219023"/>
                  </a:lnTo>
                  <a:lnTo>
                    <a:pt x="18994" y="221839"/>
                  </a:lnTo>
                  <a:lnTo>
                    <a:pt x="4986" y="233202"/>
                  </a:lnTo>
                  <a:lnTo>
                    <a:pt x="2194" y="238724"/>
                  </a:lnTo>
                  <a:lnTo>
                    <a:pt x="48" y="256942"/>
                  </a:lnTo>
                  <a:lnTo>
                    <a:pt x="0" y="261622"/>
                  </a:lnTo>
                  <a:lnTo>
                    <a:pt x="1045" y="263294"/>
                  </a:lnTo>
                  <a:lnTo>
                    <a:pt x="2800" y="264408"/>
                  </a:lnTo>
                  <a:lnTo>
                    <a:pt x="5029" y="265151"/>
                  </a:lnTo>
                  <a:lnTo>
                    <a:pt x="21071" y="278338"/>
                  </a:lnTo>
                  <a:lnTo>
                    <a:pt x="27061" y="284235"/>
                  </a:lnTo>
                  <a:lnTo>
                    <a:pt x="33155" y="285257"/>
                  </a:lnTo>
                  <a:lnTo>
                    <a:pt x="38703" y="282674"/>
                  </a:lnTo>
                  <a:lnTo>
                    <a:pt x="44696" y="279056"/>
                  </a:lnTo>
                  <a:lnTo>
                    <a:pt x="55267" y="276543"/>
                  </a:lnTo>
                  <a:lnTo>
                    <a:pt x="61621" y="276275"/>
                  </a:lnTo>
                  <a:lnTo>
                    <a:pt x="63293" y="275179"/>
                  </a:lnTo>
                  <a:lnTo>
                    <a:pt x="64407" y="273390"/>
                  </a:lnTo>
                  <a:lnTo>
                    <a:pt x="66506" y="267032"/>
                  </a:lnTo>
                  <a:lnTo>
                    <a:pt x="76044" y="266640"/>
                  </a:lnTo>
                  <a:lnTo>
                    <a:pt x="76151" y="274838"/>
                  </a:lnTo>
                  <a:lnTo>
                    <a:pt x="77212" y="275280"/>
                  </a:lnTo>
                  <a:lnTo>
                    <a:pt x="81214" y="275770"/>
                  </a:lnTo>
                  <a:lnTo>
                    <a:pt x="82705" y="276959"/>
                  </a:lnTo>
                  <a:lnTo>
                    <a:pt x="84361" y="281102"/>
                  </a:lnTo>
                  <a:lnTo>
                    <a:pt x="85294" y="289385"/>
                  </a:lnTo>
                  <a:lnTo>
                    <a:pt x="86482" y="291327"/>
                  </a:lnTo>
                  <a:lnTo>
                    <a:pt x="88334" y="292622"/>
                  </a:lnTo>
                  <a:lnTo>
                    <a:pt x="93853" y="294700"/>
                  </a:lnTo>
                  <a:lnTo>
                    <a:pt x="117867" y="295208"/>
                  </a:lnTo>
                  <a:lnTo>
                    <a:pt x="119840" y="294151"/>
                  </a:lnTo>
                  <a:lnTo>
                    <a:pt x="121155" y="292388"/>
                  </a:lnTo>
                  <a:lnTo>
                    <a:pt x="123675" y="287607"/>
                  </a:lnTo>
                  <a:lnTo>
                    <a:pt x="129986" y="278965"/>
                  </a:lnTo>
                  <a:lnTo>
                    <a:pt x="133384" y="269702"/>
                  </a:lnTo>
                  <a:lnTo>
                    <a:pt x="139565" y="259196"/>
                  </a:lnTo>
                  <a:lnTo>
                    <a:pt x="142925" y="244206"/>
                  </a:lnTo>
                  <a:lnTo>
                    <a:pt x="149095" y="231533"/>
                  </a:lnTo>
                  <a:lnTo>
                    <a:pt x="159709" y="187418"/>
                  </a:lnTo>
                  <a:lnTo>
                    <a:pt x="164063" y="163790"/>
                  </a:lnTo>
                  <a:lnTo>
                    <a:pt x="169234" y="140561"/>
                  </a:lnTo>
                  <a:lnTo>
                    <a:pt x="171124" y="95949"/>
                  </a:lnTo>
                  <a:lnTo>
                    <a:pt x="171386" y="54258"/>
                  </a:lnTo>
                  <a:lnTo>
                    <a:pt x="171410" y="8182"/>
                  </a:lnTo>
                  <a:lnTo>
                    <a:pt x="171411" y="151"/>
                  </a:lnTo>
                  <a:lnTo>
                    <a:pt x="166355" y="0"/>
                  </a:lnTo>
                  <a:lnTo>
                    <a:pt x="164865" y="1038"/>
                  </a:lnTo>
                  <a:lnTo>
                    <a:pt x="163872" y="2788"/>
                  </a:lnTo>
                  <a:lnTo>
                    <a:pt x="153321" y="41695"/>
                  </a:lnTo>
                  <a:lnTo>
                    <a:pt x="153504" y="85900"/>
                  </a:lnTo>
                  <a:lnTo>
                    <a:pt x="160573" y="125257"/>
                  </a:lnTo>
                  <a:lnTo>
                    <a:pt x="164535" y="168762"/>
                  </a:lnTo>
                  <a:lnTo>
                    <a:pt x="169374" y="192481"/>
                  </a:lnTo>
                  <a:lnTo>
                    <a:pt x="171232" y="237405"/>
                  </a:lnTo>
                  <a:lnTo>
                    <a:pt x="171411" y="2761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520"/>
            <p:cNvSpPr/>
            <p:nvPr>
              <p:custDataLst>
                <p:tags r:id="rId163"/>
              </p:custDataLst>
            </p:nvPr>
          </p:nvSpPr>
          <p:spPr>
            <a:xfrm>
              <a:off x="2057400" y="1629213"/>
              <a:ext cx="95251" cy="195178"/>
            </a:xfrm>
            <a:custGeom>
              <a:avLst/>
              <a:gdLst/>
              <a:ahLst/>
              <a:cxnLst/>
              <a:rect l="0" t="0" r="0" b="0"/>
              <a:pathLst>
                <a:path w="95251" h="195178">
                  <a:moveTo>
                    <a:pt x="0" y="85287"/>
                  </a:moveTo>
                  <a:lnTo>
                    <a:pt x="0" y="85287"/>
                  </a:lnTo>
                  <a:lnTo>
                    <a:pt x="0" y="94778"/>
                  </a:lnTo>
                  <a:lnTo>
                    <a:pt x="23680" y="94812"/>
                  </a:lnTo>
                  <a:lnTo>
                    <a:pt x="29222" y="91990"/>
                  </a:lnTo>
                  <a:lnTo>
                    <a:pt x="69967" y="53416"/>
                  </a:lnTo>
                  <a:lnTo>
                    <a:pt x="73430" y="47133"/>
                  </a:lnTo>
                  <a:lnTo>
                    <a:pt x="76038" y="30015"/>
                  </a:lnTo>
                  <a:lnTo>
                    <a:pt x="76186" y="15045"/>
                  </a:lnTo>
                  <a:lnTo>
                    <a:pt x="75132" y="13059"/>
                  </a:lnTo>
                  <a:lnTo>
                    <a:pt x="73371" y="11735"/>
                  </a:lnTo>
                  <a:lnTo>
                    <a:pt x="68593" y="9205"/>
                  </a:lnTo>
                  <a:lnTo>
                    <a:pt x="58866" y="1041"/>
                  </a:lnTo>
                  <a:lnTo>
                    <a:pt x="52602" y="0"/>
                  </a:lnTo>
                  <a:lnTo>
                    <a:pt x="47015" y="2579"/>
                  </a:lnTo>
                  <a:lnTo>
                    <a:pt x="15755" y="31444"/>
                  </a:lnTo>
                  <a:lnTo>
                    <a:pt x="12294" y="37721"/>
                  </a:lnTo>
                  <a:lnTo>
                    <a:pt x="661" y="82714"/>
                  </a:lnTo>
                  <a:lnTo>
                    <a:pt x="39" y="115562"/>
                  </a:lnTo>
                  <a:lnTo>
                    <a:pt x="9703" y="147818"/>
                  </a:lnTo>
                  <a:lnTo>
                    <a:pt x="25695" y="167752"/>
                  </a:lnTo>
                  <a:lnTo>
                    <a:pt x="33954" y="177337"/>
                  </a:lnTo>
                  <a:lnTo>
                    <a:pt x="36257" y="183701"/>
                  </a:lnTo>
                  <a:lnTo>
                    <a:pt x="37930" y="185821"/>
                  </a:lnTo>
                  <a:lnTo>
                    <a:pt x="56252" y="194560"/>
                  </a:lnTo>
                  <a:lnTo>
                    <a:pt x="60785" y="195177"/>
                  </a:lnTo>
                  <a:lnTo>
                    <a:pt x="79017" y="190945"/>
                  </a:lnTo>
                  <a:lnTo>
                    <a:pt x="85566" y="187632"/>
                  </a:lnTo>
                  <a:lnTo>
                    <a:pt x="95250" y="1805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521"/>
            <p:cNvSpPr/>
            <p:nvPr>
              <p:custDataLst>
                <p:tags r:id="rId164"/>
              </p:custDataLst>
            </p:nvPr>
          </p:nvSpPr>
          <p:spPr>
            <a:xfrm>
              <a:off x="1866901" y="1666875"/>
              <a:ext cx="123825" cy="169958"/>
            </a:xfrm>
            <a:custGeom>
              <a:avLst/>
              <a:gdLst/>
              <a:ahLst/>
              <a:cxnLst/>
              <a:rect l="0" t="0" r="0" b="0"/>
              <a:pathLst>
                <a:path w="123825" h="169958">
                  <a:moveTo>
                    <a:pt x="9524" y="9525"/>
                  </a:moveTo>
                  <a:lnTo>
                    <a:pt x="9524" y="9525"/>
                  </a:lnTo>
                  <a:lnTo>
                    <a:pt x="0" y="1"/>
                  </a:lnTo>
                  <a:lnTo>
                    <a:pt x="14464" y="0"/>
                  </a:lnTo>
                  <a:lnTo>
                    <a:pt x="19834" y="2822"/>
                  </a:lnTo>
                  <a:lnTo>
                    <a:pt x="31904" y="13258"/>
                  </a:lnTo>
                  <a:lnTo>
                    <a:pt x="35346" y="19298"/>
                  </a:lnTo>
                  <a:lnTo>
                    <a:pt x="36263" y="22390"/>
                  </a:lnTo>
                  <a:lnTo>
                    <a:pt x="42928" y="28648"/>
                  </a:lnTo>
                  <a:lnTo>
                    <a:pt x="69574" y="50804"/>
                  </a:lnTo>
                  <a:lnTo>
                    <a:pt x="79293" y="65383"/>
                  </a:lnTo>
                  <a:lnTo>
                    <a:pt x="93012" y="102615"/>
                  </a:lnTo>
                  <a:lnTo>
                    <a:pt x="95223" y="148938"/>
                  </a:lnTo>
                  <a:lnTo>
                    <a:pt x="95238" y="155447"/>
                  </a:lnTo>
                  <a:lnTo>
                    <a:pt x="94183" y="157607"/>
                  </a:lnTo>
                  <a:lnTo>
                    <a:pt x="92422" y="159046"/>
                  </a:lnTo>
                  <a:lnTo>
                    <a:pt x="90189" y="160006"/>
                  </a:lnTo>
                  <a:lnTo>
                    <a:pt x="88701" y="161704"/>
                  </a:lnTo>
                  <a:lnTo>
                    <a:pt x="86116" y="169957"/>
                  </a:lnTo>
                  <a:lnTo>
                    <a:pt x="83076" y="167964"/>
                  </a:lnTo>
                  <a:lnTo>
                    <a:pt x="80784" y="165951"/>
                  </a:lnTo>
                  <a:lnTo>
                    <a:pt x="75414" y="163715"/>
                  </a:lnTo>
                  <a:lnTo>
                    <a:pt x="72501" y="163118"/>
                  </a:lnTo>
                  <a:lnTo>
                    <a:pt x="63344" y="157222"/>
                  </a:lnTo>
                  <a:lnTo>
                    <a:pt x="59902" y="151721"/>
                  </a:lnTo>
                  <a:lnTo>
                    <a:pt x="48539" y="107766"/>
                  </a:lnTo>
                  <a:lnTo>
                    <a:pt x="48031" y="96932"/>
                  </a:lnTo>
                  <a:lnTo>
                    <a:pt x="50627" y="87884"/>
                  </a:lnTo>
                  <a:lnTo>
                    <a:pt x="54250" y="79276"/>
                  </a:lnTo>
                  <a:lnTo>
                    <a:pt x="57348" y="63588"/>
                  </a:lnTo>
                  <a:lnTo>
                    <a:pt x="76396" y="30752"/>
                  </a:lnTo>
                  <a:lnTo>
                    <a:pt x="88938" y="16305"/>
                  </a:lnTo>
                  <a:lnTo>
                    <a:pt x="95266" y="12538"/>
                  </a:lnTo>
                  <a:lnTo>
                    <a:pt x="101607" y="9806"/>
                  </a:lnTo>
                  <a:lnTo>
                    <a:pt x="111126" y="3376"/>
                  </a:lnTo>
                  <a:lnTo>
                    <a:pt x="12382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SMARTInkShape-Group113"/>
          <p:cNvGrpSpPr/>
          <p:nvPr/>
        </p:nvGrpSpPr>
        <p:grpSpPr>
          <a:xfrm>
            <a:off x="4029075" y="1362203"/>
            <a:ext cx="1179741" cy="390398"/>
            <a:chOff x="4029075" y="1362203"/>
            <a:chExt cx="1179741" cy="390398"/>
          </a:xfrm>
        </p:grpSpPr>
        <p:sp>
          <p:nvSpPr>
            <p:cNvPr id="74" name="SMARTInkShape-522"/>
            <p:cNvSpPr/>
            <p:nvPr>
              <p:custDataLst>
                <p:tags r:id="rId144"/>
              </p:custDataLst>
            </p:nvPr>
          </p:nvSpPr>
          <p:spPr>
            <a:xfrm>
              <a:off x="4953003" y="1552609"/>
              <a:ext cx="66670" cy="114218"/>
            </a:xfrm>
            <a:custGeom>
              <a:avLst/>
              <a:gdLst/>
              <a:ahLst/>
              <a:cxnLst/>
              <a:rect l="0" t="0" r="0" b="0"/>
              <a:pathLst>
                <a:path w="66670" h="114218">
                  <a:moveTo>
                    <a:pt x="28572" y="9491"/>
                  </a:moveTo>
                  <a:lnTo>
                    <a:pt x="28572" y="9491"/>
                  </a:lnTo>
                  <a:lnTo>
                    <a:pt x="28572" y="1290"/>
                  </a:lnTo>
                  <a:lnTo>
                    <a:pt x="27514" y="849"/>
                  </a:lnTo>
                  <a:lnTo>
                    <a:pt x="23084" y="228"/>
                  </a:lnTo>
                  <a:lnTo>
                    <a:pt x="25428" y="82"/>
                  </a:lnTo>
                  <a:lnTo>
                    <a:pt x="25417" y="44"/>
                  </a:lnTo>
                  <a:lnTo>
                    <a:pt x="22584" y="0"/>
                  </a:lnTo>
                  <a:lnTo>
                    <a:pt x="21405" y="1047"/>
                  </a:lnTo>
                  <a:lnTo>
                    <a:pt x="20095" y="5033"/>
                  </a:lnTo>
                  <a:lnTo>
                    <a:pt x="18687" y="6519"/>
                  </a:lnTo>
                  <a:lnTo>
                    <a:pt x="14301" y="8170"/>
                  </a:lnTo>
                  <a:lnTo>
                    <a:pt x="12708" y="9669"/>
                  </a:lnTo>
                  <a:lnTo>
                    <a:pt x="10938" y="14156"/>
                  </a:lnTo>
                  <a:lnTo>
                    <a:pt x="8744" y="25661"/>
                  </a:lnTo>
                  <a:lnTo>
                    <a:pt x="3059" y="34978"/>
                  </a:lnTo>
                  <a:lnTo>
                    <a:pt x="602" y="47608"/>
                  </a:lnTo>
                  <a:lnTo>
                    <a:pt x="0" y="88866"/>
                  </a:lnTo>
                  <a:lnTo>
                    <a:pt x="2820" y="95216"/>
                  </a:lnTo>
                  <a:lnTo>
                    <a:pt x="6544" y="101566"/>
                  </a:lnTo>
                  <a:lnTo>
                    <a:pt x="8198" y="107916"/>
                  </a:lnTo>
                  <a:lnTo>
                    <a:pt x="9698" y="110033"/>
                  </a:lnTo>
                  <a:lnTo>
                    <a:pt x="11756" y="111444"/>
                  </a:lnTo>
                  <a:lnTo>
                    <a:pt x="17607" y="113709"/>
                  </a:lnTo>
                  <a:lnTo>
                    <a:pt x="32178" y="114217"/>
                  </a:lnTo>
                  <a:lnTo>
                    <a:pt x="34152" y="113175"/>
                  </a:lnTo>
                  <a:lnTo>
                    <a:pt x="35467" y="111422"/>
                  </a:lnTo>
                  <a:lnTo>
                    <a:pt x="36344" y="109195"/>
                  </a:lnTo>
                  <a:lnTo>
                    <a:pt x="37987" y="107710"/>
                  </a:lnTo>
                  <a:lnTo>
                    <a:pt x="42634" y="106061"/>
                  </a:lnTo>
                  <a:lnTo>
                    <a:pt x="44297" y="104562"/>
                  </a:lnTo>
                  <a:lnTo>
                    <a:pt x="54966" y="85495"/>
                  </a:lnTo>
                  <a:lnTo>
                    <a:pt x="55693" y="82385"/>
                  </a:lnTo>
                  <a:lnTo>
                    <a:pt x="64495" y="66624"/>
                  </a:lnTo>
                  <a:lnTo>
                    <a:pt x="66669" y="29098"/>
                  </a:lnTo>
                  <a:lnTo>
                    <a:pt x="58471" y="20389"/>
                  </a:lnTo>
                  <a:lnTo>
                    <a:pt x="57147" y="94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523"/>
            <p:cNvSpPr/>
            <p:nvPr>
              <p:custDataLst>
                <p:tags r:id="rId145"/>
              </p:custDataLst>
            </p:nvPr>
          </p:nvSpPr>
          <p:spPr>
            <a:xfrm>
              <a:off x="5076825" y="1524001"/>
              <a:ext cx="131991" cy="114300"/>
            </a:xfrm>
            <a:custGeom>
              <a:avLst/>
              <a:gdLst/>
              <a:ahLst/>
              <a:cxnLst/>
              <a:rect l="0" t="0" r="0" b="0"/>
              <a:pathLst>
                <a:path w="131991" h="114300">
                  <a:moveTo>
                    <a:pt x="0" y="9524"/>
                  </a:moveTo>
                  <a:lnTo>
                    <a:pt x="0" y="9524"/>
                  </a:lnTo>
                  <a:lnTo>
                    <a:pt x="8201" y="9524"/>
                  </a:lnTo>
                  <a:lnTo>
                    <a:pt x="18623" y="392"/>
                  </a:lnTo>
                  <a:lnTo>
                    <a:pt x="27213" y="33"/>
                  </a:lnTo>
                  <a:lnTo>
                    <a:pt x="27668" y="1080"/>
                  </a:lnTo>
                  <a:lnTo>
                    <a:pt x="28575" y="48219"/>
                  </a:lnTo>
                  <a:lnTo>
                    <a:pt x="28575" y="51195"/>
                  </a:lnTo>
                  <a:lnTo>
                    <a:pt x="25753" y="57325"/>
                  </a:lnTo>
                  <a:lnTo>
                    <a:pt x="22030" y="63577"/>
                  </a:lnTo>
                  <a:lnTo>
                    <a:pt x="19442" y="74328"/>
                  </a:lnTo>
                  <a:lnTo>
                    <a:pt x="19050" y="85686"/>
                  </a:lnTo>
                  <a:lnTo>
                    <a:pt x="19050" y="80656"/>
                  </a:lnTo>
                  <a:lnTo>
                    <a:pt x="20108" y="79171"/>
                  </a:lnTo>
                  <a:lnTo>
                    <a:pt x="21872" y="78180"/>
                  </a:lnTo>
                  <a:lnTo>
                    <a:pt x="24106" y="77520"/>
                  </a:lnTo>
                  <a:lnTo>
                    <a:pt x="25595" y="76021"/>
                  </a:lnTo>
                  <a:lnTo>
                    <a:pt x="30809" y="66012"/>
                  </a:lnTo>
                  <a:lnTo>
                    <a:pt x="34860" y="60029"/>
                  </a:lnTo>
                  <a:lnTo>
                    <a:pt x="38198" y="50712"/>
                  </a:lnTo>
                  <a:lnTo>
                    <a:pt x="54520" y="28569"/>
                  </a:lnTo>
                  <a:lnTo>
                    <a:pt x="57040" y="22222"/>
                  </a:lnTo>
                  <a:lnTo>
                    <a:pt x="71294" y="5025"/>
                  </a:lnTo>
                  <a:lnTo>
                    <a:pt x="76842" y="2233"/>
                  </a:lnTo>
                  <a:lnTo>
                    <a:pt x="90261" y="130"/>
                  </a:lnTo>
                  <a:lnTo>
                    <a:pt x="112821" y="0"/>
                  </a:lnTo>
                  <a:lnTo>
                    <a:pt x="113314" y="1058"/>
                  </a:lnTo>
                  <a:lnTo>
                    <a:pt x="113862" y="5056"/>
                  </a:lnTo>
                  <a:lnTo>
                    <a:pt x="115066" y="6545"/>
                  </a:lnTo>
                  <a:lnTo>
                    <a:pt x="119226" y="8200"/>
                  </a:lnTo>
                  <a:lnTo>
                    <a:pt x="120760" y="9700"/>
                  </a:lnTo>
                  <a:lnTo>
                    <a:pt x="122462" y="14188"/>
                  </a:lnTo>
                  <a:lnTo>
                    <a:pt x="124614" y="25693"/>
                  </a:lnTo>
                  <a:lnTo>
                    <a:pt x="130291" y="35011"/>
                  </a:lnTo>
                  <a:lnTo>
                    <a:pt x="131990" y="41313"/>
                  </a:lnTo>
                  <a:lnTo>
                    <a:pt x="131385" y="44475"/>
                  </a:lnTo>
                  <a:lnTo>
                    <a:pt x="125631" y="57154"/>
                  </a:lnTo>
                  <a:lnTo>
                    <a:pt x="122774" y="92957"/>
                  </a:lnTo>
                  <a:lnTo>
                    <a:pt x="115625" y="103009"/>
                  </a:lnTo>
                  <a:lnTo>
                    <a:pt x="114300" y="1142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524"/>
            <p:cNvSpPr/>
            <p:nvPr>
              <p:custDataLst>
                <p:tags r:id="rId146"/>
              </p:custDataLst>
            </p:nvPr>
          </p:nvSpPr>
          <p:spPr>
            <a:xfrm>
              <a:off x="4890362" y="1485900"/>
              <a:ext cx="5489" cy="19051"/>
            </a:xfrm>
            <a:custGeom>
              <a:avLst/>
              <a:gdLst/>
              <a:ahLst/>
              <a:cxnLst/>
              <a:rect l="0" t="0" r="0" b="0"/>
              <a:pathLst>
                <a:path w="5489" h="19051">
                  <a:moveTo>
                    <a:pt x="5488" y="19050"/>
                  </a:moveTo>
                  <a:lnTo>
                    <a:pt x="5488" y="19050"/>
                  </a:lnTo>
                  <a:lnTo>
                    <a:pt x="5488" y="1716"/>
                  </a:lnTo>
                  <a:lnTo>
                    <a:pt x="4430" y="1144"/>
                  </a:lnTo>
                  <a:lnTo>
                    <a:pt x="0" y="339"/>
                  </a:lnTo>
                  <a:lnTo>
                    <a:pt x="54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525"/>
            <p:cNvSpPr/>
            <p:nvPr>
              <p:custDataLst>
                <p:tags r:id="rId147"/>
              </p:custDataLst>
            </p:nvPr>
          </p:nvSpPr>
          <p:spPr>
            <a:xfrm>
              <a:off x="4876800" y="1581150"/>
              <a:ext cx="1" cy="76201"/>
            </a:xfrm>
            <a:custGeom>
              <a:avLst/>
              <a:gdLst/>
              <a:ahLst/>
              <a:cxnLst/>
              <a:rect l="0" t="0" r="0" b="0"/>
              <a:pathLst>
                <a:path w="1" h="76201">
                  <a:moveTo>
                    <a:pt x="0" y="0"/>
                  </a:moveTo>
                  <a:lnTo>
                    <a:pt x="0" y="0"/>
                  </a:lnTo>
                  <a:lnTo>
                    <a:pt x="0" y="44460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526"/>
            <p:cNvSpPr/>
            <p:nvPr>
              <p:custDataLst>
                <p:tags r:id="rId148"/>
              </p:custDataLst>
            </p:nvPr>
          </p:nvSpPr>
          <p:spPr>
            <a:xfrm>
              <a:off x="4686334" y="1552575"/>
              <a:ext cx="114267" cy="28576"/>
            </a:xfrm>
            <a:custGeom>
              <a:avLst/>
              <a:gdLst/>
              <a:ahLst/>
              <a:cxnLst/>
              <a:rect l="0" t="0" r="0" b="0"/>
              <a:pathLst>
                <a:path w="114267" h="28576">
                  <a:moveTo>
                    <a:pt x="9491" y="28575"/>
                  </a:moveTo>
                  <a:lnTo>
                    <a:pt x="9491" y="28575"/>
                  </a:lnTo>
                  <a:lnTo>
                    <a:pt x="83" y="19166"/>
                  </a:lnTo>
                  <a:lnTo>
                    <a:pt x="0" y="24141"/>
                  </a:lnTo>
                  <a:lnTo>
                    <a:pt x="1047" y="25619"/>
                  </a:lnTo>
                  <a:lnTo>
                    <a:pt x="2803" y="26604"/>
                  </a:lnTo>
                  <a:lnTo>
                    <a:pt x="9669" y="28315"/>
                  </a:lnTo>
                  <a:lnTo>
                    <a:pt x="14156" y="28460"/>
                  </a:lnTo>
                  <a:lnTo>
                    <a:pt x="19678" y="25702"/>
                  </a:lnTo>
                  <a:lnTo>
                    <a:pt x="25660" y="22006"/>
                  </a:lnTo>
                  <a:lnTo>
                    <a:pt x="38125" y="19634"/>
                  </a:lnTo>
                  <a:lnTo>
                    <a:pt x="60494" y="18069"/>
                  </a:lnTo>
                  <a:lnTo>
                    <a:pt x="78950" y="10859"/>
                  </a:lnTo>
                  <a:lnTo>
                    <a:pt x="98509" y="8730"/>
                  </a:lnTo>
                  <a:lnTo>
                    <a:pt x="11426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527"/>
            <p:cNvSpPr/>
            <p:nvPr>
              <p:custDataLst>
                <p:tags r:id="rId149"/>
              </p:custDataLst>
            </p:nvPr>
          </p:nvSpPr>
          <p:spPr>
            <a:xfrm>
              <a:off x="4725735" y="1392206"/>
              <a:ext cx="55816" cy="312290"/>
            </a:xfrm>
            <a:custGeom>
              <a:avLst/>
              <a:gdLst/>
              <a:ahLst/>
              <a:cxnLst/>
              <a:rect l="0" t="0" r="0" b="0"/>
              <a:pathLst>
                <a:path w="55816" h="312290">
                  <a:moveTo>
                    <a:pt x="46290" y="27019"/>
                  </a:moveTo>
                  <a:lnTo>
                    <a:pt x="46290" y="27019"/>
                  </a:lnTo>
                  <a:lnTo>
                    <a:pt x="46290" y="16906"/>
                  </a:lnTo>
                  <a:lnTo>
                    <a:pt x="47348" y="13927"/>
                  </a:lnTo>
                  <a:lnTo>
                    <a:pt x="49112" y="11941"/>
                  </a:lnTo>
                  <a:lnTo>
                    <a:pt x="51347" y="10617"/>
                  </a:lnTo>
                  <a:lnTo>
                    <a:pt x="52836" y="8676"/>
                  </a:lnTo>
                  <a:lnTo>
                    <a:pt x="54491" y="3697"/>
                  </a:lnTo>
                  <a:lnTo>
                    <a:pt x="53874" y="1946"/>
                  </a:lnTo>
                  <a:lnTo>
                    <a:pt x="52404" y="779"/>
                  </a:lnTo>
                  <a:lnTo>
                    <a:pt x="50366" y="0"/>
                  </a:lnTo>
                  <a:lnTo>
                    <a:pt x="49008" y="1598"/>
                  </a:lnTo>
                  <a:lnTo>
                    <a:pt x="46529" y="16878"/>
                  </a:lnTo>
                  <a:lnTo>
                    <a:pt x="46396" y="21806"/>
                  </a:lnTo>
                  <a:lnTo>
                    <a:pt x="43515" y="27524"/>
                  </a:lnTo>
                  <a:lnTo>
                    <a:pt x="39765" y="33594"/>
                  </a:lnTo>
                  <a:lnTo>
                    <a:pt x="37654" y="44019"/>
                  </a:lnTo>
                  <a:lnTo>
                    <a:pt x="35970" y="60043"/>
                  </a:lnTo>
                  <a:lnTo>
                    <a:pt x="28598" y="90687"/>
                  </a:lnTo>
                  <a:lnTo>
                    <a:pt x="24597" y="129830"/>
                  </a:lnTo>
                  <a:lnTo>
                    <a:pt x="15497" y="172544"/>
                  </a:lnTo>
                  <a:lnTo>
                    <a:pt x="9152" y="210264"/>
                  </a:lnTo>
                  <a:lnTo>
                    <a:pt x="7216" y="249190"/>
                  </a:lnTo>
                  <a:lnTo>
                    <a:pt x="0" y="275952"/>
                  </a:lnTo>
                  <a:lnTo>
                    <a:pt x="7832" y="307302"/>
                  </a:lnTo>
                  <a:lnTo>
                    <a:pt x="9010" y="309124"/>
                  </a:lnTo>
                  <a:lnTo>
                    <a:pt x="10853" y="310339"/>
                  </a:lnTo>
                  <a:lnTo>
                    <a:pt x="18504" y="312049"/>
                  </a:lnTo>
                  <a:lnTo>
                    <a:pt x="21416" y="312289"/>
                  </a:lnTo>
                  <a:lnTo>
                    <a:pt x="27474" y="309734"/>
                  </a:lnTo>
                  <a:lnTo>
                    <a:pt x="33694" y="306128"/>
                  </a:lnTo>
                  <a:lnTo>
                    <a:pt x="43146" y="303040"/>
                  </a:lnTo>
                  <a:lnTo>
                    <a:pt x="49479" y="298567"/>
                  </a:lnTo>
                  <a:lnTo>
                    <a:pt x="52999" y="293052"/>
                  </a:lnTo>
                  <a:lnTo>
                    <a:pt x="55815" y="2841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528"/>
            <p:cNvSpPr/>
            <p:nvPr>
              <p:custDataLst>
                <p:tags r:id="rId150"/>
              </p:custDataLst>
            </p:nvPr>
          </p:nvSpPr>
          <p:spPr>
            <a:xfrm>
              <a:off x="4591061" y="1585213"/>
              <a:ext cx="47615" cy="143922"/>
            </a:xfrm>
            <a:custGeom>
              <a:avLst/>
              <a:gdLst/>
              <a:ahLst/>
              <a:cxnLst/>
              <a:rect l="0" t="0" r="0" b="0"/>
              <a:pathLst>
                <a:path w="47615" h="143922">
                  <a:moveTo>
                    <a:pt x="47614" y="43562"/>
                  </a:moveTo>
                  <a:lnTo>
                    <a:pt x="47614" y="43562"/>
                  </a:lnTo>
                  <a:lnTo>
                    <a:pt x="47614" y="6940"/>
                  </a:lnTo>
                  <a:lnTo>
                    <a:pt x="46556" y="6447"/>
                  </a:lnTo>
                  <a:lnTo>
                    <a:pt x="39413" y="5592"/>
                  </a:lnTo>
                  <a:lnTo>
                    <a:pt x="38678" y="2697"/>
                  </a:lnTo>
                  <a:lnTo>
                    <a:pt x="38481" y="444"/>
                  </a:lnTo>
                  <a:lnTo>
                    <a:pt x="37293" y="0"/>
                  </a:lnTo>
                  <a:lnTo>
                    <a:pt x="28967" y="5187"/>
                  </a:lnTo>
                  <a:lnTo>
                    <a:pt x="23627" y="10437"/>
                  </a:lnTo>
                  <a:lnTo>
                    <a:pt x="21078" y="15787"/>
                  </a:lnTo>
                  <a:lnTo>
                    <a:pt x="20398" y="18695"/>
                  </a:lnTo>
                  <a:lnTo>
                    <a:pt x="11679" y="34107"/>
                  </a:lnTo>
                  <a:lnTo>
                    <a:pt x="10957" y="37259"/>
                  </a:lnTo>
                  <a:lnTo>
                    <a:pt x="3253" y="50980"/>
                  </a:lnTo>
                  <a:lnTo>
                    <a:pt x="46" y="93835"/>
                  </a:lnTo>
                  <a:lnTo>
                    <a:pt x="0" y="112054"/>
                  </a:lnTo>
                  <a:lnTo>
                    <a:pt x="2816" y="119158"/>
                  </a:lnTo>
                  <a:lnTo>
                    <a:pt x="6537" y="125844"/>
                  </a:lnTo>
                  <a:lnTo>
                    <a:pt x="8191" y="132343"/>
                  </a:lnTo>
                  <a:lnTo>
                    <a:pt x="9690" y="134499"/>
                  </a:lnTo>
                  <a:lnTo>
                    <a:pt x="11748" y="135937"/>
                  </a:lnTo>
                  <a:lnTo>
                    <a:pt x="14178" y="136895"/>
                  </a:lnTo>
                  <a:lnTo>
                    <a:pt x="15799" y="138592"/>
                  </a:lnTo>
                  <a:lnTo>
                    <a:pt x="17599" y="143301"/>
                  </a:lnTo>
                  <a:lnTo>
                    <a:pt x="19137" y="143921"/>
                  </a:lnTo>
                  <a:lnTo>
                    <a:pt x="21221" y="143276"/>
                  </a:lnTo>
                  <a:lnTo>
                    <a:pt x="38089" y="1292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529"/>
            <p:cNvSpPr/>
            <p:nvPr>
              <p:custDataLst>
                <p:tags r:id="rId151"/>
              </p:custDataLst>
            </p:nvPr>
          </p:nvSpPr>
          <p:spPr>
            <a:xfrm>
              <a:off x="4381500" y="1600331"/>
              <a:ext cx="114301" cy="114170"/>
            </a:xfrm>
            <a:custGeom>
              <a:avLst/>
              <a:gdLst/>
              <a:ahLst/>
              <a:cxnLst/>
              <a:rect l="0" t="0" r="0" b="0"/>
              <a:pathLst>
                <a:path w="114301" h="114170">
                  <a:moveTo>
                    <a:pt x="0" y="47494"/>
                  </a:moveTo>
                  <a:lnTo>
                    <a:pt x="0" y="47494"/>
                  </a:lnTo>
                  <a:lnTo>
                    <a:pt x="0" y="29771"/>
                  </a:lnTo>
                  <a:lnTo>
                    <a:pt x="0" y="69759"/>
                  </a:lnTo>
                  <a:lnTo>
                    <a:pt x="1058" y="71862"/>
                  </a:lnTo>
                  <a:lnTo>
                    <a:pt x="2822" y="73264"/>
                  </a:lnTo>
                  <a:lnTo>
                    <a:pt x="5057" y="74199"/>
                  </a:lnTo>
                  <a:lnTo>
                    <a:pt x="6546" y="75881"/>
                  </a:lnTo>
                  <a:lnTo>
                    <a:pt x="8201" y="80571"/>
                  </a:lnTo>
                  <a:lnTo>
                    <a:pt x="9525" y="104514"/>
                  </a:lnTo>
                  <a:lnTo>
                    <a:pt x="4468" y="99549"/>
                  </a:lnTo>
                  <a:lnTo>
                    <a:pt x="1986" y="94266"/>
                  </a:lnTo>
                  <a:lnTo>
                    <a:pt x="34" y="67430"/>
                  </a:lnTo>
                  <a:lnTo>
                    <a:pt x="2837" y="58824"/>
                  </a:lnTo>
                  <a:lnTo>
                    <a:pt x="6553" y="51471"/>
                  </a:lnTo>
                  <a:lnTo>
                    <a:pt x="10322" y="31689"/>
                  </a:lnTo>
                  <a:lnTo>
                    <a:pt x="17013" y="18933"/>
                  </a:lnTo>
                  <a:lnTo>
                    <a:pt x="17692" y="15753"/>
                  </a:lnTo>
                  <a:lnTo>
                    <a:pt x="19202" y="13634"/>
                  </a:lnTo>
                  <a:lnTo>
                    <a:pt x="21268" y="12220"/>
                  </a:lnTo>
                  <a:lnTo>
                    <a:pt x="23704" y="11278"/>
                  </a:lnTo>
                  <a:lnTo>
                    <a:pt x="25328" y="9592"/>
                  </a:lnTo>
                  <a:lnTo>
                    <a:pt x="27132" y="4896"/>
                  </a:lnTo>
                  <a:lnTo>
                    <a:pt x="28671" y="3220"/>
                  </a:lnTo>
                  <a:lnTo>
                    <a:pt x="36649" y="310"/>
                  </a:lnTo>
                  <a:lnTo>
                    <a:pt x="42726" y="0"/>
                  </a:lnTo>
                  <a:lnTo>
                    <a:pt x="48270" y="2749"/>
                  </a:lnTo>
                  <a:lnTo>
                    <a:pt x="61687" y="14062"/>
                  </a:lnTo>
                  <a:lnTo>
                    <a:pt x="70102" y="16760"/>
                  </a:lnTo>
                  <a:lnTo>
                    <a:pt x="75310" y="17480"/>
                  </a:lnTo>
                  <a:lnTo>
                    <a:pt x="78782" y="19018"/>
                  </a:lnTo>
                  <a:lnTo>
                    <a:pt x="81096" y="21102"/>
                  </a:lnTo>
                  <a:lnTo>
                    <a:pt x="102080" y="47551"/>
                  </a:lnTo>
                  <a:lnTo>
                    <a:pt x="104635" y="53869"/>
                  </a:lnTo>
                  <a:lnTo>
                    <a:pt x="110966" y="63376"/>
                  </a:lnTo>
                  <a:lnTo>
                    <a:pt x="113312" y="72896"/>
                  </a:lnTo>
                  <a:lnTo>
                    <a:pt x="114300" y="1141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530"/>
            <p:cNvSpPr/>
            <p:nvPr>
              <p:custDataLst>
                <p:tags r:id="rId152"/>
              </p:custDataLst>
            </p:nvPr>
          </p:nvSpPr>
          <p:spPr>
            <a:xfrm>
              <a:off x="4219609" y="1600200"/>
              <a:ext cx="114267" cy="142827"/>
            </a:xfrm>
            <a:custGeom>
              <a:avLst/>
              <a:gdLst/>
              <a:ahLst/>
              <a:cxnLst/>
              <a:rect l="0" t="0" r="0" b="0"/>
              <a:pathLst>
                <a:path w="114267" h="142827">
                  <a:moveTo>
                    <a:pt x="9491" y="0"/>
                  </a:moveTo>
                  <a:lnTo>
                    <a:pt x="9491" y="0"/>
                  </a:lnTo>
                  <a:lnTo>
                    <a:pt x="9491" y="17610"/>
                  </a:lnTo>
                  <a:lnTo>
                    <a:pt x="8433" y="18090"/>
                  </a:lnTo>
                  <a:lnTo>
                    <a:pt x="4434" y="18623"/>
                  </a:lnTo>
                  <a:lnTo>
                    <a:pt x="2945" y="19824"/>
                  </a:lnTo>
                  <a:lnTo>
                    <a:pt x="1290" y="23980"/>
                  </a:lnTo>
                  <a:lnTo>
                    <a:pt x="0" y="59979"/>
                  </a:lnTo>
                  <a:lnTo>
                    <a:pt x="2803" y="66521"/>
                  </a:lnTo>
                  <a:lnTo>
                    <a:pt x="5033" y="69747"/>
                  </a:lnTo>
                  <a:lnTo>
                    <a:pt x="11726" y="93251"/>
                  </a:lnTo>
                  <a:lnTo>
                    <a:pt x="15776" y="100711"/>
                  </a:lnTo>
                  <a:lnTo>
                    <a:pt x="18376" y="114125"/>
                  </a:lnTo>
                  <a:lnTo>
                    <a:pt x="18590" y="117358"/>
                  </a:lnTo>
                  <a:lnTo>
                    <a:pt x="21649" y="123773"/>
                  </a:lnTo>
                  <a:lnTo>
                    <a:pt x="25478" y="130152"/>
                  </a:lnTo>
                  <a:lnTo>
                    <a:pt x="27179" y="136515"/>
                  </a:lnTo>
                  <a:lnTo>
                    <a:pt x="28692" y="138635"/>
                  </a:lnTo>
                  <a:lnTo>
                    <a:pt x="30758" y="140048"/>
                  </a:lnTo>
                  <a:lnTo>
                    <a:pt x="38723" y="142037"/>
                  </a:lnTo>
                  <a:lnTo>
                    <a:pt x="52128" y="142826"/>
                  </a:lnTo>
                  <a:lnTo>
                    <a:pt x="53791" y="141784"/>
                  </a:lnTo>
                  <a:lnTo>
                    <a:pt x="54899" y="140031"/>
                  </a:lnTo>
                  <a:lnTo>
                    <a:pt x="55639" y="137804"/>
                  </a:lnTo>
                  <a:lnTo>
                    <a:pt x="64461" y="123575"/>
                  </a:lnTo>
                  <a:lnTo>
                    <a:pt x="65187" y="120484"/>
                  </a:lnTo>
                  <a:lnTo>
                    <a:pt x="72900" y="106859"/>
                  </a:lnTo>
                  <a:lnTo>
                    <a:pt x="76141" y="60402"/>
                  </a:lnTo>
                  <a:lnTo>
                    <a:pt x="76166" y="38231"/>
                  </a:lnTo>
                  <a:lnTo>
                    <a:pt x="76166" y="43195"/>
                  </a:lnTo>
                  <a:lnTo>
                    <a:pt x="78988" y="48478"/>
                  </a:lnTo>
                  <a:lnTo>
                    <a:pt x="84367" y="55437"/>
                  </a:lnTo>
                  <a:lnTo>
                    <a:pt x="85429" y="64416"/>
                  </a:lnTo>
                  <a:lnTo>
                    <a:pt x="85574" y="70257"/>
                  </a:lnTo>
                  <a:lnTo>
                    <a:pt x="88461" y="76381"/>
                  </a:lnTo>
                  <a:lnTo>
                    <a:pt x="114266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531"/>
            <p:cNvSpPr/>
            <p:nvPr>
              <p:custDataLst>
                <p:tags r:id="rId153"/>
              </p:custDataLst>
            </p:nvPr>
          </p:nvSpPr>
          <p:spPr>
            <a:xfrm>
              <a:off x="4029075" y="1638300"/>
              <a:ext cx="114301" cy="47626"/>
            </a:xfrm>
            <a:custGeom>
              <a:avLst/>
              <a:gdLst/>
              <a:ahLst/>
              <a:cxnLst/>
              <a:rect l="0" t="0" r="0" b="0"/>
              <a:pathLst>
                <a:path w="114301" h="47626">
                  <a:moveTo>
                    <a:pt x="0" y="47625"/>
                  </a:moveTo>
                  <a:lnTo>
                    <a:pt x="0" y="47625"/>
                  </a:lnTo>
                  <a:lnTo>
                    <a:pt x="8201" y="39424"/>
                  </a:lnTo>
                  <a:lnTo>
                    <a:pt x="14189" y="38492"/>
                  </a:lnTo>
                  <a:lnTo>
                    <a:pt x="15809" y="37303"/>
                  </a:lnTo>
                  <a:lnTo>
                    <a:pt x="17610" y="33160"/>
                  </a:lnTo>
                  <a:lnTo>
                    <a:pt x="19148" y="31632"/>
                  </a:lnTo>
                  <a:lnTo>
                    <a:pt x="29222" y="26357"/>
                  </a:lnTo>
                  <a:lnTo>
                    <a:pt x="35213" y="22297"/>
                  </a:lnTo>
                  <a:lnTo>
                    <a:pt x="45594" y="20012"/>
                  </a:lnTo>
                  <a:lnTo>
                    <a:pt x="60546" y="18277"/>
                  </a:lnTo>
                  <a:lnTo>
                    <a:pt x="73208" y="12588"/>
                  </a:lnTo>
                  <a:lnTo>
                    <a:pt x="100640" y="8736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532"/>
            <p:cNvSpPr/>
            <p:nvPr>
              <p:custDataLst>
                <p:tags r:id="rId154"/>
              </p:custDataLst>
            </p:nvPr>
          </p:nvSpPr>
          <p:spPr>
            <a:xfrm>
              <a:off x="4143376" y="1362203"/>
              <a:ext cx="76200" cy="390398"/>
            </a:xfrm>
            <a:custGeom>
              <a:avLst/>
              <a:gdLst/>
              <a:ahLst/>
              <a:cxnLst/>
              <a:rect l="0" t="0" r="0" b="0"/>
              <a:pathLst>
                <a:path w="76200" h="390398">
                  <a:moveTo>
                    <a:pt x="76199" y="57022"/>
                  </a:moveTo>
                  <a:lnTo>
                    <a:pt x="76199" y="57022"/>
                  </a:lnTo>
                  <a:lnTo>
                    <a:pt x="67998" y="57022"/>
                  </a:lnTo>
                  <a:lnTo>
                    <a:pt x="67557" y="55964"/>
                  </a:lnTo>
                  <a:lnTo>
                    <a:pt x="67067" y="51966"/>
                  </a:lnTo>
                  <a:lnTo>
                    <a:pt x="64026" y="46661"/>
                  </a:lnTo>
                  <a:lnTo>
                    <a:pt x="58507" y="39688"/>
                  </a:lnTo>
                  <a:lnTo>
                    <a:pt x="56359" y="30707"/>
                  </a:lnTo>
                  <a:lnTo>
                    <a:pt x="48984" y="20683"/>
                  </a:lnTo>
                  <a:lnTo>
                    <a:pt x="48027" y="14387"/>
                  </a:lnTo>
                  <a:lnTo>
                    <a:pt x="46834" y="12724"/>
                  </a:lnTo>
                  <a:lnTo>
                    <a:pt x="44980" y="11615"/>
                  </a:lnTo>
                  <a:lnTo>
                    <a:pt x="42687" y="10876"/>
                  </a:lnTo>
                  <a:lnTo>
                    <a:pt x="41157" y="9325"/>
                  </a:lnTo>
                  <a:lnTo>
                    <a:pt x="38502" y="1326"/>
                  </a:lnTo>
                  <a:lnTo>
                    <a:pt x="35455" y="518"/>
                  </a:lnTo>
                  <a:lnTo>
                    <a:pt x="29934" y="0"/>
                  </a:lnTo>
                  <a:lnTo>
                    <a:pt x="15436" y="13141"/>
                  </a:lnTo>
                  <a:lnTo>
                    <a:pt x="12151" y="19175"/>
                  </a:lnTo>
                  <a:lnTo>
                    <a:pt x="1368" y="63934"/>
                  </a:lnTo>
                  <a:lnTo>
                    <a:pt x="79" y="108913"/>
                  </a:lnTo>
                  <a:lnTo>
                    <a:pt x="6" y="155626"/>
                  </a:lnTo>
                  <a:lnTo>
                    <a:pt x="0" y="203170"/>
                  </a:lnTo>
                  <a:lnTo>
                    <a:pt x="1057" y="228384"/>
                  </a:lnTo>
                  <a:lnTo>
                    <a:pt x="8641" y="276007"/>
                  </a:lnTo>
                  <a:lnTo>
                    <a:pt x="10320" y="297354"/>
                  </a:lnTo>
                  <a:lnTo>
                    <a:pt x="18445" y="342715"/>
                  </a:lnTo>
                  <a:lnTo>
                    <a:pt x="19049" y="3903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SMARTInkShape-Group114"/>
          <p:cNvGrpSpPr/>
          <p:nvPr/>
        </p:nvGrpSpPr>
        <p:grpSpPr>
          <a:xfrm>
            <a:off x="5686863" y="1514633"/>
            <a:ext cx="256738" cy="161718"/>
            <a:chOff x="5686863" y="1514633"/>
            <a:chExt cx="256738" cy="161718"/>
          </a:xfrm>
        </p:grpSpPr>
        <p:sp>
          <p:nvSpPr>
            <p:cNvPr id="86" name="SMARTInkShape-533"/>
            <p:cNvSpPr/>
            <p:nvPr>
              <p:custDataLst>
                <p:tags r:id="rId142"/>
              </p:custDataLst>
            </p:nvPr>
          </p:nvSpPr>
          <p:spPr>
            <a:xfrm>
              <a:off x="5686863" y="1524049"/>
              <a:ext cx="113815" cy="152302"/>
            </a:xfrm>
            <a:custGeom>
              <a:avLst/>
              <a:gdLst/>
              <a:ahLst/>
              <a:cxnLst/>
              <a:rect l="0" t="0" r="0" b="0"/>
              <a:pathLst>
                <a:path w="113815" h="152302">
                  <a:moveTo>
                    <a:pt x="75762" y="38051"/>
                  </a:moveTo>
                  <a:lnTo>
                    <a:pt x="75762" y="38051"/>
                  </a:lnTo>
                  <a:lnTo>
                    <a:pt x="75762" y="29850"/>
                  </a:lnTo>
                  <a:lnTo>
                    <a:pt x="74704" y="29409"/>
                  </a:lnTo>
                  <a:lnTo>
                    <a:pt x="70706" y="28919"/>
                  </a:lnTo>
                  <a:lnTo>
                    <a:pt x="69217" y="27729"/>
                  </a:lnTo>
                  <a:lnTo>
                    <a:pt x="66629" y="20359"/>
                  </a:lnTo>
                  <a:lnTo>
                    <a:pt x="66247" y="9904"/>
                  </a:lnTo>
                  <a:lnTo>
                    <a:pt x="61184" y="4546"/>
                  </a:lnTo>
                  <a:lnTo>
                    <a:pt x="55877" y="1993"/>
                  </a:lnTo>
                  <a:lnTo>
                    <a:pt x="48904" y="354"/>
                  </a:lnTo>
                  <a:lnTo>
                    <a:pt x="39137" y="8187"/>
                  </a:lnTo>
                  <a:lnTo>
                    <a:pt x="15007" y="32132"/>
                  </a:lnTo>
                  <a:lnTo>
                    <a:pt x="11718" y="41065"/>
                  </a:lnTo>
                  <a:lnTo>
                    <a:pt x="9198" y="51032"/>
                  </a:lnTo>
                  <a:lnTo>
                    <a:pt x="1779" y="66054"/>
                  </a:lnTo>
                  <a:lnTo>
                    <a:pt x="0" y="84270"/>
                  </a:lnTo>
                  <a:lnTo>
                    <a:pt x="2579" y="93165"/>
                  </a:lnTo>
                  <a:lnTo>
                    <a:pt x="6195" y="101704"/>
                  </a:lnTo>
                  <a:lnTo>
                    <a:pt x="9288" y="117354"/>
                  </a:lnTo>
                  <a:lnTo>
                    <a:pt x="16437" y="129164"/>
                  </a:lnTo>
                  <a:lnTo>
                    <a:pt x="24201" y="139366"/>
                  </a:lnTo>
                  <a:lnTo>
                    <a:pt x="26387" y="145874"/>
                  </a:lnTo>
                  <a:lnTo>
                    <a:pt x="29087" y="148033"/>
                  </a:lnTo>
                  <a:lnTo>
                    <a:pt x="41941" y="151072"/>
                  </a:lnTo>
                  <a:lnTo>
                    <a:pt x="69331" y="152301"/>
                  </a:lnTo>
                  <a:lnTo>
                    <a:pt x="75726" y="149507"/>
                  </a:lnTo>
                  <a:lnTo>
                    <a:pt x="107511" y="120552"/>
                  </a:lnTo>
                  <a:lnTo>
                    <a:pt x="111040" y="111407"/>
                  </a:lnTo>
                  <a:lnTo>
                    <a:pt x="113814" y="68035"/>
                  </a:lnTo>
                  <a:lnTo>
                    <a:pt x="104159" y="32852"/>
                  </a:lnTo>
                  <a:lnTo>
                    <a:pt x="91195" y="15978"/>
                  </a:lnTo>
                  <a:lnTo>
                    <a:pt x="78850" y="4214"/>
                  </a:lnTo>
                  <a:lnTo>
                    <a:pt x="72548" y="1846"/>
                  </a:lnTo>
                  <a:lnTo>
                    <a:pt x="49068" y="0"/>
                  </a:lnTo>
                  <a:lnTo>
                    <a:pt x="39151" y="8156"/>
                  </a:lnTo>
                  <a:lnTo>
                    <a:pt x="38324" y="11712"/>
                  </a:lnTo>
                  <a:lnTo>
                    <a:pt x="37662" y="190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534"/>
            <p:cNvSpPr/>
            <p:nvPr>
              <p:custDataLst>
                <p:tags r:id="rId143"/>
              </p:custDataLst>
            </p:nvPr>
          </p:nvSpPr>
          <p:spPr>
            <a:xfrm>
              <a:off x="5819775" y="1514633"/>
              <a:ext cx="123826" cy="123537"/>
            </a:xfrm>
            <a:custGeom>
              <a:avLst/>
              <a:gdLst/>
              <a:ahLst/>
              <a:cxnLst/>
              <a:rect l="0" t="0" r="0" b="0"/>
              <a:pathLst>
                <a:path w="123826" h="123537">
                  <a:moveTo>
                    <a:pt x="0" y="28417"/>
                  </a:moveTo>
                  <a:lnTo>
                    <a:pt x="0" y="28417"/>
                  </a:lnTo>
                  <a:lnTo>
                    <a:pt x="8201" y="28417"/>
                  </a:lnTo>
                  <a:lnTo>
                    <a:pt x="18923" y="19008"/>
                  </a:lnTo>
                  <a:lnTo>
                    <a:pt x="24069" y="23983"/>
                  </a:lnTo>
                  <a:lnTo>
                    <a:pt x="26572" y="29269"/>
                  </a:lnTo>
                  <a:lnTo>
                    <a:pt x="28552" y="54089"/>
                  </a:lnTo>
                  <a:lnTo>
                    <a:pt x="28575" y="88745"/>
                  </a:lnTo>
                  <a:lnTo>
                    <a:pt x="25753" y="95093"/>
                  </a:lnTo>
                  <a:lnTo>
                    <a:pt x="22030" y="101443"/>
                  </a:lnTo>
                  <a:lnTo>
                    <a:pt x="19443" y="112261"/>
                  </a:lnTo>
                  <a:lnTo>
                    <a:pt x="19053" y="123536"/>
                  </a:lnTo>
                  <a:lnTo>
                    <a:pt x="24107" y="118572"/>
                  </a:lnTo>
                  <a:lnTo>
                    <a:pt x="26589" y="113289"/>
                  </a:lnTo>
                  <a:lnTo>
                    <a:pt x="29556" y="88709"/>
                  </a:lnTo>
                  <a:lnTo>
                    <a:pt x="35099" y="78149"/>
                  </a:lnTo>
                  <a:lnTo>
                    <a:pt x="38895" y="51524"/>
                  </a:lnTo>
                  <a:lnTo>
                    <a:pt x="44568" y="40320"/>
                  </a:lnTo>
                  <a:lnTo>
                    <a:pt x="47223" y="22132"/>
                  </a:lnTo>
                  <a:lnTo>
                    <a:pt x="52563" y="14795"/>
                  </a:lnTo>
                  <a:lnTo>
                    <a:pt x="60847" y="5919"/>
                  </a:lnTo>
                  <a:lnTo>
                    <a:pt x="66907" y="2543"/>
                  </a:lnTo>
                  <a:lnTo>
                    <a:pt x="83857" y="0"/>
                  </a:lnTo>
                  <a:lnTo>
                    <a:pt x="95841" y="7402"/>
                  </a:lnTo>
                  <a:lnTo>
                    <a:pt x="98819" y="8057"/>
                  </a:lnTo>
                  <a:lnTo>
                    <a:pt x="108067" y="14035"/>
                  </a:lnTo>
                  <a:lnTo>
                    <a:pt x="111530" y="19556"/>
                  </a:lnTo>
                  <a:lnTo>
                    <a:pt x="114128" y="25537"/>
                  </a:lnTo>
                  <a:lnTo>
                    <a:pt x="118809" y="31723"/>
                  </a:lnTo>
                  <a:lnTo>
                    <a:pt x="121596" y="40822"/>
                  </a:lnTo>
                  <a:lnTo>
                    <a:pt x="123808" y="88338"/>
                  </a:lnTo>
                  <a:lnTo>
                    <a:pt x="123825" y="1141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SMARTInkShape-Group115"/>
          <p:cNvGrpSpPr/>
          <p:nvPr/>
        </p:nvGrpSpPr>
        <p:grpSpPr>
          <a:xfrm>
            <a:off x="6467485" y="1304925"/>
            <a:ext cx="400041" cy="337599"/>
            <a:chOff x="6467485" y="1304925"/>
            <a:chExt cx="400041" cy="337599"/>
          </a:xfrm>
        </p:grpSpPr>
        <p:sp>
          <p:nvSpPr>
            <p:cNvPr id="89" name="SMARTInkShape-535"/>
            <p:cNvSpPr/>
            <p:nvPr>
              <p:custDataLst>
                <p:tags r:id="rId139"/>
              </p:custDataLst>
            </p:nvPr>
          </p:nvSpPr>
          <p:spPr>
            <a:xfrm>
              <a:off x="6543676" y="1304925"/>
              <a:ext cx="34062" cy="337599"/>
            </a:xfrm>
            <a:custGeom>
              <a:avLst/>
              <a:gdLst/>
              <a:ahLst/>
              <a:cxnLst/>
              <a:rect l="0" t="0" r="0" b="0"/>
              <a:pathLst>
                <a:path w="34062" h="337599">
                  <a:moveTo>
                    <a:pt x="28574" y="0"/>
                  </a:moveTo>
                  <a:lnTo>
                    <a:pt x="28574" y="0"/>
                  </a:lnTo>
                  <a:lnTo>
                    <a:pt x="33630" y="0"/>
                  </a:lnTo>
                  <a:lnTo>
                    <a:pt x="34061" y="1058"/>
                  </a:lnTo>
                  <a:lnTo>
                    <a:pt x="29505" y="8201"/>
                  </a:lnTo>
                  <a:lnTo>
                    <a:pt x="25788" y="40530"/>
                  </a:lnTo>
                  <a:lnTo>
                    <a:pt x="20380" y="58924"/>
                  </a:lnTo>
                  <a:lnTo>
                    <a:pt x="16402" y="93916"/>
                  </a:lnTo>
                  <a:lnTo>
                    <a:pt x="10883" y="120386"/>
                  </a:lnTo>
                  <a:lnTo>
                    <a:pt x="6881" y="159904"/>
                  </a:lnTo>
                  <a:lnTo>
                    <a:pt x="2038" y="183199"/>
                  </a:lnTo>
                  <a:lnTo>
                    <a:pt x="178" y="230781"/>
                  </a:lnTo>
                  <a:lnTo>
                    <a:pt x="15" y="275580"/>
                  </a:lnTo>
                  <a:lnTo>
                    <a:pt x="0" y="307380"/>
                  </a:lnTo>
                  <a:lnTo>
                    <a:pt x="2821" y="314060"/>
                  </a:lnTo>
                  <a:lnTo>
                    <a:pt x="6544" y="320557"/>
                  </a:lnTo>
                  <a:lnTo>
                    <a:pt x="9700" y="330165"/>
                  </a:lnTo>
                  <a:lnTo>
                    <a:pt x="14188" y="336534"/>
                  </a:lnTo>
                  <a:lnTo>
                    <a:pt x="15808" y="337598"/>
                  </a:lnTo>
                  <a:lnTo>
                    <a:pt x="16889" y="337249"/>
                  </a:lnTo>
                  <a:lnTo>
                    <a:pt x="17609" y="335957"/>
                  </a:lnTo>
                  <a:lnTo>
                    <a:pt x="19147" y="335097"/>
                  </a:lnTo>
                  <a:lnTo>
                    <a:pt x="27124" y="333602"/>
                  </a:lnTo>
                  <a:lnTo>
                    <a:pt x="27607" y="332468"/>
                  </a:lnTo>
                  <a:lnTo>
                    <a:pt x="28574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536"/>
            <p:cNvSpPr/>
            <p:nvPr>
              <p:custDataLst>
                <p:tags r:id="rId140"/>
              </p:custDataLst>
            </p:nvPr>
          </p:nvSpPr>
          <p:spPr>
            <a:xfrm>
              <a:off x="6467485" y="1419225"/>
              <a:ext cx="152391" cy="95251"/>
            </a:xfrm>
            <a:custGeom>
              <a:avLst/>
              <a:gdLst/>
              <a:ahLst/>
              <a:cxnLst/>
              <a:rect l="0" t="0" r="0" b="0"/>
              <a:pathLst>
                <a:path w="152391" h="95251">
                  <a:moveTo>
                    <a:pt x="9515" y="95250"/>
                  </a:moveTo>
                  <a:lnTo>
                    <a:pt x="9515" y="95250"/>
                  </a:lnTo>
                  <a:lnTo>
                    <a:pt x="24" y="95250"/>
                  </a:lnTo>
                  <a:lnTo>
                    <a:pt x="0" y="90194"/>
                  </a:lnTo>
                  <a:lnTo>
                    <a:pt x="1055" y="88704"/>
                  </a:lnTo>
                  <a:lnTo>
                    <a:pt x="2817" y="87711"/>
                  </a:lnTo>
                  <a:lnTo>
                    <a:pt x="19236" y="80785"/>
                  </a:lnTo>
                  <a:lnTo>
                    <a:pt x="63614" y="50769"/>
                  </a:lnTo>
                  <a:lnTo>
                    <a:pt x="111005" y="22224"/>
                  </a:lnTo>
                  <a:lnTo>
                    <a:pt x="15239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537"/>
            <p:cNvSpPr/>
            <p:nvPr>
              <p:custDataLst>
                <p:tags r:id="rId141"/>
              </p:custDataLst>
            </p:nvPr>
          </p:nvSpPr>
          <p:spPr>
            <a:xfrm>
              <a:off x="6638925" y="1324104"/>
              <a:ext cx="228601" cy="284002"/>
            </a:xfrm>
            <a:custGeom>
              <a:avLst/>
              <a:gdLst/>
              <a:ahLst/>
              <a:cxnLst/>
              <a:rect l="0" t="0" r="0" b="0"/>
              <a:pathLst>
                <a:path w="228601" h="284002">
                  <a:moveTo>
                    <a:pt x="9525" y="28446"/>
                  </a:moveTo>
                  <a:lnTo>
                    <a:pt x="9525" y="28446"/>
                  </a:lnTo>
                  <a:lnTo>
                    <a:pt x="14581" y="23390"/>
                  </a:lnTo>
                  <a:lnTo>
                    <a:pt x="17063" y="18085"/>
                  </a:lnTo>
                  <a:lnTo>
                    <a:pt x="19047" y="0"/>
                  </a:lnTo>
                  <a:lnTo>
                    <a:pt x="19049" y="4966"/>
                  </a:lnTo>
                  <a:lnTo>
                    <a:pt x="16228" y="10249"/>
                  </a:lnTo>
                  <a:lnTo>
                    <a:pt x="12505" y="16125"/>
                  </a:lnTo>
                  <a:lnTo>
                    <a:pt x="10113" y="28521"/>
                  </a:lnTo>
                  <a:lnTo>
                    <a:pt x="9559" y="68989"/>
                  </a:lnTo>
                  <a:lnTo>
                    <a:pt x="9528" y="110653"/>
                  </a:lnTo>
                  <a:lnTo>
                    <a:pt x="9525" y="154122"/>
                  </a:lnTo>
                  <a:lnTo>
                    <a:pt x="9525" y="196326"/>
                  </a:lnTo>
                  <a:lnTo>
                    <a:pt x="883" y="240089"/>
                  </a:lnTo>
                  <a:lnTo>
                    <a:pt x="3" y="284001"/>
                  </a:lnTo>
                  <a:lnTo>
                    <a:pt x="0" y="262942"/>
                  </a:lnTo>
                  <a:lnTo>
                    <a:pt x="9701" y="232502"/>
                  </a:lnTo>
                  <a:lnTo>
                    <a:pt x="16890" y="219115"/>
                  </a:lnTo>
                  <a:lnTo>
                    <a:pt x="17610" y="215884"/>
                  </a:lnTo>
                  <a:lnTo>
                    <a:pt x="27608" y="200099"/>
                  </a:lnTo>
                  <a:lnTo>
                    <a:pt x="28145" y="195400"/>
                  </a:lnTo>
                  <a:lnTo>
                    <a:pt x="29346" y="193724"/>
                  </a:lnTo>
                  <a:lnTo>
                    <a:pt x="31207" y="192606"/>
                  </a:lnTo>
                  <a:lnTo>
                    <a:pt x="37696" y="190502"/>
                  </a:lnTo>
                  <a:lnTo>
                    <a:pt x="46265" y="198583"/>
                  </a:lnTo>
                  <a:lnTo>
                    <a:pt x="48415" y="207241"/>
                  </a:lnTo>
                  <a:lnTo>
                    <a:pt x="54091" y="216066"/>
                  </a:lnTo>
                  <a:lnTo>
                    <a:pt x="56748" y="226628"/>
                  </a:lnTo>
                  <a:lnTo>
                    <a:pt x="63616" y="235711"/>
                  </a:lnTo>
                  <a:lnTo>
                    <a:pt x="66828" y="244610"/>
                  </a:lnTo>
                  <a:lnTo>
                    <a:pt x="74757" y="255199"/>
                  </a:lnTo>
                  <a:lnTo>
                    <a:pt x="75772" y="261555"/>
                  </a:lnTo>
                  <a:lnTo>
                    <a:pt x="76973" y="263227"/>
                  </a:lnTo>
                  <a:lnTo>
                    <a:pt x="78832" y="264342"/>
                  </a:lnTo>
                  <a:lnTo>
                    <a:pt x="85875" y="266278"/>
                  </a:lnTo>
                  <a:lnTo>
                    <a:pt x="98863" y="266533"/>
                  </a:lnTo>
                  <a:lnTo>
                    <a:pt x="100834" y="265487"/>
                  </a:lnTo>
                  <a:lnTo>
                    <a:pt x="102148" y="263732"/>
                  </a:lnTo>
                  <a:lnTo>
                    <a:pt x="103023" y="261503"/>
                  </a:lnTo>
                  <a:lnTo>
                    <a:pt x="104666" y="260018"/>
                  </a:lnTo>
                  <a:lnTo>
                    <a:pt x="109313" y="258367"/>
                  </a:lnTo>
                  <a:lnTo>
                    <a:pt x="110975" y="256868"/>
                  </a:lnTo>
                  <a:lnTo>
                    <a:pt x="121645" y="237800"/>
                  </a:lnTo>
                  <a:lnTo>
                    <a:pt x="122371" y="234690"/>
                  </a:lnTo>
                  <a:lnTo>
                    <a:pt x="131173" y="218929"/>
                  </a:lnTo>
                  <a:lnTo>
                    <a:pt x="133339" y="195280"/>
                  </a:lnTo>
                  <a:lnTo>
                    <a:pt x="132284" y="193644"/>
                  </a:lnTo>
                  <a:lnTo>
                    <a:pt x="130523" y="192553"/>
                  </a:lnTo>
                  <a:lnTo>
                    <a:pt x="124216" y="190499"/>
                  </a:lnTo>
                  <a:lnTo>
                    <a:pt x="115659" y="198583"/>
                  </a:lnTo>
                  <a:lnTo>
                    <a:pt x="114702" y="204563"/>
                  </a:lnTo>
                  <a:lnTo>
                    <a:pt x="114419" y="213038"/>
                  </a:lnTo>
                  <a:lnTo>
                    <a:pt x="111530" y="219143"/>
                  </a:lnTo>
                  <a:lnTo>
                    <a:pt x="107777" y="225383"/>
                  </a:lnTo>
                  <a:lnTo>
                    <a:pt x="105368" y="238013"/>
                  </a:lnTo>
                  <a:lnTo>
                    <a:pt x="105170" y="241182"/>
                  </a:lnTo>
                  <a:lnTo>
                    <a:pt x="107772" y="247526"/>
                  </a:lnTo>
                  <a:lnTo>
                    <a:pt x="111399" y="253873"/>
                  </a:lnTo>
                  <a:lnTo>
                    <a:pt x="113727" y="266571"/>
                  </a:lnTo>
                  <a:lnTo>
                    <a:pt x="113918" y="269746"/>
                  </a:lnTo>
                  <a:lnTo>
                    <a:pt x="115104" y="271863"/>
                  </a:lnTo>
                  <a:lnTo>
                    <a:pt x="116953" y="273274"/>
                  </a:lnTo>
                  <a:lnTo>
                    <a:pt x="122468" y="275539"/>
                  </a:lnTo>
                  <a:lnTo>
                    <a:pt x="166180" y="276086"/>
                  </a:lnTo>
                  <a:lnTo>
                    <a:pt x="184469" y="275035"/>
                  </a:lnTo>
                  <a:lnTo>
                    <a:pt x="228600" y="2570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SMARTInkShape-Group116"/>
          <p:cNvGrpSpPr/>
          <p:nvPr/>
        </p:nvGrpSpPr>
        <p:grpSpPr>
          <a:xfrm>
            <a:off x="7277103" y="1305415"/>
            <a:ext cx="1123948" cy="331393"/>
            <a:chOff x="7277103" y="1305415"/>
            <a:chExt cx="1123948" cy="331393"/>
          </a:xfrm>
        </p:grpSpPr>
        <p:sp>
          <p:nvSpPr>
            <p:cNvPr id="93" name="SMARTInkShape-538"/>
            <p:cNvSpPr/>
            <p:nvPr>
              <p:custDataLst>
                <p:tags r:id="rId131"/>
              </p:custDataLst>
            </p:nvPr>
          </p:nvSpPr>
          <p:spPr>
            <a:xfrm>
              <a:off x="7277103" y="1487224"/>
              <a:ext cx="76152" cy="149584"/>
            </a:xfrm>
            <a:custGeom>
              <a:avLst/>
              <a:gdLst/>
              <a:ahLst/>
              <a:cxnLst/>
              <a:rect l="0" t="0" r="0" b="0"/>
              <a:pathLst>
                <a:path w="76152" h="149584">
                  <a:moveTo>
                    <a:pt x="57147" y="17726"/>
                  </a:moveTo>
                  <a:lnTo>
                    <a:pt x="57147" y="17726"/>
                  </a:lnTo>
                  <a:lnTo>
                    <a:pt x="57147" y="8211"/>
                  </a:lnTo>
                  <a:lnTo>
                    <a:pt x="52091" y="8204"/>
                  </a:lnTo>
                  <a:lnTo>
                    <a:pt x="50602" y="7145"/>
                  </a:lnTo>
                  <a:lnTo>
                    <a:pt x="49609" y="5380"/>
                  </a:lnTo>
                  <a:lnTo>
                    <a:pt x="48015" y="0"/>
                  </a:lnTo>
                  <a:lnTo>
                    <a:pt x="44974" y="2087"/>
                  </a:lnTo>
                  <a:lnTo>
                    <a:pt x="42682" y="4125"/>
                  </a:lnTo>
                  <a:lnTo>
                    <a:pt x="37313" y="6389"/>
                  </a:lnTo>
                  <a:lnTo>
                    <a:pt x="30298" y="7843"/>
                  </a:lnTo>
                  <a:lnTo>
                    <a:pt x="14428" y="22381"/>
                  </a:lnTo>
                  <a:lnTo>
                    <a:pt x="11702" y="27909"/>
                  </a:lnTo>
                  <a:lnTo>
                    <a:pt x="284" y="72505"/>
                  </a:lnTo>
                  <a:lnTo>
                    <a:pt x="5" y="118175"/>
                  </a:lnTo>
                  <a:lnTo>
                    <a:pt x="0" y="125164"/>
                  </a:lnTo>
                  <a:lnTo>
                    <a:pt x="2821" y="131799"/>
                  </a:lnTo>
                  <a:lnTo>
                    <a:pt x="14187" y="146037"/>
                  </a:lnTo>
                  <a:lnTo>
                    <a:pt x="19709" y="148836"/>
                  </a:lnTo>
                  <a:lnTo>
                    <a:pt x="22663" y="149583"/>
                  </a:lnTo>
                  <a:lnTo>
                    <a:pt x="25691" y="149022"/>
                  </a:lnTo>
                  <a:lnTo>
                    <a:pt x="38155" y="143340"/>
                  </a:lnTo>
                  <a:lnTo>
                    <a:pt x="41311" y="142744"/>
                  </a:lnTo>
                  <a:lnTo>
                    <a:pt x="50808" y="136848"/>
                  </a:lnTo>
                  <a:lnTo>
                    <a:pt x="54329" y="131347"/>
                  </a:lnTo>
                  <a:lnTo>
                    <a:pt x="56953" y="125374"/>
                  </a:lnTo>
                  <a:lnTo>
                    <a:pt x="73549" y="103433"/>
                  </a:lnTo>
                  <a:lnTo>
                    <a:pt x="75674" y="90748"/>
                  </a:lnTo>
                  <a:lnTo>
                    <a:pt x="76151" y="63500"/>
                  </a:lnTo>
                  <a:lnTo>
                    <a:pt x="73355" y="56414"/>
                  </a:lnTo>
                  <a:lnTo>
                    <a:pt x="43003" y="22637"/>
                  </a:lnTo>
                  <a:lnTo>
                    <a:pt x="37455" y="19909"/>
                  </a:lnTo>
                  <a:lnTo>
                    <a:pt x="34494" y="19181"/>
                  </a:lnTo>
                  <a:lnTo>
                    <a:pt x="32520" y="19754"/>
                  </a:lnTo>
                  <a:lnTo>
                    <a:pt x="31204" y="21195"/>
                  </a:lnTo>
                  <a:lnTo>
                    <a:pt x="28572" y="272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539"/>
            <p:cNvSpPr/>
            <p:nvPr>
              <p:custDataLst>
                <p:tags r:id="rId132"/>
              </p:custDataLst>
            </p:nvPr>
          </p:nvSpPr>
          <p:spPr>
            <a:xfrm>
              <a:off x="7410843" y="1305415"/>
              <a:ext cx="275833" cy="313299"/>
            </a:xfrm>
            <a:custGeom>
              <a:avLst/>
              <a:gdLst/>
              <a:ahLst/>
              <a:cxnLst/>
              <a:rect l="0" t="0" r="0" b="0"/>
              <a:pathLst>
                <a:path w="275833" h="313299">
                  <a:moveTo>
                    <a:pt x="9132" y="209060"/>
                  </a:moveTo>
                  <a:lnTo>
                    <a:pt x="9132" y="209060"/>
                  </a:lnTo>
                  <a:lnTo>
                    <a:pt x="17332" y="209060"/>
                  </a:lnTo>
                  <a:lnTo>
                    <a:pt x="17774" y="208002"/>
                  </a:lnTo>
                  <a:lnTo>
                    <a:pt x="18647" y="199651"/>
                  </a:lnTo>
                  <a:lnTo>
                    <a:pt x="9523" y="199538"/>
                  </a:lnTo>
                  <a:lnTo>
                    <a:pt x="9142" y="213724"/>
                  </a:lnTo>
                  <a:lnTo>
                    <a:pt x="6314" y="219247"/>
                  </a:lnTo>
                  <a:lnTo>
                    <a:pt x="2588" y="225229"/>
                  </a:lnTo>
                  <a:lnTo>
                    <a:pt x="196" y="237693"/>
                  </a:lnTo>
                  <a:lnTo>
                    <a:pt x="0" y="240849"/>
                  </a:lnTo>
                  <a:lnTo>
                    <a:pt x="2604" y="247177"/>
                  </a:lnTo>
                  <a:lnTo>
                    <a:pt x="4780" y="250346"/>
                  </a:lnTo>
                  <a:lnTo>
                    <a:pt x="7842" y="264920"/>
                  </a:lnTo>
                  <a:lnTo>
                    <a:pt x="8750" y="277587"/>
                  </a:lnTo>
                  <a:lnTo>
                    <a:pt x="11785" y="284672"/>
                  </a:lnTo>
                  <a:lnTo>
                    <a:pt x="17300" y="292787"/>
                  </a:lnTo>
                  <a:lnTo>
                    <a:pt x="18255" y="299250"/>
                  </a:lnTo>
                  <a:lnTo>
                    <a:pt x="19447" y="300937"/>
                  </a:lnTo>
                  <a:lnTo>
                    <a:pt x="21300" y="302061"/>
                  </a:lnTo>
                  <a:lnTo>
                    <a:pt x="23595" y="302811"/>
                  </a:lnTo>
                  <a:lnTo>
                    <a:pt x="37939" y="311652"/>
                  </a:lnTo>
                  <a:lnTo>
                    <a:pt x="41036" y="312379"/>
                  </a:lnTo>
                  <a:lnTo>
                    <a:pt x="43101" y="311806"/>
                  </a:lnTo>
                  <a:lnTo>
                    <a:pt x="44478" y="310366"/>
                  </a:lnTo>
                  <a:lnTo>
                    <a:pt x="45396" y="308347"/>
                  </a:lnTo>
                  <a:lnTo>
                    <a:pt x="47067" y="307002"/>
                  </a:lnTo>
                  <a:lnTo>
                    <a:pt x="57352" y="302019"/>
                  </a:lnTo>
                  <a:lnTo>
                    <a:pt x="60329" y="299608"/>
                  </a:lnTo>
                  <a:lnTo>
                    <a:pt x="63636" y="294106"/>
                  </a:lnTo>
                  <a:lnTo>
                    <a:pt x="64519" y="291158"/>
                  </a:lnTo>
                  <a:lnTo>
                    <a:pt x="66165" y="289192"/>
                  </a:lnTo>
                  <a:lnTo>
                    <a:pt x="70816" y="287007"/>
                  </a:lnTo>
                  <a:lnTo>
                    <a:pt x="72479" y="285367"/>
                  </a:lnTo>
                  <a:lnTo>
                    <a:pt x="83152" y="266030"/>
                  </a:lnTo>
                  <a:lnTo>
                    <a:pt x="84901" y="253475"/>
                  </a:lnTo>
                  <a:lnTo>
                    <a:pt x="86103" y="251370"/>
                  </a:lnTo>
                  <a:lnTo>
                    <a:pt x="87964" y="249966"/>
                  </a:lnTo>
                  <a:lnTo>
                    <a:pt x="90261" y="249031"/>
                  </a:lnTo>
                  <a:lnTo>
                    <a:pt x="91793" y="247349"/>
                  </a:lnTo>
                  <a:lnTo>
                    <a:pt x="94737" y="238076"/>
                  </a:lnTo>
                  <a:lnTo>
                    <a:pt x="94856" y="255248"/>
                  </a:lnTo>
                  <a:lnTo>
                    <a:pt x="101402" y="264006"/>
                  </a:lnTo>
                  <a:lnTo>
                    <a:pt x="103989" y="273982"/>
                  </a:lnTo>
                  <a:lnTo>
                    <a:pt x="113505" y="284822"/>
                  </a:lnTo>
                  <a:lnTo>
                    <a:pt x="131231" y="285249"/>
                  </a:lnTo>
                  <a:lnTo>
                    <a:pt x="155302" y="262870"/>
                  </a:lnTo>
                  <a:lnTo>
                    <a:pt x="166847" y="243756"/>
                  </a:lnTo>
                  <a:lnTo>
                    <a:pt x="171926" y="231100"/>
                  </a:lnTo>
                  <a:lnTo>
                    <a:pt x="183779" y="214414"/>
                  </a:lnTo>
                  <a:lnTo>
                    <a:pt x="200098" y="170902"/>
                  </a:lnTo>
                  <a:lnTo>
                    <a:pt x="214510" y="132656"/>
                  </a:lnTo>
                  <a:lnTo>
                    <a:pt x="225977" y="85409"/>
                  </a:lnTo>
                  <a:lnTo>
                    <a:pt x="230369" y="66236"/>
                  </a:lnTo>
                  <a:lnTo>
                    <a:pt x="235550" y="47150"/>
                  </a:lnTo>
                  <a:lnTo>
                    <a:pt x="239908" y="28090"/>
                  </a:lnTo>
                  <a:lnTo>
                    <a:pt x="246289" y="10486"/>
                  </a:lnTo>
                  <a:lnTo>
                    <a:pt x="247220" y="0"/>
                  </a:lnTo>
                  <a:lnTo>
                    <a:pt x="242190" y="4712"/>
                  </a:lnTo>
                  <a:lnTo>
                    <a:pt x="239713" y="9936"/>
                  </a:lnTo>
                  <a:lnTo>
                    <a:pt x="237784" y="56931"/>
                  </a:lnTo>
                  <a:lnTo>
                    <a:pt x="234925" y="78613"/>
                  </a:lnTo>
                  <a:lnTo>
                    <a:pt x="228797" y="125576"/>
                  </a:lnTo>
                  <a:lnTo>
                    <a:pt x="228259" y="173143"/>
                  </a:lnTo>
                  <a:lnTo>
                    <a:pt x="228212" y="217940"/>
                  </a:lnTo>
                  <a:lnTo>
                    <a:pt x="228207" y="262997"/>
                  </a:lnTo>
                  <a:lnTo>
                    <a:pt x="236407" y="291019"/>
                  </a:lnTo>
                  <a:lnTo>
                    <a:pt x="244016" y="301645"/>
                  </a:lnTo>
                  <a:lnTo>
                    <a:pt x="245817" y="307712"/>
                  </a:lnTo>
                  <a:lnTo>
                    <a:pt x="247355" y="309753"/>
                  </a:lnTo>
                  <a:lnTo>
                    <a:pt x="255332" y="313298"/>
                  </a:lnTo>
                  <a:lnTo>
                    <a:pt x="261410" y="308619"/>
                  </a:lnTo>
                  <a:lnTo>
                    <a:pt x="275832" y="2947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540"/>
            <p:cNvSpPr/>
            <p:nvPr>
              <p:custDataLst>
                <p:tags r:id="rId133"/>
              </p:custDataLst>
            </p:nvPr>
          </p:nvSpPr>
          <p:spPr>
            <a:xfrm>
              <a:off x="7591551" y="1457325"/>
              <a:ext cx="114175" cy="15014"/>
            </a:xfrm>
            <a:custGeom>
              <a:avLst/>
              <a:gdLst/>
              <a:ahLst/>
              <a:cxnLst/>
              <a:rect l="0" t="0" r="0" b="0"/>
              <a:pathLst>
                <a:path w="114175" h="15014">
                  <a:moveTo>
                    <a:pt x="18924" y="9525"/>
                  </a:moveTo>
                  <a:lnTo>
                    <a:pt x="18924" y="9525"/>
                  </a:lnTo>
                  <a:lnTo>
                    <a:pt x="1314" y="9525"/>
                  </a:lnTo>
                  <a:lnTo>
                    <a:pt x="834" y="10583"/>
                  </a:lnTo>
                  <a:lnTo>
                    <a:pt x="158" y="15013"/>
                  </a:lnTo>
                  <a:lnTo>
                    <a:pt x="0" y="12669"/>
                  </a:lnTo>
                  <a:lnTo>
                    <a:pt x="1017" y="11621"/>
                  </a:lnTo>
                  <a:lnTo>
                    <a:pt x="8086" y="9801"/>
                  </a:lnTo>
                  <a:lnTo>
                    <a:pt x="14066" y="9607"/>
                  </a:lnTo>
                  <a:lnTo>
                    <a:pt x="19588" y="6739"/>
                  </a:lnTo>
                  <a:lnTo>
                    <a:pt x="22542" y="4493"/>
                  </a:lnTo>
                  <a:lnTo>
                    <a:pt x="31468" y="1997"/>
                  </a:lnTo>
                  <a:lnTo>
                    <a:pt x="78138" y="52"/>
                  </a:lnTo>
                  <a:lnTo>
                    <a:pt x="11417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541"/>
            <p:cNvSpPr/>
            <p:nvPr>
              <p:custDataLst>
                <p:tags r:id="rId134"/>
              </p:custDataLst>
            </p:nvPr>
          </p:nvSpPr>
          <p:spPr>
            <a:xfrm>
              <a:off x="7762886" y="1466850"/>
              <a:ext cx="85715" cy="152401"/>
            </a:xfrm>
            <a:custGeom>
              <a:avLst/>
              <a:gdLst/>
              <a:ahLst/>
              <a:cxnLst/>
              <a:rect l="0" t="0" r="0" b="0"/>
              <a:pathLst>
                <a:path w="85715" h="152401">
                  <a:moveTo>
                    <a:pt x="85714" y="0"/>
                  </a:moveTo>
                  <a:lnTo>
                    <a:pt x="85714" y="0"/>
                  </a:lnTo>
                  <a:lnTo>
                    <a:pt x="61758" y="0"/>
                  </a:lnTo>
                  <a:lnTo>
                    <a:pt x="60219" y="1058"/>
                  </a:lnTo>
                  <a:lnTo>
                    <a:pt x="59192" y="2822"/>
                  </a:lnTo>
                  <a:lnTo>
                    <a:pt x="58507" y="5056"/>
                  </a:lnTo>
                  <a:lnTo>
                    <a:pt x="56993" y="5488"/>
                  </a:lnTo>
                  <a:lnTo>
                    <a:pt x="52488" y="3144"/>
                  </a:lnTo>
                  <a:lnTo>
                    <a:pt x="50863" y="3155"/>
                  </a:lnTo>
                  <a:lnTo>
                    <a:pt x="49781" y="4220"/>
                  </a:lnTo>
                  <a:lnTo>
                    <a:pt x="48042" y="8477"/>
                  </a:lnTo>
                  <a:lnTo>
                    <a:pt x="42684" y="9215"/>
                  </a:lnTo>
                  <a:lnTo>
                    <a:pt x="34394" y="9433"/>
                  </a:lnTo>
                  <a:lnTo>
                    <a:pt x="32450" y="10522"/>
                  </a:lnTo>
                  <a:lnTo>
                    <a:pt x="31155" y="12306"/>
                  </a:lnTo>
                  <a:lnTo>
                    <a:pt x="28657" y="17111"/>
                  </a:lnTo>
                  <a:lnTo>
                    <a:pt x="24019" y="22774"/>
                  </a:lnTo>
                  <a:lnTo>
                    <a:pt x="18431" y="25997"/>
                  </a:lnTo>
                  <a:lnTo>
                    <a:pt x="15459" y="26856"/>
                  </a:lnTo>
                  <a:lnTo>
                    <a:pt x="13477" y="28488"/>
                  </a:lnTo>
                  <a:lnTo>
                    <a:pt x="2207" y="47806"/>
                  </a:lnTo>
                  <a:lnTo>
                    <a:pt x="76" y="79578"/>
                  </a:lnTo>
                  <a:lnTo>
                    <a:pt x="0" y="98034"/>
                  </a:lnTo>
                  <a:lnTo>
                    <a:pt x="2816" y="104601"/>
                  </a:lnTo>
                  <a:lnTo>
                    <a:pt x="5049" y="107834"/>
                  </a:lnTo>
                  <a:lnTo>
                    <a:pt x="9690" y="126115"/>
                  </a:lnTo>
                  <a:lnTo>
                    <a:pt x="11749" y="128527"/>
                  </a:lnTo>
                  <a:lnTo>
                    <a:pt x="38147" y="149700"/>
                  </a:lnTo>
                  <a:lnTo>
                    <a:pt x="47614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542"/>
            <p:cNvSpPr/>
            <p:nvPr>
              <p:custDataLst>
                <p:tags r:id="rId135"/>
              </p:custDataLst>
            </p:nvPr>
          </p:nvSpPr>
          <p:spPr>
            <a:xfrm>
              <a:off x="7858129" y="1485937"/>
              <a:ext cx="76197" cy="122415"/>
            </a:xfrm>
            <a:custGeom>
              <a:avLst/>
              <a:gdLst/>
              <a:ahLst/>
              <a:cxnLst/>
              <a:rect l="0" t="0" r="0" b="0"/>
              <a:pathLst>
                <a:path w="76197" h="122415">
                  <a:moveTo>
                    <a:pt x="76196" y="19013"/>
                  </a:moveTo>
                  <a:lnTo>
                    <a:pt x="76196" y="19013"/>
                  </a:lnTo>
                  <a:lnTo>
                    <a:pt x="76196" y="4824"/>
                  </a:lnTo>
                  <a:lnTo>
                    <a:pt x="75138" y="3203"/>
                  </a:lnTo>
                  <a:lnTo>
                    <a:pt x="73374" y="2123"/>
                  </a:lnTo>
                  <a:lnTo>
                    <a:pt x="65835" y="603"/>
                  </a:lnTo>
                  <a:lnTo>
                    <a:pt x="44397" y="0"/>
                  </a:lnTo>
                  <a:lnTo>
                    <a:pt x="38074" y="2802"/>
                  </a:lnTo>
                  <a:lnTo>
                    <a:pt x="31736" y="6516"/>
                  </a:lnTo>
                  <a:lnTo>
                    <a:pt x="25392" y="8167"/>
                  </a:lnTo>
                  <a:lnTo>
                    <a:pt x="23277" y="9666"/>
                  </a:lnTo>
                  <a:lnTo>
                    <a:pt x="21867" y="11723"/>
                  </a:lnTo>
                  <a:lnTo>
                    <a:pt x="19241" y="16831"/>
                  </a:lnTo>
                  <a:lnTo>
                    <a:pt x="3967" y="34975"/>
                  </a:lnTo>
                  <a:lnTo>
                    <a:pt x="1173" y="44439"/>
                  </a:lnTo>
                  <a:lnTo>
                    <a:pt x="5" y="91155"/>
                  </a:lnTo>
                  <a:lnTo>
                    <a:pt x="0" y="97996"/>
                  </a:lnTo>
                  <a:lnTo>
                    <a:pt x="2820" y="104564"/>
                  </a:lnTo>
                  <a:lnTo>
                    <a:pt x="8197" y="112347"/>
                  </a:lnTo>
                  <a:lnTo>
                    <a:pt x="11756" y="113412"/>
                  </a:lnTo>
                  <a:lnTo>
                    <a:pt x="14186" y="113695"/>
                  </a:lnTo>
                  <a:lnTo>
                    <a:pt x="15805" y="114943"/>
                  </a:lnTo>
                  <a:lnTo>
                    <a:pt x="17606" y="119151"/>
                  </a:lnTo>
                  <a:lnTo>
                    <a:pt x="19144" y="120697"/>
                  </a:lnTo>
                  <a:lnTo>
                    <a:pt x="23676" y="122414"/>
                  </a:lnTo>
                  <a:lnTo>
                    <a:pt x="25308" y="121814"/>
                  </a:lnTo>
                  <a:lnTo>
                    <a:pt x="26395" y="120355"/>
                  </a:lnTo>
                  <a:lnTo>
                    <a:pt x="27121" y="118324"/>
                  </a:lnTo>
                  <a:lnTo>
                    <a:pt x="28663" y="116971"/>
                  </a:lnTo>
                  <a:lnTo>
                    <a:pt x="33199" y="115466"/>
                  </a:lnTo>
                  <a:lnTo>
                    <a:pt x="41701" y="114620"/>
                  </a:lnTo>
                  <a:lnTo>
                    <a:pt x="43674" y="113442"/>
                  </a:lnTo>
                  <a:lnTo>
                    <a:pt x="44989" y="111599"/>
                  </a:lnTo>
                  <a:lnTo>
                    <a:pt x="47510" y="106729"/>
                  </a:lnTo>
                  <a:lnTo>
                    <a:pt x="53821" y="98037"/>
                  </a:lnTo>
                  <a:lnTo>
                    <a:pt x="57220" y="88759"/>
                  </a:lnTo>
                  <a:lnTo>
                    <a:pt x="63401" y="79307"/>
                  </a:lnTo>
                  <a:lnTo>
                    <a:pt x="65702" y="69804"/>
                  </a:lnTo>
                  <a:lnTo>
                    <a:pt x="66544" y="53937"/>
                  </a:lnTo>
                  <a:lnTo>
                    <a:pt x="63793" y="47588"/>
                  </a:lnTo>
                  <a:lnTo>
                    <a:pt x="60100" y="41238"/>
                  </a:lnTo>
                  <a:lnTo>
                    <a:pt x="56964" y="31713"/>
                  </a:lnTo>
                  <a:lnTo>
                    <a:pt x="47747" y="19178"/>
                  </a:lnTo>
                  <a:lnTo>
                    <a:pt x="47621" y="9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543"/>
            <p:cNvSpPr/>
            <p:nvPr>
              <p:custDataLst>
                <p:tags r:id="rId136"/>
              </p:custDataLst>
            </p:nvPr>
          </p:nvSpPr>
          <p:spPr>
            <a:xfrm>
              <a:off x="7981950" y="1486031"/>
              <a:ext cx="129312" cy="114132"/>
            </a:xfrm>
            <a:custGeom>
              <a:avLst/>
              <a:gdLst/>
              <a:ahLst/>
              <a:cxnLst/>
              <a:rect l="0" t="0" r="0" b="0"/>
              <a:pathLst>
                <a:path w="129312" h="114132">
                  <a:moveTo>
                    <a:pt x="0" y="37969"/>
                  </a:moveTo>
                  <a:lnTo>
                    <a:pt x="0" y="37969"/>
                  </a:lnTo>
                  <a:lnTo>
                    <a:pt x="8200" y="29768"/>
                  </a:lnTo>
                  <a:lnTo>
                    <a:pt x="18924" y="28454"/>
                  </a:lnTo>
                  <a:lnTo>
                    <a:pt x="19039" y="36646"/>
                  </a:lnTo>
                  <a:lnTo>
                    <a:pt x="12502" y="45312"/>
                  </a:lnTo>
                  <a:lnTo>
                    <a:pt x="10407" y="54138"/>
                  </a:lnTo>
                  <a:lnTo>
                    <a:pt x="9559" y="79255"/>
                  </a:lnTo>
                  <a:lnTo>
                    <a:pt x="6718" y="85599"/>
                  </a:lnTo>
                  <a:lnTo>
                    <a:pt x="2986" y="91946"/>
                  </a:lnTo>
                  <a:lnTo>
                    <a:pt x="393" y="102763"/>
                  </a:lnTo>
                  <a:lnTo>
                    <a:pt x="1" y="114131"/>
                  </a:lnTo>
                  <a:lnTo>
                    <a:pt x="14189" y="99979"/>
                  </a:lnTo>
                  <a:lnTo>
                    <a:pt x="16890" y="94457"/>
                  </a:lnTo>
                  <a:lnTo>
                    <a:pt x="28725" y="51544"/>
                  </a:lnTo>
                  <a:lnTo>
                    <a:pt x="33228" y="44708"/>
                  </a:lnTo>
                  <a:lnTo>
                    <a:pt x="38757" y="40964"/>
                  </a:lnTo>
                  <a:lnTo>
                    <a:pt x="44742" y="38242"/>
                  </a:lnTo>
                  <a:lnTo>
                    <a:pt x="56604" y="28888"/>
                  </a:lnTo>
                  <a:lnTo>
                    <a:pt x="62045" y="28575"/>
                  </a:lnTo>
                  <a:lnTo>
                    <a:pt x="63588" y="29590"/>
                  </a:lnTo>
                  <a:lnTo>
                    <a:pt x="64617" y="31325"/>
                  </a:lnTo>
                  <a:lnTo>
                    <a:pt x="66404" y="38152"/>
                  </a:lnTo>
                  <a:lnTo>
                    <a:pt x="66675" y="74225"/>
                  </a:lnTo>
                  <a:lnTo>
                    <a:pt x="57184" y="85556"/>
                  </a:lnTo>
                  <a:lnTo>
                    <a:pt x="62217" y="80526"/>
                  </a:lnTo>
                  <a:lnTo>
                    <a:pt x="64694" y="75228"/>
                  </a:lnTo>
                  <a:lnTo>
                    <a:pt x="67473" y="60083"/>
                  </a:lnTo>
                  <a:lnTo>
                    <a:pt x="74162" y="47472"/>
                  </a:lnTo>
                  <a:lnTo>
                    <a:pt x="74841" y="44305"/>
                  </a:lnTo>
                  <a:lnTo>
                    <a:pt x="93799" y="11275"/>
                  </a:lnTo>
                  <a:lnTo>
                    <a:pt x="99876" y="4895"/>
                  </a:lnTo>
                  <a:lnTo>
                    <a:pt x="105420" y="2103"/>
                  </a:lnTo>
                  <a:lnTo>
                    <a:pt x="113780" y="0"/>
                  </a:lnTo>
                  <a:lnTo>
                    <a:pt x="119203" y="4964"/>
                  </a:lnTo>
                  <a:lnTo>
                    <a:pt x="121771" y="10247"/>
                  </a:lnTo>
                  <a:lnTo>
                    <a:pt x="123745" y="34827"/>
                  </a:lnTo>
                  <a:lnTo>
                    <a:pt x="123814" y="50673"/>
                  </a:lnTo>
                  <a:lnTo>
                    <a:pt x="126643" y="57021"/>
                  </a:lnTo>
                  <a:lnTo>
                    <a:pt x="128878" y="60195"/>
                  </a:lnTo>
                  <a:lnTo>
                    <a:pt x="129311" y="63370"/>
                  </a:lnTo>
                  <a:lnTo>
                    <a:pt x="123825" y="951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544"/>
            <p:cNvSpPr/>
            <p:nvPr>
              <p:custDataLst>
                <p:tags r:id="rId137"/>
              </p:custDataLst>
            </p:nvPr>
          </p:nvSpPr>
          <p:spPr>
            <a:xfrm>
              <a:off x="8172450" y="1476503"/>
              <a:ext cx="85726" cy="112800"/>
            </a:xfrm>
            <a:custGeom>
              <a:avLst/>
              <a:gdLst/>
              <a:ahLst/>
              <a:cxnLst/>
              <a:rect l="0" t="0" r="0" b="0"/>
              <a:pathLst>
                <a:path w="85726" h="112800">
                  <a:moveTo>
                    <a:pt x="0" y="47497"/>
                  </a:moveTo>
                  <a:lnTo>
                    <a:pt x="0" y="47497"/>
                  </a:lnTo>
                  <a:lnTo>
                    <a:pt x="23980" y="47497"/>
                  </a:lnTo>
                  <a:lnTo>
                    <a:pt x="29356" y="44675"/>
                  </a:lnTo>
                  <a:lnTo>
                    <a:pt x="45363" y="31687"/>
                  </a:lnTo>
                  <a:lnTo>
                    <a:pt x="51205" y="29887"/>
                  </a:lnTo>
                  <a:lnTo>
                    <a:pt x="53187" y="28349"/>
                  </a:lnTo>
                  <a:lnTo>
                    <a:pt x="55389" y="23817"/>
                  </a:lnTo>
                  <a:lnTo>
                    <a:pt x="57035" y="22185"/>
                  </a:lnTo>
                  <a:lnTo>
                    <a:pt x="61685" y="20372"/>
                  </a:lnTo>
                  <a:lnTo>
                    <a:pt x="63349" y="18831"/>
                  </a:lnTo>
                  <a:lnTo>
                    <a:pt x="66237" y="10848"/>
                  </a:lnTo>
                  <a:lnTo>
                    <a:pt x="66546" y="4771"/>
                  </a:lnTo>
                  <a:lnTo>
                    <a:pt x="65530" y="3138"/>
                  </a:lnTo>
                  <a:lnTo>
                    <a:pt x="63795" y="2049"/>
                  </a:lnTo>
                  <a:lnTo>
                    <a:pt x="56966" y="159"/>
                  </a:lnTo>
                  <a:lnTo>
                    <a:pt x="52483" y="0"/>
                  </a:lnTo>
                  <a:lnTo>
                    <a:pt x="50863" y="1015"/>
                  </a:lnTo>
                  <a:lnTo>
                    <a:pt x="49784" y="2751"/>
                  </a:lnTo>
                  <a:lnTo>
                    <a:pt x="49064" y="4966"/>
                  </a:lnTo>
                  <a:lnTo>
                    <a:pt x="47526" y="6443"/>
                  </a:lnTo>
                  <a:lnTo>
                    <a:pt x="25975" y="16742"/>
                  </a:lnTo>
                  <a:lnTo>
                    <a:pt x="13112" y="34884"/>
                  </a:lnTo>
                  <a:lnTo>
                    <a:pt x="9530" y="44348"/>
                  </a:lnTo>
                  <a:lnTo>
                    <a:pt x="3294" y="53855"/>
                  </a:lnTo>
                  <a:lnTo>
                    <a:pt x="976" y="63374"/>
                  </a:lnTo>
                  <a:lnTo>
                    <a:pt x="38" y="88772"/>
                  </a:lnTo>
                  <a:lnTo>
                    <a:pt x="2839" y="95122"/>
                  </a:lnTo>
                  <a:lnTo>
                    <a:pt x="5069" y="98297"/>
                  </a:lnTo>
                  <a:lnTo>
                    <a:pt x="10366" y="101825"/>
                  </a:lnTo>
                  <a:lnTo>
                    <a:pt x="17335" y="104090"/>
                  </a:lnTo>
                  <a:lnTo>
                    <a:pt x="23598" y="109538"/>
                  </a:lnTo>
                  <a:lnTo>
                    <a:pt x="32007" y="112113"/>
                  </a:lnTo>
                  <a:lnTo>
                    <a:pt x="37213" y="112799"/>
                  </a:lnTo>
                  <a:lnTo>
                    <a:pt x="45820" y="110740"/>
                  </a:lnTo>
                  <a:lnTo>
                    <a:pt x="54230" y="107355"/>
                  </a:lnTo>
                  <a:lnTo>
                    <a:pt x="69808" y="104391"/>
                  </a:lnTo>
                  <a:lnTo>
                    <a:pt x="85725" y="951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545"/>
            <p:cNvSpPr/>
            <p:nvPr>
              <p:custDataLst>
                <p:tags r:id="rId138"/>
              </p:custDataLst>
            </p:nvPr>
          </p:nvSpPr>
          <p:spPr>
            <a:xfrm>
              <a:off x="8334375" y="1447800"/>
              <a:ext cx="66676" cy="141422"/>
            </a:xfrm>
            <a:custGeom>
              <a:avLst/>
              <a:gdLst/>
              <a:ahLst/>
              <a:cxnLst/>
              <a:rect l="0" t="0" r="0" b="0"/>
              <a:pathLst>
                <a:path w="66676" h="141422">
                  <a:moveTo>
                    <a:pt x="66675" y="0"/>
                  </a:moveTo>
                  <a:lnTo>
                    <a:pt x="66675" y="0"/>
                  </a:lnTo>
                  <a:lnTo>
                    <a:pt x="33587" y="0"/>
                  </a:lnTo>
                  <a:lnTo>
                    <a:pt x="27980" y="2822"/>
                  </a:lnTo>
                  <a:lnTo>
                    <a:pt x="11003" y="17610"/>
                  </a:lnTo>
                  <a:lnTo>
                    <a:pt x="9963" y="23680"/>
                  </a:lnTo>
                  <a:lnTo>
                    <a:pt x="9654" y="32181"/>
                  </a:lnTo>
                  <a:lnTo>
                    <a:pt x="12405" y="38292"/>
                  </a:lnTo>
                  <a:lnTo>
                    <a:pt x="16097" y="44535"/>
                  </a:lnTo>
                  <a:lnTo>
                    <a:pt x="18662" y="55280"/>
                  </a:lnTo>
                  <a:lnTo>
                    <a:pt x="35510" y="76375"/>
                  </a:lnTo>
                  <a:lnTo>
                    <a:pt x="38817" y="92098"/>
                  </a:lnTo>
                  <a:lnTo>
                    <a:pt x="46257" y="102897"/>
                  </a:lnTo>
                  <a:lnTo>
                    <a:pt x="47354" y="112008"/>
                  </a:lnTo>
                  <a:lnTo>
                    <a:pt x="47589" y="122060"/>
                  </a:lnTo>
                  <a:lnTo>
                    <a:pt x="42558" y="128358"/>
                  </a:lnTo>
                  <a:lnTo>
                    <a:pt x="37259" y="131132"/>
                  </a:lnTo>
                  <a:lnTo>
                    <a:pt x="34365" y="131871"/>
                  </a:lnTo>
                  <a:lnTo>
                    <a:pt x="18976" y="140694"/>
                  </a:lnTo>
                  <a:lnTo>
                    <a:pt x="15826" y="141421"/>
                  </a:lnTo>
                  <a:lnTo>
                    <a:pt x="12667" y="140848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SMARTInkShape-Group117"/>
          <p:cNvGrpSpPr/>
          <p:nvPr/>
        </p:nvGrpSpPr>
        <p:grpSpPr>
          <a:xfrm>
            <a:off x="8905887" y="1228856"/>
            <a:ext cx="238114" cy="357409"/>
            <a:chOff x="8905887" y="1228856"/>
            <a:chExt cx="238114" cy="357409"/>
          </a:xfrm>
        </p:grpSpPr>
        <p:sp>
          <p:nvSpPr>
            <p:cNvPr id="102" name="SMARTInkShape-546"/>
            <p:cNvSpPr/>
            <p:nvPr>
              <p:custDataLst>
                <p:tags r:id="rId128"/>
              </p:custDataLst>
            </p:nvPr>
          </p:nvSpPr>
          <p:spPr>
            <a:xfrm>
              <a:off x="8905887" y="1419225"/>
              <a:ext cx="76185" cy="167040"/>
            </a:xfrm>
            <a:custGeom>
              <a:avLst/>
              <a:gdLst/>
              <a:ahLst/>
              <a:cxnLst/>
              <a:rect l="0" t="0" r="0" b="0"/>
              <a:pathLst>
                <a:path w="76185" h="167040">
                  <a:moveTo>
                    <a:pt x="57138" y="57150"/>
                  </a:moveTo>
                  <a:lnTo>
                    <a:pt x="57138" y="57150"/>
                  </a:lnTo>
                  <a:lnTo>
                    <a:pt x="57138" y="30326"/>
                  </a:lnTo>
                  <a:lnTo>
                    <a:pt x="56080" y="29742"/>
                  </a:lnTo>
                  <a:lnTo>
                    <a:pt x="48004" y="28620"/>
                  </a:lnTo>
                  <a:lnTo>
                    <a:pt x="37616" y="33645"/>
                  </a:lnTo>
                  <a:lnTo>
                    <a:pt x="34599" y="36188"/>
                  </a:lnTo>
                  <a:lnTo>
                    <a:pt x="13531" y="64591"/>
                  </a:lnTo>
                  <a:lnTo>
                    <a:pt x="7484" y="83746"/>
                  </a:lnTo>
                  <a:lnTo>
                    <a:pt x="3319" y="91195"/>
                  </a:lnTo>
                  <a:lnTo>
                    <a:pt x="975" y="102398"/>
                  </a:lnTo>
                  <a:lnTo>
                    <a:pt x="0" y="145931"/>
                  </a:lnTo>
                  <a:lnTo>
                    <a:pt x="2815" y="152347"/>
                  </a:lnTo>
                  <a:lnTo>
                    <a:pt x="5047" y="155540"/>
                  </a:lnTo>
                  <a:lnTo>
                    <a:pt x="10351" y="159087"/>
                  </a:lnTo>
                  <a:lnTo>
                    <a:pt x="16236" y="161722"/>
                  </a:lnTo>
                  <a:lnTo>
                    <a:pt x="22380" y="166421"/>
                  </a:lnTo>
                  <a:lnTo>
                    <a:pt x="25497" y="167039"/>
                  </a:lnTo>
                  <a:lnTo>
                    <a:pt x="28637" y="166393"/>
                  </a:lnTo>
                  <a:lnTo>
                    <a:pt x="34946" y="163911"/>
                  </a:lnTo>
                  <a:lnTo>
                    <a:pt x="44447" y="161455"/>
                  </a:lnTo>
                  <a:lnTo>
                    <a:pt x="50792" y="157130"/>
                  </a:lnTo>
                  <a:lnTo>
                    <a:pt x="54317" y="151680"/>
                  </a:lnTo>
                  <a:lnTo>
                    <a:pt x="56943" y="145730"/>
                  </a:lnTo>
                  <a:lnTo>
                    <a:pt x="72215" y="125914"/>
                  </a:lnTo>
                  <a:lnTo>
                    <a:pt x="75665" y="102920"/>
                  </a:lnTo>
                  <a:lnTo>
                    <a:pt x="76173" y="58870"/>
                  </a:lnTo>
                  <a:lnTo>
                    <a:pt x="76184" y="45900"/>
                  </a:lnTo>
                  <a:lnTo>
                    <a:pt x="73364" y="38745"/>
                  </a:lnTo>
                  <a:lnTo>
                    <a:pt x="69642" y="32037"/>
                  </a:lnTo>
                  <a:lnTo>
                    <a:pt x="67251" y="19107"/>
                  </a:lnTo>
                  <a:lnTo>
                    <a:pt x="67054" y="15913"/>
                  </a:lnTo>
                  <a:lnTo>
                    <a:pt x="65865" y="13784"/>
                  </a:lnTo>
                  <a:lnTo>
                    <a:pt x="64015" y="12364"/>
                  </a:lnTo>
                  <a:lnTo>
                    <a:pt x="61723" y="11418"/>
                  </a:lnTo>
                  <a:lnTo>
                    <a:pt x="60194" y="9728"/>
                  </a:lnTo>
                  <a:lnTo>
                    <a:pt x="571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547"/>
            <p:cNvSpPr/>
            <p:nvPr>
              <p:custDataLst>
                <p:tags r:id="rId129"/>
              </p:custDataLst>
            </p:nvPr>
          </p:nvSpPr>
          <p:spPr>
            <a:xfrm>
              <a:off x="9058285" y="1228856"/>
              <a:ext cx="81602" cy="304670"/>
            </a:xfrm>
            <a:custGeom>
              <a:avLst/>
              <a:gdLst/>
              <a:ahLst/>
              <a:cxnLst/>
              <a:rect l="0" t="0" r="0" b="0"/>
              <a:pathLst>
                <a:path w="81602" h="304670">
                  <a:moveTo>
                    <a:pt x="66665" y="85594"/>
                  </a:moveTo>
                  <a:lnTo>
                    <a:pt x="66665" y="85594"/>
                  </a:lnTo>
                  <a:lnTo>
                    <a:pt x="71722" y="80538"/>
                  </a:lnTo>
                  <a:lnTo>
                    <a:pt x="74205" y="75233"/>
                  </a:lnTo>
                  <a:lnTo>
                    <a:pt x="76988" y="60084"/>
                  </a:lnTo>
                  <a:lnTo>
                    <a:pt x="81130" y="53795"/>
                  </a:lnTo>
                  <a:lnTo>
                    <a:pt x="81601" y="50636"/>
                  </a:lnTo>
                  <a:lnTo>
                    <a:pt x="80856" y="47472"/>
                  </a:lnTo>
                  <a:lnTo>
                    <a:pt x="78264" y="41134"/>
                  </a:lnTo>
                  <a:lnTo>
                    <a:pt x="75313" y="22093"/>
                  </a:lnTo>
                  <a:lnTo>
                    <a:pt x="66505" y="9590"/>
                  </a:lnTo>
                  <a:lnTo>
                    <a:pt x="62008" y="4895"/>
                  </a:lnTo>
                  <a:lnTo>
                    <a:pt x="56480" y="2103"/>
                  </a:lnTo>
                  <a:lnTo>
                    <a:pt x="43078" y="0"/>
                  </a:lnTo>
                  <a:lnTo>
                    <a:pt x="41416" y="1014"/>
                  </a:lnTo>
                  <a:lnTo>
                    <a:pt x="40307" y="2749"/>
                  </a:lnTo>
                  <a:lnTo>
                    <a:pt x="39568" y="4964"/>
                  </a:lnTo>
                  <a:lnTo>
                    <a:pt x="38016" y="6441"/>
                  </a:lnTo>
                  <a:lnTo>
                    <a:pt x="27923" y="11633"/>
                  </a:lnTo>
                  <a:lnTo>
                    <a:pt x="24962" y="14062"/>
                  </a:lnTo>
                  <a:lnTo>
                    <a:pt x="21672" y="19582"/>
                  </a:lnTo>
                  <a:lnTo>
                    <a:pt x="10500" y="54046"/>
                  </a:lnTo>
                  <a:lnTo>
                    <a:pt x="8749" y="70719"/>
                  </a:lnTo>
                  <a:lnTo>
                    <a:pt x="1352" y="101601"/>
                  </a:lnTo>
                  <a:lnTo>
                    <a:pt x="109" y="147781"/>
                  </a:lnTo>
                  <a:lnTo>
                    <a:pt x="0" y="195280"/>
                  </a:lnTo>
                  <a:lnTo>
                    <a:pt x="1050" y="228381"/>
                  </a:lnTo>
                  <a:lnTo>
                    <a:pt x="8927" y="275903"/>
                  </a:lnTo>
                  <a:lnTo>
                    <a:pt x="9515" y="3046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548"/>
            <p:cNvSpPr/>
            <p:nvPr>
              <p:custDataLst>
                <p:tags r:id="rId130"/>
              </p:custDataLst>
            </p:nvPr>
          </p:nvSpPr>
          <p:spPr>
            <a:xfrm>
              <a:off x="8991612" y="1438275"/>
              <a:ext cx="152389" cy="76201"/>
            </a:xfrm>
            <a:custGeom>
              <a:avLst/>
              <a:gdLst/>
              <a:ahLst/>
              <a:cxnLst/>
              <a:rect l="0" t="0" r="0" b="0"/>
              <a:pathLst>
                <a:path w="152389" h="76201">
                  <a:moveTo>
                    <a:pt x="19038" y="76200"/>
                  </a:moveTo>
                  <a:lnTo>
                    <a:pt x="19038" y="76200"/>
                  </a:lnTo>
                  <a:lnTo>
                    <a:pt x="13981" y="76200"/>
                  </a:lnTo>
                  <a:lnTo>
                    <a:pt x="12492" y="75142"/>
                  </a:lnTo>
                  <a:lnTo>
                    <a:pt x="11498" y="73378"/>
                  </a:lnTo>
                  <a:lnTo>
                    <a:pt x="10837" y="71144"/>
                  </a:lnTo>
                  <a:lnTo>
                    <a:pt x="9337" y="69654"/>
                  </a:lnTo>
                  <a:lnTo>
                    <a:pt x="1427" y="67068"/>
                  </a:lnTo>
                  <a:lnTo>
                    <a:pt x="627" y="64027"/>
                  </a:lnTo>
                  <a:lnTo>
                    <a:pt x="0" y="57269"/>
                  </a:lnTo>
                  <a:lnTo>
                    <a:pt x="14179" y="42964"/>
                  </a:lnTo>
                  <a:lnTo>
                    <a:pt x="19701" y="40262"/>
                  </a:lnTo>
                  <a:lnTo>
                    <a:pt x="67256" y="30580"/>
                  </a:lnTo>
                  <a:lnTo>
                    <a:pt x="114137" y="12279"/>
                  </a:lnTo>
                  <a:lnTo>
                    <a:pt x="133294" y="7519"/>
                  </a:lnTo>
                  <a:lnTo>
                    <a:pt x="1523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SMARTInkShape-Group118"/>
          <p:cNvGrpSpPr/>
          <p:nvPr/>
        </p:nvGrpSpPr>
        <p:grpSpPr>
          <a:xfrm>
            <a:off x="9525131" y="1419653"/>
            <a:ext cx="228470" cy="123398"/>
            <a:chOff x="9525131" y="1419653"/>
            <a:chExt cx="228470" cy="123398"/>
          </a:xfrm>
        </p:grpSpPr>
        <p:sp>
          <p:nvSpPr>
            <p:cNvPr id="106" name="SMARTInkShape-549"/>
            <p:cNvSpPr/>
            <p:nvPr>
              <p:custDataLst>
                <p:tags r:id="rId126"/>
              </p:custDataLst>
            </p:nvPr>
          </p:nvSpPr>
          <p:spPr>
            <a:xfrm>
              <a:off x="9525131" y="1419653"/>
              <a:ext cx="95120" cy="123398"/>
            </a:xfrm>
            <a:custGeom>
              <a:avLst/>
              <a:gdLst/>
              <a:ahLst/>
              <a:cxnLst/>
              <a:rect l="0" t="0" r="0" b="0"/>
              <a:pathLst>
                <a:path w="95120" h="123398">
                  <a:moveTo>
                    <a:pt x="76069" y="47197"/>
                  </a:moveTo>
                  <a:lnTo>
                    <a:pt x="76069" y="47197"/>
                  </a:lnTo>
                  <a:lnTo>
                    <a:pt x="76069" y="24807"/>
                  </a:lnTo>
                  <a:lnTo>
                    <a:pt x="75011" y="22745"/>
                  </a:lnTo>
                  <a:lnTo>
                    <a:pt x="73247" y="21371"/>
                  </a:lnTo>
                  <a:lnTo>
                    <a:pt x="67868" y="19165"/>
                  </a:lnTo>
                  <a:lnTo>
                    <a:pt x="67132" y="16041"/>
                  </a:lnTo>
                  <a:lnTo>
                    <a:pt x="66935" y="13727"/>
                  </a:lnTo>
                  <a:lnTo>
                    <a:pt x="65746" y="12183"/>
                  </a:lnTo>
                  <a:lnTo>
                    <a:pt x="61604" y="10469"/>
                  </a:lnTo>
                  <a:lnTo>
                    <a:pt x="60075" y="8953"/>
                  </a:lnTo>
                  <a:lnTo>
                    <a:pt x="58378" y="4447"/>
                  </a:lnTo>
                  <a:lnTo>
                    <a:pt x="56867" y="2822"/>
                  </a:lnTo>
                  <a:lnTo>
                    <a:pt x="48938" y="0"/>
                  </a:lnTo>
                  <a:lnTo>
                    <a:pt x="39419" y="7811"/>
                  </a:lnTo>
                  <a:lnTo>
                    <a:pt x="15616" y="31454"/>
                  </a:lnTo>
                  <a:lnTo>
                    <a:pt x="12160" y="40553"/>
                  </a:lnTo>
                  <a:lnTo>
                    <a:pt x="9565" y="50594"/>
                  </a:lnTo>
                  <a:lnTo>
                    <a:pt x="2098" y="65664"/>
                  </a:lnTo>
                  <a:lnTo>
                    <a:pt x="0" y="96639"/>
                  </a:lnTo>
                  <a:lnTo>
                    <a:pt x="1015" y="99208"/>
                  </a:lnTo>
                  <a:lnTo>
                    <a:pt x="2749" y="100921"/>
                  </a:lnTo>
                  <a:lnTo>
                    <a:pt x="4964" y="102063"/>
                  </a:lnTo>
                  <a:lnTo>
                    <a:pt x="6441" y="103883"/>
                  </a:lnTo>
                  <a:lnTo>
                    <a:pt x="8082" y="108727"/>
                  </a:lnTo>
                  <a:lnTo>
                    <a:pt x="9578" y="110442"/>
                  </a:lnTo>
                  <a:lnTo>
                    <a:pt x="17480" y="113420"/>
                  </a:lnTo>
                  <a:lnTo>
                    <a:pt x="23549" y="113738"/>
                  </a:lnTo>
                  <a:lnTo>
                    <a:pt x="29091" y="110990"/>
                  </a:lnTo>
                  <a:lnTo>
                    <a:pt x="35082" y="107300"/>
                  </a:lnTo>
                  <a:lnTo>
                    <a:pt x="41272" y="105659"/>
                  </a:lnTo>
                  <a:lnTo>
                    <a:pt x="43345" y="104163"/>
                  </a:lnTo>
                  <a:lnTo>
                    <a:pt x="44728" y="102108"/>
                  </a:lnTo>
                  <a:lnTo>
                    <a:pt x="46948" y="96261"/>
                  </a:lnTo>
                  <a:lnTo>
                    <a:pt x="53932" y="87502"/>
                  </a:lnTo>
                  <a:lnTo>
                    <a:pt x="56613" y="77525"/>
                  </a:lnTo>
                  <a:lnTo>
                    <a:pt x="57807" y="76941"/>
                  </a:lnTo>
                  <a:lnTo>
                    <a:pt x="66425" y="75785"/>
                  </a:lnTo>
                  <a:lnTo>
                    <a:pt x="66534" y="83974"/>
                  </a:lnTo>
                  <a:lnTo>
                    <a:pt x="73089" y="92640"/>
                  </a:lnTo>
                  <a:lnTo>
                    <a:pt x="75185" y="101466"/>
                  </a:lnTo>
                  <a:lnTo>
                    <a:pt x="75954" y="112029"/>
                  </a:lnTo>
                  <a:lnTo>
                    <a:pt x="84258" y="121911"/>
                  </a:lnTo>
                  <a:lnTo>
                    <a:pt x="87823" y="122737"/>
                  </a:lnTo>
                  <a:lnTo>
                    <a:pt x="95119" y="1233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550"/>
            <p:cNvSpPr/>
            <p:nvPr>
              <p:custDataLst>
                <p:tags r:id="rId127"/>
              </p:custDataLst>
            </p:nvPr>
          </p:nvSpPr>
          <p:spPr>
            <a:xfrm>
              <a:off x="9658350" y="1438325"/>
              <a:ext cx="95251" cy="104571"/>
            </a:xfrm>
            <a:custGeom>
              <a:avLst/>
              <a:gdLst/>
              <a:ahLst/>
              <a:cxnLst/>
              <a:rect l="0" t="0" r="0" b="0"/>
              <a:pathLst>
                <a:path w="95251" h="104571">
                  <a:moveTo>
                    <a:pt x="9525" y="38050"/>
                  </a:moveTo>
                  <a:lnTo>
                    <a:pt x="9525" y="38050"/>
                  </a:lnTo>
                  <a:lnTo>
                    <a:pt x="9525" y="28559"/>
                  </a:lnTo>
                  <a:lnTo>
                    <a:pt x="9525" y="47772"/>
                  </a:lnTo>
                  <a:lnTo>
                    <a:pt x="6703" y="55776"/>
                  </a:lnTo>
                  <a:lnTo>
                    <a:pt x="2979" y="62862"/>
                  </a:lnTo>
                  <a:lnTo>
                    <a:pt x="588" y="76034"/>
                  </a:lnTo>
                  <a:lnTo>
                    <a:pt x="0" y="104570"/>
                  </a:lnTo>
                  <a:lnTo>
                    <a:pt x="0" y="99623"/>
                  </a:lnTo>
                  <a:lnTo>
                    <a:pt x="2822" y="94343"/>
                  </a:lnTo>
                  <a:lnTo>
                    <a:pt x="6546" y="88469"/>
                  </a:lnTo>
                  <a:lnTo>
                    <a:pt x="8937" y="76075"/>
                  </a:lnTo>
                  <a:lnTo>
                    <a:pt x="9410" y="63435"/>
                  </a:lnTo>
                  <a:lnTo>
                    <a:pt x="12296" y="57093"/>
                  </a:lnTo>
                  <a:lnTo>
                    <a:pt x="24706" y="34678"/>
                  </a:lnTo>
                  <a:lnTo>
                    <a:pt x="28486" y="23058"/>
                  </a:lnTo>
                  <a:lnTo>
                    <a:pt x="41682" y="6416"/>
                  </a:lnTo>
                  <a:lnTo>
                    <a:pt x="47806" y="2824"/>
                  </a:lnTo>
                  <a:lnTo>
                    <a:pt x="64805" y="118"/>
                  </a:lnTo>
                  <a:lnTo>
                    <a:pt x="76234" y="0"/>
                  </a:lnTo>
                  <a:lnTo>
                    <a:pt x="79397" y="1042"/>
                  </a:lnTo>
                  <a:lnTo>
                    <a:pt x="81506" y="2794"/>
                  </a:lnTo>
                  <a:lnTo>
                    <a:pt x="92894" y="19250"/>
                  </a:lnTo>
                  <a:lnTo>
                    <a:pt x="95043" y="45611"/>
                  </a:lnTo>
                  <a:lnTo>
                    <a:pt x="95250" y="95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SMARTInkShape-Group119"/>
          <p:cNvGrpSpPr/>
          <p:nvPr/>
        </p:nvGrpSpPr>
        <p:grpSpPr>
          <a:xfrm>
            <a:off x="10029825" y="1181608"/>
            <a:ext cx="1400176" cy="475577"/>
            <a:chOff x="10029825" y="1181608"/>
            <a:chExt cx="1400176" cy="475577"/>
          </a:xfrm>
        </p:grpSpPr>
        <p:sp>
          <p:nvSpPr>
            <p:cNvPr id="109" name="SMARTInkShape-551"/>
            <p:cNvSpPr/>
            <p:nvPr>
              <p:custDataLst>
                <p:tags r:id="rId112"/>
              </p:custDataLst>
            </p:nvPr>
          </p:nvSpPr>
          <p:spPr>
            <a:xfrm>
              <a:off x="10029825" y="1382604"/>
              <a:ext cx="123826" cy="156036"/>
            </a:xfrm>
            <a:custGeom>
              <a:avLst/>
              <a:gdLst/>
              <a:ahLst/>
              <a:cxnLst/>
              <a:rect l="0" t="0" r="0" b="0"/>
              <a:pathLst>
                <a:path w="123826" h="156036">
                  <a:moveTo>
                    <a:pt x="0" y="103296"/>
                  </a:moveTo>
                  <a:lnTo>
                    <a:pt x="0" y="103296"/>
                  </a:lnTo>
                  <a:lnTo>
                    <a:pt x="8202" y="103296"/>
                  </a:lnTo>
                  <a:lnTo>
                    <a:pt x="38290" y="77347"/>
                  </a:lnTo>
                  <a:lnTo>
                    <a:pt x="44534" y="74830"/>
                  </a:lnTo>
                  <a:lnTo>
                    <a:pt x="50837" y="70183"/>
                  </a:lnTo>
                  <a:lnTo>
                    <a:pt x="54345" y="64590"/>
                  </a:lnTo>
                  <a:lnTo>
                    <a:pt x="56962" y="58577"/>
                  </a:lnTo>
                  <a:lnTo>
                    <a:pt x="63327" y="49241"/>
                  </a:lnTo>
                  <a:lnTo>
                    <a:pt x="65683" y="39772"/>
                  </a:lnTo>
                  <a:lnTo>
                    <a:pt x="66672" y="9811"/>
                  </a:lnTo>
                  <a:lnTo>
                    <a:pt x="61617" y="3513"/>
                  </a:lnTo>
                  <a:lnTo>
                    <a:pt x="56314" y="739"/>
                  </a:lnTo>
                  <a:lnTo>
                    <a:pt x="53418" y="0"/>
                  </a:lnTo>
                  <a:lnTo>
                    <a:pt x="50428" y="565"/>
                  </a:lnTo>
                  <a:lnTo>
                    <a:pt x="39932" y="6852"/>
                  </a:lnTo>
                  <a:lnTo>
                    <a:pt x="30857" y="16473"/>
                  </a:lnTo>
                  <a:lnTo>
                    <a:pt x="23019" y="30769"/>
                  </a:lnTo>
                  <a:lnTo>
                    <a:pt x="10511" y="71652"/>
                  </a:lnTo>
                  <a:lnTo>
                    <a:pt x="9654" y="100553"/>
                  </a:lnTo>
                  <a:lnTo>
                    <a:pt x="12405" y="110191"/>
                  </a:lnTo>
                  <a:lnTo>
                    <a:pt x="16096" y="118002"/>
                  </a:lnTo>
                  <a:lnTo>
                    <a:pt x="19234" y="128350"/>
                  </a:lnTo>
                  <a:lnTo>
                    <a:pt x="32193" y="144525"/>
                  </a:lnTo>
                  <a:lnTo>
                    <a:pt x="41118" y="148079"/>
                  </a:lnTo>
                  <a:lnTo>
                    <a:pt x="51083" y="150716"/>
                  </a:lnTo>
                  <a:lnTo>
                    <a:pt x="59039" y="155416"/>
                  </a:lnTo>
                  <a:lnTo>
                    <a:pt x="62644" y="156035"/>
                  </a:lnTo>
                  <a:lnTo>
                    <a:pt x="66104" y="155388"/>
                  </a:lnTo>
                  <a:lnTo>
                    <a:pt x="76030" y="152245"/>
                  </a:lnTo>
                  <a:lnTo>
                    <a:pt x="83533" y="150451"/>
                  </a:lnTo>
                  <a:lnTo>
                    <a:pt x="113707" y="139197"/>
                  </a:lnTo>
                  <a:lnTo>
                    <a:pt x="117080" y="136755"/>
                  </a:lnTo>
                  <a:lnTo>
                    <a:pt x="119327" y="133010"/>
                  </a:lnTo>
                  <a:lnTo>
                    <a:pt x="123825" y="112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552"/>
            <p:cNvSpPr/>
            <p:nvPr>
              <p:custDataLst>
                <p:tags r:id="rId113"/>
              </p:custDataLst>
            </p:nvPr>
          </p:nvSpPr>
          <p:spPr>
            <a:xfrm>
              <a:off x="10172700" y="1371993"/>
              <a:ext cx="76201" cy="161533"/>
            </a:xfrm>
            <a:custGeom>
              <a:avLst/>
              <a:gdLst/>
              <a:ahLst/>
              <a:cxnLst/>
              <a:rect l="0" t="0" r="0" b="0"/>
              <a:pathLst>
                <a:path w="76201" h="161533">
                  <a:moveTo>
                    <a:pt x="0" y="9132"/>
                  </a:moveTo>
                  <a:lnTo>
                    <a:pt x="0" y="9132"/>
                  </a:lnTo>
                  <a:lnTo>
                    <a:pt x="0" y="0"/>
                  </a:lnTo>
                  <a:lnTo>
                    <a:pt x="0" y="5172"/>
                  </a:lnTo>
                  <a:lnTo>
                    <a:pt x="0" y="2785"/>
                  </a:lnTo>
                  <a:lnTo>
                    <a:pt x="0" y="13144"/>
                  </a:lnTo>
                  <a:lnTo>
                    <a:pt x="2824" y="19029"/>
                  </a:lnTo>
                  <a:lnTo>
                    <a:pt x="5057" y="22080"/>
                  </a:lnTo>
                  <a:lnTo>
                    <a:pt x="21230" y="68933"/>
                  </a:lnTo>
                  <a:lnTo>
                    <a:pt x="29222" y="83295"/>
                  </a:lnTo>
                  <a:lnTo>
                    <a:pt x="34154" y="90777"/>
                  </a:lnTo>
                  <a:lnTo>
                    <a:pt x="45358" y="117199"/>
                  </a:lnTo>
                  <a:lnTo>
                    <a:pt x="63905" y="142303"/>
                  </a:lnTo>
                  <a:lnTo>
                    <a:pt x="64829" y="145538"/>
                  </a:lnTo>
                  <a:lnTo>
                    <a:pt x="66501" y="147694"/>
                  </a:lnTo>
                  <a:lnTo>
                    <a:pt x="72855" y="151787"/>
                  </a:lnTo>
                  <a:lnTo>
                    <a:pt x="76200" y="1615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553"/>
            <p:cNvSpPr/>
            <p:nvPr>
              <p:custDataLst>
                <p:tags r:id="rId114"/>
              </p:custDataLst>
            </p:nvPr>
          </p:nvSpPr>
          <p:spPr>
            <a:xfrm>
              <a:off x="10153650" y="1362075"/>
              <a:ext cx="85726" cy="200026"/>
            </a:xfrm>
            <a:custGeom>
              <a:avLst/>
              <a:gdLst/>
              <a:ahLst/>
              <a:cxnLst/>
              <a:rect l="0" t="0" r="0" b="0"/>
              <a:pathLst>
                <a:path w="85726" h="200026">
                  <a:moveTo>
                    <a:pt x="85725" y="0"/>
                  </a:moveTo>
                  <a:lnTo>
                    <a:pt x="85725" y="0"/>
                  </a:lnTo>
                  <a:lnTo>
                    <a:pt x="80668" y="0"/>
                  </a:lnTo>
                  <a:lnTo>
                    <a:pt x="79179" y="1058"/>
                  </a:lnTo>
                  <a:lnTo>
                    <a:pt x="78187" y="2822"/>
                  </a:lnTo>
                  <a:lnTo>
                    <a:pt x="77523" y="5056"/>
                  </a:lnTo>
                  <a:lnTo>
                    <a:pt x="66012" y="19298"/>
                  </a:lnTo>
                  <a:lnTo>
                    <a:pt x="47567" y="40944"/>
                  </a:lnTo>
                  <a:lnTo>
                    <a:pt x="40905" y="55171"/>
                  </a:lnTo>
                  <a:lnTo>
                    <a:pt x="23021" y="98719"/>
                  </a:lnTo>
                  <a:lnTo>
                    <a:pt x="14517" y="130214"/>
                  </a:lnTo>
                  <a:lnTo>
                    <a:pt x="3965" y="149037"/>
                  </a:lnTo>
                  <a:lnTo>
                    <a:pt x="233" y="183136"/>
                  </a:lnTo>
                  <a:lnTo>
                    <a:pt x="0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554"/>
            <p:cNvSpPr/>
            <p:nvPr>
              <p:custDataLst>
                <p:tags r:id="rId115"/>
              </p:custDataLst>
            </p:nvPr>
          </p:nvSpPr>
          <p:spPr>
            <a:xfrm>
              <a:off x="10271994" y="1362128"/>
              <a:ext cx="110231" cy="295057"/>
            </a:xfrm>
            <a:custGeom>
              <a:avLst/>
              <a:gdLst/>
              <a:ahLst/>
              <a:cxnLst/>
              <a:rect l="0" t="0" r="0" b="0"/>
              <a:pathLst>
                <a:path w="110231" h="295057">
                  <a:moveTo>
                    <a:pt x="43581" y="57097"/>
                  </a:moveTo>
                  <a:lnTo>
                    <a:pt x="43581" y="57097"/>
                  </a:lnTo>
                  <a:lnTo>
                    <a:pt x="51783" y="65298"/>
                  </a:lnTo>
                  <a:lnTo>
                    <a:pt x="52715" y="71286"/>
                  </a:lnTo>
                  <a:lnTo>
                    <a:pt x="52991" y="79763"/>
                  </a:lnTo>
                  <a:lnTo>
                    <a:pt x="50233" y="85868"/>
                  </a:lnTo>
                  <a:lnTo>
                    <a:pt x="46538" y="92109"/>
                  </a:lnTo>
                  <a:lnTo>
                    <a:pt x="44165" y="104739"/>
                  </a:lnTo>
                  <a:lnTo>
                    <a:pt x="42782" y="112138"/>
                  </a:lnTo>
                  <a:lnTo>
                    <a:pt x="36093" y="134135"/>
                  </a:lnTo>
                  <a:lnTo>
                    <a:pt x="31412" y="163932"/>
                  </a:lnTo>
                  <a:lnTo>
                    <a:pt x="26569" y="181532"/>
                  </a:lnTo>
                  <a:lnTo>
                    <a:pt x="21887" y="219076"/>
                  </a:lnTo>
                  <a:lnTo>
                    <a:pt x="17044" y="238088"/>
                  </a:lnTo>
                  <a:lnTo>
                    <a:pt x="14215" y="262220"/>
                  </a:lnTo>
                  <a:lnTo>
                    <a:pt x="7519" y="275925"/>
                  </a:lnTo>
                  <a:lnTo>
                    <a:pt x="5516" y="294660"/>
                  </a:lnTo>
                  <a:lnTo>
                    <a:pt x="436" y="295056"/>
                  </a:lnTo>
                  <a:lnTo>
                    <a:pt x="0" y="294053"/>
                  </a:lnTo>
                  <a:lnTo>
                    <a:pt x="3387" y="286527"/>
                  </a:lnTo>
                  <a:lnTo>
                    <a:pt x="6485" y="240241"/>
                  </a:lnTo>
                  <a:lnTo>
                    <a:pt x="15177" y="197406"/>
                  </a:lnTo>
                  <a:lnTo>
                    <a:pt x="24628" y="151146"/>
                  </a:lnTo>
                  <a:lnTo>
                    <a:pt x="32606" y="109620"/>
                  </a:lnTo>
                  <a:lnTo>
                    <a:pt x="47187" y="64892"/>
                  </a:lnTo>
                  <a:lnTo>
                    <a:pt x="61153" y="17431"/>
                  </a:lnTo>
                  <a:lnTo>
                    <a:pt x="64796" y="10187"/>
                  </a:lnTo>
                  <a:lnTo>
                    <a:pt x="70703" y="1970"/>
                  </a:lnTo>
                  <a:lnTo>
                    <a:pt x="74332" y="846"/>
                  </a:lnTo>
                  <a:lnTo>
                    <a:pt x="89451" y="0"/>
                  </a:lnTo>
                  <a:lnTo>
                    <a:pt x="90036" y="1040"/>
                  </a:lnTo>
                  <a:lnTo>
                    <a:pt x="90686" y="5019"/>
                  </a:lnTo>
                  <a:lnTo>
                    <a:pt x="98676" y="19247"/>
                  </a:lnTo>
                  <a:lnTo>
                    <a:pt x="99361" y="22339"/>
                  </a:lnTo>
                  <a:lnTo>
                    <a:pt x="107007" y="35963"/>
                  </a:lnTo>
                  <a:lnTo>
                    <a:pt x="110230" y="83478"/>
                  </a:lnTo>
                  <a:lnTo>
                    <a:pt x="109189" y="98545"/>
                  </a:lnTo>
                  <a:lnTo>
                    <a:pt x="105197" y="106563"/>
                  </a:lnTo>
                  <a:lnTo>
                    <a:pt x="102649" y="109124"/>
                  </a:lnTo>
                  <a:lnTo>
                    <a:pt x="95066" y="113788"/>
                  </a:lnTo>
                  <a:lnTo>
                    <a:pt x="92921" y="118629"/>
                  </a:lnTo>
                  <a:lnTo>
                    <a:pt x="86323" y="124309"/>
                  </a:lnTo>
                  <a:lnTo>
                    <a:pt x="77394" y="129302"/>
                  </a:lnTo>
                  <a:lnTo>
                    <a:pt x="64785" y="132771"/>
                  </a:lnTo>
                  <a:lnTo>
                    <a:pt x="60767" y="130241"/>
                  </a:lnTo>
                  <a:lnTo>
                    <a:pt x="55452" y="126647"/>
                  </a:lnTo>
                  <a:lnTo>
                    <a:pt x="45352" y="124151"/>
                  </a:lnTo>
                  <a:lnTo>
                    <a:pt x="44762" y="122966"/>
                  </a:lnTo>
                  <a:lnTo>
                    <a:pt x="43581" y="1142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555"/>
            <p:cNvSpPr/>
            <p:nvPr>
              <p:custDataLst>
                <p:tags r:id="rId116"/>
              </p:custDataLst>
            </p:nvPr>
          </p:nvSpPr>
          <p:spPr>
            <a:xfrm>
              <a:off x="10429875" y="1363554"/>
              <a:ext cx="57151" cy="131741"/>
            </a:xfrm>
            <a:custGeom>
              <a:avLst/>
              <a:gdLst/>
              <a:ahLst/>
              <a:cxnLst/>
              <a:rect l="0" t="0" r="0" b="0"/>
              <a:pathLst>
                <a:path w="57151" h="131741">
                  <a:moveTo>
                    <a:pt x="0" y="46146"/>
                  </a:moveTo>
                  <a:lnTo>
                    <a:pt x="0" y="46146"/>
                  </a:lnTo>
                  <a:lnTo>
                    <a:pt x="0" y="64801"/>
                  </a:lnTo>
                  <a:lnTo>
                    <a:pt x="17609" y="65193"/>
                  </a:lnTo>
                  <a:lnTo>
                    <a:pt x="26370" y="58650"/>
                  </a:lnTo>
                  <a:lnTo>
                    <a:pt x="32182" y="56995"/>
                  </a:lnTo>
                  <a:lnTo>
                    <a:pt x="34154" y="55495"/>
                  </a:lnTo>
                  <a:lnTo>
                    <a:pt x="45408" y="36425"/>
                  </a:lnTo>
                  <a:lnTo>
                    <a:pt x="46147" y="33315"/>
                  </a:lnTo>
                  <a:lnTo>
                    <a:pt x="47699" y="31242"/>
                  </a:lnTo>
                  <a:lnTo>
                    <a:pt x="49790" y="29860"/>
                  </a:lnTo>
                  <a:lnTo>
                    <a:pt x="52243" y="28939"/>
                  </a:lnTo>
                  <a:lnTo>
                    <a:pt x="53879" y="27266"/>
                  </a:lnTo>
                  <a:lnTo>
                    <a:pt x="55697" y="22586"/>
                  </a:lnTo>
                  <a:lnTo>
                    <a:pt x="57112" y="3512"/>
                  </a:lnTo>
                  <a:lnTo>
                    <a:pt x="56067" y="1849"/>
                  </a:lnTo>
                  <a:lnTo>
                    <a:pt x="54311" y="739"/>
                  </a:lnTo>
                  <a:lnTo>
                    <a:pt x="52081" y="0"/>
                  </a:lnTo>
                  <a:lnTo>
                    <a:pt x="50595" y="565"/>
                  </a:lnTo>
                  <a:lnTo>
                    <a:pt x="49605" y="2000"/>
                  </a:lnTo>
                  <a:lnTo>
                    <a:pt x="48945" y="4016"/>
                  </a:lnTo>
                  <a:lnTo>
                    <a:pt x="47447" y="5359"/>
                  </a:lnTo>
                  <a:lnTo>
                    <a:pt x="42959" y="6852"/>
                  </a:lnTo>
                  <a:lnTo>
                    <a:pt x="31456" y="8868"/>
                  </a:lnTo>
                  <a:lnTo>
                    <a:pt x="25270" y="12998"/>
                  </a:lnTo>
                  <a:lnTo>
                    <a:pt x="21813" y="18361"/>
                  </a:lnTo>
                  <a:lnTo>
                    <a:pt x="14539" y="35483"/>
                  </a:lnTo>
                  <a:lnTo>
                    <a:pt x="2646" y="55103"/>
                  </a:lnTo>
                  <a:lnTo>
                    <a:pt x="233" y="74671"/>
                  </a:lnTo>
                  <a:lnTo>
                    <a:pt x="4" y="106470"/>
                  </a:lnTo>
                  <a:lnTo>
                    <a:pt x="2825" y="112821"/>
                  </a:lnTo>
                  <a:lnTo>
                    <a:pt x="5058" y="115996"/>
                  </a:lnTo>
                  <a:lnTo>
                    <a:pt x="10361" y="119524"/>
                  </a:lnTo>
                  <a:lnTo>
                    <a:pt x="13257" y="120465"/>
                  </a:lnTo>
                  <a:lnTo>
                    <a:pt x="15187" y="122150"/>
                  </a:lnTo>
                  <a:lnTo>
                    <a:pt x="17335" y="126845"/>
                  </a:lnTo>
                  <a:lnTo>
                    <a:pt x="18964" y="128520"/>
                  </a:lnTo>
                  <a:lnTo>
                    <a:pt x="23598" y="130382"/>
                  </a:lnTo>
                  <a:lnTo>
                    <a:pt x="41395" y="131740"/>
                  </a:lnTo>
                  <a:lnTo>
                    <a:pt x="47678" y="128991"/>
                  </a:lnTo>
                  <a:lnTo>
                    <a:pt x="57150" y="1223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556"/>
            <p:cNvSpPr/>
            <p:nvPr>
              <p:custDataLst>
                <p:tags r:id="rId117"/>
              </p:custDataLst>
            </p:nvPr>
          </p:nvSpPr>
          <p:spPr>
            <a:xfrm>
              <a:off x="10563228" y="1352550"/>
              <a:ext cx="104773" cy="142837"/>
            </a:xfrm>
            <a:custGeom>
              <a:avLst/>
              <a:gdLst/>
              <a:ahLst/>
              <a:cxnLst/>
              <a:rect l="0" t="0" r="0" b="0"/>
              <a:pathLst>
                <a:path w="104773" h="142837">
                  <a:moveTo>
                    <a:pt x="9522" y="19050"/>
                  </a:moveTo>
                  <a:lnTo>
                    <a:pt x="9522" y="19050"/>
                  </a:lnTo>
                  <a:lnTo>
                    <a:pt x="32" y="9559"/>
                  </a:lnTo>
                  <a:lnTo>
                    <a:pt x="0" y="17729"/>
                  </a:lnTo>
                  <a:lnTo>
                    <a:pt x="1057" y="18169"/>
                  </a:lnTo>
                  <a:lnTo>
                    <a:pt x="5055" y="18659"/>
                  </a:lnTo>
                  <a:lnTo>
                    <a:pt x="6543" y="19848"/>
                  </a:lnTo>
                  <a:lnTo>
                    <a:pt x="8199" y="23990"/>
                  </a:lnTo>
                  <a:lnTo>
                    <a:pt x="10320" y="35274"/>
                  </a:lnTo>
                  <a:lnTo>
                    <a:pt x="15990" y="44553"/>
                  </a:lnTo>
                  <a:lnTo>
                    <a:pt x="18443" y="57170"/>
                  </a:lnTo>
                  <a:lnTo>
                    <a:pt x="19838" y="64567"/>
                  </a:lnTo>
                  <a:lnTo>
                    <a:pt x="27213" y="87577"/>
                  </a:lnTo>
                  <a:lnTo>
                    <a:pt x="28170" y="98033"/>
                  </a:lnTo>
                  <a:lnTo>
                    <a:pt x="25571" y="104601"/>
                  </a:lnTo>
                  <a:lnTo>
                    <a:pt x="21947" y="111048"/>
                  </a:lnTo>
                  <a:lnTo>
                    <a:pt x="19621" y="123810"/>
                  </a:lnTo>
                  <a:lnTo>
                    <a:pt x="19429" y="126990"/>
                  </a:lnTo>
                  <a:lnTo>
                    <a:pt x="18244" y="129110"/>
                  </a:lnTo>
                  <a:lnTo>
                    <a:pt x="16395" y="130523"/>
                  </a:lnTo>
                  <a:lnTo>
                    <a:pt x="14105" y="131466"/>
                  </a:lnTo>
                  <a:lnTo>
                    <a:pt x="12576" y="133152"/>
                  </a:lnTo>
                  <a:lnTo>
                    <a:pt x="9642" y="142434"/>
                  </a:lnTo>
                  <a:lnTo>
                    <a:pt x="1333" y="142836"/>
                  </a:lnTo>
                  <a:lnTo>
                    <a:pt x="887" y="141791"/>
                  </a:lnTo>
                  <a:lnTo>
                    <a:pt x="392" y="137807"/>
                  </a:lnTo>
                  <a:lnTo>
                    <a:pt x="2995" y="132509"/>
                  </a:lnTo>
                  <a:lnTo>
                    <a:pt x="6621" y="126626"/>
                  </a:lnTo>
                  <a:lnTo>
                    <a:pt x="9720" y="117364"/>
                  </a:lnTo>
                  <a:lnTo>
                    <a:pt x="15813" y="106859"/>
                  </a:lnTo>
                  <a:lnTo>
                    <a:pt x="19147" y="91869"/>
                  </a:lnTo>
                  <a:lnTo>
                    <a:pt x="41399" y="55415"/>
                  </a:lnTo>
                  <a:lnTo>
                    <a:pt x="50834" y="44877"/>
                  </a:lnTo>
                  <a:lnTo>
                    <a:pt x="54342" y="35467"/>
                  </a:lnTo>
                  <a:lnTo>
                    <a:pt x="55277" y="29995"/>
                  </a:lnTo>
                  <a:lnTo>
                    <a:pt x="56959" y="26347"/>
                  </a:lnTo>
                  <a:lnTo>
                    <a:pt x="59138" y="23914"/>
                  </a:lnTo>
                  <a:lnTo>
                    <a:pt x="76371" y="11938"/>
                  </a:lnTo>
                  <a:lnTo>
                    <a:pt x="82625" y="9539"/>
                  </a:lnTo>
                  <a:lnTo>
                    <a:pt x="92094" y="3297"/>
                  </a:lnTo>
                  <a:lnTo>
                    <a:pt x="10477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557"/>
            <p:cNvSpPr/>
            <p:nvPr>
              <p:custDataLst>
                <p:tags r:id="rId118"/>
              </p:custDataLst>
            </p:nvPr>
          </p:nvSpPr>
          <p:spPr>
            <a:xfrm>
              <a:off x="10706100" y="1371600"/>
              <a:ext cx="38101" cy="104776"/>
            </a:xfrm>
            <a:custGeom>
              <a:avLst/>
              <a:gdLst/>
              <a:ahLst/>
              <a:cxnLst/>
              <a:rect l="0" t="0" r="0" b="0"/>
              <a:pathLst>
                <a:path w="38101" h="104776">
                  <a:moveTo>
                    <a:pt x="38100" y="0"/>
                  </a:moveTo>
                  <a:lnTo>
                    <a:pt x="38100" y="0"/>
                  </a:lnTo>
                  <a:lnTo>
                    <a:pt x="38100" y="14189"/>
                  </a:lnTo>
                  <a:lnTo>
                    <a:pt x="35276" y="19712"/>
                  </a:lnTo>
                  <a:lnTo>
                    <a:pt x="22913" y="35012"/>
                  </a:lnTo>
                  <a:lnTo>
                    <a:pt x="20194" y="44476"/>
                  </a:lnTo>
                  <a:lnTo>
                    <a:pt x="19558" y="50811"/>
                  </a:lnTo>
                  <a:lnTo>
                    <a:pt x="16452" y="57155"/>
                  </a:lnTo>
                  <a:lnTo>
                    <a:pt x="14143" y="60328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558"/>
            <p:cNvSpPr/>
            <p:nvPr>
              <p:custDataLst>
                <p:tags r:id="rId119"/>
              </p:custDataLst>
            </p:nvPr>
          </p:nvSpPr>
          <p:spPr>
            <a:xfrm>
              <a:off x="10715625" y="1304925"/>
              <a:ext cx="19051" cy="38101"/>
            </a:xfrm>
            <a:custGeom>
              <a:avLst/>
              <a:gdLst/>
              <a:ahLst/>
              <a:cxnLst/>
              <a:rect l="0" t="0" r="0" b="0"/>
              <a:pathLst>
                <a:path w="19051" h="38101">
                  <a:moveTo>
                    <a:pt x="0" y="38100"/>
                  </a:moveTo>
                  <a:lnTo>
                    <a:pt x="0" y="38100"/>
                  </a:lnTo>
                  <a:lnTo>
                    <a:pt x="5057" y="33044"/>
                  </a:lnTo>
                  <a:lnTo>
                    <a:pt x="7538" y="27739"/>
                  </a:lnTo>
                  <a:lnTo>
                    <a:pt x="9490" y="11000"/>
                  </a:lnTo>
                  <a:lnTo>
                    <a:pt x="10560" y="10508"/>
                  </a:lnTo>
                  <a:lnTo>
                    <a:pt x="14570" y="9962"/>
                  </a:lnTo>
                  <a:lnTo>
                    <a:pt x="16064" y="8758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559"/>
            <p:cNvSpPr/>
            <p:nvPr>
              <p:custDataLst>
                <p:tags r:id="rId120"/>
              </p:custDataLst>
            </p:nvPr>
          </p:nvSpPr>
          <p:spPr>
            <a:xfrm>
              <a:off x="10763368" y="1354039"/>
              <a:ext cx="152283" cy="141256"/>
            </a:xfrm>
            <a:custGeom>
              <a:avLst/>
              <a:gdLst/>
              <a:ahLst/>
              <a:cxnLst/>
              <a:rect l="0" t="0" r="0" b="0"/>
              <a:pathLst>
                <a:path w="152283" h="141256">
                  <a:moveTo>
                    <a:pt x="37982" y="36611"/>
                  </a:moveTo>
                  <a:lnTo>
                    <a:pt x="37982" y="36611"/>
                  </a:lnTo>
                  <a:lnTo>
                    <a:pt x="37982" y="27096"/>
                  </a:lnTo>
                  <a:lnTo>
                    <a:pt x="37982" y="73538"/>
                  </a:lnTo>
                  <a:lnTo>
                    <a:pt x="35158" y="82304"/>
                  </a:lnTo>
                  <a:lnTo>
                    <a:pt x="31436" y="89727"/>
                  </a:lnTo>
                  <a:lnTo>
                    <a:pt x="27659" y="109561"/>
                  </a:lnTo>
                  <a:lnTo>
                    <a:pt x="10557" y="131663"/>
                  </a:lnTo>
                  <a:lnTo>
                    <a:pt x="9558" y="139897"/>
                  </a:lnTo>
                  <a:lnTo>
                    <a:pt x="8450" y="140393"/>
                  </a:lnTo>
                  <a:lnTo>
                    <a:pt x="1219" y="141255"/>
                  </a:lnTo>
                  <a:lnTo>
                    <a:pt x="773" y="140241"/>
                  </a:lnTo>
                  <a:lnTo>
                    <a:pt x="0" y="133174"/>
                  </a:lnTo>
                  <a:lnTo>
                    <a:pt x="6451" y="124516"/>
                  </a:lnTo>
                  <a:lnTo>
                    <a:pt x="8532" y="115691"/>
                  </a:lnTo>
                  <a:lnTo>
                    <a:pt x="10206" y="105315"/>
                  </a:lnTo>
                  <a:lnTo>
                    <a:pt x="16934" y="90364"/>
                  </a:lnTo>
                  <a:lnTo>
                    <a:pt x="24572" y="77703"/>
                  </a:lnTo>
                  <a:lnTo>
                    <a:pt x="28365" y="62074"/>
                  </a:lnTo>
                  <a:lnTo>
                    <a:pt x="35768" y="46776"/>
                  </a:lnTo>
                  <a:lnTo>
                    <a:pt x="38056" y="40070"/>
                  </a:lnTo>
                  <a:lnTo>
                    <a:pt x="56512" y="18122"/>
                  </a:lnTo>
                  <a:lnTo>
                    <a:pt x="71208" y="17575"/>
                  </a:lnTo>
                  <a:lnTo>
                    <a:pt x="72833" y="18629"/>
                  </a:lnTo>
                  <a:lnTo>
                    <a:pt x="73917" y="20390"/>
                  </a:lnTo>
                  <a:lnTo>
                    <a:pt x="74639" y="22622"/>
                  </a:lnTo>
                  <a:lnTo>
                    <a:pt x="83431" y="36859"/>
                  </a:lnTo>
                  <a:lnTo>
                    <a:pt x="85550" y="65192"/>
                  </a:lnTo>
                  <a:lnTo>
                    <a:pt x="85604" y="82355"/>
                  </a:lnTo>
                  <a:lnTo>
                    <a:pt x="76197" y="93630"/>
                  </a:lnTo>
                  <a:lnTo>
                    <a:pt x="76117" y="88666"/>
                  </a:lnTo>
                  <a:lnTo>
                    <a:pt x="77163" y="87189"/>
                  </a:lnTo>
                  <a:lnTo>
                    <a:pt x="78919" y="86205"/>
                  </a:lnTo>
                  <a:lnTo>
                    <a:pt x="81148" y="85549"/>
                  </a:lnTo>
                  <a:lnTo>
                    <a:pt x="82634" y="84053"/>
                  </a:lnTo>
                  <a:lnTo>
                    <a:pt x="84285" y="79568"/>
                  </a:lnTo>
                  <a:lnTo>
                    <a:pt x="86405" y="68066"/>
                  </a:lnTo>
                  <a:lnTo>
                    <a:pt x="92075" y="58749"/>
                  </a:lnTo>
                  <a:lnTo>
                    <a:pt x="95284" y="49285"/>
                  </a:lnTo>
                  <a:lnTo>
                    <a:pt x="120942" y="17561"/>
                  </a:lnTo>
                  <a:lnTo>
                    <a:pt x="121864" y="14386"/>
                  </a:lnTo>
                  <a:lnTo>
                    <a:pt x="123536" y="12269"/>
                  </a:lnTo>
                  <a:lnTo>
                    <a:pt x="129890" y="8232"/>
                  </a:lnTo>
                  <a:lnTo>
                    <a:pt x="131746" y="3537"/>
                  </a:lnTo>
                  <a:lnTo>
                    <a:pt x="133299" y="1862"/>
                  </a:lnTo>
                  <a:lnTo>
                    <a:pt x="137848" y="0"/>
                  </a:lnTo>
                  <a:lnTo>
                    <a:pt x="139485" y="562"/>
                  </a:lnTo>
                  <a:lnTo>
                    <a:pt x="140577" y="1995"/>
                  </a:lnTo>
                  <a:lnTo>
                    <a:pt x="142326" y="6843"/>
                  </a:lnTo>
                  <a:lnTo>
                    <a:pt x="149219" y="15405"/>
                  </a:lnTo>
                  <a:lnTo>
                    <a:pt x="151374" y="24213"/>
                  </a:lnTo>
                  <a:lnTo>
                    <a:pt x="152278" y="68010"/>
                  </a:lnTo>
                  <a:lnTo>
                    <a:pt x="152282" y="1032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560"/>
            <p:cNvSpPr/>
            <p:nvPr>
              <p:custDataLst>
                <p:tags r:id="rId121"/>
              </p:custDataLst>
            </p:nvPr>
          </p:nvSpPr>
          <p:spPr>
            <a:xfrm>
              <a:off x="10982325" y="1343456"/>
              <a:ext cx="57150" cy="142445"/>
            </a:xfrm>
            <a:custGeom>
              <a:avLst/>
              <a:gdLst/>
              <a:ahLst/>
              <a:cxnLst/>
              <a:rect l="0" t="0" r="0" b="0"/>
              <a:pathLst>
                <a:path w="57150" h="142445">
                  <a:moveTo>
                    <a:pt x="0" y="56719"/>
                  </a:moveTo>
                  <a:lnTo>
                    <a:pt x="0" y="56719"/>
                  </a:lnTo>
                  <a:lnTo>
                    <a:pt x="9410" y="56719"/>
                  </a:lnTo>
                  <a:lnTo>
                    <a:pt x="4435" y="56719"/>
                  </a:lnTo>
                  <a:lnTo>
                    <a:pt x="2957" y="57777"/>
                  </a:lnTo>
                  <a:lnTo>
                    <a:pt x="1314" y="61775"/>
                  </a:lnTo>
                  <a:lnTo>
                    <a:pt x="390" y="64920"/>
                  </a:lnTo>
                  <a:lnTo>
                    <a:pt x="1318" y="65361"/>
                  </a:lnTo>
                  <a:lnTo>
                    <a:pt x="14198" y="66210"/>
                  </a:lnTo>
                  <a:lnTo>
                    <a:pt x="15816" y="67279"/>
                  </a:lnTo>
                  <a:lnTo>
                    <a:pt x="16894" y="69051"/>
                  </a:lnTo>
                  <a:lnTo>
                    <a:pt x="17614" y="71290"/>
                  </a:lnTo>
                  <a:lnTo>
                    <a:pt x="19150" y="72783"/>
                  </a:lnTo>
                  <a:lnTo>
                    <a:pt x="23680" y="74442"/>
                  </a:lnTo>
                  <a:lnTo>
                    <a:pt x="25311" y="73826"/>
                  </a:lnTo>
                  <a:lnTo>
                    <a:pt x="26399" y="72357"/>
                  </a:lnTo>
                  <a:lnTo>
                    <a:pt x="27125" y="70319"/>
                  </a:lnTo>
                  <a:lnTo>
                    <a:pt x="28667" y="68961"/>
                  </a:lnTo>
                  <a:lnTo>
                    <a:pt x="33201" y="67451"/>
                  </a:lnTo>
                  <a:lnTo>
                    <a:pt x="34835" y="65991"/>
                  </a:lnTo>
                  <a:lnTo>
                    <a:pt x="36649" y="61545"/>
                  </a:lnTo>
                  <a:lnTo>
                    <a:pt x="38191" y="59937"/>
                  </a:lnTo>
                  <a:lnTo>
                    <a:pt x="51231" y="52086"/>
                  </a:lnTo>
                  <a:lnTo>
                    <a:pt x="54518" y="46546"/>
                  </a:lnTo>
                  <a:lnTo>
                    <a:pt x="56630" y="34366"/>
                  </a:lnTo>
                  <a:lnTo>
                    <a:pt x="57149" y="4478"/>
                  </a:lnTo>
                  <a:lnTo>
                    <a:pt x="56090" y="2842"/>
                  </a:lnTo>
                  <a:lnTo>
                    <a:pt x="54326" y="1751"/>
                  </a:lnTo>
                  <a:lnTo>
                    <a:pt x="46789" y="215"/>
                  </a:lnTo>
                  <a:lnTo>
                    <a:pt x="43893" y="0"/>
                  </a:lnTo>
                  <a:lnTo>
                    <a:pt x="41963" y="915"/>
                  </a:lnTo>
                  <a:lnTo>
                    <a:pt x="40674" y="2583"/>
                  </a:lnTo>
                  <a:lnTo>
                    <a:pt x="38186" y="7258"/>
                  </a:lnTo>
                  <a:lnTo>
                    <a:pt x="23013" y="25087"/>
                  </a:lnTo>
                  <a:lnTo>
                    <a:pt x="17011" y="37692"/>
                  </a:lnTo>
                  <a:lnTo>
                    <a:pt x="14515" y="40860"/>
                  </a:lnTo>
                  <a:lnTo>
                    <a:pt x="11743" y="50023"/>
                  </a:lnTo>
                  <a:lnTo>
                    <a:pt x="7360" y="67082"/>
                  </a:lnTo>
                  <a:lnTo>
                    <a:pt x="1453" y="86753"/>
                  </a:lnTo>
                  <a:lnTo>
                    <a:pt x="128" y="107368"/>
                  </a:lnTo>
                  <a:lnTo>
                    <a:pt x="2880" y="113802"/>
                  </a:lnTo>
                  <a:lnTo>
                    <a:pt x="6570" y="120189"/>
                  </a:lnTo>
                  <a:lnTo>
                    <a:pt x="8213" y="126556"/>
                  </a:lnTo>
                  <a:lnTo>
                    <a:pt x="9708" y="128677"/>
                  </a:lnTo>
                  <a:lnTo>
                    <a:pt x="11764" y="130091"/>
                  </a:lnTo>
                  <a:lnTo>
                    <a:pt x="16871" y="132720"/>
                  </a:lnTo>
                  <a:lnTo>
                    <a:pt x="28575" y="1424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561"/>
            <p:cNvSpPr/>
            <p:nvPr>
              <p:custDataLst>
                <p:tags r:id="rId122"/>
              </p:custDataLst>
            </p:nvPr>
          </p:nvSpPr>
          <p:spPr>
            <a:xfrm>
              <a:off x="11058645" y="1363567"/>
              <a:ext cx="95131" cy="112371"/>
            </a:xfrm>
            <a:custGeom>
              <a:avLst/>
              <a:gdLst/>
              <a:ahLst/>
              <a:cxnLst/>
              <a:rect l="0" t="0" r="0" b="0"/>
              <a:pathLst>
                <a:path w="95131" h="112371">
                  <a:moveTo>
                    <a:pt x="18930" y="65183"/>
                  </a:moveTo>
                  <a:lnTo>
                    <a:pt x="18930" y="65183"/>
                  </a:lnTo>
                  <a:lnTo>
                    <a:pt x="18930" y="60127"/>
                  </a:lnTo>
                  <a:lnTo>
                    <a:pt x="21754" y="54822"/>
                  </a:lnTo>
                  <a:lnTo>
                    <a:pt x="25476" y="48936"/>
                  </a:lnTo>
                  <a:lnTo>
                    <a:pt x="27132" y="42793"/>
                  </a:lnTo>
                  <a:lnTo>
                    <a:pt x="28632" y="40731"/>
                  </a:lnTo>
                  <a:lnTo>
                    <a:pt x="30690" y="39357"/>
                  </a:lnTo>
                  <a:lnTo>
                    <a:pt x="33121" y="38440"/>
                  </a:lnTo>
                  <a:lnTo>
                    <a:pt x="34740" y="36771"/>
                  </a:lnTo>
                  <a:lnTo>
                    <a:pt x="37853" y="27523"/>
                  </a:lnTo>
                  <a:lnTo>
                    <a:pt x="37977" y="41284"/>
                  </a:lnTo>
                  <a:lnTo>
                    <a:pt x="35156" y="46800"/>
                  </a:lnTo>
                  <a:lnTo>
                    <a:pt x="31434" y="52779"/>
                  </a:lnTo>
                  <a:lnTo>
                    <a:pt x="28278" y="62096"/>
                  </a:lnTo>
                  <a:lnTo>
                    <a:pt x="22170" y="71559"/>
                  </a:lnTo>
                  <a:lnTo>
                    <a:pt x="20371" y="77895"/>
                  </a:lnTo>
                  <a:lnTo>
                    <a:pt x="18833" y="80007"/>
                  </a:lnTo>
                  <a:lnTo>
                    <a:pt x="16750" y="81416"/>
                  </a:lnTo>
                  <a:lnTo>
                    <a:pt x="14300" y="82355"/>
                  </a:lnTo>
                  <a:lnTo>
                    <a:pt x="12669" y="84040"/>
                  </a:lnTo>
                  <a:lnTo>
                    <a:pt x="10855" y="88733"/>
                  </a:lnTo>
                  <a:lnTo>
                    <a:pt x="9834" y="97326"/>
                  </a:lnTo>
                  <a:lnTo>
                    <a:pt x="8633" y="99311"/>
                  </a:lnTo>
                  <a:lnTo>
                    <a:pt x="6773" y="100635"/>
                  </a:lnTo>
                  <a:lnTo>
                    <a:pt x="4476" y="101518"/>
                  </a:lnTo>
                  <a:lnTo>
                    <a:pt x="2943" y="103164"/>
                  </a:lnTo>
                  <a:lnTo>
                    <a:pt x="0" y="112370"/>
                  </a:lnTo>
                  <a:lnTo>
                    <a:pt x="8093" y="104569"/>
                  </a:lnTo>
                  <a:lnTo>
                    <a:pt x="10204" y="95933"/>
                  </a:lnTo>
                  <a:lnTo>
                    <a:pt x="35227" y="65166"/>
                  </a:lnTo>
                  <a:lnTo>
                    <a:pt x="47572" y="31140"/>
                  </a:lnTo>
                  <a:lnTo>
                    <a:pt x="60632" y="14499"/>
                  </a:lnTo>
                  <a:lnTo>
                    <a:pt x="66745" y="10907"/>
                  </a:lnTo>
                  <a:lnTo>
                    <a:pt x="69857" y="9949"/>
                  </a:lnTo>
                  <a:lnTo>
                    <a:pt x="71931" y="8252"/>
                  </a:lnTo>
                  <a:lnTo>
                    <a:pt x="75909" y="1865"/>
                  </a:lnTo>
                  <a:lnTo>
                    <a:pt x="80591" y="0"/>
                  </a:lnTo>
                  <a:lnTo>
                    <a:pt x="82263" y="561"/>
                  </a:lnTo>
                  <a:lnTo>
                    <a:pt x="83376" y="1993"/>
                  </a:lnTo>
                  <a:lnTo>
                    <a:pt x="85165" y="6840"/>
                  </a:lnTo>
                  <a:lnTo>
                    <a:pt x="92064" y="15402"/>
                  </a:lnTo>
                  <a:lnTo>
                    <a:pt x="94222" y="24210"/>
                  </a:lnTo>
                  <a:lnTo>
                    <a:pt x="95130" y="74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562"/>
            <p:cNvSpPr/>
            <p:nvPr>
              <p:custDataLst>
                <p:tags r:id="rId123"/>
              </p:custDataLst>
            </p:nvPr>
          </p:nvSpPr>
          <p:spPr>
            <a:xfrm>
              <a:off x="11192312" y="1181608"/>
              <a:ext cx="123239" cy="332415"/>
            </a:xfrm>
            <a:custGeom>
              <a:avLst/>
              <a:gdLst/>
              <a:ahLst/>
              <a:cxnLst/>
              <a:rect l="0" t="0" r="0" b="0"/>
              <a:pathLst>
                <a:path w="123239" h="332415">
                  <a:moveTo>
                    <a:pt x="104338" y="18542"/>
                  </a:moveTo>
                  <a:lnTo>
                    <a:pt x="104338" y="18542"/>
                  </a:lnTo>
                  <a:lnTo>
                    <a:pt x="122880" y="0"/>
                  </a:lnTo>
                  <a:lnTo>
                    <a:pt x="123238" y="4699"/>
                  </a:lnTo>
                  <a:lnTo>
                    <a:pt x="120501" y="9920"/>
                  </a:lnTo>
                  <a:lnTo>
                    <a:pt x="109194" y="28150"/>
                  </a:lnTo>
                  <a:lnTo>
                    <a:pt x="96989" y="66883"/>
                  </a:lnTo>
                  <a:lnTo>
                    <a:pt x="92636" y="85429"/>
                  </a:lnTo>
                  <a:lnTo>
                    <a:pt x="78650" y="124599"/>
                  </a:lnTo>
                  <a:lnTo>
                    <a:pt x="63026" y="166054"/>
                  </a:lnTo>
                  <a:lnTo>
                    <a:pt x="47184" y="206830"/>
                  </a:lnTo>
                  <a:lnTo>
                    <a:pt x="30962" y="246948"/>
                  </a:lnTo>
                  <a:lnTo>
                    <a:pt x="26151" y="266134"/>
                  </a:lnTo>
                  <a:lnTo>
                    <a:pt x="18025" y="282403"/>
                  </a:lnTo>
                  <a:lnTo>
                    <a:pt x="15045" y="286524"/>
                  </a:lnTo>
                  <a:lnTo>
                    <a:pt x="11736" y="296748"/>
                  </a:lnTo>
                  <a:lnTo>
                    <a:pt x="9207" y="307289"/>
                  </a:lnTo>
                  <a:lnTo>
                    <a:pt x="549" y="322852"/>
                  </a:lnTo>
                  <a:lnTo>
                    <a:pt x="0" y="327710"/>
                  </a:lnTo>
                  <a:lnTo>
                    <a:pt x="913" y="329429"/>
                  </a:lnTo>
                  <a:lnTo>
                    <a:pt x="2580" y="330575"/>
                  </a:lnTo>
                  <a:lnTo>
                    <a:pt x="7804" y="332414"/>
                  </a:lnTo>
                  <a:lnTo>
                    <a:pt x="8232" y="331507"/>
                  </a:lnTo>
                  <a:lnTo>
                    <a:pt x="8707" y="327676"/>
                  </a:lnTo>
                  <a:lnTo>
                    <a:pt x="9892" y="326231"/>
                  </a:lnTo>
                  <a:lnTo>
                    <a:pt x="22313" y="318666"/>
                  </a:lnTo>
                  <a:lnTo>
                    <a:pt x="31468" y="310197"/>
                  </a:lnTo>
                  <a:lnTo>
                    <a:pt x="34910" y="301272"/>
                  </a:lnTo>
                  <a:lnTo>
                    <a:pt x="37663" y="2852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563"/>
            <p:cNvSpPr/>
            <p:nvPr>
              <p:custDataLst>
                <p:tags r:id="rId124"/>
              </p:custDataLst>
            </p:nvPr>
          </p:nvSpPr>
          <p:spPr>
            <a:xfrm>
              <a:off x="11172871" y="1352550"/>
              <a:ext cx="142830" cy="9526"/>
            </a:xfrm>
            <a:custGeom>
              <a:avLst/>
              <a:gdLst/>
              <a:ahLst/>
              <a:cxnLst/>
              <a:rect l="0" t="0" r="0" b="0"/>
              <a:pathLst>
                <a:path w="142830" h="9526">
                  <a:moveTo>
                    <a:pt x="28529" y="9525"/>
                  </a:moveTo>
                  <a:lnTo>
                    <a:pt x="28529" y="9525"/>
                  </a:lnTo>
                  <a:lnTo>
                    <a:pt x="20327" y="1324"/>
                  </a:lnTo>
                  <a:lnTo>
                    <a:pt x="14338" y="393"/>
                  </a:lnTo>
                  <a:lnTo>
                    <a:pt x="0" y="1"/>
                  </a:lnTo>
                  <a:lnTo>
                    <a:pt x="46299" y="0"/>
                  </a:lnTo>
                  <a:lnTo>
                    <a:pt x="90031" y="0"/>
                  </a:lnTo>
                  <a:lnTo>
                    <a:pt x="135276" y="0"/>
                  </a:lnTo>
                  <a:lnTo>
                    <a:pt x="14282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564"/>
            <p:cNvSpPr/>
            <p:nvPr>
              <p:custDataLst>
                <p:tags r:id="rId125"/>
              </p:custDataLst>
            </p:nvPr>
          </p:nvSpPr>
          <p:spPr>
            <a:xfrm>
              <a:off x="11420475" y="1428750"/>
              <a:ext cx="9526" cy="8202"/>
            </a:xfrm>
            <a:custGeom>
              <a:avLst/>
              <a:gdLst/>
              <a:ahLst/>
              <a:cxnLst/>
              <a:rect l="0" t="0" r="0" b="0"/>
              <a:pathLst>
                <a:path w="9526" h="8202">
                  <a:moveTo>
                    <a:pt x="9525" y="0"/>
                  </a:moveTo>
                  <a:lnTo>
                    <a:pt x="9525" y="0"/>
                  </a:lnTo>
                  <a:lnTo>
                    <a:pt x="391" y="0"/>
                  </a:lnTo>
                  <a:lnTo>
                    <a:pt x="35" y="820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SMARTInkShape-Group120"/>
          <p:cNvGrpSpPr/>
          <p:nvPr/>
        </p:nvGrpSpPr>
        <p:grpSpPr>
          <a:xfrm>
            <a:off x="3352800" y="2333741"/>
            <a:ext cx="295273" cy="523628"/>
            <a:chOff x="3352800" y="2333741"/>
            <a:chExt cx="295273" cy="523628"/>
          </a:xfrm>
        </p:grpSpPr>
        <p:sp>
          <p:nvSpPr>
            <p:cNvPr id="124" name="SMARTInkShape-565"/>
            <p:cNvSpPr/>
            <p:nvPr>
              <p:custDataLst>
                <p:tags r:id="rId110"/>
              </p:custDataLst>
            </p:nvPr>
          </p:nvSpPr>
          <p:spPr>
            <a:xfrm>
              <a:off x="3352800" y="2390775"/>
              <a:ext cx="295273" cy="405506"/>
            </a:xfrm>
            <a:custGeom>
              <a:avLst/>
              <a:gdLst/>
              <a:ahLst/>
              <a:cxnLst/>
              <a:rect l="0" t="0" r="0" b="0"/>
              <a:pathLst>
                <a:path w="295273" h="405506">
                  <a:moveTo>
                    <a:pt x="9525" y="0"/>
                  </a:moveTo>
                  <a:lnTo>
                    <a:pt x="9525" y="0"/>
                  </a:lnTo>
                  <a:lnTo>
                    <a:pt x="0" y="0"/>
                  </a:lnTo>
                  <a:lnTo>
                    <a:pt x="0" y="8201"/>
                  </a:lnTo>
                  <a:lnTo>
                    <a:pt x="5057" y="14189"/>
                  </a:lnTo>
                  <a:lnTo>
                    <a:pt x="10361" y="16890"/>
                  </a:lnTo>
                  <a:lnTo>
                    <a:pt x="13257" y="17610"/>
                  </a:lnTo>
                  <a:lnTo>
                    <a:pt x="22390" y="23680"/>
                  </a:lnTo>
                  <a:lnTo>
                    <a:pt x="34958" y="36271"/>
                  </a:lnTo>
                  <a:lnTo>
                    <a:pt x="73201" y="82472"/>
                  </a:lnTo>
                  <a:lnTo>
                    <a:pt x="108244" y="124293"/>
                  </a:lnTo>
                  <a:lnTo>
                    <a:pt x="139738" y="163450"/>
                  </a:lnTo>
                  <a:lnTo>
                    <a:pt x="168633" y="209751"/>
                  </a:lnTo>
                  <a:lnTo>
                    <a:pt x="182962" y="235362"/>
                  </a:lnTo>
                  <a:lnTo>
                    <a:pt x="197791" y="259179"/>
                  </a:lnTo>
                  <a:lnTo>
                    <a:pt x="211710" y="283521"/>
                  </a:lnTo>
                  <a:lnTo>
                    <a:pt x="240869" y="330070"/>
                  </a:lnTo>
                  <a:lnTo>
                    <a:pt x="263500" y="367038"/>
                  </a:lnTo>
                  <a:lnTo>
                    <a:pt x="281515" y="387239"/>
                  </a:lnTo>
                  <a:lnTo>
                    <a:pt x="283868" y="393651"/>
                  </a:lnTo>
                  <a:lnTo>
                    <a:pt x="285554" y="395784"/>
                  </a:lnTo>
                  <a:lnTo>
                    <a:pt x="294834" y="399883"/>
                  </a:lnTo>
                  <a:lnTo>
                    <a:pt x="295188" y="405505"/>
                  </a:lnTo>
                  <a:lnTo>
                    <a:pt x="295272" y="400325"/>
                  </a:lnTo>
                  <a:lnTo>
                    <a:pt x="290218" y="400131"/>
                  </a:lnTo>
                  <a:lnTo>
                    <a:pt x="288729" y="399046"/>
                  </a:lnTo>
                  <a:lnTo>
                    <a:pt x="285750" y="390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566"/>
            <p:cNvSpPr/>
            <p:nvPr>
              <p:custDataLst>
                <p:tags r:id="rId111"/>
              </p:custDataLst>
            </p:nvPr>
          </p:nvSpPr>
          <p:spPr>
            <a:xfrm>
              <a:off x="3381449" y="2333741"/>
              <a:ext cx="247577" cy="523628"/>
            </a:xfrm>
            <a:custGeom>
              <a:avLst/>
              <a:gdLst/>
              <a:ahLst/>
              <a:cxnLst/>
              <a:rect l="0" t="0" r="0" b="0"/>
              <a:pathLst>
                <a:path w="247577" h="523628">
                  <a:moveTo>
                    <a:pt x="247576" y="9409"/>
                  </a:moveTo>
                  <a:lnTo>
                    <a:pt x="247576" y="9409"/>
                  </a:lnTo>
                  <a:lnTo>
                    <a:pt x="247576" y="0"/>
                  </a:lnTo>
                  <a:lnTo>
                    <a:pt x="247576" y="10032"/>
                  </a:lnTo>
                  <a:lnTo>
                    <a:pt x="246518" y="12999"/>
                  </a:lnTo>
                  <a:lnTo>
                    <a:pt x="244754" y="14977"/>
                  </a:lnTo>
                  <a:lnTo>
                    <a:pt x="242519" y="16296"/>
                  </a:lnTo>
                  <a:lnTo>
                    <a:pt x="241030" y="18234"/>
                  </a:lnTo>
                  <a:lnTo>
                    <a:pt x="239375" y="23209"/>
                  </a:lnTo>
                  <a:lnTo>
                    <a:pt x="237070" y="44398"/>
                  </a:lnTo>
                  <a:lnTo>
                    <a:pt x="212543" y="89157"/>
                  </a:lnTo>
                  <a:lnTo>
                    <a:pt x="190419" y="136078"/>
                  </a:lnTo>
                  <a:lnTo>
                    <a:pt x="171376" y="183095"/>
                  </a:lnTo>
                  <a:lnTo>
                    <a:pt x="148955" y="228779"/>
                  </a:lnTo>
                  <a:lnTo>
                    <a:pt x="125437" y="276148"/>
                  </a:lnTo>
                  <a:lnTo>
                    <a:pt x="105341" y="323739"/>
                  </a:lnTo>
                  <a:lnTo>
                    <a:pt x="82364" y="370301"/>
                  </a:lnTo>
                  <a:lnTo>
                    <a:pt x="58773" y="410784"/>
                  </a:lnTo>
                  <a:lnTo>
                    <a:pt x="38423" y="453468"/>
                  </a:lnTo>
                  <a:lnTo>
                    <a:pt x="23915" y="472676"/>
                  </a:lnTo>
                  <a:lnTo>
                    <a:pt x="21171" y="483769"/>
                  </a:lnTo>
                  <a:lnTo>
                    <a:pt x="14307" y="492933"/>
                  </a:lnTo>
                  <a:lnTo>
                    <a:pt x="6318" y="500533"/>
                  </a:lnTo>
                  <a:lnTo>
                    <a:pt x="768" y="512221"/>
                  </a:lnTo>
                  <a:lnTo>
                    <a:pt x="0" y="522258"/>
                  </a:lnTo>
                  <a:lnTo>
                    <a:pt x="1033" y="522758"/>
                  </a:lnTo>
                  <a:lnTo>
                    <a:pt x="13190" y="523627"/>
                  </a:lnTo>
                  <a:lnTo>
                    <a:pt x="15118" y="522613"/>
                  </a:lnTo>
                  <a:lnTo>
                    <a:pt x="16404" y="520878"/>
                  </a:lnTo>
                  <a:lnTo>
                    <a:pt x="17262" y="518664"/>
                  </a:lnTo>
                  <a:lnTo>
                    <a:pt x="18892" y="517187"/>
                  </a:lnTo>
                  <a:lnTo>
                    <a:pt x="28501" y="5142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" name="SMARTInkShape-Group121"/>
          <p:cNvGrpSpPr/>
          <p:nvPr/>
        </p:nvGrpSpPr>
        <p:grpSpPr>
          <a:xfrm>
            <a:off x="3962400" y="2476500"/>
            <a:ext cx="9526" cy="209551"/>
            <a:chOff x="3962400" y="2476500"/>
            <a:chExt cx="9526" cy="209551"/>
          </a:xfrm>
        </p:grpSpPr>
        <p:sp>
          <p:nvSpPr>
            <p:cNvPr id="127" name="SMARTInkShape-567"/>
            <p:cNvSpPr/>
            <p:nvPr>
              <p:custDataLst>
                <p:tags r:id="rId108"/>
              </p:custDataLst>
            </p:nvPr>
          </p:nvSpPr>
          <p:spPr>
            <a:xfrm>
              <a:off x="3962400" y="2476500"/>
              <a:ext cx="9526" cy="57151"/>
            </a:xfrm>
            <a:custGeom>
              <a:avLst/>
              <a:gdLst/>
              <a:ahLst/>
              <a:cxnLst/>
              <a:rect l="0" t="0" r="0" b="0"/>
              <a:pathLst>
                <a:path w="9526" h="57151">
                  <a:moveTo>
                    <a:pt x="9525" y="0"/>
                  </a:moveTo>
                  <a:lnTo>
                    <a:pt x="9525" y="0"/>
                  </a:lnTo>
                  <a:lnTo>
                    <a:pt x="9525" y="22666"/>
                  </a:lnTo>
                  <a:lnTo>
                    <a:pt x="6703" y="28771"/>
                  </a:lnTo>
                  <a:lnTo>
                    <a:pt x="2979" y="35012"/>
                  </a:lnTo>
                  <a:lnTo>
                    <a:pt x="589" y="47642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568"/>
            <p:cNvSpPr/>
            <p:nvPr>
              <p:custDataLst>
                <p:tags r:id="rId109"/>
              </p:custDataLst>
            </p:nvPr>
          </p:nvSpPr>
          <p:spPr>
            <a:xfrm>
              <a:off x="3962400" y="267652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95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0" name="SMARTInkShape-569"/>
          <p:cNvSpPr/>
          <p:nvPr>
            <p:custDataLst>
              <p:tags r:id="rId1"/>
            </p:custDataLst>
          </p:nvPr>
        </p:nvSpPr>
        <p:spPr>
          <a:xfrm>
            <a:off x="4248160" y="2347482"/>
            <a:ext cx="638166" cy="357619"/>
          </a:xfrm>
          <a:custGeom>
            <a:avLst/>
            <a:gdLst/>
            <a:ahLst/>
            <a:cxnLst/>
            <a:rect l="0" t="0" r="0" b="0"/>
            <a:pathLst>
              <a:path w="638166" h="357619">
                <a:moveTo>
                  <a:pt x="9515" y="357618"/>
                </a:moveTo>
                <a:lnTo>
                  <a:pt x="9515" y="357618"/>
                </a:lnTo>
                <a:lnTo>
                  <a:pt x="107" y="357618"/>
                </a:lnTo>
                <a:lnTo>
                  <a:pt x="0" y="341216"/>
                </a:lnTo>
                <a:lnTo>
                  <a:pt x="1055" y="340333"/>
                </a:lnTo>
                <a:lnTo>
                  <a:pt x="7596" y="339091"/>
                </a:lnTo>
                <a:lnTo>
                  <a:pt x="50030" y="338571"/>
                </a:lnTo>
                <a:lnTo>
                  <a:pt x="61388" y="337511"/>
                </a:lnTo>
                <a:lnTo>
                  <a:pt x="92206" y="330368"/>
                </a:lnTo>
                <a:lnTo>
                  <a:pt x="138378" y="329159"/>
                </a:lnTo>
                <a:lnTo>
                  <a:pt x="184064" y="329050"/>
                </a:lnTo>
                <a:lnTo>
                  <a:pt x="231599" y="329043"/>
                </a:lnTo>
                <a:lnTo>
                  <a:pt x="257044" y="329043"/>
                </a:lnTo>
                <a:lnTo>
                  <a:pt x="248953" y="329043"/>
                </a:lnTo>
                <a:lnTo>
                  <a:pt x="248516" y="327985"/>
                </a:lnTo>
                <a:lnTo>
                  <a:pt x="247650" y="319634"/>
                </a:lnTo>
                <a:lnTo>
                  <a:pt x="242587" y="319553"/>
                </a:lnTo>
                <a:lnTo>
                  <a:pt x="241096" y="318483"/>
                </a:lnTo>
                <a:lnTo>
                  <a:pt x="239440" y="314472"/>
                </a:lnTo>
                <a:lnTo>
                  <a:pt x="237940" y="312979"/>
                </a:lnTo>
                <a:lnTo>
                  <a:pt x="233451" y="311320"/>
                </a:lnTo>
                <a:lnTo>
                  <a:pt x="231830" y="309819"/>
                </a:lnTo>
                <a:lnTo>
                  <a:pt x="229017" y="301909"/>
                </a:lnTo>
                <a:lnTo>
                  <a:pt x="228628" y="287337"/>
                </a:lnTo>
                <a:lnTo>
                  <a:pt x="225784" y="281226"/>
                </a:lnTo>
                <a:lnTo>
                  <a:pt x="222052" y="274983"/>
                </a:lnTo>
                <a:lnTo>
                  <a:pt x="218891" y="265518"/>
                </a:lnTo>
                <a:lnTo>
                  <a:pt x="203954" y="239945"/>
                </a:lnTo>
                <a:lnTo>
                  <a:pt x="201182" y="227267"/>
                </a:lnTo>
                <a:lnTo>
                  <a:pt x="199302" y="210575"/>
                </a:lnTo>
                <a:lnTo>
                  <a:pt x="191859" y="179687"/>
                </a:lnTo>
                <a:lnTo>
                  <a:pt x="190570" y="135360"/>
                </a:lnTo>
                <a:lnTo>
                  <a:pt x="191572" y="116316"/>
                </a:lnTo>
                <a:lnTo>
                  <a:pt x="203751" y="84567"/>
                </a:lnTo>
                <a:lnTo>
                  <a:pt x="234950" y="37936"/>
                </a:lnTo>
                <a:lnTo>
                  <a:pt x="245527" y="27712"/>
                </a:lnTo>
                <a:lnTo>
                  <a:pt x="260536" y="19039"/>
                </a:lnTo>
                <a:lnTo>
                  <a:pt x="307201" y="5130"/>
                </a:lnTo>
                <a:lnTo>
                  <a:pt x="315739" y="579"/>
                </a:lnTo>
                <a:lnTo>
                  <a:pt x="320556" y="0"/>
                </a:lnTo>
                <a:lnTo>
                  <a:pt x="362119" y="4796"/>
                </a:lnTo>
                <a:lnTo>
                  <a:pt x="373662" y="6075"/>
                </a:lnTo>
                <a:lnTo>
                  <a:pt x="403046" y="21424"/>
                </a:lnTo>
                <a:lnTo>
                  <a:pt x="421825" y="36990"/>
                </a:lnTo>
                <a:lnTo>
                  <a:pt x="441276" y="64198"/>
                </a:lnTo>
                <a:lnTo>
                  <a:pt x="444825" y="74104"/>
                </a:lnTo>
                <a:lnTo>
                  <a:pt x="447591" y="120140"/>
                </a:lnTo>
                <a:lnTo>
                  <a:pt x="446596" y="144782"/>
                </a:lnTo>
                <a:lnTo>
                  <a:pt x="428367" y="186348"/>
                </a:lnTo>
                <a:lnTo>
                  <a:pt x="421839" y="202449"/>
                </a:lnTo>
                <a:lnTo>
                  <a:pt x="409497" y="245698"/>
                </a:lnTo>
                <a:lnTo>
                  <a:pt x="402222" y="261584"/>
                </a:lnTo>
                <a:lnTo>
                  <a:pt x="400051" y="298582"/>
                </a:lnTo>
                <a:lnTo>
                  <a:pt x="408242" y="308503"/>
                </a:lnTo>
                <a:lnTo>
                  <a:pt x="411799" y="309331"/>
                </a:lnTo>
                <a:lnTo>
                  <a:pt x="455543" y="309982"/>
                </a:lnTo>
                <a:lnTo>
                  <a:pt x="479717" y="308932"/>
                </a:lnTo>
                <a:lnTo>
                  <a:pt x="518600" y="301351"/>
                </a:lnTo>
                <a:lnTo>
                  <a:pt x="550459" y="297820"/>
                </a:lnTo>
                <a:lnTo>
                  <a:pt x="577449" y="292301"/>
                </a:lnTo>
                <a:lnTo>
                  <a:pt x="621723" y="290978"/>
                </a:lnTo>
                <a:lnTo>
                  <a:pt x="638165" y="29094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6" name="SMARTInkShape-Group123"/>
          <p:cNvGrpSpPr/>
          <p:nvPr/>
        </p:nvGrpSpPr>
        <p:grpSpPr>
          <a:xfrm>
            <a:off x="5238788" y="2181390"/>
            <a:ext cx="961988" cy="418936"/>
            <a:chOff x="5238788" y="2181390"/>
            <a:chExt cx="961988" cy="418936"/>
          </a:xfrm>
        </p:grpSpPr>
        <p:sp>
          <p:nvSpPr>
            <p:cNvPr id="131" name="SMARTInkShape-570"/>
            <p:cNvSpPr/>
            <p:nvPr>
              <p:custDataLst>
                <p:tags r:id="rId103"/>
              </p:custDataLst>
            </p:nvPr>
          </p:nvSpPr>
          <p:spPr>
            <a:xfrm>
              <a:off x="5238788" y="2486025"/>
              <a:ext cx="495263" cy="38066"/>
            </a:xfrm>
            <a:custGeom>
              <a:avLst/>
              <a:gdLst/>
              <a:ahLst/>
              <a:cxnLst/>
              <a:rect l="0" t="0" r="0" b="0"/>
              <a:pathLst>
                <a:path w="495263" h="38066">
                  <a:moveTo>
                    <a:pt x="19012" y="28575"/>
                  </a:moveTo>
                  <a:lnTo>
                    <a:pt x="19012" y="28575"/>
                  </a:lnTo>
                  <a:lnTo>
                    <a:pt x="0" y="28575"/>
                  </a:lnTo>
                  <a:lnTo>
                    <a:pt x="5030" y="33631"/>
                  </a:lnTo>
                  <a:lnTo>
                    <a:pt x="10328" y="36114"/>
                  </a:lnTo>
                  <a:lnTo>
                    <a:pt x="51365" y="38065"/>
                  </a:lnTo>
                  <a:lnTo>
                    <a:pt x="95709" y="35273"/>
                  </a:lnTo>
                  <a:lnTo>
                    <a:pt x="138466" y="29898"/>
                  </a:lnTo>
                  <a:lnTo>
                    <a:pt x="175173" y="28967"/>
                  </a:lnTo>
                  <a:lnTo>
                    <a:pt x="212861" y="28691"/>
                  </a:lnTo>
                  <a:lnTo>
                    <a:pt x="255895" y="28610"/>
                  </a:lnTo>
                  <a:lnTo>
                    <a:pt x="297103" y="23529"/>
                  </a:lnTo>
                  <a:lnTo>
                    <a:pt x="336124" y="20377"/>
                  </a:lnTo>
                  <a:lnTo>
                    <a:pt x="379631" y="19312"/>
                  </a:lnTo>
                  <a:lnTo>
                    <a:pt x="418800" y="19102"/>
                  </a:lnTo>
                  <a:lnTo>
                    <a:pt x="444737" y="16243"/>
                  </a:lnTo>
                  <a:lnTo>
                    <a:pt x="475122" y="10115"/>
                  </a:lnTo>
                  <a:lnTo>
                    <a:pt x="494686" y="9535"/>
                  </a:lnTo>
                  <a:lnTo>
                    <a:pt x="49526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571"/>
            <p:cNvSpPr/>
            <p:nvPr>
              <p:custDataLst>
                <p:tags r:id="rId104"/>
              </p:custDataLst>
            </p:nvPr>
          </p:nvSpPr>
          <p:spPr>
            <a:xfrm>
              <a:off x="5638834" y="2409825"/>
              <a:ext cx="123792" cy="190501"/>
            </a:xfrm>
            <a:custGeom>
              <a:avLst/>
              <a:gdLst/>
              <a:ahLst/>
              <a:cxnLst/>
              <a:rect l="0" t="0" r="0" b="0"/>
              <a:pathLst>
                <a:path w="123792" h="190501">
                  <a:moveTo>
                    <a:pt x="9491" y="19050"/>
                  </a:moveTo>
                  <a:lnTo>
                    <a:pt x="9491" y="19050"/>
                  </a:lnTo>
                  <a:lnTo>
                    <a:pt x="9491" y="13994"/>
                  </a:lnTo>
                  <a:lnTo>
                    <a:pt x="8433" y="12504"/>
                  </a:lnTo>
                  <a:lnTo>
                    <a:pt x="6669" y="11511"/>
                  </a:lnTo>
                  <a:lnTo>
                    <a:pt x="1290" y="9917"/>
                  </a:lnTo>
                  <a:lnTo>
                    <a:pt x="554" y="6878"/>
                  </a:lnTo>
                  <a:lnTo>
                    <a:pt x="0" y="402"/>
                  </a:lnTo>
                  <a:lnTo>
                    <a:pt x="45664" y="0"/>
                  </a:lnTo>
                  <a:lnTo>
                    <a:pt x="54143" y="1058"/>
                  </a:lnTo>
                  <a:lnTo>
                    <a:pt x="85052" y="11758"/>
                  </a:lnTo>
                  <a:lnTo>
                    <a:pt x="102541" y="24636"/>
                  </a:lnTo>
                  <a:lnTo>
                    <a:pt x="116554" y="28466"/>
                  </a:lnTo>
                  <a:lnTo>
                    <a:pt x="118965" y="30619"/>
                  </a:lnTo>
                  <a:lnTo>
                    <a:pt x="121647" y="35833"/>
                  </a:lnTo>
                  <a:lnTo>
                    <a:pt x="123665" y="57203"/>
                  </a:lnTo>
                  <a:lnTo>
                    <a:pt x="123790" y="102789"/>
                  </a:lnTo>
                  <a:lnTo>
                    <a:pt x="123791" y="106626"/>
                  </a:lnTo>
                  <a:lnTo>
                    <a:pt x="120969" y="113712"/>
                  </a:lnTo>
                  <a:lnTo>
                    <a:pt x="107316" y="133299"/>
                  </a:lnTo>
                  <a:lnTo>
                    <a:pt x="104828" y="139677"/>
                  </a:lnTo>
                  <a:lnTo>
                    <a:pt x="98535" y="149218"/>
                  </a:lnTo>
                  <a:lnTo>
                    <a:pt x="96199" y="158748"/>
                  </a:lnTo>
                  <a:lnTo>
                    <a:pt x="95216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572"/>
            <p:cNvSpPr/>
            <p:nvPr>
              <p:custDataLst>
                <p:tags r:id="rId105"/>
              </p:custDataLst>
            </p:nvPr>
          </p:nvSpPr>
          <p:spPr>
            <a:xfrm>
              <a:off x="5962650" y="2276485"/>
              <a:ext cx="9526" cy="314316"/>
            </a:xfrm>
            <a:custGeom>
              <a:avLst/>
              <a:gdLst/>
              <a:ahLst/>
              <a:cxnLst/>
              <a:rect l="0" t="0" r="0" b="0"/>
              <a:pathLst>
                <a:path w="9526" h="314316">
                  <a:moveTo>
                    <a:pt x="0" y="9515"/>
                  </a:moveTo>
                  <a:lnTo>
                    <a:pt x="0" y="9515"/>
                  </a:lnTo>
                  <a:lnTo>
                    <a:pt x="0" y="0"/>
                  </a:lnTo>
                  <a:lnTo>
                    <a:pt x="0" y="45047"/>
                  </a:lnTo>
                  <a:lnTo>
                    <a:pt x="0" y="87650"/>
                  </a:lnTo>
                  <a:lnTo>
                    <a:pt x="0" y="134834"/>
                  </a:lnTo>
                  <a:lnTo>
                    <a:pt x="0" y="181161"/>
                  </a:lnTo>
                  <a:lnTo>
                    <a:pt x="0" y="227558"/>
                  </a:lnTo>
                  <a:lnTo>
                    <a:pt x="1058" y="269495"/>
                  </a:lnTo>
                  <a:lnTo>
                    <a:pt x="9525" y="3143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573"/>
            <p:cNvSpPr/>
            <p:nvPr>
              <p:custDataLst>
                <p:tags r:id="rId106"/>
              </p:custDataLst>
            </p:nvPr>
          </p:nvSpPr>
          <p:spPr>
            <a:xfrm>
              <a:off x="6019800" y="2334284"/>
              <a:ext cx="19051" cy="266042"/>
            </a:xfrm>
            <a:custGeom>
              <a:avLst/>
              <a:gdLst/>
              <a:ahLst/>
              <a:cxnLst/>
              <a:rect l="0" t="0" r="0" b="0"/>
              <a:pathLst>
                <a:path w="19051" h="266042">
                  <a:moveTo>
                    <a:pt x="0" y="37441"/>
                  </a:moveTo>
                  <a:lnTo>
                    <a:pt x="0" y="37441"/>
                  </a:lnTo>
                  <a:lnTo>
                    <a:pt x="0" y="19127"/>
                  </a:lnTo>
                  <a:lnTo>
                    <a:pt x="2822" y="10604"/>
                  </a:lnTo>
                  <a:lnTo>
                    <a:pt x="9132" y="0"/>
                  </a:lnTo>
                  <a:lnTo>
                    <a:pt x="9525" y="45689"/>
                  </a:lnTo>
                  <a:lnTo>
                    <a:pt x="9525" y="89411"/>
                  </a:lnTo>
                  <a:lnTo>
                    <a:pt x="9525" y="134993"/>
                  </a:lnTo>
                  <a:lnTo>
                    <a:pt x="12347" y="163916"/>
                  </a:lnTo>
                  <a:lnTo>
                    <a:pt x="18657" y="209782"/>
                  </a:lnTo>
                  <a:lnTo>
                    <a:pt x="19040" y="254771"/>
                  </a:lnTo>
                  <a:lnTo>
                    <a:pt x="19050" y="2660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574"/>
            <p:cNvSpPr/>
            <p:nvPr>
              <p:custDataLst>
                <p:tags r:id="rId107"/>
              </p:custDataLst>
            </p:nvPr>
          </p:nvSpPr>
          <p:spPr>
            <a:xfrm>
              <a:off x="5919170" y="2181390"/>
              <a:ext cx="281606" cy="380836"/>
            </a:xfrm>
            <a:custGeom>
              <a:avLst/>
              <a:gdLst/>
              <a:ahLst/>
              <a:cxnLst/>
              <a:rect l="0" t="0" r="0" b="0"/>
              <a:pathLst>
                <a:path w="281606" h="380836">
                  <a:moveTo>
                    <a:pt x="62530" y="152235"/>
                  </a:moveTo>
                  <a:lnTo>
                    <a:pt x="62530" y="152235"/>
                  </a:lnTo>
                  <a:lnTo>
                    <a:pt x="41071" y="138977"/>
                  </a:lnTo>
                  <a:lnTo>
                    <a:pt x="37118" y="132938"/>
                  </a:lnTo>
                  <a:lnTo>
                    <a:pt x="36063" y="129845"/>
                  </a:lnTo>
                  <a:lnTo>
                    <a:pt x="34302" y="127783"/>
                  </a:lnTo>
                  <a:lnTo>
                    <a:pt x="29523" y="125492"/>
                  </a:lnTo>
                  <a:lnTo>
                    <a:pt x="17832" y="122963"/>
                  </a:lnTo>
                  <a:lnTo>
                    <a:pt x="11620" y="118764"/>
                  </a:lnTo>
                  <a:lnTo>
                    <a:pt x="8153" y="113371"/>
                  </a:lnTo>
                  <a:lnTo>
                    <a:pt x="4687" y="98159"/>
                  </a:lnTo>
                  <a:lnTo>
                    <a:pt x="486" y="91865"/>
                  </a:lnTo>
                  <a:lnTo>
                    <a:pt x="0" y="88705"/>
                  </a:lnTo>
                  <a:lnTo>
                    <a:pt x="735" y="85540"/>
                  </a:lnTo>
                  <a:lnTo>
                    <a:pt x="3315" y="79201"/>
                  </a:lnTo>
                  <a:lnTo>
                    <a:pt x="5826" y="69682"/>
                  </a:lnTo>
                  <a:lnTo>
                    <a:pt x="27746" y="44285"/>
                  </a:lnTo>
                  <a:lnTo>
                    <a:pt x="75166" y="12535"/>
                  </a:lnTo>
                  <a:lnTo>
                    <a:pt x="83315" y="6185"/>
                  </a:lnTo>
                  <a:lnTo>
                    <a:pt x="96110" y="2657"/>
                  </a:lnTo>
                  <a:lnTo>
                    <a:pt x="136614" y="0"/>
                  </a:lnTo>
                  <a:lnTo>
                    <a:pt x="166652" y="7472"/>
                  </a:lnTo>
                  <a:lnTo>
                    <a:pt x="193664" y="22230"/>
                  </a:lnTo>
                  <a:lnTo>
                    <a:pt x="203009" y="31307"/>
                  </a:lnTo>
                  <a:lnTo>
                    <a:pt x="227489" y="67973"/>
                  </a:lnTo>
                  <a:lnTo>
                    <a:pt x="231095" y="80919"/>
                  </a:lnTo>
                  <a:lnTo>
                    <a:pt x="233811" y="124682"/>
                  </a:lnTo>
                  <a:lnTo>
                    <a:pt x="226342" y="146714"/>
                  </a:lnTo>
                  <a:lnTo>
                    <a:pt x="205329" y="187561"/>
                  </a:lnTo>
                  <a:lnTo>
                    <a:pt x="183176" y="212398"/>
                  </a:lnTo>
                  <a:lnTo>
                    <a:pt x="163933" y="224170"/>
                  </a:lnTo>
                  <a:lnTo>
                    <a:pt x="148843" y="227592"/>
                  </a:lnTo>
                  <a:lnTo>
                    <a:pt x="145472" y="227873"/>
                  </a:lnTo>
                  <a:lnTo>
                    <a:pt x="138905" y="231008"/>
                  </a:lnTo>
                  <a:lnTo>
                    <a:pt x="131121" y="236586"/>
                  </a:lnTo>
                  <a:lnTo>
                    <a:pt x="121979" y="238747"/>
                  </a:lnTo>
                  <a:lnTo>
                    <a:pt x="110679" y="247083"/>
                  </a:lnTo>
                  <a:lnTo>
                    <a:pt x="116805" y="255010"/>
                  </a:lnTo>
                  <a:lnTo>
                    <a:pt x="118401" y="260707"/>
                  </a:lnTo>
                  <a:lnTo>
                    <a:pt x="119886" y="262650"/>
                  </a:lnTo>
                  <a:lnTo>
                    <a:pt x="165337" y="295163"/>
                  </a:lnTo>
                  <a:lnTo>
                    <a:pt x="169168" y="298321"/>
                  </a:lnTo>
                  <a:lnTo>
                    <a:pt x="179070" y="301829"/>
                  </a:lnTo>
                  <a:lnTo>
                    <a:pt x="202672" y="309137"/>
                  </a:lnTo>
                  <a:lnTo>
                    <a:pt x="212305" y="317572"/>
                  </a:lnTo>
                  <a:lnTo>
                    <a:pt x="237002" y="345552"/>
                  </a:lnTo>
                  <a:lnTo>
                    <a:pt x="251691" y="355329"/>
                  </a:lnTo>
                  <a:lnTo>
                    <a:pt x="266955" y="361568"/>
                  </a:lnTo>
                  <a:lnTo>
                    <a:pt x="268663" y="363757"/>
                  </a:lnTo>
                  <a:lnTo>
                    <a:pt x="270562" y="369011"/>
                  </a:lnTo>
                  <a:lnTo>
                    <a:pt x="271405" y="374874"/>
                  </a:lnTo>
                  <a:lnTo>
                    <a:pt x="272688" y="376861"/>
                  </a:lnTo>
                  <a:lnTo>
                    <a:pt x="274602" y="378186"/>
                  </a:lnTo>
                  <a:lnTo>
                    <a:pt x="281605" y="3808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" name="SMARTInkShape-Group124"/>
          <p:cNvGrpSpPr/>
          <p:nvPr/>
        </p:nvGrpSpPr>
        <p:grpSpPr>
          <a:xfrm>
            <a:off x="3667125" y="3257667"/>
            <a:ext cx="1084489" cy="447559"/>
            <a:chOff x="3667125" y="3257667"/>
            <a:chExt cx="1084489" cy="447559"/>
          </a:xfrm>
        </p:grpSpPr>
        <p:sp>
          <p:nvSpPr>
            <p:cNvPr id="137" name="SMARTInkShape-575"/>
            <p:cNvSpPr/>
            <p:nvPr>
              <p:custDataLst>
                <p:tags r:id="rId98"/>
              </p:custDataLst>
            </p:nvPr>
          </p:nvSpPr>
          <p:spPr>
            <a:xfrm>
              <a:off x="3667125" y="3314703"/>
              <a:ext cx="247647" cy="314284"/>
            </a:xfrm>
            <a:custGeom>
              <a:avLst/>
              <a:gdLst/>
              <a:ahLst/>
              <a:cxnLst/>
              <a:rect l="0" t="0" r="0" b="0"/>
              <a:pathLst>
                <a:path w="247647" h="314284">
                  <a:moveTo>
                    <a:pt x="9525" y="28572"/>
                  </a:moveTo>
                  <a:lnTo>
                    <a:pt x="9525" y="28572"/>
                  </a:lnTo>
                  <a:lnTo>
                    <a:pt x="1324" y="20371"/>
                  </a:lnTo>
                  <a:lnTo>
                    <a:pt x="34" y="9948"/>
                  </a:lnTo>
                  <a:lnTo>
                    <a:pt x="0" y="0"/>
                  </a:lnTo>
                  <a:lnTo>
                    <a:pt x="0" y="5054"/>
                  </a:lnTo>
                  <a:lnTo>
                    <a:pt x="1058" y="6543"/>
                  </a:lnTo>
                  <a:lnTo>
                    <a:pt x="2822" y="7536"/>
                  </a:lnTo>
                  <a:lnTo>
                    <a:pt x="5057" y="8198"/>
                  </a:lnTo>
                  <a:lnTo>
                    <a:pt x="13257" y="14186"/>
                  </a:lnTo>
                  <a:lnTo>
                    <a:pt x="16475" y="19709"/>
                  </a:lnTo>
                  <a:lnTo>
                    <a:pt x="17333" y="22663"/>
                  </a:lnTo>
                  <a:lnTo>
                    <a:pt x="23931" y="28768"/>
                  </a:lnTo>
                  <a:lnTo>
                    <a:pt x="40358" y="41310"/>
                  </a:lnTo>
                  <a:lnTo>
                    <a:pt x="59852" y="64691"/>
                  </a:lnTo>
                  <a:lnTo>
                    <a:pt x="69993" y="73200"/>
                  </a:lnTo>
                  <a:lnTo>
                    <a:pt x="111564" y="120778"/>
                  </a:lnTo>
                  <a:lnTo>
                    <a:pt x="144207" y="166959"/>
                  </a:lnTo>
                  <a:lnTo>
                    <a:pt x="183355" y="212645"/>
                  </a:lnTo>
                  <a:lnTo>
                    <a:pt x="215797" y="260169"/>
                  </a:lnTo>
                  <a:lnTo>
                    <a:pt x="243414" y="292010"/>
                  </a:lnTo>
                  <a:lnTo>
                    <a:pt x="247092" y="302904"/>
                  </a:lnTo>
                  <a:lnTo>
                    <a:pt x="247646" y="314191"/>
                  </a:lnTo>
                  <a:lnTo>
                    <a:pt x="242592" y="314283"/>
                  </a:lnTo>
                  <a:lnTo>
                    <a:pt x="241104" y="313238"/>
                  </a:lnTo>
                  <a:lnTo>
                    <a:pt x="240111" y="311483"/>
                  </a:lnTo>
                  <a:lnTo>
                    <a:pt x="238517" y="301061"/>
                  </a:lnTo>
                  <a:lnTo>
                    <a:pt x="237328" y="299131"/>
                  </a:lnTo>
                  <a:lnTo>
                    <a:pt x="235477" y="297845"/>
                  </a:lnTo>
                  <a:lnTo>
                    <a:pt x="228600" y="2952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576"/>
            <p:cNvSpPr/>
            <p:nvPr>
              <p:custDataLst>
                <p:tags r:id="rId99"/>
              </p:custDataLst>
            </p:nvPr>
          </p:nvSpPr>
          <p:spPr>
            <a:xfrm>
              <a:off x="3724275" y="3286125"/>
              <a:ext cx="228601" cy="419101"/>
            </a:xfrm>
            <a:custGeom>
              <a:avLst/>
              <a:gdLst/>
              <a:ahLst/>
              <a:cxnLst/>
              <a:rect l="0" t="0" r="0" b="0"/>
              <a:pathLst>
                <a:path w="228601" h="419101">
                  <a:moveTo>
                    <a:pt x="228600" y="0"/>
                  </a:moveTo>
                  <a:lnTo>
                    <a:pt x="228600" y="0"/>
                  </a:lnTo>
                  <a:lnTo>
                    <a:pt x="210990" y="0"/>
                  </a:lnTo>
                  <a:lnTo>
                    <a:pt x="202230" y="6546"/>
                  </a:lnTo>
                  <a:lnTo>
                    <a:pt x="193387" y="9701"/>
                  </a:lnTo>
                  <a:lnTo>
                    <a:pt x="187197" y="14189"/>
                  </a:lnTo>
                  <a:lnTo>
                    <a:pt x="183740" y="19712"/>
                  </a:lnTo>
                  <a:lnTo>
                    <a:pt x="176465" y="36937"/>
                  </a:lnTo>
                  <a:lnTo>
                    <a:pt x="158927" y="59401"/>
                  </a:lnTo>
                  <a:lnTo>
                    <a:pt x="140989" y="82995"/>
                  </a:lnTo>
                  <a:lnTo>
                    <a:pt x="120763" y="128890"/>
                  </a:lnTo>
                  <a:lnTo>
                    <a:pt x="101967" y="172117"/>
                  </a:lnTo>
                  <a:lnTo>
                    <a:pt x="80260" y="218105"/>
                  </a:lnTo>
                  <a:lnTo>
                    <a:pt x="63617" y="258510"/>
                  </a:lnTo>
                  <a:lnTo>
                    <a:pt x="47640" y="297437"/>
                  </a:lnTo>
                  <a:lnTo>
                    <a:pt x="28576" y="342254"/>
                  </a:lnTo>
                  <a:lnTo>
                    <a:pt x="21873" y="358936"/>
                  </a:lnTo>
                  <a:lnTo>
                    <a:pt x="9460" y="395875"/>
                  </a:lnTo>
                  <a:lnTo>
                    <a:pt x="1455" y="407562"/>
                  </a:lnTo>
                  <a:lnTo>
                    <a:pt x="0" y="419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577"/>
            <p:cNvSpPr/>
            <p:nvPr>
              <p:custDataLst>
                <p:tags r:id="rId100"/>
              </p:custDataLst>
            </p:nvPr>
          </p:nvSpPr>
          <p:spPr>
            <a:xfrm>
              <a:off x="4162535" y="3257667"/>
              <a:ext cx="104666" cy="428509"/>
            </a:xfrm>
            <a:custGeom>
              <a:avLst/>
              <a:gdLst/>
              <a:ahLst/>
              <a:cxnLst/>
              <a:rect l="0" t="0" r="0" b="0"/>
              <a:pathLst>
                <a:path w="104666" h="428509">
                  <a:moveTo>
                    <a:pt x="104665" y="9408"/>
                  </a:moveTo>
                  <a:lnTo>
                    <a:pt x="104665" y="9408"/>
                  </a:lnTo>
                  <a:lnTo>
                    <a:pt x="104665" y="276"/>
                  </a:lnTo>
                  <a:lnTo>
                    <a:pt x="99608" y="0"/>
                  </a:lnTo>
                  <a:lnTo>
                    <a:pt x="98119" y="1019"/>
                  </a:lnTo>
                  <a:lnTo>
                    <a:pt x="97126" y="2757"/>
                  </a:lnTo>
                  <a:lnTo>
                    <a:pt x="96464" y="4974"/>
                  </a:lnTo>
                  <a:lnTo>
                    <a:pt x="94964" y="6452"/>
                  </a:lnTo>
                  <a:lnTo>
                    <a:pt x="85517" y="10207"/>
                  </a:lnTo>
                  <a:lnTo>
                    <a:pt x="80985" y="14349"/>
                  </a:lnTo>
                  <a:lnTo>
                    <a:pt x="78265" y="22540"/>
                  </a:lnTo>
                  <a:lnTo>
                    <a:pt x="75999" y="32178"/>
                  </a:lnTo>
                  <a:lnTo>
                    <a:pt x="53737" y="73363"/>
                  </a:lnTo>
                  <a:lnTo>
                    <a:pt x="37973" y="115079"/>
                  </a:lnTo>
                  <a:lnTo>
                    <a:pt x="22113" y="161926"/>
                  </a:lnTo>
                  <a:lnTo>
                    <a:pt x="6240" y="209449"/>
                  </a:lnTo>
                  <a:lnTo>
                    <a:pt x="726" y="257060"/>
                  </a:lnTo>
                  <a:lnTo>
                    <a:pt x="0" y="303625"/>
                  </a:lnTo>
                  <a:lnTo>
                    <a:pt x="958" y="345586"/>
                  </a:lnTo>
                  <a:lnTo>
                    <a:pt x="10650" y="382967"/>
                  </a:lnTo>
                  <a:lnTo>
                    <a:pt x="24319" y="399090"/>
                  </a:lnTo>
                  <a:lnTo>
                    <a:pt x="27681" y="405908"/>
                  </a:lnTo>
                  <a:lnTo>
                    <a:pt x="32702" y="412466"/>
                  </a:lnTo>
                  <a:lnTo>
                    <a:pt x="46536" y="422108"/>
                  </a:lnTo>
                  <a:lnTo>
                    <a:pt x="58984" y="426612"/>
                  </a:lnTo>
                  <a:lnTo>
                    <a:pt x="95140" y="4285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578"/>
            <p:cNvSpPr/>
            <p:nvPr>
              <p:custDataLst>
                <p:tags r:id="rId101"/>
              </p:custDataLst>
            </p:nvPr>
          </p:nvSpPr>
          <p:spPr>
            <a:xfrm>
              <a:off x="4400550" y="3343327"/>
              <a:ext cx="228601" cy="275729"/>
            </a:xfrm>
            <a:custGeom>
              <a:avLst/>
              <a:gdLst/>
              <a:ahLst/>
              <a:cxnLst/>
              <a:rect l="0" t="0" r="0" b="0"/>
              <a:pathLst>
                <a:path w="228601" h="275729">
                  <a:moveTo>
                    <a:pt x="9525" y="66623"/>
                  </a:moveTo>
                  <a:lnTo>
                    <a:pt x="9525" y="66623"/>
                  </a:lnTo>
                  <a:lnTo>
                    <a:pt x="9525" y="57491"/>
                  </a:lnTo>
                  <a:lnTo>
                    <a:pt x="4468" y="62271"/>
                  </a:lnTo>
                  <a:lnTo>
                    <a:pt x="1986" y="67511"/>
                  </a:lnTo>
                  <a:lnTo>
                    <a:pt x="23" y="93354"/>
                  </a:lnTo>
                  <a:lnTo>
                    <a:pt x="0" y="139569"/>
                  </a:lnTo>
                  <a:lnTo>
                    <a:pt x="0" y="181104"/>
                  </a:lnTo>
                  <a:lnTo>
                    <a:pt x="1058" y="193704"/>
                  </a:lnTo>
                  <a:lnTo>
                    <a:pt x="8936" y="230539"/>
                  </a:lnTo>
                  <a:lnTo>
                    <a:pt x="9408" y="249285"/>
                  </a:lnTo>
                  <a:lnTo>
                    <a:pt x="12295" y="256461"/>
                  </a:lnTo>
                  <a:lnTo>
                    <a:pt x="14547" y="259857"/>
                  </a:lnTo>
                  <a:lnTo>
                    <a:pt x="17106" y="262121"/>
                  </a:lnTo>
                  <a:lnTo>
                    <a:pt x="22772" y="264636"/>
                  </a:lnTo>
                  <a:lnTo>
                    <a:pt x="24707" y="266365"/>
                  </a:lnTo>
                  <a:lnTo>
                    <a:pt x="28065" y="274672"/>
                  </a:lnTo>
                  <a:lnTo>
                    <a:pt x="31171" y="275506"/>
                  </a:lnTo>
                  <a:lnTo>
                    <a:pt x="33481" y="275728"/>
                  </a:lnTo>
                  <a:lnTo>
                    <a:pt x="35021" y="274818"/>
                  </a:lnTo>
                  <a:lnTo>
                    <a:pt x="36047" y="273153"/>
                  </a:lnTo>
                  <a:lnTo>
                    <a:pt x="37492" y="265753"/>
                  </a:lnTo>
                  <a:lnTo>
                    <a:pt x="37694" y="262877"/>
                  </a:lnTo>
                  <a:lnTo>
                    <a:pt x="38889" y="260958"/>
                  </a:lnTo>
                  <a:lnTo>
                    <a:pt x="40742" y="259680"/>
                  </a:lnTo>
                  <a:lnTo>
                    <a:pt x="45624" y="257201"/>
                  </a:lnTo>
                  <a:lnTo>
                    <a:pt x="51322" y="252571"/>
                  </a:lnTo>
                  <a:lnTo>
                    <a:pt x="54560" y="246986"/>
                  </a:lnTo>
                  <a:lnTo>
                    <a:pt x="57867" y="231642"/>
                  </a:lnTo>
                  <a:lnTo>
                    <a:pt x="63595" y="222174"/>
                  </a:lnTo>
                  <a:lnTo>
                    <a:pt x="66672" y="209512"/>
                  </a:lnTo>
                  <a:lnTo>
                    <a:pt x="66675" y="222757"/>
                  </a:lnTo>
                  <a:lnTo>
                    <a:pt x="67733" y="224687"/>
                  </a:lnTo>
                  <a:lnTo>
                    <a:pt x="69497" y="225974"/>
                  </a:lnTo>
                  <a:lnTo>
                    <a:pt x="71732" y="226832"/>
                  </a:lnTo>
                  <a:lnTo>
                    <a:pt x="73221" y="228462"/>
                  </a:lnTo>
                  <a:lnTo>
                    <a:pt x="75808" y="236598"/>
                  </a:lnTo>
                  <a:lnTo>
                    <a:pt x="78848" y="237418"/>
                  </a:lnTo>
                  <a:lnTo>
                    <a:pt x="81140" y="237636"/>
                  </a:lnTo>
                  <a:lnTo>
                    <a:pt x="82668" y="238840"/>
                  </a:lnTo>
                  <a:lnTo>
                    <a:pt x="84367" y="243000"/>
                  </a:lnTo>
                  <a:lnTo>
                    <a:pt x="85877" y="244533"/>
                  </a:lnTo>
                  <a:lnTo>
                    <a:pt x="90379" y="246236"/>
                  </a:lnTo>
                  <a:lnTo>
                    <a:pt x="98863" y="247194"/>
                  </a:lnTo>
                  <a:lnTo>
                    <a:pt x="100834" y="246271"/>
                  </a:lnTo>
                  <a:lnTo>
                    <a:pt x="102148" y="244596"/>
                  </a:lnTo>
                  <a:lnTo>
                    <a:pt x="103024" y="242422"/>
                  </a:lnTo>
                  <a:lnTo>
                    <a:pt x="104665" y="240972"/>
                  </a:lnTo>
                  <a:lnTo>
                    <a:pt x="114906" y="235824"/>
                  </a:lnTo>
                  <a:lnTo>
                    <a:pt x="117879" y="233398"/>
                  </a:lnTo>
                  <a:lnTo>
                    <a:pt x="121182" y="227882"/>
                  </a:lnTo>
                  <a:lnTo>
                    <a:pt x="123709" y="221902"/>
                  </a:lnTo>
                  <a:lnTo>
                    <a:pt x="148246" y="187070"/>
                  </a:lnTo>
                  <a:lnTo>
                    <a:pt x="160439" y="145556"/>
                  </a:lnTo>
                  <a:lnTo>
                    <a:pt x="173625" y="98003"/>
                  </a:lnTo>
                  <a:lnTo>
                    <a:pt x="177709" y="89036"/>
                  </a:lnTo>
                  <a:lnTo>
                    <a:pt x="183606" y="50221"/>
                  </a:lnTo>
                  <a:lnTo>
                    <a:pt x="187436" y="41341"/>
                  </a:lnTo>
                  <a:lnTo>
                    <a:pt x="190381" y="6736"/>
                  </a:lnTo>
                  <a:lnTo>
                    <a:pt x="189362" y="4474"/>
                  </a:lnTo>
                  <a:lnTo>
                    <a:pt x="187625" y="2965"/>
                  </a:lnTo>
                  <a:lnTo>
                    <a:pt x="181364" y="124"/>
                  </a:lnTo>
                  <a:lnTo>
                    <a:pt x="176034" y="0"/>
                  </a:lnTo>
                  <a:lnTo>
                    <a:pt x="170665" y="2794"/>
                  </a:lnTo>
                  <a:lnTo>
                    <a:pt x="167751" y="5020"/>
                  </a:lnTo>
                  <a:lnTo>
                    <a:pt x="164514" y="10316"/>
                  </a:lnTo>
                  <a:lnTo>
                    <a:pt x="162018" y="16198"/>
                  </a:lnTo>
                  <a:lnTo>
                    <a:pt x="155720" y="25459"/>
                  </a:lnTo>
                  <a:lnTo>
                    <a:pt x="153384" y="34906"/>
                  </a:lnTo>
                  <a:lnTo>
                    <a:pt x="152837" y="41237"/>
                  </a:lnTo>
                  <a:lnTo>
                    <a:pt x="149772" y="47580"/>
                  </a:lnTo>
                  <a:lnTo>
                    <a:pt x="147473" y="50752"/>
                  </a:lnTo>
                  <a:lnTo>
                    <a:pt x="146999" y="54984"/>
                  </a:lnTo>
                  <a:lnTo>
                    <a:pt x="153404" y="101470"/>
                  </a:lnTo>
                  <a:lnTo>
                    <a:pt x="162096" y="114045"/>
                  </a:lnTo>
                  <a:lnTo>
                    <a:pt x="166587" y="118744"/>
                  </a:lnTo>
                  <a:lnTo>
                    <a:pt x="172111" y="121538"/>
                  </a:lnTo>
                  <a:lnTo>
                    <a:pt x="175066" y="122283"/>
                  </a:lnTo>
                  <a:lnTo>
                    <a:pt x="177036" y="123838"/>
                  </a:lnTo>
                  <a:lnTo>
                    <a:pt x="179224" y="128388"/>
                  </a:lnTo>
                  <a:lnTo>
                    <a:pt x="180866" y="130025"/>
                  </a:lnTo>
                  <a:lnTo>
                    <a:pt x="185513" y="131843"/>
                  </a:lnTo>
                  <a:lnTo>
                    <a:pt x="194079" y="132867"/>
                  </a:lnTo>
                  <a:lnTo>
                    <a:pt x="208376" y="128114"/>
                  </a:lnTo>
                  <a:lnTo>
                    <a:pt x="228600" y="1142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579"/>
            <p:cNvSpPr/>
            <p:nvPr>
              <p:custDataLst>
                <p:tags r:id="rId102"/>
              </p:custDataLst>
            </p:nvPr>
          </p:nvSpPr>
          <p:spPr>
            <a:xfrm>
              <a:off x="4686300" y="3258884"/>
              <a:ext cx="65314" cy="408242"/>
            </a:xfrm>
            <a:custGeom>
              <a:avLst/>
              <a:gdLst/>
              <a:ahLst/>
              <a:cxnLst/>
              <a:rect l="0" t="0" r="0" b="0"/>
              <a:pathLst>
                <a:path w="65314" h="408242">
                  <a:moveTo>
                    <a:pt x="19050" y="17716"/>
                  </a:moveTo>
                  <a:lnTo>
                    <a:pt x="19050" y="17716"/>
                  </a:lnTo>
                  <a:lnTo>
                    <a:pt x="19050" y="12659"/>
                  </a:lnTo>
                  <a:lnTo>
                    <a:pt x="17992" y="11170"/>
                  </a:lnTo>
                  <a:lnTo>
                    <a:pt x="16228" y="10177"/>
                  </a:lnTo>
                  <a:lnTo>
                    <a:pt x="10849" y="8584"/>
                  </a:lnTo>
                  <a:lnTo>
                    <a:pt x="14974" y="8308"/>
                  </a:lnTo>
                  <a:lnTo>
                    <a:pt x="16332" y="7210"/>
                  </a:lnTo>
                  <a:lnTo>
                    <a:pt x="18692" y="0"/>
                  </a:lnTo>
                  <a:lnTo>
                    <a:pt x="18944" y="4117"/>
                  </a:lnTo>
                  <a:lnTo>
                    <a:pt x="21825" y="9203"/>
                  </a:lnTo>
                  <a:lnTo>
                    <a:pt x="25575" y="14991"/>
                  </a:lnTo>
                  <a:lnTo>
                    <a:pt x="27686" y="25257"/>
                  </a:lnTo>
                  <a:lnTo>
                    <a:pt x="29370" y="41235"/>
                  </a:lnTo>
                  <a:lnTo>
                    <a:pt x="45035" y="84467"/>
                  </a:lnTo>
                  <a:lnTo>
                    <a:pt x="54937" y="130037"/>
                  </a:lnTo>
                  <a:lnTo>
                    <a:pt x="57917" y="171109"/>
                  </a:lnTo>
                  <a:lnTo>
                    <a:pt x="65313" y="217872"/>
                  </a:lnTo>
                  <a:lnTo>
                    <a:pt x="63673" y="265383"/>
                  </a:lnTo>
                  <a:lnTo>
                    <a:pt x="56950" y="311935"/>
                  </a:lnTo>
                  <a:lnTo>
                    <a:pt x="40979" y="353895"/>
                  </a:lnTo>
                  <a:lnTo>
                    <a:pt x="31339" y="376770"/>
                  </a:lnTo>
                  <a:lnTo>
                    <a:pt x="28745" y="384729"/>
                  </a:lnTo>
                  <a:lnTo>
                    <a:pt x="24064" y="391794"/>
                  </a:lnTo>
                  <a:lnTo>
                    <a:pt x="0" y="4082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3" name="SMARTInkShape-580"/>
          <p:cNvSpPr/>
          <p:nvPr>
            <p:custDataLst>
              <p:tags r:id="rId2"/>
            </p:custDataLst>
          </p:nvPr>
        </p:nvSpPr>
        <p:spPr>
          <a:xfrm>
            <a:off x="5057775" y="3695700"/>
            <a:ext cx="28576" cy="57151"/>
          </a:xfrm>
          <a:custGeom>
            <a:avLst/>
            <a:gdLst/>
            <a:ahLst/>
            <a:cxnLst/>
            <a:rect l="0" t="0" r="0" b="0"/>
            <a:pathLst>
              <a:path w="28576" h="57151">
                <a:moveTo>
                  <a:pt x="28575" y="0"/>
                </a:moveTo>
                <a:lnTo>
                  <a:pt x="28575" y="0"/>
                </a:lnTo>
                <a:lnTo>
                  <a:pt x="28575" y="5057"/>
                </a:lnTo>
                <a:lnTo>
                  <a:pt x="25753" y="10361"/>
                </a:lnTo>
                <a:lnTo>
                  <a:pt x="22030" y="16247"/>
                </a:lnTo>
                <a:lnTo>
                  <a:pt x="18874" y="25510"/>
                </a:lnTo>
                <a:lnTo>
                  <a:pt x="12765" y="34958"/>
                </a:lnTo>
                <a:lnTo>
                  <a:pt x="9427" y="44460"/>
                </a:lnTo>
                <a:lnTo>
                  <a:pt x="0" y="571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6" name="SMARTInkShape-Group126"/>
          <p:cNvGrpSpPr/>
          <p:nvPr/>
        </p:nvGrpSpPr>
        <p:grpSpPr>
          <a:xfrm>
            <a:off x="5572170" y="3229549"/>
            <a:ext cx="495256" cy="416907"/>
            <a:chOff x="5572170" y="3229549"/>
            <a:chExt cx="495256" cy="416907"/>
          </a:xfrm>
        </p:grpSpPr>
        <p:sp>
          <p:nvSpPr>
            <p:cNvPr id="144" name="SMARTInkShape-581"/>
            <p:cNvSpPr/>
            <p:nvPr>
              <p:custDataLst>
                <p:tags r:id="rId96"/>
              </p:custDataLst>
            </p:nvPr>
          </p:nvSpPr>
          <p:spPr>
            <a:xfrm>
              <a:off x="5676900" y="3229549"/>
              <a:ext cx="291127" cy="416907"/>
            </a:xfrm>
            <a:custGeom>
              <a:avLst/>
              <a:gdLst/>
              <a:ahLst/>
              <a:cxnLst/>
              <a:rect l="0" t="0" r="0" b="0"/>
              <a:pathLst>
                <a:path w="291127" h="416907">
                  <a:moveTo>
                    <a:pt x="0" y="142301"/>
                  </a:moveTo>
                  <a:lnTo>
                    <a:pt x="0" y="142301"/>
                  </a:lnTo>
                  <a:lnTo>
                    <a:pt x="0" y="132779"/>
                  </a:lnTo>
                  <a:lnTo>
                    <a:pt x="0" y="152022"/>
                  </a:lnTo>
                  <a:lnTo>
                    <a:pt x="2822" y="160027"/>
                  </a:lnTo>
                  <a:lnTo>
                    <a:pt x="5056" y="163643"/>
                  </a:lnTo>
                  <a:lnTo>
                    <a:pt x="19712" y="209189"/>
                  </a:lnTo>
                  <a:lnTo>
                    <a:pt x="33953" y="247300"/>
                  </a:lnTo>
                  <a:lnTo>
                    <a:pt x="45340" y="294638"/>
                  </a:lnTo>
                  <a:lnTo>
                    <a:pt x="64636" y="335692"/>
                  </a:lnTo>
                  <a:lnTo>
                    <a:pt x="78536" y="354942"/>
                  </a:lnTo>
                  <a:lnTo>
                    <a:pt x="98702" y="397622"/>
                  </a:lnTo>
                  <a:lnTo>
                    <a:pt x="104898" y="403944"/>
                  </a:lnTo>
                  <a:lnTo>
                    <a:pt x="121951" y="416906"/>
                  </a:lnTo>
                  <a:lnTo>
                    <a:pt x="123634" y="416388"/>
                  </a:lnTo>
                  <a:lnTo>
                    <a:pt x="131862" y="410183"/>
                  </a:lnTo>
                  <a:lnTo>
                    <a:pt x="132688" y="406704"/>
                  </a:lnTo>
                  <a:lnTo>
                    <a:pt x="134114" y="400572"/>
                  </a:lnTo>
                  <a:lnTo>
                    <a:pt x="140831" y="379388"/>
                  </a:lnTo>
                  <a:lnTo>
                    <a:pt x="145518" y="331874"/>
                  </a:lnTo>
                  <a:lnTo>
                    <a:pt x="151040" y="294518"/>
                  </a:lnTo>
                  <a:lnTo>
                    <a:pt x="159736" y="248960"/>
                  </a:lnTo>
                  <a:lnTo>
                    <a:pt x="171645" y="202019"/>
                  </a:lnTo>
                  <a:lnTo>
                    <a:pt x="184189" y="156801"/>
                  </a:lnTo>
                  <a:lnTo>
                    <a:pt x="198743" y="119669"/>
                  </a:lnTo>
                  <a:lnTo>
                    <a:pt x="222624" y="77858"/>
                  </a:lnTo>
                  <a:lnTo>
                    <a:pt x="256361" y="31140"/>
                  </a:lnTo>
                  <a:lnTo>
                    <a:pt x="285188" y="0"/>
                  </a:lnTo>
                  <a:lnTo>
                    <a:pt x="290640" y="4652"/>
                  </a:lnTo>
                  <a:lnTo>
                    <a:pt x="291126" y="7144"/>
                  </a:lnTo>
                  <a:lnTo>
                    <a:pt x="290393" y="9863"/>
                  </a:lnTo>
                  <a:lnTo>
                    <a:pt x="287813" y="15706"/>
                  </a:lnTo>
                  <a:lnTo>
                    <a:pt x="285750" y="565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582"/>
            <p:cNvSpPr/>
            <p:nvPr>
              <p:custDataLst>
                <p:tags r:id="rId97"/>
              </p:custDataLst>
            </p:nvPr>
          </p:nvSpPr>
          <p:spPr>
            <a:xfrm>
              <a:off x="5572170" y="3409950"/>
              <a:ext cx="495256" cy="152401"/>
            </a:xfrm>
            <a:custGeom>
              <a:avLst/>
              <a:gdLst/>
              <a:ahLst/>
              <a:cxnLst/>
              <a:rect l="0" t="0" r="0" b="0"/>
              <a:pathLst>
                <a:path w="495256" h="152401">
                  <a:moveTo>
                    <a:pt x="19005" y="152400"/>
                  </a:moveTo>
                  <a:lnTo>
                    <a:pt x="19005" y="152400"/>
                  </a:lnTo>
                  <a:lnTo>
                    <a:pt x="105" y="152400"/>
                  </a:lnTo>
                  <a:lnTo>
                    <a:pt x="0" y="147343"/>
                  </a:lnTo>
                  <a:lnTo>
                    <a:pt x="2797" y="142039"/>
                  </a:lnTo>
                  <a:lnTo>
                    <a:pt x="5024" y="139143"/>
                  </a:lnTo>
                  <a:lnTo>
                    <a:pt x="10322" y="135925"/>
                  </a:lnTo>
                  <a:lnTo>
                    <a:pt x="39617" y="125027"/>
                  </a:lnTo>
                  <a:lnTo>
                    <a:pt x="71956" y="106580"/>
                  </a:lnTo>
                  <a:lnTo>
                    <a:pt x="118482" y="92432"/>
                  </a:lnTo>
                  <a:lnTo>
                    <a:pt x="155842" y="82656"/>
                  </a:lnTo>
                  <a:lnTo>
                    <a:pt x="198779" y="73056"/>
                  </a:lnTo>
                  <a:lnTo>
                    <a:pt x="239959" y="63510"/>
                  </a:lnTo>
                  <a:lnTo>
                    <a:pt x="284027" y="48921"/>
                  </a:lnTo>
                  <a:lnTo>
                    <a:pt x="330599" y="36250"/>
                  </a:lnTo>
                  <a:lnTo>
                    <a:pt x="372855" y="25793"/>
                  </a:lnTo>
                  <a:lnTo>
                    <a:pt x="412187" y="15992"/>
                  </a:lnTo>
                  <a:lnTo>
                    <a:pt x="450652" y="11441"/>
                  </a:lnTo>
                  <a:lnTo>
                    <a:pt x="49525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1" name="SMARTInkShape-Group127"/>
          <p:cNvGrpSpPr/>
          <p:nvPr/>
        </p:nvGrpSpPr>
        <p:grpSpPr>
          <a:xfrm>
            <a:off x="6572250" y="3162410"/>
            <a:ext cx="1285876" cy="389964"/>
            <a:chOff x="6572250" y="3162410"/>
            <a:chExt cx="1285876" cy="389964"/>
          </a:xfrm>
        </p:grpSpPr>
        <p:sp>
          <p:nvSpPr>
            <p:cNvPr id="147" name="SMARTInkShape-583"/>
            <p:cNvSpPr/>
            <p:nvPr>
              <p:custDataLst>
                <p:tags r:id="rId92"/>
              </p:custDataLst>
            </p:nvPr>
          </p:nvSpPr>
          <p:spPr>
            <a:xfrm>
              <a:off x="6572250" y="3324264"/>
              <a:ext cx="361951" cy="228110"/>
            </a:xfrm>
            <a:custGeom>
              <a:avLst/>
              <a:gdLst/>
              <a:ahLst/>
              <a:cxnLst/>
              <a:rect l="0" t="0" r="0" b="0"/>
              <a:pathLst>
                <a:path w="361951" h="228110">
                  <a:moveTo>
                    <a:pt x="0" y="28536"/>
                  </a:moveTo>
                  <a:lnTo>
                    <a:pt x="0" y="28536"/>
                  </a:lnTo>
                  <a:lnTo>
                    <a:pt x="8200" y="36737"/>
                  </a:lnTo>
                  <a:lnTo>
                    <a:pt x="9132" y="42725"/>
                  </a:lnTo>
                  <a:lnTo>
                    <a:pt x="9522" y="87548"/>
                  </a:lnTo>
                  <a:lnTo>
                    <a:pt x="9525" y="130660"/>
                  </a:lnTo>
                  <a:lnTo>
                    <a:pt x="10583" y="164916"/>
                  </a:lnTo>
                  <a:lnTo>
                    <a:pt x="27135" y="211323"/>
                  </a:lnTo>
                  <a:lnTo>
                    <a:pt x="28673" y="213894"/>
                  </a:lnTo>
                  <a:lnTo>
                    <a:pt x="30757" y="215608"/>
                  </a:lnTo>
                  <a:lnTo>
                    <a:pt x="33205" y="216750"/>
                  </a:lnTo>
                  <a:lnTo>
                    <a:pt x="34837" y="218571"/>
                  </a:lnTo>
                  <a:lnTo>
                    <a:pt x="36650" y="223415"/>
                  </a:lnTo>
                  <a:lnTo>
                    <a:pt x="38191" y="225131"/>
                  </a:lnTo>
                  <a:lnTo>
                    <a:pt x="42728" y="227036"/>
                  </a:lnTo>
                  <a:lnTo>
                    <a:pt x="51230" y="228109"/>
                  </a:lnTo>
                  <a:lnTo>
                    <a:pt x="53203" y="227201"/>
                  </a:lnTo>
                  <a:lnTo>
                    <a:pt x="54518" y="225538"/>
                  </a:lnTo>
                  <a:lnTo>
                    <a:pt x="57039" y="220867"/>
                  </a:lnTo>
                  <a:lnTo>
                    <a:pt x="61686" y="215264"/>
                  </a:lnTo>
                  <a:lnTo>
                    <a:pt x="67280" y="212068"/>
                  </a:lnTo>
                  <a:lnTo>
                    <a:pt x="73294" y="209589"/>
                  </a:lnTo>
                  <a:lnTo>
                    <a:pt x="79495" y="204959"/>
                  </a:lnTo>
                  <a:lnTo>
                    <a:pt x="88936" y="191347"/>
                  </a:lnTo>
                  <a:lnTo>
                    <a:pt x="111027" y="146032"/>
                  </a:lnTo>
                  <a:lnTo>
                    <a:pt x="114388" y="136492"/>
                  </a:lnTo>
                  <a:lnTo>
                    <a:pt x="123698" y="123951"/>
                  </a:lnTo>
                  <a:lnTo>
                    <a:pt x="128844" y="123835"/>
                  </a:lnTo>
                  <a:lnTo>
                    <a:pt x="130346" y="124877"/>
                  </a:lnTo>
                  <a:lnTo>
                    <a:pt x="131347" y="126630"/>
                  </a:lnTo>
                  <a:lnTo>
                    <a:pt x="133233" y="141121"/>
                  </a:lnTo>
                  <a:lnTo>
                    <a:pt x="139873" y="150101"/>
                  </a:lnTo>
                  <a:lnTo>
                    <a:pt x="143044" y="158982"/>
                  </a:lnTo>
                  <a:lnTo>
                    <a:pt x="149158" y="168316"/>
                  </a:lnTo>
                  <a:lnTo>
                    <a:pt x="150959" y="174622"/>
                  </a:lnTo>
                  <a:lnTo>
                    <a:pt x="152498" y="176727"/>
                  </a:lnTo>
                  <a:lnTo>
                    <a:pt x="154582" y="178130"/>
                  </a:lnTo>
                  <a:lnTo>
                    <a:pt x="160475" y="180382"/>
                  </a:lnTo>
                  <a:lnTo>
                    <a:pt x="169243" y="187372"/>
                  </a:lnTo>
                  <a:lnTo>
                    <a:pt x="178087" y="189546"/>
                  </a:lnTo>
                  <a:lnTo>
                    <a:pt x="188656" y="190340"/>
                  </a:lnTo>
                  <a:lnTo>
                    <a:pt x="200618" y="182906"/>
                  </a:lnTo>
                  <a:lnTo>
                    <a:pt x="203596" y="182249"/>
                  </a:lnTo>
                  <a:lnTo>
                    <a:pt x="212842" y="176268"/>
                  </a:lnTo>
                  <a:lnTo>
                    <a:pt x="231785" y="158580"/>
                  </a:lnTo>
                  <a:lnTo>
                    <a:pt x="235307" y="149481"/>
                  </a:lnTo>
                  <a:lnTo>
                    <a:pt x="237931" y="139439"/>
                  </a:lnTo>
                  <a:lnTo>
                    <a:pt x="245417" y="124369"/>
                  </a:lnTo>
                  <a:lnTo>
                    <a:pt x="252264" y="106145"/>
                  </a:lnTo>
                  <a:lnTo>
                    <a:pt x="262751" y="88708"/>
                  </a:lnTo>
                  <a:lnTo>
                    <a:pt x="266546" y="54363"/>
                  </a:lnTo>
                  <a:lnTo>
                    <a:pt x="266696" y="16239"/>
                  </a:lnTo>
                  <a:lnTo>
                    <a:pt x="265639" y="13988"/>
                  </a:lnTo>
                  <a:lnTo>
                    <a:pt x="263876" y="12488"/>
                  </a:lnTo>
                  <a:lnTo>
                    <a:pt x="261643" y="11487"/>
                  </a:lnTo>
                  <a:lnTo>
                    <a:pt x="260153" y="9762"/>
                  </a:lnTo>
                  <a:lnTo>
                    <a:pt x="258499" y="5023"/>
                  </a:lnTo>
                  <a:lnTo>
                    <a:pt x="256999" y="3335"/>
                  </a:lnTo>
                  <a:lnTo>
                    <a:pt x="252510" y="1461"/>
                  </a:lnTo>
                  <a:lnTo>
                    <a:pt x="238643" y="0"/>
                  </a:lnTo>
                  <a:lnTo>
                    <a:pt x="229970" y="8165"/>
                  </a:lnTo>
                  <a:lnTo>
                    <a:pt x="228720" y="17571"/>
                  </a:lnTo>
                  <a:lnTo>
                    <a:pt x="228636" y="23641"/>
                  </a:lnTo>
                  <a:lnTo>
                    <a:pt x="231438" y="29183"/>
                  </a:lnTo>
                  <a:lnTo>
                    <a:pt x="233667" y="32142"/>
                  </a:lnTo>
                  <a:lnTo>
                    <a:pt x="238966" y="35431"/>
                  </a:lnTo>
                  <a:lnTo>
                    <a:pt x="241860" y="36307"/>
                  </a:lnTo>
                  <a:lnTo>
                    <a:pt x="243791" y="37950"/>
                  </a:lnTo>
                  <a:lnTo>
                    <a:pt x="245935" y="42598"/>
                  </a:lnTo>
                  <a:lnTo>
                    <a:pt x="248623" y="44261"/>
                  </a:lnTo>
                  <a:lnTo>
                    <a:pt x="268958" y="47148"/>
                  </a:lnTo>
                  <a:lnTo>
                    <a:pt x="312616" y="47575"/>
                  </a:lnTo>
                  <a:lnTo>
                    <a:pt x="345984" y="46527"/>
                  </a:lnTo>
                  <a:lnTo>
                    <a:pt x="361950" y="380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584"/>
            <p:cNvSpPr/>
            <p:nvPr>
              <p:custDataLst>
                <p:tags r:id="rId93"/>
              </p:custDataLst>
            </p:nvPr>
          </p:nvSpPr>
          <p:spPr>
            <a:xfrm>
              <a:off x="7087126" y="3286518"/>
              <a:ext cx="142350" cy="256769"/>
            </a:xfrm>
            <a:custGeom>
              <a:avLst/>
              <a:gdLst/>
              <a:ahLst/>
              <a:cxnLst/>
              <a:rect l="0" t="0" r="0" b="0"/>
              <a:pathLst>
                <a:path w="142350" h="256769">
                  <a:moveTo>
                    <a:pt x="142349" y="9132"/>
                  </a:moveTo>
                  <a:lnTo>
                    <a:pt x="142349" y="9132"/>
                  </a:lnTo>
                  <a:lnTo>
                    <a:pt x="134149" y="9132"/>
                  </a:lnTo>
                  <a:lnTo>
                    <a:pt x="133707" y="8074"/>
                  </a:lnTo>
                  <a:lnTo>
                    <a:pt x="132940" y="931"/>
                  </a:lnTo>
                  <a:lnTo>
                    <a:pt x="130053" y="196"/>
                  </a:lnTo>
                  <a:lnTo>
                    <a:pt x="127802" y="0"/>
                  </a:lnTo>
                  <a:lnTo>
                    <a:pt x="122478" y="2604"/>
                  </a:lnTo>
                  <a:lnTo>
                    <a:pt x="115494" y="7843"/>
                  </a:lnTo>
                  <a:lnTo>
                    <a:pt x="109227" y="8749"/>
                  </a:lnTo>
                  <a:lnTo>
                    <a:pt x="107568" y="9935"/>
                  </a:lnTo>
                  <a:lnTo>
                    <a:pt x="106461" y="11784"/>
                  </a:lnTo>
                  <a:lnTo>
                    <a:pt x="105723" y="14075"/>
                  </a:lnTo>
                  <a:lnTo>
                    <a:pt x="99259" y="19443"/>
                  </a:lnTo>
                  <a:lnTo>
                    <a:pt x="90389" y="26414"/>
                  </a:lnTo>
                  <a:lnTo>
                    <a:pt x="59851" y="70459"/>
                  </a:lnTo>
                  <a:lnTo>
                    <a:pt x="30038" y="113966"/>
                  </a:lnTo>
                  <a:lnTo>
                    <a:pt x="23641" y="126633"/>
                  </a:lnTo>
                  <a:lnTo>
                    <a:pt x="8463" y="171059"/>
                  </a:lnTo>
                  <a:lnTo>
                    <a:pt x="2137" y="187285"/>
                  </a:lnTo>
                  <a:lnTo>
                    <a:pt x="0" y="207306"/>
                  </a:lnTo>
                  <a:lnTo>
                    <a:pt x="2530" y="216448"/>
                  </a:lnTo>
                  <a:lnTo>
                    <a:pt x="6124" y="224039"/>
                  </a:lnTo>
                  <a:lnTo>
                    <a:pt x="9205" y="234263"/>
                  </a:lnTo>
                  <a:lnTo>
                    <a:pt x="22144" y="250394"/>
                  </a:lnTo>
                  <a:lnTo>
                    <a:pt x="28247" y="253943"/>
                  </a:lnTo>
                  <a:lnTo>
                    <a:pt x="40455" y="255941"/>
                  </a:lnTo>
                  <a:lnTo>
                    <a:pt x="86935" y="256768"/>
                  </a:lnTo>
                  <a:lnTo>
                    <a:pt x="119157" y="247081"/>
                  </a:lnTo>
                  <a:lnTo>
                    <a:pt x="142349" y="2282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585"/>
            <p:cNvSpPr/>
            <p:nvPr>
              <p:custDataLst>
                <p:tags r:id="rId94"/>
              </p:custDataLst>
            </p:nvPr>
          </p:nvSpPr>
          <p:spPr>
            <a:xfrm>
              <a:off x="7086610" y="3429000"/>
              <a:ext cx="123816" cy="19051"/>
            </a:xfrm>
            <a:custGeom>
              <a:avLst/>
              <a:gdLst/>
              <a:ahLst/>
              <a:cxnLst/>
              <a:rect l="0" t="0" r="0" b="0"/>
              <a:pathLst>
                <a:path w="123816" h="19051">
                  <a:moveTo>
                    <a:pt x="9515" y="19050"/>
                  </a:moveTo>
                  <a:lnTo>
                    <a:pt x="9515" y="19050"/>
                  </a:lnTo>
                  <a:lnTo>
                    <a:pt x="24" y="19050"/>
                  </a:lnTo>
                  <a:lnTo>
                    <a:pt x="0" y="13993"/>
                  </a:lnTo>
                  <a:lnTo>
                    <a:pt x="1055" y="12504"/>
                  </a:lnTo>
                  <a:lnTo>
                    <a:pt x="2817" y="11511"/>
                  </a:lnTo>
                  <a:lnTo>
                    <a:pt x="13248" y="9918"/>
                  </a:lnTo>
                  <a:lnTo>
                    <a:pt x="22380" y="9642"/>
                  </a:lnTo>
                  <a:lnTo>
                    <a:pt x="41494" y="15036"/>
                  </a:lnTo>
                  <a:lnTo>
                    <a:pt x="84393" y="9940"/>
                  </a:lnTo>
                  <a:lnTo>
                    <a:pt x="97827" y="8651"/>
                  </a:lnTo>
                  <a:lnTo>
                    <a:pt x="12381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586"/>
            <p:cNvSpPr/>
            <p:nvPr>
              <p:custDataLst>
                <p:tags r:id="rId95"/>
              </p:custDataLst>
            </p:nvPr>
          </p:nvSpPr>
          <p:spPr>
            <a:xfrm>
              <a:off x="7345100" y="3162410"/>
              <a:ext cx="513026" cy="342791"/>
            </a:xfrm>
            <a:custGeom>
              <a:avLst/>
              <a:gdLst/>
              <a:ahLst/>
              <a:cxnLst/>
              <a:rect l="0" t="0" r="0" b="0"/>
              <a:pathLst>
                <a:path w="513026" h="342791">
                  <a:moveTo>
                    <a:pt x="8200" y="323740"/>
                  </a:moveTo>
                  <a:lnTo>
                    <a:pt x="8200" y="323740"/>
                  </a:lnTo>
                  <a:lnTo>
                    <a:pt x="8200" y="328797"/>
                  </a:lnTo>
                  <a:lnTo>
                    <a:pt x="7142" y="330286"/>
                  </a:lnTo>
                  <a:lnTo>
                    <a:pt x="5378" y="331279"/>
                  </a:lnTo>
                  <a:lnTo>
                    <a:pt x="0" y="332872"/>
                  </a:lnTo>
                  <a:lnTo>
                    <a:pt x="4124" y="333148"/>
                  </a:lnTo>
                  <a:lnTo>
                    <a:pt x="5483" y="334246"/>
                  </a:lnTo>
                  <a:lnTo>
                    <a:pt x="6992" y="338287"/>
                  </a:lnTo>
                  <a:lnTo>
                    <a:pt x="8453" y="339788"/>
                  </a:lnTo>
                  <a:lnTo>
                    <a:pt x="16295" y="342394"/>
                  </a:lnTo>
                  <a:lnTo>
                    <a:pt x="58529" y="342785"/>
                  </a:lnTo>
                  <a:lnTo>
                    <a:pt x="102038" y="342790"/>
                  </a:lnTo>
                  <a:lnTo>
                    <a:pt x="114791" y="342790"/>
                  </a:lnTo>
                  <a:lnTo>
                    <a:pt x="121896" y="339968"/>
                  </a:lnTo>
                  <a:lnTo>
                    <a:pt x="128582" y="336244"/>
                  </a:lnTo>
                  <a:lnTo>
                    <a:pt x="141497" y="333854"/>
                  </a:lnTo>
                  <a:lnTo>
                    <a:pt x="154238" y="333382"/>
                  </a:lnTo>
                  <a:lnTo>
                    <a:pt x="156359" y="332284"/>
                  </a:lnTo>
                  <a:lnTo>
                    <a:pt x="157773" y="330495"/>
                  </a:lnTo>
                  <a:lnTo>
                    <a:pt x="160435" y="324136"/>
                  </a:lnTo>
                  <a:lnTo>
                    <a:pt x="160600" y="300061"/>
                  </a:lnTo>
                  <a:lnTo>
                    <a:pt x="157778" y="294519"/>
                  </a:lnTo>
                  <a:lnTo>
                    <a:pt x="154055" y="288528"/>
                  </a:lnTo>
                  <a:lnTo>
                    <a:pt x="150899" y="279205"/>
                  </a:lnTo>
                  <a:lnTo>
                    <a:pt x="134651" y="257060"/>
                  </a:lnTo>
                  <a:lnTo>
                    <a:pt x="132543" y="239308"/>
                  </a:lnTo>
                  <a:lnTo>
                    <a:pt x="131069" y="221964"/>
                  </a:lnTo>
                  <a:lnTo>
                    <a:pt x="123839" y="193124"/>
                  </a:lnTo>
                  <a:lnTo>
                    <a:pt x="122534" y="145537"/>
                  </a:lnTo>
                  <a:lnTo>
                    <a:pt x="131438" y="97946"/>
                  </a:lnTo>
                  <a:lnTo>
                    <a:pt x="132823" y="88979"/>
                  </a:lnTo>
                  <a:lnTo>
                    <a:pt x="148248" y="54661"/>
                  </a:lnTo>
                  <a:lnTo>
                    <a:pt x="154405" y="46105"/>
                  </a:lnTo>
                  <a:lnTo>
                    <a:pt x="174862" y="28698"/>
                  </a:lnTo>
                  <a:lnTo>
                    <a:pt x="176458" y="25445"/>
                  </a:lnTo>
                  <a:lnTo>
                    <a:pt x="188818" y="15811"/>
                  </a:lnTo>
                  <a:lnTo>
                    <a:pt x="215299" y="2718"/>
                  </a:lnTo>
                  <a:lnTo>
                    <a:pt x="252755" y="0"/>
                  </a:lnTo>
                  <a:lnTo>
                    <a:pt x="268456" y="981"/>
                  </a:lnTo>
                  <a:lnTo>
                    <a:pt x="282113" y="8096"/>
                  </a:lnTo>
                  <a:lnTo>
                    <a:pt x="306755" y="31771"/>
                  </a:lnTo>
                  <a:lnTo>
                    <a:pt x="310224" y="38048"/>
                  </a:lnTo>
                  <a:lnTo>
                    <a:pt x="321534" y="79639"/>
                  </a:lnTo>
                  <a:lnTo>
                    <a:pt x="322467" y="123737"/>
                  </a:lnTo>
                  <a:lnTo>
                    <a:pt x="321459" y="162014"/>
                  </a:lnTo>
                  <a:lnTo>
                    <a:pt x="310765" y="209266"/>
                  </a:lnTo>
                  <a:lnTo>
                    <a:pt x="305635" y="228438"/>
                  </a:lnTo>
                  <a:lnTo>
                    <a:pt x="301293" y="247525"/>
                  </a:lnTo>
                  <a:lnTo>
                    <a:pt x="284536" y="291794"/>
                  </a:lnTo>
                  <a:lnTo>
                    <a:pt x="275338" y="321417"/>
                  </a:lnTo>
                  <a:lnTo>
                    <a:pt x="275029" y="328108"/>
                  </a:lnTo>
                  <a:lnTo>
                    <a:pt x="276045" y="329827"/>
                  </a:lnTo>
                  <a:lnTo>
                    <a:pt x="277780" y="330973"/>
                  </a:lnTo>
                  <a:lnTo>
                    <a:pt x="283113" y="332812"/>
                  </a:lnTo>
                  <a:lnTo>
                    <a:pt x="324414" y="333262"/>
                  </a:lnTo>
                  <a:lnTo>
                    <a:pt x="367251" y="323564"/>
                  </a:lnTo>
                  <a:lnTo>
                    <a:pt x="409122" y="315655"/>
                  </a:lnTo>
                  <a:lnTo>
                    <a:pt x="452219" y="314341"/>
                  </a:lnTo>
                  <a:lnTo>
                    <a:pt x="478005" y="313181"/>
                  </a:lnTo>
                  <a:lnTo>
                    <a:pt x="496063" y="306618"/>
                  </a:lnTo>
                  <a:lnTo>
                    <a:pt x="513025" y="2951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2" name="SMARTInkShape-587"/>
          <p:cNvSpPr/>
          <p:nvPr>
            <p:custDataLst>
              <p:tags r:id="rId3"/>
            </p:custDataLst>
          </p:nvPr>
        </p:nvSpPr>
        <p:spPr>
          <a:xfrm>
            <a:off x="3219993" y="3000378"/>
            <a:ext cx="427344" cy="85709"/>
          </a:xfrm>
          <a:custGeom>
            <a:avLst/>
            <a:gdLst/>
            <a:ahLst/>
            <a:cxnLst/>
            <a:rect l="0" t="0" r="0" b="0"/>
            <a:pathLst>
              <a:path w="427344" h="85709">
                <a:moveTo>
                  <a:pt x="28032" y="28572"/>
                </a:moveTo>
                <a:lnTo>
                  <a:pt x="28032" y="28572"/>
                </a:lnTo>
                <a:lnTo>
                  <a:pt x="22976" y="33628"/>
                </a:lnTo>
                <a:lnTo>
                  <a:pt x="17671" y="36111"/>
                </a:lnTo>
                <a:lnTo>
                  <a:pt x="0" y="38062"/>
                </a:lnTo>
                <a:lnTo>
                  <a:pt x="12762" y="38094"/>
                </a:lnTo>
                <a:lnTo>
                  <a:pt x="18776" y="35274"/>
                </a:lnTo>
                <a:lnTo>
                  <a:pt x="21861" y="33039"/>
                </a:lnTo>
                <a:lnTo>
                  <a:pt x="36317" y="29895"/>
                </a:lnTo>
                <a:lnTo>
                  <a:pt x="76748" y="25924"/>
                </a:lnTo>
                <a:lnTo>
                  <a:pt x="119029" y="20405"/>
                </a:lnTo>
                <a:lnTo>
                  <a:pt x="161600" y="18257"/>
                </a:lnTo>
                <a:lnTo>
                  <a:pt x="197312" y="12580"/>
                </a:lnTo>
                <a:lnTo>
                  <a:pt x="234705" y="10428"/>
                </a:lnTo>
                <a:lnTo>
                  <a:pt x="272595" y="8732"/>
                </a:lnTo>
                <a:lnTo>
                  <a:pt x="309575" y="3055"/>
                </a:lnTo>
                <a:lnTo>
                  <a:pt x="351051" y="601"/>
                </a:lnTo>
                <a:lnTo>
                  <a:pt x="398598" y="50"/>
                </a:lnTo>
                <a:lnTo>
                  <a:pt x="425590" y="0"/>
                </a:lnTo>
                <a:lnTo>
                  <a:pt x="426420" y="1057"/>
                </a:lnTo>
                <a:lnTo>
                  <a:pt x="427343" y="5055"/>
                </a:lnTo>
                <a:lnTo>
                  <a:pt x="426531" y="6544"/>
                </a:lnTo>
                <a:lnTo>
                  <a:pt x="424931" y="7536"/>
                </a:lnTo>
                <a:lnTo>
                  <a:pt x="419274" y="8639"/>
                </a:lnTo>
                <a:lnTo>
                  <a:pt x="405246" y="10319"/>
                </a:lnTo>
                <a:lnTo>
                  <a:pt x="391800" y="15991"/>
                </a:lnTo>
                <a:lnTo>
                  <a:pt x="347168" y="26383"/>
                </a:lnTo>
                <a:lnTo>
                  <a:pt x="305521" y="38292"/>
                </a:lnTo>
                <a:lnTo>
                  <a:pt x="266406" y="50836"/>
                </a:lnTo>
                <a:lnTo>
                  <a:pt x="221560" y="62446"/>
                </a:lnTo>
                <a:lnTo>
                  <a:pt x="176362" y="71172"/>
                </a:lnTo>
                <a:lnTo>
                  <a:pt x="133038" y="83957"/>
                </a:lnTo>
                <a:lnTo>
                  <a:pt x="115937" y="85567"/>
                </a:lnTo>
                <a:lnTo>
                  <a:pt x="127206" y="85708"/>
                </a:lnTo>
                <a:lnTo>
                  <a:pt x="172577" y="76020"/>
                </a:lnTo>
                <a:lnTo>
                  <a:pt x="212159" y="68832"/>
                </a:lnTo>
                <a:lnTo>
                  <a:pt x="248041" y="64490"/>
                </a:lnTo>
                <a:lnTo>
                  <a:pt x="285484" y="59323"/>
                </a:lnTo>
                <a:lnTo>
                  <a:pt x="323389" y="54969"/>
                </a:lnTo>
                <a:lnTo>
                  <a:pt x="361407" y="47622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SMARTInkShape-588"/>
          <p:cNvSpPr/>
          <p:nvPr>
            <p:custDataLst>
              <p:tags r:id="rId4"/>
            </p:custDataLst>
          </p:nvPr>
        </p:nvSpPr>
        <p:spPr>
          <a:xfrm>
            <a:off x="4258068" y="2857501"/>
            <a:ext cx="533008" cy="93880"/>
          </a:xfrm>
          <a:custGeom>
            <a:avLst/>
            <a:gdLst/>
            <a:ahLst/>
            <a:cxnLst/>
            <a:rect l="0" t="0" r="0" b="0"/>
            <a:pathLst>
              <a:path w="533008" h="93880">
                <a:moveTo>
                  <a:pt x="9132" y="19049"/>
                </a:moveTo>
                <a:lnTo>
                  <a:pt x="9132" y="19049"/>
                </a:lnTo>
                <a:lnTo>
                  <a:pt x="931" y="27250"/>
                </a:lnTo>
                <a:lnTo>
                  <a:pt x="0" y="33238"/>
                </a:lnTo>
                <a:lnTo>
                  <a:pt x="927" y="34858"/>
                </a:lnTo>
                <a:lnTo>
                  <a:pt x="2604" y="35939"/>
                </a:lnTo>
                <a:lnTo>
                  <a:pt x="10020" y="37459"/>
                </a:lnTo>
                <a:lnTo>
                  <a:pt x="12899" y="37673"/>
                </a:lnTo>
                <a:lnTo>
                  <a:pt x="57028" y="29146"/>
                </a:lnTo>
                <a:lnTo>
                  <a:pt x="78710" y="25921"/>
                </a:lnTo>
                <a:lnTo>
                  <a:pt x="124873" y="19954"/>
                </a:lnTo>
                <a:lnTo>
                  <a:pt x="169147" y="16406"/>
                </a:lnTo>
                <a:lnTo>
                  <a:pt x="213836" y="10884"/>
                </a:lnTo>
                <a:lnTo>
                  <a:pt x="250877" y="9926"/>
                </a:lnTo>
                <a:lnTo>
                  <a:pt x="294774" y="8545"/>
                </a:lnTo>
                <a:lnTo>
                  <a:pt x="340290" y="2000"/>
                </a:lnTo>
                <a:lnTo>
                  <a:pt x="382236" y="263"/>
                </a:lnTo>
                <a:lnTo>
                  <a:pt x="417966" y="2"/>
                </a:lnTo>
                <a:lnTo>
                  <a:pt x="413431" y="0"/>
                </a:lnTo>
                <a:lnTo>
                  <a:pt x="408248" y="2822"/>
                </a:lnTo>
                <a:lnTo>
                  <a:pt x="391241" y="13256"/>
                </a:lnTo>
                <a:lnTo>
                  <a:pt x="346825" y="31798"/>
                </a:lnTo>
                <a:lnTo>
                  <a:pt x="306357" y="44459"/>
                </a:lnTo>
                <a:lnTo>
                  <a:pt x="263870" y="57151"/>
                </a:lnTo>
                <a:lnTo>
                  <a:pt x="216636" y="66478"/>
                </a:lnTo>
                <a:lnTo>
                  <a:pt x="175844" y="79766"/>
                </a:lnTo>
                <a:lnTo>
                  <a:pt x="133856" y="88314"/>
                </a:lnTo>
                <a:lnTo>
                  <a:pt x="125491" y="93879"/>
                </a:lnTo>
                <a:lnTo>
                  <a:pt x="139047" y="88432"/>
                </a:lnTo>
                <a:lnTo>
                  <a:pt x="186397" y="75521"/>
                </a:lnTo>
                <a:lnTo>
                  <a:pt x="227474" y="68421"/>
                </a:lnTo>
                <a:lnTo>
                  <a:pt x="266678" y="62135"/>
                </a:lnTo>
                <a:lnTo>
                  <a:pt x="311808" y="53570"/>
                </a:lnTo>
                <a:lnTo>
                  <a:pt x="358693" y="49386"/>
                </a:lnTo>
                <a:lnTo>
                  <a:pt x="406100" y="43090"/>
                </a:lnTo>
                <a:lnTo>
                  <a:pt x="453660" y="39578"/>
                </a:lnTo>
                <a:lnTo>
                  <a:pt x="501265" y="33480"/>
                </a:lnTo>
                <a:lnTo>
                  <a:pt x="533007" y="28574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SMARTInkShape-589"/>
          <p:cNvSpPr/>
          <p:nvPr>
            <p:custDataLst>
              <p:tags r:id="rId5"/>
            </p:custDataLst>
          </p:nvPr>
        </p:nvSpPr>
        <p:spPr>
          <a:xfrm>
            <a:off x="5888215" y="2781335"/>
            <a:ext cx="291022" cy="66520"/>
          </a:xfrm>
          <a:custGeom>
            <a:avLst/>
            <a:gdLst/>
            <a:ahLst/>
            <a:cxnLst/>
            <a:rect l="0" t="0" r="0" b="0"/>
            <a:pathLst>
              <a:path w="291022" h="66520">
                <a:moveTo>
                  <a:pt x="64910" y="38065"/>
                </a:moveTo>
                <a:lnTo>
                  <a:pt x="64910" y="38065"/>
                </a:lnTo>
                <a:lnTo>
                  <a:pt x="59854" y="38065"/>
                </a:lnTo>
                <a:lnTo>
                  <a:pt x="54549" y="40887"/>
                </a:lnTo>
                <a:lnTo>
                  <a:pt x="48663" y="44611"/>
                </a:lnTo>
                <a:lnTo>
                  <a:pt x="36262" y="47001"/>
                </a:lnTo>
                <a:lnTo>
                  <a:pt x="0" y="47589"/>
                </a:lnTo>
                <a:lnTo>
                  <a:pt x="3815" y="47590"/>
                </a:lnTo>
                <a:lnTo>
                  <a:pt x="8829" y="44768"/>
                </a:lnTo>
                <a:lnTo>
                  <a:pt x="14586" y="41044"/>
                </a:lnTo>
                <a:lnTo>
                  <a:pt x="60002" y="28442"/>
                </a:lnTo>
                <a:lnTo>
                  <a:pt x="103618" y="20465"/>
                </a:lnTo>
                <a:lnTo>
                  <a:pt x="147776" y="12755"/>
                </a:lnTo>
                <a:lnTo>
                  <a:pt x="188170" y="10135"/>
                </a:lnTo>
                <a:lnTo>
                  <a:pt x="235227" y="3029"/>
                </a:lnTo>
                <a:lnTo>
                  <a:pt x="280910" y="145"/>
                </a:lnTo>
                <a:lnTo>
                  <a:pt x="291021" y="0"/>
                </a:lnTo>
                <a:lnTo>
                  <a:pt x="290793" y="1047"/>
                </a:lnTo>
                <a:lnTo>
                  <a:pt x="287716" y="5032"/>
                </a:lnTo>
                <a:lnTo>
                  <a:pt x="279999" y="7509"/>
                </a:lnTo>
                <a:lnTo>
                  <a:pt x="270572" y="9668"/>
                </a:lnTo>
                <a:lnTo>
                  <a:pt x="242446" y="22632"/>
                </a:lnTo>
                <a:lnTo>
                  <a:pt x="194985" y="30584"/>
                </a:lnTo>
                <a:lnTo>
                  <a:pt x="151870" y="41644"/>
                </a:lnTo>
                <a:lnTo>
                  <a:pt x="112779" y="52962"/>
                </a:lnTo>
                <a:lnTo>
                  <a:pt x="69999" y="56568"/>
                </a:lnTo>
                <a:lnTo>
                  <a:pt x="24243" y="66233"/>
                </a:lnTo>
                <a:lnTo>
                  <a:pt x="19347" y="66519"/>
                </a:lnTo>
                <a:lnTo>
                  <a:pt x="19717" y="65501"/>
                </a:lnTo>
                <a:lnTo>
                  <a:pt x="22952" y="61548"/>
                </a:lnTo>
                <a:lnTo>
                  <a:pt x="30740" y="59085"/>
                </a:lnTo>
                <a:lnTo>
                  <a:pt x="71491" y="52174"/>
                </a:lnTo>
                <a:lnTo>
                  <a:pt x="116224" y="40655"/>
                </a:lnTo>
                <a:lnTo>
                  <a:pt x="151728" y="36010"/>
                </a:lnTo>
                <a:lnTo>
                  <a:pt x="189059" y="27931"/>
                </a:lnTo>
                <a:lnTo>
                  <a:pt x="234542" y="15720"/>
                </a:lnTo>
                <a:lnTo>
                  <a:pt x="255410" y="949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SMARTInkShape-590"/>
          <p:cNvSpPr/>
          <p:nvPr>
            <p:custDataLst>
              <p:tags r:id="rId6"/>
            </p:custDataLst>
          </p:nvPr>
        </p:nvSpPr>
        <p:spPr>
          <a:xfrm>
            <a:off x="3467111" y="3886200"/>
            <a:ext cx="1123940" cy="180976"/>
          </a:xfrm>
          <a:custGeom>
            <a:avLst/>
            <a:gdLst/>
            <a:ahLst/>
            <a:cxnLst/>
            <a:rect l="0" t="0" r="0" b="0"/>
            <a:pathLst>
              <a:path w="1123940" h="180976">
                <a:moveTo>
                  <a:pt x="19039" y="180975"/>
                </a:moveTo>
                <a:lnTo>
                  <a:pt x="19039" y="180975"/>
                </a:lnTo>
                <a:lnTo>
                  <a:pt x="0" y="180975"/>
                </a:lnTo>
                <a:lnTo>
                  <a:pt x="8191" y="172774"/>
                </a:lnTo>
                <a:lnTo>
                  <a:pt x="51869" y="170415"/>
                </a:lnTo>
                <a:lnTo>
                  <a:pt x="97646" y="156264"/>
                </a:lnTo>
                <a:lnTo>
                  <a:pt x="143967" y="150341"/>
                </a:lnTo>
                <a:lnTo>
                  <a:pt x="184113" y="142265"/>
                </a:lnTo>
                <a:lnTo>
                  <a:pt x="226700" y="133169"/>
                </a:lnTo>
                <a:lnTo>
                  <a:pt x="271774" y="120949"/>
                </a:lnTo>
                <a:lnTo>
                  <a:pt x="307049" y="110905"/>
                </a:lnTo>
                <a:lnTo>
                  <a:pt x="343894" y="102913"/>
                </a:lnTo>
                <a:lnTo>
                  <a:pt x="381435" y="95833"/>
                </a:lnTo>
                <a:lnTo>
                  <a:pt x="420346" y="89159"/>
                </a:lnTo>
                <a:lnTo>
                  <a:pt x="462334" y="82665"/>
                </a:lnTo>
                <a:lnTo>
                  <a:pt x="505690" y="73429"/>
                </a:lnTo>
                <a:lnTo>
                  <a:pt x="549653" y="63327"/>
                </a:lnTo>
                <a:lnTo>
                  <a:pt x="593887" y="55309"/>
                </a:lnTo>
                <a:lnTo>
                  <a:pt x="635419" y="48218"/>
                </a:lnTo>
                <a:lnTo>
                  <a:pt x="676102" y="41539"/>
                </a:lnTo>
                <a:lnTo>
                  <a:pt x="718878" y="35042"/>
                </a:lnTo>
                <a:lnTo>
                  <a:pt x="759762" y="28627"/>
                </a:lnTo>
                <a:lnTo>
                  <a:pt x="798041" y="22248"/>
                </a:lnTo>
                <a:lnTo>
                  <a:pt x="832693" y="15885"/>
                </a:lnTo>
                <a:lnTo>
                  <a:pt x="865732" y="12352"/>
                </a:lnTo>
                <a:lnTo>
                  <a:pt x="911261" y="7540"/>
                </a:lnTo>
                <a:lnTo>
                  <a:pt x="951562" y="2234"/>
                </a:lnTo>
                <a:lnTo>
                  <a:pt x="998049" y="441"/>
                </a:lnTo>
                <a:lnTo>
                  <a:pt x="1043825" y="39"/>
                </a:lnTo>
                <a:lnTo>
                  <a:pt x="1066293" y="0"/>
                </a:lnTo>
                <a:lnTo>
                  <a:pt x="1053488" y="0"/>
                </a:lnTo>
                <a:lnTo>
                  <a:pt x="1007978" y="8642"/>
                </a:lnTo>
                <a:lnTo>
                  <a:pt x="968388" y="12173"/>
                </a:lnTo>
                <a:lnTo>
                  <a:pt x="929683" y="17013"/>
                </a:lnTo>
                <a:lnTo>
                  <a:pt x="887524" y="21268"/>
                </a:lnTo>
                <a:lnTo>
                  <a:pt x="842576" y="26410"/>
                </a:lnTo>
                <a:lnTo>
                  <a:pt x="807331" y="28671"/>
                </a:lnTo>
                <a:lnTo>
                  <a:pt x="770499" y="33204"/>
                </a:lnTo>
                <a:lnTo>
                  <a:pt x="735785" y="38746"/>
                </a:lnTo>
                <a:lnTo>
                  <a:pt x="701660" y="44737"/>
                </a:lnTo>
                <a:lnTo>
                  <a:pt x="665326" y="50928"/>
                </a:lnTo>
                <a:lnTo>
                  <a:pt x="625189" y="57207"/>
                </a:lnTo>
                <a:lnTo>
                  <a:pt x="583714" y="63525"/>
                </a:lnTo>
                <a:lnTo>
                  <a:pt x="544114" y="69861"/>
                </a:lnTo>
                <a:lnTo>
                  <a:pt x="505348" y="79027"/>
                </a:lnTo>
                <a:lnTo>
                  <a:pt x="466951" y="89098"/>
                </a:lnTo>
                <a:lnTo>
                  <a:pt x="428719" y="97102"/>
                </a:lnTo>
                <a:lnTo>
                  <a:pt x="390561" y="104187"/>
                </a:lnTo>
                <a:lnTo>
                  <a:pt x="353493" y="111922"/>
                </a:lnTo>
                <a:lnTo>
                  <a:pt x="319380" y="122415"/>
                </a:lnTo>
                <a:lnTo>
                  <a:pt x="286579" y="131313"/>
                </a:lnTo>
                <a:lnTo>
                  <a:pt x="241185" y="142271"/>
                </a:lnTo>
                <a:lnTo>
                  <a:pt x="200924" y="152221"/>
                </a:lnTo>
                <a:lnTo>
                  <a:pt x="159507" y="165065"/>
                </a:lnTo>
                <a:lnTo>
                  <a:pt x="126513" y="171247"/>
                </a:lnTo>
                <a:lnTo>
                  <a:pt x="122439" y="173431"/>
                </a:lnTo>
                <a:lnTo>
                  <a:pt x="115899" y="179485"/>
                </a:lnTo>
                <a:lnTo>
                  <a:pt x="116420" y="179982"/>
                </a:lnTo>
                <a:lnTo>
                  <a:pt x="119822" y="180534"/>
                </a:lnTo>
                <a:lnTo>
                  <a:pt x="158191" y="171249"/>
                </a:lnTo>
                <a:lnTo>
                  <a:pt x="204609" y="164080"/>
                </a:lnTo>
                <a:lnTo>
                  <a:pt x="249001" y="159742"/>
                </a:lnTo>
                <a:lnTo>
                  <a:pt x="281052" y="154605"/>
                </a:lnTo>
                <a:lnTo>
                  <a:pt x="316465" y="148794"/>
                </a:lnTo>
                <a:lnTo>
                  <a:pt x="356192" y="139861"/>
                </a:lnTo>
                <a:lnTo>
                  <a:pt x="398543" y="129894"/>
                </a:lnTo>
                <a:lnTo>
                  <a:pt x="442060" y="121936"/>
                </a:lnTo>
                <a:lnTo>
                  <a:pt x="486096" y="114872"/>
                </a:lnTo>
                <a:lnTo>
                  <a:pt x="531420" y="108204"/>
                </a:lnTo>
                <a:lnTo>
                  <a:pt x="555359" y="104944"/>
                </a:lnTo>
                <a:lnTo>
                  <a:pt x="579786" y="101713"/>
                </a:lnTo>
                <a:lnTo>
                  <a:pt x="604537" y="98501"/>
                </a:lnTo>
                <a:lnTo>
                  <a:pt x="629504" y="95300"/>
                </a:lnTo>
                <a:lnTo>
                  <a:pt x="654616" y="92108"/>
                </a:lnTo>
                <a:lnTo>
                  <a:pt x="678765" y="88922"/>
                </a:lnTo>
                <a:lnTo>
                  <a:pt x="725353" y="82560"/>
                </a:lnTo>
                <a:lnTo>
                  <a:pt x="770754" y="76204"/>
                </a:lnTo>
                <a:lnTo>
                  <a:pt x="815626" y="69852"/>
                </a:lnTo>
                <a:lnTo>
                  <a:pt x="860264" y="63501"/>
                </a:lnTo>
                <a:lnTo>
                  <a:pt x="901975" y="59973"/>
                </a:lnTo>
                <a:lnTo>
                  <a:pt x="940622" y="57346"/>
                </a:lnTo>
                <a:lnTo>
                  <a:pt x="975437" y="52651"/>
                </a:lnTo>
                <a:lnTo>
                  <a:pt x="1008549" y="49859"/>
                </a:lnTo>
                <a:lnTo>
                  <a:pt x="1054119" y="45465"/>
                </a:lnTo>
                <a:lnTo>
                  <a:pt x="1091610" y="37460"/>
                </a:lnTo>
                <a:lnTo>
                  <a:pt x="1123939" y="2857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SMARTInkShape-591"/>
          <p:cNvSpPr/>
          <p:nvPr>
            <p:custDataLst>
              <p:tags r:id="rId7"/>
            </p:custDataLst>
          </p:nvPr>
        </p:nvSpPr>
        <p:spPr>
          <a:xfrm>
            <a:off x="6582529" y="3733800"/>
            <a:ext cx="1132722" cy="76199"/>
          </a:xfrm>
          <a:custGeom>
            <a:avLst/>
            <a:gdLst/>
            <a:ahLst/>
            <a:cxnLst/>
            <a:rect l="0" t="0" r="0" b="0"/>
            <a:pathLst>
              <a:path w="1132722" h="76199">
                <a:moveTo>
                  <a:pt x="246896" y="9525"/>
                </a:moveTo>
                <a:lnTo>
                  <a:pt x="246896" y="9525"/>
                </a:lnTo>
                <a:lnTo>
                  <a:pt x="287600" y="9525"/>
                </a:lnTo>
                <a:lnTo>
                  <a:pt x="332273" y="9525"/>
                </a:lnTo>
                <a:lnTo>
                  <a:pt x="377791" y="9525"/>
                </a:lnTo>
                <a:lnTo>
                  <a:pt x="416549" y="9525"/>
                </a:lnTo>
                <a:lnTo>
                  <a:pt x="455648" y="9525"/>
                </a:lnTo>
                <a:lnTo>
                  <a:pt x="496308" y="8467"/>
                </a:lnTo>
                <a:lnTo>
                  <a:pt x="542601" y="4468"/>
                </a:lnTo>
                <a:lnTo>
                  <a:pt x="588576" y="1986"/>
                </a:lnTo>
                <a:lnTo>
                  <a:pt x="632645" y="883"/>
                </a:lnTo>
                <a:lnTo>
                  <a:pt x="673399" y="393"/>
                </a:lnTo>
                <a:lnTo>
                  <a:pt x="709855" y="175"/>
                </a:lnTo>
                <a:lnTo>
                  <a:pt x="757307" y="52"/>
                </a:lnTo>
                <a:lnTo>
                  <a:pt x="795357" y="15"/>
                </a:lnTo>
                <a:lnTo>
                  <a:pt x="838841" y="2"/>
                </a:lnTo>
                <a:lnTo>
                  <a:pt x="874803" y="0"/>
                </a:lnTo>
                <a:lnTo>
                  <a:pt x="832718" y="0"/>
                </a:lnTo>
                <a:lnTo>
                  <a:pt x="792767" y="0"/>
                </a:lnTo>
                <a:lnTo>
                  <a:pt x="749772" y="2822"/>
                </a:lnTo>
                <a:lnTo>
                  <a:pt x="703519" y="7539"/>
                </a:lnTo>
                <a:lnTo>
                  <a:pt x="671031" y="8642"/>
                </a:lnTo>
                <a:lnTo>
                  <a:pt x="635426" y="9132"/>
                </a:lnTo>
                <a:lnTo>
                  <a:pt x="595612" y="12173"/>
                </a:lnTo>
                <a:lnTo>
                  <a:pt x="553222" y="15994"/>
                </a:lnTo>
                <a:lnTo>
                  <a:pt x="509688" y="17692"/>
                </a:lnTo>
                <a:lnTo>
                  <a:pt x="468468" y="21268"/>
                </a:lnTo>
                <a:lnTo>
                  <a:pt x="427922" y="25328"/>
                </a:lnTo>
                <a:lnTo>
                  <a:pt x="385208" y="27131"/>
                </a:lnTo>
                <a:lnTo>
                  <a:pt x="341528" y="30756"/>
                </a:lnTo>
                <a:lnTo>
                  <a:pt x="299539" y="35894"/>
                </a:lnTo>
                <a:lnTo>
                  <a:pt x="263237" y="41706"/>
                </a:lnTo>
                <a:lnTo>
                  <a:pt x="226642" y="47816"/>
                </a:lnTo>
                <a:lnTo>
                  <a:pt x="190269" y="53002"/>
                </a:lnTo>
                <a:lnTo>
                  <a:pt x="156465" y="55306"/>
                </a:lnTo>
                <a:lnTo>
                  <a:pt x="112740" y="61660"/>
                </a:lnTo>
                <a:lnTo>
                  <a:pt x="72973" y="65189"/>
                </a:lnTo>
                <a:lnTo>
                  <a:pt x="29586" y="74018"/>
                </a:lnTo>
                <a:lnTo>
                  <a:pt x="0" y="76162"/>
                </a:lnTo>
                <a:lnTo>
                  <a:pt x="40447" y="76198"/>
                </a:lnTo>
                <a:lnTo>
                  <a:pt x="75189" y="75141"/>
                </a:lnTo>
                <a:lnTo>
                  <a:pt x="119584" y="69654"/>
                </a:lnTo>
                <a:lnTo>
                  <a:pt x="154330" y="67999"/>
                </a:lnTo>
                <a:lnTo>
                  <a:pt x="196584" y="64441"/>
                </a:lnTo>
                <a:lnTo>
                  <a:pt x="243585" y="59332"/>
                </a:lnTo>
                <a:lnTo>
                  <a:pt x="267972" y="56488"/>
                </a:lnTo>
                <a:lnTo>
                  <a:pt x="292697" y="53534"/>
                </a:lnTo>
                <a:lnTo>
                  <a:pt x="318705" y="50506"/>
                </a:lnTo>
                <a:lnTo>
                  <a:pt x="345568" y="47429"/>
                </a:lnTo>
                <a:lnTo>
                  <a:pt x="373003" y="44319"/>
                </a:lnTo>
                <a:lnTo>
                  <a:pt x="400818" y="42246"/>
                </a:lnTo>
                <a:lnTo>
                  <a:pt x="428886" y="40864"/>
                </a:lnTo>
                <a:lnTo>
                  <a:pt x="457123" y="39942"/>
                </a:lnTo>
                <a:lnTo>
                  <a:pt x="486530" y="38270"/>
                </a:lnTo>
                <a:lnTo>
                  <a:pt x="516719" y="36097"/>
                </a:lnTo>
                <a:lnTo>
                  <a:pt x="547428" y="33590"/>
                </a:lnTo>
                <a:lnTo>
                  <a:pt x="577425" y="31918"/>
                </a:lnTo>
                <a:lnTo>
                  <a:pt x="606949" y="30804"/>
                </a:lnTo>
                <a:lnTo>
                  <a:pt x="636156" y="30061"/>
                </a:lnTo>
                <a:lnTo>
                  <a:pt x="665153" y="29565"/>
                </a:lnTo>
                <a:lnTo>
                  <a:pt x="694009" y="29235"/>
                </a:lnTo>
                <a:lnTo>
                  <a:pt x="722771" y="29015"/>
                </a:lnTo>
                <a:lnTo>
                  <a:pt x="750413" y="28868"/>
                </a:lnTo>
                <a:lnTo>
                  <a:pt x="777307" y="28771"/>
                </a:lnTo>
                <a:lnTo>
                  <a:pt x="803703" y="28705"/>
                </a:lnTo>
                <a:lnTo>
                  <a:pt x="829767" y="29720"/>
                </a:lnTo>
                <a:lnTo>
                  <a:pt x="855610" y="31455"/>
                </a:lnTo>
                <a:lnTo>
                  <a:pt x="881305" y="33670"/>
                </a:lnTo>
                <a:lnTo>
                  <a:pt x="926789" y="36131"/>
                </a:lnTo>
                <a:lnTo>
                  <a:pt x="967113" y="37225"/>
                </a:lnTo>
                <a:lnTo>
                  <a:pt x="1002672" y="37711"/>
                </a:lnTo>
                <a:lnTo>
                  <a:pt x="1047386" y="37985"/>
                </a:lnTo>
                <a:lnTo>
                  <a:pt x="1092816" y="38077"/>
                </a:lnTo>
                <a:lnTo>
                  <a:pt x="1132721" y="3810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SMARTInkShape-592"/>
          <p:cNvSpPr/>
          <p:nvPr>
            <p:custDataLst>
              <p:tags r:id="rId8"/>
            </p:custDataLst>
          </p:nvPr>
        </p:nvSpPr>
        <p:spPr>
          <a:xfrm>
            <a:off x="3638588" y="3943350"/>
            <a:ext cx="857213" cy="161926"/>
          </a:xfrm>
          <a:custGeom>
            <a:avLst/>
            <a:gdLst/>
            <a:ahLst/>
            <a:cxnLst/>
            <a:rect l="0" t="0" r="0" b="0"/>
            <a:pathLst>
              <a:path w="857213" h="161926">
                <a:moveTo>
                  <a:pt x="19012" y="161925"/>
                </a:moveTo>
                <a:lnTo>
                  <a:pt x="19012" y="161925"/>
                </a:lnTo>
                <a:lnTo>
                  <a:pt x="388" y="161925"/>
                </a:lnTo>
                <a:lnTo>
                  <a:pt x="0" y="153724"/>
                </a:lnTo>
                <a:lnTo>
                  <a:pt x="1045" y="153283"/>
                </a:lnTo>
                <a:lnTo>
                  <a:pt x="5030" y="152793"/>
                </a:lnTo>
                <a:lnTo>
                  <a:pt x="6515" y="151604"/>
                </a:lnTo>
                <a:lnTo>
                  <a:pt x="8166" y="147460"/>
                </a:lnTo>
                <a:lnTo>
                  <a:pt x="9665" y="145931"/>
                </a:lnTo>
                <a:lnTo>
                  <a:pt x="14152" y="144233"/>
                </a:lnTo>
                <a:lnTo>
                  <a:pt x="31555" y="140232"/>
                </a:lnTo>
                <a:lnTo>
                  <a:pt x="42578" y="136408"/>
                </a:lnTo>
                <a:lnTo>
                  <a:pt x="85765" y="125990"/>
                </a:lnTo>
                <a:lnTo>
                  <a:pt x="126110" y="116506"/>
                </a:lnTo>
                <a:lnTo>
                  <a:pt x="161399" y="107663"/>
                </a:lnTo>
                <a:lnTo>
                  <a:pt x="204899" y="98340"/>
                </a:lnTo>
                <a:lnTo>
                  <a:pt x="251302" y="88875"/>
                </a:lnTo>
                <a:lnTo>
                  <a:pt x="298564" y="79368"/>
                </a:lnTo>
                <a:lnTo>
                  <a:pt x="330230" y="73022"/>
                </a:lnTo>
                <a:lnTo>
                  <a:pt x="364764" y="66674"/>
                </a:lnTo>
                <a:lnTo>
                  <a:pt x="401280" y="60325"/>
                </a:lnTo>
                <a:lnTo>
                  <a:pt x="438676" y="53975"/>
                </a:lnTo>
                <a:lnTo>
                  <a:pt x="479285" y="47625"/>
                </a:lnTo>
                <a:lnTo>
                  <a:pt x="519911" y="41275"/>
                </a:lnTo>
                <a:lnTo>
                  <a:pt x="555606" y="34925"/>
                </a:lnTo>
                <a:lnTo>
                  <a:pt x="589109" y="28575"/>
                </a:lnTo>
                <a:lnTo>
                  <a:pt x="621638" y="23283"/>
                </a:lnTo>
                <a:lnTo>
                  <a:pt x="668644" y="19246"/>
                </a:lnTo>
                <a:lnTo>
                  <a:pt x="708795" y="12876"/>
                </a:lnTo>
                <a:lnTo>
                  <a:pt x="751342" y="10187"/>
                </a:lnTo>
                <a:lnTo>
                  <a:pt x="792314" y="9612"/>
                </a:lnTo>
                <a:lnTo>
                  <a:pt x="837890" y="9527"/>
                </a:lnTo>
                <a:lnTo>
                  <a:pt x="847114" y="9525"/>
                </a:lnTo>
                <a:lnTo>
                  <a:pt x="842461" y="14581"/>
                </a:lnTo>
                <a:lnTo>
                  <a:pt x="837250" y="17064"/>
                </a:lnTo>
                <a:lnTo>
                  <a:pt x="834379" y="17726"/>
                </a:lnTo>
                <a:lnTo>
                  <a:pt x="821108" y="25334"/>
                </a:lnTo>
                <a:lnTo>
                  <a:pt x="779376" y="34837"/>
                </a:lnTo>
                <a:lnTo>
                  <a:pt x="738228" y="42727"/>
                </a:lnTo>
                <a:lnTo>
                  <a:pt x="696282" y="47716"/>
                </a:lnTo>
                <a:lnTo>
                  <a:pt x="659716" y="53884"/>
                </a:lnTo>
                <a:lnTo>
                  <a:pt x="612257" y="56505"/>
                </a:lnTo>
                <a:lnTo>
                  <a:pt x="566938" y="62080"/>
                </a:lnTo>
                <a:lnTo>
                  <a:pt x="519337" y="65767"/>
                </a:lnTo>
                <a:lnTo>
                  <a:pt x="475410" y="66556"/>
                </a:lnTo>
                <a:lnTo>
                  <a:pt x="429640" y="66670"/>
                </a:lnTo>
                <a:lnTo>
                  <a:pt x="421151" y="66675"/>
                </a:lnTo>
                <a:lnTo>
                  <a:pt x="432503" y="66675"/>
                </a:lnTo>
                <a:lnTo>
                  <a:pt x="479311" y="54916"/>
                </a:lnTo>
                <a:lnTo>
                  <a:pt x="519981" y="44009"/>
                </a:lnTo>
                <a:lnTo>
                  <a:pt x="561382" y="39851"/>
                </a:lnTo>
                <a:lnTo>
                  <a:pt x="602107" y="33562"/>
                </a:lnTo>
                <a:lnTo>
                  <a:pt x="646041" y="30052"/>
                </a:lnTo>
                <a:lnTo>
                  <a:pt x="687516" y="23956"/>
                </a:lnTo>
                <a:lnTo>
                  <a:pt x="726616" y="20503"/>
                </a:lnTo>
                <a:lnTo>
                  <a:pt x="765013" y="14424"/>
                </a:lnTo>
                <a:lnTo>
                  <a:pt x="803200" y="10976"/>
                </a:lnTo>
                <a:lnTo>
                  <a:pt x="857212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SMARTInkShape-593"/>
          <p:cNvSpPr/>
          <p:nvPr>
            <p:custDataLst>
              <p:tags r:id="rId9"/>
            </p:custDataLst>
          </p:nvPr>
        </p:nvSpPr>
        <p:spPr>
          <a:xfrm>
            <a:off x="2695575" y="4514981"/>
            <a:ext cx="6781801" cy="114170"/>
          </a:xfrm>
          <a:custGeom>
            <a:avLst/>
            <a:gdLst/>
            <a:ahLst/>
            <a:cxnLst/>
            <a:rect l="0" t="0" r="0" b="0"/>
            <a:pathLst>
              <a:path w="6781801" h="114170">
                <a:moveTo>
                  <a:pt x="0" y="85594"/>
                </a:moveTo>
                <a:lnTo>
                  <a:pt x="0" y="85594"/>
                </a:lnTo>
                <a:lnTo>
                  <a:pt x="42214" y="85594"/>
                </a:lnTo>
                <a:lnTo>
                  <a:pt x="85651" y="85594"/>
                </a:lnTo>
                <a:lnTo>
                  <a:pt x="127672" y="85594"/>
                </a:lnTo>
                <a:lnTo>
                  <a:pt x="152848" y="85594"/>
                </a:lnTo>
                <a:lnTo>
                  <a:pt x="180216" y="85594"/>
                </a:lnTo>
                <a:lnTo>
                  <a:pt x="209044" y="85594"/>
                </a:lnTo>
                <a:lnTo>
                  <a:pt x="242021" y="85594"/>
                </a:lnTo>
                <a:lnTo>
                  <a:pt x="277764" y="85594"/>
                </a:lnTo>
                <a:lnTo>
                  <a:pt x="315351" y="85594"/>
                </a:lnTo>
                <a:lnTo>
                  <a:pt x="356284" y="84536"/>
                </a:lnTo>
                <a:lnTo>
                  <a:pt x="399448" y="82772"/>
                </a:lnTo>
                <a:lnTo>
                  <a:pt x="444098" y="80538"/>
                </a:lnTo>
                <a:lnTo>
                  <a:pt x="491857" y="79049"/>
                </a:lnTo>
                <a:lnTo>
                  <a:pt x="541688" y="78055"/>
                </a:lnTo>
                <a:lnTo>
                  <a:pt x="592900" y="77393"/>
                </a:lnTo>
                <a:lnTo>
                  <a:pt x="646092" y="75893"/>
                </a:lnTo>
                <a:lnTo>
                  <a:pt x="700603" y="73835"/>
                </a:lnTo>
                <a:lnTo>
                  <a:pt x="755994" y="71405"/>
                </a:lnTo>
                <a:lnTo>
                  <a:pt x="814088" y="69784"/>
                </a:lnTo>
                <a:lnTo>
                  <a:pt x="873983" y="68704"/>
                </a:lnTo>
                <a:lnTo>
                  <a:pt x="935081" y="67985"/>
                </a:lnTo>
                <a:lnTo>
                  <a:pt x="994862" y="66446"/>
                </a:lnTo>
                <a:lnTo>
                  <a:pt x="1053766" y="64362"/>
                </a:lnTo>
                <a:lnTo>
                  <a:pt x="1112086" y="61914"/>
                </a:lnTo>
                <a:lnTo>
                  <a:pt x="1172132" y="59224"/>
                </a:lnTo>
                <a:lnTo>
                  <a:pt x="1233330" y="56372"/>
                </a:lnTo>
                <a:lnTo>
                  <a:pt x="1295295" y="53413"/>
                </a:lnTo>
                <a:lnTo>
                  <a:pt x="1357772" y="50382"/>
                </a:lnTo>
                <a:lnTo>
                  <a:pt x="1420590" y="47302"/>
                </a:lnTo>
                <a:lnTo>
                  <a:pt x="1483635" y="44191"/>
                </a:lnTo>
                <a:lnTo>
                  <a:pt x="1550006" y="41058"/>
                </a:lnTo>
                <a:lnTo>
                  <a:pt x="1618596" y="37912"/>
                </a:lnTo>
                <a:lnTo>
                  <a:pt x="1688664" y="34756"/>
                </a:lnTo>
                <a:lnTo>
                  <a:pt x="1757601" y="31594"/>
                </a:lnTo>
                <a:lnTo>
                  <a:pt x="1825784" y="28427"/>
                </a:lnTo>
                <a:lnTo>
                  <a:pt x="1893464" y="25258"/>
                </a:lnTo>
                <a:lnTo>
                  <a:pt x="1965043" y="22087"/>
                </a:lnTo>
                <a:lnTo>
                  <a:pt x="2039220" y="18914"/>
                </a:lnTo>
                <a:lnTo>
                  <a:pt x="2115130" y="15741"/>
                </a:lnTo>
                <a:lnTo>
                  <a:pt x="2191136" y="13626"/>
                </a:lnTo>
                <a:lnTo>
                  <a:pt x="2267209" y="12214"/>
                </a:lnTo>
                <a:lnTo>
                  <a:pt x="2343322" y="11275"/>
                </a:lnTo>
                <a:lnTo>
                  <a:pt x="2420523" y="9590"/>
                </a:lnTo>
                <a:lnTo>
                  <a:pt x="2498449" y="7408"/>
                </a:lnTo>
                <a:lnTo>
                  <a:pt x="2576857" y="4895"/>
                </a:lnTo>
                <a:lnTo>
                  <a:pt x="2658763" y="3219"/>
                </a:lnTo>
                <a:lnTo>
                  <a:pt x="2743000" y="2103"/>
                </a:lnTo>
                <a:lnTo>
                  <a:pt x="2828792" y="1358"/>
                </a:lnTo>
                <a:lnTo>
                  <a:pt x="2914562" y="861"/>
                </a:lnTo>
                <a:lnTo>
                  <a:pt x="3000316" y="531"/>
                </a:lnTo>
                <a:lnTo>
                  <a:pt x="3086061" y="310"/>
                </a:lnTo>
                <a:lnTo>
                  <a:pt x="3172857" y="163"/>
                </a:lnTo>
                <a:lnTo>
                  <a:pt x="3260355" y="65"/>
                </a:lnTo>
                <a:lnTo>
                  <a:pt x="3348320" y="0"/>
                </a:lnTo>
                <a:lnTo>
                  <a:pt x="3433422" y="1015"/>
                </a:lnTo>
                <a:lnTo>
                  <a:pt x="3516614" y="2749"/>
                </a:lnTo>
                <a:lnTo>
                  <a:pt x="3598534" y="4964"/>
                </a:lnTo>
                <a:lnTo>
                  <a:pt x="3682781" y="6441"/>
                </a:lnTo>
                <a:lnTo>
                  <a:pt x="3768579" y="7425"/>
                </a:lnTo>
                <a:lnTo>
                  <a:pt x="3855411" y="8081"/>
                </a:lnTo>
                <a:lnTo>
                  <a:pt x="3940816" y="9577"/>
                </a:lnTo>
                <a:lnTo>
                  <a:pt x="4025269" y="11633"/>
                </a:lnTo>
                <a:lnTo>
                  <a:pt x="4109088" y="14062"/>
                </a:lnTo>
                <a:lnTo>
                  <a:pt x="4191426" y="15681"/>
                </a:lnTo>
                <a:lnTo>
                  <a:pt x="4272776" y="16760"/>
                </a:lnTo>
                <a:lnTo>
                  <a:pt x="4353467" y="17479"/>
                </a:lnTo>
                <a:lnTo>
                  <a:pt x="4433719" y="19018"/>
                </a:lnTo>
                <a:lnTo>
                  <a:pt x="4513680" y="21101"/>
                </a:lnTo>
                <a:lnTo>
                  <a:pt x="4593445" y="23549"/>
                </a:lnTo>
                <a:lnTo>
                  <a:pt x="4670963" y="26239"/>
                </a:lnTo>
                <a:lnTo>
                  <a:pt x="4746984" y="29091"/>
                </a:lnTo>
                <a:lnTo>
                  <a:pt x="4822006" y="32050"/>
                </a:lnTo>
                <a:lnTo>
                  <a:pt x="4897421" y="35081"/>
                </a:lnTo>
                <a:lnTo>
                  <a:pt x="4973097" y="38161"/>
                </a:lnTo>
                <a:lnTo>
                  <a:pt x="5048948" y="41272"/>
                </a:lnTo>
                <a:lnTo>
                  <a:pt x="5123858" y="44405"/>
                </a:lnTo>
                <a:lnTo>
                  <a:pt x="5198139" y="47551"/>
                </a:lnTo>
                <a:lnTo>
                  <a:pt x="5272001" y="50707"/>
                </a:lnTo>
                <a:lnTo>
                  <a:pt x="5345584" y="53869"/>
                </a:lnTo>
                <a:lnTo>
                  <a:pt x="5418981" y="57036"/>
                </a:lnTo>
                <a:lnTo>
                  <a:pt x="5492254" y="60205"/>
                </a:lnTo>
                <a:lnTo>
                  <a:pt x="5562269" y="63376"/>
                </a:lnTo>
                <a:lnTo>
                  <a:pt x="5630113" y="66549"/>
                </a:lnTo>
                <a:lnTo>
                  <a:pt x="5696508" y="69722"/>
                </a:lnTo>
                <a:lnTo>
                  <a:pt x="5759822" y="72896"/>
                </a:lnTo>
                <a:lnTo>
                  <a:pt x="5821081" y="76070"/>
                </a:lnTo>
                <a:lnTo>
                  <a:pt x="5880970" y="79245"/>
                </a:lnTo>
                <a:lnTo>
                  <a:pt x="5942064" y="82419"/>
                </a:lnTo>
                <a:lnTo>
                  <a:pt x="6003959" y="85594"/>
                </a:lnTo>
                <a:lnTo>
                  <a:pt x="6066389" y="88769"/>
                </a:lnTo>
                <a:lnTo>
                  <a:pt x="6124943" y="91944"/>
                </a:lnTo>
                <a:lnTo>
                  <a:pt x="6180912" y="95119"/>
                </a:lnTo>
                <a:lnTo>
                  <a:pt x="6235157" y="98294"/>
                </a:lnTo>
                <a:lnTo>
                  <a:pt x="6288255" y="101469"/>
                </a:lnTo>
                <a:lnTo>
                  <a:pt x="6340587" y="104644"/>
                </a:lnTo>
                <a:lnTo>
                  <a:pt x="6392407" y="107819"/>
                </a:lnTo>
                <a:lnTo>
                  <a:pt x="6439656" y="109936"/>
                </a:lnTo>
                <a:lnTo>
                  <a:pt x="6483853" y="111347"/>
                </a:lnTo>
                <a:lnTo>
                  <a:pt x="6526019" y="112288"/>
                </a:lnTo>
                <a:lnTo>
                  <a:pt x="6564713" y="112915"/>
                </a:lnTo>
                <a:lnTo>
                  <a:pt x="6601092" y="113333"/>
                </a:lnTo>
                <a:lnTo>
                  <a:pt x="6635928" y="113611"/>
                </a:lnTo>
                <a:lnTo>
                  <a:pt x="6667619" y="113797"/>
                </a:lnTo>
                <a:lnTo>
                  <a:pt x="6697212" y="113921"/>
                </a:lnTo>
                <a:lnTo>
                  <a:pt x="6744205" y="114059"/>
                </a:lnTo>
                <a:lnTo>
                  <a:pt x="6781800" y="11416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5" name="SMARTInkShape-Group135"/>
          <p:cNvGrpSpPr/>
          <p:nvPr/>
        </p:nvGrpSpPr>
        <p:grpSpPr>
          <a:xfrm>
            <a:off x="2248185" y="4905386"/>
            <a:ext cx="714091" cy="438102"/>
            <a:chOff x="2248185" y="4905386"/>
            <a:chExt cx="714091" cy="438102"/>
          </a:xfrm>
        </p:grpSpPr>
        <p:sp>
          <p:nvSpPr>
            <p:cNvPr id="159" name="SMARTInkShape-594"/>
            <p:cNvSpPr/>
            <p:nvPr>
              <p:custDataLst>
                <p:tags r:id="rId86"/>
              </p:custDataLst>
            </p:nvPr>
          </p:nvSpPr>
          <p:spPr>
            <a:xfrm>
              <a:off x="2248185" y="4905386"/>
              <a:ext cx="237269" cy="295138"/>
            </a:xfrm>
            <a:custGeom>
              <a:avLst/>
              <a:gdLst/>
              <a:ahLst/>
              <a:cxnLst/>
              <a:rect l="0" t="0" r="0" b="0"/>
              <a:pathLst>
                <a:path w="237269" h="295138">
                  <a:moveTo>
                    <a:pt x="28290" y="38089"/>
                  </a:moveTo>
                  <a:lnTo>
                    <a:pt x="28290" y="38089"/>
                  </a:lnTo>
                  <a:lnTo>
                    <a:pt x="33346" y="43145"/>
                  </a:lnTo>
                  <a:lnTo>
                    <a:pt x="38651" y="45628"/>
                  </a:lnTo>
                  <a:lnTo>
                    <a:pt x="80354" y="47591"/>
                  </a:lnTo>
                  <a:lnTo>
                    <a:pt x="127630" y="46555"/>
                  </a:lnTo>
                  <a:lnTo>
                    <a:pt x="171218" y="35855"/>
                  </a:lnTo>
                  <a:lnTo>
                    <a:pt x="190231" y="30724"/>
                  </a:lnTo>
                  <a:lnTo>
                    <a:pt x="201864" y="28466"/>
                  </a:lnTo>
                  <a:lnTo>
                    <a:pt x="214363" y="21244"/>
                  </a:lnTo>
                  <a:lnTo>
                    <a:pt x="224769" y="13459"/>
                  </a:lnTo>
                  <a:lnTo>
                    <a:pt x="231325" y="11267"/>
                  </a:lnTo>
                  <a:lnTo>
                    <a:pt x="233497" y="9624"/>
                  </a:lnTo>
                  <a:lnTo>
                    <a:pt x="237268" y="1467"/>
                  </a:lnTo>
                  <a:lnTo>
                    <a:pt x="236401" y="975"/>
                  </a:lnTo>
                  <a:lnTo>
                    <a:pt x="206968" y="0"/>
                  </a:lnTo>
                  <a:lnTo>
                    <a:pt x="163349" y="14179"/>
                  </a:lnTo>
                  <a:lnTo>
                    <a:pt x="116780" y="38147"/>
                  </a:lnTo>
                  <a:lnTo>
                    <a:pt x="81381" y="61639"/>
                  </a:lnTo>
                  <a:lnTo>
                    <a:pt x="78344" y="67253"/>
                  </a:lnTo>
                  <a:lnTo>
                    <a:pt x="76395" y="79481"/>
                  </a:lnTo>
                  <a:lnTo>
                    <a:pt x="77293" y="81558"/>
                  </a:lnTo>
                  <a:lnTo>
                    <a:pt x="78950" y="82943"/>
                  </a:lnTo>
                  <a:lnTo>
                    <a:pt x="81114" y="83867"/>
                  </a:lnTo>
                  <a:lnTo>
                    <a:pt x="82556" y="85541"/>
                  </a:lnTo>
                  <a:lnTo>
                    <a:pt x="84158" y="90223"/>
                  </a:lnTo>
                  <a:lnTo>
                    <a:pt x="85644" y="91895"/>
                  </a:lnTo>
                  <a:lnTo>
                    <a:pt x="90117" y="93753"/>
                  </a:lnTo>
                  <a:lnTo>
                    <a:pt x="101612" y="96004"/>
                  </a:lnTo>
                  <a:lnTo>
                    <a:pt x="110928" y="101698"/>
                  </a:lnTo>
                  <a:lnTo>
                    <a:pt x="120391" y="104914"/>
                  </a:lnTo>
                  <a:lnTo>
                    <a:pt x="129898" y="111041"/>
                  </a:lnTo>
                  <a:lnTo>
                    <a:pt x="136243" y="112845"/>
                  </a:lnTo>
                  <a:lnTo>
                    <a:pt x="138359" y="114384"/>
                  </a:lnTo>
                  <a:lnTo>
                    <a:pt x="139769" y="116469"/>
                  </a:lnTo>
                  <a:lnTo>
                    <a:pt x="142033" y="122363"/>
                  </a:lnTo>
                  <a:lnTo>
                    <a:pt x="142425" y="128440"/>
                  </a:lnTo>
                  <a:lnTo>
                    <a:pt x="139694" y="133984"/>
                  </a:lnTo>
                  <a:lnTo>
                    <a:pt x="110790" y="165100"/>
                  </a:lnTo>
                  <a:lnTo>
                    <a:pt x="68074" y="198721"/>
                  </a:lnTo>
                  <a:lnTo>
                    <a:pt x="32632" y="226211"/>
                  </a:lnTo>
                  <a:lnTo>
                    <a:pt x="21227" y="241407"/>
                  </a:lnTo>
                  <a:lnTo>
                    <a:pt x="7030" y="253084"/>
                  </a:lnTo>
                  <a:lnTo>
                    <a:pt x="678" y="264689"/>
                  </a:lnTo>
                  <a:lnTo>
                    <a:pt x="0" y="271153"/>
                  </a:lnTo>
                  <a:lnTo>
                    <a:pt x="964" y="272839"/>
                  </a:lnTo>
                  <a:lnTo>
                    <a:pt x="2664" y="273965"/>
                  </a:lnTo>
                  <a:lnTo>
                    <a:pt x="4856" y="274714"/>
                  </a:lnTo>
                  <a:lnTo>
                    <a:pt x="19024" y="283555"/>
                  </a:lnTo>
                  <a:lnTo>
                    <a:pt x="22113" y="284283"/>
                  </a:lnTo>
                  <a:lnTo>
                    <a:pt x="35732" y="291998"/>
                  </a:lnTo>
                  <a:lnTo>
                    <a:pt x="82432" y="295137"/>
                  </a:lnTo>
                  <a:lnTo>
                    <a:pt x="128581" y="287052"/>
                  </a:lnTo>
                  <a:lnTo>
                    <a:pt x="169006" y="283090"/>
                  </a:lnTo>
                  <a:lnTo>
                    <a:pt x="209265" y="2666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595"/>
            <p:cNvSpPr/>
            <p:nvPr>
              <p:custDataLst>
                <p:tags r:id="rId87"/>
              </p:custDataLst>
            </p:nvPr>
          </p:nvSpPr>
          <p:spPr>
            <a:xfrm>
              <a:off x="2528447" y="5048288"/>
              <a:ext cx="252854" cy="114132"/>
            </a:xfrm>
            <a:custGeom>
              <a:avLst/>
              <a:gdLst/>
              <a:ahLst/>
              <a:cxnLst/>
              <a:rect l="0" t="0" r="0" b="0"/>
              <a:pathLst>
                <a:path w="252854" h="114132">
                  <a:moveTo>
                    <a:pt x="24253" y="38062"/>
                  </a:moveTo>
                  <a:lnTo>
                    <a:pt x="24253" y="38062"/>
                  </a:lnTo>
                  <a:lnTo>
                    <a:pt x="19197" y="38062"/>
                  </a:lnTo>
                  <a:lnTo>
                    <a:pt x="17707" y="37004"/>
                  </a:lnTo>
                  <a:lnTo>
                    <a:pt x="16714" y="35240"/>
                  </a:lnTo>
                  <a:lnTo>
                    <a:pt x="16052" y="33006"/>
                  </a:lnTo>
                  <a:lnTo>
                    <a:pt x="14552" y="31517"/>
                  </a:lnTo>
                  <a:lnTo>
                    <a:pt x="10064" y="29861"/>
                  </a:lnTo>
                  <a:lnTo>
                    <a:pt x="8444" y="28361"/>
                  </a:lnTo>
                  <a:lnTo>
                    <a:pt x="0" y="13426"/>
                  </a:lnTo>
                  <a:lnTo>
                    <a:pt x="676" y="12113"/>
                  </a:lnTo>
                  <a:lnTo>
                    <a:pt x="2185" y="11238"/>
                  </a:lnTo>
                  <a:lnTo>
                    <a:pt x="3191" y="9596"/>
                  </a:lnTo>
                  <a:lnTo>
                    <a:pt x="4309" y="4949"/>
                  </a:lnTo>
                  <a:lnTo>
                    <a:pt x="5665" y="3287"/>
                  </a:lnTo>
                  <a:lnTo>
                    <a:pt x="9994" y="1440"/>
                  </a:lnTo>
                  <a:lnTo>
                    <a:pt x="36995" y="0"/>
                  </a:lnTo>
                  <a:lnTo>
                    <a:pt x="43322" y="2801"/>
                  </a:lnTo>
                  <a:lnTo>
                    <a:pt x="49661" y="6515"/>
                  </a:lnTo>
                  <a:lnTo>
                    <a:pt x="59180" y="9665"/>
                  </a:lnTo>
                  <a:lnTo>
                    <a:pt x="68704" y="15772"/>
                  </a:lnTo>
                  <a:lnTo>
                    <a:pt x="78228" y="19110"/>
                  </a:lnTo>
                  <a:lnTo>
                    <a:pt x="84578" y="23642"/>
                  </a:lnTo>
                  <a:lnTo>
                    <a:pt x="88106" y="29184"/>
                  </a:lnTo>
                  <a:lnTo>
                    <a:pt x="90370" y="41365"/>
                  </a:lnTo>
                  <a:lnTo>
                    <a:pt x="90763" y="55857"/>
                  </a:lnTo>
                  <a:lnTo>
                    <a:pt x="88032" y="64668"/>
                  </a:lnTo>
                  <a:lnTo>
                    <a:pt x="84349" y="72111"/>
                  </a:lnTo>
                  <a:lnTo>
                    <a:pt x="81218" y="82253"/>
                  </a:lnTo>
                  <a:lnTo>
                    <a:pt x="68260" y="98353"/>
                  </a:lnTo>
                  <a:lnTo>
                    <a:pt x="62157" y="101900"/>
                  </a:lnTo>
                  <a:lnTo>
                    <a:pt x="55916" y="104534"/>
                  </a:lnTo>
                  <a:lnTo>
                    <a:pt x="45173" y="112772"/>
                  </a:lnTo>
                  <a:lnTo>
                    <a:pt x="35266" y="114131"/>
                  </a:lnTo>
                  <a:lnTo>
                    <a:pt x="34770" y="113116"/>
                  </a:lnTo>
                  <a:lnTo>
                    <a:pt x="33909" y="106049"/>
                  </a:lnTo>
                  <a:lnTo>
                    <a:pt x="40350" y="97392"/>
                  </a:lnTo>
                  <a:lnTo>
                    <a:pt x="43487" y="88567"/>
                  </a:lnTo>
                  <a:lnTo>
                    <a:pt x="65659" y="63451"/>
                  </a:lnTo>
                  <a:lnTo>
                    <a:pt x="112627" y="28537"/>
                  </a:lnTo>
                  <a:lnTo>
                    <a:pt x="126991" y="21834"/>
                  </a:lnTo>
                  <a:lnTo>
                    <a:pt x="134473" y="19208"/>
                  </a:lnTo>
                  <a:lnTo>
                    <a:pt x="144635" y="12837"/>
                  </a:lnTo>
                  <a:lnTo>
                    <a:pt x="157553" y="9498"/>
                  </a:lnTo>
                  <a:lnTo>
                    <a:pt x="157588" y="14547"/>
                  </a:lnTo>
                  <a:lnTo>
                    <a:pt x="156535" y="16035"/>
                  </a:lnTo>
                  <a:lnTo>
                    <a:pt x="154774" y="17028"/>
                  </a:lnTo>
                  <a:lnTo>
                    <a:pt x="152542" y="17689"/>
                  </a:lnTo>
                  <a:lnTo>
                    <a:pt x="144344" y="23677"/>
                  </a:lnTo>
                  <a:lnTo>
                    <a:pt x="141127" y="29199"/>
                  </a:lnTo>
                  <a:lnTo>
                    <a:pt x="138704" y="45744"/>
                  </a:lnTo>
                  <a:lnTo>
                    <a:pt x="138557" y="64873"/>
                  </a:lnTo>
                  <a:lnTo>
                    <a:pt x="148667" y="71171"/>
                  </a:lnTo>
                  <a:lnTo>
                    <a:pt x="186913" y="83507"/>
                  </a:lnTo>
                  <a:lnTo>
                    <a:pt x="230461" y="85602"/>
                  </a:lnTo>
                  <a:lnTo>
                    <a:pt x="252853" y="856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596"/>
            <p:cNvSpPr/>
            <p:nvPr>
              <p:custDataLst>
                <p:tags r:id="rId88"/>
              </p:custDataLst>
            </p:nvPr>
          </p:nvSpPr>
          <p:spPr>
            <a:xfrm>
              <a:off x="2287324" y="5248275"/>
              <a:ext cx="341577" cy="47592"/>
            </a:xfrm>
            <a:custGeom>
              <a:avLst/>
              <a:gdLst/>
              <a:ahLst/>
              <a:cxnLst/>
              <a:rect l="0" t="0" r="0" b="0"/>
              <a:pathLst>
                <a:path w="341577" h="47592">
                  <a:moveTo>
                    <a:pt x="8201" y="38100"/>
                  </a:moveTo>
                  <a:lnTo>
                    <a:pt x="8201" y="38100"/>
                  </a:lnTo>
                  <a:lnTo>
                    <a:pt x="8201" y="43156"/>
                  </a:lnTo>
                  <a:lnTo>
                    <a:pt x="7143" y="44645"/>
                  </a:lnTo>
                  <a:lnTo>
                    <a:pt x="5379" y="45639"/>
                  </a:lnTo>
                  <a:lnTo>
                    <a:pt x="0" y="47233"/>
                  </a:lnTo>
                  <a:lnTo>
                    <a:pt x="17106" y="47591"/>
                  </a:lnTo>
                  <a:lnTo>
                    <a:pt x="60209" y="37922"/>
                  </a:lnTo>
                  <a:lnTo>
                    <a:pt x="97614" y="27913"/>
                  </a:lnTo>
                  <a:lnTo>
                    <a:pt x="133119" y="21676"/>
                  </a:lnTo>
                  <a:lnTo>
                    <a:pt x="170450" y="17006"/>
                  </a:lnTo>
                  <a:lnTo>
                    <a:pt x="215933" y="11003"/>
                  </a:lnTo>
                  <a:lnTo>
                    <a:pt x="262038" y="3271"/>
                  </a:lnTo>
                  <a:lnTo>
                    <a:pt x="307505" y="431"/>
                  </a:lnTo>
                  <a:lnTo>
                    <a:pt x="3415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597"/>
            <p:cNvSpPr/>
            <p:nvPr>
              <p:custDataLst>
                <p:tags r:id="rId89"/>
              </p:custDataLst>
            </p:nvPr>
          </p:nvSpPr>
          <p:spPr>
            <a:xfrm>
              <a:off x="2391097" y="5257800"/>
              <a:ext cx="294954" cy="85688"/>
            </a:xfrm>
            <a:custGeom>
              <a:avLst/>
              <a:gdLst/>
              <a:ahLst/>
              <a:cxnLst/>
              <a:rect l="0" t="0" r="0" b="0"/>
              <a:pathLst>
                <a:path w="294954" h="85688">
                  <a:moveTo>
                    <a:pt x="56828" y="57150"/>
                  </a:moveTo>
                  <a:lnTo>
                    <a:pt x="56828" y="57150"/>
                  </a:lnTo>
                  <a:lnTo>
                    <a:pt x="24335" y="72338"/>
                  </a:lnTo>
                  <a:lnTo>
                    <a:pt x="7925" y="76113"/>
                  </a:lnTo>
                  <a:lnTo>
                    <a:pt x="5176" y="78259"/>
                  </a:lnTo>
                  <a:lnTo>
                    <a:pt x="0" y="85288"/>
                  </a:lnTo>
                  <a:lnTo>
                    <a:pt x="21165" y="85687"/>
                  </a:lnTo>
                  <a:lnTo>
                    <a:pt x="67936" y="76022"/>
                  </a:lnTo>
                  <a:lnTo>
                    <a:pt x="114187" y="63058"/>
                  </a:lnTo>
                  <a:lnTo>
                    <a:pt x="158665" y="50713"/>
                  </a:lnTo>
                  <a:lnTo>
                    <a:pt x="199123" y="38083"/>
                  </a:lnTo>
                  <a:lnTo>
                    <a:pt x="242745" y="25397"/>
                  </a:lnTo>
                  <a:lnTo>
                    <a:pt x="29495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598"/>
            <p:cNvSpPr/>
            <p:nvPr>
              <p:custDataLst>
                <p:tags r:id="rId90"/>
              </p:custDataLst>
            </p:nvPr>
          </p:nvSpPr>
          <p:spPr>
            <a:xfrm>
              <a:off x="2952750" y="501967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0"/>
                  </a:moveTo>
                  <a:lnTo>
                    <a:pt x="9525" y="0"/>
                  </a:lnTo>
                  <a:lnTo>
                    <a:pt x="1324" y="0"/>
                  </a:lnTo>
                  <a:lnTo>
                    <a:pt x="5449" y="5056"/>
                  </a:lnTo>
                  <a:lnTo>
                    <a:pt x="5749" y="6545"/>
                  </a:lnTo>
                  <a:lnTo>
                    <a:pt x="4891" y="7539"/>
                  </a:lnTo>
                  <a:lnTo>
                    <a:pt x="3261" y="8201"/>
                  </a:lnTo>
                  <a:lnTo>
                    <a:pt x="2174" y="9701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599"/>
            <p:cNvSpPr/>
            <p:nvPr>
              <p:custDataLst>
                <p:tags r:id="rId91"/>
              </p:custDataLst>
            </p:nvPr>
          </p:nvSpPr>
          <p:spPr>
            <a:xfrm>
              <a:off x="2943235" y="5133975"/>
              <a:ext cx="19041" cy="19050"/>
            </a:xfrm>
            <a:custGeom>
              <a:avLst/>
              <a:gdLst/>
              <a:ahLst/>
              <a:cxnLst/>
              <a:rect l="0" t="0" r="0" b="0"/>
              <a:pathLst>
                <a:path w="19041" h="19050">
                  <a:moveTo>
                    <a:pt x="9515" y="0"/>
                  </a:moveTo>
                  <a:lnTo>
                    <a:pt x="9515" y="0"/>
                  </a:lnTo>
                  <a:lnTo>
                    <a:pt x="9515" y="5056"/>
                  </a:lnTo>
                  <a:lnTo>
                    <a:pt x="6693" y="10361"/>
                  </a:lnTo>
                  <a:lnTo>
                    <a:pt x="0" y="19036"/>
                  </a:lnTo>
                  <a:lnTo>
                    <a:pt x="8192" y="19049"/>
                  </a:lnTo>
                  <a:lnTo>
                    <a:pt x="1904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9" name="SMARTInkShape-Group136"/>
          <p:cNvGrpSpPr/>
          <p:nvPr/>
        </p:nvGrpSpPr>
        <p:grpSpPr>
          <a:xfrm>
            <a:off x="3552825" y="5000625"/>
            <a:ext cx="590551" cy="293559"/>
            <a:chOff x="3552825" y="5000625"/>
            <a:chExt cx="590551" cy="293559"/>
          </a:xfrm>
        </p:grpSpPr>
        <p:sp>
          <p:nvSpPr>
            <p:cNvPr id="166" name="SMARTInkShape-600"/>
            <p:cNvSpPr/>
            <p:nvPr>
              <p:custDataLst>
                <p:tags r:id="rId83"/>
              </p:custDataLst>
            </p:nvPr>
          </p:nvSpPr>
          <p:spPr>
            <a:xfrm>
              <a:off x="3552825" y="5000625"/>
              <a:ext cx="257176" cy="285583"/>
            </a:xfrm>
            <a:custGeom>
              <a:avLst/>
              <a:gdLst/>
              <a:ahLst/>
              <a:cxnLst/>
              <a:rect l="0" t="0" r="0" b="0"/>
              <a:pathLst>
                <a:path w="257176" h="285583">
                  <a:moveTo>
                    <a:pt x="19050" y="38100"/>
                  </a:moveTo>
                  <a:lnTo>
                    <a:pt x="19050" y="38100"/>
                  </a:lnTo>
                  <a:lnTo>
                    <a:pt x="19050" y="33044"/>
                  </a:lnTo>
                  <a:lnTo>
                    <a:pt x="16228" y="27739"/>
                  </a:lnTo>
                  <a:lnTo>
                    <a:pt x="13993" y="24843"/>
                  </a:lnTo>
                  <a:lnTo>
                    <a:pt x="8689" y="21625"/>
                  </a:lnTo>
                  <a:lnTo>
                    <a:pt x="1717" y="19558"/>
                  </a:lnTo>
                  <a:lnTo>
                    <a:pt x="1144" y="18331"/>
                  </a:lnTo>
                  <a:lnTo>
                    <a:pt x="0" y="0"/>
                  </a:lnTo>
                  <a:lnTo>
                    <a:pt x="1058" y="42616"/>
                  </a:lnTo>
                  <a:lnTo>
                    <a:pt x="11759" y="85804"/>
                  </a:lnTo>
                  <a:lnTo>
                    <a:pt x="16890" y="104798"/>
                  </a:lnTo>
                  <a:lnTo>
                    <a:pt x="21683" y="142877"/>
                  </a:lnTo>
                  <a:lnTo>
                    <a:pt x="35272" y="173567"/>
                  </a:lnTo>
                  <a:lnTo>
                    <a:pt x="63859" y="218413"/>
                  </a:lnTo>
                  <a:lnTo>
                    <a:pt x="66482" y="225131"/>
                  </a:lnTo>
                  <a:lnTo>
                    <a:pt x="72850" y="234863"/>
                  </a:lnTo>
                  <a:lnTo>
                    <a:pt x="74711" y="241261"/>
                  </a:lnTo>
                  <a:lnTo>
                    <a:pt x="76265" y="243391"/>
                  </a:lnTo>
                  <a:lnTo>
                    <a:pt x="78360" y="244811"/>
                  </a:lnTo>
                  <a:lnTo>
                    <a:pt x="85294" y="247484"/>
                  </a:lnTo>
                  <a:lnTo>
                    <a:pt x="93888" y="239435"/>
                  </a:lnTo>
                  <a:lnTo>
                    <a:pt x="94847" y="233457"/>
                  </a:lnTo>
                  <a:lnTo>
                    <a:pt x="96285" y="211579"/>
                  </a:lnTo>
                  <a:lnTo>
                    <a:pt x="103448" y="188638"/>
                  </a:lnTo>
                  <a:lnTo>
                    <a:pt x="104765" y="171625"/>
                  </a:lnTo>
                  <a:lnTo>
                    <a:pt x="109828" y="171502"/>
                  </a:lnTo>
                  <a:lnTo>
                    <a:pt x="111319" y="172543"/>
                  </a:lnTo>
                  <a:lnTo>
                    <a:pt x="112313" y="174295"/>
                  </a:lnTo>
                  <a:lnTo>
                    <a:pt x="113907" y="184712"/>
                  </a:lnTo>
                  <a:lnTo>
                    <a:pt x="116155" y="187700"/>
                  </a:lnTo>
                  <a:lnTo>
                    <a:pt x="127314" y="196961"/>
                  </a:lnTo>
                  <a:lnTo>
                    <a:pt x="152543" y="240361"/>
                  </a:lnTo>
                  <a:lnTo>
                    <a:pt x="168294" y="262565"/>
                  </a:lnTo>
                  <a:lnTo>
                    <a:pt x="184152" y="279274"/>
                  </a:lnTo>
                  <a:lnTo>
                    <a:pt x="190501" y="282871"/>
                  </a:lnTo>
                  <a:lnTo>
                    <a:pt x="199829" y="285371"/>
                  </a:lnTo>
                  <a:lnTo>
                    <a:pt x="204524" y="285582"/>
                  </a:lnTo>
                  <a:lnTo>
                    <a:pt x="206199" y="284580"/>
                  </a:lnTo>
                  <a:lnTo>
                    <a:pt x="207316" y="282853"/>
                  </a:lnTo>
                  <a:lnTo>
                    <a:pt x="216860" y="262947"/>
                  </a:lnTo>
                  <a:lnTo>
                    <a:pt x="222677" y="255155"/>
                  </a:lnTo>
                  <a:lnTo>
                    <a:pt x="226845" y="234704"/>
                  </a:lnTo>
                  <a:lnTo>
                    <a:pt x="228446" y="188876"/>
                  </a:lnTo>
                  <a:lnTo>
                    <a:pt x="236119" y="142661"/>
                  </a:lnTo>
                  <a:lnTo>
                    <a:pt x="238919" y="96279"/>
                  </a:lnTo>
                  <a:lnTo>
                    <a:pt x="246744" y="54344"/>
                  </a:lnTo>
                  <a:lnTo>
                    <a:pt x="248440" y="36092"/>
                  </a:lnTo>
                  <a:lnTo>
                    <a:pt x="25717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601"/>
            <p:cNvSpPr/>
            <p:nvPr>
              <p:custDataLst>
                <p:tags r:id="rId84"/>
              </p:custDataLst>
            </p:nvPr>
          </p:nvSpPr>
          <p:spPr>
            <a:xfrm>
              <a:off x="4010059" y="5143500"/>
              <a:ext cx="114267" cy="18659"/>
            </a:xfrm>
            <a:custGeom>
              <a:avLst/>
              <a:gdLst/>
              <a:ahLst/>
              <a:cxnLst/>
              <a:rect l="0" t="0" r="0" b="0"/>
              <a:pathLst>
                <a:path w="114267" h="18659">
                  <a:moveTo>
                    <a:pt x="9491" y="9525"/>
                  </a:moveTo>
                  <a:lnTo>
                    <a:pt x="9491" y="9525"/>
                  </a:lnTo>
                  <a:lnTo>
                    <a:pt x="359" y="18658"/>
                  </a:lnTo>
                  <a:lnTo>
                    <a:pt x="0" y="10814"/>
                  </a:lnTo>
                  <a:lnTo>
                    <a:pt x="1047" y="10385"/>
                  </a:lnTo>
                  <a:lnTo>
                    <a:pt x="25476" y="8488"/>
                  </a:lnTo>
                  <a:lnTo>
                    <a:pt x="38088" y="1991"/>
                  </a:lnTo>
                  <a:lnTo>
                    <a:pt x="41255" y="1327"/>
                  </a:lnTo>
                  <a:lnTo>
                    <a:pt x="60490" y="5750"/>
                  </a:lnTo>
                  <a:lnTo>
                    <a:pt x="107489" y="85"/>
                  </a:lnTo>
                  <a:lnTo>
                    <a:pt x="11426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602"/>
            <p:cNvSpPr/>
            <p:nvPr>
              <p:custDataLst>
                <p:tags r:id="rId85"/>
              </p:custDataLst>
            </p:nvPr>
          </p:nvSpPr>
          <p:spPr>
            <a:xfrm>
              <a:off x="4019667" y="5257800"/>
              <a:ext cx="123709" cy="36384"/>
            </a:xfrm>
            <a:custGeom>
              <a:avLst/>
              <a:gdLst/>
              <a:ahLst/>
              <a:cxnLst/>
              <a:rect l="0" t="0" r="0" b="0"/>
              <a:pathLst>
                <a:path w="123709" h="36384">
                  <a:moveTo>
                    <a:pt x="9408" y="19050"/>
                  </a:moveTo>
                  <a:lnTo>
                    <a:pt x="9408" y="19050"/>
                  </a:lnTo>
                  <a:lnTo>
                    <a:pt x="4351" y="19050"/>
                  </a:lnTo>
                  <a:lnTo>
                    <a:pt x="2862" y="20108"/>
                  </a:lnTo>
                  <a:lnTo>
                    <a:pt x="1869" y="21872"/>
                  </a:lnTo>
                  <a:lnTo>
                    <a:pt x="0" y="36383"/>
                  </a:lnTo>
                  <a:lnTo>
                    <a:pt x="1019" y="35897"/>
                  </a:lnTo>
                  <a:lnTo>
                    <a:pt x="7510" y="31215"/>
                  </a:lnTo>
                  <a:lnTo>
                    <a:pt x="16136" y="28299"/>
                  </a:lnTo>
                  <a:lnTo>
                    <a:pt x="25395" y="22261"/>
                  </a:lnTo>
                  <a:lnTo>
                    <a:pt x="35899" y="20001"/>
                  </a:lnTo>
                  <a:lnTo>
                    <a:pt x="58888" y="19176"/>
                  </a:lnTo>
                  <a:lnTo>
                    <a:pt x="65972" y="16284"/>
                  </a:lnTo>
                  <a:lnTo>
                    <a:pt x="69342" y="14031"/>
                  </a:lnTo>
                  <a:lnTo>
                    <a:pt x="115631" y="1441"/>
                  </a:lnTo>
                  <a:lnTo>
                    <a:pt x="1237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2" name="SMARTInkShape-Group137"/>
          <p:cNvGrpSpPr/>
          <p:nvPr/>
        </p:nvGrpSpPr>
        <p:grpSpPr>
          <a:xfrm>
            <a:off x="4524806" y="4677170"/>
            <a:ext cx="475820" cy="828150"/>
            <a:chOff x="4524806" y="4677170"/>
            <a:chExt cx="475820" cy="828150"/>
          </a:xfrm>
        </p:grpSpPr>
        <p:sp>
          <p:nvSpPr>
            <p:cNvPr id="170" name="SMARTInkShape-603"/>
            <p:cNvSpPr/>
            <p:nvPr>
              <p:custDataLst>
                <p:tags r:id="rId81"/>
              </p:custDataLst>
            </p:nvPr>
          </p:nvSpPr>
          <p:spPr>
            <a:xfrm>
              <a:off x="4524806" y="4829178"/>
              <a:ext cx="132920" cy="676142"/>
            </a:xfrm>
            <a:custGeom>
              <a:avLst/>
              <a:gdLst/>
              <a:ahLst/>
              <a:cxnLst/>
              <a:rect l="0" t="0" r="0" b="0"/>
              <a:pathLst>
                <a:path w="132920" h="676142">
                  <a:moveTo>
                    <a:pt x="132919" y="38097"/>
                  </a:moveTo>
                  <a:lnTo>
                    <a:pt x="132919" y="38097"/>
                  </a:lnTo>
                  <a:lnTo>
                    <a:pt x="132919" y="20764"/>
                  </a:lnTo>
                  <a:lnTo>
                    <a:pt x="131861" y="20192"/>
                  </a:lnTo>
                  <a:lnTo>
                    <a:pt x="127862" y="19555"/>
                  </a:lnTo>
                  <a:lnTo>
                    <a:pt x="122558" y="16451"/>
                  </a:lnTo>
                  <a:lnTo>
                    <a:pt x="106604" y="3246"/>
                  </a:lnTo>
                  <a:lnTo>
                    <a:pt x="97723" y="960"/>
                  </a:lnTo>
                  <a:lnTo>
                    <a:pt x="54475" y="0"/>
                  </a:lnTo>
                  <a:lnTo>
                    <a:pt x="52048" y="1057"/>
                  </a:lnTo>
                  <a:lnTo>
                    <a:pt x="50430" y="2820"/>
                  </a:lnTo>
                  <a:lnTo>
                    <a:pt x="49352" y="5054"/>
                  </a:lnTo>
                  <a:lnTo>
                    <a:pt x="47574" y="6544"/>
                  </a:lnTo>
                  <a:lnTo>
                    <a:pt x="37117" y="11756"/>
                  </a:lnTo>
                  <a:lnTo>
                    <a:pt x="14110" y="33110"/>
                  </a:lnTo>
                  <a:lnTo>
                    <a:pt x="11323" y="38703"/>
                  </a:lnTo>
                  <a:lnTo>
                    <a:pt x="9387" y="55110"/>
                  </a:lnTo>
                  <a:lnTo>
                    <a:pt x="9105" y="88508"/>
                  </a:lnTo>
                  <a:lnTo>
                    <a:pt x="11921" y="95075"/>
                  </a:lnTo>
                  <a:lnTo>
                    <a:pt x="24283" y="112158"/>
                  </a:lnTo>
                  <a:lnTo>
                    <a:pt x="30204" y="131356"/>
                  </a:lnTo>
                  <a:lnTo>
                    <a:pt x="63093" y="178571"/>
                  </a:lnTo>
                  <a:lnTo>
                    <a:pt x="81063" y="212010"/>
                  </a:lnTo>
                  <a:lnTo>
                    <a:pt x="84040" y="225329"/>
                  </a:lnTo>
                  <a:lnTo>
                    <a:pt x="85272" y="269325"/>
                  </a:lnTo>
                  <a:lnTo>
                    <a:pt x="84226" y="279507"/>
                  </a:lnTo>
                  <a:lnTo>
                    <a:pt x="77687" y="291189"/>
                  </a:lnTo>
                  <a:lnTo>
                    <a:pt x="72036" y="298044"/>
                  </a:lnTo>
                  <a:lnTo>
                    <a:pt x="65996" y="301794"/>
                  </a:lnTo>
                  <a:lnTo>
                    <a:pt x="62903" y="302796"/>
                  </a:lnTo>
                  <a:lnTo>
                    <a:pt x="60842" y="304521"/>
                  </a:lnTo>
                  <a:lnTo>
                    <a:pt x="47634" y="323323"/>
                  </a:lnTo>
                  <a:lnTo>
                    <a:pt x="37672" y="323847"/>
                  </a:lnTo>
                  <a:lnTo>
                    <a:pt x="45870" y="332048"/>
                  </a:lnTo>
                  <a:lnTo>
                    <a:pt x="47991" y="340715"/>
                  </a:lnTo>
                  <a:lnTo>
                    <a:pt x="55361" y="350671"/>
                  </a:lnTo>
                  <a:lnTo>
                    <a:pt x="56703" y="393223"/>
                  </a:lnTo>
                  <a:lnTo>
                    <a:pt x="55660" y="432785"/>
                  </a:lnTo>
                  <a:lnTo>
                    <a:pt x="44960" y="476304"/>
                  </a:lnTo>
                  <a:lnTo>
                    <a:pt x="39830" y="495314"/>
                  </a:lnTo>
                  <a:lnTo>
                    <a:pt x="37571" y="506946"/>
                  </a:lnTo>
                  <a:lnTo>
                    <a:pt x="21249" y="543511"/>
                  </a:lnTo>
                  <a:lnTo>
                    <a:pt x="16576" y="562147"/>
                  </a:lnTo>
                  <a:lnTo>
                    <a:pt x="6929" y="589727"/>
                  </a:lnTo>
                  <a:lnTo>
                    <a:pt x="4475" y="593175"/>
                  </a:lnTo>
                  <a:lnTo>
                    <a:pt x="1023" y="608142"/>
                  </a:lnTo>
                  <a:lnTo>
                    <a:pt x="0" y="620925"/>
                  </a:lnTo>
                  <a:lnTo>
                    <a:pt x="2583" y="628037"/>
                  </a:lnTo>
                  <a:lnTo>
                    <a:pt x="6200" y="634726"/>
                  </a:lnTo>
                  <a:lnTo>
                    <a:pt x="9295" y="644441"/>
                  </a:lnTo>
                  <a:lnTo>
                    <a:pt x="15386" y="654023"/>
                  </a:lnTo>
                  <a:lnTo>
                    <a:pt x="17182" y="660386"/>
                  </a:lnTo>
                  <a:lnTo>
                    <a:pt x="19777" y="662507"/>
                  </a:lnTo>
                  <a:lnTo>
                    <a:pt x="36330" y="668731"/>
                  </a:lnTo>
                  <a:lnTo>
                    <a:pt x="43424" y="672920"/>
                  </a:lnTo>
                  <a:lnTo>
                    <a:pt x="54426" y="675279"/>
                  </a:lnTo>
                  <a:lnTo>
                    <a:pt x="77596" y="676141"/>
                  </a:lnTo>
                  <a:lnTo>
                    <a:pt x="84695" y="673392"/>
                  </a:lnTo>
                  <a:lnTo>
                    <a:pt x="91378" y="669700"/>
                  </a:lnTo>
                  <a:lnTo>
                    <a:pt x="112540" y="662079"/>
                  </a:lnTo>
                  <a:lnTo>
                    <a:pt x="132919" y="6476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604"/>
            <p:cNvSpPr/>
            <p:nvPr>
              <p:custDataLst>
                <p:tags r:id="rId82"/>
              </p:custDataLst>
            </p:nvPr>
          </p:nvSpPr>
          <p:spPr>
            <a:xfrm>
              <a:off x="4981575" y="4677170"/>
              <a:ext cx="19051" cy="218681"/>
            </a:xfrm>
            <a:custGeom>
              <a:avLst/>
              <a:gdLst/>
              <a:ahLst/>
              <a:cxnLst/>
              <a:rect l="0" t="0" r="0" b="0"/>
              <a:pathLst>
                <a:path w="19051" h="218681">
                  <a:moveTo>
                    <a:pt x="0" y="18655"/>
                  </a:moveTo>
                  <a:lnTo>
                    <a:pt x="0" y="18655"/>
                  </a:lnTo>
                  <a:lnTo>
                    <a:pt x="0" y="0"/>
                  </a:lnTo>
                  <a:lnTo>
                    <a:pt x="0" y="7841"/>
                  </a:lnTo>
                  <a:lnTo>
                    <a:pt x="6545" y="16480"/>
                  </a:lnTo>
                  <a:lnTo>
                    <a:pt x="8642" y="25301"/>
                  </a:lnTo>
                  <a:lnTo>
                    <a:pt x="12295" y="57609"/>
                  </a:lnTo>
                  <a:lnTo>
                    <a:pt x="17049" y="76058"/>
                  </a:lnTo>
                  <a:lnTo>
                    <a:pt x="18933" y="120269"/>
                  </a:lnTo>
                  <a:lnTo>
                    <a:pt x="19043" y="163647"/>
                  </a:lnTo>
                  <a:lnTo>
                    <a:pt x="19050" y="208493"/>
                  </a:lnTo>
                  <a:lnTo>
                    <a:pt x="19050" y="2186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1" name="SMARTInkShape-Group138"/>
          <p:cNvGrpSpPr/>
          <p:nvPr/>
        </p:nvGrpSpPr>
        <p:grpSpPr>
          <a:xfrm>
            <a:off x="5562600" y="4600981"/>
            <a:ext cx="609601" cy="356243"/>
            <a:chOff x="5562600" y="4600981"/>
            <a:chExt cx="609601" cy="356243"/>
          </a:xfrm>
        </p:grpSpPr>
        <p:sp>
          <p:nvSpPr>
            <p:cNvPr id="173" name="SMARTInkShape-605"/>
            <p:cNvSpPr/>
            <p:nvPr>
              <p:custDataLst>
                <p:tags r:id="rId73"/>
              </p:custDataLst>
            </p:nvPr>
          </p:nvSpPr>
          <p:spPr>
            <a:xfrm>
              <a:off x="5562600" y="4810159"/>
              <a:ext cx="19051" cy="66642"/>
            </a:xfrm>
            <a:custGeom>
              <a:avLst/>
              <a:gdLst/>
              <a:ahLst/>
              <a:cxnLst/>
              <a:rect l="0" t="0" r="0" b="0"/>
              <a:pathLst>
                <a:path w="19051" h="66642">
                  <a:moveTo>
                    <a:pt x="0" y="9491"/>
                  </a:moveTo>
                  <a:lnTo>
                    <a:pt x="0" y="9491"/>
                  </a:lnTo>
                  <a:lnTo>
                    <a:pt x="0" y="0"/>
                  </a:lnTo>
                  <a:lnTo>
                    <a:pt x="9133" y="9100"/>
                  </a:lnTo>
                  <a:lnTo>
                    <a:pt x="9409" y="14431"/>
                  </a:lnTo>
                  <a:lnTo>
                    <a:pt x="12296" y="19800"/>
                  </a:lnTo>
                  <a:lnTo>
                    <a:pt x="16049" y="25714"/>
                  </a:lnTo>
                  <a:lnTo>
                    <a:pt x="18655" y="36230"/>
                  </a:lnTo>
                  <a:lnTo>
                    <a:pt x="19050" y="666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606"/>
            <p:cNvSpPr/>
            <p:nvPr>
              <p:custDataLst>
                <p:tags r:id="rId74"/>
              </p:custDataLst>
            </p:nvPr>
          </p:nvSpPr>
          <p:spPr>
            <a:xfrm>
              <a:off x="5581650" y="470535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607"/>
            <p:cNvSpPr/>
            <p:nvPr>
              <p:custDataLst>
                <p:tags r:id="rId75"/>
              </p:custDataLst>
            </p:nvPr>
          </p:nvSpPr>
          <p:spPr>
            <a:xfrm>
              <a:off x="5638800" y="4600981"/>
              <a:ext cx="57151" cy="332970"/>
            </a:xfrm>
            <a:custGeom>
              <a:avLst/>
              <a:gdLst/>
              <a:ahLst/>
              <a:cxnLst/>
              <a:rect l="0" t="0" r="0" b="0"/>
              <a:pathLst>
                <a:path w="57151" h="332970">
                  <a:moveTo>
                    <a:pt x="57150" y="56744"/>
                  </a:moveTo>
                  <a:lnTo>
                    <a:pt x="57150" y="56744"/>
                  </a:lnTo>
                  <a:lnTo>
                    <a:pt x="57150" y="23631"/>
                  </a:lnTo>
                  <a:lnTo>
                    <a:pt x="54328" y="18038"/>
                  </a:lnTo>
                  <a:lnTo>
                    <a:pt x="48949" y="10881"/>
                  </a:lnTo>
                  <a:lnTo>
                    <a:pt x="45391" y="9902"/>
                  </a:lnTo>
                  <a:lnTo>
                    <a:pt x="42961" y="9641"/>
                  </a:lnTo>
                  <a:lnTo>
                    <a:pt x="41340" y="8409"/>
                  </a:lnTo>
                  <a:lnTo>
                    <a:pt x="38527" y="963"/>
                  </a:lnTo>
                  <a:lnTo>
                    <a:pt x="35468" y="203"/>
                  </a:lnTo>
                  <a:lnTo>
                    <a:pt x="33170" y="0"/>
                  </a:lnTo>
                  <a:lnTo>
                    <a:pt x="31638" y="923"/>
                  </a:lnTo>
                  <a:lnTo>
                    <a:pt x="30617" y="2597"/>
                  </a:lnTo>
                  <a:lnTo>
                    <a:pt x="29936" y="4770"/>
                  </a:lnTo>
                  <a:lnTo>
                    <a:pt x="28425" y="6220"/>
                  </a:lnTo>
                  <a:lnTo>
                    <a:pt x="23922" y="7831"/>
                  </a:lnTo>
                  <a:lnTo>
                    <a:pt x="22298" y="9319"/>
                  </a:lnTo>
                  <a:lnTo>
                    <a:pt x="11701" y="28366"/>
                  </a:lnTo>
                  <a:lnTo>
                    <a:pt x="1362" y="73180"/>
                  </a:lnTo>
                  <a:lnTo>
                    <a:pt x="120" y="115825"/>
                  </a:lnTo>
                  <a:lnTo>
                    <a:pt x="10" y="157956"/>
                  </a:lnTo>
                  <a:lnTo>
                    <a:pt x="0" y="201466"/>
                  </a:lnTo>
                  <a:lnTo>
                    <a:pt x="0" y="243674"/>
                  </a:lnTo>
                  <a:lnTo>
                    <a:pt x="0" y="287315"/>
                  </a:lnTo>
                  <a:lnTo>
                    <a:pt x="0" y="3329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608"/>
            <p:cNvSpPr/>
            <p:nvPr>
              <p:custDataLst>
                <p:tags r:id="rId76"/>
              </p:custDataLst>
            </p:nvPr>
          </p:nvSpPr>
          <p:spPr>
            <a:xfrm>
              <a:off x="5629275" y="4819650"/>
              <a:ext cx="57151" cy="38101"/>
            </a:xfrm>
            <a:custGeom>
              <a:avLst/>
              <a:gdLst/>
              <a:ahLst/>
              <a:cxnLst/>
              <a:rect l="0" t="0" r="0" b="0"/>
              <a:pathLst>
                <a:path w="57151" h="38101">
                  <a:moveTo>
                    <a:pt x="0" y="38100"/>
                  </a:moveTo>
                  <a:lnTo>
                    <a:pt x="0" y="38100"/>
                  </a:lnTo>
                  <a:lnTo>
                    <a:pt x="0" y="20408"/>
                  </a:lnTo>
                  <a:lnTo>
                    <a:pt x="8201" y="10968"/>
                  </a:lnTo>
                  <a:lnTo>
                    <a:pt x="35957" y="9563"/>
                  </a:lnTo>
                  <a:lnTo>
                    <a:pt x="48178" y="1991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609"/>
            <p:cNvSpPr/>
            <p:nvPr>
              <p:custDataLst>
                <p:tags r:id="rId77"/>
              </p:custDataLst>
            </p:nvPr>
          </p:nvSpPr>
          <p:spPr>
            <a:xfrm>
              <a:off x="6029325" y="4810125"/>
              <a:ext cx="9526" cy="95251"/>
            </a:xfrm>
            <a:custGeom>
              <a:avLst/>
              <a:gdLst/>
              <a:ahLst/>
              <a:cxnLst/>
              <a:rect l="0" t="0" r="0" b="0"/>
              <a:pathLst>
                <a:path w="9526" h="95251">
                  <a:moveTo>
                    <a:pt x="9525" y="0"/>
                  </a:moveTo>
                  <a:lnTo>
                    <a:pt x="9525" y="0"/>
                  </a:lnTo>
                  <a:lnTo>
                    <a:pt x="9525" y="47059"/>
                  </a:lnTo>
                  <a:lnTo>
                    <a:pt x="9525" y="60213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610"/>
            <p:cNvSpPr/>
            <p:nvPr>
              <p:custDataLst>
                <p:tags r:id="rId78"/>
              </p:custDataLst>
            </p:nvPr>
          </p:nvSpPr>
          <p:spPr>
            <a:xfrm>
              <a:off x="6048375" y="478155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611"/>
            <p:cNvSpPr/>
            <p:nvPr>
              <p:custDataLst>
                <p:tags r:id="rId79"/>
              </p:custDataLst>
            </p:nvPr>
          </p:nvSpPr>
          <p:spPr>
            <a:xfrm>
              <a:off x="6115053" y="4648200"/>
              <a:ext cx="28573" cy="309024"/>
            </a:xfrm>
            <a:custGeom>
              <a:avLst/>
              <a:gdLst/>
              <a:ahLst/>
              <a:cxnLst/>
              <a:rect l="0" t="0" r="0" b="0"/>
              <a:pathLst>
                <a:path w="28573" h="309024">
                  <a:moveTo>
                    <a:pt x="28572" y="0"/>
                  </a:moveTo>
                  <a:lnTo>
                    <a:pt x="28572" y="0"/>
                  </a:lnTo>
                  <a:lnTo>
                    <a:pt x="28572" y="46370"/>
                  </a:lnTo>
                  <a:lnTo>
                    <a:pt x="27514" y="63683"/>
                  </a:lnTo>
                  <a:lnTo>
                    <a:pt x="20371" y="92517"/>
                  </a:lnTo>
                  <a:lnTo>
                    <a:pt x="18066" y="137609"/>
                  </a:lnTo>
                  <a:lnTo>
                    <a:pt x="10411" y="183269"/>
                  </a:lnTo>
                  <a:lnTo>
                    <a:pt x="8727" y="202940"/>
                  </a:lnTo>
                  <a:lnTo>
                    <a:pt x="903" y="241277"/>
                  </a:lnTo>
                  <a:lnTo>
                    <a:pt x="8" y="288760"/>
                  </a:lnTo>
                  <a:lnTo>
                    <a:pt x="0" y="298401"/>
                  </a:lnTo>
                  <a:lnTo>
                    <a:pt x="2820" y="304778"/>
                  </a:lnTo>
                  <a:lnTo>
                    <a:pt x="5054" y="307961"/>
                  </a:lnTo>
                  <a:lnTo>
                    <a:pt x="6544" y="309023"/>
                  </a:lnTo>
                  <a:lnTo>
                    <a:pt x="7536" y="308674"/>
                  </a:lnTo>
                  <a:lnTo>
                    <a:pt x="8198" y="307382"/>
                  </a:lnTo>
                  <a:lnTo>
                    <a:pt x="9698" y="306521"/>
                  </a:lnTo>
                  <a:lnTo>
                    <a:pt x="19047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612"/>
            <p:cNvSpPr/>
            <p:nvPr>
              <p:custDataLst>
                <p:tags r:id="rId80"/>
              </p:custDataLst>
            </p:nvPr>
          </p:nvSpPr>
          <p:spPr>
            <a:xfrm>
              <a:off x="6078390" y="4810125"/>
              <a:ext cx="93811" cy="28576"/>
            </a:xfrm>
            <a:custGeom>
              <a:avLst/>
              <a:gdLst/>
              <a:ahLst/>
              <a:cxnLst/>
              <a:rect l="0" t="0" r="0" b="0"/>
              <a:pathLst>
                <a:path w="93811" h="28576">
                  <a:moveTo>
                    <a:pt x="17610" y="28575"/>
                  </a:moveTo>
                  <a:lnTo>
                    <a:pt x="17610" y="28575"/>
                  </a:lnTo>
                  <a:lnTo>
                    <a:pt x="0" y="28575"/>
                  </a:lnTo>
                  <a:lnTo>
                    <a:pt x="30443" y="28575"/>
                  </a:lnTo>
                  <a:lnTo>
                    <a:pt x="36719" y="25753"/>
                  </a:lnTo>
                  <a:lnTo>
                    <a:pt x="39875" y="23519"/>
                  </a:lnTo>
                  <a:lnTo>
                    <a:pt x="63254" y="16816"/>
                  </a:lnTo>
                  <a:lnTo>
                    <a:pt x="9381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8" name="SMARTInkShape-Group139"/>
          <p:cNvGrpSpPr/>
          <p:nvPr/>
        </p:nvGrpSpPr>
        <p:grpSpPr>
          <a:xfrm>
            <a:off x="6486535" y="4753101"/>
            <a:ext cx="542523" cy="180836"/>
            <a:chOff x="6486535" y="4753101"/>
            <a:chExt cx="542523" cy="180836"/>
          </a:xfrm>
        </p:grpSpPr>
        <p:sp>
          <p:nvSpPr>
            <p:cNvPr id="182" name="SMARTInkShape-613"/>
            <p:cNvSpPr/>
            <p:nvPr>
              <p:custDataLst>
                <p:tags r:id="rId67"/>
              </p:custDataLst>
            </p:nvPr>
          </p:nvSpPr>
          <p:spPr>
            <a:xfrm>
              <a:off x="6486535" y="4781550"/>
              <a:ext cx="114291" cy="132906"/>
            </a:xfrm>
            <a:custGeom>
              <a:avLst/>
              <a:gdLst/>
              <a:ahLst/>
              <a:cxnLst/>
              <a:rect l="0" t="0" r="0" b="0"/>
              <a:pathLst>
                <a:path w="114291" h="132906">
                  <a:moveTo>
                    <a:pt x="9515" y="19050"/>
                  </a:moveTo>
                  <a:lnTo>
                    <a:pt x="9515" y="19050"/>
                  </a:lnTo>
                  <a:lnTo>
                    <a:pt x="1314" y="19050"/>
                  </a:lnTo>
                  <a:lnTo>
                    <a:pt x="873" y="17992"/>
                  </a:lnTo>
                  <a:lnTo>
                    <a:pt x="0" y="4585"/>
                  </a:lnTo>
                  <a:lnTo>
                    <a:pt x="1055" y="3056"/>
                  </a:lnTo>
                  <a:lnTo>
                    <a:pt x="2817" y="2037"/>
                  </a:lnTo>
                  <a:lnTo>
                    <a:pt x="9691" y="268"/>
                  </a:lnTo>
                  <a:lnTo>
                    <a:pt x="22656" y="35"/>
                  </a:lnTo>
                  <a:lnTo>
                    <a:pt x="28761" y="2838"/>
                  </a:lnTo>
                  <a:lnTo>
                    <a:pt x="35003" y="6553"/>
                  </a:lnTo>
                  <a:lnTo>
                    <a:pt x="44466" y="9703"/>
                  </a:lnTo>
                  <a:lnTo>
                    <a:pt x="79365" y="41314"/>
                  </a:lnTo>
                  <a:lnTo>
                    <a:pt x="82893" y="50464"/>
                  </a:lnTo>
                  <a:lnTo>
                    <a:pt x="85666" y="93841"/>
                  </a:lnTo>
                  <a:lnTo>
                    <a:pt x="85700" y="106592"/>
                  </a:lnTo>
                  <a:lnTo>
                    <a:pt x="82886" y="113696"/>
                  </a:lnTo>
                  <a:lnTo>
                    <a:pt x="68105" y="131850"/>
                  </a:lnTo>
                  <a:lnTo>
                    <a:pt x="64483" y="132684"/>
                  </a:lnTo>
                  <a:lnTo>
                    <a:pt x="62035" y="132905"/>
                  </a:lnTo>
                  <a:lnTo>
                    <a:pt x="60403" y="131996"/>
                  </a:lnTo>
                  <a:lnTo>
                    <a:pt x="59316" y="130330"/>
                  </a:lnTo>
                  <a:lnTo>
                    <a:pt x="57570" y="125110"/>
                  </a:lnTo>
                  <a:lnTo>
                    <a:pt x="57143" y="77571"/>
                  </a:lnTo>
                  <a:lnTo>
                    <a:pt x="59964" y="68695"/>
                  </a:lnTo>
                  <a:lnTo>
                    <a:pt x="63687" y="60165"/>
                  </a:lnTo>
                  <a:lnTo>
                    <a:pt x="66841" y="44520"/>
                  </a:lnTo>
                  <a:lnTo>
                    <a:pt x="74008" y="32711"/>
                  </a:lnTo>
                  <a:lnTo>
                    <a:pt x="91094" y="12785"/>
                  </a:lnTo>
                  <a:lnTo>
                    <a:pt x="93397" y="6387"/>
                  </a:lnTo>
                  <a:lnTo>
                    <a:pt x="95070" y="4258"/>
                  </a:lnTo>
                  <a:lnTo>
                    <a:pt x="99751" y="1893"/>
                  </a:lnTo>
                  <a:lnTo>
                    <a:pt x="11429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614"/>
            <p:cNvSpPr/>
            <p:nvPr>
              <p:custDataLst>
                <p:tags r:id="rId68"/>
              </p:custDataLst>
            </p:nvPr>
          </p:nvSpPr>
          <p:spPr>
            <a:xfrm>
              <a:off x="6658095" y="4782910"/>
              <a:ext cx="85606" cy="141351"/>
            </a:xfrm>
            <a:custGeom>
              <a:avLst/>
              <a:gdLst/>
              <a:ahLst/>
              <a:cxnLst/>
              <a:rect l="0" t="0" r="0" b="0"/>
              <a:pathLst>
                <a:path w="85606" h="141351">
                  <a:moveTo>
                    <a:pt x="76080" y="36740"/>
                  </a:moveTo>
                  <a:lnTo>
                    <a:pt x="76080" y="36740"/>
                  </a:lnTo>
                  <a:lnTo>
                    <a:pt x="76080" y="44941"/>
                  </a:lnTo>
                  <a:lnTo>
                    <a:pt x="76080" y="40816"/>
                  </a:lnTo>
                  <a:lnTo>
                    <a:pt x="75022" y="39457"/>
                  </a:lnTo>
                  <a:lnTo>
                    <a:pt x="67880" y="37098"/>
                  </a:lnTo>
                  <a:lnTo>
                    <a:pt x="67143" y="34078"/>
                  </a:lnTo>
                  <a:lnTo>
                    <a:pt x="66671" y="23514"/>
                  </a:lnTo>
                  <a:lnTo>
                    <a:pt x="65574" y="21572"/>
                  </a:lnTo>
                  <a:lnTo>
                    <a:pt x="63784" y="20278"/>
                  </a:lnTo>
                  <a:lnTo>
                    <a:pt x="58364" y="18201"/>
                  </a:lnTo>
                  <a:lnTo>
                    <a:pt x="57623" y="15095"/>
                  </a:lnTo>
                  <a:lnTo>
                    <a:pt x="57147" y="9534"/>
                  </a:lnTo>
                  <a:lnTo>
                    <a:pt x="56049" y="9077"/>
                  </a:lnTo>
                  <a:lnTo>
                    <a:pt x="52008" y="8570"/>
                  </a:lnTo>
                  <a:lnTo>
                    <a:pt x="50507" y="7376"/>
                  </a:lnTo>
                  <a:lnTo>
                    <a:pt x="48839" y="3229"/>
                  </a:lnTo>
                  <a:lnTo>
                    <a:pt x="47336" y="1699"/>
                  </a:lnTo>
                  <a:lnTo>
                    <a:pt x="42844" y="0"/>
                  </a:lnTo>
                  <a:lnTo>
                    <a:pt x="41222" y="605"/>
                  </a:lnTo>
                  <a:lnTo>
                    <a:pt x="40142" y="2067"/>
                  </a:lnTo>
                  <a:lnTo>
                    <a:pt x="39421" y="4100"/>
                  </a:lnTo>
                  <a:lnTo>
                    <a:pt x="37882" y="5455"/>
                  </a:lnTo>
                  <a:lnTo>
                    <a:pt x="27808" y="10452"/>
                  </a:lnTo>
                  <a:lnTo>
                    <a:pt x="24849" y="12864"/>
                  </a:lnTo>
                  <a:lnTo>
                    <a:pt x="21560" y="18367"/>
                  </a:lnTo>
                  <a:lnTo>
                    <a:pt x="19041" y="24341"/>
                  </a:lnTo>
                  <a:lnTo>
                    <a:pt x="12730" y="33654"/>
                  </a:lnTo>
                  <a:lnTo>
                    <a:pt x="10390" y="43116"/>
                  </a:lnTo>
                  <a:lnTo>
                    <a:pt x="8638" y="53682"/>
                  </a:lnTo>
                  <a:lnTo>
                    <a:pt x="1243" y="76692"/>
                  </a:lnTo>
                  <a:lnTo>
                    <a:pt x="0" y="96949"/>
                  </a:lnTo>
                  <a:lnTo>
                    <a:pt x="2755" y="103363"/>
                  </a:lnTo>
                  <a:lnTo>
                    <a:pt x="6449" y="109742"/>
                  </a:lnTo>
                  <a:lnTo>
                    <a:pt x="8821" y="122460"/>
                  </a:lnTo>
                  <a:lnTo>
                    <a:pt x="9017" y="125637"/>
                  </a:lnTo>
                  <a:lnTo>
                    <a:pt x="12054" y="131989"/>
                  </a:lnTo>
                  <a:lnTo>
                    <a:pt x="17572" y="139634"/>
                  </a:lnTo>
                  <a:lnTo>
                    <a:pt x="21148" y="140679"/>
                  </a:lnTo>
                  <a:lnTo>
                    <a:pt x="27012" y="141350"/>
                  </a:lnTo>
                  <a:lnTo>
                    <a:pt x="42606" y="127322"/>
                  </a:lnTo>
                  <a:lnTo>
                    <a:pt x="45328" y="121801"/>
                  </a:lnTo>
                  <a:lnTo>
                    <a:pt x="46054" y="118847"/>
                  </a:lnTo>
                  <a:lnTo>
                    <a:pt x="54853" y="103357"/>
                  </a:lnTo>
                  <a:lnTo>
                    <a:pt x="57019" y="76329"/>
                  </a:lnTo>
                  <a:lnTo>
                    <a:pt x="58081" y="75832"/>
                  </a:lnTo>
                  <a:lnTo>
                    <a:pt x="66439" y="74851"/>
                  </a:lnTo>
                  <a:lnTo>
                    <a:pt x="66521" y="79900"/>
                  </a:lnTo>
                  <a:lnTo>
                    <a:pt x="67591" y="81388"/>
                  </a:lnTo>
                  <a:lnTo>
                    <a:pt x="71601" y="83042"/>
                  </a:lnTo>
                  <a:lnTo>
                    <a:pt x="73094" y="84541"/>
                  </a:lnTo>
                  <a:lnTo>
                    <a:pt x="75687" y="92450"/>
                  </a:lnTo>
                  <a:lnTo>
                    <a:pt x="75964" y="98520"/>
                  </a:lnTo>
                  <a:lnTo>
                    <a:pt x="78851" y="104062"/>
                  </a:lnTo>
                  <a:lnTo>
                    <a:pt x="85488" y="112786"/>
                  </a:lnTo>
                  <a:lnTo>
                    <a:pt x="85605" y="1224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615"/>
            <p:cNvSpPr/>
            <p:nvPr>
              <p:custDataLst>
                <p:tags r:id="rId69"/>
              </p:custDataLst>
            </p:nvPr>
          </p:nvSpPr>
          <p:spPr>
            <a:xfrm>
              <a:off x="6810375" y="4830499"/>
              <a:ext cx="1" cy="93927"/>
            </a:xfrm>
            <a:custGeom>
              <a:avLst/>
              <a:gdLst/>
              <a:ahLst/>
              <a:cxnLst/>
              <a:rect l="0" t="0" r="0" b="0"/>
              <a:pathLst>
                <a:path w="1" h="93927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0" y="46480"/>
                  </a:lnTo>
                  <a:lnTo>
                    <a:pt x="0" y="939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616"/>
            <p:cNvSpPr/>
            <p:nvPr>
              <p:custDataLst>
                <p:tags r:id="rId70"/>
              </p:custDataLst>
            </p:nvPr>
          </p:nvSpPr>
          <p:spPr>
            <a:xfrm>
              <a:off x="6792684" y="4753101"/>
              <a:ext cx="17692" cy="18925"/>
            </a:xfrm>
            <a:custGeom>
              <a:avLst/>
              <a:gdLst/>
              <a:ahLst/>
              <a:cxnLst/>
              <a:rect l="0" t="0" r="0" b="0"/>
              <a:pathLst>
                <a:path w="17692" h="18925">
                  <a:moveTo>
                    <a:pt x="17691" y="18924"/>
                  </a:moveTo>
                  <a:lnTo>
                    <a:pt x="17691" y="18924"/>
                  </a:lnTo>
                  <a:lnTo>
                    <a:pt x="17691" y="10723"/>
                  </a:lnTo>
                  <a:lnTo>
                    <a:pt x="8559" y="301"/>
                  </a:lnTo>
                  <a:lnTo>
                    <a:pt x="3226" y="0"/>
                  </a:lnTo>
                  <a:lnTo>
                    <a:pt x="1697" y="1017"/>
                  </a:lnTo>
                  <a:lnTo>
                    <a:pt x="679" y="2753"/>
                  </a:lnTo>
                  <a:lnTo>
                    <a:pt x="0" y="4968"/>
                  </a:lnTo>
                  <a:lnTo>
                    <a:pt x="605" y="6445"/>
                  </a:lnTo>
                  <a:lnTo>
                    <a:pt x="2067" y="7429"/>
                  </a:lnTo>
                  <a:lnTo>
                    <a:pt x="4100" y="8086"/>
                  </a:lnTo>
                  <a:lnTo>
                    <a:pt x="5455" y="9582"/>
                  </a:lnTo>
                  <a:lnTo>
                    <a:pt x="8166" y="189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617"/>
            <p:cNvSpPr/>
            <p:nvPr>
              <p:custDataLst>
                <p:tags r:id="rId71"/>
              </p:custDataLst>
            </p:nvPr>
          </p:nvSpPr>
          <p:spPr>
            <a:xfrm>
              <a:off x="6858000" y="4810175"/>
              <a:ext cx="57151" cy="104726"/>
            </a:xfrm>
            <a:custGeom>
              <a:avLst/>
              <a:gdLst/>
              <a:ahLst/>
              <a:cxnLst/>
              <a:rect l="0" t="0" r="0" b="0"/>
              <a:pathLst>
                <a:path w="57151" h="104726">
                  <a:moveTo>
                    <a:pt x="0" y="19000"/>
                  </a:moveTo>
                  <a:lnTo>
                    <a:pt x="0" y="19000"/>
                  </a:lnTo>
                  <a:lnTo>
                    <a:pt x="0" y="64359"/>
                  </a:lnTo>
                  <a:lnTo>
                    <a:pt x="0" y="104594"/>
                  </a:lnTo>
                  <a:lnTo>
                    <a:pt x="0" y="72925"/>
                  </a:lnTo>
                  <a:lnTo>
                    <a:pt x="2822" y="66603"/>
                  </a:lnTo>
                  <a:lnTo>
                    <a:pt x="6545" y="60265"/>
                  </a:lnTo>
                  <a:lnTo>
                    <a:pt x="16868" y="34678"/>
                  </a:lnTo>
                  <a:lnTo>
                    <a:pt x="24636" y="23057"/>
                  </a:lnTo>
                  <a:lnTo>
                    <a:pt x="30619" y="9650"/>
                  </a:lnTo>
                  <a:lnTo>
                    <a:pt x="36623" y="1866"/>
                  </a:lnTo>
                  <a:lnTo>
                    <a:pt x="40266" y="801"/>
                  </a:lnTo>
                  <a:lnTo>
                    <a:pt x="47194" y="0"/>
                  </a:lnTo>
                  <a:lnTo>
                    <a:pt x="52554" y="5021"/>
                  </a:lnTo>
                  <a:lnTo>
                    <a:pt x="55107" y="10318"/>
                  </a:lnTo>
                  <a:lnTo>
                    <a:pt x="57097" y="38072"/>
                  </a:lnTo>
                  <a:lnTo>
                    <a:pt x="57150" y="79325"/>
                  </a:lnTo>
                  <a:lnTo>
                    <a:pt x="54328" y="85675"/>
                  </a:lnTo>
                  <a:lnTo>
                    <a:pt x="50605" y="92025"/>
                  </a:lnTo>
                  <a:lnTo>
                    <a:pt x="47625" y="104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618"/>
            <p:cNvSpPr/>
            <p:nvPr>
              <p:custDataLst>
                <p:tags r:id="rId72"/>
              </p:custDataLst>
            </p:nvPr>
          </p:nvSpPr>
          <p:spPr>
            <a:xfrm>
              <a:off x="6953250" y="4791113"/>
              <a:ext cx="75808" cy="142824"/>
            </a:xfrm>
            <a:custGeom>
              <a:avLst/>
              <a:gdLst/>
              <a:ahLst/>
              <a:cxnLst/>
              <a:rect l="0" t="0" r="0" b="0"/>
              <a:pathLst>
                <a:path w="75808" h="142824">
                  <a:moveTo>
                    <a:pt x="66675" y="28537"/>
                  </a:moveTo>
                  <a:lnTo>
                    <a:pt x="66675" y="28537"/>
                  </a:lnTo>
                  <a:lnTo>
                    <a:pt x="74875" y="20336"/>
                  </a:lnTo>
                  <a:lnTo>
                    <a:pt x="75807" y="14348"/>
                  </a:lnTo>
                  <a:lnTo>
                    <a:pt x="74880" y="12727"/>
                  </a:lnTo>
                  <a:lnTo>
                    <a:pt x="73203" y="11647"/>
                  </a:lnTo>
                  <a:lnTo>
                    <a:pt x="71027" y="10928"/>
                  </a:lnTo>
                  <a:lnTo>
                    <a:pt x="69576" y="9389"/>
                  </a:lnTo>
                  <a:lnTo>
                    <a:pt x="67965" y="4857"/>
                  </a:lnTo>
                  <a:lnTo>
                    <a:pt x="66477" y="3225"/>
                  </a:lnTo>
                  <a:lnTo>
                    <a:pt x="58587" y="391"/>
                  </a:lnTo>
                  <a:lnTo>
                    <a:pt x="49075" y="0"/>
                  </a:lnTo>
                  <a:lnTo>
                    <a:pt x="40307" y="6515"/>
                  </a:lnTo>
                  <a:lnTo>
                    <a:pt x="30329" y="9096"/>
                  </a:lnTo>
                  <a:lnTo>
                    <a:pt x="29745" y="10285"/>
                  </a:lnTo>
                  <a:lnTo>
                    <a:pt x="28579" y="36587"/>
                  </a:lnTo>
                  <a:lnTo>
                    <a:pt x="35122" y="45375"/>
                  </a:lnTo>
                  <a:lnTo>
                    <a:pt x="37709" y="55357"/>
                  </a:lnTo>
                  <a:lnTo>
                    <a:pt x="44569" y="64369"/>
                  </a:lnTo>
                  <a:lnTo>
                    <a:pt x="46719" y="73256"/>
                  </a:lnTo>
                  <a:lnTo>
                    <a:pt x="47624" y="118761"/>
                  </a:lnTo>
                  <a:lnTo>
                    <a:pt x="47625" y="136604"/>
                  </a:lnTo>
                  <a:lnTo>
                    <a:pt x="46567" y="138681"/>
                  </a:lnTo>
                  <a:lnTo>
                    <a:pt x="44803" y="140066"/>
                  </a:lnTo>
                  <a:lnTo>
                    <a:pt x="40021" y="141606"/>
                  </a:lnTo>
                  <a:lnTo>
                    <a:pt x="11392" y="142823"/>
                  </a:lnTo>
                  <a:lnTo>
                    <a:pt x="0" y="1333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4" name="SMARTInkShape-Group140"/>
          <p:cNvGrpSpPr/>
          <p:nvPr/>
        </p:nvGrpSpPr>
        <p:grpSpPr>
          <a:xfrm>
            <a:off x="7391550" y="4648927"/>
            <a:ext cx="666601" cy="494526"/>
            <a:chOff x="7391550" y="4648927"/>
            <a:chExt cx="666601" cy="494526"/>
          </a:xfrm>
        </p:grpSpPr>
        <p:sp>
          <p:nvSpPr>
            <p:cNvPr id="189" name="SMARTInkShape-619"/>
            <p:cNvSpPr/>
            <p:nvPr>
              <p:custDataLst>
                <p:tags r:id="rId62"/>
              </p:custDataLst>
            </p:nvPr>
          </p:nvSpPr>
          <p:spPr>
            <a:xfrm>
              <a:off x="7458075" y="4677167"/>
              <a:ext cx="28576" cy="303933"/>
            </a:xfrm>
            <a:custGeom>
              <a:avLst/>
              <a:gdLst/>
              <a:ahLst/>
              <a:cxnLst/>
              <a:rect l="0" t="0" r="0" b="0"/>
              <a:pathLst>
                <a:path w="28576" h="303933">
                  <a:moveTo>
                    <a:pt x="28575" y="9133"/>
                  </a:moveTo>
                  <a:lnTo>
                    <a:pt x="28575" y="9133"/>
                  </a:lnTo>
                  <a:lnTo>
                    <a:pt x="28575" y="0"/>
                  </a:lnTo>
                  <a:lnTo>
                    <a:pt x="28575" y="7844"/>
                  </a:lnTo>
                  <a:lnTo>
                    <a:pt x="22030" y="16483"/>
                  </a:lnTo>
                  <a:lnTo>
                    <a:pt x="19933" y="25304"/>
                  </a:lnTo>
                  <a:lnTo>
                    <a:pt x="18014" y="69837"/>
                  </a:lnTo>
                  <a:lnTo>
                    <a:pt x="9351" y="114137"/>
                  </a:lnTo>
                  <a:lnTo>
                    <a:pt x="960" y="161471"/>
                  </a:lnTo>
                  <a:lnTo>
                    <a:pt x="84" y="203582"/>
                  </a:lnTo>
                  <a:lnTo>
                    <a:pt x="8" y="248467"/>
                  </a:lnTo>
                  <a:lnTo>
                    <a:pt x="0" y="283864"/>
                  </a:lnTo>
                  <a:lnTo>
                    <a:pt x="1058" y="287537"/>
                  </a:lnTo>
                  <a:lnTo>
                    <a:pt x="2822" y="289986"/>
                  </a:lnTo>
                  <a:lnTo>
                    <a:pt x="18542" y="303932"/>
                  </a:lnTo>
                  <a:lnTo>
                    <a:pt x="23956" y="299210"/>
                  </a:lnTo>
                  <a:lnTo>
                    <a:pt x="26522" y="293984"/>
                  </a:lnTo>
                  <a:lnTo>
                    <a:pt x="28455" y="267549"/>
                  </a:lnTo>
                  <a:lnTo>
                    <a:pt x="28575" y="247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620"/>
            <p:cNvSpPr/>
            <p:nvPr>
              <p:custDataLst>
                <p:tags r:id="rId63"/>
              </p:custDataLst>
            </p:nvPr>
          </p:nvSpPr>
          <p:spPr>
            <a:xfrm>
              <a:off x="7391550" y="4829175"/>
              <a:ext cx="123676" cy="19051"/>
            </a:xfrm>
            <a:custGeom>
              <a:avLst/>
              <a:gdLst/>
              <a:ahLst/>
              <a:cxnLst/>
              <a:rect l="0" t="0" r="0" b="0"/>
              <a:pathLst>
                <a:path w="123676" h="19051">
                  <a:moveTo>
                    <a:pt x="18900" y="19050"/>
                  </a:moveTo>
                  <a:lnTo>
                    <a:pt x="18900" y="19050"/>
                  </a:lnTo>
                  <a:lnTo>
                    <a:pt x="1567" y="19050"/>
                  </a:lnTo>
                  <a:lnTo>
                    <a:pt x="995" y="17992"/>
                  </a:lnTo>
                  <a:lnTo>
                    <a:pt x="0" y="10849"/>
                  </a:lnTo>
                  <a:lnTo>
                    <a:pt x="1009" y="10408"/>
                  </a:lnTo>
                  <a:lnTo>
                    <a:pt x="4951" y="9917"/>
                  </a:lnTo>
                  <a:lnTo>
                    <a:pt x="10232" y="6877"/>
                  </a:lnTo>
                  <a:lnTo>
                    <a:pt x="16106" y="3056"/>
                  </a:lnTo>
                  <a:lnTo>
                    <a:pt x="25363" y="906"/>
                  </a:lnTo>
                  <a:lnTo>
                    <a:pt x="67363" y="17"/>
                  </a:lnTo>
                  <a:lnTo>
                    <a:pt x="111024" y="0"/>
                  </a:lnTo>
                  <a:lnTo>
                    <a:pt x="1236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621"/>
            <p:cNvSpPr/>
            <p:nvPr>
              <p:custDataLst>
                <p:tags r:id="rId64"/>
              </p:custDataLst>
            </p:nvPr>
          </p:nvSpPr>
          <p:spPr>
            <a:xfrm>
              <a:off x="7543801" y="4800600"/>
              <a:ext cx="76072" cy="142745"/>
            </a:xfrm>
            <a:custGeom>
              <a:avLst/>
              <a:gdLst/>
              <a:ahLst/>
              <a:cxnLst/>
              <a:rect l="0" t="0" r="0" b="0"/>
              <a:pathLst>
                <a:path w="76072" h="142745">
                  <a:moveTo>
                    <a:pt x="47624" y="0"/>
                  </a:moveTo>
                  <a:lnTo>
                    <a:pt x="47624" y="0"/>
                  </a:lnTo>
                  <a:lnTo>
                    <a:pt x="34367" y="0"/>
                  </a:lnTo>
                  <a:lnTo>
                    <a:pt x="32436" y="2117"/>
                  </a:lnTo>
                  <a:lnTo>
                    <a:pt x="28661" y="13092"/>
                  </a:lnTo>
                  <a:lnTo>
                    <a:pt x="26514" y="15078"/>
                  </a:lnTo>
                  <a:lnTo>
                    <a:pt x="24026" y="16402"/>
                  </a:lnTo>
                  <a:lnTo>
                    <a:pt x="22367" y="18343"/>
                  </a:lnTo>
                  <a:lnTo>
                    <a:pt x="20523" y="23321"/>
                  </a:lnTo>
                  <a:lnTo>
                    <a:pt x="18974" y="25073"/>
                  </a:lnTo>
                  <a:lnTo>
                    <a:pt x="5921" y="33170"/>
                  </a:lnTo>
                  <a:lnTo>
                    <a:pt x="2631" y="38731"/>
                  </a:lnTo>
                  <a:lnTo>
                    <a:pt x="519" y="50924"/>
                  </a:lnTo>
                  <a:lnTo>
                    <a:pt x="5" y="97899"/>
                  </a:lnTo>
                  <a:lnTo>
                    <a:pt x="0" y="116117"/>
                  </a:lnTo>
                  <a:lnTo>
                    <a:pt x="2822" y="123221"/>
                  </a:lnTo>
                  <a:lnTo>
                    <a:pt x="8200" y="131350"/>
                  </a:lnTo>
                  <a:lnTo>
                    <a:pt x="25810" y="141375"/>
                  </a:lnTo>
                  <a:lnTo>
                    <a:pt x="36532" y="142744"/>
                  </a:lnTo>
                  <a:lnTo>
                    <a:pt x="54364" y="134662"/>
                  </a:lnTo>
                  <a:lnTo>
                    <a:pt x="61381" y="128682"/>
                  </a:lnTo>
                  <a:lnTo>
                    <a:pt x="64321" y="120339"/>
                  </a:lnTo>
                  <a:lnTo>
                    <a:pt x="66687" y="110635"/>
                  </a:lnTo>
                  <a:lnTo>
                    <a:pt x="74006" y="95780"/>
                  </a:lnTo>
                  <a:lnTo>
                    <a:pt x="76071" y="73056"/>
                  </a:lnTo>
                  <a:lnTo>
                    <a:pt x="73319" y="66689"/>
                  </a:lnTo>
                  <a:lnTo>
                    <a:pt x="69627" y="60331"/>
                  </a:lnTo>
                  <a:lnTo>
                    <a:pt x="67062" y="49507"/>
                  </a:lnTo>
                  <a:lnTo>
                    <a:pt x="61732" y="43126"/>
                  </a:lnTo>
                  <a:lnTo>
                    <a:pt x="56364" y="40334"/>
                  </a:lnTo>
                  <a:lnTo>
                    <a:pt x="47624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622"/>
            <p:cNvSpPr/>
            <p:nvPr>
              <p:custDataLst>
                <p:tags r:id="rId65"/>
              </p:custDataLst>
            </p:nvPr>
          </p:nvSpPr>
          <p:spPr>
            <a:xfrm>
              <a:off x="7677164" y="4648927"/>
              <a:ext cx="123801" cy="313433"/>
            </a:xfrm>
            <a:custGeom>
              <a:avLst/>
              <a:gdLst/>
              <a:ahLst/>
              <a:cxnLst/>
              <a:rect l="0" t="0" r="0" b="0"/>
              <a:pathLst>
                <a:path w="123801" h="313433">
                  <a:moveTo>
                    <a:pt x="85711" y="227873"/>
                  </a:moveTo>
                  <a:lnTo>
                    <a:pt x="85711" y="227873"/>
                  </a:lnTo>
                  <a:lnTo>
                    <a:pt x="85711" y="218740"/>
                  </a:lnTo>
                  <a:lnTo>
                    <a:pt x="80655" y="218464"/>
                  </a:lnTo>
                  <a:lnTo>
                    <a:pt x="79166" y="217367"/>
                  </a:lnTo>
                  <a:lnTo>
                    <a:pt x="76579" y="210157"/>
                  </a:lnTo>
                  <a:lnTo>
                    <a:pt x="76302" y="204162"/>
                  </a:lnTo>
                  <a:lnTo>
                    <a:pt x="73415" y="198638"/>
                  </a:lnTo>
                  <a:lnTo>
                    <a:pt x="67995" y="191524"/>
                  </a:lnTo>
                  <a:lnTo>
                    <a:pt x="64432" y="190551"/>
                  </a:lnTo>
                  <a:lnTo>
                    <a:pt x="62000" y="190292"/>
                  </a:lnTo>
                  <a:lnTo>
                    <a:pt x="60378" y="189060"/>
                  </a:lnTo>
                  <a:lnTo>
                    <a:pt x="58577" y="184870"/>
                  </a:lnTo>
                  <a:lnTo>
                    <a:pt x="57038" y="183329"/>
                  </a:lnTo>
                  <a:lnTo>
                    <a:pt x="52507" y="181617"/>
                  </a:lnTo>
                  <a:lnTo>
                    <a:pt x="39839" y="180368"/>
                  </a:lnTo>
                  <a:lnTo>
                    <a:pt x="24982" y="193517"/>
                  </a:lnTo>
                  <a:lnTo>
                    <a:pt x="21678" y="199550"/>
                  </a:lnTo>
                  <a:lnTo>
                    <a:pt x="19152" y="205760"/>
                  </a:lnTo>
                  <a:lnTo>
                    <a:pt x="3951" y="225766"/>
                  </a:lnTo>
                  <a:lnTo>
                    <a:pt x="508" y="248775"/>
                  </a:lnTo>
                  <a:lnTo>
                    <a:pt x="0" y="287771"/>
                  </a:lnTo>
                  <a:lnTo>
                    <a:pt x="2815" y="294358"/>
                  </a:lnTo>
                  <a:lnTo>
                    <a:pt x="17321" y="311705"/>
                  </a:lnTo>
                  <a:lnTo>
                    <a:pt x="21096" y="312757"/>
                  </a:lnTo>
                  <a:lnTo>
                    <a:pt x="32143" y="313432"/>
                  </a:lnTo>
                  <a:lnTo>
                    <a:pt x="38267" y="310702"/>
                  </a:lnTo>
                  <a:lnTo>
                    <a:pt x="69838" y="281797"/>
                  </a:lnTo>
                  <a:lnTo>
                    <a:pt x="79362" y="267252"/>
                  </a:lnTo>
                  <a:lnTo>
                    <a:pt x="90210" y="222681"/>
                  </a:lnTo>
                  <a:lnTo>
                    <a:pt x="102113" y="179564"/>
                  </a:lnTo>
                  <a:lnTo>
                    <a:pt x="110958" y="132533"/>
                  </a:lnTo>
                  <a:lnTo>
                    <a:pt x="118904" y="84987"/>
                  </a:lnTo>
                  <a:lnTo>
                    <a:pt x="123380" y="41104"/>
                  </a:lnTo>
                  <a:lnTo>
                    <a:pt x="123800" y="1727"/>
                  </a:lnTo>
                  <a:lnTo>
                    <a:pt x="122745" y="909"/>
                  </a:lnTo>
                  <a:lnTo>
                    <a:pt x="118751" y="0"/>
                  </a:lnTo>
                  <a:lnTo>
                    <a:pt x="117263" y="816"/>
                  </a:lnTo>
                  <a:lnTo>
                    <a:pt x="116270" y="2419"/>
                  </a:lnTo>
                  <a:lnTo>
                    <a:pt x="115609" y="4545"/>
                  </a:lnTo>
                  <a:lnTo>
                    <a:pt x="106921" y="18600"/>
                  </a:lnTo>
                  <a:lnTo>
                    <a:pt x="96686" y="58878"/>
                  </a:lnTo>
                  <a:lnTo>
                    <a:pt x="87162" y="105587"/>
                  </a:lnTo>
                  <a:lnTo>
                    <a:pt x="85902" y="149053"/>
                  </a:lnTo>
                  <a:lnTo>
                    <a:pt x="86794" y="189624"/>
                  </a:lnTo>
                  <a:lnTo>
                    <a:pt x="94649" y="237203"/>
                  </a:lnTo>
                  <a:lnTo>
                    <a:pt x="96034" y="250012"/>
                  </a:lnTo>
                  <a:lnTo>
                    <a:pt x="104914" y="280586"/>
                  </a:lnTo>
                  <a:lnTo>
                    <a:pt x="114286" y="2945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623"/>
            <p:cNvSpPr/>
            <p:nvPr>
              <p:custDataLst>
                <p:tags r:id="rId66"/>
              </p:custDataLst>
            </p:nvPr>
          </p:nvSpPr>
          <p:spPr>
            <a:xfrm>
              <a:off x="7848600" y="4820054"/>
              <a:ext cx="209551" cy="323399"/>
            </a:xfrm>
            <a:custGeom>
              <a:avLst/>
              <a:gdLst/>
              <a:ahLst/>
              <a:cxnLst/>
              <a:rect l="0" t="0" r="0" b="0"/>
              <a:pathLst>
                <a:path w="209551" h="323399">
                  <a:moveTo>
                    <a:pt x="66675" y="66271"/>
                  </a:moveTo>
                  <a:lnTo>
                    <a:pt x="66675" y="66271"/>
                  </a:lnTo>
                  <a:lnTo>
                    <a:pt x="66675" y="52082"/>
                  </a:lnTo>
                  <a:lnTo>
                    <a:pt x="65617" y="50461"/>
                  </a:lnTo>
                  <a:lnTo>
                    <a:pt x="63853" y="49381"/>
                  </a:lnTo>
                  <a:lnTo>
                    <a:pt x="61619" y="48662"/>
                  </a:lnTo>
                  <a:lnTo>
                    <a:pt x="60130" y="47123"/>
                  </a:lnTo>
                  <a:lnTo>
                    <a:pt x="58475" y="42591"/>
                  </a:lnTo>
                  <a:lnTo>
                    <a:pt x="57184" y="20489"/>
                  </a:lnTo>
                  <a:lnTo>
                    <a:pt x="48952" y="10607"/>
                  </a:lnTo>
                  <a:lnTo>
                    <a:pt x="45393" y="9781"/>
                  </a:lnTo>
                  <a:lnTo>
                    <a:pt x="42962" y="9561"/>
                  </a:lnTo>
                  <a:lnTo>
                    <a:pt x="41341" y="8356"/>
                  </a:lnTo>
                  <a:lnTo>
                    <a:pt x="39540" y="4195"/>
                  </a:lnTo>
                  <a:lnTo>
                    <a:pt x="38002" y="2662"/>
                  </a:lnTo>
                  <a:lnTo>
                    <a:pt x="30025" y="0"/>
                  </a:lnTo>
                  <a:lnTo>
                    <a:pt x="20501" y="7833"/>
                  </a:lnTo>
                  <a:lnTo>
                    <a:pt x="14424" y="13796"/>
                  </a:lnTo>
                  <a:lnTo>
                    <a:pt x="11702" y="19312"/>
                  </a:lnTo>
                  <a:lnTo>
                    <a:pt x="908" y="63280"/>
                  </a:lnTo>
                  <a:lnTo>
                    <a:pt x="8" y="110637"/>
                  </a:lnTo>
                  <a:lnTo>
                    <a:pt x="0" y="131061"/>
                  </a:lnTo>
                  <a:lnTo>
                    <a:pt x="1058" y="131689"/>
                  </a:lnTo>
                  <a:lnTo>
                    <a:pt x="9132" y="132898"/>
                  </a:lnTo>
                  <a:lnTo>
                    <a:pt x="14465" y="127875"/>
                  </a:lnTo>
                  <a:lnTo>
                    <a:pt x="17012" y="122578"/>
                  </a:lnTo>
                  <a:lnTo>
                    <a:pt x="17691" y="119684"/>
                  </a:lnTo>
                  <a:lnTo>
                    <a:pt x="23704" y="110555"/>
                  </a:lnTo>
                  <a:lnTo>
                    <a:pt x="34159" y="97988"/>
                  </a:lnTo>
                  <a:lnTo>
                    <a:pt x="40144" y="85314"/>
                  </a:lnTo>
                  <a:lnTo>
                    <a:pt x="44300" y="78968"/>
                  </a:lnTo>
                  <a:lnTo>
                    <a:pt x="47699" y="69445"/>
                  </a:lnTo>
                  <a:lnTo>
                    <a:pt x="53880" y="59921"/>
                  </a:lnTo>
                  <a:lnTo>
                    <a:pt x="56719" y="49102"/>
                  </a:lnTo>
                  <a:lnTo>
                    <a:pt x="57147" y="37827"/>
                  </a:lnTo>
                  <a:lnTo>
                    <a:pt x="57150" y="85378"/>
                  </a:lnTo>
                  <a:lnTo>
                    <a:pt x="57150" y="92976"/>
                  </a:lnTo>
                  <a:lnTo>
                    <a:pt x="65350" y="102883"/>
                  </a:lnTo>
                  <a:lnTo>
                    <a:pt x="66282" y="108986"/>
                  </a:lnTo>
                  <a:lnTo>
                    <a:pt x="67471" y="110623"/>
                  </a:lnTo>
                  <a:lnTo>
                    <a:pt x="69323" y="111714"/>
                  </a:lnTo>
                  <a:lnTo>
                    <a:pt x="71615" y="112441"/>
                  </a:lnTo>
                  <a:lnTo>
                    <a:pt x="74202" y="111868"/>
                  </a:lnTo>
                  <a:lnTo>
                    <a:pt x="85958" y="106166"/>
                  </a:lnTo>
                  <a:lnTo>
                    <a:pt x="89055" y="105567"/>
                  </a:lnTo>
                  <a:lnTo>
                    <a:pt x="98471" y="99669"/>
                  </a:lnTo>
                  <a:lnTo>
                    <a:pt x="101973" y="94167"/>
                  </a:lnTo>
                  <a:lnTo>
                    <a:pt x="102907" y="91219"/>
                  </a:lnTo>
                  <a:lnTo>
                    <a:pt x="104588" y="89253"/>
                  </a:lnTo>
                  <a:lnTo>
                    <a:pt x="109278" y="87069"/>
                  </a:lnTo>
                  <a:lnTo>
                    <a:pt x="114891" y="80453"/>
                  </a:lnTo>
                  <a:lnTo>
                    <a:pt x="119854" y="71516"/>
                  </a:lnTo>
                  <a:lnTo>
                    <a:pt x="123708" y="60534"/>
                  </a:lnTo>
                  <a:lnTo>
                    <a:pt x="130022" y="50578"/>
                  </a:lnTo>
                  <a:lnTo>
                    <a:pt x="133423" y="40925"/>
                  </a:lnTo>
                  <a:lnTo>
                    <a:pt x="139605" y="31362"/>
                  </a:lnTo>
                  <a:lnTo>
                    <a:pt x="141906" y="21826"/>
                  </a:lnTo>
                  <a:lnTo>
                    <a:pt x="142864" y="1085"/>
                  </a:lnTo>
                  <a:lnTo>
                    <a:pt x="140048" y="3081"/>
                  </a:lnTo>
                  <a:lnTo>
                    <a:pt x="133741" y="8768"/>
                  </a:lnTo>
                  <a:lnTo>
                    <a:pt x="133350" y="53580"/>
                  </a:lnTo>
                  <a:lnTo>
                    <a:pt x="133350" y="100400"/>
                  </a:lnTo>
                  <a:lnTo>
                    <a:pt x="133350" y="109273"/>
                  </a:lnTo>
                  <a:lnTo>
                    <a:pt x="134408" y="110814"/>
                  </a:lnTo>
                  <a:lnTo>
                    <a:pt x="136172" y="111841"/>
                  </a:lnTo>
                  <a:lnTo>
                    <a:pt x="142482" y="113776"/>
                  </a:lnTo>
                  <a:lnTo>
                    <a:pt x="165622" y="91148"/>
                  </a:lnTo>
                  <a:lnTo>
                    <a:pt x="168860" y="85088"/>
                  </a:lnTo>
                  <a:lnTo>
                    <a:pt x="171357" y="78868"/>
                  </a:lnTo>
                  <a:lnTo>
                    <a:pt x="177655" y="69415"/>
                  </a:lnTo>
                  <a:lnTo>
                    <a:pt x="181049" y="59912"/>
                  </a:lnTo>
                  <a:lnTo>
                    <a:pt x="187230" y="50393"/>
                  </a:lnTo>
                  <a:lnTo>
                    <a:pt x="190589" y="40870"/>
                  </a:lnTo>
                  <a:lnTo>
                    <a:pt x="198574" y="30052"/>
                  </a:lnTo>
                  <a:lnTo>
                    <a:pt x="200796" y="20938"/>
                  </a:lnTo>
                  <a:lnTo>
                    <a:pt x="209539" y="9135"/>
                  </a:lnTo>
                  <a:lnTo>
                    <a:pt x="209549" y="922"/>
                  </a:lnTo>
                  <a:lnTo>
                    <a:pt x="209550" y="8763"/>
                  </a:lnTo>
                  <a:lnTo>
                    <a:pt x="201350" y="17290"/>
                  </a:lnTo>
                  <a:lnTo>
                    <a:pt x="200418" y="23301"/>
                  </a:lnTo>
                  <a:lnTo>
                    <a:pt x="198968" y="61007"/>
                  </a:lnTo>
                  <a:lnTo>
                    <a:pt x="192487" y="75383"/>
                  </a:lnTo>
                  <a:lnTo>
                    <a:pt x="185478" y="121728"/>
                  </a:lnTo>
                  <a:lnTo>
                    <a:pt x="180180" y="164783"/>
                  </a:lnTo>
                  <a:lnTo>
                    <a:pt x="172356" y="196258"/>
                  </a:lnTo>
                  <a:lnTo>
                    <a:pt x="170660" y="213206"/>
                  </a:lnTo>
                  <a:lnTo>
                    <a:pt x="159707" y="254000"/>
                  </a:lnTo>
                  <a:lnTo>
                    <a:pt x="155647" y="262948"/>
                  </a:lnTo>
                  <a:lnTo>
                    <a:pt x="152305" y="278827"/>
                  </a:lnTo>
                  <a:lnTo>
                    <a:pt x="145051" y="294211"/>
                  </a:lnTo>
                  <a:lnTo>
                    <a:pt x="144326" y="297606"/>
                  </a:lnTo>
                  <a:lnTo>
                    <a:pt x="133780" y="321553"/>
                  </a:lnTo>
                  <a:lnTo>
                    <a:pt x="132579" y="322184"/>
                  </a:lnTo>
                  <a:lnTo>
                    <a:pt x="119172" y="323398"/>
                  </a:lnTo>
                  <a:lnTo>
                    <a:pt x="117549" y="322355"/>
                  </a:lnTo>
                  <a:lnTo>
                    <a:pt x="116466" y="320602"/>
                  </a:lnTo>
                  <a:lnTo>
                    <a:pt x="114942" y="313078"/>
                  </a:lnTo>
                  <a:lnTo>
                    <a:pt x="114426" y="301055"/>
                  </a:lnTo>
                  <a:lnTo>
                    <a:pt x="111534" y="294797"/>
                  </a:lnTo>
                  <a:lnTo>
                    <a:pt x="109281" y="291647"/>
                  </a:lnTo>
                  <a:lnTo>
                    <a:pt x="108838" y="288488"/>
                  </a:lnTo>
                  <a:lnTo>
                    <a:pt x="114178" y="247834"/>
                  </a:lnTo>
                  <a:lnTo>
                    <a:pt x="114276" y="234662"/>
                  </a:lnTo>
                  <a:lnTo>
                    <a:pt x="115342" y="232507"/>
                  </a:lnTo>
                  <a:lnTo>
                    <a:pt x="117111" y="231070"/>
                  </a:lnTo>
                  <a:lnTo>
                    <a:pt x="119349" y="230112"/>
                  </a:lnTo>
                  <a:lnTo>
                    <a:pt x="120841" y="228415"/>
                  </a:lnTo>
                  <a:lnTo>
                    <a:pt x="122499" y="223708"/>
                  </a:lnTo>
                  <a:lnTo>
                    <a:pt x="123999" y="222029"/>
                  </a:lnTo>
                  <a:lnTo>
                    <a:pt x="133350" y="218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5" name="SMARTInkShape-624"/>
          <p:cNvSpPr/>
          <p:nvPr>
            <p:custDataLst>
              <p:tags r:id="rId10"/>
            </p:custDataLst>
          </p:nvPr>
        </p:nvSpPr>
        <p:spPr>
          <a:xfrm>
            <a:off x="4953110" y="5305463"/>
            <a:ext cx="171172" cy="217142"/>
          </a:xfrm>
          <a:custGeom>
            <a:avLst/>
            <a:gdLst/>
            <a:ahLst/>
            <a:cxnLst/>
            <a:rect l="0" t="0" r="0" b="0"/>
            <a:pathLst>
              <a:path w="171172" h="217142">
                <a:moveTo>
                  <a:pt x="57040" y="47587"/>
                </a:moveTo>
                <a:lnTo>
                  <a:pt x="57040" y="47587"/>
                </a:lnTo>
                <a:lnTo>
                  <a:pt x="62096" y="47587"/>
                </a:lnTo>
                <a:lnTo>
                  <a:pt x="63585" y="46529"/>
                </a:lnTo>
                <a:lnTo>
                  <a:pt x="64579" y="44765"/>
                </a:lnTo>
                <a:lnTo>
                  <a:pt x="66173" y="34330"/>
                </a:lnTo>
                <a:lnTo>
                  <a:pt x="67361" y="32399"/>
                </a:lnTo>
                <a:lnTo>
                  <a:pt x="69213" y="31112"/>
                </a:lnTo>
                <a:lnTo>
                  <a:pt x="71505" y="30254"/>
                </a:lnTo>
                <a:lnTo>
                  <a:pt x="73034" y="28624"/>
                </a:lnTo>
                <a:lnTo>
                  <a:pt x="75687" y="20487"/>
                </a:lnTo>
                <a:lnTo>
                  <a:pt x="76087" y="1413"/>
                </a:lnTo>
                <a:lnTo>
                  <a:pt x="75030" y="929"/>
                </a:lnTo>
                <a:lnTo>
                  <a:pt x="61901" y="0"/>
                </a:lnTo>
                <a:lnTo>
                  <a:pt x="56378" y="2801"/>
                </a:lnTo>
                <a:lnTo>
                  <a:pt x="15730" y="41276"/>
                </a:lnTo>
                <a:lnTo>
                  <a:pt x="6229" y="55830"/>
                </a:lnTo>
                <a:lnTo>
                  <a:pt x="1769" y="73548"/>
                </a:lnTo>
                <a:lnTo>
                  <a:pt x="0" y="117470"/>
                </a:lnTo>
                <a:lnTo>
                  <a:pt x="958" y="155540"/>
                </a:lnTo>
                <a:lnTo>
                  <a:pt x="7497" y="173529"/>
                </a:lnTo>
                <a:lnTo>
                  <a:pt x="22280" y="193080"/>
                </a:lnTo>
                <a:lnTo>
                  <a:pt x="49380" y="212638"/>
                </a:lnTo>
                <a:lnTo>
                  <a:pt x="59280" y="216193"/>
                </a:lnTo>
                <a:lnTo>
                  <a:pt x="64883" y="217141"/>
                </a:lnTo>
                <a:lnTo>
                  <a:pt x="76754" y="215372"/>
                </a:lnTo>
                <a:lnTo>
                  <a:pt x="112378" y="204798"/>
                </a:lnTo>
                <a:lnTo>
                  <a:pt x="144178" y="178951"/>
                </a:lnTo>
                <a:lnTo>
                  <a:pt x="164835" y="145558"/>
                </a:lnTo>
                <a:lnTo>
                  <a:pt x="169413" y="126828"/>
                </a:lnTo>
                <a:lnTo>
                  <a:pt x="171171" y="88850"/>
                </a:lnTo>
                <a:lnTo>
                  <a:pt x="166233" y="69809"/>
                </a:lnTo>
                <a:lnTo>
                  <a:pt x="155084" y="52016"/>
                </a:lnTo>
                <a:lnTo>
                  <a:pt x="144769" y="41609"/>
                </a:lnTo>
                <a:lnTo>
                  <a:pt x="101552" y="13730"/>
                </a:lnTo>
                <a:lnTo>
                  <a:pt x="93404" y="11373"/>
                </a:lnTo>
                <a:lnTo>
                  <a:pt x="83432" y="13147"/>
                </a:lnTo>
                <a:lnTo>
                  <a:pt x="57684" y="21320"/>
                </a:lnTo>
                <a:lnTo>
                  <a:pt x="49524" y="27111"/>
                </a:lnTo>
                <a:lnTo>
                  <a:pt x="48408" y="30725"/>
                </a:lnTo>
                <a:lnTo>
                  <a:pt x="47515" y="3806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6" name="SMARTInkShape-Group142"/>
          <p:cNvGrpSpPr/>
          <p:nvPr/>
        </p:nvGrpSpPr>
        <p:grpSpPr>
          <a:xfrm>
            <a:off x="5554438" y="5276854"/>
            <a:ext cx="1113063" cy="333324"/>
            <a:chOff x="5554438" y="5276854"/>
            <a:chExt cx="1113063" cy="333324"/>
          </a:xfrm>
        </p:grpSpPr>
        <p:sp>
          <p:nvSpPr>
            <p:cNvPr id="196" name="SMARTInkShape-625"/>
            <p:cNvSpPr/>
            <p:nvPr>
              <p:custDataLst>
                <p:tags r:id="rId52"/>
              </p:custDataLst>
            </p:nvPr>
          </p:nvSpPr>
          <p:spPr>
            <a:xfrm>
              <a:off x="5554438" y="5457945"/>
              <a:ext cx="93456" cy="133100"/>
            </a:xfrm>
            <a:custGeom>
              <a:avLst/>
              <a:gdLst/>
              <a:ahLst/>
              <a:cxnLst/>
              <a:rect l="0" t="0" r="0" b="0"/>
              <a:pathLst>
                <a:path w="93456" h="133100">
                  <a:moveTo>
                    <a:pt x="84362" y="28455"/>
                  </a:moveTo>
                  <a:lnTo>
                    <a:pt x="84362" y="28455"/>
                  </a:lnTo>
                  <a:lnTo>
                    <a:pt x="69897" y="28455"/>
                  </a:lnTo>
                  <a:lnTo>
                    <a:pt x="68368" y="27397"/>
                  </a:lnTo>
                  <a:lnTo>
                    <a:pt x="67349" y="25633"/>
                  </a:lnTo>
                  <a:lnTo>
                    <a:pt x="65580" y="18754"/>
                  </a:lnTo>
                  <a:lnTo>
                    <a:pt x="65431" y="14266"/>
                  </a:lnTo>
                  <a:lnTo>
                    <a:pt x="64333" y="12645"/>
                  </a:lnTo>
                  <a:lnTo>
                    <a:pt x="62542" y="11565"/>
                  </a:lnTo>
                  <a:lnTo>
                    <a:pt x="57121" y="9832"/>
                  </a:lnTo>
                  <a:lnTo>
                    <a:pt x="56380" y="6773"/>
                  </a:lnTo>
                  <a:lnTo>
                    <a:pt x="55904" y="1242"/>
                  </a:lnTo>
                  <a:lnTo>
                    <a:pt x="54807" y="787"/>
                  </a:lnTo>
                  <a:lnTo>
                    <a:pt x="47596" y="0"/>
                  </a:lnTo>
                  <a:lnTo>
                    <a:pt x="23606" y="22547"/>
                  </a:lnTo>
                  <a:lnTo>
                    <a:pt x="20317" y="28651"/>
                  </a:lnTo>
                  <a:lnTo>
                    <a:pt x="17797" y="34892"/>
                  </a:lnTo>
                  <a:lnTo>
                    <a:pt x="13150" y="41194"/>
                  </a:lnTo>
                  <a:lnTo>
                    <a:pt x="10379" y="50344"/>
                  </a:lnTo>
                  <a:lnTo>
                    <a:pt x="7396" y="72025"/>
                  </a:lnTo>
                  <a:lnTo>
                    <a:pt x="1702" y="83227"/>
                  </a:lnTo>
                  <a:lnTo>
                    <a:pt x="0" y="93720"/>
                  </a:lnTo>
                  <a:lnTo>
                    <a:pt x="2065" y="102618"/>
                  </a:lnTo>
                  <a:lnTo>
                    <a:pt x="5452" y="110100"/>
                  </a:lnTo>
                  <a:lnTo>
                    <a:pt x="6957" y="116952"/>
                  </a:lnTo>
                  <a:lnTo>
                    <a:pt x="8417" y="119203"/>
                  </a:lnTo>
                  <a:lnTo>
                    <a:pt x="10449" y="120704"/>
                  </a:lnTo>
                  <a:lnTo>
                    <a:pt x="12861" y="121704"/>
                  </a:lnTo>
                  <a:lnTo>
                    <a:pt x="14470" y="123429"/>
                  </a:lnTo>
                  <a:lnTo>
                    <a:pt x="16256" y="128169"/>
                  </a:lnTo>
                  <a:lnTo>
                    <a:pt x="17791" y="129855"/>
                  </a:lnTo>
                  <a:lnTo>
                    <a:pt x="22320" y="131731"/>
                  </a:lnTo>
                  <a:lnTo>
                    <a:pt x="40040" y="133099"/>
                  </a:lnTo>
                  <a:lnTo>
                    <a:pt x="67174" y="125017"/>
                  </a:lnTo>
                  <a:lnTo>
                    <a:pt x="69729" y="123521"/>
                  </a:lnTo>
                  <a:lnTo>
                    <a:pt x="71431" y="121465"/>
                  </a:lnTo>
                  <a:lnTo>
                    <a:pt x="74382" y="116360"/>
                  </a:lnTo>
                  <a:lnTo>
                    <a:pt x="80934" y="107535"/>
                  </a:lnTo>
                  <a:lnTo>
                    <a:pt x="84404" y="98218"/>
                  </a:lnTo>
                  <a:lnTo>
                    <a:pt x="90608" y="87696"/>
                  </a:lnTo>
                  <a:lnTo>
                    <a:pt x="93455" y="64700"/>
                  </a:lnTo>
                  <a:lnTo>
                    <a:pt x="84161" y="32590"/>
                  </a:lnTo>
                  <a:lnTo>
                    <a:pt x="76993" y="19120"/>
                  </a:lnTo>
                  <a:lnTo>
                    <a:pt x="76274" y="15882"/>
                  </a:lnTo>
                  <a:lnTo>
                    <a:pt x="74737" y="13723"/>
                  </a:lnTo>
                  <a:lnTo>
                    <a:pt x="72653" y="12284"/>
                  </a:lnTo>
                  <a:lnTo>
                    <a:pt x="70206" y="11324"/>
                  </a:lnTo>
                  <a:lnTo>
                    <a:pt x="68575" y="9626"/>
                  </a:lnTo>
                  <a:lnTo>
                    <a:pt x="65741" y="1373"/>
                  </a:lnTo>
                  <a:lnTo>
                    <a:pt x="62681" y="544"/>
                  </a:lnTo>
                  <a:lnTo>
                    <a:pt x="60382" y="322"/>
                  </a:lnTo>
                  <a:lnTo>
                    <a:pt x="58851" y="1233"/>
                  </a:lnTo>
                  <a:lnTo>
                    <a:pt x="57830" y="2899"/>
                  </a:lnTo>
                  <a:lnTo>
                    <a:pt x="55787" y="94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626"/>
            <p:cNvSpPr/>
            <p:nvPr>
              <p:custDataLst>
                <p:tags r:id="rId53"/>
              </p:custDataLst>
            </p:nvPr>
          </p:nvSpPr>
          <p:spPr>
            <a:xfrm>
              <a:off x="5743613" y="5276854"/>
              <a:ext cx="57113" cy="314308"/>
            </a:xfrm>
            <a:custGeom>
              <a:avLst/>
              <a:gdLst/>
              <a:ahLst/>
              <a:cxnLst/>
              <a:rect l="0" t="0" r="0" b="0"/>
              <a:pathLst>
                <a:path w="57113" h="314308">
                  <a:moveTo>
                    <a:pt x="57112" y="19046"/>
                  </a:moveTo>
                  <a:lnTo>
                    <a:pt x="57112" y="19046"/>
                  </a:lnTo>
                  <a:lnTo>
                    <a:pt x="57112" y="146"/>
                  </a:lnTo>
                  <a:lnTo>
                    <a:pt x="47980" y="0"/>
                  </a:lnTo>
                  <a:lnTo>
                    <a:pt x="46531" y="41500"/>
                  </a:lnTo>
                  <a:lnTo>
                    <a:pt x="41042" y="55215"/>
                  </a:lnTo>
                  <a:lnTo>
                    <a:pt x="31777" y="98891"/>
                  </a:lnTo>
                  <a:lnTo>
                    <a:pt x="22275" y="146170"/>
                  </a:lnTo>
                  <a:lnTo>
                    <a:pt x="14385" y="190930"/>
                  </a:lnTo>
                  <a:lnTo>
                    <a:pt x="4861" y="234427"/>
                  </a:lnTo>
                  <a:lnTo>
                    <a:pt x="249" y="272820"/>
                  </a:lnTo>
                  <a:lnTo>
                    <a:pt x="0" y="291896"/>
                  </a:lnTo>
                  <a:lnTo>
                    <a:pt x="2801" y="296593"/>
                  </a:lnTo>
                  <a:lnTo>
                    <a:pt x="6515" y="302209"/>
                  </a:lnTo>
                  <a:lnTo>
                    <a:pt x="8166" y="308233"/>
                  </a:lnTo>
                  <a:lnTo>
                    <a:pt x="9665" y="310262"/>
                  </a:lnTo>
                  <a:lnTo>
                    <a:pt x="11723" y="311615"/>
                  </a:lnTo>
                  <a:lnTo>
                    <a:pt x="17572" y="313786"/>
                  </a:lnTo>
                  <a:lnTo>
                    <a:pt x="36309" y="314307"/>
                  </a:lnTo>
                  <a:lnTo>
                    <a:pt x="42599" y="309261"/>
                  </a:lnTo>
                  <a:lnTo>
                    <a:pt x="45370" y="303958"/>
                  </a:lnTo>
                  <a:lnTo>
                    <a:pt x="47587" y="2857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627"/>
            <p:cNvSpPr/>
            <p:nvPr>
              <p:custDataLst>
                <p:tags r:id="rId54"/>
              </p:custDataLst>
            </p:nvPr>
          </p:nvSpPr>
          <p:spPr>
            <a:xfrm>
              <a:off x="5715000" y="5315115"/>
              <a:ext cx="190501" cy="266536"/>
            </a:xfrm>
            <a:custGeom>
              <a:avLst/>
              <a:gdLst/>
              <a:ahLst/>
              <a:cxnLst/>
              <a:rect l="0" t="0" r="0" b="0"/>
              <a:pathLst>
                <a:path w="190501" h="266536">
                  <a:moveTo>
                    <a:pt x="0" y="171285"/>
                  </a:moveTo>
                  <a:lnTo>
                    <a:pt x="0" y="171285"/>
                  </a:lnTo>
                  <a:lnTo>
                    <a:pt x="0" y="156737"/>
                  </a:lnTo>
                  <a:lnTo>
                    <a:pt x="1058" y="155236"/>
                  </a:lnTo>
                  <a:lnTo>
                    <a:pt x="2822" y="154236"/>
                  </a:lnTo>
                  <a:lnTo>
                    <a:pt x="5056" y="153569"/>
                  </a:lnTo>
                  <a:lnTo>
                    <a:pt x="6545" y="152066"/>
                  </a:lnTo>
                  <a:lnTo>
                    <a:pt x="8201" y="147574"/>
                  </a:lnTo>
                  <a:lnTo>
                    <a:pt x="10759" y="145952"/>
                  </a:lnTo>
                  <a:lnTo>
                    <a:pt x="27251" y="140528"/>
                  </a:lnTo>
                  <a:lnTo>
                    <a:pt x="73185" y="106701"/>
                  </a:lnTo>
                  <a:lnTo>
                    <a:pt x="110840" y="68888"/>
                  </a:lnTo>
                  <a:lnTo>
                    <a:pt x="130511" y="38539"/>
                  </a:lnTo>
                  <a:lnTo>
                    <a:pt x="133147" y="31853"/>
                  </a:lnTo>
                  <a:lnTo>
                    <a:pt x="139522" y="22139"/>
                  </a:lnTo>
                  <a:lnTo>
                    <a:pt x="141881" y="12559"/>
                  </a:lnTo>
                  <a:lnTo>
                    <a:pt x="142864" y="0"/>
                  </a:lnTo>
                  <a:lnTo>
                    <a:pt x="142875" y="14028"/>
                  </a:lnTo>
                  <a:lnTo>
                    <a:pt x="134233" y="51094"/>
                  </a:lnTo>
                  <a:lnTo>
                    <a:pt x="133402" y="97933"/>
                  </a:lnTo>
                  <a:lnTo>
                    <a:pt x="133355" y="144946"/>
                  </a:lnTo>
                  <a:lnTo>
                    <a:pt x="132294" y="161695"/>
                  </a:lnTo>
                  <a:lnTo>
                    <a:pt x="121591" y="206373"/>
                  </a:lnTo>
                  <a:lnTo>
                    <a:pt x="117540" y="214397"/>
                  </a:lnTo>
                  <a:lnTo>
                    <a:pt x="114202" y="224863"/>
                  </a:lnTo>
                  <a:lnTo>
                    <a:pt x="108038" y="234667"/>
                  </a:lnTo>
                  <a:lnTo>
                    <a:pt x="104684" y="244276"/>
                  </a:lnTo>
                  <a:lnTo>
                    <a:pt x="95680" y="256452"/>
                  </a:lnTo>
                  <a:lnTo>
                    <a:pt x="95287" y="243704"/>
                  </a:lnTo>
                  <a:lnTo>
                    <a:pt x="98089" y="237691"/>
                  </a:lnTo>
                  <a:lnTo>
                    <a:pt x="101803" y="231491"/>
                  </a:lnTo>
                  <a:lnTo>
                    <a:pt x="104953" y="222049"/>
                  </a:lnTo>
                  <a:lnTo>
                    <a:pt x="109440" y="215720"/>
                  </a:lnTo>
                  <a:lnTo>
                    <a:pt x="114962" y="212200"/>
                  </a:lnTo>
                  <a:lnTo>
                    <a:pt x="117917" y="211262"/>
                  </a:lnTo>
                  <a:lnTo>
                    <a:pt x="119886" y="209578"/>
                  </a:lnTo>
                  <a:lnTo>
                    <a:pt x="122074" y="204884"/>
                  </a:lnTo>
                  <a:lnTo>
                    <a:pt x="123716" y="203210"/>
                  </a:lnTo>
                  <a:lnTo>
                    <a:pt x="141113" y="191790"/>
                  </a:lnTo>
                  <a:lnTo>
                    <a:pt x="142759" y="192363"/>
                  </a:lnTo>
                  <a:lnTo>
                    <a:pt x="150132" y="197168"/>
                  </a:lnTo>
                  <a:lnTo>
                    <a:pt x="155978" y="198664"/>
                  </a:lnTo>
                  <a:lnTo>
                    <a:pt x="157961" y="200121"/>
                  </a:lnTo>
                  <a:lnTo>
                    <a:pt x="159282" y="202150"/>
                  </a:lnTo>
                  <a:lnTo>
                    <a:pt x="161808" y="207228"/>
                  </a:lnTo>
                  <a:lnTo>
                    <a:pt x="186346" y="234811"/>
                  </a:lnTo>
                  <a:lnTo>
                    <a:pt x="189269" y="244318"/>
                  </a:lnTo>
                  <a:lnTo>
                    <a:pt x="190500" y="2665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628"/>
            <p:cNvSpPr/>
            <p:nvPr>
              <p:custDataLst>
                <p:tags r:id="rId55"/>
              </p:custDataLst>
            </p:nvPr>
          </p:nvSpPr>
          <p:spPr>
            <a:xfrm>
              <a:off x="5953125" y="5487762"/>
              <a:ext cx="66676" cy="122333"/>
            </a:xfrm>
            <a:custGeom>
              <a:avLst/>
              <a:gdLst/>
              <a:ahLst/>
              <a:cxnLst/>
              <a:rect l="0" t="0" r="0" b="0"/>
              <a:pathLst>
                <a:path w="66676" h="122333">
                  <a:moveTo>
                    <a:pt x="0" y="74838"/>
                  </a:moveTo>
                  <a:lnTo>
                    <a:pt x="0" y="74838"/>
                  </a:lnTo>
                  <a:lnTo>
                    <a:pt x="0" y="65347"/>
                  </a:lnTo>
                  <a:lnTo>
                    <a:pt x="8201" y="65316"/>
                  </a:lnTo>
                  <a:lnTo>
                    <a:pt x="17610" y="57112"/>
                  </a:lnTo>
                  <a:lnTo>
                    <a:pt x="26370" y="54992"/>
                  </a:lnTo>
                  <a:lnTo>
                    <a:pt x="42637" y="41609"/>
                  </a:lnTo>
                  <a:lnTo>
                    <a:pt x="45408" y="36081"/>
                  </a:lnTo>
                  <a:lnTo>
                    <a:pt x="47587" y="19165"/>
                  </a:lnTo>
                  <a:lnTo>
                    <a:pt x="47625" y="3233"/>
                  </a:lnTo>
                  <a:lnTo>
                    <a:pt x="46567" y="1702"/>
                  </a:lnTo>
                  <a:lnTo>
                    <a:pt x="44803" y="681"/>
                  </a:lnTo>
                  <a:lnTo>
                    <a:pt x="42569" y="0"/>
                  </a:lnTo>
                  <a:lnTo>
                    <a:pt x="41080" y="604"/>
                  </a:lnTo>
                  <a:lnTo>
                    <a:pt x="40086" y="2065"/>
                  </a:lnTo>
                  <a:lnTo>
                    <a:pt x="39424" y="4098"/>
                  </a:lnTo>
                  <a:lnTo>
                    <a:pt x="37924" y="5453"/>
                  </a:lnTo>
                  <a:lnTo>
                    <a:pt x="33436" y="6958"/>
                  </a:lnTo>
                  <a:lnTo>
                    <a:pt x="31815" y="8418"/>
                  </a:lnTo>
                  <a:lnTo>
                    <a:pt x="23945" y="21315"/>
                  </a:lnTo>
                  <a:lnTo>
                    <a:pt x="13470" y="33652"/>
                  </a:lnTo>
                  <a:lnTo>
                    <a:pt x="10694" y="43114"/>
                  </a:lnTo>
                  <a:lnTo>
                    <a:pt x="10045" y="49449"/>
                  </a:lnTo>
                  <a:lnTo>
                    <a:pt x="6933" y="55793"/>
                  </a:lnTo>
                  <a:lnTo>
                    <a:pt x="3081" y="62140"/>
                  </a:lnTo>
                  <a:lnTo>
                    <a:pt x="609" y="74838"/>
                  </a:lnTo>
                  <a:lnTo>
                    <a:pt x="120" y="87538"/>
                  </a:lnTo>
                  <a:lnTo>
                    <a:pt x="2875" y="93888"/>
                  </a:lnTo>
                  <a:lnTo>
                    <a:pt x="6569" y="100238"/>
                  </a:lnTo>
                  <a:lnTo>
                    <a:pt x="9136" y="111057"/>
                  </a:lnTo>
                  <a:lnTo>
                    <a:pt x="14466" y="117437"/>
                  </a:lnTo>
                  <a:lnTo>
                    <a:pt x="19835" y="120229"/>
                  </a:lnTo>
                  <a:lnTo>
                    <a:pt x="38169" y="122267"/>
                  </a:lnTo>
                  <a:lnTo>
                    <a:pt x="41320" y="122332"/>
                  </a:lnTo>
                  <a:lnTo>
                    <a:pt x="43422" y="121317"/>
                  </a:lnTo>
                  <a:lnTo>
                    <a:pt x="44823" y="119583"/>
                  </a:lnTo>
                  <a:lnTo>
                    <a:pt x="45757" y="117368"/>
                  </a:lnTo>
                  <a:lnTo>
                    <a:pt x="48496" y="115891"/>
                  </a:lnTo>
                  <a:lnTo>
                    <a:pt x="66675" y="112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629"/>
            <p:cNvSpPr/>
            <p:nvPr>
              <p:custDataLst>
                <p:tags r:id="rId56"/>
              </p:custDataLst>
            </p:nvPr>
          </p:nvSpPr>
          <p:spPr>
            <a:xfrm>
              <a:off x="6049702" y="5448300"/>
              <a:ext cx="93924" cy="161878"/>
            </a:xfrm>
            <a:custGeom>
              <a:avLst/>
              <a:gdLst/>
              <a:ahLst/>
              <a:cxnLst/>
              <a:rect l="0" t="0" r="0" b="0"/>
              <a:pathLst>
                <a:path w="93924" h="161878">
                  <a:moveTo>
                    <a:pt x="17723" y="47625"/>
                  </a:moveTo>
                  <a:lnTo>
                    <a:pt x="17723" y="47625"/>
                  </a:lnTo>
                  <a:lnTo>
                    <a:pt x="9522" y="47625"/>
                  </a:lnTo>
                  <a:lnTo>
                    <a:pt x="9081" y="46567"/>
                  </a:lnTo>
                  <a:lnTo>
                    <a:pt x="8232" y="38493"/>
                  </a:lnTo>
                  <a:lnTo>
                    <a:pt x="0" y="38134"/>
                  </a:lnTo>
                  <a:lnTo>
                    <a:pt x="7840" y="38100"/>
                  </a:lnTo>
                  <a:lnTo>
                    <a:pt x="31792" y="61697"/>
                  </a:lnTo>
                  <a:lnTo>
                    <a:pt x="34560" y="70107"/>
                  </a:lnTo>
                  <a:lnTo>
                    <a:pt x="37540" y="91272"/>
                  </a:lnTo>
                  <a:lnTo>
                    <a:pt x="43233" y="102420"/>
                  </a:lnTo>
                  <a:lnTo>
                    <a:pt x="44936" y="112900"/>
                  </a:lnTo>
                  <a:lnTo>
                    <a:pt x="42871" y="121791"/>
                  </a:lnTo>
                  <a:lnTo>
                    <a:pt x="39483" y="129271"/>
                  </a:lnTo>
                  <a:lnTo>
                    <a:pt x="35953" y="149146"/>
                  </a:lnTo>
                  <a:lnTo>
                    <a:pt x="27650" y="161364"/>
                  </a:lnTo>
                  <a:lnTo>
                    <a:pt x="19081" y="161877"/>
                  </a:lnTo>
                  <a:lnTo>
                    <a:pt x="18629" y="160834"/>
                  </a:lnTo>
                  <a:lnTo>
                    <a:pt x="17758" y="139534"/>
                  </a:lnTo>
                  <a:lnTo>
                    <a:pt x="20561" y="133276"/>
                  </a:lnTo>
                  <a:lnTo>
                    <a:pt x="22791" y="130125"/>
                  </a:lnTo>
                  <a:lnTo>
                    <a:pt x="37435" y="85475"/>
                  </a:lnTo>
                  <a:lnTo>
                    <a:pt x="56711" y="41461"/>
                  </a:lnTo>
                  <a:lnTo>
                    <a:pt x="9392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630"/>
            <p:cNvSpPr/>
            <p:nvPr>
              <p:custDataLst>
                <p:tags r:id="rId57"/>
              </p:custDataLst>
            </p:nvPr>
          </p:nvSpPr>
          <p:spPr>
            <a:xfrm>
              <a:off x="6515100" y="5448431"/>
              <a:ext cx="152401" cy="142660"/>
            </a:xfrm>
            <a:custGeom>
              <a:avLst/>
              <a:gdLst/>
              <a:ahLst/>
              <a:cxnLst/>
              <a:rect l="0" t="0" r="0" b="0"/>
              <a:pathLst>
                <a:path w="152401" h="142660">
                  <a:moveTo>
                    <a:pt x="0" y="66544"/>
                  </a:moveTo>
                  <a:lnTo>
                    <a:pt x="0" y="66544"/>
                  </a:lnTo>
                  <a:lnTo>
                    <a:pt x="8200" y="74745"/>
                  </a:lnTo>
                  <a:lnTo>
                    <a:pt x="8642" y="74128"/>
                  </a:lnTo>
                  <a:lnTo>
                    <a:pt x="9132" y="70620"/>
                  </a:lnTo>
                  <a:lnTo>
                    <a:pt x="10321" y="69261"/>
                  </a:lnTo>
                  <a:lnTo>
                    <a:pt x="17691" y="66902"/>
                  </a:lnTo>
                  <a:lnTo>
                    <a:pt x="32188" y="66576"/>
                  </a:lnTo>
                  <a:lnTo>
                    <a:pt x="38295" y="63736"/>
                  </a:lnTo>
                  <a:lnTo>
                    <a:pt x="44536" y="60004"/>
                  </a:lnTo>
                  <a:lnTo>
                    <a:pt x="54001" y="56845"/>
                  </a:lnTo>
                  <a:lnTo>
                    <a:pt x="80699" y="33431"/>
                  </a:lnTo>
                  <a:lnTo>
                    <a:pt x="83492" y="27838"/>
                  </a:lnTo>
                  <a:lnTo>
                    <a:pt x="84236" y="24865"/>
                  </a:lnTo>
                  <a:lnTo>
                    <a:pt x="90918" y="13547"/>
                  </a:lnTo>
                  <a:lnTo>
                    <a:pt x="90246" y="12163"/>
                  </a:lnTo>
                  <a:lnTo>
                    <a:pt x="88739" y="11240"/>
                  </a:lnTo>
                  <a:lnTo>
                    <a:pt x="87734" y="9566"/>
                  </a:lnTo>
                  <a:lnTo>
                    <a:pt x="86618" y="4885"/>
                  </a:lnTo>
                  <a:lnTo>
                    <a:pt x="85262" y="3213"/>
                  </a:lnTo>
                  <a:lnTo>
                    <a:pt x="77603" y="309"/>
                  </a:lnTo>
                  <a:lnTo>
                    <a:pt x="71559" y="0"/>
                  </a:lnTo>
                  <a:lnTo>
                    <a:pt x="66023" y="2749"/>
                  </a:lnTo>
                  <a:lnTo>
                    <a:pt x="60036" y="6441"/>
                  </a:lnTo>
                  <a:lnTo>
                    <a:pt x="53847" y="8082"/>
                  </a:lnTo>
                  <a:lnTo>
                    <a:pt x="51773" y="9578"/>
                  </a:lnTo>
                  <a:lnTo>
                    <a:pt x="50390" y="11634"/>
                  </a:lnTo>
                  <a:lnTo>
                    <a:pt x="40384" y="32109"/>
                  </a:lnTo>
                  <a:lnTo>
                    <a:pt x="32545" y="43523"/>
                  </a:lnTo>
                  <a:lnTo>
                    <a:pt x="20528" y="77889"/>
                  </a:lnTo>
                  <a:lnTo>
                    <a:pt x="19088" y="107784"/>
                  </a:lnTo>
                  <a:lnTo>
                    <a:pt x="21889" y="114152"/>
                  </a:lnTo>
                  <a:lnTo>
                    <a:pt x="24119" y="117333"/>
                  </a:lnTo>
                  <a:lnTo>
                    <a:pt x="29416" y="120867"/>
                  </a:lnTo>
                  <a:lnTo>
                    <a:pt x="35299" y="123496"/>
                  </a:lnTo>
                  <a:lnTo>
                    <a:pt x="44561" y="129867"/>
                  </a:lnTo>
                  <a:lnTo>
                    <a:pt x="54008" y="133284"/>
                  </a:lnTo>
                  <a:lnTo>
                    <a:pt x="64568" y="139471"/>
                  </a:lnTo>
                  <a:lnTo>
                    <a:pt x="108943" y="142659"/>
                  </a:lnTo>
                  <a:lnTo>
                    <a:pt x="127294" y="141660"/>
                  </a:lnTo>
                  <a:lnTo>
                    <a:pt x="152400" y="1332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631"/>
            <p:cNvSpPr/>
            <p:nvPr>
              <p:custDataLst>
                <p:tags r:id="rId58"/>
              </p:custDataLst>
            </p:nvPr>
          </p:nvSpPr>
          <p:spPr>
            <a:xfrm>
              <a:off x="6448425" y="5429654"/>
              <a:ext cx="66560" cy="142351"/>
            </a:xfrm>
            <a:custGeom>
              <a:avLst/>
              <a:gdLst/>
              <a:ahLst/>
              <a:cxnLst/>
              <a:rect l="0" t="0" r="0" b="0"/>
              <a:pathLst>
                <a:path w="66560" h="142351">
                  <a:moveTo>
                    <a:pt x="57150" y="37696"/>
                  </a:moveTo>
                  <a:lnTo>
                    <a:pt x="57150" y="37696"/>
                  </a:lnTo>
                  <a:lnTo>
                    <a:pt x="65350" y="29495"/>
                  </a:lnTo>
                  <a:lnTo>
                    <a:pt x="66559" y="20086"/>
                  </a:lnTo>
                  <a:lnTo>
                    <a:pt x="61585" y="14016"/>
                  </a:lnTo>
                  <a:lnTo>
                    <a:pt x="56299" y="11296"/>
                  </a:lnTo>
                  <a:lnTo>
                    <a:pt x="49338" y="9551"/>
                  </a:lnTo>
                  <a:lnTo>
                    <a:pt x="39574" y="958"/>
                  </a:lnTo>
                  <a:lnTo>
                    <a:pt x="33481" y="0"/>
                  </a:lnTo>
                  <a:lnTo>
                    <a:pt x="27933" y="2599"/>
                  </a:lnTo>
                  <a:lnTo>
                    <a:pt x="20805" y="7833"/>
                  </a:lnTo>
                  <a:lnTo>
                    <a:pt x="14514" y="8739"/>
                  </a:lnTo>
                  <a:lnTo>
                    <a:pt x="12850" y="9925"/>
                  </a:lnTo>
                  <a:lnTo>
                    <a:pt x="11742" y="11774"/>
                  </a:lnTo>
                  <a:lnTo>
                    <a:pt x="10182" y="19432"/>
                  </a:lnTo>
                  <a:lnTo>
                    <a:pt x="9536" y="42209"/>
                  </a:lnTo>
                  <a:lnTo>
                    <a:pt x="12352" y="47816"/>
                  </a:lnTo>
                  <a:lnTo>
                    <a:pt x="16073" y="53836"/>
                  </a:lnTo>
                  <a:lnTo>
                    <a:pt x="18462" y="66323"/>
                  </a:lnTo>
                  <a:lnTo>
                    <a:pt x="18658" y="69480"/>
                  </a:lnTo>
                  <a:lnTo>
                    <a:pt x="21699" y="75812"/>
                  </a:lnTo>
                  <a:lnTo>
                    <a:pt x="25519" y="82153"/>
                  </a:lnTo>
                  <a:lnTo>
                    <a:pt x="27971" y="94847"/>
                  </a:lnTo>
                  <a:lnTo>
                    <a:pt x="28575" y="131099"/>
                  </a:lnTo>
                  <a:lnTo>
                    <a:pt x="27516" y="131715"/>
                  </a:lnTo>
                  <a:lnTo>
                    <a:pt x="23519" y="132399"/>
                  </a:lnTo>
                  <a:lnTo>
                    <a:pt x="22030" y="133639"/>
                  </a:lnTo>
                  <a:lnTo>
                    <a:pt x="19443" y="141099"/>
                  </a:lnTo>
                  <a:lnTo>
                    <a:pt x="16402" y="141861"/>
                  </a:lnTo>
                  <a:lnTo>
                    <a:pt x="10883" y="142350"/>
                  </a:lnTo>
                  <a:lnTo>
                    <a:pt x="10431" y="141332"/>
                  </a:lnTo>
                  <a:lnTo>
                    <a:pt x="9927" y="137378"/>
                  </a:lnTo>
                  <a:lnTo>
                    <a:pt x="8735" y="135901"/>
                  </a:lnTo>
                  <a:lnTo>
                    <a:pt x="4587" y="134259"/>
                  </a:lnTo>
                  <a:lnTo>
                    <a:pt x="3059" y="132763"/>
                  </a:lnTo>
                  <a:lnTo>
                    <a:pt x="0" y="123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632"/>
            <p:cNvSpPr/>
            <p:nvPr>
              <p:custDataLst>
                <p:tags r:id="rId59"/>
              </p:custDataLst>
            </p:nvPr>
          </p:nvSpPr>
          <p:spPr>
            <a:xfrm>
              <a:off x="6391275" y="5410200"/>
              <a:ext cx="9526" cy="66676"/>
            </a:xfrm>
            <a:custGeom>
              <a:avLst/>
              <a:gdLst/>
              <a:ahLst/>
              <a:cxnLst/>
              <a:rect l="0" t="0" r="0" b="0"/>
              <a:pathLst>
                <a:path w="9526" h="66676">
                  <a:moveTo>
                    <a:pt x="0" y="66675"/>
                  </a:moveTo>
                  <a:lnTo>
                    <a:pt x="0" y="66675"/>
                  </a:lnTo>
                  <a:lnTo>
                    <a:pt x="5056" y="61619"/>
                  </a:lnTo>
                  <a:lnTo>
                    <a:pt x="7539" y="53492"/>
                  </a:lnTo>
                  <a:lnTo>
                    <a:pt x="9515" y="6381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633"/>
            <p:cNvSpPr/>
            <p:nvPr>
              <p:custDataLst>
                <p:tags r:id="rId60"/>
              </p:custDataLst>
            </p:nvPr>
          </p:nvSpPr>
          <p:spPr>
            <a:xfrm>
              <a:off x="6381750" y="5486400"/>
              <a:ext cx="9526" cy="76201"/>
            </a:xfrm>
            <a:custGeom>
              <a:avLst/>
              <a:gdLst/>
              <a:ahLst/>
              <a:cxnLst/>
              <a:rect l="0" t="0" r="0" b="0"/>
              <a:pathLst>
                <a:path w="9526" h="76201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1058" y="8642"/>
                  </a:lnTo>
                  <a:lnTo>
                    <a:pt x="8201" y="9409"/>
                  </a:lnTo>
                  <a:lnTo>
                    <a:pt x="8937" y="12296"/>
                  </a:lnTo>
                  <a:lnTo>
                    <a:pt x="9525" y="57204"/>
                  </a:lnTo>
                  <a:lnTo>
                    <a:pt x="9525" y="60361"/>
                  </a:lnTo>
                  <a:lnTo>
                    <a:pt x="6703" y="66692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634"/>
            <p:cNvSpPr/>
            <p:nvPr>
              <p:custDataLst>
                <p:tags r:id="rId61"/>
              </p:custDataLst>
            </p:nvPr>
          </p:nvSpPr>
          <p:spPr>
            <a:xfrm>
              <a:off x="6200775" y="5467350"/>
              <a:ext cx="129027" cy="114263"/>
            </a:xfrm>
            <a:custGeom>
              <a:avLst/>
              <a:gdLst/>
              <a:ahLst/>
              <a:cxnLst/>
              <a:rect l="0" t="0" r="0" b="0"/>
              <a:pathLst>
                <a:path w="129027" h="114263">
                  <a:moveTo>
                    <a:pt x="9525" y="0"/>
                  </a:moveTo>
                  <a:lnTo>
                    <a:pt x="9525" y="0"/>
                  </a:lnTo>
                  <a:lnTo>
                    <a:pt x="4469" y="0"/>
                  </a:lnTo>
                  <a:lnTo>
                    <a:pt x="4037" y="1058"/>
                  </a:lnTo>
                  <a:lnTo>
                    <a:pt x="6381" y="5056"/>
                  </a:lnTo>
                  <a:lnTo>
                    <a:pt x="6370" y="6545"/>
                  </a:lnTo>
                  <a:lnTo>
                    <a:pt x="5305" y="7539"/>
                  </a:lnTo>
                  <a:lnTo>
                    <a:pt x="3537" y="8201"/>
                  </a:lnTo>
                  <a:lnTo>
                    <a:pt x="2358" y="9701"/>
                  </a:lnTo>
                  <a:lnTo>
                    <a:pt x="310" y="17610"/>
                  </a:lnTo>
                  <a:lnTo>
                    <a:pt x="0" y="63507"/>
                  </a:lnTo>
                  <a:lnTo>
                    <a:pt x="0" y="110950"/>
                  </a:lnTo>
                  <a:lnTo>
                    <a:pt x="0" y="112811"/>
                  </a:lnTo>
                  <a:lnTo>
                    <a:pt x="1058" y="113308"/>
                  </a:lnTo>
                  <a:lnTo>
                    <a:pt x="14189" y="114262"/>
                  </a:lnTo>
                  <a:lnTo>
                    <a:pt x="15810" y="113216"/>
                  </a:lnTo>
                  <a:lnTo>
                    <a:pt x="16890" y="111461"/>
                  </a:lnTo>
                  <a:lnTo>
                    <a:pt x="18623" y="106095"/>
                  </a:lnTo>
                  <a:lnTo>
                    <a:pt x="34213" y="88605"/>
                  </a:lnTo>
                  <a:lnTo>
                    <a:pt x="36949" y="79288"/>
                  </a:lnTo>
                  <a:lnTo>
                    <a:pt x="37589" y="72986"/>
                  </a:lnTo>
                  <a:lnTo>
                    <a:pt x="38817" y="70883"/>
                  </a:lnTo>
                  <a:lnTo>
                    <a:pt x="40695" y="69480"/>
                  </a:lnTo>
                  <a:lnTo>
                    <a:pt x="43005" y="68545"/>
                  </a:lnTo>
                  <a:lnTo>
                    <a:pt x="44545" y="66863"/>
                  </a:lnTo>
                  <a:lnTo>
                    <a:pt x="47589" y="57281"/>
                  </a:lnTo>
                  <a:lnTo>
                    <a:pt x="47625" y="71343"/>
                  </a:lnTo>
                  <a:lnTo>
                    <a:pt x="50447" y="76864"/>
                  </a:lnTo>
                  <a:lnTo>
                    <a:pt x="55826" y="83975"/>
                  </a:lnTo>
                  <a:lnTo>
                    <a:pt x="57034" y="93773"/>
                  </a:lnTo>
                  <a:lnTo>
                    <a:pt x="57116" y="99869"/>
                  </a:lnTo>
                  <a:lnTo>
                    <a:pt x="58186" y="101504"/>
                  </a:lnTo>
                  <a:lnTo>
                    <a:pt x="59957" y="102595"/>
                  </a:lnTo>
                  <a:lnTo>
                    <a:pt x="66282" y="104648"/>
                  </a:lnTo>
                  <a:lnTo>
                    <a:pt x="74842" y="104764"/>
                  </a:lnTo>
                  <a:lnTo>
                    <a:pt x="83536" y="98227"/>
                  </a:lnTo>
                  <a:lnTo>
                    <a:pt x="89338" y="96573"/>
                  </a:lnTo>
                  <a:lnTo>
                    <a:pt x="91309" y="95074"/>
                  </a:lnTo>
                  <a:lnTo>
                    <a:pt x="102559" y="76004"/>
                  </a:lnTo>
                  <a:lnTo>
                    <a:pt x="103298" y="72894"/>
                  </a:lnTo>
                  <a:lnTo>
                    <a:pt x="112120" y="57133"/>
                  </a:lnTo>
                  <a:lnTo>
                    <a:pt x="112846" y="53964"/>
                  </a:lnTo>
                  <a:lnTo>
                    <a:pt x="121648" y="38099"/>
                  </a:lnTo>
                  <a:lnTo>
                    <a:pt x="122374" y="34924"/>
                  </a:lnTo>
                  <a:lnTo>
                    <a:pt x="128451" y="25400"/>
                  </a:lnTo>
                  <a:lnTo>
                    <a:pt x="129026" y="22225"/>
                  </a:lnTo>
                  <a:lnTo>
                    <a:pt x="128350" y="19050"/>
                  </a:lnTo>
                  <a:lnTo>
                    <a:pt x="124718" y="11406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3" name="SMARTInkShape-Group143"/>
          <p:cNvGrpSpPr/>
          <p:nvPr/>
        </p:nvGrpSpPr>
        <p:grpSpPr>
          <a:xfrm>
            <a:off x="2278000" y="6248403"/>
            <a:ext cx="594514" cy="390397"/>
            <a:chOff x="2278000" y="6248403"/>
            <a:chExt cx="594514" cy="390397"/>
          </a:xfrm>
        </p:grpSpPr>
        <p:sp>
          <p:nvSpPr>
            <p:cNvPr id="207" name="SMARTInkShape-635"/>
            <p:cNvSpPr/>
            <p:nvPr>
              <p:custDataLst>
                <p:tags r:id="rId46"/>
              </p:custDataLst>
            </p:nvPr>
          </p:nvSpPr>
          <p:spPr>
            <a:xfrm>
              <a:off x="2867025" y="6505575"/>
              <a:ext cx="5489" cy="19051"/>
            </a:xfrm>
            <a:custGeom>
              <a:avLst/>
              <a:gdLst/>
              <a:ahLst/>
              <a:cxnLst/>
              <a:rect l="0" t="0" r="0" b="0"/>
              <a:pathLst>
                <a:path w="5489" h="19051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6545"/>
                  </a:lnTo>
                  <a:lnTo>
                    <a:pt x="2822" y="7538"/>
                  </a:lnTo>
                  <a:lnTo>
                    <a:pt x="5056" y="8200"/>
                  </a:lnTo>
                  <a:lnTo>
                    <a:pt x="5488" y="9701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636"/>
            <p:cNvSpPr/>
            <p:nvPr>
              <p:custDataLst>
                <p:tags r:id="rId47"/>
              </p:custDataLst>
            </p:nvPr>
          </p:nvSpPr>
          <p:spPr>
            <a:xfrm>
              <a:off x="2857500" y="6410325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0" y="0"/>
                  </a:moveTo>
                  <a:lnTo>
                    <a:pt x="0" y="0"/>
                  </a:lnTo>
                  <a:lnTo>
                    <a:pt x="0" y="17692"/>
                  </a:lnTo>
                  <a:lnTo>
                    <a:pt x="1058" y="18144"/>
                  </a:lnTo>
                  <a:lnTo>
                    <a:pt x="5056" y="18648"/>
                  </a:lnTo>
                  <a:lnTo>
                    <a:pt x="6546" y="19840"/>
                  </a:lnTo>
                  <a:lnTo>
                    <a:pt x="9525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637"/>
            <p:cNvSpPr/>
            <p:nvPr>
              <p:custDataLst>
                <p:tags r:id="rId48"/>
              </p:custDataLst>
            </p:nvPr>
          </p:nvSpPr>
          <p:spPr>
            <a:xfrm>
              <a:off x="2428964" y="6572250"/>
              <a:ext cx="257087" cy="66550"/>
            </a:xfrm>
            <a:custGeom>
              <a:avLst/>
              <a:gdLst/>
              <a:ahLst/>
              <a:cxnLst/>
              <a:rect l="0" t="0" r="0" b="0"/>
              <a:pathLst>
                <a:path w="257087" h="66550">
                  <a:moveTo>
                    <a:pt x="38011" y="47625"/>
                  </a:moveTo>
                  <a:lnTo>
                    <a:pt x="38011" y="47625"/>
                  </a:lnTo>
                  <a:lnTo>
                    <a:pt x="22803" y="54170"/>
                  </a:lnTo>
                  <a:lnTo>
                    <a:pt x="7635" y="57326"/>
                  </a:lnTo>
                  <a:lnTo>
                    <a:pt x="5060" y="59383"/>
                  </a:lnTo>
                  <a:lnTo>
                    <a:pt x="0" y="66549"/>
                  </a:lnTo>
                  <a:lnTo>
                    <a:pt x="4994" y="61582"/>
                  </a:lnTo>
                  <a:lnTo>
                    <a:pt x="13106" y="59120"/>
                  </a:lnTo>
                  <a:lnTo>
                    <a:pt x="59157" y="52208"/>
                  </a:lnTo>
                  <a:lnTo>
                    <a:pt x="104962" y="40690"/>
                  </a:lnTo>
                  <a:lnTo>
                    <a:pt x="147897" y="33555"/>
                  </a:lnTo>
                  <a:lnTo>
                    <a:pt x="190598" y="21954"/>
                  </a:lnTo>
                  <a:lnTo>
                    <a:pt x="233055" y="9472"/>
                  </a:lnTo>
                  <a:lnTo>
                    <a:pt x="25708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638"/>
            <p:cNvSpPr/>
            <p:nvPr>
              <p:custDataLst>
                <p:tags r:id="rId49"/>
              </p:custDataLst>
            </p:nvPr>
          </p:nvSpPr>
          <p:spPr>
            <a:xfrm>
              <a:off x="2295525" y="6564175"/>
              <a:ext cx="323851" cy="27126"/>
            </a:xfrm>
            <a:custGeom>
              <a:avLst/>
              <a:gdLst/>
              <a:ahLst/>
              <a:cxnLst/>
              <a:rect l="0" t="0" r="0" b="0"/>
              <a:pathLst>
                <a:path w="323851" h="27126">
                  <a:moveTo>
                    <a:pt x="0" y="27125"/>
                  </a:moveTo>
                  <a:lnTo>
                    <a:pt x="0" y="27125"/>
                  </a:lnTo>
                  <a:lnTo>
                    <a:pt x="43436" y="27125"/>
                  </a:lnTo>
                  <a:lnTo>
                    <a:pt x="77254" y="24303"/>
                  </a:lnTo>
                  <a:lnTo>
                    <a:pt x="114508" y="18925"/>
                  </a:lnTo>
                  <a:lnTo>
                    <a:pt x="158987" y="11316"/>
                  </a:lnTo>
                  <a:lnTo>
                    <a:pt x="199445" y="5893"/>
                  </a:lnTo>
                  <a:lnTo>
                    <a:pt x="243067" y="0"/>
                  </a:lnTo>
                  <a:lnTo>
                    <a:pt x="287132" y="6280"/>
                  </a:lnTo>
                  <a:lnTo>
                    <a:pt x="323850" y="8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639"/>
            <p:cNvSpPr/>
            <p:nvPr>
              <p:custDataLst>
                <p:tags r:id="rId50"/>
              </p:custDataLst>
            </p:nvPr>
          </p:nvSpPr>
          <p:spPr>
            <a:xfrm>
              <a:off x="2505075" y="6373559"/>
              <a:ext cx="209551" cy="122051"/>
            </a:xfrm>
            <a:custGeom>
              <a:avLst/>
              <a:gdLst/>
              <a:ahLst/>
              <a:cxnLst/>
              <a:rect l="0" t="0" r="0" b="0"/>
              <a:pathLst>
                <a:path w="209551" h="122051">
                  <a:moveTo>
                    <a:pt x="0" y="27241"/>
                  </a:moveTo>
                  <a:lnTo>
                    <a:pt x="0" y="27241"/>
                  </a:lnTo>
                  <a:lnTo>
                    <a:pt x="0" y="9549"/>
                  </a:lnTo>
                  <a:lnTo>
                    <a:pt x="1058" y="9097"/>
                  </a:lnTo>
                  <a:lnTo>
                    <a:pt x="13258" y="8310"/>
                  </a:lnTo>
                  <a:lnTo>
                    <a:pt x="15188" y="7212"/>
                  </a:lnTo>
                  <a:lnTo>
                    <a:pt x="16476" y="5421"/>
                  </a:lnTo>
                  <a:lnTo>
                    <a:pt x="17334" y="3169"/>
                  </a:lnTo>
                  <a:lnTo>
                    <a:pt x="18964" y="1669"/>
                  </a:lnTo>
                  <a:lnTo>
                    <a:pt x="23598" y="0"/>
                  </a:lnTo>
                  <a:lnTo>
                    <a:pt x="26315" y="614"/>
                  </a:lnTo>
                  <a:lnTo>
                    <a:pt x="38281" y="6381"/>
                  </a:lnTo>
                  <a:lnTo>
                    <a:pt x="50836" y="7833"/>
                  </a:lnTo>
                  <a:lnTo>
                    <a:pt x="52941" y="9011"/>
                  </a:lnTo>
                  <a:lnTo>
                    <a:pt x="54344" y="10853"/>
                  </a:lnTo>
                  <a:lnTo>
                    <a:pt x="55279" y="13141"/>
                  </a:lnTo>
                  <a:lnTo>
                    <a:pt x="56961" y="14666"/>
                  </a:lnTo>
                  <a:lnTo>
                    <a:pt x="61652" y="16360"/>
                  </a:lnTo>
                  <a:lnTo>
                    <a:pt x="63326" y="17870"/>
                  </a:lnTo>
                  <a:lnTo>
                    <a:pt x="65187" y="22371"/>
                  </a:lnTo>
                  <a:lnTo>
                    <a:pt x="66636" y="57705"/>
                  </a:lnTo>
                  <a:lnTo>
                    <a:pt x="63836" y="64769"/>
                  </a:lnTo>
                  <a:lnTo>
                    <a:pt x="60122" y="71437"/>
                  </a:lnTo>
                  <a:lnTo>
                    <a:pt x="56972" y="81140"/>
                  </a:lnTo>
                  <a:lnTo>
                    <a:pt x="19490" y="122050"/>
                  </a:lnTo>
                  <a:lnTo>
                    <a:pt x="19089" y="114252"/>
                  </a:lnTo>
                  <a:lnTo>
                    <a:pt x="25603" y="105616"/>
                  </a:lnTo>
                  <a:lnTo>
                    <a:pt x="27254" y="99821"/>
                  </a:lnTo>
                  <a:lnTo>
                    <a:pt x="33632" y="93719"/>
                  </a:lnTo>
                  <a:lnTo>
                    <a:pt x="41406" y="87478"/>
                  </a:lnTo>
                  <a:lnTo>
                    <a:pt x="51863" y="71680"/>
                  </a:lnTo>
                  <a:lnTo>
                    <a:pt x="97910" y="36766"/>
                  </a:lnTo>
                  <a:lnTo>
                    <a:pt x="107016" y="30416"/>
                  </a:lnTo>
                  <a:lnTo>
                    <a:pt x="118397" y="14541"/>
                  </a:lnTo>
                  <a:lnTo>
                    <a:pt x="127057" y="11013"/>
                  </a:lnTo>
                  <a:lnTo>
                    <a:pt x="139750" y="8749"/>
                  </a:lnTo>
                  <a:lnTo>
                    <a:pt x="140792" y="7504"/>
                  </a:lnTo>
                  <a:lnTo>
                    <a:pt x="142601" y="38"/>
                  </a:lnTo>
                  <a:lnTo>
                    <a:pt x="142851" y="6987"/>
                  </a:lnTo>
                  <a:lnTo>
                    <a:pt x="136324" y="15557"/>
                  </a:lnTo>
                  <a:lnTo>
                    <a:pt x="133173" y="24367"/>
                  </a:lnTo>
                  <a:lnTo>
                    <a:pt x="116926" y="46308"/>
                  </a:lnTo>
                  <a:lnTo>
                    <a:pt x="114646" y="62168"/>
                  </a:lnTo>
                  <a:lnTo>
                    <a:pt x="114313" y="82510"/>
                  </a:lnTo>
                  <a:lnTo>
                    <a:pt x="119360" y="88890"/>
                  </a:lnTo>
                  <a:lnTo>
                    <a:pt x="127485" y="91682"/>
                  </a:lnTo>
                  <a:lnTo>
                    <a:pt x="137093" y="93981"/>
                  </a:lnTo>
                  <a:lnTo>
                    <a:pt x="151885" y="101259"/>
                  </a:lnTo>
                  <a:lnTo>
                    <a:pt x="198330" y="103403"/>
                  </a:lnTo>
                  <a:lnTo>
                    <a:pt x="209550" y="1034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640"/>
            <p:cNvSpPr/>
            <p:nvPr>
              <p:custDataLst>
                <p:tags r:id="rId51"/>
              </p:custDataLst>
            </p:nvPr>
          </p:nvSpPr>
          <p:spPr>
            <a:xfrm>
              <a:off x="2278000" y="6248403"/>
              <a:ext cx="179286" cy="257056"/>
            </a:xfrm>
            <a:custGeom>
              <a:avLst/>
              <a:gdLst/>
              <a:ahLst/>
              <a:cxnLst/>
              <a:rect l="0" t="0" r="0" b="0"/>
              <a:pathLst>
                <a:path w="179286" h="257056">
                  <a:moveTo>
                    <a:pt x="36575" y="19047"/>
                  </a:moveTo>
                  <a:lnTo>
                    <a:pt x="36575" y="19047"/>
                  </a:lnTo>
                  <a:lnTo>
                    <a:pt x="36575" y="9638"/>
                  </a:lnTo>
                  <a:lnTo>
                    <a:pt x="36575" y="17734"/>
                  </a:lnTo>
                  <a:lnTo>
                    <a:pt x="37633" y="18171"/>
                  </a:lnTo>
                  <a:lnTo>
                    <a:pt x="41631" y="18657"/>
                  </a:lnTo>
                  <a:lnTo>
                    <a:pt x="43121" y="19845"/>
                  </a:lnTo>
                  <a:lnTo>
                    <a:pt x="45708" y="27214"/>
                  </a:lnTo>
                  <a:lnTo>
                    <a:pt x="48748" y="27968"/>
                  </a:lnTo>
                  <a:lnTo>
                    <a:pt x="51040" y="28170"/>
                  </a:lnTo>
                  <a:lnTo>
                    <a:pt x="52569" y="29362"/>
                  </a:lnTo>
                  <a:lnTo>
                    <a:pt x="54267" y="33510"/>
                  </a:lnTo>
                  <a:lnTo>
                    <a:pt x="55778" y="35038"/>
                  </a:lnTo>
                  <a:lnTo>
                    <a:pt x="60279" y="36739"/>
                  </a:lnTo>
                  <a:lnTo>
                    <a:pt x="106428" y="38094"/>
                  </a:lnTo>
                  <a:lnTo>
                    <a:pt x="137293" y="28396"/>
                  </a:lnTo>
                  <a:lnTo>
                    <a:pt x="150701" y="21207"/>
                  </a:lnTo>
                  <a:lnTo>
                    <a:pt x="153934" y="20487"/>
                  </a:lnTo>
                  <a:lnTo>
                    <a:pt x="175210" y="9431"/>
                  </a:lnTo>
                  <a:lnTo>
                    <a:pt x="176623" y="7344"/>
                  </a:lnTo>
                  <a:lnTo>
                    <a:pt x="179285" y="427"/>
                  </a:lnTo>
                  <a:lnTo>
                    <a:pt x="147650" y="0"/>
                  </a:lnTo>
                  <a:lnTo>
                    <a:pt x="141328" y="2820"/>
                  </a:lnTo>
                  <a:lnTo>
                    <a:pt x="134990" y="6544"/>
                  </a:lnTo>
                  <a:lnTo>
                    <a:pt x="109403" y="16865"/>
                  </a:lnTo>
                  <a:lnTo>
                    <a:pt x="76174" y="46137"/>
                  </a:lnTo>
                  <a:lnTo>
                    <a:pt x="75119" y="52239"/>
                  </a:lnTo>
                  <a:lnTo>
                    <a:pt x="76029" y="53874"/>
                  </a:lnTo>
                  <a:lnTo>
                    <a:pt x="77695" y="54965"/>
                  </a:lnTo>
                  <a:lnTo>
                    <a:pt x="79863" y="55692"/>
                  </a:lnTo>
                  <a:lnTo>
                    <a:pt x="95790" y="68849"/>
                  </a:lnTo>
                  <a:lnTo>
                    <a:pt x="120848" y="93796"/>
                  </a:lnTo>
                  <a:lnTo>
                    <a:pt x="120274" y="95338"/>
                  </a:lnTo>
                  <a:lnTo>
                    <a:pt x="115467" y="102564"/>
                  </a:lnTo>
                  <a:lnTo>
                    <a:pt x="113971" y="108377"/>
                  </a:lnTo>
                  <a:lnTo>
                    <a:pt x="112514" y="110350"/>
                  </a:lnTo>
                  <a:lnTo>
                    <a:pt x="110484" y="111666"/>
                  </a:lnTo>
                  <a:lnTo>
                    <a:pt x="105407" y="114186"/>
                  </a:lnTo>
                  <a:lnTo>
                    <a:pt x="61771" y="150304"/>
                  </a:lnTo>
                  <a:lnTo>
                    <a:pt x="38953" y="176916"/>
                  </a:lnTo>
                  <a:lnTo>
                    <a:pt x="15708" y="193556"/>
                  </a:lnTo>
                  <a:lnTo>
                    <a:pt x="11426" y="199970"/>
                  </a:lnTo>
                  <a:lnTo>
                    <a:pt x="8464" y="206349"/>
                  </a:lnTo>
                  <a:lnTo>
                    <a:pt x="1905" y="215890"/>
                  </a:lnTo>
                  <a:lnTo>
                    <a:pt x="0" y="222244"/>
                  </a:lnTo>
                  <a:lnTo>
                    <a:pt x="549" y="224362"/>
                  </a:lnTo>
                  <a:lnTo>
                    <a:pt x="1975" y="225774"/>
                  </a:lnTo>
                  <a:lnTo>
                    <a:pt x="3983" y="226715"/>
                  </a:lnTo>
                  <a:lnTo>
                    <a:pt x="5322" y="228401"/>
                  </a:lnTo>
                  <a:lnTo>
                    <a:pt x="7647" y="236633"/>
                  </a:lnTo>
                  <a:lnTo>
                    <a:pt x="18008" y="242737"/>
                  </a:lnTo>
                  <a:lnTo>
                    <a:pt x="29428" y="246192"/>
                  </a:lnTo>
                  <a:lnTo>
                    <a:pt x="67353" y="250412"/>
                  </a:lnTo>
                  <a:lnTo>
                    <a:pt x="84853" y="255169"/>
                  </a:lnTo>
                  <a:lnTo>
                    <a:pt x="120487" y="257055"/>
                  </a:lnTo>
                  <a:lnTo>
                    <a:pt x="150875" y="2476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2" name="SMARTInkShape-Group144"/>
          <p:cNvGrpSpPr/>
          <p:nvPr/>
        </p:nvGrpSpPr>
        <p:grpSpPr>
          <a:xfrm>
            <a:off x="3829057" y="6200895"/>
            <a:ext cx="1466649" cy="371356"/>
            <a:chOff x="3829057" y="6200895"/>
            <a:chExt cx="1466649" cy="371356"/>
          </a:xfrm>
        </p:grpSpPr>
        <p:sp>
          <p:nvSpPr>
            <p:cNvPr id="214" name="SMARTInkShape-641"/>
            <p:cNvSpPr/>
            <p:nvPr>
              <p:custDataLst>
                <p:tags r:id="rId38"/>
              </p:custDataLst>
            </p:nvPr>
          </p:nvSpPr>
          <p:spPr>
            <a:xfrm>
              <a:off x="5133975" y="6239305"/>
              <a:ext cx="161731" cy="332946"/>
            </a:xfrm>
            <a:custGeom>
              <a:avLst/>
              <a:gdLst/>
              <a:ahLst/>
              <a:cxnLst/>
              <a:rect l="0" t="0" r="0" b="0"/>
              <a:pathLst>
                <a:path w="161731" h="332946">
                  <a:moveTo>
                    <a:pt x="95250" y="28145"/>
                  </a:moveTo>
                  <a:lnTo>
                    <a:pt x="95250" y="28145"/>
                  </a:lnTo>
                  <a:lnTo>
                    <a:pt x="95250" y="23089"/>
                  </a:lnTo>
                  <a:lnTo>
                    <a:pt x="96308" y="21600"/>
                  </a:lnTo>
                  <a:lnTo>
                    <a:pt x="98072" y="20606"/>
                  </a:lnTo>
                  <a:lnTo>
                    <a:pt x="100306" y="19944"/>
                  </a:lnTo>
                  <a:lnTo>
                    <a:pt x="101795" y="18444"/>
                  </a:lnTo>
                  <a:lnTo>
                    <a:pt x="103451" y="13956"/>
                  </a:lnTo>
                  <a:lnTo>
                    <a:pt x="104951" y="12335"/>
                  </a:lnTo>
                  <a:lnTo>
                    <a:pt x="109439" y="10535"/>
                  </a:lnTo>
                  <a:lnTo>
                    <a:pt x="111060" y="8997"/>
                  </a:lnTo>
                  <a:lnTo>
                    <a:pt x="113873" y="1021"/>
                  </a:lnTo>
                  <a:lnTo>
                    <a:pt x="116932" y="214"/>
                  </a:lnTo>
                  <a:lnTo>
                    <a:pt x="119230" y="0"/>
                  </a:lnTo>
                  <a:lnTo>
                    <a:pt x="124605" y="2583"/>
                  </a:lnTo>
                  <a:lnTo>
                    <a:pt x="127520" y="4754"/>
                  </a:lnTo>
                  <a:lnTo>
                    <a:pt x="130759" y="9988"/>
                  </a:lnTo>
                  <a:lnTo>
                    <a:pt x="133257" y="15842"/>
                  </a:lnTo>
                  <a:lnTo>
                    <a:pt x="148437" y="41076"/>
                  </a:lnTo>
                  <a:lnTo>
                    <a:pt x="160446" y="87619"/>
                  </a:lnTo>
                  <a:lnTo>
                    <a:pt x="161730" y="133227"/>
                  </a:lnTo>
                  <a:lnTo>
                    <a:pt x="160841" y="180586"/>
                  </a:lnTo>
                  <a:lnTo>
                    <a:pt x="153255" y="208074"/>
                  </a:lnTo>
                  <a:lnTo>
                    <a:pt x="126276" y="248546"/>
                  </a:lnTo>
                  <a:lnTo>
                    <a:pt x="100399" y="277978"/>
                  </a:lnTo>
                  <a:lnTo>
                    <a:pt x="56574" y="310589"/>
                  </a:lnTo>
                  <a:lnTo>
                    <a:pt x="0" y="3329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642"/>
            <p:cNvSpPr/>
            <p:nvPr>
              <p:custDataLst>
                <p:tags r:id="rId39"/>
              </p:custDataLst>
            </p:nvPr>
          </p:nvSpPr>
          <p:spPr>
            <a:xfrm>
              <a:off x="5029200" y="6230674"/>
              <a:ext cx="104776" cy="303307"/>
            </a:xfrm>
            <a:custGeom>
              <a:avLst/>
              <a:gdLst/>
              <a:ahLst/>
              <a:cxnLst/>
              <a:rect l="0" t="0" r="0" b="0"/>
              <a:pathLst>
                <a:path w="104776" h="303307">
                  <a:moveTo>
                    <a:pt x="95250" y="8201"/>
                  </a:moveTo>
                  <a:lnTo>
                    <a:pt x="95250" y="8201"/>
                  </a:lnTo>
                  <a:lnTo>
                    <a:pt x="103451" y="8201"/>
                  </a:lnTo>
                  <a:lnTo>
                    <a:pt x="103892" y="7143"/>
                  </a:lnTo>
                  <a:lnTo>
                    <a:pt x="104659" y="0"/>
                  </a:lnTo>
                  <a:lnTo>
                    <a:pt x="104775" y="13151"/>
                  </a:lnTo>
                  <a:lnTo>
                    <a:pt x="101952" y="18515"/>
                  </a:lnTo>
                  <a:lnTo>
                    <a:pt x="89587" y="33705"/>
                  </a:lnTo>
                  <a:lnTo>
                    <a:pt x="83666" y="46322"/>
                  </a:lnTo>
                  <a:lnTo>
                    <a:pt x="78460" y="54776"/>
                  </a:lnTo>
                  <a:lnTo>
                    <a:pt x="60244" y="97650"/>
                  </a:lnTo>
                  <a:lnTo>
                    <a:pt x="40210" y="144857"/>
                  </a:lnTo>
                  <a:lnTo>
                    <a:pt x="23857" y="177482"/>
                  </a:lnTo>
                  <a:lnTo>
                    <a:pt x="11130" y="223974"/>
                  </a:lnTo>
                  <a:lnTo>
                    <a:pt x="9618" y="267486"/>
                  </a:lnTo>
                  <a:lnTo>
                    <a:pt x="9567" y="276191"/>
                  </a:lnTo>
                  <a:lnTo>
                    <a:pt x="12366" y="283588"/>
                  </a:lnTo>
                  <a:lnTo>
                    <a:pt x="22786" y="296961"/>
                  </a:lnTo>
                  <a:lnTo>
                    <a:pt x="28824" y="300580"/>
                  </a:lnTo>
                  <a:lnTo>
                    <a:pt x="41324" y="302904"/>
                  </a:lnTo>
                  <a:lnTo>
                    <a:pt x="55871" y="303306"/>
                  </a:lnTo>
                  <a:lnTo>
                    <a:pt x="59472" y="302305"/>
                  </a:lnTo>
                  <a:lnTo>
                    <a:pt x="61873" y="300579"/>
                  </a:lnTo>
                  <a:lnTo>
                    <a:pt x="83026" y="274826"/>
                  </a:lnTo>
                  <a:lnTo>
                    <a:pt x="85370" y="259016"/>
                  </a:lnTo>
                  <a:lnTo>
                    <a:pt x="85567" y="252672"/>
                  </a:lnTo>
                  <a:lnTo>
                    <a:pt x="80621" y="238094"/>
                  </a:lnTo>
                  <a:lnTo>
                    <a:pt x="69243" y="218339"/>
                  </a:lnTo>
                  <a:lnTo>
                    <a:pt x="68387" y="214968"/>
                  </a:lnTo>
                  <a:lnTo>
                    <a:pt x="66758" y="212720"/>
                  </a:lnTo>
                  <a:lnTo>
                    <a:pt x="64613" y="211222"/>
                  </a:lnTo>
                  <a:lnTo>
                    <a:pt x="59409" y="208499"/>
                  </a:lnTo>
                  <a:lnTo>
                    <a:pt x="50528" y="202074"/>
                  </a:lnTo>
                  <a:lnTo>
                    <a:pt x="17647" y="189823"/>
                  </a:lnTo>
                  <a:lnTo>
                    <a:pt x="0" y="1891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643"/>
            <p:cNvSpPr/>
            <p:nvPr>
              <p:custDataLst>
                <p:tags r:id="rId40"/>
              </p:custDataLst>
            </p:nvPr>
          </p:nvSpPr>
          <p:spPr>
            <a:xfrm>
              <a:off x="4800600" y="6457950"/>
              <a:ext cx="28576" cy="76201"/>
            </a:xfrm>
            <a:custGeom>
              <a:avLst/>
              <a:gdLst/>
              <a:ahLst/>
              <a:cxnLst/>
              <a:rect l="0" t="0" r="0" b="0"/>
              <a:pathLst>
                <a:path w="28576" h="76201">
                  <a:moveTo>
                    <a:pt x="28575" y="0"/>
                  </a:moveTo>
                  <a:lnTo>
                    <a:pt x="28575" y="0"/>
                  </a:lnTo>
                  <a:lnTo>
                    <a:pt x="28575" y="22390"/>
                  </a:lnTo>
                  <a:lnTo>
                    <a:pt x="25753" y="28648"/>
                  </a:lnTo>
                  <a:lnTo>
                    <a:pt x="13387" y="44460"/>
                  </a:lnTo>
                  <a:lnTo>
                    <a:pt x="10669" y="53977"/>
                  </a:lnTo>
                  <a:lnTo>
                    <a:pt x="10033" y="60327"/>
                  </a:lnTo>
                  <a:lnTo>
                    <a:pt x="6929" y="66676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644"/>
            <p:cNvSpPr/>
            <p:nvPr>
              <p:custDataLst>
                <p:tags r:id="rId41"/>
              </p:custDataLst>
            </p:nvPr>
          </p:nvSpPr>
          <p:spPr>
            <a:xfrm>
              <a:off x="4724400" y="6257925"/>
              <a:ext cx="9526" cy="209551"/>
            </a:xfrm>
            <a:custGeom>
              <a:avLst/>
              <a:gdLst/>
              <a:ahLst/>
              <a:cxnLst/>
              <a:rect l="0" t="0" r="0" b="0"/>
              <a:pathLst>
                <a:path w="9526" h="209551">
                  <a:moveTo>
                    <a:pt x="0" y="0"/>
                  </a:moveTo>
                  <a:lnTo>
                    <a:pt x="0" y="0"/>
                  </a:lnTo>
                  <a:lnTo>
                    <a:pt x="9408" y="0"/>
                  </a:lnTo>
                  <a:lnTo>
                    <a:pt x="9525" y="46346"/>
                  </a:lnTo>
                  <a:lnTo>
                    <a:pt x="9525" y="89012"/>
                  </a:lnTo>
                  <a:lnTo>
                    <a:pt x="9525" y="131504"/>
                  </a:lnTo>
                  <a:lnTo>
                    <a:pt x="9525" y="178205"/>
                  </a:lnTo>
                  <a:lnTo>
                    <a:pt x="9525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645"/>
            <p:cNvSpPr/>
            <p:nvPr>
              <p:custDataLst>
                <p:tags r:id="rId42"/>
              </p:custDataLst>
            </p:nvPr>
          </p:nvSpPr>
          <p:spPr>
            <a:xfrm>
              <a:off x="4505490" y="6200895"/>
              <a:ext cx="104216" cy="285631"/>
            </a:xfrm>
            <a:custGeom>
              <a:avLst/>
              <a:gdLst/>
              <a:ahLst/>
              <a:cxnLst/>
              <a:rect l="0" t="0" r="0" b="0"/>
              <a:pathLst>
                <a:path w="104216" h="285631">
                  <a:moveTo>
                    <a:pt x="85560" y="28455"/>
                  </a:moveTo>
                  <a:lnTo>
                    <a:pt x="85560" y="28455"/>
                  </a:lnTo>
                  <a:lnTo>
                    <a:pt x="93761" y="20254"/>
                  </a:lnTo>
                  <a:lnTo>
                    <a:pt x="94968" y="10845"/>
                  </a:lnTo>
                  <a:lnTo>
                    <a:pt x="96066" y="10365"/>
                  </a:lnTo>
                  <a:lnTo>
                    <a:pt x="100107" y="9832"/>
                  </a:lnTo>
                  <a:lnTo>
                    <a:pt x="101607" y="8631"/>
                  </a:lnTo>
                  <a:lnTo>
                    <a:pt x="104215" y="1242"/>
                  </a:lnTo>
                  <a:lnTo>
                    <a:pt x="103288" y="787"/>
                  </a:lnTo>
                  <a:lnTo>
                    <a:pt x="96374" y="0"/>
                  </a:lnTo>
                  <a:lnTo>
                    <a:pt x="87735" y="6449"/>
                  </a:lnTo>
                  <a:lnTo>
                    <a:pt x="78914" y="9588"/>
                  </a:lnTo>
                  <a:lnTo>
                    <a:pt x="63296" y="22547"/>
                  </a:lnTo>
                  <a:lnTo>
                    <a:pt x="37934" y="66820"/>
                  </a:lnTo>
                  <a:lnTo>
                    <a:pt x="15710" y="111021"/>
                  </a:lnTo>
                  <a:lnTo>
                    <a:pt x="2657" y="150296"/>
                  </a:lnTo>
                  <a:lnTo>
                    <a:pt x="0" y="196614"/>
                  </a:lnTo>
                  <a:lnTo>
                    <a:pt x="926" y="222107"/>
                  </a:lnTo>
                  <a:lnTo>
                    <a:pt x="13097" y="253877"/>
                  </a:lnTo>
                  <a:lnTo>
                    <a:pt x="22226" y="267873"/>
                  </a:lnTo>
                  <a:lnTo>
                    <a:pt x="28484" y="272446"/>
                  </a:lnTo>
                  <a:lnTo>
                    <a:pt x="58840" y="284092"/>
                  </a:lnTo>
                  <a:lnTo>
                    <a:pt x="95085" y="2856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646"/>
            <p:cNvSpPr/>
            <p:nvPr>
              <p:custDataLst>
                <p:tags r:id="rId43"/>
              </p:custDataLst>
            </p:nvPr>
          </p:nvSpPr>
          <p:spPr>
            <a:xfrm>
              <a:off x="4276725" y="6210353"/>
              <a:ext cx="113868" cy="274680"/>
            </a:xfrm>
            <a:custGeom>
              <a:avLst/>
              <a:gdLst/>
              <a:ahLst/>
              <a:cxnLst/>
              <a:rect l="0" t="0" r="0" b="0"/>
              <a:pathLst>
                <a:path w="113868" h="274680">
                  <a:moveTo>
                    <a:pt x="38100" y="76147"/>
                  </a:moveTo>
                  <a:lnTo>
                    <a:pt x="38100" y="76147"/>
                  </a:lnTo>
                  <a:lnTo>
                    <a:pt x="38100" y="66656"/>
                  </a:lnTo>
                  <a:lnTo>
                    <a:pt x="33043" y="66632"/>
                  </a:lnTo>
                  <a:lnTo>
                    <a:pt x="31554" y="67687"/>
                  </a:lnTo>
                  <a:lnTo>
                    <a:pt x="30561" y="69449"/>
                  </a:lnTo>
                  <a:lnTo>
                    <a:pt x="28968" y="79880"/>
                  </a:lnTo>
                  <a:lnTo>
                    <a:pt x="28580" y="124615"/>
                  </a:lnTo>
                  <a:lnTo>
                    <a:pt x="28575" y="168272"/>
                  </a:lnTo>
                  <a:lnTo>
                    <a:pt x="27517" y="211617"/>
                  </a:lnTo>
                  <a:lnTo>
                    <a:pt x="20374" y="231165"/>
                  </a:lnTo>
                  <a:lnTo>
                    <a:pt x="19053" y="256955"/>
                  </a:lnTo>
                  <a:lnTo>
                    <a:pt x="19050" y="212064"/>
                  </a:lnTo>
                  <a:lnTo>
                    <a:pt x="19050" y="166318"/>
                  </a:lnTo>
                  <a:lnTo>
                    <a:pt x="19050" y="123103"/>
                  </a:lnTo>
                  <a:lnTo>
                    <a:pt x="19050" y="76924"/>
                  </a:lnTo>
                  <a:lnTo>
                    <a:pt x="20108" y="63793"/>
                  </a:lnTo>
                  <a:lnTo>
                    <a:pt x="30809" y="21839"/>
                  </a:lnTo>
                  <a:lnTo>
                    <a:pt x="34859" y="13910"/>
                  </a:lnTo>
                  <a:lnTo>
                    <a:pt x="36660" y="6859"/>
                  </a:lnTo>
                  <a:lnTo>
                    <a:pt x="38198" y="4555"/>
                  </a:lnTo>
                  <a:lnTo>
                    <a:pt x="40282" y="3019"/>
                  </a:lnTo>
                  <a:lnTo>
                    <a:pt x="46174" y="553"/>
                  </a:lnTo>
                  <a:lnTo>
                    <a:pt x="60755" y="0"/>
                  </a:lnTo>
                  <a:lnTo>
                    <a:pt x="66866" y="2792"/>
                  </a:lnTo>
                  <a:lnTo>
                    <a:pt x="69978" y="5018"/>
                  </a:lnTo>
                  <a:lnTo>
                    <a:pt x="72052" y="8620"/>
                  </a:lnTo>
                  <a:lnTo>
                    <a:pt x="77087" y="23801"/>
                  </a:lnTo>
                  <a:lnTo>
                    <a:pt x="88928" y="41704"/>
                  </a:lnTo>
                  <a:lnTo>
                    <a:pt x="102419" y="85700"/>
                  </a:lnTo>
                  <a:lnTo>
                    <a:pt x="106899" y="104731"/>
                  </a:lnTo>
                  <a:lnTo>
                    <a:pt x="112107" y="123774"/>
                  </a:lnTo>
                  <a:lnTo>
                    <a:pt x="113867" y="149172"/>
                  </a:lnTo>
                  <a:lnTo>
                    <a:pt x="105632" y="193622"/>
                  </a:lnTo>
                  <a:lnTo>
                    <a:pt x="103971" y="212672"/>
                  </a:lnTo>
                  <a:lnTo>
                    <a:pt x="97246" y="230664"/>
                  </a:lnTo>
                  <a:lnTo>
                    <a:pt x="72980" y="260132"/>
                  </a:lnTo>
                  <a:lnTo>
                    <a:pt x="66655" y="263751"/>
                  </a:lnTo>
                  <a:lnTo>
                    <a:pt x="36248" y="274679"/>
                  </a:lnTo>
                  <a:lnTo>
                    <a:pt x="26341" y="272686"/>
                  </a:lnTo>
                  <a:lnTo>
                    <a:pt x="20736" y="270673"/>
                  </a:lnTo>
                  <a:lnTo>
                    <a:pt x="16999" y="268273"/>
                  </a:lnTo>
                  <a:lnTo>
                    <a:pt x="0" y="2475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647"/>
            <p:cNvSpPr/>
            <p:nvPr>
              <p:custDataLst>
                <p:tags r:id="rId44"/>
              </p:custDataLst>
            </p:nvPr>
          </p:nvSpPr>
          <p:spPr>
            <a:xfrm>
              <a:off x="4029075" y="6277584"/>
              <a:ext cx="161522" cy="208384"/>
            </a:xfrm>
            <a:custGeom>
              <a:avLst/>
              <a:gdLst/>
              <a:ahLst/>
              <a:cxnLst/>
              <a:rect l="0" t="0" r="0" b="0"/>
              <a:pathLst>
                <a:path w="161522" h="208384">
                  <a:moveTo>
                    <a:pt x="0" y="56541"/>
                  </a:moveTo>
                  <a:lnTo>
                    <a:pt x="0" y="56541"/>
                  </a:lnTo>
                  <a:lnTo>
                    <a:pt x="5057" y="51485"/>
                  </a:lnTo>
                  <a:lnTo>
                    <a:pt x="7539" y="46180"/>
                  </a:lnTo>
                  <a:lnTo>
                    <a:pt x="8201" y="43284"/>
                  </a:lnTo>
                  <a:lnTo>
                    <a:pt x="9701" y="41353"/>
                  </a:lnTo>
                  <a:lnTo>
                    <a:pt x="14189" y="39208"/>
                  </a:lnTo>
                  <a:lnTo>
                    <a:pt x="15809" y="37578"/>
                  </a:lnTo>
                  <a:lnTo>
                    <a:pt x="18624" y="29440"/>
                  </a:lnTo>
                  <a:lnTo>
                    <a:pt x="19012" y="36296"/>
                  </a:lnTo>
                  <a:lnTo>
                    <a:pt x="19050" y="82143"/>
                  </a:lnTo>
                  <a:lnTo>
                    <a:pt x="19050" y="129698"/>
                  </a:lnTo>
                  <a:lnTo>
                    <a:pt x="19050" y="176822"/>
                  </a:lnTo>
                  <a:lnTo>
                    <a:pt x="19050" y="208383"/>
                  </a:lnTo>
                  <a:lnTo>
                    <a:pt x="19050" y="203720"/>
                  </a:lnTo>
                  <a:lnTo>
                    <a:pt x="16228" y="198506"/>
                  </a:lnTo>
                  <a:lnTo>
                    <a:pt x="13993" y="195635"/>
                  </a:lnTo>
                  <a:lnTo>
                    <a:pt x="11511" y="186799"/>
                  </a:lnTo>
                  <a:lnTo>
                    <a:pt x="9642" y="145261"/>
                  </a:lnTo>
                  <a:lnTo>
                    <a:pt x="9535" y="99124"/>
                  </a:lnTo>
                  <a:lnTo>
                    <a:pt x="9525" y="51630"/>
                  </a:lnTo>
                  <a:lnTo>
                    <a:pt x="10583" y="26133"/>
                  </a:lnTo>
                  <a:lnTo>
                    <a:pt x="18933" y="0"/>
                  </a:lnTo>
                  <a:lnTo>
                    <a:pt x="19016" y="4628"/>
                  </a:lnTo>
                  <a:lnTo>
                    <a:pt x="21857" y="9832"/>
                  </a:lnTo>
                  <a:lnTo>
                    <a:pt x="25589" y="15673"/>
                  </a:lnTo>
                  <a:lnTo>
                    <a:pt x="28749" y="24912"/>
                  </a:lnTo>
                  <a:lnTo>
                    <a:pt x="41716" y="45739"/>
                  </a:lnTo>
                  <a:lnTo>
                    <a:pt x="60729" y="92840"/>
                  </a:lnTo>
                  <a:lnTo>
                    <a:pt x="85741" y="139498"/>
                  </a:lnTo>
                  <a:lnTo>
                    <a:pt x="110068" y="167557"/>
                  </a:lnTo>
                  <a:lnTo>
                    <a:pt x="112419" y="173968"/>
                  </a:lnTo>
                  <a:lnTo>
                    <a:pt x="115163" y="176101"/>
                  </a:lnTo>
                  <a:lnTo>
                    <a:pt x="130537" y="179804"/>
                  </a:lnTo>
                  <a:lnTo>
                    <a:pt x="134922" y="177294"/>
                  </a:lnTo>
                  <a:lnTo>
                    <a:pt x="137573" y="175143"/>
                  </a:lnTo>
                  <a:lnTo>
                    <a:pt x="140519" y="169931"/>
                  </a:lnTo>
                  <a:lnTo>
                    <a:pt x="151750" y="127661"/>
                  </a:lnTo>
                  <a:lnTo>
                    <a:pt x="153169" y="113550"/>
                  </a:lnTo>
                  <a:lnTo>
                    <a:pt x="159882" y="93045"/>
                  </a:lnTo>
                  <a:lnTo>
                    <a:pt x="161521" y="68926"/>
                  </a:lnTo>
                  <a:lnTo>
                    <a:pt x="152570" y="21507"/>
                  </a:lnTo>
                  <a:lnTo>
                    <a:pt x="152400" y="89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648"/>
            <p:cNvSpPr/>
            <p:nvPr>
              <p:custDataLst>
                <p:tags r:id="rId45"/>
              </p:custDataLst>
            </p:nvPr>
          </p:nvSpPr>
          <p:spPr>
            <a:xfrm>
              <a:off x="3829057" y="6206180"/>
              <a:ext cx="114163" cy="297775"/>
            </a:xfrm>
            <a:custGeom>
              <a:avLst/>
              <a:gdLst/>
              <a:ahLst/>
              <a:cxnLst/>
              <a:rect l="0" t="0" r="0" b="0"/>
              <a:pathLst>
                <a:path w="114163" h="297775">
                  <a:moveTo>
                    <a:pt x="38093" y="99370"/>
                  </a:moveTo>
                  <a:lnTo>
                    <a:pt x="38093" y="99370"/>
                  </a:lnTo>
                  <a:lnTo>
                    <a:pt x="29892" y="91169"/>
                  </a:lnTo>
                  <a:lnTo>
                    <a:pt x="28602" y="80747"/>
                  </a:lnTo>
                  <a:lnTo>
                    <a:pt x="19077" y="80320"/>
                  </a:lnTo>
                  <a:lnTo>
                    <a:pt x="19043" y="122882"/>
                  </a:lnTo>
                  <a:lnTo>
                    <a:pt x="19043" y="166121"/>
                  </a:lnTo>
                  <a:lnTo>
                    <a:pt x="17985" y="197805"/>
                  </a:lnTo>
                  <a:lnTo>
                    <a:pt x="10401" y="235896"/>
                  </a:lnTo>
                  <a:lnTo>
                    <a:pt x="9541" y="282286"/>
                  </a:lnTo>
                  <a:lnTo>
                    <a:pt x="9528" y="286499"/>
                  </a:lnTo>
                  <a:lnTo>
                    <a:pt x="6700" y="291194"/>
                  </a:lnTo>
                  <a:lnTo>
                    <a:pt x="1318" y="297774"/>
                  </a:lnTo>
                  <a:lnTo>
                    <a:pt x="876" y="297256"/>
                  </a:lnTo>
                  <a:lnTo>
                    <a:pt x="0" y="255766"/>
                  </a:lnTo>
                  <a:lnTo>
                    <a:pt x="1053" y="232140"/>
                  </a:lnTo>
                  <a:lnTo>
                    <a:pt x="8194" y="188024"/>
                  </a:lnTo>
                  <a:lnTo>
                    <a:pt x="9257" y="147574"/>
                  </a:lnTo>
                  <a:lnTo>
                    <a:pt x="9466" y="109010"/>
                  </a:lnTo>
                  <a:lnTo>
                    <a:pt x="12325" y="83177"/>
                  </a:lnTo>
                  <a:lnTo>
                    <a:pt x="26851" y="36037"/>
                  </a:lnTo>
                  <a:lnTo>
                    <a:pt x="30627" y="26067"/>
                  </a:lnTo>
                  <a:lnTo>
                    <a:pt x="50914" y="1114"/>
                  </a:lnTo>
                  <a:lnTo>
                    <a:pt x="54048" y="0"/>
                  </a:lnTo>
                  <a:lnTo>
                    <a:pt x="57196" y="314"/>
                  </a:lnTo>
                  <a:lnTo>
                    <a:pt x="66684" y="2993"/>
                  </a:lnTo>
                  <a:lnTo>
                    <a:pt x="79371" y="3897"/>
                  </a:lnTo>
                  <a:lnTo>
                    <a:pt x="85720" y="6843"/>
                  </a:lnTo>
                  <a:lnTo>
                    <a:pt x="98418" y="17358"/>
                  </a:lnTo>
                  <a:lnTo>
                    <a:pt x="101946" y="26231"/>
                  </a:lnTo>
                  <a:lnTo>
                    <a:pt x="104572" y="36172"/>
                  </a:lnTo>
                  <a:lnTo>
                    <a:pt x="110942" y="48777"/>
                  </a:lnTo>
                  <a:lnTo>
                    <a:pt x="114162" y="96327"/>
                  </a:lnTo>
                  <a:lnTo>
                    <a:pt x="109198" y="115284"/>
                  </a:lnTo>
                  <a:lnTo>
                    <a:pt x="85643" y="154288"/>
                  </a:lnTo>
                  <a:lnTo>
                    <a:pt x="63489" y="178614"/>
                  </a:lnTo>
                  <a:lnTo>
                    <a:pt x="54319" y="182215"/>
                  </a:lnTo>
                  <a:lnTo>
                    <a:pt x="24185" y="185045"/>
                  </a:lnTo>
                  <a:lnTo>
                    <a:pt x="18506" y="182251"/>
                  </a:lnTo>
                  <a:lnTo>
                    <a:pt x="432" y="166472"/>
                  </a:lnTo>
                  <a:lnTo>
                    <a:pt x="8232" y="166082"/>
                  </a:lnTo>
                  <a:lnTo>
                    <a:pt x="16868" y="172598"/>
                  </a:lnTo>
                  <a:lnTo>
                    <a:pt x="25689" y="175748"/>
                  </a:lnTo>
                  <a:lnTo>
                    <a:pt x="35006" y="181855"/>
                  </a:lnTo>
                  <a:lnTo>
                    <a:pt x="44469" y="185193"/>
                  </a:lnTo>
                  <a:lnTo>
                    <a:pt x="65378" y="203282"/>
                  </a:lnTo>
                  <a:lnTo>
                    <a:pt x="71386" y="211875"/>
                  </a:lnTo>
                  <a:lnTo>
                    <a:pt x="77591" y="222663"/>
                  </a:lnTo>
                  <a:lnTo>
                    <a:pt x="91194" y="239000"/>
                  </a:lnTo>
                  <a:lnTo>
                    <a:pt x="97265" y="251756"/>
                  </a:lnTo>
                  <a:lnTo>
                    <a:pt x="104768" y="2612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8" name="SMARTInkShape-Group145"/>
          <p:cNvGrpSpPr/>
          <p:nvPr/>
        </p:nvGrpSpPr>
        <p:grpSpPr>
          <a:xfrm>
            <a:off x="3038475" y="6257925"/>
            <a:ext cx="514351" cy="360147"/>
            <a:chOff x="3038475" y="6257925"/>
            <a:chExt cx="514351" cy="360147"/>
          </a:xfrm>
        </p:grpSpPr>
        <p:sp>
          <p:nvSpPr>
            <p:cNvPr id="223" name="SMARTInkShape-649"/>
            <p:cNvSpPr/>
            <p:nvPr>
              <p:custDataLst>
                <p:tags r:id="rId33"/>
              </p:custDataLst>
            </p:nvPr>
          </p:nvSpPr>
          <p:spPr>
            <a:xfrm>
              <a:off x="3390900" y="6505575"/>
              <a:ext cx="161926" cy="19051"/>
            </a:xfrm>
            <a:custGeom>
              <a:avLst/>
              <a:gdLst/>
              <a:ahLst/>
              <a:cxnLst/>
              <a:rect l="0" t="0" r="0" b="0"/>
              <a:pathLst>
                <a:path w="161926" h="19051">
                  <a:moveTo>
                    <a:pt x="0" y="19050"/>
                  </a:moveTo>
                  <a:lnTo>
                    <a:pt x="0" y="19050"/>
                  </a:lnTo>
                  <a:lnTo>
                    <a:pt x="31799" y="19050"/>
                  </a:lnTo>
                  <a:lnTo>
                    <a:pt x="79272" y="10113"/>
                  </a:lnTo>
                  <a:lnTo>
                    <a:pt x="116625" y="8544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650"/>
            <p:cNvSpPr/>
            <p:nvPr>
              <p:custDataLst>
                <p:tags r:id="rId34"/>
              </p:custDataLst>
            </p:nvPr>
          </p:nvSpPr>
          <p:spPr>
            <a:xfrm>
              <a:off x="3391017" y="6410359"/>
              <a:ext cx="142759" cy="9492"/>
            </a:xfrm>
            <a:custGeom>
              <a:avLst/>
              <a:gdLst/>
              <a:ahLst/>
              <a:cxnLst/>
              <a:rect l="0" t="0" r="0" b="0"/>
              <a:pathLst>
                <a:path w="142759" h="9492">
                  <a:moveTo>
                    <a:pt x="9408" y="9491"/>
                  </a:moveTo>
                  <a:lnTo>
                    <a:pt x="9408" y="9491"/>
                  </a:lnTo>
                  <a:lnTo>
                    <a:pt x="9408" y="4003"/>
                  </a:lnTo>
                  <a:lnTo>
                    <a:pt x="9408" y="8560"/>
                  </a:lnTo>
                  <a:lnTo>
                    <a:pt x="276" y="9467"/>
                  </a:lnTo>
                  <a:lnTo>
                    <a:pt x="0" y="9484"/>
                  </a:lnTo>
                  <a:lnTo>
                    <a:pt x="41172" y="9491"/>
                  </a:lnTo>
                  <a:lnTo>
                    <a:pt x="85856" y="554"/>
                  </a:lnTo>
                  <a:lnTo>
                    <a:pt x="125016" y="0"/>
                  </a:lnTo>
                  <a:lnTo>
                    <a:pt x="132403" y="2803"/>
                  </a:lnTo>
                  <a:lnTo>
                    <a:pt x="142758" y="94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651"/>
            <p:cNvSpPr/>
            <p:nvPr>
              <p:custDataLst>
                <p:tags r:id="rId35"/>
              </p:custDataLst>
            </p:nvPr>
          </p:nvSpPr>
          <p:spPr>
            <a:xfrm>
              <a:off x="3105673" y="6286631"/>
              <a:ext cx="228068" cy="323720"/>
            </a:xfrm>
            <a:custGeom>
              <a:avLst/>
              <a:gdLst/>
              <a:ahLst/>
              <a:cxnLst/>
              <a:rect l="0" t="0" r="0" b="0"/>
              <a:pathLst>
                <a:path w="228068" h="323720">
                  <a:moveTo>
                    <a:pt x="218552" y="37969"/>
                  </a:moveTo>
                  <a:lnTo>
                    <a:pt x="218552" y="37969"/>
                  </a:lnTo>
                  <a:lnTo>
                    <a:pt x="218552" y="32913"/>
                  </a:lnTo>
                  <a:lnTo>
                    <a:pt x="221374" y="27608"/>
                  </a:lnTo>
                  <a:lnTo>
                    <a:pt x="225098" y="21722"/>
                  </a:lnTo>
                  <a:lnTo>
                    <a:pt x="227684" y="11227"/>
                  </a:lnTo>
                  <a:lnTo>
                    <a:pt x="228067" y="309"/>
                  </a:lnTo>
                  <a:lnTo>
                    <a:pt x="223017" y="0"/>
                  </a:lnTo>
                  <a:lnTo>
                    <a:pt x="221529" y="1015"/>
                  </a:lnTo>
                  <a:lnTo>
                    <a:pt x="220537" y="2749"/>
                  </a:lnTo>
                  <a:lnTo>
                    <a:pt x="218944" y="8082"/>
                  </a:lnTo>
                  <a:lnTo>
                    <a:pt x="186756" y="49383"/>
                  </a:lnTo>
                  <a:lnTo>
                    <a:pt x="183254" y="59270"/>
                  </a:lnTo>
                  <a:lnTo>
                    <a:pt x="182320" y="64870"/>
                  </a:lnTo>
                  <a:lnTo>
                    <a:pt x="155673" y="108965"/>
                  </a:lnTo>
                  <a:lnTo>
                    <a:pt x="139652" y="140776"/>
                  </a:lnTo>
                  <a:lnTo>
                    <a:pt x="125324" y="164034"/>
                  </a:lnTo>
                  <a:lnTo>
                    <a:pt x="111554" y="188210"/>
                  </a:lnTo>
                  <a:lnTo>
                    <a:pt x="77398" y="234693"/>
                  </a:lnTo>
                  <a:lnTo>
                    <a:pt x="41921" y="278203"/>
                  </a:lnTo>
                  <a:lnTo>
                    <a:pt x="22863" y="301122"/>
                  </a:lnTo>
                  <a:lnTo>
                    <a:pt x="16561" y="314120"/>
                  </a:lnTo>
                  <a:lnTo>
                    <a:pt x="14041" y="317320"/>
                  </a:lnTo>
                  <a:lnTo>
                    <a:pt x="8420" y="320875"/>
                  </a:lnTo>
                  <a:lnTo>
                    <a:pt x="0" y="323552"/>
                  </a:lnTo>
                  <a:lnTo>
                    <a:pt x="9002" y="3237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652"/>
            <p:cNvSpPr/>
            <p:nvPr>
              <p:custDataLst>
                <p:tags r:id="rId36"/>
              </p:custDataLst>
            </p:nvPr>
          </p:nvSpPr>
          <p:spPr>
            <a:xfrm>
              <a:off x="3105150" y="6267453"/>
              <a:ext cx="218956" cy="350619"/>
            </a:xfrm>
            <a:custGeom>
              <a:avLst/>
              <a:gdLst/>
              <a:ahLst/>
              <a:cxnLst/>
              <a:rect l="0" t="0" r="0" b="0"/>
              <a:pathLst>
                <a:path w="218956" h="350619">
                  <a:moveTo>
                    <a:pt x="0" y="28572"/>
                  </a:moveTo>
                  <a:lnTo>
                    <a:pt x="0" y="28572"/>
                  </a:lnTo>
                  <a:lnTo>
                    <a:pt x="0" y="10962"/>
                  </a:lnTo>
                  <a:lnTo>
                    <a:pt x="1058" y="10482"/>
                  </a:lnTo>
                  <a:lnTo>
                    <a:pt x="5056" y="9949"/>
                  </a:lnTo>
                  <a:lnTo>
                    <a:pt x="6546" y="8748"/>
                  </a:lnTo>
                  <a:lnTo>
                    <a:pt x="9510" y="51"/>
                  </a:lnTo>
                  <a:lnTo>
                    <a:pt x="9524" y="0"/>
                  </a:lnTo>
                  <a:lnTo>
                    <a:pt x="9525" y="8198"/>
                  </a:lnTo>
                  <a:lnTo>
                    <a:pt x="16071" y="16865"/>
                  </a:lnTo>
                  <a:lnTo>
                    <a:pt x="19226" y="25690"/>
                  </a:lnTo>
                  <a:lnTo>
                    <a:pt x="44537" y="70226"/>
                  </a:lnTo>
                  <a:lnTo>
                    <a:pt x="69502" y="114319"/>
                  </a:lnTo>
                  <a:lnTo>
                    <a:pt x="102201" y="159938"/>
                  </a:lnTo>
                  <a:lnTo>
                    <a:pt x="127915" y="193410"/>
                  </a:lnTo>
                  <a:lnTo>
                    <a:pt x="145263" y="213703"/>
                  </a:lnTo>
                  <a:lnTo>
                    <a:pt x="174473" y="259458"/>
                  </a:lnTo>
                  <a:lnTo>
                    <a:pt x="195499" y="297311"/>
                  </a:lnTo>
                  <a:lnTo>
                    <a:pt x="208883" y="334695"/>
                  </a:lnTo>
                  <a:lnTo>
                    <a:pt x="209105" y="337428"/>
                  </a:lnTo>
                  <a:lnTo>
                    <a:pt x="212175" y="343289"/>
                  </a:lnTo>
                  <a:lnTo>
                    <a:pt x="217712" y="350618"/>
                  </a:lnTo>
                  <a:lnTo>
                    <a:pt x="218166" y="350161"/>
                  </a:lnTo>
                  <a:lnTo>
                    <a:pt x="218955" y="339006"/>
                  </a:lnTo>
                  <a:lnTo>
                    <a:pt x="216200" y="333053"/>
                  </a:lnTo>
                  <a:lnTo>
                    <a:pt x="209550" y="3238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653"/>
            <p:cNvSpPr/>
            <p:nvPr>
              <p:custDataLst>
                <p:tags r:id="rId37"/>
              </p:custDataLst>
            </p:nvPr>
          </p:nvSpPr>
          <p:spPr>
            <a:xfrm>
              <a:off x="3038475" y="6257925"/>
              <a:ext cx="9526" cy="104776"/>
            </a:xfrm>
            <a:custGeom>
              <a:avLst/>
              <a:gdLst/>
              <a:ahLst/>
              <a:cxnLst/>
              <a:rect l="0" t="0" r="0" b="0"/>
              <a:pathLst>
                <a:path w="9526" h="104776">
                  <a:moveTo>
                    <a:pt x="0" y="104775"/>
                  </a:moveTo>
                  <a:lnTo>
                    <a:pt x="0" y="104775"/>
                  </a:lnTo>
                  <a:lnTo>
                    <a:pt x="1058" y="65736"/>
                  </a:lnTo>
                  <a:lnTo>
                    <a:pt x="8201" y="21932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3" name="SMARTInkShape-Group146"/>
          <p:cNvGrpSpPr/>
          <p:nvPr/>
        </p:nvGrpSpPr>
        <p:grpSpPr>
          <a:xfrm>
            <a:off x="6638925" y="6229350"/>
            <a:ext cx="619126" cy="313754"/>
            <a:chOff x="6638925" y="6229350"/>
            <a:chExt cx="619126" cy="313754"/>
          </a:xfrm>
        </p:grpSpPr>
        <p:sp>
          <p:nvSpPr>
            <p:cNvPr id="229" name="SMARTInkShape-654"/>
            <p:cNvSpPr/>
            <p:nvPr>
              <p:custDataLst>
                <p:tags r:id="rId29"/>
              </p:custDataLst>
            </p:nvPr>
          </p:nvSpPr>
          <p:spPr>
            <a:xfrm>
              <a:off x="7048733" y="6438900"/>
              <a:ext cx="209318" cy="52638"/>
            </a:xfrm>
            <a:custGeom>
              <a:avLst/>
              <a:gdLst/>
              <a:ahLst/>
              <a:cxnLst/>
              <a:rect l="0" t="0" r="0" b="0"/>
              <a:pathLst>
                <a:path w="209318" h="52638">
                  <a:moveTo>
                    <a:pt x="18817" y="28575"/>
                  </a:moveTo>
                  <a:lnTo>
                    <a:pt x="18817" y="28575"/>
                  </a:lnTo>
                  <a:lnTo>
                    <a:pt x="18817" y="33631"/>
                  </a:lnTo>
                  <a:lnTo>
                    <a:pt x="13172" y="38936"/>
                  </a:lnTo>
                  <a:lnTo>
                    <a:pt x="0" y="47475"/>
                  </a:lnTo>
                  <a:lnTo>
                    <a:pt x="4893" y="52637"/>
                  </a:lnTo>
                  <a:lnTo>
                    <a:pt x="18626" y="52322"/>
                  </a:lnTo>
                  <a:lnTo>
                    <a:pt x="36047" y="49017"/>
                  </a:lnTo>
                  <a:lnTo>
                    <a:pt x="37507" y="47900"/>
                  </a:lnTo>
                  <a:lnTo>
                    <a:pt x="81707" y="39431"/>
                  </a:lnTo>
                  <a:lnTo>
                    <a:pt x="124348" y="27914"/>
                  </a:lnTo>
                  <a:lnTo>
                    <a:pt x="171316" y="12613"/>
                  </a:lnTo>
                  <a:lnTo>
                    <a:pt x="2093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655"/>
            <p:cNvSpPr/>
            <p:nvPr>
              <p:custDataLst>
                <p:tags r:id="rId30"/>
              </p:custDataLst>
            </p:nvPr>
          </p:nvSpPr>
          <p:spPr>
            <a:xfrm>
              <a:off x="7048500" y="6372225"/>
              <a:ext cx="133351" cy="19051"/>
            </a:xfrm>
            <a:custGeom>
              <a:avLst/>
              <a:gdLst/>
              <a:ahLst/>
              <a:cxnLst/>
              <a:rect l="0" t="0" r="0" b="0"/>
              <a:pathLst>
                <a:path w="133351" h="19051">
                  <a:moveTo>
                    <a:pt x="0" y="0"/>
                  </a:moveTo>
                  <a:lnTo>
                    <a:pt x="0" y="0"/>
                  </a:lnTo>
                  <a:lnTo>
                    <a:pt x="0" y="18655"/>
                  </a:lnTo>
                  <a:lnTo>
                    <a:pt x="46346" y="19050"/>
                  </a:lnTo>
                  <a:lnTo>
                    <a:pt x="92173" y="19050"/>
                  </a:lnTo>
                  <a:lnTo>
                    <a:pt x="1333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656"/>
            <p:cNvSpPr/>
            <p:nvPr>
              <p:custDataLst>
                <p:tags r:id="rId31"/>
              </p:custDataLst>
            </p:nvPr>
          </p:nvSpPr>
          <p:spPr>
            <a:xfrm>
              <a:off x="6638925" y="6240233"/>
              <a:ext cx="285751" cy="302871"/>
            </a:xfrm>
            <a:custGeom>
              <a:avLst/>
              <a:gdLst/>
              <a:ahLst/>
              <a:cxnLst/>
              <a:rect l="0" t="0" r="0" b="0"/>
              <a:pathLst>
                <a:path w="285751" h="302871">
                  <a:moveTo>
                    <a:pt x="285750" y="17692"/>
                  </a:moveTo>
                  <a:lnTo>
                    <a:pt x="285750" y="17692"/>
                  </a:lnTo>
                  <a:lnTo>
                    <a:pt x="285750" y="8560"/>
                  </a:lnTo>
                  <a:lnTo>
                    <a:pt x="277550" y="0"/>
                  </a:lnTo>
                  <a:lnTo>
                    <a:pt x="276049" y="606"/>
                  </a:lnTo>
                  <a:lnTo>
                    <a:pt x="244347" y="30525"/>
                  </a:lnTo>
                  <a:lnTo>
                    <a:pt x="210840" y="73160"/>
                  </a:lnTo>
                  <a:lnTo>
                    <a:pt x="174710" y="116204"/>
                  </a:lnTo>
                  <a:lnTo>
                    <a:pt x="133169" y="160572"/>
                  </a:lnTo>
                  <a:lnTo>
                    <a:pt x="88888" y="205017"/>
                  </a:lnTo>
                  <a:lnTo>
                    <a:pt x="55856" y="243117"/>
                  </a:lnTo>
                  <a:lnTo>
                    <a:pt x="40588" y="267459"/>
                  </a:lnTo>
                  <a:lnTo>
                    <a:pt x="593" y="302870"/>
                  </a:lnTo>
                  <a:lnTo>
                    <a:pt x="0" y="293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657"/>
            <p:cNvSpPr/>
            <p:nvPr>
              <p:custDataLst>
                <p:tags r:id="rId32"/>
              </p:custDataLst>
            </p:nvPr>
          </p:nvSpPr>
          <p:spPr>
            <a:xfrm>
              <a:off x="6686550" y="6229350"/>
              <a:ext cx="208059" cy="274735"/>
            </a:xfrm>
            <a:custGeom>
              <a:avLst/>
              <a:gdLst/>
              <a:ahLst/>
              <a:cxnLst/>
              <a:rect l="0" t="0" r="0" b="0"/>
              <a:pathLst>
                <a:path w="208059" h="274735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5" y="1058"/>
                  </a:lnTo>
                  <a:lnTo>
                    <a:pt x="7538" y="2822"/>
                  </a:lnTo>
                  <a:lnTo>
                    <a:pt x="8200" y="5056"/>
                  </a:lnTo>
                  <a:lnTo>
                    <a:pt x="9701" y="6545"/>
                  </a:lnTo>
                  <a:lnTo>
                    <a:pt x="19711" y="11759"/>
                  </a:lnTo>
                  <a:lnTo>
                    <a:pt x="22666" y="14189"/>
                  </a:lnTo>
                  <a:lnTo>
                    <a:pt x="25949" y="19712"/>
                  </a:lnTo>
                  <a:lnTo>
                    <a:pt x="28466" y="25693"/>
                  </a:lnTo>
                  <a:lnTo>
                    <a:pt x="57203" y="68915"/>
                  </a:lnTo>
                  <a:lnTo>
                    <a:pt x="87579" y="111256"/>
                  </a:lnTo>
                  <a:lnTo>
                    <a:pt x="118652" y="155582"/>
                  </a:lnTo>
                  <a:lnTo>
                    <a:pt x="160120" y="201319"/>
                  </a:lnTo>
                  <a:lnTo>
                    <a:pt x="195705" y="244181"/>
                  </a:lnTo>
                  <a:lnTo>
                    <a:pt x="201994" y="257117"/>
                  </a:lnTo>
                  <a:lnTo>
                    <a:pt x="208058" y="264807"/>
                  </a:lnTo>
                  <a:lnTo>
                    <a:pt x="207497" y="266496"/>
                  </a:lnTo>
                  <a:lnTo>
                    <a:pt x="201219" y="274734"/>
                  </a:lnTo>
                  <a:lnTo>
                    <a:pt x="200820" y="274173"/>
                  </a:lnTo>
                  <a:lnTo>
                    <a:pt x="200130" y="267894"/>
                  </a:lnTo>
                  <a:lnTo>
                    <a:pt x="190500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0" name="SMARTInkShape-Group147"/>
          <p:cNvGrpSpPr/>
          <p:nvPr/>
        </p:nvGrpSpPr>
        <p:grpSpPr>
          <a:xfrm>
            <a:off x="7658112" y="5781675"/>
            <a:ext cx="409564" cy="1036735"/>
            <a:chOff x="7658112" y="5781675"/>
            <a:chExt cx="409564" cy="1036735"/>
          </a:xfrm>
        </p:grpSpPr>
        <p:sp>
          <p:nvSpPr>
            <p:cNvPr id="234" name="SMARTInkShape-658"/>
            <p:cNvSpPr/>
            <p:nvPr>
              <p:custDataLst>
                <p:tags r:id="rId23"/>
              </p:custDataLst>
            </p:nvPr>
          </p:nvSpPr>
          <p:spPr>
            <a:xfrm>
              <a:off x="7905753" y="6619875"/>
              <a:ext cx="57148" cy="198535"/>
            </a:xfrm>
            <a:custGeom>
              <a:avLst/>
              <a:gdLst/>
              <a:ahLst/>
              <a:cxnLst/>
              <a:rect l="0" t="0" r="0" b="0"/>
              <a:pathLst>
                <a:path w="57148" h="198535">
                  <a:moveTo>
                    <a:pt x="57147" y="0"/>
                  </a:moveTo>
                  <a:lnTo>
                    <a:pt x="57147" y="0"/>
                  </a:lnTo>
                  <a:lnTo>
                    <a:pt x="47656" y="0"/>
                  </a:lnTo>
                  <a:lnTo>
                    <a:pt x="39424" y="8200"/>
                  </a:lnTo>
                  <a:lnTo>
                    <a:pt x="38490" y="14189"/>
                  </a:lnTo>
                  <a:lnTo>
                    <a:pt x="38213" y="22666"/>
                  </a:lnTo>
                  <a:lnTo>
                    <a:pt x="37116" y="24636"/>
                  </a:lnTo>
                  <a:lnTo>
                    <a:pt x="35326" y="25949"/>
                  </a:lnTo>
                  <a:lnTo>
                    <a:pt x="33075" y="26824"/>
                  </a:lnTo>
                  <a:lnTo>
                    <a:pt x="31574" y="28466"/>
                  </a:lnTo>
                  <a:lnTo>
                    <a:pt x="26343" y="38705"/>
                  </a:lnTo>
                  <a:lnTo>
                    <a:pt x="23911" y="41679"/>
                  </a:lnTo>
                  <a:lnTo>
                    <a:pt x="21209" y="50627"/>
                  </a:lnTo>
                  <a:lnTo>
                    <a:pt x="18949" y="60600"/>
                  </a:lnTo>
                  <a:lnTo>
                    <a:pt x="12785" y="73224"/>
                  </a:lnTo>
                  <a:lnTo>
                    <a:pt x="3061" y="117387"/>
                  </a:lnTo>
                  <a:lnTo>
                    <a:pt x="117" y="154124"/>
                  </a:lnTo>
                  <a:lnTo>
                    <a:pt x="0" y="184113"/>
                  </a:lnTo>
                  <a:lnTo>
                    <a:pt x="1057" y="186242"/>
                  </a:lnTo>
                  <a:lnTo>
                    <a:pt x="2821" y="187661"/>
                  </a:lnTo>
                  <a:lnTo>
                    <a:pt x="7602" y="190297"/>
                  </a:lnTo>
                  <a:lnTo>
                    <a:pt x="17332" y="198534"/>
                  </a:lnTo>
                  <a:lnTo>
                    <a:pt x="18962" y="197973"/>
                  </a:lnTo>
                  <a:lnTo>
                    <a:pt x="35885" y="184190"/>
                  </a:lnTo>
                  <a:lnTo>
                    <a:pt x="41700" y="182404"/>
                  </a:lnTo>
                  <a:lnTo>
                    <a:pt x="43673" y="180869"/>
                  </a:lnTo>
                  <a:lnTo>
                    <a:pt x="45867" y="176342"/>
                  </a:lnTo>
                  <a:lnTo>
                    <a:pt x="47622" y="137974"/>
                  </a:lnTo>
                  <a:lnTo>
                    <a:pt x="44800" y="132583"/>
                  </a:lnTo>
                  <a:lnTo>
                    <a:pt x="30289" y="116137"/>
                  </a:lnTo>
                  <a:lnTo>
                    <a:pt x="26512" y="115116"/>
                  </a:lnTo>
                  <a:lnTo>
                    <a:pt x="9522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659"/>
            <p:cNvSpPr/>
            <p:nvPr>
              <p:custDataLst>
                <p:tags r:id="rId24"/>
              </p:custDataLst>
            </p:nvPr>
          </p:nvSpPr>
          <p:spPr>
            <a:xfrm>
              <a:off x="7953375" y="6477000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9525" y="0"/>
                  </a:moveTo>
                  <a:lnTo>
                    <a:pt x="9525" y="0"/>
                  </a:lnTo>
                  <a:lnTo>
                    <a:pt x="9525" y="5056"/>
                  </a:lnTo>
                  <a:lnTo>
                    <a:pt x="8467" y="6545"/>
                  </a:lnTo>
                  <a:lnTo>
                    <a:pt x="6703" y="7539"/>
                  </a:lnTo>
                  <a:lnTo>
                    <a:pt x="4469" y="8201"/>
                  </a:lnTo>
                  <a:lnTo>
                    <a:pt x="2980" y="9701"/>
                  </a:lnTo>
                  <a:lnTo>
                    <a:pt x="393" y="17610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660"/>
            <p:cNvSpPr/>
            <p:nvPr>
              <p:custDataLst>
                <p:tags r:id="rId25"/>
              </p:custDataLst>
            </p:nvPr>
          </p:nvSpPr>
          <p:spPr>
            <a:xfrm>
              <a:off x="7905750" y="64389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661"/>
            <p:cNvSpPr/>
            <p:nvPr>
              <p:custDataLst>
                <p:tags r:id="rId26"/>
              </p:custDataLst>
            </p:nvPr>
          </p:nvSpPr>
          <p:spPr>
            <a:xfrm>
              <a:off x="7953375" y="6057900"/>
              <a:ext cx="114301" cy="110262"/>
            </a:xfrm>
            <a:custGeom>
              <a:avLst/>
              <a:gdLst/>
              <a:ahLst/>
              <a:cxnLst/>
              <a:rect l="0" t="0" r="0" b="0"/>
              <a:pathLst>
                <a:path w="114301" h="110262">
                  <a:moveTo>
                    <a:pt x="0" y="19050"/>
                  </a:moveTo>
                  <a:lnTo>
                    <a:pt x="0" y="19050"/>
                  </a:lnTo>
                  <a:lnTo>
                    <a:pt x="0" y="1440"/>
                  </a:lnTo>
                  <a:lnTo>
                    <a:pt x="1058" y="960"/>
                  </a:lnTo>
                  <a:lnTo>
                    <a:pt x="27132" y="0"/>
                  </a:lnTo>
                  <a:lnTo>
                    <a:pt x="42726" y="14189"/>
                  </a:lnTo>
                  <a:lnTo>
                    <a:pt x="45448" y="19712"/>
                  </a:lnTo>
                  <a:lnTo>
                    <a:pt x="47498" y="41314"/>
                  </a:lnTo>
                  <a:lnTo>
                    <a:pt x="47622" y="64794"/>
                  </a:lnTo>
                  <a:lnTo>
                    <a:pt x="41078" y="73908"/>
                  </a:lnTo>
                  <a:lnTo>
                    <a:pt x="37924" y="82812"/>
                  </a:lnTo>
                  <a:lnTo>
                    <a:pt x="33435" y="89017"/>
                  </a:lnTo>
                  <a:lnTo>
                    <a:pt x="27913" y="92479"/>
                  </a:lnTo>
                  <a:lnTo>
                    <a:pt x="24959" y="93403"/>
                  </a:lnTo>
                  <a:lnTo>
                    <a:pt x="22989" y="95077"/>
                  </a:lnTo>
                  <a:lnTo>
                    <a:pt x="19568" y="103289"/>
                  </a:lnTo>
                  <a:lnTo>
                    <a:pt x="16458" y="104115"/>
                  </a:lnTo>
                  <a:lnTo>
                    <a:pt x="9645" y="104764"/>
                  </a:lnTo>
                  <a:lnTo>
                    <a:pt x="14617" y="109828"/>
                  </a:lnTo>
                  <a:lnTo>
                    <a:pt x="16094" y="110261"/>
                  </a:lnTo>
                  <a:lnTo>
                    <a:pt x="17080" y="109491"/>
                  </a:lnTo>
                  <a:lnTo>
                    <a:pt x="17737" y="107919"/>
                  </a:lnTo>
                  <a:lnTo>
                    <a:pt x="19232" y="106871"/>
                  </a:lnTo>
                  <a:lnTo>
                    <a:pt x="26395" y="105396"/>
                  </a:lnTo>
                  <a:lnTo>
                    <a:pt x="71071" y="104776"/>
                  </a:lnTo>
                  <a:lnTo>
                    <a:pt x="11430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662"/>
            <p:cNvSpPr/>
            <p:nvPr>
              <p:custDataLst>
                <p:tags r:id="rId27"/>
              </p:custDataLst>
            </p:nvPr>
          </p:nvSpPr>
          <p:spPr>
            <a:xfrm>
              <a:off x="7981950" y="5781675"/>
              <a:ext cx="19051" cy="123826"/>
            </a:xfrm>
            <a:custGeom>
              <a:avLst/>
              <a:gdLst/>
              <a:ahLst/>
              <a:cxnLst/>
              <a:rect l="0" t="0" r="0" b="0"/>
              <a:pathLst>
                <a:path w="19051" h="123826">
                  <a:moveTo>
                    <a:pt x="0" y="0"/>
                  </a:moveTo>
                  <a:lnTo>
                    <a:pt x="0" y="0"/>
                  </a:lnTo>
                  <a:lnTo>
                    <a:pt x="0" y="14189"/>
                  </a:lnTo>
                  <a:lnTo>
                    <a:pt x="2822" y="19712"/>
                  </a:lnTo>
                  <a:lnTo>
                    <a:pt x="6545" y="25693"/>
                  </a:lnTo>
                  <a:lnTo>
                    <a:pt x="8642" y="36071"/>
                  </a:lnTo>
                  <a:lnTo>
                    <a:pt x="10561" y="73824"/>
                  </a:lnTo>
                  <a:lnTo>
                    <a:pt x="18166" y="100695"/>
                  </a:lnTo>
                  <a:lnTo>
                    <a:pt x="1905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663"/>
            <p:cNvSpPr/>
            <p:nvPr>
              <p:custDataLst>
                <p:tags r:id="rId28"/>
              </p:custDataLst>
            </p:nvPr>
          </p:nvSpPr>
          <p:spPr>
            <a:xfrm>
              <a:off x="7658112" y="5905538"/>
              <a:ext cx="142864" cy="761402"/>
            </a:xfrm>
            <a:custGeom>
              <a:avLst/>
              <a:gdLst/>
              <a:ahLst/>
              <a:cxnLst/>
              <a:rect l="0" t="0" r="0" b="0"/>
              <a:pathLst>
                <a:path w="142864" h="761402">
                  <a:moveTo>
                    <a:pt x="142863" y="28537"/>
                  </a:moveTo>
                  <a:lnTo>
                    <a:pt x="142863" y="28537"/>
                  </a:lnTo>
                  <a:lnTo>
                    <a:pt x="142863" y="4940"/>
                  </a:lnTo>
                  <a:lnTo>
                    <a:pt x="141805" y="3281"/>
                  </a:lnTo>
                  <a:lnTo>
                    <a:pt x="140041" y="2174"/>
                  </a:lnTo>
                  <a:lnTo>
                    <a:pt x="133162" y="253"/>
                  </a:lnTo>
                  <a:lnTo>
                    <a:pt x="115141" y="0"/>
                  </a:lnTo>
                  <a:lnTo>
                    <a:pt x="111682" y="1046"/>
                  </a:lnTo>
                  <a:lnTo>
                    <a:pt x="109376" y="2801"/>
                  </a:lnTo>
                  <a:lnTo>
                    <a:pt x="107838" y="5030"/>
                  </a:lnTo>
                  <a:lnTo>
                    <a:pt x="95562" y="13223"/>
                  </a:lnTo>
                  <a:lnTo>
                    <a:pt x="65120" y="23560"/>
                  </a:lnTo>
                  <a:lnTo>
                    <a:pt x="35329" y="56577"/>
                  </a:lnTo>
                  <a:lnTo>
                    <a:pt x="17200" y="69706"/>
                  </a:lnTo>
                  <a:lnTo>
                    <a:pt x="12929" y="78937"/>
                  </a:lnTo>
                  <a:lnTo>
                    <a:pt x="9573" y="122376"/>
                  </a:lnTo>
                  <a:lnTo>
                    <a:pt x="12362" y="131274"/>
                  </a:lnTo>
                  <a:lnTo>
                    <a:pt x="22775" y="145609"/>
                  </a:lnTo>
                  <a:lnTo>
                    <a:pt x="64992" y="174576"/>
                  </a:lnTo>
                  <a:lnTo>
                    <a:pt x="100421" y="196812"/>
                  </a:lnTo>
                  <a:lnTo>
                    <a:pt x="136500" y="231737"/>
                  </a:lnTo>
                  <a:lnTo>
                    <a:pt x="140034" y="240909"/>
                  </a:lnTo>
                  <a:lnTo>
                    <a:pt x="140978" y="246318"/>
                  </a:lnTo>
                  <a:lnTo>
                    <a:pt x="139203" y="255151"/>
                  </a:lnTo>
                  <a:lnTo>
                    <a:pt x="132254" y="266074"/>
                  </a:lnTo>
                  <a:lnTo>
                    <a:pt x="129440" y="269444"/>
                  </a:lnTo>
                  <a:lnTo>
                    <a:pt x="126314" y="278835"/>
                  </a:lnTo>
                  <a:lnTo>
                    <a:pt x="123866" y="289005"/>
                  </a:lnTo>
                  <a:lnTo>
                    <a:pt x="113672" y="304158"/>
                  </a:lnTo>
                  <a:lnTo>
                    <a:pt x="92361" y="331298"/>
                  </a:lnTo>
                  <a:lnTo>
                    <a:pt x="74327" y="345634"/>
                  </a:lnTo>
                  <a:lnTo>
                    <a:pt x="49528" y="378678"/>
                  </a:lnTo>
                  <a:lnTo>
                    <a:pt x="48464" y="382768"/>
                  </a:lnTo>
                  <a:lnTo>
                    <a:pt x="47628" y="404543"/>
                  </a:lnTo>
                  <a:lnTo>
                    <a:pt x="50442" y="410140"/>
                  </a:lnTo>
                  <a:lnTo>
                    <a:pt x="54161" y="416155"/>
                  </a:lnTo>
                  <a:lnTo>
                    <a:pt x="57314" y="425491"/>
                  </a:lnTo>
                  <a:lnTo>
                    <a:pt x="82949" y="457163"/>
                  </a:lnTo>
                  <a:lnTo>
                    <a:pt x="85167" y="469862"/>
                  </a:lnTo>
                  <a:lnTo>
                    <a:pt x="85665" y="497113"/>
                  </a:lnTo>
                  <a:lnTo>
                    <a:pt x="80642" y="512626"/>
                  </a:lnTo>
                  <a:lnTo>
                    <a:pt x="61260" y="547032"/>
                  </a:lnTo>
                  <a:lnTo>
                    <a:pt x="56243" y="565399"/>
                  </a:lnTo>
                  <a:lnTo>
                    <a:pt x="44408" y="585306"/>
                  </a:lnTo>
                  <a:lnTo>
                    <a:pt x="33864" y="624125"/>
                  </a:lnTo>
                  <a:lnTo>
                    <a:pt x="14183" y="657014"/>
                  </a:lnTo>
                  <a:lnTo>
                    <a:pt x="1053" y="701434"/>
                  </a:lnTo>
                  <a:lnTo>
                    <a:pt x="0" y="745956"/>
                  </a:lnTo>
                  <a:lnTo>
                    <a:pt x="2816" y="752379"/>
                  </a:lnTo>
                  <a:lnTo>
                    <a:pt x="5048" y="755573"/>
                  </a:lnTo>
                  <a:lnTo>
                    <a:pt x="10351" y="759123"/>
                  </a:lnTo>
                  <a:lnTo>
                    <a:pt x="17293" y="760700"/>
                  </a:lnTo>
                  <a:lnTo>
                    <a:pt x="27434" y="761401"/>
                  </a:lnTo>
                  <a:lnTo>
                    <a:pt x="69957" y="752228"/>
                  </a:lnTo>
                  <a:lnTo>
                    <a:pt x="98084" y="739422"/>
                  </a:lnTo>
                  <a:lnTo>
                    <a:pt x="142863" y="7048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0" name="SMARTInkShape-Group148"/>
          <p:cNvGrpSpPr/>
          <p:nvPr/>
        </p:nvGrpSpPr>
        <p:grpSpPr>
          <a:xfrm>
            <a:off x="8467725" y="5743590"/>
            <a:ext cx="437760" cy="1076311"/>
            <a:chOff x="8467725" y="5743590"/>
            <a:chExt cx="437760" cy="1076311"/>
          </a:xfrm>
        </p:grpSpPr>
        <p:sp>
          <p:nvSpPr>
            <p:cNvPr id="241" name="SMARTInkShape-664"/>
            <p:cNvSpPr/>
            <p:nvPr>
              <p:custDataLst>
                <p:tags r:id="rId14"/>
              </p:custDataLst>
            </p:nvPr>
          </p:nvSpPr>
          <p:spPr>
            <a:xfrm>
              <a:off x="8667750" y="6791325"/>
              <a:ext cx="1" cy="28576"/>
            </a:xfrm>
            <a:custGeom>
              <a:avLst/>
              <a:gdLst/>
              <a:ahLst/>
              <a:cxnLst/>
              <a:rect l="0" t="0" r="0" b="0"/>
              <a:pathLst>
                <a:path w="1" h="28576">
                  <a:moveTo>
                    <a:pt x="0" y="0"/>
                  </a:moveTo>
                  <a:lnTo>
                    <a:pt x="0" y="0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665"/>
            <p:cNvSpPr/>
            <p:nvPr>
              <p:custDataLst>
                <p:tags r:id="rId15"/>
              </p:custDataLst>
            </p:nvPr>
          </p:nvSpPr>
          <p:spPr>
            <a:xfrm>
              <a:off x="8686800" y="6410325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9525" y="0"/>
                  </a:moveTo>
                  <a:lnTo>
                    <a:pt x="9525" y="0"/>
                  </a:lnTo>
                  <a:lnTo>
                    <a:pt x="9525" y="14465"/>
                  </a:lnTo>
                  <a:lnTo>
                    <a:pt x="8467" y="15994"/>
                  </a:lnTo>
                  <a:lnTo>
                    <a:pt x="6703" y="17013"/>
                  </a:lnTo>
                  <a:lnTo>
                    <a:pt x="4468" y="17692"/>
                  </a:lnTo>
                  <a:lnTo>
                    <a:pt x="4037" y="18144"/>
                  </a:lnTo>
                  <a:lnTo>
                    <a:pt x="4808" y="18446"/>
                  </a:lnTo>
                  <a:lnTo>
                    <a:pt x="6380" y="18648"/>
                  </a:lnTo>
                  <a:lnTo>
                    <a:pt x="7429" y="19840"/>
                  </a:lnTo>
                  <a:lnTo>
                    <a:pt x="8594" y="23988"/>
                  </a:lnTo>
                  <a:lnTo>
                    <a:pt x="7845" y="25516"/>
                  </a:lnTo>
                  <a:lnTo>
                    <a:pt x="6289" y="26536"/>
                  </a:lnTo>
                  <a:lnTo>
                    <a:pt x="4193" y="27217"/>
                  </a:lnTo>
                  <a:lnTo>
                    <a:pt x="2794" y="28727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666"/>
            <p:cNvSpPr/>
            <p:nvPr>
              <p:custDataLst>
                <p:tags r:id="rId16"/>
              </p:custDataLst>
            </p:nvPr>
          </p:nvSpPr>
          <p:spPr>
            <a:xfrm>
              <a:off x="8648700" y="6362700"/>
              <a:ext cx="9526" cy="47626"/>
            </a:xfrm>
            <a:custGeom>
              <a:avLst/>
              <a:gdLst/>
              <a:ahLst/>
              <a:cxnLst/>
              <a:rect l="0" t="0" r="0" b="0"/>
              <a:pathLst>
                <a:path w="9526" h="47626">
                  <a:moveTo>
                    <a:pt x="9525" y="0"/>
                  </a:moveTo>
                  <a:lnTo>
                    <a:pt x="9525" y="0"/>
                  </a:lnTo>
                  <a:lnTo>
                    <a:pt x="9525" y="5056"/>
                  </a:lnTo>
                  <a:lnTo>
                    <a:pt x="6703" y="10361"/>
                  </a:lnTo>
                  <a:lnTo>
                    <a:pt x="393" y="18542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667"/>
            <p:cNvSpPr/>
            <p:nvPr>
              <p:custDataLst>
                <p:tags r:id="rId17"/>
              </p:custDataLst>
            </p:nvPr>
          </p:nvSpPr>
          <p:spPr>
            <a:xfrm>
              <a:off x="8763000" y="6086475"/>
              <a:ext cx="1" cy="38101"/>
            </a:xfrm>
            <a:custGeom>
              <a:avLst/>
              <a:gdLst/>
              <a:ahLst/>
              <a:cxnLst/>
              <a:rect l="0" t="0" r="0" b="0"/>
              <a:pathLst>
                <a:path w="1" h="38101">
                  <a:moveTo>
                    <a:pt x="0" y="0"/>
                  </a:moveTo>
                  <a:lnTo>
                    <a:pt x="0" y="0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668"/>
            <p:cNvSpPr/>
            <p:nvPr>
              <p:custDataLst>
                <p:tags r:id="rId18"/>
              </p:custDataLst>
            </p:nvPr>
          </p:nvSpPr>
          <p:spPr>
            <a:xfrm>
              <a:off x="8705850" y="6076950"/>
              <a:ext cx="1" cy="47626"/>
            </a:xfrm>
            <a:custGeom>
              <a:avLst/>
              <a:gdLst/>
              <a:ahLst/>
              <a:cxnLst/>
              <a:rect l="0" t="0" r="0" b="0"/>
              <a:pathLst>
                <a:path w="1" h="47626">
                  <a:moveTo>
                    <a:pt x="0" y="0"/>
                  </a:moveTo>
                  <a:lnTo>
                    <a:pt x="0" y="0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669"/>
            <p:cNvSpPr/>
            <p:nvPr>
              <p:custDataLst>
                <p:tags r:id="rId19"/>
              </p:custDataLst>
            </p:nvPr>
          </p:nvSpPr>
          <p:spPr>
            <a:xfrm>
              <a:off x="8896350" y="5838825"/>
              <a:ext cx="9135" cy="9526"/>
            </a:xfrm>
            <a:custGeom>
              <a:avLst/>
              <a:gdLst/>
              <a:ahLst/>
              <a:cxnLst/>
              <a:rect l="0" t="0" r="0" b="0"/>
              <a:pathLst>
                <a:path w="9135" h="9526">
                  <a:moveTo>
                    <a:pt x="0" y="9525"/>
                  </a:moveTo>
                  <a:lnTo>
                    <a:pt x="0" y="9525"/>
                  </a:lnTo>
                  <a:lnTo>
                    <a:pt x="9134" y="9525"/>
                  </a:lnTo>
                  <a:lnTo>
                    <a:pt x="114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670"/>
            <p:cNvSpPr/>
            <p:nvPr>
              <p:custDataLst>
                <p:tags r:id="rId20"/>
              </p:custDataLst>
            </p:nvPr>
          </p:nvSpPr>
          <p:spPr>
            <a:xfrm>
              <a:off x="8772528" y="5743590"/>
              <a:ext cx="66661" cy="246146"/>
            </a:xfrm>
            <a:custGeom>
              <a:avLst/>
              <a:gdLst/>
              <a:ahLst/>
              <a:cxnLst/>
              <a:rect l="0" t="0" r="0" b="0"/>
              <a:pathLst>
                <a:path w="66661" h="246146">
                  <a:moveTo>
                    <a:pt x="28572" y="57135"/>
                  </a:moveTo>
                  <a:lnTo>
                    <a:pt x="28572" y="57135"/>
                  </a:lnTo>
                  <a:lnTo>
                    <a:pt x="28572" y="65336"/>
                  </a:lnTo>
                  <a:lnTo>
                    <a:pt x="22026" y="74003"/>
                  </a:lnTo>
                  <a:lnTo>
                    <a:pt x="18871" y="82828"/>
                  </a:lnTo>
                  <a:lnTo>
                    <a:pt x="12762" y="92147"/>
                  </a:lnTo>
                  <a:lnTo>
                    <a:pt x="10482" y="101611"/>
                  </a:lnTo>
                  <a:lnTo>
                    <a:pt x="9534" y="144711"/>
                  </a:lnTo>
                  <a:lnTo>
                    <a:pt x="9522" y="188765"/>
                  </a:lnTo>
                  <a:lnTo>
                    <a:pt x="9522" y="236217"/>
                  </a:lnTo>
                  <a:lnTo>
                    <a:pt x="9522" y="246145"/>
                  </a:lnTo>
                  <a:lnTo>
                    <a:pt x="9522" y="239304"/>
                  </a:lnTo>
                  <a:lnTo>
                    <a:pt x="2976" y="230741"/>
                  </a:lnTo>
                  <a:lnTo>
                    <a:pt x="1321" y="224957"/>
                  </a:lnTo>
                  <a:lnTo>
                    <a:pt x="49" y="180695"/>
                  </a:lnTo>
                  <a:lnTo>
                    <a:pt x="0" y="136494"/>
                  </a:lnTo>
                  <a:lnTo>
                    <a:pt x="1055" y="104561"/>
                  </a:lnTo>
                  <a:lnTo>
                    <a:pt x="8934" y="57310"/>
                  </a:lnTo>
                  <a:lnTo>
                    <a:pt x="10320" y="45571"/>
                  </a:lnTo>
                  <a:lnTo>
                    <a:pt x="17049" y="33012"/>
                  </a:lnTo>
                  <a:lnTo>
                    <a:pt x="24688" y="22588"/>
                  </a:lnTo>
                  <a:lnTo>
                    <a:pt x="30628" y="9585"/>
                  </a:lnTo>
                  <a:lnTo>
                    <a:pt x="37659" y="547"/>
                  </a:lnTo>
                  <a:lnTo>
                    <a:pt x="55419" y="0"/>
                  </a:lnTo>
                  <a:lnTo>
                    <a:pt x="61692" y="5046"/>
                  </a:lnTo>
                  <a:lnTo>
                    <a:pt x="64458" y="10348"/>
                  </a:lnTo>
                  <a:lnTo>
                    <a:pt x="66380" y="20007"/>
                  </a:lnTo>
                  <a:lnTo>
                    <a:pt x="66660" y="50513"/>
                  </a:lnTo>
                  <a:lnTo>
                    <a:pt x="63845" y="57014"/>
                  </a:lnTo>
                  <a:lnTo>
                    <a:pt x="60124" y="63432"/>
                  </a:lnTo>
                  <a:lnTo>
                    <a:pt x="56971" y="72994"/>
                  </a:lnTo>
                  <a:lnTo>
                    <a:pt x="25357" y="107935"/>
                  </a:lnTo>
                  <a:lnTo>
                    <a:pt x="19029" y="111463"/>
                  </a:lnTo>
                  <a:lnTo>
                    <a:pt x="9522" y="114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671"/>
            <p:cNvSpPr/>
            <p:nvPr>
              <p:custDataLst>
                <p:tags r:id="rId21"/>
              </p:custDataLst>
            </p:nvPr>
          </p:nvSpPr>
          <p:spPr>
            <a:xfrm>
              <a:off x="8696325" y="5848350"/>
              <a:ext cx="8202" cy="9526"/>
            </a:xfrm>
            <a:custGeom>
              <a:avLst/>
              <a:gdLst/>
              <a:ahLst/>
              <a:cxnLst/>
              <a:rect l="0" t="0" r="0" b="0"/>
              <a:pathLst>
                <a:path w="8202" h="9526">
                  <a:moveTo>
                    <a:pt x="0" y="9525"/>
                  </a:moveTo>
                  <a:lnTo>
                    <a:pt x="0" y="9525"/>
                  </a:lnTo>
                  <a:lnTo>
                    <a:pt x="8201" y="9525"/>
                  </a:lnTo>
                  <a:lnTo>
                    <a:pt x="4076" y="9525"/>
                  </a:lnTo>
                  <a:lnTo>
                    <a:pt x="2717" y="846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672"/>
            <p:cNvSpPr/>
            <p:nvPr>
              <p:custDataLst>
                <p:tags r:id="rId22"/>
              </p:custDataLst>
            </p:nvPr>
          </p:nvSpPr>
          <p:spPr>
            <a:xfrm>
              <a:off x="8467725" y="5792524"/>
              <a:ext cx="123422" cy="93523"/>
            </a:xfrm>
            <a:custGeom>
              <a:avLst/>
              <a:gdLst/>
              <a:ahLst/>
              <a:cxnLst/>
              <a:rect l="0" t="0" r="0" b="0"/>
              <a:pathLst>
                <a:path w="123422" h="93523">
                  <a:moveTo>
                    <a:pt x="9525" y="8201"/>
                  </a:moveTo>
                  <a:lnTo>
                    <a:pt x="9525" y="8201"/>
                  </a:lnTo>
                  <a:lnTo>
                    <a:pt x="1325" y="0"/>
                  </a:lnTo>
                  <a:lnTo>
                    <a:pt x="883" y="617"/>
                  </a:lnTo>
                  <a:lnTo>
                    <a:pt x="0" y="46358"/>
                  </a:lnTo>
                  <a:lnTo>
                    <a:pt x="0" y="49514"/>
                  </a:lnTo>
                  <a:lnTo>
                    <a:pt x="2822" y="55843"/>
                  </a:lnTo>
                  <a:lnTo>
                    <a:pt x="8200" y="63472"/>
                  </a:lnTo>
                  <a:lnTo>
                    <a:pt x="9132" y="69851"/>
                  </a:lnTo>
                  <a:lnTo>
                    <a:pt x="10321" y="71526"/>
                  </a:lnTo>
                  <a:lnTo>
                    <a:pt x="12173" y="72643"/>
                  </a:lnTo>
                  <a:lnTo>
                    <a:pt x="14465" y="73388"/>
                  </a:lnTo>
                  <a:lnTo>
                    <a:pt x="15994" y="74942"/>
                  </a:lnTo>
                  <a:lnTo>
                    <a:pt x="17691" y="79491"/>
                  </a:lnTo>
                  <a:lnTo>
                    <a:pt x="19203" y="81128"/>
                  </a:lnTo>
                  <a:lnTo>
                    <a:pt x="27132" y="83970"/>
                  </a:lnTo>
                  <a:lnTo>
                    <a:pt x="41705" y="84363"/>
                  </a:lnTo>
                  <a:lnTo>
                    <a:pt x="47816" y="81562"/>
                  </a:lnTo>
                  <a:lnTo>
                    <a:pt x="55306" y="76196"/>
                  </a:lnTo>
                  <a:lnTo>
                    <a:pt x="56331" y="72640"/>
                  </a:lnTo>
                  <a:lnTo>
                    <a:pt x="56989" y="66791"/>
                  </a:lnTo>
                  <a:lnTo>
                    <a:pt x="66674" y="55826"/>
                  </a:lnTo>
                  <a:lnTo>
                    <a:pt x="66675" y="70291"/>
                  </a:lnTo>
                  <a:lnTo>
                    <a:pt x="67733" y="71820"/>
                  </a:lnTo>
                  <a:lnTo>
                    <a:pt x="69497" y="72839"/>
                  </a:lnTo>
                  <a:lnTo>
                    <a:pt x="71731" y="73518"/>
                  </a:lnTo>
                  <a:lnTo>
                    <a:pt x="73220" y="75028"/>
                  </a:lnTo>
                  <a:lnTo>
                    <a:pt x="75807" y="82958"/>
                  </a:lnTo>
                  <a:lnTo>
                    <a:pt x="78848" y="83759"/>
                  </a:lnTo>
                  <a:lnTo>
                    <a:pt x="81140" y="83973"/>
                  </a:lnTo>
                  <a:lnTo>
                    <a:pt x="82669" y="85174"/>
                  </a:lnTo>
                  <a:lnTo>
                    <a:pt x="84366" y="89331"/>
                  </a:lnTo>
                  <a:lnTo>
                    <a:pt x="85878" y="90863"/>
                  </a:lnTo>
                  <a:lnTo>
                    <a:pt x="93807" y="93522"/>
                  </a:lnTo>
                  <a:lnTo>
                    <a:pt x="103324" y="85689"/>
                  </a:lnTo>
                  <a:lnTo>
                    <a:pt x="109401" y="84783"/>
                  </a:lnTo>
                  <a:lnTo>
                    <a:pt x="111034" y="83597"/>
                  </a:lnTo>
                  <a:lnTo>
                    <a:pt x="112123" y="81748"/>
                  </a:lnTo>
                  <a:lnTo>
                    <a:pt x="113655" y="74090"/>
                  </a:lnTo>
                  <a:lnTo>
                    <a:pt x="113870" y="71177"/>
                  </a:lnTo>
                  <a:lnTo>
                    <a:pt x="116932" y="65118"/>
                  </a:lnTo>
                  <a:lnTo>
                    <a:pt x="120761" y="58898"/>
                  </a:lnTo>
                  <a:lnTo>
                    <a:pt x="123220" y="46281"/>
                  </a:lnTo>
                  <a:lnTo>
                    <a:pt x="123421" y="43112"/>
                  </a:lnTo>
                  <a:lnTo>
                    <a:pt x="120823" y="36770"/>
                  </a:lnTo>
                  <a:lnTo>
                    <a:pt x="117199" y="30423"/>
                  </a:lnTo>
                  <a:lnTo>
                    <a:pt x="114873" y="17726"/>
                  </a:lnTo>
                  <a:lnTo>
                    <a:pt x="114682" y="14551"/>
                  </a:lnTo>
                  <a:lnTo>
                    <a:pt x="113496" y="12434"/>
                  </a:lnTo>
                  <a:lnTo>
                    <a:pt x="111647" y="11023"/>
                  </a:lnTo>
                  <a:lnTo>
                    <a:pt x="109357" y="10082"/>
                  </a:lnTo>
                  <a:lnTo>
                    <a:pt x="107830" y="8397"/>
                  </a:lnTo>
                  <a:lnTo>
                    <a:pt x="106132" y="3702"/>
                  </a:lnTo>
                  <a:lnTo>
                    <a:pt x="104622" y="3085"/>
                  </a:lnTo>
                  <a:lnTo>
                    <a:pt x="102556" y="3732"/>
                  </a:lnTo>
                  <a:lnTo>
                    <a:pt x="96693" y="7318"/>
                  </a:lnTo>
                  <a:lnTo>
                    <a:pt x="85725" y="8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4" name="SMARTInkShape-Group149"/>
          <p:cNvGrpSpPr/>
          <p:nvPr/>
        </p:nvGrpSpPr>
        <p:grpSpPr>
          <a:xfrm>
            <a:off x="9315450" y="5591175"/>
            <a:ext cx="304801" cy="314194"/>
            <a:chOff x="9315450" y="5591175"/>
            <a:chExt cx="304801" cy="314194"/>
          </a:xfrm>
        </p:grpSpPr>
        <p:sp>
          <p:nvSpPr>
            <p:cNvPr id="251" name="SMARTInkShape-673"/>
            <p:cNvSpPr/>
            <p:nvPr>
              <p:custDataLst>
                <p:tags r:id="rId11"/>
              </p:custDataLst>
            </p:nvPr>
          </p:nvSpPr>
          <p:spPr>
            <a:xfrm>
              <a:off x="9477375" y="5686425"/>
              <a:ext cx="142876" cy="218944"/>
            </a:xfrm>
            <a:custGeom>
              <a:avLst/>
              <a:gdLst/>
              <a:ahLst/>
              <a:cxnLst/>
              <a:rect l="0" t="0" r="0" b="0"/>
              <a:pathLst>
                <a:path w="142876" h="218944">
                  <a:moveTo>
                    <a:pt x="142875" y="0"/>
                  </a:moveTo>
                  <a:lnTo>
                    <a:pt x="142875" y="0"/>
                  </a:lnTo>
                  <a:lnTo>
                    <a:pt x="137818" y="0"/>
                  </a:lnTo>
                  <a:lnTo>
                    <a:pt x="136329" y="1058"/>
                  </a:lnTo>
                  <a:lnTo>
                    <a:pt x="135335" y="2822"/>
                  </a:lnTo>
                  <a:lnTo>
                    <a:pt x="134674" y="5056"/>
                  </a:lnTo>
                  <a:lnTo>
                    <a:pt x="132115" y="6545"/>
                  </a:lnTo>
                  <a:lnTo>
                    <a:pt x="119462" y="9701"/>
                  </a:lnTo>
                  <a:lnTo>
                    <a:pt x="105166" y="19712"/>
                  </a:lnTo>
                  <a:lnTo>
                    <a:pt x="64831" y="55868"/>
                  </a:lnTo>
                  <a:lnTo>
                    <a:pt x="34807" y="98535"/>
                  </a:lnTo>
                  <a:lnTo>
                    <a:pt x="24188" y="116449"/>
                  </a:lnTo>
                  <a:lnTo>
                    <a:pt x="11812" y="152991"/>
                  </a:lnTo>
                  <a:lnTo>
                    <a:pt x="9658" y="191829"/>
                  </a:lnTo>
                  <a:lnTo>
                    <a:pt x="12406" y="199205"/>
                  </a:lnTo>
                  <a:lnTo>
                    <a:pt x="14622" y="202653"/>
                  </a:lnTo>
                  <a:lnTo>
                    <a:pt x="17156" y="204952"/>
                  </a:lnTo>
                  <a:lnTo>
                    <a:pt x="41583" y="215693"/>
                  </a:lnTo>
                  <a:lnTo>
                    <a:pt x="59948" y="218630"/>
                  </a:lnTo>
                  <a:lnTo>
                    <a:pt x="74795" y="218943"/>
                  </a:lnTo>
                  <a:lnTo>
                    <a:pt x="83689" y="216193"/>
                  </a:lnTo>
                  <a:lnTo>
                    <a:pt x="97058" y="207310"/>
                  </a:lnTo>
                  <a:lnTo>
                    <a:pt x="103250" y="201465"/>
                  </a:lnTo>
                  <a:lnTo>
                    <a:pt x="104098" y="197842"/>
                  </a:lnTo>
                  <a:lnTo>
                    <a:pt x="104642" y="186894"/>
                  </a:lnTo>
                  <a:lnTo>
                    <a:pt x="101894" y="180783"/>
                  </a:lnTo>
                  <a:lnTo>
                    <a:pt x="90581" y="166940"/>
                  </a:lnTo>
                  <a:lnTo>
                    <a:pt x="77052" y="158354"/>
                  </a:lnTo>
                  <a:lnTo>
                    <a:pt x="59637" y="154164"/>
                  </a:lnTo>
                  <a:lnTo>
                    <a:pt x="15918" y="152414"/>
                  </a:lnTo>
                  <a:lnTo>
                    <a:pt x="9544" y="155228"/>
                  </a:lnTo>
                  <a:lnTo>
                    <a:pt x="0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674"/>
            <p:cNvSpPr/>
            <p:nvPr>
              <p:custDataLst>
                <p:tags r:id="rId12"/>
              </p:custDataLst>
            </p:nvPr>
          </p:nvSpPr>
          <p:spPr>
            <a:xfrm>
              <a:off x="9364529" y="5591175"/>
              <a:ext cx="131863" cy="285751"/>
            </a:xfrm>
            <a:custGeom>
              <a:avLst/>
              <a:gdLst/>
              <a:ahLst/>
              <a:cxnLst/>
              <a:rect l="0" t="0" r="0" b="0"/>
              <a:pathLst>
                <a:path w="131863" h="285751">
                  <a:moveTo>
                    <a:pt x="122371" y="0"/>
                  </a:moveTo>
                  <a:lnTo>
                    <a:pt x="122371" y="0"/>
                  </a:lnTo>
                  <a:lnTo>
                    <a:pt x="130572" y="0"/>
                  </a:lnTo>
                  <a:lnTo>
                    <a:pt x="131015" y="1058"/>
                  </a:lnTo>
                  <a:lnTo>
                    <a:pt x="131781" y="8201"/>
                  </a:lnTo>
                  <a:lnTo>
                    <a:pt x="131862" y="4076"/>
                  </a:lnTo>
                  <a:lnTo>
                    <a:pt x="130815" y="3776"/>
                  </a:lnTo>
                  <a:lnTo>
                    <a:pt x="126830" y="6265"/>
                  </a:lnTo>
                  <a:lnTo>
                    <a:pt x="118636" y="18673"/>
                  </a:lnTo>
                  <a:lnTo>
                    <a:pt x="102711" y="55026"/>
                  </a:lnTo>
                  <a:lnTo>
                    <a:pt x="81060" y="92508"/>
                  </a:lnTo>
                  <a:lnTo>
                    <a:pt x="62043" y="138414"/>
                  </a:lnTo>
                  <a:lnTo>
                    <a:pt x="39821" y="184074"/>
                  </a:lnTo>
                  <a:lnTo>
                    <a:pt x="21829" y="222243"/>
                  </a:lnTo>
                  <a:lnTo>
                    <a:pt x="17792" y="240240"/>
                  </a:lnTo>
                  <a:lnTo>
                    <a:pt x="10306" y="256338"/>
                  </a:lnTo>
                  <a:lnTo>
                    <a:pt x="8006" y="263153"/>
                  </a:lnTo>
                  <a:lnTo>
                    <a:pt x="1819" y="272940"/>
                  </a:lnTo>
                  <a:lnTo>
                    <a:pt x="0" y="279351"/>
                  </a:lnTo>
                  <a:lnTo>
                    <a:pt x="575" y="281484"/>
                  </a:lnTo>
                  <a:lnTo>
                    <a:pt x="2015" y="282906"/>
                  </a:lnTo>
                  <a:lnTo>
                    <a:pt x="8071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675"/>
            <p:cNvSpPr/>
            <p:nvPr>
              <p:custDataLst>
                <p:tags r:id="rId13"/>
              </p:custDataLst>
            </p:nvPr>
          </p:nvSpPr>
          <p:spPr>
            <a:xfrm>
              <a:off x="9315450" y="5600737"/>
              <a:ext cx="28576" cy="152364"/>
            </a:xfrm>
            <a:custGeom>
              <a:avLst/>
              <a:gdLst/>
              <a:ahLst/>
              <a:cxnLst/>
              <a:rect l="0" t="0" r="0" b="0"/>
              <a:pathLst>
                <a:path w="28576" h="152364">
                  <a:moveTo>
                    <a:pt x="0" y="19013"/>
                  </a:moveTo>
                  <a:lnTo>
                    <a:pt x="0" y="19013"/>
                  </a:lnTo>
                  <a:lnTo>
                    <a:pt x="0" y="1403"/>
                  </a:lnTo>
                  <a:lnTo>
                    <a:pt x="1058" y="923"/>
                  </a:lnTo>
                  <a:lnTo>
                    <a:pt x="9134" y="0"/>
                  </a:lnTo>
                  <a:lnTo>
                    <a:pt x="17691" y="8167"/>
                  </a:lnTo>
                  <a:lnTo>
                    <a:pt x="18648" y="14153"/>
                  </a:lnTo>
                  <a:lnTo>
                    <a:pt x="20030" y="26716"/>
                  </a:lnTo>
                  <a:lnTo>
                    <a:pt x="27239" y="49477"/>
                  </a:lnTo>
                  <a:lnTo>
                    <a:pt x="28541" y="93493"/>
                  </a:lnTo>
                  <a:lnTo>
                    <a:pt x="28565" y="106463"/>
                  </a:lnTo>
                  <a:lnTo>
                    <a:pt x="25748" y="113619"/>
                  </a:lnTo>
                  <a:lnTo>
                    <a:pt x="22027" y="120327"/>
                  </a:lnTo>
                  <a:lnTo>
                    <a:pt x="19638" y="133257"/>
                  </a:lnTo>
                  <a:lnTo>
                    <a:pt x="19165" y="146002"/>
                  </a:lnTo>
                  <a:lnTo>
                    <a:pt x="20186" y="148123"/>
                  </a:lnTo>
                  <a:lnTo>
                    <a:pt x="21923" y="149536"/>
                  </a:lnTo>
                  <a:lnTo>
                    <a:pt x="28575" y="1523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98520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MARTInkShape-897"/>
          <p:cNvSpPr/>
          <p:nvPr>
            <p:custDataLst>
              <p:tags r:id="rId1"/>
            </p:custDataLst>
          </p:nvPr>
        </p:nvSpPr>
        <p:spPr>
          <a:xfrm>
            <a:off x="3171827" y="5391184"/>
            <a:ext cx="1447793" cy="719823"/>
          </a:xfrm>
          <a:custGeom>
            <a:avLst/>
            <a:gdLst/>
            <a:ahLst/>
            <a:cxnLst/>
            <a:rect l="0" t="0" r="0" b="0"/>
            <a:pathLst>
              <a:path w="1447793" h="719823">
                <a:moveTo>
                  <a:pt x="695323" y="47591"/>
                </a:moveTo>
                <a:lnTo>
                  <a:pt x="695323" y="47591"/>
                </a:lnTo>
                <a:lnTo>
                  <a:pt x="709512" y="47591"/>
                </a:lnTo>
                <a:lnTo>
                  <a:pt x="711132" y="46533"/>
                </a:lnTo>
                <a:lnTo>
                  <a:pt x="712213" y="44769"/>
                </a:lnTo>
                <a:lnTo>
                  <a:pt x="712933" y="42535"/>
                </a:lnTo>
                <a:lnTo>
                  <a:pt x="714471" y="42103"/>
                </a:lnTo>
                <a:lnTo>
                  <a:pt x="722447" y="46660"/>
                </a:lnTo>
                <a:lnTo>
                  <a:pt x="722931" y="45912"/>
                </a:lnTo>
                <a:lnTo>
                  <a:pt x="723887" y="38176"/>
                </a:lnTo>
                <a:lnTo>
                  <a:pt x="715696" y="29875"/>
                </a:lnTo>
                <a:lnTo>
                  <a:pt x="709709" y="28936"/>
                </a:lnTo>
                <a:lnTo>
                  <a:pt x="708088" y="27746"/>
                </a:lnTo>
                <a:lnTo>
                  <a:pt x="706288" y="23602"/>
                </a:lnTo>
                <a:lnTo>
                  <a:pt x="704750" y="22073"/>
                </a:lnTo>
                <a:lnTo>
                  <a:pt x="696774" y="19418"/>
                </a:lnTo>
                <a:lnTo>
                  <a:pt x="690696" y="19135"/>
                </a:lnTo>
                <a:lnTo>
                  <a:pt x="685153" y="16246"/>
                </a:lnTo>
                <a:lnTo>
                  <a:pt x="679162" y="12494"/>
                </a:lnTo>
                <a:lnTo>
                  <a:pt x="668780" y="10380"/>
                </a:lnTo>
                <a:lnTo>
                  <a:pt x="621316" y="8440"/>
                </a:lnTo>
                <a:lnTo>
                  <a:pt x="598232" y="1291"/>
                </a:lnTo>
                <a:lnTo>
                  <a:pt x="551024" y="0"/>
                </a:lnTo>
                <a:lnTo>
                  <a:pt x="504644" y="8905"/>
                </a:lnTo>
                <a:lnTo>
                  <a:pt x="492043" y="10289"/>
                </a:lnTo>
                <a:lnTo>
                  <a:pt x="447668" y="21234"/>
                </a:lnTo>
                <a:lnTo>
                  <a:pt x="428621" y="26376"/>
                </a:lnTo>
                <a:lnTo>
                  <a:pt x="409573" y="30721"/>
                </a:lnTo>
                <a:lnTo>
                  <a:pt x="363934" y="47782"/>
                </a:lnTo>
                <a:lnTo>
                  <a:pt x="316483" y="74196"/>
                </a:lnTo>
                <a:lnTo>
                  <a:pt x="273590" y="95044"/>
                </a:lnTo>
                <a:lnTo>
                  <a:pt x="257061" y="102547"/>
                </a:lnTo>
                <a:lnTo>
                  <a:pt x="209727" y="132723"/>
                </a:lnTo>
                <a:lnTo>
                  <a:pt x="178880" y="150171"/>
                </a:lnTo>
                <a:lnTo>
                  <a:pt x="159942" y="169415"/>
                </a:lnTo>
                <a:lnTo>
                  <a:pt x="117591" y="206438"/>
                </a:lnTo>
                <a:lnTo>
                  <a:pt x="73119" y="251760"/>
                </a:lnTo>
                <a:lnTo>
                  <a:pt x="60234" y="269069"/>
                </a:lnTo>
                <a:lnTo>
                  <a:pt x="40275" y="287759"/>
                </a:lnTo>
                <a:lnTo>
                  <a:pt x="13841" y="330050"/>
                </a:lnTo>
                <a:lnTo>
                  <a:pt x="7554" y="350173"/>
                </a:lnTo>
                <a:lnTo>
                  <a:pt x="5035" y="354087"/>
                </a:lnTo>
                <a:lnTo>
                  <a:pt x="1490" y="369710"/>
                </a:lnTo>
                <a:lnTo>
                  <a:pt x="37" y="417253"/>
                </a:lnTo>
                <a:lnTo>
                  <a:pt x="0" y="463922"/>
                </a:lnTo>
                <a:lnTo>
                  <a:pt x="1057" y="472869"/>
                </a:lnTo>
                <a:lnTo>
                  <a:pt x="16866" y="517394"/>
                </a:lnTo>
                <a:lnTo>
                  <a:pt x="59010" y="563754"/>
                </a:lnTo>
                <a:lnTo>
                  <a:pt x="78847" y="580812"/>
                </a:lnTo>
                <a:lnTo>
                  <a:pt x="120803" y="603205"/>
                </a:lnTo>
                <a:lnTo>
                  <a:pt x="165107" y="634082"/>
                </a:lnTo>
                <a:lnTo>
                  <a:pt x="184151" y="643171"/>
                </a:lnTo>
                <a:lnTo>
                  <a:pt x="228598" y="657763"/>
                </a:lnTo>
                <a:lnTo>
                  <a:pt x="241298" y="662737"/>
                </a:lnTo>
                <a:lnTo>
                  <a:pt x="285748" y="676844"/>
                </a:lnTo>
                <a:lnTo>
                  <a:pt x="299506" y="681802"/>
                </a:lnTo>
                <a:lnTo>
                  <a:pt x="345190" y="685418"/>
                </a:lnTo>
                <a:lnTo>
                  <a:pt x="374121" y="688520"/>
                </a:lnTo>
                <a:lnTo>
                  <a:pt x="421316" y="694696"/>
                </a:lnTo>
                <a:lnTo>
                  <a:pt x="468904" y="698061"/>
                </a:lnTo>
                <a:lnTo>
                  <a:pt x="516525" y="704223"/>
                </a:lnTo>
                <a:lnTo>
                  <a:pt x="540746" y="707462"/>
                </a:lnTo>
                <a:lnTo>
                  <a:pt x="564150" y="712303"/>
                </a:lnTo>
                <a:lnTo>
                  <a:pt x="608953" y="714162"/>
                </a:lnTo>
                <a:lnTo>
                  <a:pt x="648867" y="715375"/>
                </a:lnTo>
                <a:lnTo>
                  <a:pt x="675561" y="719822"/>
                </a:lnTo>
                <a:lnTo>
                  <a:pt x="715743" y="715272"/>
                </a:lnTo>
                <a:lnTo>
                  <a:pt x="754639" y="714463"/>
                </a:lnTo>
                <a:lnTo>
                  <a:pt x="799325" y="714358"/>
                </a:lnTo>
                <a:lnTo>
                  <a:pt x="839560" y="714343"/>
                </a:lnTo>
                <a:lnTo>
                  <a:pt x="878463" y="714341"/>
                </a:lnTo>
                <a:lnTo>
                  <a:pt x="924208" y="713283"/>
                </a:lnTo>
                <a:lnTo>
                  <a:pt x="966529" y="706140"/>
                </a:lnTo>
                <a:lnTo>
                  <a:pt x="1010241" y="694629"/>
                </a:lnTo>
                <a:lnTo>
                  <a:pt x="1056293" y="680388"/>
                </a:lnTo>
                <a:lnTo>
                  <a:pt x="1096707" y="671731"/>
                </a:lnTo>
                <a:lnTo>
                  <a:pt x="1135634" y="657015"/>
                </a:lnTo>
                <a:lnTo>
                  <a:pt x="1152426" y="649705"/>
                </a:lnTo>
                <a:lnTo>
                  <a:pt x="1199956" y="619675"/>
                </a:lnTo>
                <a:lnTo>
                  <a:pt x="1219141" y="606917"/>
                </a:lnTo>
                <a:lnTo>
                  <a:pt x="1263645" y="578219"/>
                </a:lnTo>
                <a:lnTo>
                  <a:pt x="1309949" y="550600"/>
                </a:lnTo>
                <a:lnTo>
                  <a:pt x="1354482" y="512136"/>
                </a:lnTo>
                <a:lnTo>
                  <a:pt x="1395819" y="472075"/>
                </a:lnTo>
                <a:lnTo>
                  <a:pt x="1422352" y="427260"/>
                </a:lnTo>
                <a:lnTo>
                  <a:pt x="1441444" y="393271"/>
                </a:lnTo>
                <a:lnTo>
                  <a:pt x="1445916" y="374499"/>
                </a:lnTo>
                <a:lnTo>
                  <a:pt x="1447725" y="331350"/>
                </a:lnTo>
                <a:lnTo>
                  <a:pt x="1447792" y="287528"/>
                </a:lnTo>
                <a:lnTo>
                  <a:pt x="1446736" y="274879"/>
                </a:lnTo>
                <a:lnTo>
                  <a:pt x="1431322" y="230011"/>
                </a:lnTo>
                <a:lnTo>
                  <a:pt x="1428833" y="217567"/>
                </a:lnTo>
                <a:lnTo>
                  <a:pt x="1406402" y="174223"/>
                </a:lnTo>
                <a:lnTo>
                  <a:pt x="1382405" y="144660"/>
                </a:lnTo>
                <a:lnTo>
                  <a:pt x="1339738" y="116675"/>
                </a:lnTo>
                <a:lnTo>
                  <a:pt x="1295391" y="86297"/>
                </a:lnTo>
                <a:lnTo>
                  <a:pt x="1256043" y="69895"/>
                </a:lnTo>
                <a:lnTo>
                  <a:pt x="1214564" y="59009"/>
                </a:lnTo>
                <a:lnTo>
                  <a:pt x="1170963" y="49827"/>
                </a:lnTo>
                <a:lnTo>
                  <a:pt x="1123867" y="41339"/>
                </a:lnTo>
                <a:lnTo>
                  <a:pt x="1076312" y="38497"/>
                </a:lnTo>
                <a:lnTo>
                  <a:pt x="1037162" y="31606"/>
                </a:lnTo>
                <a:lnTo>
                  <a:pt x="992584" y="29146"/>
                </a:lnTo>
                <a:lnTo>
                  <a:pt x="952890" y="28661"/>
                </a:lnTo>
                <a:lnTo>
                  <a:pt x="913417" y="28565"/>
                </a:lnTo>
                <a:lnTo>
                  <a:pt x="868774" y="31368"/>
                </a:lnTo>
                <a:lnTo>
                  <a:pt x="824012" y="36743"/>
                </a:lnTo>
                <a:lnTo>
                  <a:pt x="782009" y="38863"/>
                </a:lnTo>
                <a:lnTo>
                  <a:pt x="738606" y="46233"/>
                </a:lnTo>
                <a:lnTo>
                  <a:pt x="694751" y="50234"/>
                </a:lnTo>
                <a:lnTo>
                  <a:pt x="648484" y="59334"/>
                </a:lnTo>
                <a:lnTo>
                  <a:pt x="628881" y="64476"/>
                </a:lnTo>
                <a:lnTo>
                  <a:pt x="598107" y="69273"/>
                </a:lnTo>
                <a:lnTo>
                  <a:pt x="579341" y="74804"/>
                </a:lnTo>
                <a:lnTo>
                  <a:pt x="558897" y="76955"/>
                </a:lnTo>
                <a:lnTo>
                  <a:pt x="542923" y="8569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1" name="SMARTInkShape-Group197"/>
          <p:cNvGrpSpPr/>
          <p:nvPr/>
        </p:nvGrpSpPr>
        <p:grpSpPr>
          <a:xfrm>
            <a:off x="3667125" y="6296025"/>
            <a:ext cx="381001" cy="228601"/>
            <a:chOff x="3667125" y="6296025"/>
            <a:chExt cx="381001" cy="228601"/>
          </a:xfrm>
        </p:grpSpPr>
        <p:sp>
          <p:nvSpPr>
            <p:cNvPr id="259" name="SMARTInkShape-898"/>
            <p:cNvSpPr/>
            <p:nvPr>
              <p:custDataLst>
                <p:tags r:id="rId220"/>
              </p:custDataLst>
            </p:nvPr>
          </p:nvSpPr>
          <p:spPr>
            <a:xfrm>
              <a:off x="4038600" y="6296025"/>
              <a:ext cx="9526" cy="228601"/>
            </a:xfrm>
            <a:custGeom>
              <a:avLst/>
              <a:gdLst/>
              <a:ahLst/>
              <a:cxnLst/>
              <a:rect l="0" t="0" r="0" b="0"/>
              <a:pathLst>
                <a:path w="9526" h="228601">
                  <a:moveTo>
                    <a:pt x="0" y="0"/>
                  </a:moveTo>
                  <a:lnTo>
                    <a:pt x="0" y="0"/>
                  </a:lnTo>
                  <a:lnTo>
                    <a:pt x="5057" y="5056"/>
                  </a:lnTo>
                  <a:lnTo>
                    <a:pt x="7539" y="10361"/>
                  </a:lnTo>
                  <a:lnTo>
                    <a:pt x="9510" y="55170"/>
                  </a:lnTo>
                  <a:lnTo>
                    <a:pt x="9525" y="99778"/>
                  </a:lnTo>
                  <a:lnTo>
                    <a:pt x="9525" y="144290"/>
                  </a:lnTo>
                  <a:lnTo>
                    <a:pt x="8467" y="180299"/>
                  </a:lnTo>
                  <a:lnTo>
                    <a:pt x="589" y="209138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899"/>
            <p:cNvSpPr/>
            <p:nvPr>
              <p:custDataLst>
                <p:tags r:id="rId221"/>
              </p:custDataLst>
            </p:nvPr>
          </p:nvSpPr>
          <p:spPr>
            <a:xfrm>
              <a:off x="3667125" y="6410325"/>
              <a:ext cx="219076" cy="15014"/>
            </a:xfrm>
            <a:custGeom>
              <a:avLst/>
              <a:gdLst/>
              <a:ahLst/>
              <a:cxnLst/>
              <a:rect l="0" t="0" r="0" b="0"/>
              <a:pathLst>
                <a:path w="219076" h="15014">
                  <a:moveTo>
                    <a:pt x="0" y="0"/>
                  </a:moveTo>
                  <a:lnTo>
                    <a:pt x="0" y="0"/>
                  </a:lnTo>
                  <a:lnTo>
                    <a:pt x="0" y="9522"/>
                  </a:lnTo>
                  <a:lnTo>
                    <a:pt x="22666" y="9525"/>
                  </a:lnTo>
                  <a:lnTo>
                    <a:pt x="28771" y="12347"/>
                  </a:lnTo>
                  <a:lnTo>
                    <a:pt x="31881" y="14581"/>
                  </a:lnTo>
                  <a:lnTo>
                    <a:pt x="35012" y="15013"/>
                  </a:lnTo>
                  <a:lnTo>
                    <a:pt x="70048" y="9709"/>
                  </a:lnTo>
                  <a:lnTo>
                    <a:pt x="116482" y="9528"/>
                  </a:lnTo>
                  <a:lnTo>
                    <a:pt x="163649" y="9525"/>
                  </a:lnTo>
                  <a:lnTo>
                    <a:pt x="209722" y="9525"/>
                  </a:lnTo>
                  <a:lnTo>
                    <a:pt x="212840" y="9525"/>
                  </a:lnTo>
                  <a:lnTo>
                    <a:pt x="214918" y="8467"/>
                  </a:lnTo>
                  <a:lnTo>
                    <a:pt x="216304" y="6703"/>
                  </a:lnTo>
                  <a:lnTo>
                    <a:pt x="2190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4" name="SMARTInkShape-Group198"/>
          <p:cNvGrpSpPr/>
          <p:nvPr/>
        </p:nvGrpSpPr>
        <p:grpSpPr>
          <a:xfrm>
            <a:off x="3686683" y="6381750"/>
            <a:ext cx="170943" cy="114174"/>
            <a:chOff x="3686683" y="6381750"/>
            <a:chExt cx="170943" cy="114174"/>
          </a:xfrm>
        </p:grpSpPr>
        <p:sp>
          <p:nvSpPr>
            <p:cNvPr id="262" name="SMARTInkShape-900"/>
            <p:cNvSpPr/>
            <p:nvPr>
              <p:custDataLst>
                <p:tags r:id="rId218"/>
              </p:custDataLst>
            </p:nvPr>
          </p:nvSpPr>
          <p:spPr>
            <a:xfrm>
              <a:off x="3686683" y="6467475"/>
              <a:ext cx="170943" cy="28449"/>
            </a:xfrm>
            <a:custGeom>
              <a:avLst/>
              <a:gdLst/>
              <a:ahLst/>
              <a:cxnLst/>
              <a:rect l="0" t="0" r="0" b="0"/>
              <a:pathLst>
                <a:path w="170943" h="28449">
                  <a:moveTo>
                    <a:pt x="18542" y="9525"/>
                  </a:moveTo>
                  <a:lnTo>
                    <a:pt x="18542" y="9525"/>
                  </a:lnTo>
                  <a:lnTo>
                    <a:pt x="13485" y="14581"/>
                  </a:lnTo>
                  <a:lnTo>
                    <a:pt x="8181" y="17064"/>
                  </a:lnTo>
                  <a:lnTo>
                    <a:pt x="5285" y="17726"/>
                  </a:lnTo>
                  <a:lnTo>
                    <a:pt x="3354" y="19226"/>
                  </a:lnTo>
                  <a:lnTo>
                    <a:pt x="0" y="27135"/>
                  </a:lnTo>
                  <a:lnTo>
                    <a:pt x="889" y="27615"/>
                  </a:lnTo>
                  <a:lnTo>
                    <a:pt x="17851" y="28448"/>
                  </a:lnTo>
                  <a:lnTo>
                    <a:pt x="26349" y="25696"/>
                  </a:lnTo>
                  <a:lnTo>
                    <a:pt x="30096" y="23481"/>
                  </a:lnTo>
                  <a:lnTo>
                    <a:pt x="45484" y="20363"/>
                  </a:lnTo>
                  <a:lnTo>
                    <a:pt x="86256" y="16401"/>
                  </a:lnTo>
                  <a:lnTo>
                    <a:pt x="132979" y="9372"/>
                  </a:lnTo>
                  <a:lnTo>
                    <a:pt x="1709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901"/>
            <p:cNvSpPr/>
            <p:nvPr>
              <p:custDataLst>
                <p:tags r:id="rId219"/>
              </p:custDataLst>
            </p:nvPr>
          </p:nvSpPr>
          <p:spPr>
            <a:xfrm>
              <a:off x="3790950" y="6381750"/>
              <a:ext cx="28576" cy="9526"/>
            </a:xfrm>
            <a:custGeom>
              <a:avLst/>
              <a:gdLst/>
              <a:ahLst/>
              <a:cxnLst/>
              <a:rect l="0" t="0" r="0" b="0"/>
              <a:pathLst>
                <a:path w="28576" h="9526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17610" y="8201"/>
                  </a:lnTo>
                  <a:lnTo>
                    <a:pt x="2857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6" name="SMARTInkShape-Group199"/>
          <p:cNvGrpSpPr/>
          <p:nvPr/>
        </p:nvGrpSpPr>
        <p:grpSpPr>
          <a:xfrm>
            <a:off x="1857375" y="6181725"/>
            <a:ext cx="1562076" cy="542795"/>
            <a:chOff x="1857375" y="6181725"/>
            <a:chExt cx="1562076" cy="542795"/>
          </a:xfrm>
        </p:grpSpPr>
        <p:sp>
          <p:nvSpPr>
            <p:cNvPr id="265" name="SMARTInkShape-902"/>
            <p:cNvSpPr/>
            <p:nvPr>
              <p:custDataLst>
                <p:tags r:id="rId207"/>
              </p:custDataLst>
            </p:nvPr>
          </p:nvSpPr>
          <p:spPr>
            <a:xfrm>
              <a:off x="2257425" y="6525029"/>
              <a:ext cx="257176" cy="180538"/>
            </a:xfrm>
            <a:custGeom>
              <a:avLst/>
              <a:gdLst/>
              <a:ahLst/>
              <a:cxnLst/>
              <a:rect l="0" t="0" r="0" b="0"/>
              <a:pathLst>
                <a:path w="257176" h="180538">
                  <a:moveTo>
                    <a:pt x="0" y="171046"/>
                  </a:moveTo>
                  <a:lnTo>
                    <a:pt x="0" y="171046"/>
                  </a:lnTo>
                  <a:lnTo>
                    <a:pt x="0" y="180537"/>
                  </a:lnTo>
                  <a:lnTo>
                    <a:pt x="8201" y="172367"/>
                  </a:lnTo>
                  <a:lnTo>
                    <a:pt x="14189" y="171437"/>
                  </a:lnTo>
                  <a:lnTo>
                    <a:pt x="22666" y="171161"/>
                  </a:lnTo>
                  <a:lnTo>
                    <a:pt x="24636" y="170065"/>
                  </a:lnTo>
                  <a:lnTo>
                    <a:pt x="25949" y="168275"/>
                  </a:lnTo>
                  <a:lnTo>
                    <a:pt x="26824" y="166024"/>
                  </a:lnTo>
                  <a:lnTo>
                    <a:pt x="28466" y="164522"/>
                  </a:lnTo>
                  <a:lnTo>
                    <a:pt x="33113" y="162855"/>
                  </a:lnTo>
                  <a:lnTo>
                    <a:pt x="54881" y="160485"/>
                  </a:lnTo>
                  <a:lnTo>
                    <a:pt x="64913" y="153323"/>
                  </a:lnTo>
                  <a:lnTo>
                    <a:pt x="74721" y="152112"/>
                  </a:lnTo>
                  <a:lnTo>
                    <a:pt x="84271" y="143805"/>
                  </a:lnTo>
                  <a:lnTo>
                    <a:pt x="85597" y="134387"/>
                  </a:lnTo>
                  <a:lnTo>
                    <a:pt x="85722" y="115649"/>
                  </a:lnTo>
                  <a:lnTo>
                    <a:pt x="79178" y="106638"/>
                  </a:lnTo>
                  <a:lnTo>
                    <a:pt x="77082" y="97752"/>
                  </a:lnTo>
                  <a:lnTo>
                    <a:pt x="76592" y="91551"/>
                  </a:lnTo>
                  <a:lnTo>
                    <a:pt x="73552" y="85268"/>
                  </a:lnTo>
                  <a:lnTo>
                    <a:pt x="69731" y="78947"/>
                  </a:lnTo>
                  <a:lnTo>
                    <a:pt x="66522" y="69439"/>
                  </a:lnTo>
                  <a:lnTo>
                    <a:pt x="60397" y="59919"/>
                  </a:lnTo>
                  <a:lnTo>
                    <a:pt x="58112" y="50396"/>
                  </a:lnTo>
                  <a:lnTo>
                    <a:pt x="57153" y="20135"/>
                  </a:lnTo>
                  <a:lnTo>
                    <a:pt x="65351" y="10576"/>
                  </a:lnTo>
                  <a:lnTo>
                    <a:pt x="68909" y="9768"/>
                  </a:lnTo>
                  <a:lnTo>
                    <a:pt x="71339" y="9553"/>
                  </a:lnTo>
                  <a:lnTo>
                    <a:pt x="76862" y="6491"/>
                  </a:lnTo>
                  <a:lnTo>
                    <a:pt x="82844" y="2660"/>
                  </a:lnTo>
                  <a:lnTo>
                    <a:pt x="93221" y="504"/>
                  </a:lnTo>
                  <a:lnTo>
                    <a:pt x="103520" y="0"/>
                  </a:lnTo>
                  <a:lnTo>
                    <a:pt x="112331" y="2598"/>
                  </a:lnTo>
                  <a:lnTo>
                    <a:pt x="119775" y="6222"/>
                  </a:lnTo>
                  <a:lnTo>
                    <a:pt x="139623" y="9925"/>
                  </a:lnTo>
                  <a:lnTo>
                    <a:pt x="152385" y="16610"/>
                  </a:lnTo>
                  <a:lnTo>
                    <a:pt x="155565" y="17289"/>
                  </a:lnTo>
                  <a:lnTo>
                    <a:pt x="157685" y="18799"/>
                  </a:lnTo>
                  <a:lnTo>
                    <a:pt x="159098" y="20865"/>
                  </a:lnTo>
                  <a:lnTo>
                    <a:pt x="161727" y="25982"/>
                  </a:lnTo>
                  <a:lnTo>
                    <a:pt x="169961" y="35944"/>
                  </a:lnTo>
                  <a:lnTo>
                    <a:pt x="171009" y="42234"/>
                  </a:lnTo>
                  <a:lnTo>
                    <a:pt x="171411" y="60041"/>
                  </a:lnTo>
                  <a:lnTo>
                    <a:pt x="170366" y="62118"/>
                  </a:lnTo>
                  <a:lnTo>
                    <a:pt x="168611" y="63502"/>
                  </a:lnTo>
                  <a:lnTo>
                    <a:pt x="166382" y="64425"/>
                  </a:lnTo>
                  <a:lnTo>
                    <a:pt x="164896" y="66099"/>
                  </a:lnTo>
                  <a:lnTo>
                    <a:pt x="159690" y="76389"/>
                  </a:lnTo>
                  <a:lnTo>
                    <a:pt x="155640" y="82410"/>
                  </a:lnTo>
                  <a:lnTo>
                    <a:pt x="153840" y="88613"/>
                  </a:lnTo>
                  <a:lnTo>
                    <a:pt x="152302" y="90691"/>
                  </a:lnTo>
                  <a:lnTo>
                    <a:pt x="150218" y="92076"/>
                  </a:lnTo>
                  <a:lnTo>
                    <a:pt x="147770" y="93000"/>
                  </a:lnTo>
                  <a:lnTo>
                    <a:pt x="146138" y="94673"/>
                  </a:lnTo>
                  <a:lnTo>
                    <a:pt x="144325" y="99355"/>
                  </a:lnTo>
                  <a:lnTo>
                    <a:pt x="141842" y="129793"/>
                  </a:lnTo>
                  <a:lnTo>
                    <a:pt x="137830" y="136131"/>
                  </a:lnTo>
                  <a:lnTo>
                    <a:pt x="137395" y="138244"/>
                  </a:lnTo>
                  <a:lnTo>
                    <a:pt x="138163" y="139653"/>
                  </a:lnTo>
                  <a:lnTo>
                    <a:pt x="139734" y="140593"/>
                  </a:lnTo>
                  <a:lnTo>
                    <a:pt x="140781" y="142277"/>
                  </a:lnTo>
                  <a:lnTo>
                    <a:pt x="142599" y="150508"/>
                  </a:lnTo>
                  <a:lnTo>
                    <a:pt x="143750" y="151004"/>
                  </a:lnTo>
                  <a:lnTo>
                    <a:pt x="189245" y="151995"/>
                  </a:lnTo>
                  <a:lnTo>
                    <a:pt x="212046" y="150938"/>
                  </a:lnTo>
                  <a:lnTo>
                    <a:pt x="230661" y="144458"/>
                  </a:lnTo>
                  <a:lnTo>
                    <a:pt x="257175" y="142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903"/>
            <p:cNvSpPr/>
            <p:nvPr>
              <p:custDataLst>
                <p:tags r:id="rId208"/>
              </p:custDataLst>
            </p:nvPr>
          </p:nvSpPr>
          <p:spPr>
            <a:xfrm>
              <a:off x="2105025" y="6657975"/>
              <a:ext cx="85726" cy="9526"/>
            </a:xfrm>
            <a:custGeom>
              <a:avLst/>
              <a:gdLst/>
              <a:ahLst/>
              <a:cxnLst/>
              <a:rect l="0" t="0" r="0" b="0"/>
              <a:pathLst>
                <a:path w="85726" h="9526">
                  <a:moveTo>
                    <a:pt x="0" y="9525"/>
                  </a:moveTo>
                  <a:lnTo>
                    <a:pt x="0" y="9525"/>
                  </a:lnTo>
                  <a:lnTo>
                    <a:pt x="41396" y="9525"/>
                  </a:lnTo>
                  <a:lnTo>
                    <a:pt x="47679" y="6703"/>
                  </a:lnTo>
                  <a:lnTo>
                    <a:pt x="53999" y="2980"/>
                  </a:lnTo>
                  <a:lnTo>
                    <a:pt x="64565" y="883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904"/>
            <p:cNvSpPr/>
            <p:nvPr>
              <p:custDataLst>
                <p:tags r:id="rId209"/>
              </p:custDataLst>
            </p:nvPr>
          </p:nvSpPr>
          <p:spPr>
            <a:xfrm>
              <a:off x="2114585" y="6581809"/>
              <a:ext cx="66641" cy="142711"/>
            </a:xfrm>
            <a:custGeom>
              <a:avLst/>
              <a:gdLst/>
              <a:ahLst/>
              <a:cxnLst/>
              <a:rect l="0" t="0" r="0" b="0"/>
              <a:pathLst>
                <a:path w="66641" h="142711">
                  <a:moveTo>
                    <a:pt x="57115" y="9491"/>
                  </a:moveTo>
                  <a:lnTo>
                    <a:pt x="57115" y="9491"/>
                  </a:lnTo>
                  <a:lnTo>
                    <a:pt x="48914" y="9491"/>
                  </a:lnTo>
                  <a:lnTo>
                    <a:pt x="48473" y="8433"/>
                  </a:lnTo>
                  <a:lnTo>
                    <a:pt x="47624" y="359"/>
                  </a:lnTo>
                  <a:lnTo>
                    <a:pt x="34336" y="0"/>
                  </a:lnTo>
                  <a:lnTo>
                    <a:pt x="32404" y="1047"/>
                  </a:lnTo>
                  <a:lnTo>
                    <a:pt x="31116" y="2804"/>
                  </a:lnTo>
                  <a:lnTo>
                    <a:pt x="29049" y="8170"/>
                  </a:lnTo>
                  <a:lnTo>
                    <a:pt x="10934" y="27091"/>
                  </a:lnTo>
                  <a:lnTo>
                    <a:pt x="8717" y="42405"/>
                  </a:lnTo>
                  <a:lnTo>
                    <a:pt x="2007" y="56719"/>
                  </a:lnTo>
                  <a:lnTo>
                    <a:pt x="0" y="88859"/>
                  </a:lnTo>
                  <a:lnTo>
                    <a:pt x="2803" y="95213"/>
                  </a:lnTo>
                  <a:lnTo>
                    <a:pt x="6518" y="101564"/>
                  </a:lnTo>
                  <a:lnTo>
                    <a:pt x="8903" y="114266"/>
                  </a:lnTo>
                  <a:lnTo>
                    <a:pt x="9099" y="117441"/>
                  </a:lnTo>
                  <a:lnTo>
                    <a:pt x="12138" y="123791"/>
                  </a:lnTo>
                  <a:lnTo>
                    <a:pt x="23669" y="137815"/>
                  </a:lnTo>
                  <a:lnTo>
                    <a:pt x="29197" y="140608"/>
                  </a:lnTo>
                  <a:lnTo>
                    <a:pt x="42603" y="142710"/>
                  </a:lnTo>
                  <a:lnTo>
                    <a:pt x="48196" y="139961"/>
                  </a:lnTo>
                  <a:lnTo>
                    <a:pt x="66640" y="1237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905"/>
            <p:cNvSpPr/>
            <p:nvPr>
              <p:custDataLst>
                <p:tags r:id="rId210"/>
              </p:custDataLst>
            </p:nvPr>
          </p:nvSpPr>
          <p:spPr>
            <a:xfrm>
              <a:off x="1857375" y="6583137"/>
              <a:ext cx="161926" cy="131951"/>
            </a:xfrm>
            <a:custGeom>
              <a:avLst/>
              <a:gdLst/>
              <a:ahLst/>
              <a:cxnLst/>
              <a:rect l="0" t="0" r="0" b="0"/>
              <a:pathLst>
                <a:path w="161926" h="131951">
                  <a:moveTo>
                    <a:pt x="0" y="17688"/>
                  </a:moveTo>
                  <a:lnTo>
                    <a:pt x="0" y="17688"/>
                  </a:lnTo>
                  <a:lnTo>
                    <a:pt x="0" y="12201"/>
                  </a:lnTo>
                  <a:lnTo>
                    <a:pt x="0" y="59084"/>
                  </a:lnTo>
                  <a:lnTo>
                    <a:pt x="9351" y="103240"/>
                  </a:lnTo>
                  <a:lnTo>
                    <a:pt x="9409" y="106473"/>
                  </a:lnTo>
                  <a:lnTo>
                    <a:pt x="12296" y="112886"/>
                  </a:lnTo>
                  <a:lnTo>
                    <a:pt x="28148" y="131546"/>
                  </a:lnTo>
                  <a:lnTo>
                    <a:pt x="36738" y="131950"/>
                  </a:lnTo>
                  <a:lnTo>
                    <a:pt x="37192" y="130904"/>
                  </a:lnTo>
                  <a:lnTo>
                    <a:pt x="37697" y="126919"/>
                  </a:lnTo>
                  <a:lnTo>
                    <a:pt x="40743" y="121622"/>
                  </a:lnTo>
                  <a:lnTo>
                    <a:pt x="46266" y="114653"/>
                  </a:lnTo>
                  <a:lnTo>
                    <a:pt x="47357" y="105673"/>
                  </a:lnTo>
                  <a:lnTo>
                    <a:pt x="47615" y="94410"/>
                  </a:lnTo>
                  <a:lnTo>
                    <a:pt x="57147" y="93888"/>
                  </a:lnTo>
                  <a:lnTo>
                    <a:pt x="57149" y="98944"/>
                  </a:lnTo>
                  <a:lnTo>
                    <a:pt x="59972" y="104249"/>
                  </a:lnTo>
                  <a:lnTo>
                    <a:pt x="65351" y="111221"/>
                  </a:lnTo>
                  <a:lnTo>
                    <a:pt x="68909" y="112174"/>
                  </a:lnTo>
                  <a:lnTo>
                    <a:pt x="71339" y="112430"/>
                  </a:lnTo>
                  <a:lnTo>
                    <a:pt x="76862" y="115534"/>
                  </a:lnTo>
                  <a:lnTo>
                    <a:pt x="83974" y="121095"/>
                  </a:lnTo>
                  <a:lnTo>
                    <a:pt x="93772" y="122343"/>
                  </a:lnTo>
                  <a:lnTo>
                    <a:pt x="117602" y="122460"/>
                  </a:lnTo>
                  <a:lnTo>
                    <a:pt x="119676" y="121403"/>
                  </a:lnTo>
                  <a:lnTo>
                    <a:pt x="121059" y="119639"/>
                  </a:lnTo>
                  <a:lnTo>
                    <a:pt x="121981" y="117406"/>
                  </a:lnTo>
                  <a:lnTo>
                    <a:pt x="123654" y="115916"/>
                  </a:lnTo>
                  <a:lnTo>
                    <a:pt x="128335" y="114262"/>
                  </a:lnTo>
                  <a:lnTo>
                    <a:pt x="130007" y="112762"/>
                  </a:lnTo>
                  <a:lnTo>
                    <a:pt x="140693" y="93692"/>
                  </a:lnTo>
                  <a:lnTo>
                    <a:pt x="152221" y="46385"/>
                  </a:lnTo>
                  <a:lnTo>
                    <a:pt x="152365" y="33587"/>
                  </a:lnTo>
                  <a:lnTo>
                    <a:pt x="151318" y="31462"/>
                  </a:lnTo>
                  <a:lnTo>
                    <a:pt x="149562" y="30046"/>
                  </a:lnTo>
                  <a:lnTo>
                    <a:pt x="147333" y="29102"/>
                  </a:lnTo>
                  <a:lnTo>
                    <a:pt x="145847" y="27414"/>
                  </a:lnTo>
                  <a:lnTo>
                    <a:pt x="143266" y="19177"/>
                  </a:lnTo>
                  <a:lnTo>
                    <a:pt x="142991" y="13074"/>
                  </a:lnTo>
                  <a:lnTo>
                    <a:pt x="141894" y="11436"/>
                  </a:lnTo>
                  <a:lnTo>
                    <a:pt x="140104" y="10345"/>
                  </a:lnTo>
                  <a:lnTo>
                    <a:pt x="134684" y="8595"/>
                  </a:lnTo>
                  <a:lnTo>
                    <a:pt x="133943" y="5533"/>
                  </a:lnTo>
                  <a:lnTo>
                    <a:pt x="133745" y="3234"/>
                  </a:lnTo>
                  <a:lnTo>
                    <a:pt x="132555" y="1702"/>
                  </a:lnTo>
                  <a:lnTo>
                    <a:pt x="128411" y="0"/>
                  </a:lnTo>
                  <a:lnTo>
                    <a:pt x="126882" y="605"/>
                  </a:lnTo>
                  <a:lnTo>
                    <a:pt x="125863" y="2065"/>
                  </a:lnTo>
                  <a:lnTo>
                    <a:pt x="123944" y="7806"/>
                  </a:lnTo>
                  <a:lnTo>
                    <a:pt x="115635" y="16332"/>
                  </a:lnTo>
                  <a:lnTo>
                    <a:pt x="114417" y="25770"/>
                  </a:lnTo>
                  <a:lnTo>
                    <a:pt x="114310" y="35287"/>
                  </a:lnTo>
                  <a:lnTo>
                    <a:pt x="131910" y="54337"/>
                  </a:lnTo>
                  <a:lnTo>
                    <a:pt x="141425" y="55661"/>
                  </a:lnTo>
                  <a:lnTo>
                    <a:pt x="161925" y="557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906"/>
            <p:cNvSpPr/>
            <p:nvPr>
              <p:custDataLst>
                <p:tags r:id="rId211"/>
              </p:custDataLst>
            </p:nvPr>
          </p:nvSpPr>
          <p:spPr>
            <a:xfrm>
              <a:off x="3352800" y="6248434"/>
              <a:ext cx="66651" cy="238092"/>
            </a:xfrm>
            <a:custGeom>
              <a:avLst/>
              <a:gdLst/>
              <a:ahLst/>
              <a:cxnLst/>
              <a:rect l="0" t="0" r="0" b="0"/>
              <a:pathLst>
                <a:path w="66651" h="238092">
                  <a:moveTo>
                    <a:pt x="28575" y="9491"/>
                  </a:moveTo>
                  <a:lnTo>
                    <a:pt x="28575" y="9491"/>
                  </a:lnTo>
                  <a:lnTo>
                    <a:pt x="28575" y="82"/>
                  </a:lnTo>
                  <a:lnTo>
                    <a:pt x="33632" y="0"/>
                  </a:lnTo>
                  <a:lnTo>
                    <a:pt x="35121" y="1047"/>
                  </a:lnTo>
                  <a:lnTo>
                    <a:pt x="36114" y="2803"/>
                  </a:lnTo>
                  <a:lnTo>
                    <a:pt x="36776" y="5034"/>
                  </a:lnTo>
                  <a:lnTo>
                    <a:pt x="38276" y="6519"/>
                  </a:lnTo>
                  <a:lnTo>
                    <a:pt x="42764" y="8170"/>
                  </a:lnTo>
                  <a:lnTo>
                    <a:pt x="44384" y="9669"/>
                  </a:lnTo>
                  <a:lnTo>
                    <a:pt x="54975" y="28737"/>
                  </a:lnTo>
                  <a:lnTo>
                    <a:pt x="66245" y="74484"/>
                  </a:lnTo>
                  <a:lnTo>
                    <a:pt x="66650" y="117528"/>
                  </a:lnTo>
                  <a:lnTo>
                    <a:pt x="65610" y="136517"/>
                  </a:lnTo>
                  <a:lnTo>
                    <a:pt x="52486" y="179091"/>
                  </a:lnTo>
                  <a:lnTo>
                    <a:pt x="37904" y="206868"/>
                  </a:lnTo>
                  <a:lnTo>
                    <a:pt x="15864" y="231586"/>
                  </a:lnTo>
                  <a:lnTo>
                    <a:pt x="9520" y="235200"/>
                  </a:lnTo>
                  <a:lnTo>
                    <a:pt x="0" y="2380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907"/>
            <p:cNvSpPr/>
            <p:nvPr>
              <p:custDataLst>
                <p:tags r:id="rId212"/>
              </p:custDataLst>
            </p:nvPr>
          </p:nvSpPr>
          <p:spPr>
            <a:xfrm>
              <a:off x="3095657" y="6296467"/>
              <a:ext cx="228569" cy="161469"/>
            </a:xfrm>
            <a:custGeom>
              <a:avLst/>
              <a:gdLst/>
              <a:ahLst/>
              <a:cxnLst/>
              <a:rect l="0" t="0" r="0" b="0"/>
              <a:pathLst>
                <a:path w="228569" h="161469">
                  <a:moveTo>
                    <a:pt x="9493" y="37658"/>
                  </a:moveTo>
                  <a:lnTo>
                    <a:pt x="9493" y="37658"/>
                  </a:lnTo>
                  <a:lnTo>
                    <a:pt x="9493" y="32602"/>
                  </a:lnTo>
                  <a:lnTo>
                    <a:pt x="8435" y="31113"/>
                  </a:lnTo>
                  <a:lnTo>
                    <a:pt x="6671" y="30119"/>
                  </a:lnTo>
                  <a:lnTo>
                    <a:pt x="4437" y="29457"/>
                  </a:lnTo>
                  <a:lnTo>
                    <a:pt x="4005" y="29016"/>
                  </a:lnTo>
                  <a:lnTo>
                    <a:pt x="4776" y="28721"/>
                  </a:lnTo>
                  <a:lnTo>
                    <a:pt x="8561" y="28249"/>
                  </a:lnTo>
                  <a:lnTo>
                    <a:pt x="4161" y="28167"/>
                  </a:lnTo>
                  <a:lnTo>
                    <a:pt x="2763" y="29214"/>
                  </a:lnTo>
                  <a:lnTo>
                    <a:pt x="336" y="36337"/>
                  </a:lnTo>
                  <a:lnTo>
                    <a:pt x="0" y="50800"/>
                  </a:lnTo>
                  <a:lnTo>
                    <a:pt x="2804" y="56904"/>
                  </a:lnTo>
                  <a:lnTo>
                    <a:pt x="6520" y="63145"/>
                  </a:lnTo>
                  <a:lnTo>
                    <a:pt x="8612" y="73667"/>
                  </a:lnTo>
                  <a:lnTo>
                    <a:pt x="9377" y="96663"/>
                  </a:lnTo>
                  <a:lnTo>
                    <a:pt x="12264" y="103747"/>
                  </a:lnTo>
                  <a:lnTo>
                    <a:pt x="16016" y="110422"/>
                  </a:lnTo>
                  <a:lnTo>
                    <a:pt x="19187" y="120131"/>
                  </a:lnTo>
                  <a:lnTo>
                    <a:pt x="25301" y="129710"/>
                  </a:lnTo>
                  <a:lnTo>
                    <a:pt x="28641" y="139251"/>
                  </a:lnTo>
                  <a:lnTo>
                    <a:pt x="34804" y="148781"/>
                  </a:lnTo>
                  <a:lnTo>
                    <a:pt x="36618" y="155132"/>
                  </a:lnTo>
                  <a:lnTo>
                    <a:pt x="38159" y="157249"/>
                  </a:lnTo>
                  <a:lnTo>
                    <a:pt x="40246" y="158661"/>
                  </a:lnTo>
                  <a:lnTo>
                    <a:pt x="47163" y="161318"/>
                  </a:lnTo>
                  <a:lnTo>
                    <a:pt x="60813" y="161468"/>
                  </a:lnTo>
                  <a:lnTo>
                    <a:pt x="62756" y="160414"/>
                  </a:lnTo>
                  <a:lnTo>
                    <a:pt x="64052" y="158654"/>
                  </a:lnTo>
                  <a:lnTo>
                    <a:pt x="66550" y="153876"/>
                  </a:lnTo>
                  <a:lnTo>
                    <a:pt x="74692" y="144149"/>
                  </a:lnTo>
                  <a:lnTo>
                    <a:pt x="75731" y="137885"/>
                  </a:lnTo>
                  <a:lnTo>
                    <a:pt x="76038" y="129326"/>
                  </a:lnTo>
                  <a:lnTo>
                    <a:pt x="78933" y="123202"/>
                  </a:lnTo>
                  <a:lnTo>
                    <a:pt x="82689" y="116952"/>
                  </a:lnTo>
                  <a:lnTo>
                    <a:pt x="85099" y="104316"/>
                  </a:lnTo>
                  <a:lnTo>
                    <a:pt x="85692" y="85331"/>
                  </a:lnTo>
                  <a:lnTo>
                    <a:pt x="90749" y="85298"/>
                  </a:lnTo>
                  <a:lnTo>
                    <a:pt x="92239" y="86352"/>
                  </a:lnTo>
                  <a:lnTo>
                    <a:pt x="93232" y="88112"/>
                  </a:lnTo>
                  <a:lnTo>
                    <a:pt x="94957" y="94984"/>
                  </a:lnTo>
                  <a:lnTo>
                    <a:pt x="95208" y="103906"/>
                  </a:lnTo>
                  <a:lnTo>
                    <a:pt x="101762" y="111853"/>
                  </a:lnTo>
                  <a:lnTo>
                    <a:pt x="104350" y="121656"/>
                  </a:lnTo>
                  <a:lnTo>
                    <a:pt x="105539" y="122232"/>
                  </a:lnTo>
                  <a:lnTo>
                    <a:pt x="109683" y="122873"/>
                  </a:lnTo>
                  <a:lnTo>
                    <a:pt x="115052" y="125978"/>
                  </a:lnTo>
                  <a:lnTo>
                    <a:pt x="122067" y="131539"/>
                  </a:lnTo>
                  <a:lnTo>
                    <a:pt x="131056" y="132638"/>
                  </a:lnTo>
                  <a:lnTo>
                    <a:pt x="141082" y="132872"/>
                  </a:lnTo>
                  <a:lnTo>
                    <a:pt x="165496" y="110241"/>
                  </a:lnTo>
                  <a:lnTo>
                    <a:pt x="168786" y="104137"/>
                  </a:lnTo>
                  <a:lnTo>
                    <a:pt x="172130" y="88432"/>
                  </a:lnTo>
                  <a:lnTo>
                    <a:pt x="178888" y="75753"/>
                  </a:lnTo>
                  <a:lnTo>
                    <a:pt x="180927" y="28308"/>
                  </a:lnTo>
                  <a:lnTo>
                    <a:pt x="180940" y="15467"/>
                  </a:lnTo>
                  <a:lnTo>
                    <a:pt x="179882" y="13339"/>
                  </a:lnTo>
                  <a:lnTo>
                    <a:pt x="178119" y="11920"/>
                  </a:lnTo>
                  <a:lnTo>
                    <a:pt x="175886" y="10976"/>
                  </a:lnTo>
                  <a:lnTo>
                    <a:pt x="174397" y="9286"/>
                  </a:lnTo>
                  <a:lnTo>
                    <a:pt x="172742" y="4587"/>
                  </a:lnTo>
                  <a:lnTo>
                    <a:pt x="171242" y="2911"/>
                  </a:lnTo>
                  <a:lnTo>
                    <a:pt x="163333" y="0"/>
                  </a:lnTo>
                  <a:lnTo>
                    <a:pt x="153818" y="7797"/>
                  </a:lnTo>
                  <a:lnTo>
                    <a:pt x="147741" y="8702"/>
                  </a:lnTo>
                  <a:lnTo>
                    <a:pt x="146108" y="9888"/>
                  </a:lnTo>
                  <a:lnTo>
                    <a:pt x="145020" y="11736"/>
                  </a:lnTo>
                  <a:lnTo>
                    <a:pt x="143488" y="19394"/>
                  </a:lnTo>
                  <a:lnTo>
                    <a:pt x="142854" y="42171"/>
                  </a:lnTo>
                  <a:lnTo>
                    <a:pt x="145670" y="47778"/>
                  </a:lnTo>
                  <a:lnTo>
                    <a:pt x="157032" y="61242"/>
                  </a:lnTo>
                  <a:lnTo>
                    <a:pt x="162555" y="64015"/>
                  </a:lnTo>
                  <a:lnTo>
                    <a:pt x="165509" y="64754"/>
                  </a:lnTo>
                  <a:lnTo>
                    <a:pt x="167479" y="66306"/>
                  </a:lnTo>
                  <a:lnTo>
                    <a:pt x="169667" y="70851"/>
                  </a:lnTo>
                  <a:lnTo>
                    <a:pt x="172367" y="72487"/>
                  </a:lnTo>
                  <a:lnTo>
                    <a:pt x="184164" y="75847"/>
                  </a:lnTo>
                  <a:lnTo>
                    <a:pt x="186266" y="77933"/>
                  </a:lnTo>
                  <a:lnTo>
                    <a:pt x="187666" y="80384"/>
                  </a:lnTo>
                  <a:lnTo>
                    <a:pt x="189659" y="82017"/>
                  </a:lnTo>
                  <a:lnTo>
                    <a:pt x="194694" y="83832"/>
                  </a:lnTo>
                  <a:lnTo>
                    <a:pt x="203479" y="84853"/>
                  </a:lnTo>
                  <a:lnTo>
                    <a:pt x="209656" y="82270"/>
                  </a:lnTo>
                  <a:lnTo>
                    <a:pt x="215930" y="78652"/>
                  </a:lnTo>
                  <a:lnTo>
                    <a:pt x="228568" y="757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908"/>
            <p:cNvSpPr/>
            <p:nvPr>
              <p:custDataLst>
                <p:tags r:id="rId213"/>
              </p:custDataLst>
            </p:nvPr>
          </p:nvSpPr>
          <p:spPr>
            <a:xfrm>
              <a:off x="2981445" y="6249724"/>
              <a:ext cx="57031" cy="227277"/>
            </a:xfrm>
            <a:custGeom>
              <a:avLst/>
              <a:gdLst/>
              <a:ahLst/>
              <a:cxnLst/>
              <a:rect l="0" t="0" r="0" b="0"/>
              <a:pathLst>
                <a:path w="57031" h="227277">
                  <a:moveTo>
                    <a:pt x="57030" y="8201"/>
                  </a:moveTo>
                  <a:lnTo>
                    <a:pt x="57030" y="8201"/>
                  </a:lnTo>
                  <a:lnTo>
                    <a:pt x="51542" y="8201"/>
                  </a:lnTo>
                  <a:lnTo>
                    <a:pt x="56098" y="8201"/>
                  </a:lnTo>
                  <a:lnTo>
                    <a:pt x="56908" y="662"/>
                  </a:lnTo>
                  <a:lnTo>
                    <a:pt x="56948" y="0"/>
                  </a:lnTo>
                  <a:lnTo>
                    <a:pt x="48822" y="6993"/>
                  </a:lnTo>
                  <a:lnTo>
                    <a:pt x="42839" y="12900"/>
                  </a:lnTo>
                  <a:lnTo>
                    <a:pt x="40140" y="18403"/>
                  </a:lnTo>
                  <a:lnTo>
                    <a:pt x="39420" y="21353"/>
                  </a:lnTo>
                  <a:lnTo>
                    <a:pt x="30631" y="36835"/>
                  </a:lnTo>
                  <a:lnTo>
                    <a:pt x="29905" y="39991"/>
                  </a:lnTo>
                  <a:lnTo>
                    <a:pt x="12036" y="72893"/>
                  </a:lnTo>
                  <a:lnTo>
                    <a:pt x="2962" y="116445"/>
                  </a:lnTo>
                  <a:lnTo>
                    <a:pt x="0" y="158761"/>
                  </a:lnTo>
                  <a:lnTo>
                    <a:pt x="962" y="182031"/>
                  </a:lnTo>
                  <a:lnTo>
                    <a:pt x="9583" y="203644"/>
                  </a:lnTo>
                  <a:lnTo>
                    <a:pt x="11640" y="205172"/>
                  </a:lnTo>
                  <a:lnTo>
                    <a:pt x="14070" y="206189"/>
                  </a:lnTo>
                  <a:lnTo>
                    <a:pt x="15690" y="207927"/>
                  </a:lnTo>
                  <a:lnTo>
                    <a:pt x="21112" y="218320"/>
                  </a:lnTo>
                  <a:lnTo>
                    <a:pt x="23560" y="221305"/>
                  </a:lnTo>
                  <a:lnTo>
                    <a:pt x="29102" y="224623"/>
                  </a:lnTo>
                  <a:lnTo>
                    <a:pt x="47505" y="2272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909"/>
            <p:cNvSpPr/>
            <p:nvPr>
              <p:custDataLst>
                <p:tags r:id="rId214"/>
              </p:custDataLst>
            </p:nvPr>
          </p:nvSpPr>
          <p:spPr>
            <a:xfrm>
              <a:off x="2809875" y="6400800"/>
              <a:ext cx="85726" cy="123826"/>
            </a:xfrm>
            <a:custGeom>
              <a:avLst/>
              <a:gdLst/>
              <a:ahLst/>
              <a:cxnLst/>
              <a:rect l="0" t="0" r="0" b="0"/>
              <a:pathLst>
                <a:path w="85726" h="123826">
                  <a:moveTo>
                    <a:pt x="85725" y="0"/>
                  </a:moveTo>
                  <a:lnTo>
                    <a:pt x="85725" y="0"/>
                  </a:lnTo>
                  <a:lnTo>
                    <a:pt x="77524" y="0"/>
                  </a:lnTo>
                  <a:lnTo>
                    <a:pt x="77083" y="1058"/>
                  </a:lnTo>
                  <a:lnTo>
                    <a:pt x="76592" y="5056"/>
                  </a:lnTo>
                  <a:lnTo>
                    <a:pt x="73553" y="10361"/>
                  </a:lnTo>
                  <a:lnTo>
                    <a:pt x="51566" y="35196"/>
                  </a:lnTo>
                  <a:lnTo>
                    <a:pt x="49377" y="41396"/>
                  </a:lnTo>
                  <a:lnTo>
                    <a:pt x="46913" y="60545"/>
                  </a:lnTo>
                  <a:lnTo>
                    <a:pt x="40123" y="72149"/>
                  </a:lnTo>
                  <a:lnTo>
                    <a:pt x="23182" y="91999"/>
                  </a:lnTo>
                  <a:lnTo>
                    <a:pt x="17045" y="104759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910"/>
            <p:cNvSpPr/>
            <p:nvPr>
              <p:custDataLst>
                <p:tags r:id="rId215"/>
              </p:custDataLst>
            </p:nvPr>
          </p:nvSpPr>
          <p:spPr>
            <a:xfrm>
              <a:off x="2790835" y="6410325"/>
              <a:ext cx="104766" cy="95251"/>
            </a:xfrm>
            <a:custGeom>
              <a:avLst/>
              <a:gdLst/>
              <a:ahLst/>
              <a:cxnLst/>
              <a:rect l="0" t="0" r="0" b="0"/>
              <a:pathLst>
                <a:path w="104766" h="95251">
                  <a:moveTo>
                    <a:pt x="9515" y="0"/>
                  </a:moveTo>
                  <a:lnTo>
                    <a:pt x="9515" y="0"/>
                  </a:lnTo>
                  <a:lnTo>
                    <a:pt x="0" y="0"/>
                  </a:lnTo>
                  <a:lnTo>
                    <a:pt x="5050" y="0"/>
                  </a:lnTo>
                  <a:lnTo>
                    <a:pt x="6538" y="1058"/>
                  </a:lnTo>
                  <a:lnTo>
                    <a:pt x="7530" y="2822"/>
                  </a:lnTo>
                  <a:lnTo>
                    <a:pt x="8192" y="5056"/>
                  </a:lnTo>
                  <a:lnTo>
                    <a:pt x="9692" y="6545"/>
                  </a:lnTo>
                  <a:lnTo>
                    <a:pt x="19702" y="11759"/>
                  </a:lnTo>
                  <a:lnTo>
                    <a:pt x="25684" y="15810"/>
                  </a:lnTo>
                  <a:lnTo>
                    <a:pt x="35002" y="19148"/>
                  </a:lnTo>
                  <a:lnTo>
                    <a:pt x="41304" y="23680"/>
                  </a:lnTo>
                  <a:lnTo>
                    <a:pt x="44810" y="29222"/>
                  </a:lnTo>
                  <a:lnTo>
                    <a:pt x="45745" y="32181"/>
                  </a:lnTo>
                  <a:lnTo>
                    <a:pt x="52428" y="38292"/>
                  </a:lnTo>
                  <a:lnTo>
                    <a:pt x="60337" y="44536"/>
                  </a:lnTo>
                  <a:lnTo>
                    <a:pt x="65849" y="52942"/>
                  </a:lnTo>
                  <a:lnTo>
                    <a:pt x="85854" y="67264"/>
                  </a:lnTo>
                  <a:lnTo>
                    <a:pt x="91068" y="73287"/>
                  </a:lnTo>
                  <a:lnTo>
                    <a:pt x="93386" y="79492"/>
                  </a:lnTo>
                  <a:lnTo>
                    <a:pt x="95077" y="93379"/>
                  </a:lnTo>
                  <a:lnTo>
                    <a:pt x="96190" y="94003"/>
                  </a:lnTo>
                  <a:lnTo>
                    <a:pt x="104765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911"/>
            <p:cNvSpPr/>
            <p:nvPr>
              <p:custDataLst>
                <p:tags r:id="rId216"/>
              </p:custDataLst>
            </p:nvPr>
          </p:nvSpPr>
          <p:spPr>
            <a:xfrm>
              <a:off x="2619375" y="6239016"/>
              <a:ext cx="114297" cy="351723"/>
            </a:xfrm>
            <a:custGeom>
              <a:avLst/>
              <a:gdLst/>
              <a:ahLst/>
              <a:cxnLst/>
              <a:rect l="0" t="0" r="0" b="0"/>
              <a:pathLst>
                <a:path w="114297" h="351723">
                  <a:moveTo>
                    <a:pt x="0" y="114159"/>
                  </a:moveTo>
                  <a:lnTo>
                    <a:pt x="0" y="114159"/>
                  </a:lnTo>
                  <a:lnTo>
                    <a:pt x="0" y="122360"/>
                  </a:lnTo>
                  <a:lnTo>
                    <a:pt x="1058" y="122801"/>
                  </a:lnTo>
                  <a:lnTo>
                    <a:pt x="5056" y="123291"/>
                  </a:lnTo>
                  <a:lnTo>
                    <a:pt x="6546" y="124480"/>
                  </a:lnTo>
                  <a:lnTo>
                    <a:pt x="16890" y="142967"/>
                  </a:lnTo>
                  <a:lnTo>
                    <a:pt x="21683" y="169343"/>
                  </a:lnTo>
                  <a:lnTo>
                    <a:pt x="25512" y="177843"/>
                  </a:lnTo>
                  <a:lnTo>
                    <a:pt x="35041" y="223079"/>
                  </a:lnTo>
                  <a:lnTo>
                    <a:pt x="37981" y="267890"/>
                  </a:lnTo>
                  <a:lnTo>
                    <a:pt x="39135" y="289675"/>
                  </a:lnTo>
                  <a:lnTo>
                    <a:pt x="47035" y="322925"/>
                  </a:lnTo>
                  <a:lnTo>
                    <a:pt x="47509" y="336255"/>
                  </a:lnTo>
                  <a:lnTo>
                    <a:pt x="44751" y="342690"/>
                  </a:lnTo>
                  <a:lnTo>
                    <a:pt x="38489" y="351722"/>
                  </a:lnTo>
                  <a:lnTo>
                    <a:pt x="37065" y="336005"/>
                  </a:lnTo>
                  <a:lnTo>
                    <a:pt x="30566" y="323629"/>
                  </a:lnTo>
                  <a:lnTo>
                    <a:pt x="18952" y="282060"/>
                  </a:lnTo>
                  <a:lnTo>
                    <a:pt x="10975" y="250634"/>
                  </a:lnTo>
                  <a:lnTo>
                    <a:pt x="9610" y="203076"/>
                  </a:lnTo>
                  <a:lnTo>
                    <a:pt x="9532" y="158249"/>
                  </a:lnTo>
                  <a:lnTo>
                    <a:pt x="10586" y="133220"/>
                  </a:lnTo>
                  <a:lnTo>
                    <a:pt x="26001" y="85770"/>
                  </a:lnTo>
                  <a:lnTo>
                    <a:pt x="30634" y="66589"/>
                  </a:lnTo>
                  <a:lnTo>
                    <a:pt x="40267" y="38800"/>
                  </a:lnTo>
                  <a:lnTo>
                    <a:pt x="42719" y="35345"/>
                  </a:lnTo>
                  <a:lnTo>
                    <a:pt x="47714" y="16706"/>
                  </a:lnTo>
                  <a:lnTo>
                    <a:pt x="49801" y="14266"/>
                  </a:lnTo>
                  <a:lnTo>
                    <a:pt x="52250" y="12638"/>
                  </a:lnTo>
                  <a:lnTo>
                    <a:pt x="53884" y="10496"/>
                  </a:lnTo>
                  <a:lnTo>
                    <a:pt x="55698" y="5292"/>
                  </a:lnTo>
                  <a:lnTo>
                    <a:pt x="57240" y="3481"/>
                  </a:lnTo>
                  <a:lnTo>
                    <a:pt x="61776" y="1469"/>
                  </a:lnTo>
                  <a:lnTo>
                    <a:pt x="74446" y="0"/>
                  </a:lnTo>
                  <a:lnTo>
                    <a:pt x="86330" y="7417"/>
                  </a:lnTo>
                  <a:lnTo>
                    <a:pt x="89304" y="8072"/>
                  </a:lnTo>
                  <a:lnTo>
                    <a:pt x="91286" y="9568"/>
                  </a:lnTo>
                  <a:lnTo>
                    <a:pt x="93488" y="14052"/>
                  </a:lnTo>
                  <a:lnTo>
                    <a:pt x="100152" y="36797"/>
                  </a:lnTo>
                  <a:lnTo>
                    <a:pt x="110408" y="54036"/>
                  </a:lnTo>
                  <a:lnTo>
                    <a:pt x="114072" y="87768"/>
                  </a:lnTo>
                  <a:lnTo>
                    <a:pt x="114296" y="131788"/>
                  </a:lnTo>
                  <a:lnTo>
                    <a:pt x="111476" y="140691"/>
                  </a:lnTo>
                  <a:lnTo>
                    <a:pt x="109242" y="144547"/>
                  </a:lnTo>
                  <a:lnTo>
                    <a:pt x="106695" y="147117"/>
                  </a:lnTo>
                  <a:lnTo>
                    <a:pt x="99111" y="151794"/>
                  </a:lnTo>
                  <a:lnTo>
                    <a:pt x="90702" y="165317"/>
                  </a:lnTo>
                  <a:lnTo>
                    <a:pt x="85115" y="168647"/>
                  </a:lnTo>
                  <a:lnTo>
                    <a:pt x="72905" y="170783"/>
                  </a:lnTo>
                  <a:lnTo>
                    <a:pt x="58408" y="171153"/>
                  </a:lnTo>
                  <a:lnTo>
                    <a:pt x="49595" y="168418"/>
                  </a:lnTo>
                  <a:lnTo>
                    <a:pt x="42151" y="164731"/>
                  </a:lnTo>
                  <a:lnTo>
                    <a:pt x="35314" y="163094"/>
                  </a:lnTo>
                  <a:lnTo>
                    <a:pt x="33068" y="161599"/>
                  </a:lnTo>
                  <a:lnTo>
                    <a:pt x="31570" y="159544"/>
                  </a:lnTo>
                  <a:lnTo>
                    <a:pt x="30572" y="157116"/>
                  </a:lnTo>
                  <a:lnTo>
                    <a:pt x="28848" y="155497"/>
                  </a:lnTo>
                  <a:lnTo>
                    <a:pt x="18477" y="150076"/>
                  </a:lnTo>
                  <a:lnTo>
                    <a:pt x="10049" y="143164"/>
                  </a:lnTo>
                  <a:lnTo>
                    <a:pt x="28575" y="1427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912"/>
            <p:cNvSpPr/>
            <p:nvPr>
              <p:custDataLst>
                <p:tags r:id="rId217"/>
              </p:custDataLst>
            </p:nvPr>
          </p:nvSpPr>
          <p:spPr>
            <a:xfrm>
              <a:off x="1995162" y="6181725"/>
              <a:ext cx="443239" cy="314239"/>
            </a:xfrm>
            <a:custGeom>
              <a:avLst/>
              <a:gdLst/>
              <a:ahLst/>
              <a:cxnLst/>
              <a:rect l="0" t="0" r="0" b="0"/>
              <a:pathLst>
                <a:path w="443239" h="314239">
                  <a:moveTo>
                    <a:pt x="319413" y="0"/>
                  </a:moveTo>
                  <a:lnTo>
                    <a:pt x="319413" y="0"/>
                  </a:lnTo>
                  <a:lnTo>
                    <a:pt x="306155" y="0"/>
                  </a:lnTo>
                  <a:lnTo>
                    <a:pt x="304225" y="1058"/>
                  </a:lnTo>
                  <a:lnTo>
                    <a:pt x="302937" y="2822"/>
                  </a:lnTo>
                  <a:lnTo>
                    <a:pt x="302079" y="5056"/>
                  </a:lnTo>
                  <a:lnTo>
                    <a:pt x="300449" y="6545"/>
                  </a:lnTo>
                  <a:lnTo>
                    <a:pt x="290228" y="11759"/>
                  </a:lnTo>
                  <a:lnTo>
                    <a:pt x="284217" y="15810"/>
                  </a:lnTo>
                  <a:lnTo>
                    <a:pt x="274883" y="19148"/>
                  </a:lnTo>
                  <a:lnTo>
                    <a:pt x="249360" y="34155"/>
                  </a:lnTo>
                  <a:lnTo>
                    <a:pt x="207846" y="51204"/>
                  </a:lnTo>
                  <a:lnTo>
                    <a:pt x="163812" y="71991"/>
                  </a:lnTo>
                  <a:lnTo>
                    <a:pt x="119386" y="86314"/>
                  </a:lnTo>
                  <a:lnTo>
                    <a:pt x="73997" y="114317"/>
                  </a:lnTo>
                  <a:lnTo>
                    <a:pt x="56182" y="129118"/>
                  </a:lnTo>
                  <a:lnTo>
                    <a:pt x="49669" y="131469"/>
                  </a:lnTo>
                  <a:lnTo>
                    <a:pt x="47508" y="133154"/>
                  </a:lnTo>
                  <a:lnTo>
                    <a:pt x="43410" y="139525"/>
                  </a:lnTo>
                  <a:lnTo>
                    <a:pt x="38700" y="141386"/>
                  </a:lnTo>
                  <a:lnTo>
                    <a:pt x="38080" y="142940"/>
                  </a:lnTo>
                  <a:lnTo>
                    <a:pt x="38724" y="145035"/>
                  </a:lnTo>
                  <a:lnTo>
                    <a:pt x="42306" y="150945"/>
                  </a:lnTo>
                  <a:lnTo>
                    <a:pt x="45618" y="151753"/>
                  </a:lnTo>
                  <a:lnTo>
                    <a:pt x="89256" y="152397"/>
                  </a:lnTo>
                  <a:lnTo>
                    <a:pt x="130937" y="152400"/>
                  </a:lnTo>
                  <a:lnTo>
                    <a:pt x="172983" y="152400"/>
                  </a:lnTo>
                  <a:lnTo>
                    <a:pt x="216733" y="152400"/>
                  </a:lnTo>
                  <a:lnTo>
                    <a:pt x="246222" y="152400"/>
                  </a:lnTo>
                  <a:lnTo>
                    <a:pt x="248394" y="153458"/>
                  </a:lnTo>
                  <a:lnTo>
                    <a:pt x="249842" y="155222"/>
                  </a:lnTo>
                  <a:lnTo>
                    <a:pt x="252166" y="160601"/>
                  </a:lnTo>
                  <a:lnTo>
                    <a:pt x="252568" y="166589"/>
                  </a:lnTo>
                  <a:lnTo>
                    <a:pt x="249841" y="172112"/>
                  </a:lnTo>
                  <a:lnTo>
                    <a:pt x="230343" y="193714"/>
                  </a:lnTo>
                  <a:lnTo>
                    <a:pt x="203247" y="212728"/>
                  </a:lnTo>
                  <a:lnTo>
                    <a:pt x="190526" y="216255"/>
                  </a:lnTo>
                  <a:lnTo>
                    <a:pt x="182688" y="217194"/>
                  </a:lnTo>
                  <a:lnTo>
                    <a:pt x="168335" y="223884"/>
                  </a:lnTo>
                  <a:lnTo>
                    <a:pt x="121490" y="247236"/>
                  </a:lnTo>
                  <a:lnTo>
                    <a:pt x="78650" y="266664"/>
                  </a:lnTo>
                  <a:lnTo>
                    <a:pt x="57576" y="276214"/>
                  </a:lnTo>
                  <a:lnTo>
                    <a:pt x="47466" y="281512"/>
                  </a:lnTo>
                  <a:lnTo>
                    <a:pt x="26551" y="287736"/>
                  </a:lnTo>
                  <a:lnTo>
                    <a:pt x="631" y="309334"/>
                  </a:lnTo>
                  <a:lnTo>
                    <a:pt x="0" y="310997"/>
                  </a:lnTo>
                  <a:lnTo>
                    <a:pt x="637" y="312107"/>
                  </a:lnTo>
                  <a:lnTo>
                    <a:pt x="2121" y="312846"/>
                  </a:lnTo>
                  <a:lnTo>
                    <a:pt x="21161" y="314238"/>
                  </a:lnTo>
                  <a:lnTo>
                    <a:pt x="48693" y="313260"/>
                  </a:lnTo>
                  <a:lnTo>
                    <a:pt x="95334" y="305682"/>
                  </a:lnTo>
                  <a:lnTo>
                    <a:pt x="137136" y="302151"/>
                  </a:lnTo>
                  <a:lnTo>
                    <a:pt x="176281" y="296633"/>
                  </a:lnTo>
                  <a:lnTo>
                    <a:pt x="222192" y="294486"/>
                  </a:lnTo>
                  <a:lnTo>
                    <a:pt x="259444" y="288809"/>
                  </a:lnTo>
                  <a:lnTo>
                    <a:pt x="296235" y="286657"/>
                  </a:lnTo>
                  <a:lnTo>
                    <a:pt x="342388" y="285869"/>
                  </a:lnTo>
                  <a:lnTo>
                    <a:pt x="386605" y="285767"/>
                  </a:lnTo>
                  <a:lnTo>
                    <a:pt x="419631" y="284694"/>
                  </a:lnTo>
                  <a:lnTo>
                    <a:pt x="443238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0" name="SMARTInkShape-Group200"/>
          <p:cNvGrpSpPr/>
          <p:nvPr/>
        </p:nvGrpSpPr>
        <p:grpSpPr>
          <a:xfrm>
            <a:off x="1013872" y="6353175"/>
            <a:ext cx="489599" cy="257176"/>
            <a:chOff x="1013872" y="6353175"/>
            <a:chExt cx="489599" cy="257176"/>
          </a:xfrm>
        </p:grpSpPr>
        <p:sp>
          <p:nvSpPr>
            <p:cNvPr id="277" name="SMARTInkShape-913"/>
            <p:cNvSpPr/>
            <p:nvPr>
              <p:custDataLst>
                <p:tags r:id="rId204"/>
              </p:custDataLst>
            </p:nvPr>
          </p:nvSpPr>
          <p:spPr>
            <a:xfrm>
              <a:off x="1314461" y="6353175"/>
              <a:ext cx="189010" cy="257176"/>
            </a:xfrm>
            <a:custGeom>
              <a:avLst/>
              <a:gdLst/>
              <a:ahLst/>
              <a:cxnLst/>
              <a:rect l="0" t="0" r="0" b="0"/>
              <a:pathLst>
                <a:path w="189010" h="257176">
                  <a:moveTo>
                    <a:pt x="19039" y="0"/>
                  </a:moveTo>
                  <a:lnTo>
                    <a:pt x="19039" y="0"/>
                  </a:lnTo>
                  <a:lnTo>
                    <a:pt x="0" y="0"/>
                  </a:lnTo>
                  <a:lnTo>
                    <a:pt x="5049" y="0"/>
                  </a:lnTo>
                  <a:lnTo>
                    <a:pt x="10352" y="2822"/>
                  </a:lnTo>
                  <a:lnTo>
                    <a:pt x="16236" y="6545"/>
                  </a:lnTo>
                  <a:lnTo>
                    <a:pt x="28638" y="8937"/>
                  </a:lnTo>
                  <a:lnTo>
                    <a:pt x="36005" y="10321"/>
                  </a:lnTo>
                  <a:lnTo>
                    <a:pt x="82705" y="26848"/>
                  </a:lnTo>
                  <a:lnTo>
                    <a:pt x="92491" y="30630"/>
                  </a:lnTo>
                  <a:lnTo>
                    <a:pt x="130233" y="52997"/>
                  </a:lnTo>
                  <a:lnTo>
                    <a:pt x="141130" y="55304"/>
                  </a:lnTo>
                  <a:lnTo>
                    <a:pt x="145942" y="58036"/>
                  </a:lnTo>
                  <a:lnTo>
                    <a:pt x="154110" y="66716"/>
                  </a:lnTo>
                  <a:lnTo>
                    <a:pt x="158445" y="74807"/>
                  </a:lnTo>
                  <a:lnTo>
                    <a:pt x="161431" y="81931"/>
                  </a:lnTo>
                  <a:lnTo>
                    <a:pt x="178299" y="104739"/>
                  </a:lnTo>
                  <a:lnTo>
                    <a:pt x="189009" y="135199"/>
                  </a:lnTo>
                  <a:lnTo>
                    <a:pt x="187009" y="145108"/>
                  </a:lnTo>
                  <a:lnTo>
                    <a:pt x="178673" y="170810"/>
                  </a:lnTo>
                  <a:lnTo>
                    <a:pt x="165846" y="193787"/>
                  </a:lnTo>
                  <a:lnTo>
                    <a:pt x="162021" y="205467"/>
                  </a:lnTo>
                  <a:lnTo>
                    <a:pt x="157375" y="212321"/>
                  </a:lnTo>
                  <a:lnTo>
                    <a:pt x="109821" y="252148"/>
                  </a:lnTo>
                  <a:lnTo>
                    <a:pt x="104764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914"/>
            <p:cNvSpPr/>
            <p:nvPr>
              <p:custDataLst>
                <p:tags r:id="rId205"/>
              </p:custDataLst>
            </p:nvPr>
          </p:nvSpPr>
          <p:spPr>
            <a:xfrm>
              <a:off x="1013872" y="6496050"/>
              <a:ext cx="386304" cy="85688"/>
            </a:xfrm>
            <a:custGeom>
              <a:avLst/>
              <a:gdLst/>
              <a:ahLst/>
              <a:cxnLst/>
              <a:rect l="0" t="0" r="0" b="0"/>
              <a:pathLst>
                <a:path w="386304" h="85688">
                  <a:moveTo>
                    <a:pt x="43403" y="57150"/>
                  </a:moveTo>
                  <a:lnTo>
                    <a:pt x="43403" y="57150"/>
                  </a:lnTo>
                  <a:lnTo>
                    <a:pt x="30146" y="70407"/>
                  </a:lnTo>
                  <a:lnTo>
                    <a:pt x="21283" y="73625"/>
                  </a:lnTo>
                  <a:lnTo>
                    <a:pt x="15956" y="74483"/>
                  </a:lnTo>
                  <a:lnTo>
                    <a:pt x="12405" y="76113"/>
                  </a:lnTo>
                  <a:lnTo>
                    <a:pt x="10038" y="78260"/>
                  </a:lnTo>
                  <a:lnTo>
                    <a:pt x="6238" y="84251"/>
                  </a:lnTo>
                  <a:lnTo>
                    <a:pt x="2896" y="85070"/>
                  </a:lnTo>
                  <a:lnTo>
                    <a:pt x="0" y="85434"/>
                  </a:lnTo>
                  <a:lnTo>
                    <a:pt x="9452" y="85687"/>
                  </a:lnTo>
                  <a:lnTo>
                    <a:pt x="45675" y="76787"/>
                  </a:lnTo>
                  <a:lnTo>
                    <a:pt x="65948" y="73551"/>
                  </a:lnTo>
                  <a:lnTo>
                    <a:pt x="110538" y="61034"/>
                  </a:lnTo>
                  <a:lnTo>
                    <a:pt x="157764" y="52605"/>
                  </a:lnTo>
                  <a:lnTo>
                    <a:pt x="202361" y="41004"/>
                  </a:lnTo>
                  <a:lnTo>
                    <a:pt x="242842" y="28522"/>
                  </a:lnTo>
                  <a:lnTo>
                    <a:pt x="281412" y="20921"/>
                  </a:lnTo>
                  <a:lnTo>
                    <a:pt x="319605" y="11816"/>
                  </a:lnTo>
                  <a:lnTo>
                    <a:pt x="357723" y="2648"/>
                  </a:lnTo>
                  <a:lnTo>
                    <a:pt x="38630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915"/>
            <p:cNvSpPr/>
            <p:nvPr>
              <p:custDataLst>
                <p:tags r:id="rId206"/>
              </p:custDataLst>
            </p:nvPr>
          </p:nvSpPr>
          <p:spPr>
            <a:xfrm>
              <a:off x="1020500" y="6438900"/>
              <a:ext cx="351101" cy="76201"/>
            </a:xfrm>
            <a:custGeom>
              <a:avLst/>
              <a:gdLst/>
              <a:ahLst/>
              <a:cxnLst/>
              <a:rect l="0" t="0" r="0" b="0"/>
              <a:pathLst>
                <a:path w="351101" h="76201">
                  <a:moveTo>
                    <a:pt x="17725" y="76200"/>
                  </a:moveTo>
                  <a:lnTo>
                    <a:pt x="17725" y="76200"/>
                  </a:lnTo>
                  <a:lnTo>
                    <a:pt x="8210" y="76200"/>
                  </a:lnTo>
                  <a:lnTo>
                    <a:pt x="0" y="68000"/>
                  </a:lnTo>
                  <a:lnTo>
                    <a:pt x="617" y="67558"/>
                  </a:lnTo>
                  <a:lnTo>
                    <a:pt x="24997" y="65623"/>
                  </a:lnTo>
                  <a:lnTo>
                    <a:pt x="34932" y="60131"/>
                  </a:lnTo>
                  <a:lnTo>
                    <a:pt x="81401" y="49065"/>
                  </a:lnTo>
                  <a:lnTo>
                    <a:pt x="123359" y="44993"/>
                  </a:lnTo>
                  <a:lnTo>
                    <a:pt x="170238" y="32462"/>
                  </a:lnTo>
                  <a:lnTo>
                    <a:pt x="217765" y="29085"/>
                  </a:lnTo>
                  <a:lnTo>
                    <a:pt x="262555" y="21104"/>
                  </a:lnTo>
                  <a:lnTo>
                    <a:pt x="283589" y="16836"/>
                  </a:lnTo>
                  <a:lnTo>
                    <a:pt x="327588" y="1168"/>
                  </a:lnTo>
                  <a:lnTo>
                    <a:pt x="351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1" name="SMARTInkShape-916"/>
          <p:cNvSpPr/>
          <p:nvPr>
            <p:custDataLst>
              <p:tags r:id="rId2"/>
            </p:custDataLst>
          </p:nvPr>
        </p:nvSpPr>
        <p:spPr>
          <a:xfrm>
            <a:off x="8258728" y="4638689"/>
            <a:ext cx="837648" cy="133289"/>
          </a:xfrm>
          <a:custGeom>
            <a:avLst/>
            <a:gdLst/>
            <a:ahLst/>
            <a:cxnLst/>
            <a:rect l="0" t="0" r="0" b="0"/>
            <a:pathLst>
              <a:path w="837648" h="133289">
                <a:moveTo>
                  <a:pt x="37547" y="85711"/>
                </a:moveTo>
                <a:lnTo>
                  <a:pt x="37547" y="85711"/>
                </a:lnTo>
                <a:lnTo>
                  <a:pt x="12037" y="110163"/>
                </a:lnTo>
                <a:lnTo>
                  <a:pt x="5748" y="112454"/>
                </a:lnTo>
                <a:lnTo>
                  <a:pt x="3648" y="114123"/>
                </a:lnTo>
                <a:lnTo>
                  <a:pt x="0" y="122326"/>
                </a:lnTo>
                <a:lnTo>
                  <a:pt x="9725" y="123371"/>
                </a:lnTo>
                <a:lnTo>
                  <a:pt x="54355" y="115571"/>
                </a:lnTo>
                <a:lnTo>
                  <a:pt x="96371" y="106936"/>
                </a:lnTo>
                <a:lnTo>
                  <a:pt x="139407" y="98115"/>
                </a:lnTo>
                <a:lnTo>
                  <a:pt x="173836" y="91929"/>
                </a:lnTo>
                <a:lnTo>
                  <a:pt x="210303" y="85652"/>
                </a:lnTo>
                <a:lnTo>
                  <a:pt x="248736" y="78277"/>
                </a:lnTo>
                <a:lnTo>
                  <a:pt x="290511" y="67943"/>
                </a:lnTo>
                <a:lnTo>
                  <a:pt x="333772" y="59117"/>
                </a:lnTo>
                <a:lnTo>
                  <a:pt x="377694" y="51666"/>
                </a:lnTo>
                <a:lnTo>
                  <a:pt x="421910" y="44827"/>
                </a:lnTo>
                <a:lnTo>
                  <a:pt x="463433" y="38261"/>
                </a:lnTo>
                <a:lnTo>
                  <a:pt x="504113" y="31813"/>
                </a:lnTo>
                <a:lnTo>
                  <a:pt x="546887" y="25420"/>
                </a:lnTo>
                <a:lnTo>
                  <a:pt x="584947" y="19052"/>
                </a:lnTo>
                <a:lnTo>
                  <a:pt x="618445" y="12693"/>
                </a:lnTo>
                <a:lnTo>
                  <a:pt x="660045" y="4221"/>
                </a:lnTo>
                <a:lnTo>
                  <a:pt x="700260" y="823"/>
                </a:lnTo>
                <a:lnTo>
                  <a:pt x="741212" y="0"/>
                </a:lnTo>
                <a:lnTo>
                  <a:pt x="715778" y="13245"/>
                </a:lnTo>
                <a:lnTo>
                  <a:pt x="671903" y="23918"/>
                </a:lnTo>
                <a:lnTo>
                  <a:pt x="633668" y="36711"/>
                </a:lnTo>
                <a:lnTo>
                  <a:pt x="588825" y="47203"/>
                </a:lnTo>
                <a:lnTo>
                  <a:pt x="556668" y="53780"/>
                </a:lnTo>
                <a:lnTo>
                  <a:pt x="521208" y="60230"/>
                </a:lnTo>
                <a:lnTo>
                  <a:pt x="484283" y="66625"/>
                </a:lnTo>
                <a:lnTo>
                  <a:pt x="446706" y="72995"/>
                </a:lnTo>
                <a:lnTo>
                  <a:pt x="408837" y="79354"/>
                </a:lnTo>
                <a:lnTo>
                  <a:pt x="370840" y="85708"/>
                </a:lnTo>
                <a:lnTo>
                  <a:pt x="333844" y="92059"/>
                </a:lnTo>
                <a:lnTo>
                  <a:pt x="299763" y="98410"/>
                </a:lnTo>
                <a:lnTo>
                  <a:pt x="266976" y="104761"/>
                </a:lnTo>
                <a:lnTo>
                  <a:pt x="221590" y="114286"/>
                </a:lnTo>
                <a:lnTo>
                  <a:pt x="184153" y="123811"/>
                </a:lnTo>
                <a:lnTo>
                  <a:pt x="140893" y="132082"/>
                </a:lnTo>
                <a:lnTo>
                  <a:pt x="117740" y="133171"/>
                </a:lnTo>
                <a:lnTo>
                  <a:pt x="125043" y="133288"/>
                </a:lnTo>
                <a:lnTo>
                  <a:pt x="163687" y="125131"/>
                </a:lnTo>
                <a:lnTo>
                  <a:pt x="200746" y="119146"/>
                </a:lnTo>
                <a:lnTo>
                  <a:pt x="245241" y="110669"/>
                </a:lnTo>
                <a:lnTo>
                  <a:pt x="279080" y="104565"/>
                </a:lnTo>
                <a:lnTo>
                  <a:pt x="317403" y="98324"/>
                </a:lnTo>
                <a:lnTo>
                  <a:pt x="362658" y="92022"/>
                </a:lnTo>
                <a:lnTo>
                  <a:pt x="408172" y="82872"/>
                </a:lnTo>
                <a:lnTo>
                  <a:pt x="453094" y="72808"/>
                </a:lnTo>
                <a:lnTo>
                  <a:pt x="497754" y="64806"/>
                </a:lnTo>
                <a:lnTo>
                  <a:pt x="542298" y="57722"/>
                </a:lnTo>
                <a:lnTo>
                  <a:pt x="587848" y="51047"/>
                </a:lnTo>
                <a:lnTo>
                  <a:pt x="611847" y="47786"/>
                </a:lnTo>
                <a:lnTo>
                  <a:pt x="658975" y="41338"/>
                </a:lnTo>
                <a:lnTo>
                  <a:pt x="701087" y="34945"/>
                </a:lnTo>
                <a:lnTo>
                  <a:pt x="738147" y="28577"/>
                </a:lnTo>
                <a:lnTo>
                  <a:pt x="772258" y="22218"/>
                </a:lnTo>
                <a:lnTo>
                  <a:pt x="815921" y="13746"/>
                </a:lnTo>
                <a:lnTo>
                  <a:pt x="837647" y="9511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7" name="SMARTInkShape-Group202"/>
          <p:cNvGrpSpPr/>
          <p:nvPr/>
        </p:nvGrpSpPr>
        <p:grpSpPr>
          <a:xfrm>
            <a:off x="10563234" y="4086356"/>
            <a:ext cx="847717" cy="314195"/>
            <a:chOff x="10563234" y="4086356"/>
            <a:chExt cx="847717" cy="314195"/>
          </a:xfrm>
        </p:grpSpPr>
        <p:sp>
          <p:nvSpPr>
            <p:cNvPr id="282" name="SMARTInkShape-917"/>
            <p:cNvSpPr/>
            <p:nvPr>
              <p:custDataLst>
                <p:tags r:id="rId199"/>
              </p:custDataLst>
            </p:nvPr>
          </p:nvSpPr>
          <p:spPr>
            <a:xfrm>
              <a:off x="10955073" y="4086356"/>
              <a:ext cx="455878" cy="266570"/>
            </a:xfrm>
            <a:custGeom>
              <a:avLst/>
              <a:gdLst/>
              <a:ahLst/>
              <a:cxnLst/>
              <a:rect l="0" t="0" r="0" b="0"/>
              <a:pathLst>
                <a:path w="455878" h="266570">
                  <a:moveTo>
                    <a:pt x="8202" y="266569"/>
                  </a:moveTo>
                  <a:lnTo>
                    <a:pt x="8202" y="266569"/>
                  </a:lnTo>
                  <a:lnTo>
                    <a:pt x="0" y="266569"/>
                  </a:lnTo>
                  <a:lnTo>
                    <a:pt x="27342" y="266569"/>
                  </a:lnTo>
                  <a:lnTo>
                    <a:pt x="35404" y="263747"/>
                  </a:lnTo>
                  <a:lnTo>
                    <a:pt x="39037" y="261512"/>
                  </a:lnTo>
                  <a:lnTo>
                    <a:pt x="63246" y="254810"/>
                  </a:lnTo>
                  <a:lnTo>
                    <a:pt x="67122" y="252380"/>
                  </a:lnTo>
                  <a:lnTo>
                    <a:pt x="91757" y="245337"/>
                  </a:lnTo>
                  <a:lnTo>
                    <a:pt x="99313" y="241257"/>
                  </a:lnTo>
                  <a:lnTo>
                    <a:pt x="133840" y="229920"/>
                  </a:lnTo>
                  <a:lnTo>
                    <a:pt x="136409" y="228378"/>
                  </a:lnTo>
                  <a:lnTo>
                    <a:pt x="138125" y="226292"/>
                  </a:lnTo>
                  <a:lnTo>
                    <a:pt x="139267" y="223843"/>
                  </a:lnTo>
                  <a:lnTo>
                    <a:pt x="141087" y="222210"/>
                  </a:lnTo>
                  <a:lnTo>
                    <a:pt x="145932" y="220395"/>
                  </a:lnTo>
                  <a:lnTo>
                    <a:pt x="147647" y="218853"/>
                  </a:lnTo>
                  <a:lnTo>
                    <a:pt x="150627" y="210870"/>
                  </a:lnTo>
                  <a:lnTo>
                    <a:pt x="151065" y="195268"/>
                  </a:lnTo>
                  <a:lnTo>
                    <a:pt x="150010" y="193635"/>
                  </a:lnTo>
                  <a:lnTo>
                    <a:pt x="148250" y="192546"/>
                  </a:lnTo>
                  <a:lnTo>
                    <a:pt x="146018" y="191820"/>
                  </a:lnTo>
                  <a:lnTo>
                    <a:pt x="144529" y="190278"/>
                  </a:lnTo>
                  <a:lnTo>
                    <a:pt x="139317" y="180199"/>
                  </a:lnTo>
                  <a:lnTo>
                    <a:pt x="116923" y="155175"/>
                  </a:lnTo>
                  <a:lnTo>
                    <a:pt x="114147" y="145839"/>
                  </a:lnTo>
                  <a:lnTo>
                    <a:pt x="113497" y="139533"/>
                  </a:lnTo>
                  <a:lnTo>
                    <a:pt x="110385" y="133203"/>
                  </a:lnTo>
                  <a:lnTo>
                    <a:pt x="106533" y="126862"/>
                  </a:lnTo>
                  <a:lnTo>
                    <a:pt x="104822" y="120516"/>
                  </a:lnTo>
                  <a:lnTo>
                    <a:pt x="105424" y="117342"/>
                  </a:lnTo>
                  <a:lnTo>
                    <a:pt x="111172" y="104644"/>
                  </a:lnTo>
                  <a:lnTo>
                    <a:pt x="111774" y="101469"/>
                  </a:lnTo>
                  <a:lnTo>
                    <a:pt x="132228" y="68530"/>
                  </a:lnTo>
                  <a:lnTo>
                    <a:pt x="144767" y="54236"/>
                  </a:lnTo>
                  <a:lnTo>
                    <a:pt x="190637" y="25279"/>
                  </a:lnTo>
                  <a:lnTo>
                    <a:pt x="217805" y="13629"/>
                  </a:lnTo>
                  <a:lnTo>
                    <a:pt x="264679" y="531"/>
                  </a:lnTo>
                  <a:lnTo>
                    <a:pt x="277938" y="0"/>
                  </a:lnTo>
                  <a:lnTo>
                    <a:pt x="280102" y="1015"/>
                  </a:lnTo>
                  <a:lnTo>
                    <a:pt x="281543" y="2749"/>
                  </a:lnTo>
                  <a:lnTo>
                    <a:pt x="284204" y="7499"/>
                  </a:lnTo>
                  <a:lnTo>
                    <a:pt x="290593" y="16123"/>
                  </a:lnTo>
                  <a:lnTo>
                    <a:pt x="292957" y="25381"/>
                  </a:lnTo>
                  <a:lnTo>
                    <a:pt x="293912" y="50673"/>
                  </a:lnTo>
                  <a:lnTo>
                    <a:pt x="282191" y="92545"/>
                  </a:lnTo>
                  <a:lnTo>
                    <a:pt x="278141" y="101383"/>
                  </a:lnTo>
                  <a:lnTo>
                    <a:pt x="270272" y="130451"/>
                  </a:lnTo>
                  <a:lnTo>
                    <a:pt x="249093" y="169101"/>
                  </a:lnTo>
                  <a:lnTo>
                    <a:pt x="237097" y="215482"/>
                  </a:lnTo>
                  <a:lnTo>
                    <a:pt x="236933" y="221991"/>
                  </a:lnTo>
                  <a:lnTo>
                    <a:pt x="239683" y="228412"/>
                  </a:lnTo>
                  <a:lnTo>
                    <a:pt x="243375" y="234794"/>
                  </a:lnTo>
                  <a:lnTo>
                    <a:pt x="245015" y="241158"/>
                  </a:lnTo>
                  <a:lnTo>
                    <a:pt x="247570" y="243278"/>
                  </a:lnTo>
                  <a:lnTo>
                    <a:pt x="260218" y="246262"/>
                  </a:lnTo>
                  <a:lnTo>
                    <a:pt x="294674" y="250268"/>
                  </a:lnTo>
                  <a:lnTo>
                    <a:pt x="308031" y="254032"/>
                  </a:lnTo>
                  <a:lnTo>
                    <a:pt x="346646" y="256648"/>
                  </a:lnTo>
                  <a:lnTo>
                    <a:pt x="390970" y="243751"/>
                  </a:lnTo>
                  <a:lnTo>
                    <a:pt x="435813" y="238219"/>
                  </a:lnTo>
                  <a:lnTo>
                    <a:pt x="439326" y="238144"/>
                  </a:lnTo>
                  <a:lnTo>
                    <a:pt x="446052" y="235239"/>
                  </a:lnTo>
                  <a:lnTo>
                    <a:pt x="455877" y="2284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918"/>
            <p:cNvSpPr/>
            <p:nvPr>
              <p:custDataLst>
                <p:tags r:id="rId200"/>
              </p:custDataLst>
            </p:nvPr>
          </p:nvSpPr>
          <p:spPr>
            <a:xfrm>
              <a:off x="10715790" y="4305300"/>
              <a:ext cx="142711" cy="9526"/>
            </a:xfrm>
            <a:custGeom>
              <a:avLst/>
              <a:gdLst/>
              <a:ahLst/>
              <a:cxnLst/>
              <a:rect l="0" t="0" r="0" b="0"/>
              <a:pathLst>
                <a:path w="142711" h="9526">
                  <a:moveTo>
                    <a:pt x="47460" y="9525"/>
                  </a:moveTo>
                  <a:lnTo>
                    <a:pt x="47460" y="9525"/>
                  </a:lnTo>
                  <a:lnTo>
                    <a:pt x="0" y="9525"/>
                  </a:lnTo>
                  <a:lnTo>
                    <a:pt x="45497" y="9525"/>
                  </a:lnTo>
                  <a:lnTo>
                    <a:pt x="70680" y="8467"/>
                  </a:lnTo>
                  <a:lnTo>
                    <a:pt x="106622" y="1324"/>
                  </a:lnTo>
                  <a:lnTo>
                    <a:pt x="14271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919"/>
            <p:cNvSpPr/>
            <p:nvPr>
              <p:custDataLst>
                <p:tags r:id="rId201"/>
              </p:custDataLst>
            </p:nvPr>
          </p:nvSpPr>
          <p:spPr>
            <a:xfrm>
              <a:off x="10725315" y="4229100"/>
              <a:ext cx="114136" cy="152397"/>
            </a:xfrm>
            <a:custGeom>
              <a:avLst/>
              <a:gdLst/>
              <a:ahLst/>
              <a:cxnLst/>
              <a:rect l="0" t="0" r="0" b="0"/>
              <a:pathLst>
                <a:path w="114136" h="152397">
                  <a:moveTo>
                    <a:pt x="104610" y="0"/>
                  </a:moveTo>
                  <a:lnTo>
                    <a:pt x="104610" y="0"/>
                  </a:lnTo>
                  <a:lnTo>
                    <a:pt x="112812" y="0"/>
                  </a:lnTo>
                  <a:lnTo>
                    <a:pt x="87308" y="0"/>
                  </a:lnTo>
                  <a:lnTo>
                    <a:pt x="78301" y="6546"/>
                  </a:lnTo>
                  <a:lnTo>
                    <a:pt x="69414" y="9701"/>
                  </a:lnTo>
                  <a:lnTo>
                    <a:pt x="25235" y="50811"/>
                  </a:lnTo>
                  <a:lnTo>
                    <a:pt x="4068" y="81668"/>
                  </a:lnTo>
                  <a:lnTo>
                    <a:pt x="1716" y="88508"/>
                  </a:lnTo>
                  <a:lnTo>
                    <a:pt x="0" y="116117"/>
                  </a:lnTo>
                  <a:lnTo>
                    <a:pt x="2731" y="123222"/>
                  </a:lnTo>
                  <a:lnTo>
                    <a:pt x="6414" y="129907"/>
                  </a:lnTo>
                  <a:lnTo>
                    <a:pt x="8049" y="136406"/>
                  </a:lnTo>
                  <a:lnTo>
                    <a:pt x="14422" y="142822"/>
                  </a:lnTo>
                  <a:lnTo>
                    <a:pt x="23251" y="148143"/>
                  </a:lnTo>
                  <a:lnTo>
                    <a:pt x="34173" y="151138"/>
                  </a:lnTo>
                  <a:lnTo>
                    <a:pt x="81496" y="152390"/>
                  </a:lnTo>
                  <a:lnTo>
                    <a:pt x="88341" y="152396"/>
                  </a:lnTo>
                  <a:lnTo>
                    <a:pt x="94911" y="149577"/>
                  </a:lnTo>
                  <a:lnTo>
                    <a:pt x="101357" y="145853"/>
                  </a:lnTo>
                  <a:lnTo>
                    <a:pt x="114135" y="142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920"/>
            <p:cNvSpPr/>
            <p:nvPr>
              <p:custDataLst>
                <p:tags r:id="rId202"/>
              </p:custDataLst>
            </p:nvPr>
          </p:nvSpPr>
          <p:spPr>
            <a:xfrm>
              <a:off x="10563234" y="4191117"/>
              <a:ext cx="9517" cy="9409"/>
            </a:xfrm>
            <a:custGeom>
              <a:avLst/>
              <a:gdLst/>
              <a:ahLst/>
              <a:cxnLst/>
              <a:rect l="0" t="0" r="0" b="0"/>
              <a:pathLst>
                <a:path w="9517" h="9409">
                  <a:moveTo>
                    <a:pt x="9516" y="9408"/>
                  </a:moveTo>
                  <a:lnTo>
                    <a:pt x="9516" y="9408"/>
                  </a:lnTo>
                  <a:lnTo>
                    <a:pt x="9516" y="1207"/>
                  </a:lnTo>
                  <a:lnTo>
                    <a:pt x="8458" y="766"/>
                  </a:lnTo>
                  <a:lnTo>
                    <a:pt x="1314" y="0"/>
                  </a:lnTo>
                  <a:lnTo>
                    <a:pt x="874" y="1019"/>
                  </a:lnTo>
                  <a:lnTo>
                    <a:pt x="0" y="92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921"/>
            <p:cNvSpPr/>
            <p:nvPr>
              <p:custDataLst>
                <p:tags r:id="rId203"/>
              </p:custDataLst>
            </p:nvPr>
          </p:nvSpPr>
          <p:spPr>
            <a:xfrm>
              <a:off x="10572750" y="4267200"/>
              <a:ext cx="9491" cy="133351"/>
            </a:xfrm>
            <a:custGeom>
              <a:avLst/>
              <a:gdLst/>
              <a:ahLst/>
              <a:cxnLst/>
              <a:rect l="0" t="0" r="0" b="0"/>
              <a:pathLst>
                <a:path w="9491" h="133351">
                  <a:moveTo>
                    <a:pt x="0" y="0"/>
                  </a:moveTo>
                  <a:lnTo>
                    <a:pt x="0" y="0"/>
                  </a:lnTo>
                  <a:lnTo>
                    <a:pt x="0" y="45773"/>
                  </a:lnTo>
                  <a:lnTo>
                    <a:pt x="0" y="68561"/>
                  </a:lnTo>
                  <a:lnTo>
                    <a:pt x="2824" y="75628"/>
                  </a:lnTo>
                  <a:lnTo>
                    <a:pt x="6546" y="82296"/>
                  </a:lnTo>
                  <a:lnTo>
                    <a:pt x="8937" y="95200"/>
                  </a:lnTo>
                  <a:lnTo>
                    <a:pt x="9490" y="117472"/>
                  </a:lnTo>
                  <a:lnTo>
                    <a:pt x="6688" y="123824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4" name="SMARTInkShape-Group203"/>
          <p:cNvGrpSpPr/>
          <p:nvPr/>
        </p:nvGrpSpPr>
        <p:grpSpPr>
          <a:xfrm>
            <a:off x="9192949" y="4038600"/>
            <a:ext cx="836842" cy="476251"/>
            <a:chOff x="9192949" y="4038600"/>
            <a:chExt cx="836842" cy="476251"/>
          </a:xfrm>
        </p:grpSpPr>
        <p:sp>
          <p:nvSpPr>
            <p:cNvPr id="288" name="SMARTInkShape-922"/>
            <p:cNvSpPr/>
            <p:nvPr>
              <p:custDataLst>
                <p:tags r:id="rId193"/>
              </p:custDataLst>
            </p:nvPr>
          </p:nvSpPr>
          <p:spPr>
            <a:xfrm>
              <a:off x="10001250" y="4429125"/>
              <a:ext cx="28541" cy="85726"/>
            </a:xfrm>
            <a:custGeom>
              <a:avLst/>
              <a:gdLst/>
              <a:ahLst/>
              <a:cxnLst/>
              <a:rect l="0" t="0" r="0" b="0"/>
              <a:pathLst>
                <a:path w="28541" h="85726">
                  <a:moveTo>
                    <a:pt x="19050" y="0"/>
                  </a:moveTo>
                  <a:lnTo>
                    <a:pt x="19050" y="0"/>
                  </a:lnTo>
                  <a:lnTo>
                    <a:pt x="27252" y="8201"/>
                  </a:lnTo>
                  <a:lnTo>
                    <a:pt x="28460" y="17610"/>
                  </a:lnTo>
                  <a:lnTo>
                    <a:pt x="28540" y="23680"/>
                  </a:lnTo>
                  <a:lnTo>
                    <a:pt x="20372" y="44547"/>
                  </a:lnTo>
                  <a:lnTo>
                    <a:pt x="12765" y="54621"/>
                  </a:lnTo>
                  <a:lnTo>
                    <a:pt x="9426" y="63691"/>
                  </a:lnTo>
                  <a:lnTo>
                    <a:pt x="3264" y="73082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923"/>
            <p:cNvSpPr/>
            <p:nvPr>
              <p:custDataLst>
                <p:tags r:id="rId194"/>
              </p:custDataLst>
            </p:nvPr>
          </p:nvSpPr>
          <p:spPr>
            <a:xfrm>
              <a:off x="9658399" y="4080737"/>
              <a:ext cx="152351" cy="367439"/>
            </a:xfrm>
            <a:custGeom>
              <a:avLst/>
              <a:gdLst/>
              <a:ahLst/>
              <a:cxnLst/>
              <a:rect l="0" t="0" r="0" b="0"/>
              <a:pathLst>
                <a:path w="152351" h="367439">
                  <a:moveTo>
                    <a:pt x="142826" y="5488"/>
                  </a:moveTo>
                  <a:lnTo>
                    <a:pt x="142826" y="5488"/>
                  </a:lnTo>
                  <a:lnTo>
                    <a:pt x="152316" y="5488"/>
                  </a:lnTo>
                  <a:lnTo>
                    <a:pt x="152344" y="0"/>
                  </a:lnTo>
                  <a:lnTo>
                    <a:pt x="152350" y="9613"/>
                  </a:lnTo>
                  <a:lnTo>
                    <a:pt x="149527" y="15435"/>
                  </a:lnTo>
                  <a:lnTo>
                    <a:pt x="145805" y="21550"/>
                  </a:lnTo>
                  <a:lnTo>
                    <a:pt x="133202" y="66189"/>
                  </a:lnTo>
                  <a:lnTo>
                    <a:pt x="117138" y="110492"/>
                  </a:lnTo>
                  <a:lnTo>
                    <a:pt x="97293" y="157826"/>
                  </a:lnTo>
                  <a:lnTo>
                    <a:pt x="74296" y="197443"/>
                  </a:lnTo>
                  <a:lnTo>
                    <a:pt x="54453" y="240983"/>
                  </a:lnTo>
                  <a:lnTo>
                    <a:pt x="40089" y="264706"/>
                  </a:lnTo>
                  <a:lnTo>
                    <a:pt x="19180" y="309631"/>
                  </a:lnTo>
                  <a:lnTo>
                    <a:pt x="1843" y="341442"/>
                  </a:lnTo>
                  <a:lnTo>
                    <a:pt x="0" y="365541"/>
                  </a:lnTo>
                  <a:lnTo>
                    <a:pt x="1042" y="366173"/>
                  </a:lnTo>
                  <a:lnTo>
                    <a:pt x="9476" y="3674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924"/>
            <p:cNvSpPr/>
            <p:nvPr>
              <p:custDataLst>
                <p:tags r:id="rId195"/>
              </p:custDataLst>
            </p:nvPr>
          </p:nvSpPr>
          <p:spPr>
            <a:xfrm>
              <a:off x="9782175" y="4248184"/>
              <a:ext cx="104776" cy="247175"/>
            </a:xfrm>
            <a:custGeom>
              <a:avLst/>
              <a:gdLst/>
              <a:ahLst/>
              <a:cxnLst/>
              <a:rect l="0" t="0" r="0" b="0"/>
              <a:pathLst>
                <a:path w="104776" h="247175">
                  <a:moveTo>
                    <a:pt x="104775" y="9491"/>
                  </a:moveTo>
                  <a:lnTo>
                    <a:pt x="104775" y="9491"/>
                  </a:lnTo>
                  <a:lnTo>
                    <a:pt x="104775" y="359"/>
                  </a:lnTo>
                  <a:lnTo>
                    <a:pt x="96573" y="0"/>
                  </a:lnTo>
                  <a:lnTo>
                    <a:pt x="96133" y="1047"/>
                  </a:lnTo>
                  <a:lnTo>
                    <a:pt x="95641" y="5033"/>
                  </a:lnTo>
                  <a:lnTo>
                    <a:pt x="94452" y="6519"/>
                  </a:lnTo>
                  <a:lnTo>
                    <a:pt x="82027" y="14156"/>
                  </a:lnTo>
                  <a:lnTo>
                    <a:pt x="78789" y="19678"/>
                  </a:lnTo>
                  <a:lnTo>
                    <a:pt x="77926" y="22632"/>
                  </a:lnTo>
                  <a:lnTo>
                    <a:pt x="71323" y="28737"/>
                  </a:lnTo>
                  <a:lnTo>
                    <a:pt x="62390" y="36036"/>
                  </a:lnTo>
                  <a:lnTo>
                    <a:pt x="35006" y="74484"/>
                  </a:lnTo>
                  <a:lnTo>
                    <a:pt x="21347" y="117528"/>
                  </a:lnTo>
                  <a:lnTo>
                    <a:pt x="12173" y="142858"/>
                  </a:lnTo>
                  <a:lnTo>
                    <a:pt x="9627" y="184999"/>
                  </a:lnTo>
                  <a:lnTo>
                    <a:pt x="9540" y="210926"/>
                  </a:lnTo>
                  <a:lnTo>
                    <a:pt x="12355" y="218257"/>
                  </a:lnTo>
                  <a:lnTo>
                    <a:pt x="16073" y="225042"/>
                  </a:lnTo>
                  <a:lnTo>
                    <a:pt x="18659" y="236164"/>
                  </a:lnTo>
                  <a:lnTo>
                    <a:pt x="23990" y="242576"/>
                  </a:lnTo>
                  <a:lnTo>
                    <a:pt x="29359" y="245376"/>
                  </a:lnTo>
                  <a:lnTo>
                    <a:pt x="36374" y="247174"/>
                  </a:lnTo>
                  <a:lnTo>
                    <a:pt x="46149" y="239376"/>
                  </a:lnTo>
                  <a:lnTo>
                    <a:pt x="52245" y="233415"/>
                  </a:lnTo>
                  <a:lnTo>
                    <a:pt x="54970" y="227899"/>
                  </a:lnTo>
                  <a:lnTo>
                    <a:pt x="57022" y="206302"/>
                  </a:lnTo>
                  <a:lnTo>
                    <a:pt x="57112" y="196804"/>
                  </a:lnTo>
                  <a:lnTo>
                    <a:pt x="56067" y="194692"/>
                  </a:lnTo>
                  <a:lnTo>
                    <a:pt x="54311" y="193283"/>
                  </a:lnTo>
                  <a:lnTo>
                    <a:pt x="52081" y="192344"/>
                  </a:lnTo>
                  <a:lnTo>
                    <a:pt x="50595" y="190660"/>
                  </a:lnTo>
                  <a:lnTo>
                    <a:pt x="48945" y="185966"/>
                  </a:lnTo>
                  <a:lnTo>
                    <a:pt x="47447" y="184291"/>
                  </a:lnTo>
                  <a:lnTo>
                    <a:pt x="28379" y="173598"/>
                  </a:lnTo>
                  <a:lnTo>
                    <a:pt x="15835" y="171847"/>
                  </a:lnTo>
                  <a:lnTo>
                    <a:pt x="13732" y="170645"/>
                  </a:lnTo>
                  <a:lnTo>
                    <a:pt x="12330" y="168786"/>
                  </a:lnTo>
                  <a:lnTo>
                    <a:pt x="11395" y="166488"/>
                  </a:lnTo>
                  <a:lnTo>
                    <a:pt x="9713" y="164956"/>
                  </a:lnTo>
                  <a:lnTo>
                    <a:pt x="440" y="162010"/>
                  </a:lnTo>
                  <a:lnTo>
                    <a:pt x="0" y="1714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925"/>
            <p:cNvSpPr/>
            <p:nvPr>
              <p:custDataLst>
                <p:tags r:id="rId196"/>
              </p:custDataLst>
            </p:nvPr>
          </p:nvSpPr>
          <p:spPr>
            <a:xfrm>
              <a:off x="9229725" y="4295775"/>
              <a:ext cx="123826" cy="19051"/>
            </a:xfrm>
            <a:custGeom>
              <a:avLst/>
              <a:gdLst/>
              <a:ahLst/>
              <a:cxnLst/>
              <a:rect l="0" t="0" r="0" b="0"/>
              <a:pathLst>
                <a:path w="123826" h="19051">
                  <a:moveTo>
                    <a:pt x="0" y="9525"/>
                  </a:moveTo>
                  <a:lnTo>
                    <a:pt x="0" y="9525"/>
                  </a:lnTo>
                  <a:lnTo>
                    <a:pt x="0" y="18933"/>
                  </a:lnTo>
                  <a:lnTo>
                    <a:pt x="45697" y="19050"/>
                  </a:lnTo>
                  <a:lnTo>
                    <a:pt x="49516" y="19050"/>
                  </a:lnTo>
                  <a:lnTo>
                    <a:pt x="56579" y="16228"/>
                  </a:lnTo>
                  <a:lnTo>
                    <a:pt x="59944" y="13994"/>
                  </a:lnTo>
                  <a:lnTo>
                    <a:pt x="74793" y="10849"/>
                  </a:lnTo>
                  <a:lnTo>
                    <a:pt x="105008" y="6877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926"/>
            <p:cNvSpPr/>
            <p:nvPr>
              <p:custDataLst>
                <p:tags r:id="rId197"/>
              </p:custDataLst>
            </p:nvPr>
          </p:nvSpPr>
          <p:spPr>
            <a:xfrm>
              <a:off x="9648825" y="4038600"/>
              <a:ext cx="28541" cy="171451"/>
            </a:xfrm>
            <a:custGeom>
              <a:avLst/>
              <a:gdLst/>
              <a:ahLst/>
              <a:cxnLst/>
              <a:rect l="0" t="0" r="0" b="0"/>
              <a:pathLst>
                <a:path w="28541" h="171451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10361" y="2822"/>
                  </a:lnTo>
                  <a:lnTo>
                    <a:pt x="13257" y="5056"/>
                  </a:lnTo>
                  <a:lnTo>
                    <a:pt x="16476" y="10361"/>
                  </a:lnTo>
                  <a:lnTo>
                    <a:pt x="18542" y="22390"/>
                  </a:lnTo>
                  <a:lnTo>
                    <a:pt x="18899" y="31799"/>
                  </a:lnTo>
                  <a:lnTo>
                    <a:pt x="21804" y="38122"/>
                  </a:lnTo>
                  <a:lnTo>
                    <a:pt x="24061" y="41289"/>
                  </a:lnTo>
                  <a:lnTo>
                    <a:pt x="27238" y="55861"/>
                  </a:lnTo>
                  <a:lnTo>
                    <a:pt x="28540" y="102973"/>
                  </a:lnTo>
                  <a:lnTo>
                    <a:pt x="27509" y="120725"/>
                  </a:lnTo>
                  <a:lnTo>
                    <a:pt x="19931" y="148256"/>
                  </a:lnTo>
                  <a:lnTo>
                    <a:pt x="19050" y="171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927"/>
            <p:cNvSpPr/>
            <p:nvPr>
              <p:custDataLst>
                <p:tags r:id="rId198"/>
              </p:custDataLst>
            </p:nvPr>
          </p:nvSpPr>
          <p:spPr>
            <a:xfrm>
              <a:off x="9192949" y="4219575"/>
              <a:ext cx="141552" cy="9526"/>
            </a:xfrm>
            <a:custGeom>
              <a:avLst/>
              <a:gdLst/>
              <a:ahLst/>
              <a:cxnLst/>
              <a:rect l="0" t="0" r="0" b="0"/>
              <a:pathLst>
                <a:path w="141552" h="9526">
                  <a:moveTo>
                    <a:pt x="17726" y="0"/>
                  </a:moveTo>
                  <a:lnTo>
                    <a:pt x="17726" y="0"/>
                  </a:lnTo>
                  <a:lnTo>
                    <a:pt x="0" y="0"/>
                  </a:lnTo>
                  <a:lnTo>
                    <a:pt x="4125" y="5056"/>
                  </a:lnTo>
                  <a:lnTo>
                    <a:pt x="9212" y="7539"/>
                  </a:lnTo>
                  <a:lnTo>
                    <a:pt x="39969" y="9491"/>
                  </a:lnTo>
                  <a:lnTo>
                    <a:pt x="73582" y="9525"/>
                  </a:lnTo>
                  <a:lnTo>
                    <a:pt x="82416" y="6702"/>
                  </a:lnTo>
                  <a:lnTo>
                    <a:pt x="90928" y="2979"/>
                  </a:lnTo>
                  <a:lnTo>
                    <a:pt x="138219" y="34"/>
                  </a:lnTo>
                  <a:lnTo>
                    <a:pt x="14155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2" name="SMARTInkShape-Group204"/>
          <p:cNvGrpSpPr/>
          <p:nvPr/>
        </p:nvGrpSpPr>
        <p:grpSpPr>
          <a:xfrm>
            <a:off x="8353425" y="4049449"/>
            <a:ext cx="676254" cy="493524"/>
            <a:chOff x="8353425" y="4049449"/>
            <a:chExt cx="676254" cy="493524"/>
          </a:xfrm>
        </p:grpSpPr>
        <p:sp>
          <p:nvSpPr>
            <p:cNvPr id="295" name="SMARTInkShape-928"/>
            <p:cNvSpPr/>
            <p:nvPr>
              <p:custDataLst>
                <p:tags r:id="rId186"/>
              </p:custDataLst>
            </p:nvPr>
          </p:nvSpPr>
          <p:spPr>
            <a:xfrm>
              <a:off x="8972550" y="4049449"/>
              <a:ext cx="57129" cy="284378"/>
            </a:xfrm>
            <a:custGeom>
              <a:avLst/>
              <a:gdLst/>
              <a:ahLst/>
              <a:cxnLst/>
              <a:rect l="0" t="0" r="0" b="0"/>
              <a:pathLst>
                <a:path w="57129" h="284378">
                  <a:moveTo>
                    <a:pt x="9525" y="8201"/>
                  </a:moveTo>
                  <a:lnTo>
                    <a:pt x="9525" y="8201"/>
                  </a:lnTo>
                  <a:lnTo>
                    <a:pt x="115" y="8201"/>
                  </a:lnTo>
                  <a:lnTo>
                    <a:pt x="10" y="0"/>
                  </a:lnTo>
                  <a:lnTo>
                    <a:pt x="1" y="6993"/>
                  </a:lnTo>
                  <a:lnTo>
                    <a:pt x="25826" y="36835"/>
                  </a:lnTo>
                  <a:lnTo>
                    <a:pt x="44714" y="78425"/>
                  </a:lnTo>
                  <a:lnTo>
                    <a:pt x="52995" y="98270"/>
                  </a:lnTo>
                  <a:lnTo>
                    <a:pt x="56785" y="143853"/>
                  </a:lnTo>
                  <a:lnTo>
                    <a:pt x="57128" y="189125"/>
                  </a:lnTo>
                  <a:lnTo>
                    <a:pt x="56083" y="201853"/>
                  </a:lnTo>
                  <a:lnTo>
                    <a:pt x="45390" y="243503"/>
                  </a:lnTo>
                  <a:lnTo>
                    <a:pt x="28379" y="265128"/>
                  </a:lnTo>
                  <a:lnTo>
                    <a:pt x="23196" y="271616"/>
                  </a:lnTo>
                  <a:lnTo>
                    <a:pt x="20894" y="278027"/>
                  </a:lnTo>
                  <a:lnTo>
                    <a:pt x="19220" y="280160"/>
                  </a:lnTo>
                  <a:lnTo>
                    <a:pt x="9965" y="284259"/>
                  </a:lnTo>
                  <a:lnTo>
                    <a:pt x="4599" y="284377"/>
                  </a:lnTo>
                  <a:lnTo>
                    <a:pt x="3066" y="283335"/>
                  </a:lnTo>
                  <a:lnTo>
                    <a:pt x="2044" y="281582"/>
                  </a:lnTo>
                  <a:lnTo>
                    <a:pt x="0" y="2749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929"/>
            <p:cNvSpPr/>
            <p:nvPr>
              <p:custDataLst>
                <p:tags r:id="rId187"/>
              </p:custDataLst>
            </p:nvPr>
          </p:nvSpPr>
          <p:spPr>
            <a:xfrm>
              <a:off x="8858262" y="4076703"/>
              <a:ext cx="47613" cy="19048"/>
            </a:xfrm>
            <a:custGeom>
              <a:avLst/>
              <a:gdLst/>
              <a:ahLst/>
              <a:cxnLst/>
              <a:rect l="0" t="0" r="0" b="0"/>
              <a:pathLst>
                <a:path w="47613" h="19048">
                  <a:moveTo>
                    <a:pt x="38088" y="9522"/>
                  </a:moveTo>
                  <a:lnTo>
                    <a:pt x="38088" y="9522"/>
                  </a:lnTo>
                  <a:lnTo>
                    <a:pt x="115" y="9522"/>
                  </a:lnTo>
                  <a:lnTo>
                    <a:pt x="0" y="17723"/>
                  </a:lnTo>
                  <a:lnTo>
                    <a:pt x="1054" y="18164"/>
                  </a:lnTo>
                  <a:lnTo>
                    <a:pt x="41783" y="19047"/>
                  </a:lnTo>
                  <a:lnTo>
                    <a:pt x="43726" y="17989"/>
                  </a:lnTo>
                  <a:lnTo>
                    <a:pt x="45022" y="16225"/>
                  </a:lnTo>
                  <a:lnTo>
                    <a:pt x="47461" y="9915"/>
                  </a:lnTo>
                  <a:lnTo>
                    <a:pt x="47612" y="116"/>
                  </a:lnTo>
                  <a:lnTo>
                    <a:pt x="33422" y="0"/>
                  </a:lnTo>
                  <a:lnTo>
                    <a:pt x="31803" y="1057"/>
                  </a:lnTo>
                  <a:lnTo>
                    <a:pt x="30723" y="2820"/>
                  </a:lnTo>
                  <a:lnTo>
                    <a:pt x="30002" y="5054"/>
                  </a:lnTo>
                  <a:lnTo>
                    <a:pt x="28466" y="6543"/>
                  </a:lnTo>
                  <a:lnTo>
                    <a:pt x="23934" y="8198"/>
                  </a:lnTo>
                  <a:lnTo>
                    <a:pt x="22302" y="9698"/>
                  </a:lnTo>
                  <a:lnTo>
                    <a:pt x="19038" y="190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930"/>
            <p:cNvSpPr/>
            <p:nvPr>
              <p:custDataLst>
                <p:tags r:id="rId188"/>
              </p:custDataLst>
            </p:nvPr>
          </p:nvSpPr>
          <p:spPr>
            <a:xfrm>
              <a:off x="8496300" y="4286250"/>
              <a:ext cx="114301" cy="170078"/>
            </a:xfrm>
            <a:custGeom>
              <a:avLst/>
              <a:gdLst/>
              <a:ahLst/>
              <a:cxnLst/>
              <a:rect l="0" t="0" r="0" b="0"/>
              <a:pathLst>
                <a:path w="114301" h="170078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1058" y="8642"/>
                  </a:lnTo>
                  <a:lnTo>
                    <a:pt x="8200" y="9408"/>
                  </a:lnTo>
                  <a:lnTo>
                    <a:pt x="22666" y="22772"/>
                  </a:lnTo>
                  <a:lnTo>
                    <a:pt x="25949" y="28818"/>
                  </a:lnTo>
                  <a:lnTo>
                    <a:pt x="28467" y="35033"/>
                  </a:lnTo>
                  <a:lnTo>
                    <a:pt x="63524" y="81668"/>
                  </a:lnTo>
                  <a:lnTo>
                    <a:pt x="69861" y="88508"/>
                  </a:lnTo>
                  <a:lnTo>
                    <a:pt x="73382" y="97898"/>
                  </a:lnTo>
                  <a:lnTo>
                    <a:pt x="76006" y="108068"/>
                  </a:lnTo>
                  <a:lnTo>
                    <a:pt x="86314" y="123222"/>
                  </a:lnTo>
                  <a:lnTo>
                    <a:pt x="91279" y="129907"/>
                  </a:lnTo>
                  <a:lnTo>
                    <a:pt x="97288" y="142822"/>
                  </a:lnTo>
                  <a:lnTo>
                    <a:pt x="101447" y="149201"/>
                  </a:lnTo>
                  <a:lnTo>
                    <a:pt x="103297" y="155564"/>
                  </a:lnTo>
                  <a:lnTo>
                    <a:pt x="104848" y="157685"/>
                  </a:lnTo>
                  <a:lnTo>
                    <a:pt x="106940" y="159098"/>
                  </a:lnTo>
                  <a:lnTo>
                    <a:pt x="112846" y="161367"/>
                  </a:lnTo>
                  <a:lnTo>
                    <a:pt x="113654" y="164499"/>
                  </a:lnTo>
                  <a:lnTo>
                    <a:pt x="114173" y="170077"/>
                  </a:lnTo>
                  <a:lnTo>
                    <a:pt x="114300" y="1619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931"/>
            <p:cNvSpPr/>
            <p:nvPr>
              <p:custDataLst>
                <p:tags r:id="rId189"/>
              </p:custDataLst>
            </p:nvPr>
          </p:nvSpPr>
          <p:spPr>
            <a:xfrm>
              <a:off x="8486775" y="4276725"/>
              <a:ext cx="133351" cy="180976"/>
            </a:xfrm>
            <a:custGeom>
              <a:avLst/>
              <a:gdLst/>
              <a:ahLst/>
              <a:cxnLst/>
              <a:rect l="0" t="0" r="0" b="0"/>
              <a:pathLst>
                <a:path w="133351" h="180976">
                  <a:moveTo>
                    <a:pt x="133350" y="0"/>
                  </a:moveTo>
                  <a:lnTo>
                    <a:pt x="133350" y="0"/>
                  </a:lnTo>
                  <a:lnTo>
                    <a:pt x="133350" y="5056"/>
                  </a:lnTo>
                  <a:lnTo>
                    <a:pt x="132292" y="6546"/>
                  </a:lnTo>
                  <a:lnTo>
                    <a:pt x="130528" y="7539"/>
                  </a:lnTo>
                  <a:lnTo>
                    <a:pt x="128294" y="8201"/>
                  </a:lnTo>
                  <a:lnTo>
                    <a:pt x="126805" y="9701"/>
                  </a:lnTo>
                  <a:lnTo>
                    <a:pt x="125150" y="14189"/>
                  </a:lnTo>
                  <a:lnTo>
                    <a:pt x="123649" y="15809"/>
                  </a:lnTo>
                  <a:lnTo>
                    <a:pt x="119161" y="17610"/>
                  </a:lnTo>
                  <a:lnTo>
                    <a:pt x="117541" y="19148"/>
                  </a:lnTo>
                  <a:lnTo>
                    <a:pt x="101169" y="49604"/>
                  </a:lnTo>
                  <a:lnTo>
                    <a:pt x="69843" y="92230"/>
                  </a:lnTo>
                  <a:lnTo>
                    <a:pt x="38100" y="135982"/>
                  </a:lnTo>
                  <a:lnTo>
                    <a:pt x="19050" y="161320"/>
                  </a:lnTo>
                  <a:lnTo>
                    <a:pt x="13758" y="168006"/>
                  </a:lnTo>
                  <a:lnTo>
                    <a:pt x="11406" y="174505"/>
                  </a:lnTo>
                  <a:lnTo>
                    <a:pt x="9721" y="176662"/>
                  </a:lnTo>
                  <a:lnTo>
                    <a:pt x="0" y="1809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932"/>
            <p:cNvSpPr/>
            <p:nvPr>
              <p:custDataLst>
                <p:tags r:id="rId190"/>
              </p:custDataLst>
            </p:nvPr>
          </p:nvSpPr>
          <p:spPr>
            <a:xfrm>
              <a:off x="8705872" y="4076735"/>
              <a:ext cx="84380" cy="295241"/>
            </a:xfrm>
            <a:custGeom>
              <a:avLst/>
              <a:gdLst/>
              <a:ahLst/>
              <a:cxnLst/>
              <a:rect l="0" t="0" r="0" b="0"/>
              <a:pathLst>
                <a:path w="84380" h="295241">
                  <a:moveTo>
                    <a:pt x="76178" y="38065"/>
                  </a:moveTo>
                  <a:lnTo>
                    <a:pt x="76178" y="38065"/>
                  </a:lnTo>
                  <a:lnTo>
                    <a:pt x="76178" y="20732"/>
                  </a:lnTo>
                  <a:lnTo>
                    <a:pt x="84379" y="10965"/>
                  </a:lnTo>
                  <a:lnTo>
                    <a:pt x="83763" y="10473"/>
                  </a:lnTo>
                  <a:lnTo>
                    <a:pt x="80254" y="9927"/>
                  </a:lnTo>
                  <a:lnTo>
                    <a:pt x="78895" y="8723"/>
                  </a:lnTo>
                  <a:lnTo>
                    <a:pt x="76210" y="84"/>
                  </a:lnTo>
                  <a:lnTo>
                    <a:pt x="71131" y="0"/>
                  </a:lnTo>
                  <a:lnTo>
                    <a:pt x="65821" y="2803"/>
                  </a:lnTo>
                  <a:lnTo>
                    <a:pt x="52580" y="14155"/>
                  </a:lnTo>
                  <a:lnTo>
                    <a:pt x="49814" y="22500"/>
                  </a:lnTo>
                  <a:lnTo>
                    <a:pt x="49077" y="27688"/>
                  </a:lnTo>
                  <a:lnTo>
                    <a:pt x="46469" y="32205"/>
                  </a:lnTo>
                  <a:lnTo>
                    <a:pt x="34801" y="44678"/>
                  </a:lnTo>
                  <a:lnTo>
                    <a:pt x="15539" y="92174"/>
                  </a:lnTo>
                  <a:lnTo>
                    <a:pt x="4148" y="117467"/>
                  </a:lnTo>
                  <a:lnTo>
                    <a:pt x="344" y="162088"/>
                  </a:lnTo>
                  <a:lnTo>
                    <a:pt x="0" y="209341"/>
                  </a:lnTo>
                  <a:lnTo>
                    <a:pt x="1039" y="234696"/>
                  </a:lnTo>
                  <a:lnTo>
                    <a:pt x="7583" y="250607"/>
                  </a:lnTo>
                  <a:lnTo>
                    <a:pt x="25487" y="278208"/>
                  </a:lnTo>
                  <a:lnTo>
                    <a:pt x="46323" y="289783"/>
                  </a:lnTo>
                  <a:lnTo>
                    <a:pt x="62598" y="294163"/>
                  </a:lnTo>
                  <a:lnTo>
                    <a:pt x="76178" y="2952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933"/>
            <p:cNvSpPr/>
            <p:nvPr>
              <p:custDataLst>
                <p:tags r:id="rId191"/>
              </p:custDataLst>
            </p:nvPr>
          </p:nvSpPr>
          <p:spPr>
            <a:xfrm>
              <a:off x="8886825" y="4200525"/>
              <a:ext cx="9526" cy="114301"/>
            </a:xfrm>
            <a:custGeom>
              <a:avLst/>
              <a:gdLst/>
              <a:ahLst/>
              <a:cxnLst/>
              <a:rect l="0" t="0" r="0" b="0"/>
              <a:pathLst>
                <a:path w="9526" h="114301">
                  <a:moveTo>
                    <a:pt x="0" y="0"/>
                  </a:moveTo>
                  <a:lnTo>
                    <a:pt x="0" y="0"/>
                  </a:lnTo>
                  <a:lnTo>
                    <a:pt x="0" y="13257"/>
                  </a:lnTo>
                  <a:lnTo>
                    <a:pt x="1058" y="15188"/>
                  </a:lnTo>
                  <a:lnTo>
                    <a:pt x="2822" y="16475"/>
                  </a:lnTo>
                  <a:lnTo>
                    <a:pt x="5057" y="17333"/>
                  </a:lnTo>
                  <a:lnTo>
                    <a:pt x="6546" y="18964"/>
                  </a:lnTo>
                  <a:lnTo>
                    <a:pt x="8201" y="23598"/>
                  </a:lnTo>
                  <a:lnTo>
                    <a:pt x="9509" y="68924"/>
                  </a:lnTo>
                  <a:lnTo>
                    <a:pt x="9525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934"/>
            <p:cNvSpPr/>
            <p:nvPr>
              <p:custDataLst>
                <p:tags r:id="rId192"/>
              </p:custDataLst>
            </p:nvPr>
          </p:nvSpPr>
          <p:spPr>
            <a:xfrm>
              <a:off x="8353425" y="4105442"/>
              <a:ext cx="129204" cy="437531"/>
            </a:xfrm>
            <a:custGeom>
              <a:avLst/>
              <a:gdLst/>
              <a:ahLst/>
              <a:cxnLst/>
              <a:rect l="0" t="0" r="0" b="0"/>
              <a:pathLst>
                <a:path w="129204" h="437531">
                  <a:moveTo>
                    <a:pt x="0" y="142708"/>
                  </a:moveTo>
                  <a:lnTo>
                    <a:pt x="0" y="142708"/>
                  </a:lnTo>
                  <a:lnTo>
                    <a:pt x="0" y="133193"/>
                  </a:lnTo>
                  <a:lnTo>
                    <a:pt x="0" y="165064"/>
                  </a:lnTo>
                  <a:lnTo>
                    <a:pt x="2822" y="171342"/>
                  </a:lnTo>
                  <a:lnTo>
                    <a:pt x="6545" y="177659"/>
                  </a:lnTo>
                  <a:lnTo>
                    <a:pt x="8642" y="188224"/>
                  </a:lnTo>
                  <a:lnTo>
                    <a:pt x="12296" y="228681"/>
                  </a:lnTo>
                  <a:lnTo>
                    <a:pt x="17049" y="247556"/>
                  </a:lnTo>
                  <a:lnTo>
                    <a:pt x="18874" y="288412"/>
                  </a:lnTo>
                  <a:lnTo>
                    <a:pt x="19034" y="332620"/>
                  </a:lnTo>
                  <a:lnTo>
                    <a:pt x="19049" y="377624"/>
                  </a:lnTo>
                  <a:lnTo>
                    <a:pt x="19050" y="424973"/>
                  </a:lnTo>
                  <a:lnTo>
                    <a:pt x="19050" y="437530"/>
                  </a:lnTo>
                  <a:lnTo>
                    <a:pt x="13994" y="432791"/>
                  </a:lnTo>
                  <a:lnTo>
                    <a:pt x="11512" y="427562"/>
                  </a:lnTo>
                  <a:lnTo>
                    <a:pt x="9559" y="383436"/>
                  </a:lnTo>
                  <a:lnTo>
                    <a:pt x="6707" y="349361"/>
                  </a:lnTo>
                  <a:lnTo>
                    <a:pt x="884" y="304250"/>
                  </a:lnTo>
                  <a:lnTo>
                    <a:pt x="116" y="256958"/>
                  </a:lnTo>
                  <a:lnTo>
                    <a:pt x="16" y="209376"/>
                  </a:lnTo>
                  <a:lnTo>
                    <a:pt x="1060" y="161757"/>
                  </a:lnTo>
                  <a:lnTo>
                    <a:pt x="8201" y="119189"/>
                  </a:lnTo>
                  <a:lnTo>
                    <a:pt x="16890" y="78267"/>
                  </a:lnTo>
                  <a:lnTo>
                    <a:pt x="21232" y="57645"/>
                  </a:lnTo>
                  <a:lnTo>
                    <a:pt x="30753" y="29302"/>
                  </a:lnTo>
                  <a:lnTo>
                    <a:pt x="34835" y="22455"/>
                  </a:lnTo>
                  <a:lnTo>
                    <a:pt x="38191" y="12650"/>
                  </a:lnTo>
                  <a:lnTo>
                    <a:pt x="42726" y="6235"/>
                  </a:lnTo>
                  <a:lnTo>
                    <a:pt x="48270" y="2678"/>
                  </a:lnTo>
                  <a:lnTo>
                    <a:pt x="60453" y="395"/>
                  </a:lnTo>
                  <a:lnTo>
                    <a:pt x="69887" y="0"/>
                  </a:lnTo>
                  <a:lnTo>
                    <a:pt x="71992" y="1002"/>
                  </a:lnTo>
                  <a:lnTo>
                    <a:pt x="73395" y="2729"/>
                  </a:lnTo>
                  <a:lnTo>
                    <a:pt x="74330" y="4939"/>
                  </a:lnTo>
                  <a:lnTo>
                    <a:pt x="76012" y="6412"/>
                  </a:lnTo>
                  <a:lnTo>
                    <a:pt x="86315" y="11598"/>
                  </a:lnTo>
                  <a:lnTo>
                    <a:pt x="98542" y="22501"/>
                  </a:lnTo>
                  <a:lnTo>
                    <a:pt x="117485" y="49348"/>
                  </a:lnTo>
                  <a:lnTo>
                    <a:pt x="121007" y="59234"/>
                  </a:lnTo>
                  <a:lnTo>
                    <a:pt x="126400" y="87741"/>
                  </a:lnTo>
                  <a:lnTo>
                    <a:pt x="128717" y="93364"/>
                  </a:lnTo>
                  <a:lnTo>
                    <a:pt x="129203" y="98170"/>
                  </a:lnTo>
                  <a:lnTo>
                    <a:pt x="122948" y="138566"/>
                  </a:lnTo>
                  <a:lnTo>
                    <a:pt x="116322" y="152042"/>
                  </a:lnTo>
                  <a:lnTo>
                    <a:pt x="115648" y="155280"/>
                  </a:lnTo>
                  <a:lnTo>
                    <a:pt x="109643" y="164895"/>
                  </a:lnTo>
                  <a:lnTo>
                    <a:pt x="101294" y="168444"/>
                  </a:lnTo>
                  <a:lnTo>
                    <a:pt x="91586" y="171080"/>
                  </a:lnTo>
                  <a:lnTo>
                    <a:pt x="78436" y="179318"/>
                  </a:lnTo>
                  <a:lnTo>
                    <a:pt x="34920" y="180782"/>
                  </a:lnTo>
                  <a:lnTo>
                    <a:pt x="26808" y="180797"/>
                  </a:lnTo>
                  <a:lnTo>
                    <a:pt x="19676" y="177981"/>
                  </a:lnTo>
                  <a:lnTo>
                    <a:pt x="0" y="1617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6" name="SMARTInkShape-Group205"/>
          <p:cNvGrpSpPr/>
          <p:nvPr/>
        </p:nvGrpSpPr>
        <p:grpSpPr>
          <a:xfrm>
            <a:off x="8191500" y="3401759"/>
            <a:ext cx="2590670" cy="398717"/>
            <a:chOff x="8191500" y="3401759"/>
            <a:chExt cx="2590670" cy="398717"/>
          </a:xfrm>
        </p:grpSpPr>
        <p:sp>
          <p:nvSpPr>
            <p:cNvPr id="303" name="SMARTInkShape-935"/>
            <p:cNvSpPr/>
            <p:nvPr>
              <p:custDataLst>
                <p:tags r:id="rId173"/>
              </p:custDataLst>
            </p:nvPr>
          </p:nvSpPr>
          <p:spPr>
            <a:xfrm>
              <a:off x="10629900" y="3401759"/>
              <a:ext cx="152270" cy="398717"/>
            </a:xfrm>
            <a:custGeom>
              <a:avLst/>
              <a:gdLst/>
              <a:ahLst/>
              <a:cxnLst/>
              <a:rect l="0" t="0" r="0" b="0"/>
              <a:pathLst>
                <a:path w="152270" h="398717">
                  <a:moveTo>
                    <a:pt x="95250" y="17716"/>
                  </a:moveTo>
                  <a:lnTo>
                    <a:pt x="95250" y="17716"/>
                  </a:lnTo>
                  <a:lnTo>
                    <a:pt x="95250" y="8308"/>
                  </a:lnTo>
                  <a:lnTo>
                    <a:pt x="103452" y="0"/>
                  </a:lnTo>
                  <a:lnTo>
                    <a:pt x="104952" y="614"/>
                  </a:lnTo>
                  <a:lnTo>
                    <a:pt x="112859" y="6984"/>
                  </a:lnTo>
                  <a:lnTo>
                    <a:pt x="121620" y="9011"/>
                  </a:lnTo>
                  <a:lnTo>
                    <a:pt x="130463" y="14667"/>
                  </a:lnTo>
                  <a:lnTo>
                    <a:pt x="136652" y="16361"/>
                  </a:lnTo>
                  <a:lnTo>
                    <a:pt x="138726" y="17871"/>
                  </a:lnTo>
                  <a:lnTo>
                    <a:pt x="140109" y="19936"/>
                  </a:lnTo>
                  <a:lnTo>
                    <a:pt x="142704" y="25053"/>
                  </a:lnTo>
                  <a:lnTo>
                    <a:pt x="149058" y="33883"/>
                  </a:lnTo>
                  <a:lnTo>
                    <a:pt x="151410" y="43202"/>
                  </a:lnTo>
                  <a:lnTo>
                    <a:pt x="152269" y="59002"/>
                  </a:lnTo>
                  <a:lnTo>
                    <a:pt x="142691" y="89859"/>
                  </a:lnTo>
                  <a:lnTo>
                    <a:pt x="126451" y="112914"/>
                  </a:lnTo>
                  <a:lnTo>
                    <a:pt x="123934" y="119293"/>
                  </a:lnTo>
                  <a:lnTo>
                    <a:pt x="107419" y="141540"/>
                  </a:lnTo>
                  <a:lnTo>
                    <a:pt x="95541" y="179183"/>
                  </a:lnTo>
                  <a:lnTo>
                    <a:pt x="95251" y="220926"/>
                  </a:lnTo>
                  <a:lnTo>
                    <a:pt x="98074" y="227270"/>
                  </a:lnTo>
                  <a:lnTo>
                    <a:pt x="103452" y="234910"/>
                  </a:lnTo>
                  <a:lnTo>
                    <a:pt x="105573" y="244024"/>
                  </a:lnTo>
                  <a:lnTo>
                    <a:pt x="111243" y="252928"/>
                  </a:lnTo>
                  <a:lnTo>
                    <a:pt x="114452" y="262269"/>
                  </a:lnTo>
                  <a:lnTo>
                    <a:pt x="120578" y="271739"/>
                  </a:lnTo>
                  <a:lnTo>
                    <a:pt x="122861" y="281248"/>
                  </a:lnTo>
                  <a:lnTo>
                    <a:pt x="123813" y="316166"/>
                  </a:lnTo>
                  <a:lnTo>
                    <a:pt x="120998" y="322516"/>
                  </a:lnTo>
                  <a:lnTo>
                    <a:pt x="117277" y="328866"/>
                  </a:lnTo>
                  <a:lnTo>
                    <a:pt x="114123" y="338391"/>
                  </a:lnTo>
                  <a:lnTo>
                    <a:pt x="87569" y="368259"/>
                  </a:lnTo>
                  <a:lnTo>
                    <a:pt x="59885" y="385220"/>
                  </a:lnTo>
                  <a:lnTo>
                    <a:pt x="40206" y="391228"/>
                  </a:lnTo>
                  <a:lnTo>
                    <a:pt x="32687" y="395389"/>
                  </a:lnTo>
                  <a:lnTo>
                    <a:pt x="21444" y="397730"/>
                  </a:lnTo>
                  <a:lnTo>
                    <a:pt x="0" y="3987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936"/>
            <p:cNvSpPr/>
            <p:nvPr>
              <p:custDataLst>
                <p:tags r:id="rId174"/>
              </p:custDataLst>
            </p:nvPr>
          </p:nvSpPr>
          <p:spPr>
            <a:xfrm>
              <a:off x="10506233" y="3467230"/>
              <a:ext cx="114143" cy="256996"/>
            </a:xfrm>
            <a:custGeom>
              <a:avLst/>
              <a:gdLst/>
              <a:ahLst/>
              <a:cxnLst/>
              <a:rect l="0" t="0" r="0" b="0"/>
              <a:pathLst>
                <a:path w="114143" h="256996">
                  <a:moveTo>
                    <a:pt x="114142" y="28445"/>
                  </a:moveTo>
                  <a:lnTo>
                    <a:pt x="114142" y="28445"/>
                  </a:lnTo>
                  <a:lnTo>
                    <a:pt x="114142" y="1345"/>
                  </a:lnTo>
                  <a:lnTo>
                    <a:pt x="113084" y="853"/>
                  </a:lnTo>
                  <a:lnTo>
                    <a:pt x="105940" y="0"/>
                  </a:lnTo>
                  <a:lnTo>
                    <a:pt x="91476" y="13139"/>
                  </a:lnTo>
                  <a:lnTo>
                    <a:pt x="88193" y="19173"/>
                  </a:lnTo>
                  <a:lnTo>
                    <a:pt x="85676" y="25382"/>
                  </a:lnTo>
                  <a:lnTo>
                    <a:pt x="60089" y="70095"/>
                  </a:lnTo>
                  <a:lnTo>
                    <a:pt x="35115" y="114192"/>
                  </a:lnTo>
                  <a:lnTo>
                    <a:pt x="29708" y="120534"/>
                  </a:lnTo>
                  <a:lnTo>
                    <a:pt x="23699" y="136049"/>
                  </a:lnTo>
                  <a:lnTo>
                    <a:pt x="11922" y="173613"/>
                  </a:lnTo>
                  <a:lnTo>
                    <a:pt x="1643" y="201072"/>
                  </a:lnTo>
                  <a:lnTo>
                    <a:pt x="0" y="230146"/>
                  </a:lnTo>
                  <a:lnTo>
                    <a:pt x="2735" y="237329"/>
                  </a:lnTo>
                  <a:lnTo>
                    <a:pt x="6419" y="244049"/>
                  </a:lnTo>
                  <a:lnTo>
                    <a:pt x="8056" y="250564"/>
                  </a:lnTo>
                  <a:lnTo>
                    <a:pt x="9553" y="252724"/>
                  </a:lnTo>
                  <a:lnTo>
                    <a:pt x="11608" y="254164"/>
                  </a:lnTo>
                  <a:lnTo>
                    <a:pt x="16713" y="255765"/>
                  </a:lnTo>
                  <a:lnTo>
                    <a:pt x="41157" y="256995"/>
                  </a:lnTo>
                  <a:lnTo>
                    <a:pt x="47485" y="254201"/>
                  </a:lnTo>
                  <a:lnTo>
                    <a:pt x="50652" y="251974"/>
                  </a:lnTo>
                  <a:lnTo>
                    <a:pt x="54174" y="246677"/>
                  </a:lnTo>
                  <a:lnTo>
                    <a:pt x="55114" y="243783"/>
                  </a:lnTo>
                  <a:lnTo>
                    <a:pt x="56797" y="241853"/>
                  </a:lnTo>
                  <a:lnTo>
                    <a:pt x="61492" y="239710"/>
                  </a:lnTo>
                  <a:lnTo>
                    <a:pt x="63166" y="238080"/>
                  </a:lnTo>
                  <a:lnTo>
                    <a:pt x="65028" y="233447"/>
                  </a:lnTo>
                  <a:lnTo>
                    <a:pt x="66077" y="224888"/>
                  </a:lnTo>
                  <a:lnTo>
                    <a:pt x="63499" y="218764"/>
                  </a:lnTo>
                  <a:lnTo>
                    <a:pt x="59884" y="212515"/>
                  </a:lnTo>
                  <a:lnTo>
                    <a:pt x="56790" y="203046"/>
                  </a:lnTo>
                  <a:lnTo>
                    <a:pt x="43848" y="187192"/>
                  </a:lnTo>
                  <a:lnTo>
                    <a:pt x="37744" y="183666"/>
                  </a:lnTo>
                  <a:lnTo>
                    <a:pt x="31503" y="181040"/>
                  </a:lnTo>
                  <a:lnTo>
                    <a:pt x="20762" y="172809"/>
                  </a:lnTo>
                  <a:lnTo>
                    <a:pt x="14389" y="171761"/>
                  </a:lnTo>
                  <a:lnTo>
                    <a:pt x="12715" y="170555"/>
                  </a:lnTo>
                  <a:lnTo>
                    <a:pt x="11599" y="168694"/>
                  </a:lnTo>
                  <a:lnTo>
                    <a:pt x="9367" y="16179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937"/>
            <p:cNvSpPr/>
            <p:nvPr>
              <p:custDataLst>
                <p:tags r:id="rId175"/>
              </p:custDataLst>
            </p:nvPr>
          </p:nvSpPr>
          <p:spPr>
            <a:xfrm>
              <a:off x="10306050" y="3676650"/>
              <a:ext cx="47626" cy="66676"/>
            </a:xfrm>
            <a:custGeom>
              <a:avLst/>
              <a:gdLst/>
              <a:ahLst/>
              <a:cxnLst/>
              <a:rect l="0" t="0" r="0" b="0"/>
              <a:pathLst>
                <a:path w="47626" h="66676">
                  <a:moveTo>
                    <a:pt x="47625" y="0"/>
                  </a:moveTo>
                  <a:lnTo>
                    <a:pt x="47625" y="0"/>
                  </a:lnTo>
                  <a:lnTo>
                    <a:pt x="42568" y="0"/>
                  </a:lnTo>
                  <a:lnTo>
                    <a:pt x="41079" y="1058"/>
                  </a:lnTo>
                  <a:lnTo>
                    <a:pt x="40087" y="2822"/>
                  </a:lnTo>
                  <a:lnTo>
                    <a:pt x="38360" y="9701"/>
                  </a:lnTo>
                  <a:lnTo>
                    <a:pt x="38215" y="14189"/>
                  </a:lnTo>
                  <a:lnTo>
                    <a:pt x="35329" y="19712"/>
                  </a:lnTo>
                  <a:lnTo>
                    <a:pt x="31577" y="25694"/>
                  </a:lnTo>
                  <a:lnTo>
                    <a:pt x="28407" y="35012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938"/>
            <p:cNvSpPr/>
            <p:nvPr>
              <p:custDataLst>
                <p:tags r:id="rId176"/>
              </p:custDataLst>
            </p:nvPr>
          </p:nvSpPr>
          <p:spPr>
            <a:xfrm>
              <a:off x="10201275" y="3657600"/>
              <a:ext cx="57151" cy="19051"/>
            </a:xfrm>
            <a:custGeom>
              <a:avLst/>
              <a:gdLst/>
              <a:ahLst/>
              <a:cxnLst/>
              <a:rect l="0" t="0" r="0" b="0"/>
              <a:pathLst>
                <a:path w="57151" h="19051">
                  <a:moveTo>
                    <a:pt x="0" y="19050"/>
                  </a:moveTo>
                  <a:lnTo>
                    <a:pt x="0" y="19050"/>
                  </a:lnTo>
                  <a:lnTo>
                    <a:pt x="14191" y="19050"/>
                  </a:lnTo>
                  <a:lnTo>
                    <a:pt x="15810" y="17992"/>
                  </a:lnTo>
                  <a:lnTo>
                    <a:pt x="16890" y="16228"/>
                  </a:lnTo>
                  <a:lnTo>
                    <a:pt x="17609" y="13993"/>
                  </a:lnTo>
                  <a:lnTo>
                    <a:pt x="19149" y="12504"/>
                  </a:lnTo>
                  <a:lnTo>
                    <a:pt x="27125" y="9918"/>
                  </a:lnTo>
                  <a:lnTo>
                    <a:pt x="33201" y="9642"/>
                  </a:lnTo>
                  <a:lnTo>
                    <a:pt x="34835" y="8544"/>
                  </a:lnTo>
                  <a:lnTo>
                    <a:pt x="35923" y="6755"/>
                  </a:lnTo>
                  <a:lnTo>
                    <a:pt x="36649" y="4503"/>
                  </a:lnTo>
                  <a:lnTo>
                    <a:pt x="39250" y="3002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939"/>
            <p:cNvSpPr/>
            <p:nvPr>
              <p:custDataLst>
                <p:tags r:id="rId177"/>
              </p:custDataLst>
            </p:nvPr>
          </p:nvSpPr>
          <p:spPr>
            <a:xfrm>
              <a:off x="9991725" y="3676650"/>
              <a:ext cx="66676" cy="9526"/>
            </a:xfrm>
            <a:custGeom>
              <a:avLst/>
              <a:gdLst/>
              <a:ahLst/>
              <a:cxnLst/>
              <a:rect l="0" t="0" r="0" b="0"/>
              <a:pathLst>
                <a:path w="66676" h="9526">
                  <a:moveTo>
                    <a:pt x="0" y="9525"/>
                  </a:moveTo>
                  <a:lnTo>
                    <a:pt x="0" y="9525"/>
                  </a:lnTo>
                  <a:lnTo>
                    <a:pt x="23680" y="9525"/>
                  </a:lnTo>
                  <a:lnTo>
                    <a:pt x="25311" y="8467"/>
                  </a:lnTo>
                  <a:lnTo>
                    <a:pt x="26399" y="6703"/>
                  </a:lnTo>
                  <a:lnTo>
                    <a:pt x="28146" y="1324"/>
                  </a:lnTo>
                  <a:lnTo>
                    <a:pt x="31207" y="589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940"/>
            <p:cNvSpPr/>
            <p:nvPr>
              <p:custDataLst>
                <p:tags r:id="rId178"/>
              </p:custDataLst>
            </p:nvPr>
          </p:nvSpPr>
          <p:spPr>
            <a:xfrm>
              <a:off x="9829800" y="3667125"/>
              <a:ext cx="76201" cy="57151"/>
            </a:xfrm>
            <a:custGeom>
              <a:avLst/>
              <a:gdLst/>
              <a:ahLst/>
              <a:cxnLst/>
              <a:rect l="0" t="0" r="0" b="0"/>
              <a:pathLst>
                <a:path w="76201" h="57151">
                  <a:moveTo>
                    <a:pt x="76200" y="0"/>
                  </a:moveTo>
                  <a:lnTo>
                    <a:pt x="76200" y="0"/>
                  </a:lnTo>
                  <a:lnTo>
                    <a:pt x="71143" y="0"/>
                  </a:lnTo>
                  <a:lnTo>
                    <a:pt x="65839" y="2822"/>
                  </a:lnTo>
                  <a:lnTo>
                    <a:pt x="53811" y="13257"/>
                  </a:lnTo>
                  <a:lnTo>
                    <a:pt x="50374" y="19298"/>
                  </a:lnTo>
                  <a:lnTo>
                    <a:pt x="49457" y="22390"/>
                  </a:lnTo>
                  <a:lnTo>
                    <a:pt x="47789" y="24452"/>
                  </a:lnTo>
                  <a:lnTo>
                    <a:pt x="24939" y="34759"/>
                  </a:lnTo>
                  <a:lnTo>
                    <a:pt x="13505" y="38168"/>
                  </a:lnTo>
                  <a:lnTo>
                    <a:pt x="1988" y="46170"/>
                  </a:lnTo>
                  <a:lnTo>
                    <a:pt x="884" y="49801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941"/>
            <p:cNvSpPr/>
            <p:nvPr>
              <p:custDataLst>
                <p:tags r:id="rId179"/>
              </p:custDataLst>
            </p:nvPr>
          </p:nvSpPr>
          <p:spPr>
            <a:xfrm>
              <a:off x="9620250" y="3505211"/>
              <a:ext cx="180976" cy="171044"/>
            </a:xfrm>
            <a:custGeom>
              <a:avLst/>
              <a:gdLst/>
              <a:ahLst/>
              <a:cxnLst/>
              <a:rect l="0" t="0" r="0" b="0"/>
              <a:pathLst>
                <a:path w="180976" h="171044">
                  <a:moveTo>
                    <a:pt x="0" y="47614"/>
                  </a:moveTo>
                  <a:lnTo>
                    <a:pt x="0" y="47614"/>
                  </a:lnTo>
                  <a:lnTo>
                    <a:pt x="0" y="14501"/>
                  </a:lnTo>
                  <a:lnTo>
                    <a:pt x="1058" y="12839"/>
                  </a:lnTo>
                  <a:lnTo>
                    <a:pt x="2822" y="11731"/>
                  </a:lnTo>
                  <a:lnTo>
                    <a:pt x="34153" y="958"/>
                  </a:lnTo>
                  <a:lnTo>
                    <a:pt x="74898" y="0"/>
                  </a:lnTo>
                  <a:lnTo>
                    <a:pt x="83735" y="2816"/>
                  </a:lnTo>
                  <a:lnTo>
                    <a:pt x="92976" y="8191"/>
                  </a:lnTo>
                  <a:lnTo>
                    <a:pt x="93735" y="9690"/>
                  </a:lnTo>
                  <a:lnTo>
                    <a:pt x="95117" y="25683"/>
                  </a:lnTo>
                  <a:lnTo>
                    <a:pt x="95232" y="46359"/>
                  </a:lnTo>
                  <a:lnTo>
                    <a:pt x="92420" y="55170"/>
                  </a:lnTo>
                  <a:lnTo>
                    <a:pt x="60292" y="100684"/>
                  </a:lnTo>
                  <a:lnTo>
                    <a:pt x="42330" y="120560"/>
                  </a:lnTo>
                  <a:lnTo>
                    <a:pt x="36113" y="133323"/>
                  </a:lnTo>
                  <a:lnTo>
                    <a:pt x="23023" y="149212"/>
                  </a:lnTo>
                  <a:lnTo>
                    <a:pt x="19096" y="161749"/>
                  </a:lnTo>
                  <a:lnTo>
                    <a:pt x="24120" y="166921"/>
                  </a:lnTo>
                  <a:lnTo>
                    <a:pt x="29418" y="169431"/>
                  </a:lnTo>
                  <a:lnTo>
                    <a:pt x="41442" y="171043"/>
                  </a:lnTo>
                  <a:lnTo>
                    <a:pt x="85979" y="162487"/>
                  </a:lnTo>
                  <a:lnTo>
                    <a:pt x="126669" y="159142"/>
                  </a:lnTo>
                  <a:lnTo>
                    <a:pt x="173131" y="152653"/>
                  </a:lnTo>
                  <a:lnTo>
                    <a:pt x="180975" y="1523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942"/>
            <p:cNvSpPr/>
            <p:nvPr>
              <p:custDataLst>
                <p:tags r:id="rId180"/>
              </p:custDataLst>
            </p:nvPr>
          </p:nvSpPr>
          <p:spPr>
            <a:xfrm>
              <a:off x="9486900" y="3695700"/>
              <a:ext cx="38101" cy="47626"/>
            </a:xfrm>
            <a:custGeom>
              <a:avLst/>
              <a:gdLst/>
              <a:ahLst/>
              <a:cxnLst/>
              <a:rect l="0" t="0" r="0" b="0"/>
              <a:pathLst>
                <a:path w="38101" h="47626">
                  <a:moveTo>
                    <a:pt x="38100" y="0"/>
                  </a:moveTo>
                  <a:lnTo>
                    <a:pt x="38100" y="0"/>
                  </a:lnTo>
                  <a:lnTo>
                    <a:pt x="38100" y="8201"/>
                  </a:lnTo>
                  <a:lnTo>
                    <a:pt x="33043" y="14189"/>
                  </a:lnTo>
                  <a:lnTo>
                    <a:pt x="27739" y="16890"/>
                  </a:lnTo>
                  <a:lnTo>
                    <a:pt x="24843" y="17610"/>
                  </a:lnTo>
                  <a:lnTo>
                    <a:pt x="15710" y="23680"/>
                  </a:lnTo>
                  <a:lnTo>
                    <a:pt x="12274" y="29222"/>
                  </a:lnTo>
                  <a:lnTo>
                    <a:pt x="10068" y="41403"/>
                  </a:lnTo>
                  <a:lnTo>
                    <a:pt x="8828" y="43477"/>
                  </a:lnTo>
                  <a:lnTo>
                    <a:pt x="6945" y="44860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943"/>
            <p:cNvSpPr/>
            <p:nvPr>
              <p:custDataLst>
                <p:tags r:id="rId181"/>
              </p:custDataLst>
            </p:nvPr>
          </p:nvSpPr>
          <p:spPr>
            <a:xfrm>
              <a:off x="9429750" y="3533775"/>
              <a:ext cx="19051" cy="114301"/>
            </a:xfrm>
            <a:custGeom>
              <a:avLst/>
              <a:gdLst/>
              <a:ahLst/>
              <a:cxnLst/>
              <a:rect l="0" t="0" r="0" b="0"/>
              <a:pathLst>
                <a:path w="19051" h="114301">
                  <a:moveTo>
                    <a:pt x="0" y="0"/>
                  </a:moveTo>
                  <a:lnTo>
                    <a:pt x="0" y="0"/>
                  </a:lnTo>
                  <a:lnTo>
                    <a:pt x="9134" y="0"/>
                  </a:lnTo>
                  <a:lnTo>
                    <a:pt x="9525" y="45518"/>
                  </a:lnTo>
                  <a:lnTo>
                    <a:pt x="10583" y="60524"/>
                  </a:lnTo>
                  <a:lnTo>
                    <a:pt x="17065" y="78434"/>
                  </a:lnTo>
                  <a:lnTo>
                    <a:pt x="19050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944"/>
            <p:cNvSpPr/>
            <p:nvPr>
              <p:custDataLst>
                <p:tags r:id="rId182"/>
              </p:custDataLst>
            </p:nvPr>
          </p:nvSpPr>
          <p:spPr>
            <a:xfrm>
              <a:off x="9210690" y="3419594"/>
              <a:ext cx="123811" cy="342661"/>
            </a:xfrm>
            <a:custGeom>
              <a:avLst/>
              <a:gdLst/>
              <a:ahLst/>
              <a:cxnLst/>
              <a:rect l="0" t="0" r="0" b="0"/>
              <a:pathLst>
                <a:path w="123811" h="342661">
                  <a:moveTo>
                    <a:pt x="114285" y="28456"/>
                  </a:moveTo>
                  <a:lnTo>
                    <a:pt x="114285" y="28456"/>
                  </a:lnTo>
                  <a:lnTo>
                    <a:pt x="109228" y="28456"/>
                  </a:lnTo>
                  <a:lnTo>
                    <a:pt x="103924" y="25634"/>
                  </a:lnTo>
                  <a:lnTo>
                    <a:pt x="98039" y="21910"/>
                  </a:lnTo>
                  <a:lnTo>
                    <a:pt x="87543" y="19324"/>
                  </a:lnTo>
                  <a:lnTo>
                    <a:pt x="77670" y="10764"/>
                  </a:lnTo>
                  <a:lnTo>
                    <a:pt x="68874" y="8616"/>
                  </a:lnTo>
                  <a:lnTo>
                    <a:pt x="60025" y="2939"/>
                  </a:lnTo>
                  <a:lnTo>
                    <a:pt x="49454" y="284"/>
                  </a:lnTo>
                  <a:lnTo>
                    <a:pt x="43099" y="0"/>
                  </a:lnTo>
                  <a:lnTo>
                    <a:pt x="37492" y="2756"/>
                  </a:lnTo>
                  <a:lnTo>
                    <a:pt x="31471" y="6451"/>
                  </a:lnTo>
                  <a:lnTo>
                    <a:pt x="20881" y="9017"/>
                  </a:lnTo>
                  <a:lnTo>
                    <a:pt x="11796" y="15875"/>
                  </a:lnTo>
                  <a:lnTo>
                    <a:pt x="5939" y="17573"/>
                  </a:lnTo>
                  <a:lnTo>
                    <a:pt x="3956" y="19084"/>
                  </a:lnTo>
                  <a:lnTo>
                    <a:pt x="508" y="27013"/>
                  </a:lnTo>
                  <a:lnTo>
                    <a:pt x="0" y="42608"/>
                  </a:lnTo>
                  <a:lnTo>
                    <a:pt x="1052" y="44241"/>
                  </a:lnTo>
                  <a:lnTo>
                    <a:pt x="2815" y="45329"/>
                  </a:lnTo>
                  <a:lnTo>
                    <a:pt x="5046" y="46055"/>
                  </a:lnTo>
                  <a:lnTo>
                    <a:pt x="6533" y="47597"/>
                  </a:lnTo>
                  <a:lnTo>
                    <a:pt x="11745" y="57676"/>
                  </a:lnTo>
                  <a:lnTo>
                    <a:pt x="24620" y="72991"/>
                  </a:lnTo>
                  <a:lnTo>
                    <a:pt x="30604" y="85623"/>
                  </a:lnTo>
                  <a:lnTo>
                    <a:pt x="52983" y="112065"/>
                  </a:lnTo>
                  <a:lnTo>
                    <a:pt x="56770" y="138698"/>
                  </a:lnTo>
                  <a:lnTo>
                    <a:pt x="57131" y="174496"/>
                  </a:lnTo>
                  <a:lnTo>
                    <a:pt x="54311" y="180851"/>
                  </a:lnTo>
                  <a:lnTo>
                    <a:pt x="41948" y="196731"/>
                  </a:lnTo>
                  <a:lnTo>
                    <a:pt x="38593" y="207549"/>
                  </a:lnTo>
                  <a:lnTo>
                    <a:pt x="37366" y="208176"/>
                  </a:lnTo>
                  <a:lnTo>
                    <a:pt x="29928" y="209266"/>
                  </a:lnTo>
                  <a:lnTo>
                    <a:pt x="29168" y="212180"/>
                  </a:lnTo>
                  <a:lnTo>
                    <a:pt x="28563" y="218921"/>
                  </a:lnTo>
                  <a:lnTo>
                    <a:pt x="37694" y="218956"/>
                  </a:lnTo>
                  <a:lnTo>
                    <a:pt x="46251" y="227157"/>
                  </a:lnTo>
                  <a:lnTo>
                    <a:pt x="47490" y="236566"/>
                  </a:lnTo>
                  <a:lnTo>
                    <a:pt x="47600" y="251137"/>
                  </a:lnTo>
                  <a:lnTo>
                    <a:pt x="44783" y="257248"/>
                  </a:lnTo>
                  <a:lnTo>
                    <a:pt x="41062" y="263491"/>
                  </a:lnTo>
                  <a:lnTo>
                    <a:pt x="38673" y="276123"/>
                  </a:lnTo>
                  <a:lnTo>
                    <a:pt x="38476" y="279292"/>
                  </a:lnTo>
                  <a:lnTo>
                    <a:pt x="35437" y="285636"/>
                  </a:lnTo>
                  <a:lnTo>
                    <a:pt x="31615" y="291983"/>
                  </a:lnTo>
                  <a:lnTo>
                    <a:pt x="28962" y="302800"/>
                  </a:lnTo>
                  <a:lnTo>
                    <a:pt x="28680" y="309180"/>
                  </a:lnTo>
                  <a:lnTo>
                    <a:pt x="25790" y="314795"/>
                  </a:lnTo>
                  <a:lnTo>
                    <a:pt x="22037" y="320818"/>
                  </a:lnTo>
                  <a:lnTo>
                    <a:pt x="20371" y="327022"/>
                  </a:lnTo>
                  <a:lnTo>
                    <a:pt x="20982" y="329100"/>
                  </a:lnTo>
                  <a:lnTo>
                    <a:pt x="22450" y="330486"/>
                  </a:lnTo>
                  <a:lnTo>
                    <a:pt x="27353" y="332709"/>
                  </a:lnTo>
                  <a:lnTo>
                    <a:pt x="28024" y="335835"/>
                  </a:lnTo>
                  <a:lnTo>
                    <a:pt x="28203" y="338151"/>
                  </a:lnTo>
                  <a:lnTo>
                    <a:pt x="29379" y="339694"/>
                  </a:lnTo>
                  <a:lnTo>
                    <a:pt x="33511" y="341409"/>
                  </a:lnTo>
                  <a:lnTo>
                    <a:pt x="45884" y="342660"/>
                  </a:lnTo>
                  <a:lnTo>
                    <a:pt x="93127" y="325890"/>
                  </a:lnTo>
                  <a:lnTo>
                    <a:pt x="106958" y="321549"/>
                  </a:lnTo>
                  <a:lnTo>
                    <a:pt x="123810" y="3142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945"/>
            <p:cNvSpPr/>
            <p:nvPr>
              <p:custDataLst>
                <p:tags r:id="rId183"/>
              </p:custDataLst>
            </p:nvPr>
          </p:nvSpPr>
          <p:spPr>
            <a:xfrm>
              <a:off x="8896741" y="3667125"/>
              <a:ext cx="152010" cy="28183"/>
            </a:xfrm>
            <a:custGeom>
              <a:avLst/>
              <a:gdLst/>
              <a:ahLst/>
              <a:cxnLst/>
              <a:rect l="0" t="0" r="0" b="0"/>
              <a:pathLst>
                <a:path w="152010" h="28183">
                  <a:moveTo>
                    <a:pt x="9134" y="19050"/>
                  </a:moveTo>
                  <a:lnTo>
                    <a:pt x="9134" y="19050"/>
                  </a:lnTo>
                  <a:lnTo>
                    <a:pt x="4077" y="19050"/>
                  </a:lnTo>
                  <a:lnTo>
                    <a:pt x="2588" y="20108"/>
                  </a:lnTo>
                  <a:lnTo>
                    <a:pt x="1594" y="21872"/>
                  </a:lnTo>
                  <a:lnTo>
                    <a:pt x="0" y="27251"/>
                  </a:lnTo>
                  <a:lnTo>
                    <a:pt x="928" y="27692"/>
                  </a:lnTo>
                  <a:lnTo>
                    <a:pt x="4783" y="28182"/>
                  </a:lnTo>
                  <a:lnTo>
                    <a:pt x="10023" y="25578"/>
                  </a:lnTo>
                  <a:lnTo>
                    <a:pt x="15879" y="21951"/>
                  </a:lnTo>
                  <a:lnTo>
                    <a:pt x="28262" y="19623"/>
                  </a:lnTo>
                  <a:lnTo>
                    <a:pt x="35628" y="18247"/>
                  </a:lnTo>
                  <a:lnTo>
                    <a:pt x="57602" y="11561"/>
                  </a:lnTo>
                  <a:lnTo>
                    <a:pt x="101259" y="9644"/>
                  </a:lnTo>
                  <a:lnTo>
                    <a:pt x="126618" y="8490"/>
                  </a:lnTo>
                  <a:lnTo>
                    <a:pt x="15200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946"/>
            <p:cNvSpPr/>
            <p:nvPr>
              <p:custDataLst>
                <p:tags r:id="rId184"/>
              </p:custDataLst>
            </p:nvPr>
          </p:nvSpPr>
          <p:spPr>
            <a:xfrm>
              <a:off x="8888149" y="3573202"/>
              <a:ext cx="112977" cy="17724"/>
            </a:xfrm>
            <a:custGeom>
              <a:avLst/>
              <a:gdLst/>
              <a:ahLst/>
              <a:cxnLst/>
              <a:rect l="0" t="0" r="0" b="0"/>
              <a:pathLst>
                <a:path w="112977" h="17724">
                  <a:moveTo>
                    <a:pt x="8201" y="17723"/>
                  </a:moveTo>
                  <a:lnTo>
                    <a:pt x="8201" y="17723"/>
                  </a:lnTo>
                  <a:lnTo>
                    <a:pt x="0" y="17723"/>
                  </a:lnTo>
                  <a:lnTo>
                    <a:pt x="6994" y="9522"/>
                  </a:lnTo>
                  <a:lnTo>
                    <a:pt x="12901" y="8591"/>
                  </a:lnTo>
                  <a:lnTo>
                    <a:pt x="30559" y="8232"/>
                  </a:lnTo>
                  <a:lnTo>
                    <a:pt x="36835" y="5391"/>
                  </a:lnTo>
                  <a:lnTo>
                    <a:pt x="39991" y="3151"/>
                  </a:lnTo>
                  <a:lnTo>
                    <a:pt x="54543" y="0"/>
                  </a:lnTo>
                  <a:lnTo>
                    <a:pt x="63371" y="2085"/>
                  </a:lnTo>
                  <a:lnTo>
                    <a:pt x="70821" y="5481"/>
                  </a:lnTo>
                  <a:lnTo>
                    <a:pt x="92516" y="7840"/>
                  </a:lnTo>
                  <a:lnTo>
                    <a:pt x="112976" y="81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947"/>
            <p:cNvSpPr/>
            <p:nvPr>
              <p:custDataLst>
                <p:tags r:id="rId185"/>
              </p:custDataLst>
            </p:nvPr>
          </p:nvSpPr>
          <p:spPr>
            <a:xfrm>
              <a:off x="8191500" y="3440015"/>
              <a:ext cx="571501" cy="303311"/>
            </a:xfrm>
            <a:custGeom>
              <a:avLst/>
              <a:gdLst/>
              <a:ahLst/>
              <a:cxnLst/>
              <a:rect l="0" t="0" r="0" b="0"/>
              <a:pathLst>
                <a:path w="571501" h="303311">
                  <a:moveTo>
                    <a:pt x="0" y="303310"/>
                  </a:moveTo>
                  <a:lnTo>
                    <a:pt x="0" y="303310"/>
                  </a:lnTo>
                  <a:lnTo>
                    <a:pt x="44659" y="302252"/>
                  </a:lnTo>
                  <a:lnTo>
                    <a:pt x="73470" y="295109"/>
                  </a:lnTo>
                  <a:lnTo>
                    <a:pt x="118559" y="293863"/>
                  </a:lnTo>
                  <a:lnTo>
                    <a:pt x="164219" y="293792"/>
                  </a:lnTo>
                  <a:lnTo>
                    <a:pt x="207665" y="293785"/>
                  </a:lnTo>
                  <a:lnTo>
                    <a:pt x="216826" y="290963"/>
                  </a:lnTo>
                  <a:lnTo>
                    <a:pt x="224425" y="287239"/>
                  </a:lnTo>
                  <a:lnTo>
                    <a:pt x="245729" y="284377"/>
                  </a:lnTo>
                  <a:lnTo>
                    <a:pt x="257137" y="284260"/>
                  </a:lnTo>
                  <a:lnTo>
                    <a:pt x="248970" y="276059"/>
                  </a:lnTo>
                  <a:lnTo>
                    <a:pt x="242984" y="275128"/>
                  </a:lnTo>
                  <a:lnTo>
                    <a:pt x="241364" y="273939"/>
                  </a:lnTo>
                  <a:lnTo>
                    <a:pt x="238765" y="267247"/>
                  </a:lnTo>
                  <a:lnTo>
                    <a:pt x="238552" y="266568"/>
                  </a:lnTo>
                  <a:lnTo>
                    <a:pt x="233195" y="260556"/>
                  </a:lnTo>
                  <a:lnTo>
                    <a:pt x="227819" y="257850"/>
                  </a:lnTo>
                  <a:lnTo>
                    <a:pt x="224905" y="257129"/>
                  </a:lnTo>
                  <a:lnTo>
                    <a:pt x="222961" y="255589"/>
                  </a:lnTo>
                  <a:lnTo>
                    <a:pt x="220801" y="251056"/>
                  </a:lnTo>
                  <a:lnTo>
                    <a:pt x="218358" y="239523"/>
                  </a:lnTo>
                  <a:lnTo>
                    <a:pt x="212630" y="230200"/>
                  </a:lnTo>
                  <a:lnTo>
                    <a:pt x="210158" y="217568"/>
                  </a:lnTo>
                  <a:lnTo>
                    <a:pt x="209558" y="172959"/>
                  </a:lnTo>
                  <a:lnTo>
                    <a:pt x="210610" y="156267"/>
                  </a:lnTo>
                  <a:lnTo>
                    <a:pt x="225359" y="108727"/>
                  </a:lnTo>
                  <a:lnTo>
                    <a:pt x="228698" y="91374"/>
                  </a:lnTo>
                  <a:lnTo>
                    <a:pt x="235949" y="75493"/>
                  </a:lnTo>
                  <a:lnTo>
                    <a:pt x="236675" y="72057"/>
                  </a:lnTo>
                  <a:lnTo>
                    <a:pt x="261409" y="33841"/>
                  </a:lnTo>
                  <a:lnTo>
                    <a:pt x="291280" y="12292"/>
                  </a:lnTo>
                  <a:lnTo>
                    <a:pt x="325669" y="0"/>
                  </a:lnTo>
                  <a:lnTo>
                    <a:pt x="329296" y="562"/>
                  </a:lnTo>
                  <a:lnTo>
                    <a:pt x="369474" y="18239"/>
                  </a:lnTo>
                  <a:lnTo>
                    <a:pt x="383780" y="30394"/>
                  </a:lnTo>
                  <a:lnTo>
                    <a:pt x="414859" y="71276"/>
                  </a:lnTo>
                  <a:lnTo>
                    <a:pt x="417215" y="77770"/>
                  </a:lnTo>
                  <a:lnTo>
                    <a:pt x="424477" y="115291"/>
                  </a:lnTo>
                  <a:lnTo>
                    <a:pt x="416399" y="161204"/>
                  </a:lnTo>
                  <a:lnTo>
                    <a:pt x="408774" y="176891"/>
                  </a:lnTo>
                  <a:lnTo>
                    <a:pt x="403928" y="184682"/>
                  </a:lnTo>
                  <a:lnTo>
                    <a:pt x="390450" y="221964"/>
                  </a:lnTo>
                  <a:lnTo>
                    <a:pt x="388358" y="223679"/>
                  </a:lnTo>
                  <a:lnTo>
                    <a:pt x="385906" y="224823"/>
                  </a:lnTo>
                  <a:lnTo>
                    <a:pt x="384270" y="226643"/>
                  </a:lnTo>
                  <a:lnTo>
                    <a:pt x="382454" y="231489"/>
                  </a:lnTo>
                  <a:lnTo>
                    <a:pt x="381431" y="240167"/>
                  </a:lnTo>
                  <a:lnTo>
                    <a:pt x="380229" y="242165"/>
                  </a:lnTo>
                  <a:lnTo>
                    <a:pt x="378368" y="243496"/>
                  </a:lnTo>
                  <a:lnTo>
                    <a:pt x="376071" y="244385"/>
                  </a:lnTo>
                  <a:lnTo>
                    <a:pt x="374539" y="246035"/>
                  </a:lnTo>
                  <a:lnTo>
                    <a:pt x="371595" y="255246"/>
                  </a:lnTo>
                  <a:lnTo>
                    <a:pt x="379687" y="263848"/>
                  </a:lnTo>
                  <a:lnTo>
                    <a:pt x="389086" y="265090"/>
                  </a:lnTo>
                  <a:lnTo>
                    <a:pt x="436502" y="265209"/>
                  </a:lnTo>
                  <a:lnTo>
                    <a:pt x="460677" y="264152"/>
                  </a:lnTo>
                  <a:lnTo>
                    <a:pt x="478455" y="259722"/>
                  </a:lnTo>
                  <a:lnTo>
                    <a:pt x="524240" y="264934"/>
                  </a:lnTo>
                  <a:lnTo>
                    <a:pt x="545740" y="264098"/>
                  </a:lnTo>
                  <a:lnTo>
                    <a:pt x="571500" y="2556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5" name="SMARTInkShape-Group206"/>
          <p:cNvGrpSpPr/>
          <p:nvPr/>
        </p:nvGrpSpPr>
        <p:grpSpPr>
          <a:xfrm>
            <a:off x="9486949" y="2867065"/>
            <a:ext cx="1208108" cy="304595"/>
            <a:chOff x="9486949" y="2867065"/>
            <a:chExt cx="1208108" cy="304595"/>
          </a:xfrm>
        </p:grpSpPr>
        <p:sp>
          <p:nvSpPr>
            <p:cNvPr id="317" name="SMARTInkShape-948"/>
            <p:cNvSpPr/>
            <p:nvPr>
              <p:custDataLst>
                <p:tags r:id="rId165"/>
              </p:custDataLst>
            </p:nvPr>
          </p:nvSpPr>
          <p:spPr>
            <a:xfrm>
              <a:off x="10515600" y="2867451"/>
              <a:ext cx="179457" cy="275800"/>
            </a:xfrm>
            <a:custGeom>
              <a:avLst/>
              <a:gdLst/>
              <a:ahLst/>
              <a:cxnLst/>
              <a:rect l="0" t="0" r="0" b="0"/>
              <a:pathLst>
                <a:path w="179457" h="275800">
                  <a:moveTo>
                    <a:pt x="123825" y="18624"/>
                  </a:moveTo>
                  <a:lnTo>
                    <a:pt x="123825" y="18624"/>
                  </a:lnTo>
                  <a:lnTo>
                    <a:pt x="132027" y="10423"/>
                  </a:lnTo>
                  <a:lnTo>
                    <a:pt x="132959" y="4435"/>
                  </a:lnTo>
                  <a:lnTo>
                    <a:pt x="134148" y="2815"/>
                  </a:lnTo>
                  <a:lnTo>
                    <a:pt x="135998" y="1734"/>
                  </a:lnTo>
                  <a:lnTo>
                    <a:pt x="141936" y="534"/>
                  </a:lnTo>
                  <a:lnTo>
                    <a:pt x="151629" y="0"/>
                  </a:lnTo>
                  <a:lnTo>
                    <a:pt x="156118" y="1975"/>
                  </a:lnTo>
                  <a:lnTo>
                    <a:pt x="163931" y="9813"/>
                  </a:lnTo>
                  <a:lnTo>
                    <a:pt x="168108" y="17530"/>
                  </a:lnTo>
                  <a:lnTo>
                    <a:pt x="179456" y="54043"/>
                  </a:lnTo>
                  <a:lnTo>
                    <a:pt x="173071" y="85593"/>
                  </a:lnTo>
                  <a:lnTo>
                    <a:pt x="158545" y="124901"/>
                  </a:lnTo>
                  <a:lnTo>
                    <a:pt x="149164" y="152419"/>
                  </a:lnTo>
                  <a:lnTo>
                    <a:pt x="137204" y="168400"/>
                  </a:lnTo>
                  <a:lnTo>
                    <a:pt x="101048" y="208974"/>
                  </a:lnTo>
                  <a:lnTo>
                    <a:pt x="56659" y="243611"/>
                  </a:lnTo>
                  <a:lnTo>
                    <a:pt x="0" y="2757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949"/>
            <p:cNvSpPr/>
            <p:nvPr>
              <p:custDataLst>
                <p:tags r:id="rId166"/>
              </p:custDataLst>
            </p:nvPr>
          </p:nvSpPr>
          <p:spPr>
            <a:xfrm>
              <a:off x="10477500" y="2886110"/>
              <a:ext cx="104776" cy="228434"/>
            </a:xfrm>
            <a:custGeom>
              <a:avLst/>
              <a:gdLst/>
              <a:ahLst/>
              <a:cxnLst/>
              <a:rect l="0" t="0" r="0" b="0"/>
              <a:pathLst>
                <a:path w="104776" h="228434">
                  <a:moveTo>
                    <a:pt x="104775" y="9490"/>
                  </a:moveTo>
                  <a:lnTo>
                    <a:pt x="104775" y="9490"/>
                  </a:lnTo>
                  <a:lnTo>
                    <a:pt x="104775" y="0"/>
                  </a:lnTo>
                  <a:lnTo>
                    <a:pt x="104775" y="5032"/>
                  </a:lnTo>
                  <a:lnTo>
                    <a:pt x="103717" y="6518"/>
                  </a:lnTo>
                  <a:lnTo>
                    <a:pt x="101951" y="7509"/>
                  </a:lnTo>
                  <a:lnTo>
                    <a:pt x="96573" y="9099"/>
                  </a:lnTo>
                  <a:lnTo>
                    <a:pt x="90584" y="14430"/>
                  </a:lnTo>
                  <a:lnTo>
                    <a:pt x="87886" y="19799"/>
                  </a:lnTo>
                  <a:lnTo>
                    <a:pt x="81095" y="36926"/>
                  </a:lnTo>
                  <a:lnTo>
                    <a:pt x="72731" y="45673"/>
                  </a:lnTo>
                  <a:lnTo>
                    <a:pt x="67538" y="49487"/>
                  </a:lnTo>
                  <a:lnTo>
                    <a:pt x="61767" y="59369"/>
                  </a:lnTo>
                  <a:lnTo>
                    <a:pt x="44162" y="101697"/>
                  </a:lnTo>
                  <a:lnTo>
                    <a:pt x="19038" y="144831"/>
                  </a:lnTo>
                  <a:lnTo>
                    <a:pt x="4232" y="174852"/>
                  </a:lnTo>
                  <a:lnTo>
                    <a:pt x="22" y="220954"/>
                  </a:lnTo>
                  <a:lnTo>
                    <a:pt x="15" y="223491"/>
                  </a:lnTo>
                  <a:lnTo>
                    <a:pt x="1067" y="225182"/>
                  </a:lnTo>
                  <a:lnTo>
                    <a:pt x="2830" y="226310"/>
                  </a:lnTo>
                  <a:lnTo>
                    <a:pt x="10363" y="227897"/>
                  </a:lnTo>
                  <a:lnTo>
                    <a:pt x="17335" y="228433"/>
                  </a:lnTo>
                  <a:lnTo>
                    <a:pt x="37213" y="210239"/>
                  </a:lnTo>
                  <a:lnTo>
                    <a:pt x="52115" y="187864"/>
                  </a:lnTo>
                  <a:lnTo>
                    <a:pt x="55659" y="174643"/>
                  </a:lnTo>
                  <a:lnTo>
                    <a:pt x="56487" y="163677"/>
                  </a:lnTo>
                  <a:lnTo>
                    <a:pt x="55650" y="159906"/>
                  </a:lnTo>
                  <a:lnTo>
                    <a:pt x="54034" y="157393"/>
                  </a:lnTo>
                  <a:lnTo>
                    <a:pt x="51900" y="155717"/>
                  </a:lnTo>
                  <a:lnTo>
                    <a:pt x="49523" y="151032"/>
                  </a:lnTo>
                  <a:lnTo>
                    <a:pt x="47999" y="139402"/>
                  </a:lnTo>
                  <a:lnTo>
                    <a:pt x="46817" y="137373"/>
                  </a:lnTo>
                  <a:lnTo>
                    <a:pt x="44969" y="136020"/>
                  </a:lnTo>
                  <a:lnTo>
                    <a:pt x="40094" y="134517"/>
                  </a:lnTo>
                  <a:lnTo>
                    <a:pt x="34400" y="133850"/>
                  </a:lnTo>
                  <a:lnTo>
                    <a:pt x="28342" y="130730"/>
                  </a:lnTo>
                  <a:lnTo>
                    <a:pt x="22122" y="126874"/>
                  </a:lnTo>
                  <a:lnTo>
                    <a:pt x="9506" y="124399"/>
                  </a:lnTo>
                  <a:lnTo>
                    <a:pt x="556" y="123826"/>
                  </a:lnTo>
                  <a:lnTo>
                    <a:pt x="0" y="1142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950"/>
            <p:cNvSpPr/>
            <p:nvPr>
              <p:custDataLst>
                <p:tags r:id="rId167"/>
              </p:custDataLst>
            </p:nvPr>
          </p:nvSpPr>
          <p:spPr>
            <a:xfrm>
              <a:off x="10315575" y="3057525"/>
              <a:ext cx="28576" cy="95251"/>
            </a:xfrm>
            <a:custGeom>
              <a:avLst/>
              <a:gdLst/>
              <a:ahLst/>
              <a:cxnLst/>
              <a:rect l="0" t="0" r="0" b="0"/>
              <a:pathLst>
                <a:path w="28576" h="95251">
                  <a:moveTo>
                    <a:pt x="28575" y="0"/>
                  </a:moveTo>
                  <a:lnTo>
                    <a:pt x="28575" y="0"/>
                  </a:lnTo>
                  <a:lnTo>
                    <a:pt x="28575" y="32182"/>
                  </a:lnTo>
                  <a:lnTo>
                    <a:pt x="25751" y="38292"/>
                  </a:lnTo>
                  <a:lnTo>
                    <a:pt x="22029" y="44535"/>
                  </a:lnTo>
                  <a:lnTo>
                    <a:pt x="19638" y="57167"/>
                  </a:lnTo>
                  <a:lnTo>
                    <a:pt x="19441" y="60336"/>
                  </a:lnTo>
                  <a:lnTo>
                    <a:pt x="16402" y="66680"/>
                  </a:lnTo>
                  <a:lnTo>
                    <a:pt x="10884" y="74319"/>
                  </a:lnTo>
                  <a:lnTo>
                    <a:pt x="9927" y="80700"/>
                  </a:lnTo>
                  <a:lnTo>
                    <a:pt x="8734" y="82375"/>
                  </a:lnTo>
                  <a:lnTo>
                    <a:pt x="6881" y="83492"/>
                  </a:lnTo>
                  <a:lnTo>
                    <a:pt x="4587" y="84236"/>
                  </a:lnTo>
                  <a:lnTo>
                    <a:pt x="3058" y="85791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951"/>
            <p:cNvSpPr/>
            <p:nvPr>
              <p:custDataLst>
                <p:tags r:id="rId168"/>
              </p:custDataLst>
            </p:nvPr>
          </p:nvSpPr>
          <p:spPr>
            <a:xfrm>
              <a:off x="10267950" y="2905160"/>
              <a:ext cx="9526" cy="190466"/>
            </a:xfrm>
            <a:custGeom>
              <a:avLst/>
              <a:gdLst/>
              <a:ahLst/>
              <a:cxnLst/>
              <a:rect l="0" t="0" r="0" b="0"/>
              <a:pathLst>
                <a:path w="9526" h="190466">
                  <a:moveTo>
                    <a:pt x="0" y="9490"/>
                  </a:moveTo>
                  <a:lnTo>
                    <a:pt x="0" y="9490"/>
                  </a:lnTo>
                  <a:lnTo>
                    <a:pt x="0" y="4434"/>
                  </a:lnTo>
                  <a:lnTo>
                    <a:pt x="1058" y="2944"/>
                  </a:lnTo>
                  <a:lnTo>
                    <a:pt x="2824" y="1951"/>
                  </a:lnTo>
                  <a:lnTo>
                    <a:pt x="9410" y="0"/>
                  </a:lnTo>
                  <a:lnTo>
                    <a:pt x="9525" y="45483"/>
                  </a:lnTo>
                  <a:lnTo>
                    <a:pt x="9525" y="89858"/>
                  </a:lnTo>
                  <a:lnTo>
                    <a:pt x="8467" y="137398"/>
                  </a:lnTo>
                  <a:lnTo>
                    <a:pt x="588" y="170632"/>
                  </a:lnTo>
                  <a:lnTo>
                    <a:pt x="0" y="1904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952"/>
            <p:cNvSpPr/>
            <p:nvPr>
              <p:custDataLst>
                <p:tags r:id="rId169"/>
              </p:custDataLst>
            </p:nvPr>
          </p:nvSpPr>
          <p:spPr>
            <a:xfrm>
              <a:off x="10096631" y="2887400"/>
              <a:ext cx="95120" cy="236250"/>
            </a:xfrm>
            <a:custGeom>
              <a:avLst/>
              <a:gdLst/>
              <a:ahLst/>
              <a:cxnLst/>
              <a:rect l="0" t="0" r="0" b="0"/>
              <a:pathLst>
                <a:path w="95120" h="236250">
                  <a:moveTo>
                    <a:pt x="95119" y="17725"/>
                  </a:moveTo>
                  <a:lnTo>
                    <a:pt x="95119" y="17725"/>
                  </a:lnTo>
                  <a:lnTo>
                    <a:pt x="95119" y="8316"/>
                  </a:lnTo>
                  <a:lnTo>
                    <a:pt x="86917" y="8210"/>
                  </a:lnTo>
                  <a:lnTo>
                    <a:pt x="86477" y="7149"/>
                  </a:lnTo>
                  <a:lnTo>
                    <a:pt x="85709" y="0"/>
                  </a:lnTo>
                  <a:lnTo>
                    <a:pt x="77405" y="6992"/>
                  </a:lnTo>
                  <a:lnTo>
                    <a:pt x="51640" y="33689"/>
                  </a:lnTo>
                  <a:lnTo>
                    <a:pt x="31355" y="78424"/>
                  </a:lnTo>
                  <a:lnTo>
                    <a:pt x="13605" y="116183"/>
                  </a:lnTo>
                  <a:lnTo>
                    <a:pt x="9583" y="134151"/>
                  </a:lnTo>
                  <a:lnTo>
                    <a:pt x="3218" y="147707"/>
                  </a:lnTo>
                  <a:lnTo>
                    <a:pt x="65" y="189350"/>
                  </a:lnTo>
                  <a:lnTo>
                    <a:pt x="0" y="195641"/>
                  </a:lnTo>
                  <a:lnTo>
                    <a:pt x="1014" y="199836"/>
                  </a:lnTo>
                  <a:lnTo>
                    <a:pt x="2749" y="202632"/>
                  </a:lnTo>
                  <a:lnTo>
                    <a:pt x="4964" y="204497"/>
                  </a:lnTo>
                  <a:lnTo>
                    <a:pt x="7425" y="209390"/>
                  </a:lnTo>
                  <a:lnTo>
                    <a:pt x="8082" y="212177"/>
                  </a:lnTo>
                  <a:lnTo>
                    <a:pt x="14063" y="221155"/>
                  </a:lnTo>
                  <a:lnTo>
                    <a:pt x="22537" y="230518"/>
                  </a:lnTo>
                  <a:lnTo>
                    <a:pt x="28640" y="234009"/>
                  </a:lnTo>
                  <a:lnTo>
                    <a:pt x="41184" y="236249"/>
                  </a:lnTo>
                  <a:lnTo>
                    <a:pt x="47512" y="233733"/>
                  </a:lnTo>
                  <a:lnTo>
                    <a:pt x="66544" y="217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953"/>
            <p:cNvSpPr/>
            <p:nvPr>
              <p:custDataLst>
                <p:tags r:id="rId170"/>
              </p:custDataLst>
            </p:nvPr>
          </p:nvSpPr>
          <p:spPr>
            <a:xfrm>
              <a:off x="9858375" y="2905175"/>
              <a:ext cx="114174" cy="238026"/>
            </a:xfrm>
            <a:custGeom>
              <a:avLst/>
              <a:gdLst/>
              <a:ahLst/>
              <a:cxnLst/>
              <a:rect l="0" t="0" r="0" b="0"/>
              <a:pathLst>
                <a:path w="114174" h="238026">
                  <a:moveTo>
                    <a:pt x="38100" y="47575"/>
                  </a:moveTo>
                  <a:lnTo>
                    <a:pt x="38100" y="47575"/>
                  </a:lnTo>
                  <a:lnTo>
                    <a:pt x="38100" y="55776"/>
                  </a:lnTo>
                  <a:lnTo>
                    <a:pt x="46302" y="65185"/>
                  </a:lnTo>
                  <a:lnTo>
                    <a:pt x="47234" y="71255"/>
                  </a:lnTo>
                  <a:lnTo>
                    <a:pt x="47621" y="116500"/>
                  </a:lnTo>
                  <a:lnTo>
                    <a:pt x="47625" y="163600"/>
                  </a:lnTo>
                  <a:lnTo>
                    <a:pt x="47625" y="192174"/>
                  </a:lnTo>
                  <a:lnTo>
                    <a:pt x="46567" y="194774"/>
                  </a:lnTo>
                  <a:lnTo>
                    <a:pt x="44801" y="196508"/>
                  </a:lnTo>
                  <a:lnTo>
                    <a:pt x="42568" y="197663"/>
                  </a:lnTo>
                  <a:lnTo>
                    <a:pt x="41079" y="199492"/>
                  </a:lnTo>
                  <a:lnTo>
                    <a:pt x="38135" y="209366"/>
                  </a:lnTo>
                  <a:lnTo>
                    <a:pt x="38101" y="187106"/>
                  </a:lnTo>
                  <a:lnTo>
                    <a:pt x="47037" y="139749"/>
                  </a:lnTo>
                  <a:lnTo>
                    <a:pt x="47573" y="95766"/>
                  </a:lnTo>
                  <a:lnTo>
                    <a:pt x="48660" y="82752"/>
                  </a:lnTo>
                  <a:lnTo>
                    <a:pt x="56757" y="36766"/>
                  </a:lnTo>
                  <a:lnTo>
                    <a:pt x="59796" y="29366"/>
                  </a:lnTo>
                  <a:lnTo>
                    <a:pt x="63617" y="22548"/>
                  </a:lnTo>
                  <a:lnTo>
                    <a:pt x="66071" y="9549"/>
                  </a:lnTo>
                  <a:lnTo>
                    <a:pt x="66555" y="1846"/>
                  </a:lnTo>
                  <a:lnTo>
                    <a:pt x="67654" y="1214"/>
                  </a:lnTo>
                  <a:lnTo>
                    <a:pt x="80861" y="0"/>
                  </a:lnTo>
                  <a:lnTo>
                    <a:pt x="86385" y="2794"/>
                  </a:lnTo>
                  <a:lnTo>
                    <a:pt x="93499" y="8156"/>
                  </a:lnTo>
                  <a:lnTo>
                    <a:pt x="94472" y="11711"/>
                  </a:lnTo>
                  <a:lnTo>
                    <a:pt x="95963" y="17877"/>
                  </a:lnTo>
                  <a:lnTo>
                    <a:pt x="111051" y="61294"/>
                  </a:lnTo>
                  <a:lnTo>
                    <a:pt x="114173" y="106058"/>
                  </a:lnTo>
                  <a:lnTo>
                    <a:pt x="102536" y="149704"/>
                  </a:lnTo>
                  <a:lnTo>
                    <a:pt x="98488" y="158582"/>
                  </a:lnTo>
                  <a:lnTo>
                    <a:pt x="95151" y="174422"/>
                  </a:lnTo>
                  <a:lnTo>
                    <a:pt x="72898" y="211221"/>
                  </a:lnTo>
                  <a:lnTo>
                    <a:pt x="52416" y="228359"/>
                  </a:lnTo>
                  <a:lnTo>
                    <a:pt x="50821" y="231597"/>
                  </a:lnTo>
                  <a:lnTo>
                    <a:pt x="48695" y="233757"/>
                  </a:lnTo>
                  <a:lnTo>
                    <a:pt x="43514" y="236156"/>
                  </a:lnTo>
                  <a:lnTo>
                    <a:pt x="11775" y="238025"/>
                  </a:lnTo>
                  <a:lnTo>
                    <a:pt x="5135" y="233004"/>
                  </a:lnTo>
                  <a:lnTo>
                    <a:pt x="2282" y="227707"/>
                  </a:lnTo>
                  <a:lnTo>
                    <a:pt x="0" y="2190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954"/>
            <p:cNvSpPr/>
            <p:nvPr>
              <p:custDataLst>
                <p:tags r:id="rId171"/>
              </p:custDataLst>
            </p:nvPr>
          </p:nvSpPr>
          <p:spPr>
            <a:xfrm>
              <a:off x="9696450" y="2933700"/>
              <a:ext cx="133316" cy="189009"/>
            </a:xfrm>
            <a:custGeom>
              <a:avLst/>
              <a:gdLst/>
              <a:ahLst/>
              <a:cxnLst/>
              <a:rect l="0" t="0" r="0" b="0"/>
              <a:pathLst>
                <a:path w="133316" h="189009">
                  <a:moveTo>
                    <a:pt x="19050" y="57150"/>
                  </a:moveTo>
                  <a:lnTo>
                    <a:pt x="19050" y="57150"/>
                  </a:lnTo>
                  <a:lnTo>
                    <a:pt x="19050" y="47628"/>
                  </a:lnTo>
                  <a:lnTo>
                    <a:pt x="19050" y="93971"/>
                  </a:lnTo>
                  <a:lnTo>
                    <a:pt x="21872" y="102795"/>
                  </a:lnTo>
                  <a:lnTo>
                    <a:pt x="25596" y="111304"/>
                  </a:lnTo>
                  <a:lnTo>
                    <a:pt x="28497" y="155486"/>
                  </a:lnTo>
                  <a:lnTo>
                    <a:pt x="28575" y="188724"/>
                  </a:lnTo>
                  <a:lnTo>
                    <a:pt x="28575" y="184917"/>
                  </a:lnTo>
                  <a:lnTo>
                    <a:pt x="27517" y="183603"/>
                  </a:lnTo>
                  <a:lnTo>
                    <a:pt x="23518" y="182143"/>
                  </a:lnTo>
                  <a:lnTo>
                    <a:pt x="22029" y="180695"/>
                  </a:lnTo>
                  <a:lnTo>
                    <a:pt x="20374" y="176265"/>
                  </a:lnTo>
                  <a:lnTo>
                    <a:pt x="12527" y="129777"/>
                  </a:lnTo>
                  <a:lnTo>
                    <a:pt x="2162" y="82879"/>
                  </a:lnTo>
                  <a:lnTo>
                    <a:pt x="127" y="37198"/>
                  </a:lnTo>
                  <a:lnTo>
                    <a:pt x="0" y="61"/>
                  </a:lnTo>
                  <a:lnTo>
                    <a:pt x="15187" y="16250"/>
                  </a:lnTo>
                  <a:lnTo>
                    <a:pt x="21109" y="28649"/>
                  </a:lnTo>
                  <a:lnTo>
                    <a:pt x="59968" y="74515"/>
                  </a:lnTo>
                  <a:lnTo>
                    <a:pt x="76774" y="121061"/>
                  </a:lnTo>
                  <a:lnTo>
                    <a:pt x="100564" y="157760"/>
                  </a:lnTo>
                  <a:lnTo>
                    <a:pt x="106766" y="171254"/>
                  </a:lnTo>
                  <a:lnTo>
                    <a:pt x="112812" y="179055"/>
                  </a:lnTo>
                  <a:lnTo>
                    <a:pt x="113860" y="185463"/>
                  </a:lnTo>
                  <a:lnTo>
                    <a:pt x="115065" y="187142"/>
                  </a:lnTo>
                  <a:lnTo>
                    <a:pt x="116926" y="188261"/>
                  </a:lnTo>
                  <a:lnTo>
                    <a:pt x="119226" y="189008"/>
                  </a:lnTo>
                  <a:lnTo>
                    <a:pt x="120759" y="188447"/>
                  </a:lnTo>
                  <a:lnTo>
                    <a:pt x="121781" y="187014"/>
                  </a:lnTo>
                  <a:lnTo>
                    <a:pt x="123422" y="182168"/>
                  </a:lnTo>
                  <a:lnTo>
                    <a:pt x="123705" y="176272"/>
                  </a:lnTo>
                  <a:lnTo>
                    <a:pt x="126594" y="170771"/>
                  </a:lnTo>
                  <a:lnTo>
                    <a:pt x="130348" y="164798"/>
                  </a:lnTo>
                  <a:lnTo>
                    <a:pt x="132460" y="154427"/>
                  </a:lnTo>
                  <a:lnTo>
                    <a:pt x="133315" y="107781"/>
                  </a:lnTo>
                  <a:lnTo>
                    <a:pt x="132290" y="63490"/>
                  </a:lnTo>
                  <a:lnTo>
                    <a:pt x="124216" y="25957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955"/>
            <p:cNvSpPr/>
            <p:nvPr>
              <p:custDataLst>
                <p:tags r:id="rId172"/>
              </p:custDataLst>
            </p:nvPr>
          </p:nvSpPr>
          <p:spPr>
            <a:xfrm>
              <a:off x="9486949" y="2867065"/>
              <a:ext cx="152352" cy="304595"/>
            </a:xfrm>
            <a:custGeom>
              <a:avLst/>
              <a:gdLst/>
              <a:ahLst/>
              <a:cxnLst/>
              <a:rect l="0" t="0" r="0" b="0"/>
              <a:pathLst>
                <a:path w="152352" h="304595">
                  <a:moveTo>
                    <a:pt x="66626" y="76160"/>
                  </a:moveTo>
                  <a:lnTo>
                    <a:pt x="66626" y="76160"/>
                  </a:lnTo>
                  <a:lnTo>
                    <a:pt x="61569" y="81216"/>
                  </a:lnTo>
                  <a:lnTo>
                    <a:pt x="59086" y="86521"/>
                  </a:lnTo>
                  <a:lnTo>
                    <a:pt x="57111" y="131745"/>
                  </a:lnTo>
                  <a:lnTo>
                    <a:pt x="57101" y="179126"/>
                  </a:lnTo>
                  <a:lnTo>
                    <a:pt x="57101" y="221036"/>
                  </a:lnTo>
                  <a:lnTo>
                    <a:pt x="57101" y="268233"/>
                  </a:lnTo>
                  <a:lnTo>
                    <a:pt x="57101" y="304594"/>
                  </a:lnTo>
                  <a:lnTo>
                    <a:pt x="57101" y="291488"/>
                  </a:lnTo>
                  <a:lnTo>
                    <a:pt x="54279" y="285456"/>
                  </a:lnTo>
                  <a:lnTo>
                    <a:pt x="52044" y="282365"/>
                  </a:lnTo>
                  <a:lnTo>
                    <a:pt x="48900" y="267903"/>
                  </a:lnTo>
                  <a:lnTo>
                    <a:pt x="46778" y="251658"/>
                  </a:lnTo>
                  <a:lnTo>
                    <a:pt x="42636" y="244823"/>
                  </a:lnTo>
                  <a:lnTo>
                    <a:pt x="42165" y="240460"/>
                  </a:lnTo>
                  <a:lnTo>
                    <a:pt x="46654" y="212161"/>
                  </a:lnTo>
                  <a:lnTo>
                    <a:pt x="44343" y="202575"/>
                  </a:lnTo>
                  <a:lnTo>
                    <a:pt x="40848" y="193727"/>
                  </a:lnTo>
                  <a:lnTo>
                    <a:pt x="38125" y="148222"/>
                  </a:lnTo>
                  <a:lnTo>
                    <a:pt x="38053" y="100652"/>
                  </a:lnTo>
                  <a:lnTo>
                    <a:pt x="38051" y="54087"/>
                  </a:lnTo>
                  <a:lnTo>
                    <a:pt x="39109" y="41162"/>
                  </a:lnTo>
                  <a:lnTo>
                    <a:pt x="47185" y="11797"/>
                  </a:lnTo>
                  <a:lnTo>
                    <a:pt x="47461" y="5114"/>
                  </a:lnTo>
                  <a:lnTo>
                    <a:pt x="48558" y="3396"/>
                  </a:lnTo>
                  <a:lnTo>
                    <a:pt x="50347" y="2251"/>
                  </a:lnTo>
                  <a:lnTo>
                    <a:pt x="55765" y="412"/>
                  </a:lnTo>
                  <a:lnTo>
                    <a:pt x="70241" y="0"/>
                  </a:lnTo>
                  <a:lnTo>
                    <a:pt x="76347" y="2800"/>
                  </a:lnTo>
                  <a:lnTo>
                    <a:pt x="79457" y="5028"/>
                  </a:lnTo>
                  <a:lnTo>
                    <a:pt x="82913" y="10327"/>
                  </a:lnTo>
                  <a:lnTo>
                    <a:pt x="83832" y="13221"/>
                  </a:lnTo>
                  <a:lnTo>
                    <a:pt x="90501" y="19259"/>
                  </a:lnTo>
                  <a:lnTo>
                    <a:pt x="98404" y="25471"/>
                  </a:lnTo>
                  <a:lnTo>
                    <a:pt x="119751" y="60484"/>
                  </a:lnTo>
                  <a:lnTo>
                    <a:pt x="122980" y="75572"/>
                  </a:lnTo>
                  <a:lnTo>
                    <a:pt x="123619" y="93800"/>
                  </a:lnTo>
                  <a:lnTo>
                    <a:pt x="120884" y="102697"/>
                  </a:lnTo>
                  <a:lnTo>
                    <a:pt x="117199" y="110179"/>
                  </a:lnTo>
                  <a:lnTo>
                    <a:pt x="114066" y="120342"/>
                  </a:lnTo>
                  <a:lnTo>
                    <a:pt x="101108" y="136450"/>
                  </a:lnTo>
                  <a:lnTo>
                    <a:pt x="95005" y="139997"/>
                  </a:lnTo>
                  <a:lnTo>
                    <a:pt x="57684" y="151697"/>
                  </a:lnTo>
                  <a:lnTo>
                    <a:pt x="54314" y="151918"/>
                  </a:lnTo>
                  <a:lnTo>
                    <a:pt x="47749" y="149342"/>
                  </a:lnTo>
                  <a:lnTo>
                    <a:pt x="41304" y="145727"/>
                  </a:lnTo>
                  <a:lnTo>
                    <a:pt x="28542" y="143406"/>
                  </a:lnTo>
                  <a:lnTo>
                    <a:pt x="0" y="142835"/>
                  </a:lnTo>
                  <a:lnTo>
                    <a:pt x="5023" y="137779"/>
                  </a:lnTo>
                  <a:lnTo>
                    <a:pt x="10319" y="135296"/>
                  </a:lnTo>
                  <a:lnTo>
                    <a:pt x="13212" y="134634"/>
                  </a:lnTo>
                  <a:lnTo>
                    <a:pt x="15143" y="135251"/>
                  </a:lnTo>
                  <a:lnTo>
                    <a:pt x="16428" y="136721"/>
                  </a:lnTo>
                  <a:lnTo>
                    <a:pt x="17286" y="138759"/>
                  </a:lnTo>
                  <a:lnTo>
                    <a:pt x="18917" y="140117"/>
                  </a:lnTo>
                  <a:lnTo>
                    <a:pt x="23549" y="141627"/>
                  </a:lnTo>
                  <a:lnTo>
                    <a:pt x="35147" y="143655"/>
                  </a:lnTo>
                  <a:lnTo>
                    <a:pt x="78938" y="174631"/>
                  </a:lnTo>
                  <a:lnTo>
                    <a:pt x="120599" y="216919"/>
                  </a:lnTo>
                  <a:lnTo>
                    <a:pt x="129068" y="231931"/>
                  </a:lnTo>
                  <a:lnTo>
                    <a:pt x="132465" y="247021"/>
                  </a:lnTo>
                  <a:lnTo>
                    <a:pt x="132744" y="250393"/>
                  </a:lnTo>
                  <a:lnTo>
                    <a:pt x="133989" y="252640"/>
                  </a:lnTo>
                  <a:lnTo>
                    <a:pt x="135875" y="254138"/>
                  </a:lnTo>
                  <a:lnTo>
                    <a:pt x="138193" y="255137"/>
                  </a:lnTo>
                  <a:lnTo>
                    <a:pt x="139737" y="256861"/>
                  </a:lnTo>
                  <a:lnTo>
                    <a:pt x="142706" y="266216"/>
                  </a:lnTo>
                  <a:lnTo>
                    <a:pt x="147847" y="271585"/>
                  </a:lnTo>
                  <a:lnTo>
                    <a:pt x="149349" y="272060"/>
                  </a:lnTo>
                  <a:lnTo>
                    <a:pt x="150349" y="271318"/>
                  </a:lnTo>
                  <a:lnTo>
                    <a:pt x="152351" y="26666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0" name="SMARTInkShape-Group207"/>
          <p:cNvGrpSpPr/>
          <p:nvPr/>
        </p:nvGrpSpPr>
        <p:grpSpPr>
          <a:xfrm>
            <a:off x="8772525" y="2895600"/>
            <a:ext cx="476251" cy="285701"/>
            <a:chOff x="8772525" y="2895600"/>
            <a:chExt cx="476251" cy="285701"/>
          </a:xfrm>
        </p:grpSpPr>
        <p:sp>
          <p:nvSpPr>
            <p:cNvPr id="326" name="SMARTInkShape-956"/>
            <p:cNvSpPr/>
            <p:nvPr>
              <p:custDataLst>
                <p:tags r:id="rId161"/>
              </p:custDataLst>
            </p:nvPr>
          </p:nvSpPr>
          <p:spPr>
            <a:xfrm>
              <a:off x="9096515" y="3114675"/>
              <a:ext cx="152261" cy="19047"/>
            </a:xfrm>
            <a:custGeom>
              <a:avLst/>
              <a:gdLst/>
              <a:ahLst/>
              <a:cxnLst/>
              <a:rect l="0" t="0" r="0" b="0"/>
              <a:pathLst>
                <a:path w="152261" h="19047">
                  <a:moveTo>
                    <a:pt x="37960" y="0"/>
                  </a:moveTo>
                  <a:lnTo>
                    <a:pt x="37960" y="0"/>
                  </a:lnTo>
                  <a:lnTo>
                    <a:pt x="32903" y="5056"/>
                  </a:lnTo>
                  <a:lnTo>
                    <a:pt x="24776" y="7539"/>
                  </a:lnTo>
                  <a:lnTo>
                    <a:pt x="19646" y="8201"/>
                  </a:lnTo>
                  <a:lnTo>
                    <a:pt x="16226" y="9701"/>
                  </a:lnTo>
                  <a:lnTo>
                    <a:pt x="13945" y="11758"/>
                  </a:lnTo>
                  <a:lnTo>
                    <a:pt x="12424" y="14189"/>
                  </a:lnTo>
                  <a:lnTo>
                    <a:pt x="10353" y="15809"/>
                  </a:lnTo>
                  <a:lnTo>
                    <a:pt x="0" y="19013"/>
                  </a:lnTo>
                  <a:lnTo>
                    <a:pt x="21331" y="19046"/>
                  </a:lnTo>
                  <a:lnTo>
                    <a:pt x="66753" y="10113"/>
                  </a:lnTo>
                  <a:lnTo>
                    <a:pt x="107477" y="6754"/>
                  </a:lnTo>
                  <a:lnTo>
                    <a:pt x="15226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957"/>
            <p:cNvSpPr/>
            <p:nvPr>
              <p:custDataLst>
                <p:tags r:id="rId162"/>
              </p:custDataLst>
            </p:nvPr>
          </p:nvSpPr>
          <p:spPr>
            <a:xfrm>
              <a:off x="9096375" y="3038475"/>
              <a:ext cx="123826" cy="1"/>
            </a:xfrm>
            <a:custGeom>
              <a:avLst/>
              <a:gdLst/>
              <a:ahLst/>
              <a:cxnLst/>
              <a:rect l="0" t="0" r="0" b="0"/>
              <a:pathLst>
                <a:path w="123826" h="1">
                  <a:moveTo>
                    <a:pt x="0" y="0"/>
                  </a:moveTo>
                  <a:lnTo>
                    <a:pt x="0" y="0"/>
                  </a:lnTo>
                  <a:lnTo>
                    <a:pt x="46345" y="0"/>
                  </a:lnTo>
                  <a:lnTo>
                    <a:pt x="92174" y="0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958"/>
            <p:cNvSpPr/>
            <p:nvPr>
              <p:custDataLst>
                <p:tags r:id="rId163"/>
              </p:custDataLst>
            </p:nvPr>
          </p:nvSpPr>
          <p:spPr>
            <a:xfrm>
              <a:off x="8772525" y="2905135"/>
              <a:ext cx="285751" cy="276166"/>
            </a:xfrm>
            <a:custGeom>
              <a:avLst/>
              <a:gdLst/>
              <a:ahLst/>
              <a:cxnLst/>
              <a:rect l="0" t="0" r="0" b="0"/>
              <a:pathLst>
                <a:path w="285751" h="276166">
                  <a:moveTo>
                    <a:pt x="285750" y="9515"/>
                  </a:moveTo>
                  <a:lnTo>
                    <a:pt x="285750" y="9515"/>
                  </a:lnTo>
                  <a:lnTo>
                    <a:pt x="285750" y="382"/>
                  </a:lnTo>
                  <a:lnTo>
                    <a:pt x="268415" y="0"/>
                  </a:lnTo>
                  <a:lnTo>
                    <a:pt x="244008" y="15179"/>
                  </a:lnTo>
                  <a:lnTo>
                    <a:pt x="236154" y="17324"/>
                  </a:lnTo>
                  <a:lnTo>
                    <a:pt x="229136" y="23922"/>
                  </a:lnTo>
                  <a:lnTo>
                    <a:pt x="221429" y="32851"/>
                  </a:lnTo>
                  <a:lnTo>
                    <a:pt x="206250" y="44887"/>
                  </a:lnTo>
                  <a:lnTo>
                    <a:pt x="164662" y="92206"/>
                  </a:lnTo>
                  <a:lnTo>
                    <a:pt x="126962" y="135234"/>
                  </a:lnTo>
                  <a:lnTo>
                    <a:pt x="88896" y="177399"/>
                  </a:lnTo>
                  <a:lnTo>
                    <a:pt x="45508" y="222217"/>
                  </a:lnTo>
                  <a:lnTo>
                    <a:pt x="25957" y="248931"/>
                  </a:lnTo>
                  <a:lnTo>
                    <a:pt x="4881" y="266442"/>
                  </a:lnTo>
                  <a:lnTo>
                    <a:pt x="27" y="276165"/>
                  </a:lnTo>
                  <a:lnTo>
                    <a:pt x="0" y="2666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959"/>
            <p:cNvSpPr/>
            <p:nvPr>
              <p:custDataLst>
                <p:tags r:id="rId164"/>
              </p:custDataLst>
            </p:nvPr>
          </p:nvSpPr>
          <p:spPr>
            <a:xfrm>
              <a:off x="8848725" y="2895600"/>
              <a:ext cx="171451" cy="283855"/>
            </a:xfrm>
            <a:custGeom>
              <a:avLst/>
              <a:gdLst/>
              <a:ahLst/>
              <a:cxnLst/>
              <a:rect l="0" t="0" r="0" b="0"/>
              <a:pathLst>
                <a:path w="171451" h="283855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6546" y="1058"/>
                  </a:lnTo>
                  <a:lnTo>
                    <a:pt x="7540" y="2822"/>
                  </a:lnTo>
                  <a:lnTo>
                    <a:pt x="9134" y="13257"/>
                  </a:lnTo>
                  <a:lnTo>
                    <a:pt x="9410" y="22390"/>
                  </a:lnTo>
                  <a:lnTo>
                    <a:pt x="12296" y="28648"/>
                  </a:lnTo>
                  <a:lnTo>
                    <a:pt x="46379" y="74515"/>
                  </a:lnTo>
                  <a:lnTo>
                    <a:pt x="62626" y="99778"/>
                  </a:lnTo>
                  <a:lnTo>
                    <a:pt x="83532" y="145193"/>
                  </a:lnTo>
                  <a:lnTo>
                    <a:pt x="113707" y="190450"/>
                  </a:lnTo>
                  <a:lnTo>
                    <a:pt x="136491" y="234947"/>
                  </a:lnTo>
                  <a:lnTo>
                    <a:pt x="149573" y="256338"/>
                  </a:lnTo>
                  <a:lnTo>
                    <a:pt x="152202" y="263153"/>
                  </a:lnTo>
                  <a:lnTo>
                    <a:pt x="158573" y="272940"/>
                  </a:lnTo>
                  <a:lnTo>
                    <a:pt x="161482" y="283854"/>
                  </a:lnTo>
                  <a:lnTo>
                    <a:pt x="162690" y="283427"/>
                  </a:lnTo>
                  <a:lnTo>
                    <a:pt x="171450" y="2762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7" name="SMARTInkShape-Group208"/>
          <p:cNvGrpSpPr/>
          <p:nvPr/>
        </p:nvGrpSpPr>
        <p:grpSpPr>
          <a:xfrm>
            <a:off x="7991490" y="2781300"/>
            <a:ext cx="462411" cy="371084"/>
            <a:chOff x="7991490" y="2781300"/>
            <a:chExt cx="462411" cy="371084"/>
          </a:xfrm>
        </p:grpSpPr>
        <p:sp>
          <p:nvSpPr>
            <p:cNvPr id="331" name="SMARTInkShape-960"/>
            <p:cNvSpPr/>
            <p:nvPr>
              <p:custDataLst>
                <p:tags r:id="rId155"/>
              </p:custDataLst>
            </p:nvPr>
          </p:nvSpPr>
          <p:spPr>
            <a:xfrm>
              <a:off x="8439150" y="3019425"/>
              <a:ext cx="14751" cy="9526"/>
            </a:xfrm>
            <a:custGeom>
              <a:avLst/>
              <a:gdLst/>
              <a:ahLst/>
              <a:cxnLst/>
              <a:rect l="0" t="0" r="0" b="0"/>
              <a:pathLst>
                <a:path w="14751" h="9526">
                  <a:moveTo>
                    <a:pt x="0" y="0"/>
                  </a:moveTo>
                  <a:lnTo>
                    <a:pt x="0" y="0"/>
                  </a:lnTo>
                  <a:lnTo>
                    <a:pt x="0" y="9133"/>
                  </a:lnTo>
                  <a:lnTo>
                    <a:pt x="5056" y="4352"/>
                  </a:lnTo>
                  <a:lnTo>
                    <a:pt x="6545" y="3960"/>
                  </a:lnTo>
                  <a:lnTo>
                    <a:pt x="7538" y="4756"/>
                  </a:lnTo>
                  <a:lnTo>
                    <a:pt x="8200" y="6346"/>
                  </a:lnTo>
                  <a:lnTo>
                    <a:pt x="9701" y="7406"/>
                  </a:lnTo>
                  <a:lnTo>
                    <a:pt x="14750" y="8897"/>
                  </a:lnTo>
                  <a:lnTo>
                    <a:pt x="952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961"/>
            <p:cNvSpPr/>
            <p:nvPr>
              <p:custDataLst>
                <p:tags r:id="rId156"/>
              </p:custDataLst>
            </p:nvPr>
          </p:nvSpPr>
          <p:spPr>
            <a:xfrm>
              <a:off x="8439150" y="291465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0"/>
                  </a:moveTo>
                  <a:lnTo>
                    <a:pt x="0" y="0"/>
                  </a:lnTo>
                  <a:lnTo>
                    <a:pt x="9132" y="0"/>
                  </a:lnTo>
                  <a:lnTo>
                    <a:pt x="9525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962"/>
            <p:cNvSpPr/>
            <p:nvPr>
              <p:custDataLst>
                <p:tags r:id="rId157"/>
              </p:custDataLst>
            </p:nvPr>
          </p:nvSpPr>
          <p:spPr>
            <a:xfrm>
              <a:off x="8049202" y="3086100"/>
              <a:ext cx="237549" cy="66284"/>
            </a:xfrm>
            <a:custGeom>
              <a:avLst/>
              <a:gdLst/>
              <a:ahLst/>
              <a:cxnLst/>
              <a:rect l="0" t="0" r="0" b="0"/>
              <a:pathLst>
                <a:path w="237549" h="66284">
                  <a:moveTo>
                    <a:pt x="37523" y="57150"/>
                  </a:moveTo>
                  <a:lnTo>
                    <a:pt x="37523" y="57150"/>
                  </a:lnTo>
                  <a:lnTo>
                    <a:pt x="16065" y="57150"/>
                  </a:lnTo>
                  <a:lnTo>
                    <a:pt x="9288" y="59972"/>
                  </a:lnTo>
                  <a:lnTo>
                    <a:pt x="0" y="66283"/>
                  </a:lnTo>
                  <a:lnTo>
                    <a:pt x="4651" y="61502"/>
                  </a:lnTo>
                  <a:lnTo>
                    <a:pt x="9860" y="59084"/>
                  </a:lnTo>
                  <a:lnTo>
                    <a:pt x="51689" y="50680"/>
                  </a:lnTo>
                  <a:lnTo>
                    <a:pt x="98060" y="40289"/>
                  </a:lnTo>
                  <a:lnTo>
                    <a:pt x="142744" y="25270"/>
                  </a:lnTo>
                  <a:lnTo>
                    <a:pt x="189982" y="12330"/>
                  </a:lnTo>
                  <a:lnTo>
                    <a:pt x="215693" y="7534"/>
                  </a:lnTo>
                  <a:lnTo>
                    <a:pt x="23754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SMARTInkShape-963"/>
            <p:cNvSpPr/>
            <p:nvPr>
              <p:custDataLst>
                <p:tags r:id="rId158"/>
              </p:custDataLst>
            </p:nvPr>
          </p:nvSpPr>
          <p:spPr>
            <a:xfrm>
              <a:off x="8001021" y="3095625"/>
              <a:ext cx="209530" cy="18935"/>
            </a:xfrm>
            <a:custGeom>
              <a:avLst/>
              <a:gdLst/>
              <a:ahLst/>
              <a:cxnLst/>
              <a:rect l="0" t="0" r="0" b="0"/>
              <a:pathLst>
                <a:path w="209530" h="18935">
                  <a:moveTo>
                    <a:pt x="19029" y="9525"/>
                  </a:moveTo>
                  <a:lnTo>
                    <a:pt x="19029" y="9525"/>
                  </a:lnTo>
                  <a:lnTo>
                    <a:pt x="8916" y="9525"/>
                  </a:lnTo>
                  <a:lnTo>
                    <a:pt x="5937" y="10583"/>
                  </a:lnTo>
                  <a:lnTo>
                    <a:pt x="3951" y="12347"/>
                  </a:lnTo>
                  <a:lnTo>
                    <a:pt x="48" y="18934"/>
                  </a:lnTo>
                  <a:lnTo>
                    <a:pt x="0" y="13959"/>
                  </a:lnTo>
                  <a:lnTo>
                    <a:pt x="2110" y="12481"/>
                  </a:lnTo>
                  <a:lnTo>
                    <a:pt x="20704" y="10109"/>
                  </a:lnTo>
                  <a:lnTo>
                    <a:pt x="63577" y="9560"/>
                  </a:lnTo>
                  <a:lnTo>
                    <a:pt x="105603" y="1991"/>
                  </a:lnTo>
                  <a:lnTo>
                    <a:pt x="151617" y="175"/>
                  </a:lnTo>
                  <a:lnTo>
                    <a:pt x="199147" y="5"/>
                  </a:lnTo>
                  <a:lnTo>
                    <a:pt x="20952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964"/>
            <p:cNvSpPr/>
            <p:nvPr>
              <p:custDataLst>
                <p:tags r:id="rId159"/>
              </p:custDataLst>
            </p:nvPr>
          </p:nvSpPr>
          <p:spPr>
            <a:xfrm>
              <a:off x="8162926" y="2924186"/>
              <a:ext cx="171450" cy="100433"/>
            </a:xfrm>
            <a:custGeom>
              <a:avLst/>
              <a:gdLst/>
              <a:ahLst/>
              <a:cxnLst/>
              <a:rect l="0" t="0" r="0" b="0"/>
              <a:pathLst>
                <a:path w="171450" h="100433">
                  <a:moveTo>
                    <a:pt x="9524" y="28564"/>
                  </a:moveTo>
                  <a:lnTo>
                    <a:pt x="9524" y="28564"/>
                  </a:lnTo>
                  <a:lnTo>
                    <a:pt x="4468" y="28564"/>
                  </a:lnTo>
                  <a:lnTo>
                    <a:pt x="2979" y="27506"/>
                  </a:lnTo>
                  <a:lnTo>
                    <a:pt x="1986" y="25742"/>
                  </a:lnTo>
                  <a:lnTo>
                    <a:pt x="115" y="19431"/>
                  </a:lnTo>
                  <a:lnTo>
                    <a:pt x="0" y="9633"/>
                  </a:lnTo>
                  <a:lnTo>
                    <a:pt x="14188" y="9517"/>
                  </a:lnTo>
                  <a:lnTo>
                    <a:pt x="19710" y="12337"/>
                  </a:lnTo>
                  <a:lnTo>
                    <a:pt x="25693" y="16061"/>
                  </a:lnTo>
                  <a:lnTo>
                    <a:pt x="35012" y="19215"/>
                  </a:lnTo>
                  <a:lnTo>
                    <a:pt x="44475" y="25323"/>
                  </a:lnTo>
                  <a:lnTo>
                    <a:pt x="50810" y="27124"/>
                  </a:lnTo>
                  <a:lnTo>
                    <a:pt x="52923" y="28662"/>
                  </a:lnTo>
                  <a:lnTo>
                    <a:pt x="54331" y="30746"/>
                  </a:lnTo>
                  <a:lnTo>
                    <a:pt x="55271" y="33194"/>
                  </a:lnTo>
                  <a:lnTo>
                    <a:pt x="56955" y="34826"/>
                  </a:lnTo>
                  <a:lnTo>
                    <a:pt x="61649" y="36639"/>
                  </a:lnTo>
                  <a:lnTo>
                    <a:pt x="63325" y="38180"/>
                  </a:lnTo>
                  <a:lnTo>
                    <a:pt x="65186" y="42716"/>
                  </a:lnTo>
                  <a:lnTo>
                    <a:pt x="66543" y="60441"/>
                  </a:lnTo>
                  <a:lnTo>
                    <a:pt x="63794" y="66721"/>
                  </a:lnTo>
                  <a:lnTo>
                    <a:pt x="60102" y="73039"/>
                  </a:lnTo>
                  <a:lnTo>
                    <a:pt x="58461" y="79375"/>
                  </a:lnTo>
                  <a:lnTo>
                    <a:pt x="56965" y="81488"/>
                  </a:lnTo>
                  <a:lnTo>
                    <a:pt x="54910" y="82897"/>
                  </a:lnTo>
                  <a:lnTo>
                    <a:pt x="49804" y="85520"/>
                  </a:lnTo>
                  <a:lnTo>
                    <a:pt x="33561" y="99854"/>
                  </a:lnTo>
                  <a:lnTo>
                    <a:pt x="31899" y="100432"/>
                  </a:lnTo>
                  <a:lnTo>
                    <a:pt x="30790" y="99760"/>
                  </a:lnTo>
                  <a:lnTo>
                    <a:pt x="30051" y="98253"/>
                  </a:lnTo>
                  <a:lnTo>
                    <a:pt x="28500" y="97248"/>
                  </a:lnTo>
                  <a:lnTo>
                    <a:pt x="20503" y="95504"/>
                  </a:lnTo>
                  <a:lnTo>
                    <a:pt x="20018" y="94357"/>
                  </a:lnTo>
                  <a:lnTo>
                    <a:pt x="19480" y="90261"/>
                  </a:lnTo>
                  <a:lnTo>
                    <a:pt x="22062" y="84912"/>
                  </a:lnTo>
                  <a:lnTo>
                    <a:pt x="25680" y="79008"/>
                  </a:lnTo>
                  <a:lnTo>
                    <a:pt x="28003" y="66593"/>
                  </a:lnTo>
                  <a:lnTo>
                    <a:pt x="28193" y="63442"/>
                  </a:lnTo>
                  <a:lnTo>
                    <a:pt x="31227" y="57118"/>
                  </a:lnTo>
                  <a:lnTo>
                    <a:pt x="41798" y="44435"/>
                  </a:lnTo>
                  <a:lnTo>
                    <a:pt x="47857" y="40910"/>
                  </a:lnTo>
                  <a:lnTo>
                    <a:pt x="54077" y="38284"/>
                  </a:lnTo>
                  <a:lnTo>
                    <a:pt x="85726" y="12284"/>
                  </a:lnTo>
                  <a:lnTo>
                    <a:pt x="92075" y="9687"/>
                  </a:lnTo>
                  <a:lnTo>
                    <a:pt x="101599" y="3333"/>
                  </a:lnTo>
                  <a:lnTo>
                    <a:pt x="114250" y="0"/>
                  </a:lnTo>
                  <a:lnTo>
                    <a:pt x="114284" y="5049"/>
                  </a:lnTo>
                  <a:lnTo>
                    <a:pt x="113230" y="6537"/>
                  </a:lnTo>
                  <a:lnTo>
                    <a:pt x="111470" y="7530"/>
                  </a:lnTo>
                  <a:lnTo>
                    <a:pt x="109238" y="8191"/>
                  </a:lnTo>
                  <a:lnTo>
                    <a:pt x="107751" y="9691"/>
                  </a:lnTo>
                  <a:lnTo>
                    <a:pt x="106097" y="14179"/>
                  </a:lnTo>
                  <a:lnTo>
                    <a:pt x="104598" y="15799"/>
                  </a:lnTo>
                  <a:lnTo>
                    <a:pt x="100109" y="17599"/>
                  </a:lnTo>
                  <a:lnTo>
                    <a:pt x="98490" y="19137"/>
                  </a:lnTo>
                  <a:lnTo>
                    <a:pt x="87900" y="38281"/>
                  </a:lnTo>
                  <a:lnTo>
                    <a:pt x="86154" y="45771"/>
                  </a:lnTo>
                  <a:lnTo>
                    <a:pt x="93320" y="57733"/>
                  </a:lnTo>
                  <a:lnTo>
                    <a:pt x="93963" y="60709"/>
                  </a:lnTo>
                  <a:lnTo>
                    <a:pt x="96509" y="62694"/>
                  </a:lnTo>
                  <a:lnTo>
                    <a:pt x="109145" y="65488"/>
                  </a:lnTo>
                  <a:lnTo>
                    <a:pt x="136894" y="66651"/>
                  </a:lnTo>
                  <a:lnTo>
                    <a:pt x="143038" y="69480"/>
                  </a:lnTo>
                  <a:lnTo>
                    <a:pt x="149298" y="73208"/>
                  </a:lnTo>
                  <a:lnTo>
                    <a:pt x="155607" y="74864"/>
                  </a:lnTo>
                  <a:lnTo>
                    <a:pt x="158771" y="74247"/>
                  </a:lnTo>
                  <a:lnTo>
                    <a:pt x="171449" y="6666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965"/>
            <p:cNvSpPr/>
            <p:nvPr>
              <p:custDataLst>
                <p:tags r:id="rId160"/>
              </p:custDataLst>
            </p:nvPr>
          </p:nvSpPr>
          <p:spPr>
            <a:xfrm>
              <a:off x="7991490" y="2781300"/>
              <a:ext cx="180515" cy="281422"/>
            </a:xfrm>
            <a:custGeom>
              <a:avLst/>
              <a:gdLst/>
              <a:ahLst/>
              <a:cxnLst/>
              <a:rect l="0" t="0" r="0" b="0"/>
              <a:pathLst>
                <a:path w="180515" h="281422">
                  <a:moveTo>
                    <a:pt x="19035" y="0"/>
                  </a:moveTo>
                  <a:lnTo>
                    <a:pt x="19035" y="0"/>
                  </a:lnTo>
                  <a:lnTo>
                    <a:pt x="9903" y="0"/>
                  </a:lnTo>
                  <a:lnTo>
                    <a:pt x="9626" y="5056"/>
                  </a:lnTo>
                  <a:lnTo>
                    <a:pt x="10646" y="6546"/>
                  </a:lnTo>
                  <a:lnTo>
                    <a:pt x="12383" y="7539"/>
                  </a:lnTo>
                  <a:lnTo>
                    <a:pt x="17721" y="9133"/>
                  </a:lnTo>
                  <a:lnTo>
                    <a:pt x="18451" y="12172"/>
                  </a:lnTo>
                  <a:lnTo>
                    <a:pt x="18645" y="14465"/>
                  </a:lnTo>
                  <a:lnTo>
                    <a:pt x="19833" y="15994"/>
                  </a:lnTo>
                  <a:lnTo>
                    <a:pt x="37992" y="27612"/>
                  </a:lnTo>
                  <a:lnTo>
                    <a:pt x="82734" y="28568"/>
                  </a:lnTo>
                  <a:lnTo>
                    <a:pt x="111210" y="27516"/>
                  </a:lnTo>
                  <a:lnTo>
                    <a:pt x="140117" y="20374"/>
                  </a:lnTo>
                  <a:lnTo>
                    <a:pt x="157567" y="18253"/>
                  </a:lnTo>
                  <a:lnTo>
                    <a:pt x="171137" y="10430"/>
                  </a:lnTo>
                  <a:lnTo>
                    <a:pt x="175889" y="9927"/>
                  </a:lnTo>
                  <a:lnTo>
                    <a:pt x="177580" y="8735"/>
                  </a:lnTo>
                  <a:lnTo>
                    <a:pt x="178707" y="6882"/>
                  </a:lnTo>
                  <a:lnTo>
                    <a:pt x="180514" y="1360"/>
                  </a:lnTo>
                  <a:lnTo>
                    <a:pt x="179605" y="906"/>
                  </a:lnTo>
                  <a:lnTo>
                    <a:pt x="143746" y="3"/>
                  </a:lnTo>
                  <a:lnTo>
                    <a:pt x="135140" y="2823"/>
                  </a:lnTo>
                  <a:lnTo>
                    <a:pt x="127787" y="6547"/>
                  </a:lnTo>
                  <a:lnTo>
                    <a:pt x="117698" y="9701"/>
                  </a:lnTo>
                  <a:lnTo>
                    <a:pt x="91886" y="24636"/>
                  </a:lnTo>
                  <a:lnTo>
                    <a:pt x="83869" y="26824"/>
                  </a:lnTo>
                  <a:lnTo>
                    <a:pt x="81307" y="28466"/>
                  </a:lnTo>
                  <a:lnTo>
                    <a:pt x="79600" y="30619"/>
                  </a:lnTo>
                  <a:lnTo>
                    <a:pt x="76645" y="35833"/>
                  </a:lnTo>
                  <a:lnTo>
                    <a:pt x="70088" y="44719"/>
                  </a:lnTo>
                  <a:lnTo>
                    <a:pt x="67112" y="55304"/>
                  </a:lnTo>
                  <a:lnTo>
                    <a:pt x="71850" y="61660"/>
                  </a:lnTo>
                  <a:lnTo>
                    <a:pt x="84005" y="74436"/>
                  </a:lnTo>
                  <a:lnTo>
                    <a:pt x="108988" y="90344"/>
                  </a:lnTo>
                  <a:lnTo>
                    <a:pt x="111931" y="95892"/>
                  </a:lnTo>
                  <a:lnTo>
                    <a:pt x="113820" y="103020"/>
                  </a:lnTo>
                  <a:lnTo>
                    <a:pt x="119203" y="109312"/>
                  </a:lnTo>
                  <a:lnTo>
                    <a:pt x="119681" y="112033"/>
                  </a:lnTo>
                  <a:lnTo>
                    <a:pt x="118941" y="114905"/>
                  </a:lnTo>
                  <a:lnTo>
                    <a:pt x="113839" y="123709"/>
                  </a:lnTo>
                  <a:lnTo>
                    <a:pt x="107920" y="131081"/>
                  </a:lnTo>
                  <a:lnTo>
                    <a:pt x="106164" y="136927"/>
                  </a:lnTo>
                  <a:lnTo>
                    <a:pt x="99739" y="143054"/>
                  </a:lnTo>
                  <a:lnTo>
                    <a:pt x="55362" y="174628"/>
                  </a:lnTo>
                  <a:lnTo>
                    <a:pt x="9701" y="209550"/>
                  </a:lnTo>
                  <a:lnTo>
                    <a:pt x="4303" y="215900"/>
                  </a:lnTo>
                  <a:lnTo>
                    <a:pt x="1904" y="222250"/>
                  </a:lnTo>
                  <a:lnTo>
                    <a:pt x="0" y="252149"/>
                  </a:lnTo>
                  <a:lnTo>
                    <a:pt x="2814" y="257764"/>
                  </a:lnTo>
                  <a:lnTo>
                    <a:pt x="5046" y="260742"/>
                  </a:lnTo>
                  <a:lnTo>
                    <a:pt x="10348" y="264053"/>
                  </a:lnTo>
                  <a:lnTo>
                    <a:pt x="16232" y="266581"/>
                  </a:lnTo>
                  <a:lnTo>
                    <a:pt x="25495" y="272897"/>
                  </a:lnTo>
                  <a:lnTo>
                    <a:pt x="34943" y="276298"/>
                  </a:lnTo>
                  <a:lnTo>
                    <a:pt x="41275" y="280844"/>
                  </a:lnTo>
                  <a:lnTo>
                    <a:pt x="44445" y="281421"/>
                  </a:lnTo>
                  <a:lnTo>
                    <a:pt x="47617" y="280747"/>
                  </a:lnTo>
                  <a:lnTo>
                    <a:pt x="53962" y="278235"/>
                  </a:lnTo>
                  <a:lnTo>
                    <a:pt x="97470" y="273438"/>
                  </a:lnTo>
                  <a:lnTo>
                    <a:pt x="112125" y="265874"/>
                  </a:lnTo>
                  <a:lnTo>
                    <a:pt x="123810" y="2571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8" name="SMARTInkShape-966"/>
          <p:cNvSpPr/>
          <p:nvPr>
            <p:custDataLst>
              <p:tags r:id="rId3"/>
            </p:custDataLst>
          </p:nvPr>
        </p:nvSpPr>
        <p:spPr>
          <a:xfrm>
            <a:off x="7591554" y="2543175"/>
            <a:ext cx="257047" cy="4105276"/>
          </a:xfrm>
          <a:custGeom>
            <a:avLst/>
            <a:gdLst/>
            <a:ahLst/>
            <a:cxnLst/>
            <a:rect l="0" t="0" r="0" b="0"/>
            <a:pathLst>
              <a:path w="257047" h="4105276">
                <a:moveTo>
                  <a:pt x="257046" y="0"/>
                </a:moveTo>
                <a:lnTo>
                  <a:pt x="257046" y="0"/>
                </a:lnTo>
                <a:lnTo>
                  <a:pt x="257046" y="40098"/>
                </a:lnTo>
                <a:lnTo>
                  <a:pt x="254224" y="79417"/>
                </a:lnTo>
                <a:lnTo>
                  <a:pt x="249508" y="118076"/>
                </a:lnTo>
                <a:lnTo>
                  <a:pt x="248109" y="163044"/>
                </a:lnTo>
                <a:lnTo>
                  <a:pt x="246725" y="195230"/>
                </a:lnTo>
                <a:lnTo>
                  <a:pt x="242581" y="230702"/>
                </a:lnTo>
                <a:lnTo>
                  <a:pt x="237212" y="270457"/>
                </a:lnTo>
                <a:lnTo>
                  <a:pt x="232355" y="313878"/>
                </a:lnTo>
                <a:lnTo>
                  <a:pt x="230197" y="361399"/>
                </a:lnTo>
                <a:lnTo>
                  <a:pt x="228564" y="385924"/>
                </a:lnTo>
                <a:lnTo>
                  <a:pt x="226416" y="410741"/>
                </a:lnTo>
                <a:lnTo>
                  <a:pt x="223926" y="435752"/>
                </a:lnTo>
                <a:lnTo>
                  <a:pt x="222266" y="461951"/>
                </a:lnTo>
                <a:lnTo>
                  <a:pt x="221159" y="488943"/>
                </a:lnTo>
                <a:lnTo>
                  <a:pt x="220422" y="516462"/>
                </a:lnTo>
                <a:lnTo>
                  <a:pt x="218872" y="545391"/>
                </a:lnTo>
                <a:lnTo>
                  <a:pt x="216779" y="575261"/>
                </a:lnTo>
                <a:lnTo>
                  <a:pt x="214327" y="605757"/>
                </a:lnTo>
                <a:lnTo>
                  <a:pt x="212691" y="636672"/>
                </a:lnTo>
                <a:lnTo>
                  <a:pt x="211601" y="667864"/>
                </a:lnTo>
                <a:lnTo>
                  <a:pt x="210875" y="699243"/>
                </a:lnTo>
                <a:lnTo>
                  <a:pt x="209332" y="733920"/>
                </a:lnTo>
                <a:lnTo>
                  <a:pt x="207245" y="770797"/>
                </a:lnTo>
                <a:lnTo>
                  <a:pt x="204795" y="809139"/>
                </a:lnTo>
                <a:lnTo>
                  <a:pt x="202104" y="846343"/>
                </a:lnTo>
                <a:lnTo>
                  <a:pt x="199251" y="882787"/>
                </a:lnTo>
                <a:lnTo>
                  <a:pt x="196291" y="918725"/>
                </a:lnTo>
                <a:lnTo>
                  <a:pt x="194318" y="955383"/>
                </a:lnTo>
                <a:lnTo>
                  <a:pt x="193003" y="992522"/>
                </a:lnTo>
                <a:lnTo>
                  <a:pt x="192125" y="1029982"/>
                </a:lnTo>
                <a:lnTo>
                  <a:pt x="190482" y="1069771"/>
                </a:lnTo>
                <a:lnTo>
                  <a:pt x="188328" y="1111114"/>
                </a:lnTo>
                <a:lnTo>
                  <a:pt x="185835" y="1153493"/>
                </a:lnTo>
                <a:lnTo>
                  <a:pt x="183113" y="1196561"/>
                </a:lnTo>
                <a:lnTo>
                  <a:pt x="180241" y="1240091"/>
                </a:lnTo>
                <a:lnTo>
                  <a:pt x="177267" y="1283927"/>
                </a:lnTo>
                <a:lnTo>
                  <a:pt x="175285" y="1327968"/>
                </a:lnTo>
                <a:lnTo>
                  <a:pt x="173963" y="1372145"/>
                </a:lnTo>
                <a:lnTo>
                  <a:pt x="173083" y="1416414"/>
                </a:lnTo>
                <a:lnTo>
                  <a:pt x="171436" y="1460743"/>
                </a:lnTo>
                <a:lnTo>
                  <a:pt x="169282" y="1505112"/>
                </a:lnTo>
                <a:lnTo>
                  <a:pt x="166786" y="1549508"/>
                </a:lnTo>
                <a:lnTo>
                  <a:pt x="164065" y="1593922"/>
                </a:lnTo>
                <a:lnTo>
                  <a:pt x="161191" y="1638348"/>
                </a:lnTo>
                <a:lnTo>
                  <a:pt x="158218" y="1682781"/>
                </a:lnTo>
                <a:lnTo>
                  <a:pt x="155178" y="1728279"/>
                </a:lnTo>
                <a:lnTo>
                  <a:pt x="152092" y="1774487"/>
                </a:lnTo>
                <a:lnTo>
                  <a:pt x="148977" y="1821166"/>
                </a:lnTo>
                <a:lnTo>
                  <a:pt x="145842" y="1867102"/>
                </a:lnTo>
                <a:lnTo>
                  <a:pt x="142693" y="1912543"/>
                </a:lnTo>
                <a:lnTo>
                  <a:pt x="139536" y="1957654"/>
                </a:lnTo>
                <a:lnTo>
                  <a:pt x="136372" y="2003602"/>
                </a:lnTo>
                <a:lnTo>
                  <a:pt x="133205" y="2050109"/>
                </a:lnTo>
                <a:lnTo>
                  <a:pt x="130035" y="2096990"/>
                </a:lnTo>
                <a:lnTo>
                  <a:pt x="127922" y="2143060"/>
                </a:lnTo>
                <a:lnTo>
                  <a:pt x="126514" y="2188590"/>
                </a:lnTo>
                <a:lnTo>
                  <a:pt x="125574" y="2233760"/>
                </a:lnTo>
                <a:lnTo>
                  <a:pt x="123890" y="2277632"/>
                </a:lnTo>
                <a:lnTo>
                  <a:pt x="121709" y="2320638"/>
                </a:lnTo>
                <a:lnTo>
                  <a:pt x="119196" y="2363067"/>
                </a:lnTo>
                <a:lnTo>
                  <a:pt x="116462" y="2406169"/>
                </a:lnTo>
                <a:lnTo>
                  <a:pt x="113582" y="2449721"/>
                </a:lnTo>
                <a:lnTo>
                  <a:pt x="110603" y="2493573"/>
                </a:lnTo>
                <a:lnTo>
                  <a:pt x="107559" y="2538682"/>
                </a:lnTo>
                <a:lnTo>
                  <a:pt x="104472" y="2584629"/>
                </a:lnTo>
                <a:lnTo>
                  <a:pt x="101354" y="2631137"/>
                </a:lnTo>
                <a:lnTo>
                  <a:pt x="98218" y="2678015"/>
                </a:lnTo>
                <a:lnTo>
                  <a:pt x="95069" y="2725144"/>
                </a:lnTo>
                <a:lnTo>
                  <a:pt x="91911" y="2772437"/>
                </a:lnTo>
                <a:lnTo>
                  <a:pt x="89806" y="2816667"/>
                </a:lnTo>
                <a:lnTo>
                  <a:pt x="88403" y="2858853"/>
                </a:lnTo>
                <a:lnTo>
                  <a:pt x="87467" y="2899676"/>
                </a:lnTo>
                <a:lnTo>
                  <a:pt x="85786" y="2940652"/>
                </a:lnTo>
                <a:lnTo>
                  <a:pt x="83605" y="2981725"/>
                </a:lnTo>
                <a:lnTo>
                  <a:pt x="81094" y="3022867"/>
                </a:lnTo>
                <a:lnTo>
                  <a:pt x="78362" y="3064053"/>
                </a:lnTo>
                <a:lnTo>
                  <a:pt x="75481" y="3105269"/>
                </a:lnTo>
                <a:lnTo>
                  <a:pt x="72503" y="3146504"/>
                </a:lnTo>
                <a:lnTo>
                  <a:pt x="70517" y="3186694"/>
                </a:lnTo>
                <a:lnTo>
                  <a:pt x="69194" y="3226188"/>
                </a:lnTo>
                <a:lnTo>
                  <a:pt x="68311" y="3265218"/>
                </a:lnTo>
                <a:lnTo>
                  <a:pt x="66665" y="3302878"/>
                </a:lnTo>
                <a:lnTo>
                  <a:pt x="64508" y="3339627"/>
                </a:lnTo>
                <a:lnTo>
                  <a:pt x="62012" y="3375768"/>
                </a:lnTo>
                <a:lnTo>
                  <a:pt x="58232" y="3411503"/>
                </a:lnTo>
                <a:lnTo>
                  <a:pt x="53595" y="3446969"/>
                </a:lnTo>
                <a:lnTo>
                  <a:pt x="48387" y="3482254"/>
                </a:lnTo>
                <a:lnTo>
                  <a:pt x="43857" y="3516361"/>
                </a:lnTo>
                <a:lnTo>
                  <a:pt x="39778" y="3549683"/>
                </a:lnTo>
                <a:lnTo>
                  <a:pt x="36000" y="3582480"/>
                </a:lnTo>
                <a:lnTo>
                  <a:pt x="33482" y="3612812"/>
                </a:lnTo>
                <a:lnTo>
                  <a:pt x="31803" y="3641500"/>
                </a:lnTo>
                <a:lnTo>
                  <a:pt x="30684" y="3669092"/>
                </a:lnTo>
                <a:lnTo>
                  <a:pt x="28879" y="3695953"/>
                </a:lnTo>
                <a:lnTo>
                  <a:pt x="26618" y="3722327"/>
                </a:lnTo>
                <a:lnTo>
                  <a:pt x="24052" y="3748376"/>
                </a:lnTo>
                <a:lnTo>
                  <a:pt x="21284" y="3773151"/>
                </a:lnTo>
                <a:lnTo>
                  <a:pt x="15386" y="3820433"/>
                </a:lnTo>
                <a:lnTo>
                  <a:pt x="12058" y="3866143"/>
                </a:lnTo>
                <a:lnTo>
                  <a:pt x="9521" y="3909036"/>
                </a:lnTo>
                <a:lnTo>
                  <a:pt x="4865" y="3945739"/>
                </a:lnTo>
                <a:lnTo>
                  <a:pt x="2090" y="3979690"/>
                </a:lnTo>
                <a:lnTo>
                  <a:pt x="529" y="4022909"/>
                </a:lnTo>
                <a:lnTo>
                  <a:pt x="0" y="4065957"/>
                </a:lnTo>
                <a:lnTo>
                  <a:pt x="2751" y="4080039"/>
                </a:lnTo>
                <a:lnTo>
                  <a:pt x="10249" y="4093918"/>
                </a:lnTo>
                <a:lnTo>
                  <a:pt x="18921" y="41052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5" name="SMARTInkShape-Group210"/>
          <p:cNvGrpSpPr/>
          <p:nvPr/>
        </p:nvGrpSpPr>
        <p:grpSpPr>
          <a:xfrm>
            <a:off x="3419475" y="5572177"/>
            <a:ext cx="980635" cy="409093"/>
            <a:chOff x="3419475" y="5572177"/>
            <a:chExt cx="980635" cy="409093"/>
          </a:xfrm>
        </p:grpSpPr>
        <p:sp>
          <p:nvSpPr>
            <p:cNvPr id="339" name="SMARTInkShape-967"/>
            <p:cNvSpPr/>
            <p:nvPr>
              <p:custDataLst>
                <p:tags r:id="rId149"/>
              </p:custDataLst>
            </p:nvPr>
          </p:nvSpPr>
          <p:spPr>
            <a:xfrm>
              <a:off x="4333875" y="5582043"/>
              <a:ext cx="66235" cy="352033"/>
            </a:xfrm>
            <a:custGeom>
              <a:avLst/>
              <a:gdLst/>
              <a:ahLst/>
              <a:cxnLst/>
              <a:rect l="0" t="0" r="0" b="0"/>
              <a:pathLst>
                <a:path w="66235" h="352033">
                  <a:moveTo>
                    <a:pt x="0" y="9132"/>
                  </a:moveTo>
                  <a:lnTo>
                    <a:pt x="0" y="9132"/>
                  </a:lnTo>
                  <a:lnTo>
                    <a:pt x="0" y="0"/>
                  </a:lnTo>
                  <a:lnTo>
                    <a:pt x="0" y="16044"/>
                  </a:lnTo>
                  <a:lnTo>
                    <a:pt x="1058" y="16914"/>
                  </a:lnTo>
                  <a:lnTo>
                    <a:pt x="7604" y="19198"/>
                  </a:lnTo>
                  <a:lnTo>
                    <a:pt x="13257" y="23483"/>
                  </a:lnTo>
                  <a:lnTo>
                    <a:pt x="16475" y="28916"/>
                  </a:lnTo>
                  <a:lnTo>
                    <a:pt x="18964" y="34859"/>
                  </a:lnTo>
                  <a:lnTo>
                    <a:pt x="47679" y="78047"/>
                  </a:lnTo>
                  <a:lnTo>
                    <a:pt x="52941" y="89501"/>
                  </a:lnTo>
                  <a:lnTo>
                    <a:pt x="63326" y="133241"/>
                  </a:lnTo>
                  <a:lnTo>
                    <a:pt x="66234" y="172558"/>
                  </a:lnTo>
                  <a:lnTo>
                    <a:pt x="63795" y="218879"/>
                  </a:lnTo>
                  <a:lnTo>
                    <a:pt x="50421" y="266333"/>
                  </a:lnTo>
                  <a:lnTo>
                    <a:pt x="40105" y="293831"/>
                  </a:lnTo>
                  <a:lnTo>
                    <a:pt x="8085" y="340215"/>
                  </a:lnTo>
                  <a:lnTo>
                    <a:pt x="0" y="3520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968"/>
            <p:cNvSpPr/>
            <p:nvPr>
              <p:custDataLst>
                <p:tags r:id="rId150"/>
              </p:custDataLst>
            </p:nvPr>
          </p:nvSpPr>
          <p:spPr>
            <a:xfrm>
              <a:off x="4048125" y="5687914"/>
              <a:ext cx="257176" cy="179045"/>
            </a:xfrm>
            <a:custGeom>
              <a:avLst/>
              <a:gdLst/>
              <a:ahLst/>
              <a:cxnLst/>
              <a:rect l="0" t="0" r="0" b="0"/>
              <a:pathLst>
                <a:path w="257176" h="179045">
                  <a:moveTo>
                    <a:pt x="9525" y="17561"/>
                  </a:moveTo>
                  <a:lnTo>
                    <a:pt x="9525" y="17561"/>
                  </a:lnTo>
                  <a:lnTo>
                    <a:pt x="393" y="17561"/>
                  </a:lnTo>
                  <a:lnTo>
                    <a:pt x="0" y="63079"/>
                  </a:lnTo>
                  <a:lnTo>
                    <a:pt x="0" y="110651"/>
                  </a:lnTo>
                  <a:lnTo>
                    <a:pt x="1058" y="134948"/>
                  </a:lnTo>
                  <a:lnTo>
                    <a:pt x="11759" y="160245"/>
                  </a:lnTo>
                  <a:lnTo>
                    <a:pt x="27124" y="177993"/>
                  </a:lnTo>
                  <a:lnTo>
                    <a:pt x="33202" y="179044"/>
                  </a:lnTo>
                  <a:lnTo>
                    <a:pt x="38745" y="176467"/>
                  </a:lnTo>
                  <a:lnTo>
                    <a:pt x="52162" y="165284"/>
                  </a:lnTo>
                  <a:lnTo>
                    <a:pt x="54933" y="159768"/>
                  </a:lnTo>
                  <a:lnTo>
                    <a:pt x="55672" y="156816"/>
                  </a:lnTo>
                  <a:lnTo>
                    <a:pt x="63404" y="143414"/>
                  </a:lnTo>
                  <a:lnTo>
                    <a:pt x="67446" y="116862"/>
                  </a:lnTo>
                  <a:lnTo>
                    <a:pt x="74157" y="103458"/>
                  </a:lnTo>
                  <a:lnTo>
                    <a:pt x="74838" y="100226"/>
                  </a:lnTo>
                  <a:lnTo>
                    <a:pt x="84763" y="84439"/>
                  </a:lnTo>
                  <a:lnTo>
                    <a:pt x="85722" y="74749"/>
                  </a:lnTo>
                  <a:lnTo>
                    <a:pt x="85725" y="88901"/>
                  </a:lnTo>
                  <a:lnTo>
                    <a:pt x="86783" y="90521"/>
                  </a:lnTo>
                  <a:lnTo>
                    <a:pt x="88547" y="91601"/>
                  </a:lnTo>
                  <a:lnTo>
                    <a:pt x="90782" y="92321"/>
                  </a:lnTo>
                  <a:lnTo>
                    <a:pt x="92271" y="93859"/>
                  </a:lnTo>
                  <a:lnTo>
                    <a:pt x="93926" y="98391"/>
                  </a:lnTo>
                  <a:lnTo>
                    <a:pt x="96231" y="119247"/>
                  </a:lnTo>
                  <a:lnTo>
                    <a:pt x="104944" y="131673"/>
                  </a:lnTo>
                  <a:lnTo>
                    <a:pt x="111058" y="139096"/>
                  </a:lnTo>
                  <a:lnTo>
                    <a:pt x="112859" y="144954"/>
                  </a:lnTo>
                  <a:lnTo>
                    <a:pt x="114397" y="146940"/>
                  </a:lnTo>
                  <a:lnTo>
                    <a:pt x="131596" y="158957"/>
                  </a:lnTo>
                  <a:lnTo>
                    <a:pt x="137887" y="159998"/>
                  </a:lnTo>
                  <a:lnTo>
                    <a:pt x="143480" y="157419"/>
                  </a:lnTo>
                  <a:lnTo>
                    <a:pt x="174744" y="128554"/>
                  </a:lnTo>
                  <a:lnTo>
                    <a:pt x="178206" y="122277"/>
                  </a:lnTo>
                  <a:lnTo>
                    <a:pt x="180803" y="115960"/>
                  </a:lnTo>
                  <a:lnTo>
                    <a:pt x="185484" y="109625"/>
                  </a:lnTo>
                  <a:lnTo>
                    <a:pt x="188271" y="100459"/>
                  </a:lnTo>
                  <a:lnTo>
                    <a:pt x="190461" y="53926"/>
                  </a:lnTo>
                  <a:lnTo>
                    <a:pt x="190500" y="14397"/>
                  </a:lnTo>
                  <a:lnTo>
                    <a:pt x="189442" y="12276"/>
                  </a:lnTo>
                  <a:lnTo>
                    <a:pt x="187678" y="10863"/>
                  </a:lnTo>
                  <a:lnTo>
                    <a:pt x="185443" y="9921"/>
                  </a:lnTo>
                  <a:lnTo>
                    <a:pt x="183954" y="8233"/>
                  </a:lnTo>
                  <a:lnTo>
                    <a:pt x="182299" y="3538"/>
                  </a:lnTo>
                  <a:lnTo>
                    <a:pt x="180799" y="1863"/>
                  </a:lnTo>
                  <a:lnTo>
                    <a:pt x="176311" y="0"/>
                  </a:lnTo>
                  <a:lnTo>
                    <a:pt x="174691" y="562"/>
                  </a:lnTo>
                  <a:lnTo>
                    <a:pt x="173610" y="1996"/>
                  </a:lnTo>
                  <a:lnTo>
                    <a:pt x="172890" y="4010"/>
                  </a:lnTo>
                  <a:lnTo>
                    <a:pt x="171352" y="5352"/>
                  </a:lnTo>
                  <a:lnTo>
                    <a:pt x="163376" y="7683"/>
                  </a:lnTo>
                  <a:lnTo>
                    <a:pt x="157298" y="12988"/>
                  </a:lnTo>
                  <a:lnTo>
                    <a:pt x="154577" y="18350"/>
                  </a:lnTo>
                  <a:lnTo>
                    <a:pt x="152485" y="36446"/>
                  </a:lnTo>
                  <a:lnTo>
                    <a:pt x="152438" y="41124"/>
                  </a:lnTo>
                  <a:lnTo>
                    <a:pt x="155239" y="46731"/>
                  </a:lnTo>
                  <a:lnTo>
                    <a:pt x="158953" y="52751"/>
                  </a:lnTo>
                  <a:lnTo>
                    <a:pt x="162103" y="62089"/>
                  </a:lnTo>
                  <a:lnTo>
                    <a:pt x="175066" y="77896"/>
                  </a:lnTo>
                  <a:lnTo>
                    <a:pt x="181171" y="81419"/>
                  </a:lnTo>
                  <a:lnTo>
                    <a:pt x="193713" y="83679"/>
                  </a:lnTo>
                  <a:lnTo>
                    <a:pt x="212728" y="84188"/>
                  </a:lnTo>
                  <a:lnTo>
                    <a:pt x="219077" y="81392"/>
                  </a:lnTo>
                  <a:lnTo>
                    <a:pt x="225426" y="77680"/>
                  </a:lnTo>
                  <a:lnTo>
                    <a:pt x="234950" y="74533"/>
                  </a:lnTo>
                  <a:lnTo>
                    <a:pt x="244475" y="68426"/>
                  </a:lnTo>
                  <a:lnTo>
                    <a:pt x="257175" y="651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969"/>
            <p:cNvSpPr/>
            <p:nvPr>
              <p:custDataLst>
                <p:tags r:id="rId151"/>
              </p:custDataLst>
            </p:nvPr>
          </p:nvSpPr>
          <p:spPr>
            <a:xfrm>
              <a:off x="3876969" y="5600736"/>
              <a:ext cx="94957" cy="294798"/>
            </a:xfrm>
            <a:custGeom>
              <a:avLst/>
              <a:gdLst/>
              <a:ahLst/>
              <a:cxnLst/>
              <a:rect l="0" t="0" r="0" b="0"/>
              <a:pathLst>
                <a:path w="94957" h="294798">
                  <a:moveTo>
                    <a:pt x="75906" y="28539"/>
                  </a:moveTo>
                  <a:lnTo>
                    <a:pt x="75906" y="28539"/>
                  </a:lnTo>
                  <a:lnTo>
                    <a:pt x="80963" y="28539"/>
                  </a:lnTo>
                  <a:lnTo>
                    <a:pt x="82452" y="27481"/>
                  </a:lnTo>
                  <a:lnTo>
                    <a:pt x="83445" y="25717"/>
                  </a:lnTo>
                  <a:lnTo>
                    <a:pt x="85038" y="20338"/>
                  </a:lnTo>
                  <a:lnTo>
                    <a:pt x="76289" y="9916"/>
                  </a:lnTo>
                  <a:lnTo>
                    <a:pt x="75909" y="84"/>
                  </a:lnTo>
                  <a:lnTo>
                    <a:pt x="70850" y="0"/>
                  </a:lnTo>
                  <a:lnTo>
                    <a:pt x="69360" y="1046"/>
                  </a:lnTo>
                  <a:lnTo>
                    <a:pt x="68367" y="2802"/>
                  </a:lnTo>
                  <a:lnTo>
                    <a:pt x="67705" y="5032"/>
                  </a:lnTo>
                  <a:lnTo>
                    <a:pt x="59016" y="19263"/>
                  </a:lnTo>
                  <a:lnTo>
                    <a:pt x="58296" y="22355"/>
                  </a:lnTo>
                  <a:lnTo>
                    <a:pt x="52226" y="31762"/>
                  </a:lnTo>
                  <a:lnTo>
                    <a:pt x="34503" y="55825"/>
                  </a:lnTo>
                  <a:lnTo>
                    <a:pt x="15570" y="100406"/>
                  </a:lnTo>
                  <a:lnTo>
                    <a:pt x="3056" y="147005"/>
                  </a:lnTo>
                  <a:lnTo>
                    <a:pt x="0" y="192751"/>
                  </a:lnTo>
                  <a:lnTo>
                    <a:pt x="790" y="231661"/>
                  </a:lnTo>
                  <a:lnTo>
                    <a:pt x="7318" y="249707"/>
                  </a:lnTo>
                  <a:lnTo>
                    <a:pt x="25533" y="275940"/>
                  </a:lnTo>
                  <a:lnTo>
                    <a:pt x="26449" y="279198"/>
                  </a:lnTo>
                  <a:lnTo>
                    <a:pt x="29176" y="281370"/>
                  </a:lnTo>
                  <a:lnTo>
                    <a:pt x="45940" y="287678"/>
                  </a:lnTo>
                  <a:lnTo>
                    <a:pt x="49579" y="290198"/>
                  </a:lnTo>
                  <a:lnTo>
                    <a:pt x="64813" y="293746"/>
                  </a:lnTo>
                  <a:lnTo>
                    <a:pt x="77675" y="294797"/>
                  </a:lnTo>
                  <a:lnTo>
                    <a:pt x="84806" y="292220"/>
                  </a:lnTo>
                  <a:lnTo>
                    <a:pt x="94956" y="2857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970"/>
            <p:cNvSpPr/>
            <p:nvPr>
              <p:custDataLst>
                <p:tags r:id="rId152"/>
              </p:custDataLst>
            </p:nvPr>
          </p:nvSpPr>
          <p:spPr>
            <a:xfrm>
              <a:off x="3648075" y="5800725"/>
              <a:ext cx="123826" cy="180545"/>
            </a:xfrm>
            <a:custGeom>
              <a:avLst/>
              <a:gdLst/>
              <a:ahLst/>
              <a:cxnLst/>
              <a:rect l="0" t="0" r="0" b="0"/>
              <a:pathLst>
                <a:path w="123826" h="180545">
                  <a:moveTo>
                    <a:pt x="123825" y="0"/>
                  </a:moveTo>
                  <a:lnTo>
                    <a:pt x="123825" y="0"/>
                  </a:lnTo>
                  <a:lnTo>
                    <a:pt x="109360" y="0"/>
                  </a:lnTo>
                  <a:lnTo>
                    <a:pt x="107831" y="1058"/>
                  </a:lnTo>
                  <a:lnTo>
                    <a:pt x="106812" y="2822"/>
                  </a:lnTo>
                  <a:lnTo>
                    <a:pt x="106133" y="5056"/>
                  </a:lnTo>
                  <a:lnTo>
                    <a:pt x="97415" y="19298"/>
                  </a:lnTo>
                  <a:lnTo>
                    <a:pt x="96694" y="22390"/>
                  </a:lnTo>
                  <a:lnTo>
                    <a:pt x="90621" y="31798"/>
                  </a:lnTo>
                  <a:lnTo>
                    <a:pt x="69765" y="56094"/>
                  </a:lnTo>
                  <a:lnTo>
                    <a:pt x="47620" y="101612"/>
                  </a:lnTo>
                  <a:lnTo>
                    <a:pt x="23858" y="138625"/>
                  </a:lnTo>
                  <a:lnTo>
                    <a:pt x="20129" y="147336"/>
                  </a:lnTo>
                  <a:lnTo>
                    <a:pt x="1465" y="169939"/>
                  </a:lnTo>
                  <a:lnTo>
                    <a:pt x="38" y="180544"/>
                  </a:lnTo>
                  <a:lnTo>
                    <a:pt x="0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971"/>
            <p:cNvSpPr/>
            <p:nvPr>
              <p:custDataLst>
                <p:tags r:id="rId153"/>
              </p:custDataLst>
            </p:nvPr>
          </p:nvSpPr>
          <p:spPr>
            <a:xfrm>
              <a:off x="3648075" y="5819775"/>
              <a:ext cx="114301" cy="104776"/>
            </a:xfrm>
            <a:custGeom>
              <a:avLst/>
              <a:gdLst/>
              <a:ahLst/>
              <a:cxnLst/>
              <a:rect l="0" t="0" r="0" b="0"/>
              <a:pathLst>
                <a:path w="114301" h="10477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  <a:lnTo>
                    <a:pt x="44719" y="44719"/>
                  </a:lnTo>
                  <a:lnTo>
                    <a:pt x="62466" y="63524"/>
                  </a:lnTo>
                  <a:lnTo>
                    <a:pt x="64804" y="69861"/>
                  </a:lnTo>
                  <a:lnTo>
                    <a:pt x="66486" y="71974"/>
                  </a:lnTo>
                  <a:lnTo>
                    <a:pt x="104736" y="104737"/>
                  </a:lnTo>
                  <a:lnTo>
                    <a:pt x="113907" y="104775"/>
                  </a:lnTo>
                  <a:lnTo>
                    <a:pt x="11430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972"/>
            <p:cNvSpPr/>
            <p:nvPr>
              <p:custDataLst>
                <p:tags r:id="rId154"/>
              </p:custDataLst>
            </p:nvPr>
          </p:nvSpPr>
          <p:spPr>
            <a:xfrm>
              <a:off x="3419475" y="5572177"/>
              <a:ext cx="190060" cy="399949"/>
            </a:xfrm>
            <a:custGeom>
              <a:avLst/>
              <a:gdLst/>
              <a:ahLst/>
              <a:cxnLst/>
              <a:rect l="0" t="0" r="0" b="0"/>
              <a:pathLst>
                <a:path w="190060" h="399949">
                  <a:moveTo>
                    <a:pt x="0" y="161873"/>
                  </a:moveTo>
                  <a:lnTo>
                    <a:pt x="0" y="161873"/>
                  </a:lnTo>
                  <a:lnTo>
                    <a:pt x="0" y="153672"/>
                  </a:lnTo>
                  <a:lnTo>
                    <a:pt x="1058" y="153231"/>
                  </a:lnTo>
                  <a:lnTo>
                    <a:pt x="5057" y="152741"/>
                  </a:lnTo>
                  <a:lnTo>
                    <a:pt x="6546" y="151552"/>
                  </a:lnTo>
                  <a:lnTo>
                    <a:pt x="9510" y="142877"/>
                  </a:lnTo>
                  <a:lnTo>
                    <a:pt x="9525" y="142826"/>
                  </a:lnTo>
                  <a:lnTo>
                    <a:pt x="14581" y="142823"/>
                  </a:lnTo>
                  <a:lnTo>
                    <a:pt x="16071" y="143882"/>
                  </a:lnTo>
                  <a:lnTo>
                    <a:pt x="17064" y="145645"/>
                  </a:lnTo>
                  <a:lnTo>
                    <a:pt x="18657" y="151024"/>
                  </a:lnTo>
                  <a:lnTo>
                    <a:pt x="20101" y="194704"/>
                  </a:lnTo>
                  <a:lnTo>
                    <a:pt x="27692" y="231818"/>
                  </a:lnTo>
                  <a:lnTo>
                    <a:pt x="29556" y="276376"/>
                  </a:lnTo>
                  <a:lnTo>
                    <a:pt x="37507" y="323623"/>
                  </a:lnTo>
                  <a:lnTo>
                    <a:pt x="38895" y="336421"/>
                  </a:lnTo>
                  <a:lnTo>
                    <a:pt x="47021" y="370582"/>
                  </a:lnTo>
                  <a:lnTo>
                    <a:pt x="47625" y="399948"/>
                  </a:lnTo>
                  <a:lnTo>
                    <a:pt x="47625" y="377607"/>
                  </a:lnTo>
                  <a:lnTo>
                    <a:pt x="35866" y="333070"/>
                  </a:lnTo>
                  <a:lnTo>
                    <a:pt x="31816" y="319452"/>
                  </a:lnTo>
                  <a:lnTo>
                    <a:pt x="28859" y="272812"/>
                  </a:lnTo>
                  <a:lnTo>
                    <a:pt x="28613" y="228106"/>
                  </a:lnTo>
                  <a:lnTo>
                    <a:pt x="28580" y="180865"/>
                  </a:lnTo>
                  <a:lnTo>
                    <a:pt x="29634" y="140894"/>
                  </a:lnTo>
                  <a:lnTo>
                    <a:pt x="37217" y="95111"/>
                  </a:lnTo>
                  <a:lnTo>
                    <a:pt x="38897" y="73888"/>
                  </a:lnTo>
                  <a:lnTo>
                    <a:pt x="45627" y="55252"/>
                  </a:lnTo>
                  <a:lnTo>
                    <a:pt x="53265" y="41499"/>
                  </a:lnTo>
                  <a:lnTo>
                    <a:pt x="57057" y="25548"/>
                  </a:lnTo>
                  <a:lnTo>
                    <a:pt x="67284" y="10138"/>
                  </a:lnTo>
                  <a:lnTo>
                    <a:pt x="73296" y="4478"/>
                  </a:lnTo>
                  <a:lnTo>
                    <a:pt x="79495" y="1961"/>
                  </a:lnTo>
                  <a:lnTo>
                    <a:pt x="107953" y="0"/>
                  </a:lnTo>
                  <a:lnTo>
                    <a:pt x="114302" y="2793"/>
                  </a:lnTo>
                  <a:lnTo>
                    <a:pt x="155183" y="31749"/>
                  </a:lnTo>
                  <a:lnTo>
                    <a:pt x="174591" y="64010"/>
                  </a:lnTo>
                  <a:lnTo>
                    <a:pt x="187147" y="107931"/>
                  </a:lnTo>
                  <a:lnTo>
                    <a:pt x="190059" y="139652"/>
                  </a:lnTo>
                  <a:lnTo>
                    <a:pt x="185313" y="158700"/>
                  </a:lnTo>
                  <a:lnTo>
                    <a:pt x="166563" y="193023"/>
                  </a:lnTo>
                  <a:lnTo>
                    <a:pt x="150142" y="211301"/>
                  </a:lnTo>
                  <a:lnTo>
                    <a:pt x="140460" y="215591"/>
                  </a:lnTo>
                  <a:lnTo>
                    <a:pt x="98284" y="227024"/>
                  </a:lnTo>
                  <a:lnTo>
                    <a:pt x="60313" y="228414"/>
                  </a:lnTo>
                  <a:lnTo>
                    <a:pt x="27280" y="220335"/>
                  </a:lnTo>
                  <a:lnTo>
                    <a:pt x="24537" y="218839"/>
                  </a:lnTo>
                  <a:lnTo>
                    <a:pt x="22708" y="216783"/>
                  </a:lnTo>
                  <a:lnTo>
                    <a:pt x="20675" y="211678"/>
                  </a:lnTo>
                  <a:lnTo>
                    <a:pt x="19050" y="1904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6" name="SMARTInkShape-973"/>
          <p:cNvSpPr/>
          <p:nvPr>
            <p:custDataLst>
              <p:tags r:id="rId4"/>
            </p:custDataLst>
          </p:nvPr>
        </p:nvSpPr>
        <p:spPr>
          <a:xfrm>
            <a:off x="3248025" y="5105643"/>
            <a:ext cx="1447801" cy="150184"/>
          </a:xfrm>
          <a:custGeom>
            <a:avLst/>
            <a:gdLst/>
            <a:ahLst/>
            <a:cxnLst/>
            <a:rect l="0" t="0" r="0" b="0"/>
            <a:pathLst>
              <a:path w="1447801" h="150184">
                <a:moveTo>
                  <a:pt x="0" y="9282"/>
                </a:moveTo>
                <a:lnTo>
                  <a:pt x="0" y="9282"/>
                </a:lnTo>
                <a:lnTo>
                  <a:pt x="0" y="17483"/>
                </a:lnTo>
                <a:lnTo>
                  <a:pt x="22666" y="41463"/>
                </a:lnTo>
                <a:lnTo>
                  <a:pt x="28771" y="44752"/>
                </a:lnTo>
                <a:lnTo>
                  <a:pt x="71288" y="55921"/>
                </a:lnTo>
                <a:lnTo>
                  <a:pt x="114908" y="56777"/>
                </a:lnTo>
                <a:lnTo>
                  <a:pt x="153578" y="55823"/>
                </a:lnTo>
                <a:lnTo>
                  <a:pt x="200885" y="46541"/>
                </a:lnTo>
                <a:lnTo>
                  <a:pt x="238380" y="37608"/>
                </a:lnTo>
                <a:lnTo>
                  <a:pt x="279122" y="31081"/>
                </a:lnTo>
                <a:lnTo>
                  <a:pt x="321887" y="26324"/>
                </a:lnTo>
                <a:lnTo>
                  <a:pt x="361368" y="18212"/>
                </a:lnTo>
                <a:lnTo>
                  <a:pt x="399878" y="9106"/>
                </a:lnTo>
                <a:lnTo>
                  <a:pt x="445759" y="1604"/>
                </a:lnTo>
                <a:lnTo>
                  <a:pt x="492225" y="0"/>
                </a:lnTo>
                <a:lnTo>
                  <a:pt x="526645" y="847"/>
                </a:lnTo>
                <a:lnTo>
                  <a:pt x="558747" y="13019"/>
                </a:lnTo>
                <a:lnTo>
                  <a:pt x="568654" y="21879"/>
                </a:lnTo>
                <a:lnTo>
                  <a:pt x="577643" y="31814"/>
                </a:lnTo>
                <a:lnTo>
                  <a:pt x="593546" y="44415"/>
                </a:lnTo>
                <a:lnTo>
                  <a:pt x="635088" y="91723"/>
                </a:lnTo>
                <a:lnTo>
                  <a:pt x="652900" y="107557"/>
                </a:lnTo>
                <a:lnTo>
                  <a:pt x="699819" y="129639"/>
                </a:lnTo>
                <a:lnTo>
                  <a:pt x="741643" y="139752"/>
                </a:lnTo>
                <a:lnTo>
                  <a:pt x="780791" y="142063"/>
                </a:lnTo>
                <a:lnTo>
                  <a:pt x="819661" y="147520"/>
                </a:lnTo>
                <a:lnTo>
                  <a:pt x="867111" y="150183"/>
                </a:lnTo>
                <a:lnTo>
                  <a:pt x="908973" y="145339"/>
                </a:lnTo>
                <a:lnTo>
                  <a:pt x="948658" y="143434"/>
                </a:lnTo>
                <a:lnTo>
                  <a:pt x="987228" y="141812"/>
                </a:lnTo>
                <a:lnTo>
                  <a:pt x="1026525" y="136157"/>
                </a:lnTo>
                <a:lnTo>
                  <a:pt x="1070154" y="132953"/>
                </a:lnTo>
                <a:lnTo>
                  <a:pt x="1111421" y="126829"/>
                </a:lnTo>
                <a:lnTo>
                  <a:pt x="1155633" y="123485"/>
                </a:lnTo>
                <a:lnTo>
                  <a:pt x="1196014" y="116263"/>
                </a:lnTo>
                <a:lnTo>
                  <a:pt x="1234790" y="108478"/>
                </a:lnTo>
                <a:lnTo>
                  <a:pt x="1273091" y="105702"/>
                </a:lnTo>
                <a:lnTo>
                  <a:pt x="1310192" y="103820"/>
                </a:lnTo>
                <a:lnTo>
                  <a:pt x="1351709" y="97061"/>
                </a:lnTo>
                <a:lnTo>
                  <a:pt x="1397948" y="89790"/>
                </a:lnTo>
                <a:lnTo>
                  <a:pt x="1445427" y="94928"/>
                </a:lnTo>
                <a:lnTo>
                  <a:pt x="1447800" y="9500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1" name="SMARTInkShape-Group212"/>
          <p:cNvGrpSpPr/>
          <p:nvPr/>
        </p:nvGrpSpPr>
        <p:grpSpPr>
          <a:xfrm>
            <a:off x="5772266" y="4553084"/>
            <a:ext cx="1238135" cy="333192"/>
            <a:chOff x="5772266" y="4553084"/>
            <a:chExt cx="1238135" cy="333192"/>
          </a:xfrm>
        </p:grpSpPr>
        <p:sp>
          <p:nvSpPr>
            <p:cNvPr id="347" name="SMARTInkShape-974"/>
            <p:cNvSpPr/>
            <p:nvPr>
              <p:custDataLst>
                <p:tags r:id="rId145"/>
              </p:custDataLst>
            </p:nvPr>
          </p:nvSpPr>
          <p:spPr>
            <a:xfrm>
              <a:off x="6545000" y="4553084"/>
              <a:ext cx="465401" cy="304645"/>
            </a:xfrm>
            <a:custGeom>
              <a:avLst/>
              <a:gdLst/>
              <a:ahLst/>
              <a:cxnLst/>
              <a:rect l="0" t="0" r="0" b="0"/>
              <a:pathLst>
                <a:path w="465401" h="304645">
                  <a:moveTo>
                    <a:pt x="8200" y="295141"/>
                  </a:moveTo>
                  <a:lnTo>
                    <a:pt x="8200" y="295141"/>
                  </a:lnTo>
                  <a:lnTo>
                    <a:pt x="0" y="295141"/>
                  </a:lnTo>
                  <a:lnTo>
                    <a:pt x="45046" y="295141"/>
                  </a:lnTo>
                  <a:lnTo>
                    <a:pt x="91193" y="295141"/>
                  </a:lnTo>
                  <a:lnTo>
                    <a:pt x="116237" y="294083"/>
                  </a:lnTo>
                  <a:lnTo>
                    <a:pt x="153066" y="286204"/>
                  </a:lnTo>
                  <a:lnTo>
                    <a:pt x="158752" y="286008"/>
                  </a:lnTo>
                  <a:lnTo>
                    <a:pt x="162543" y="284820"/>
                  </a:lnTo>
                  <a:lnTo>
                    <a:pt x="165070" y="282968"/>
                  </a:lnTo>
                  <a:lnTo>
                    <a:pt x="166755" y="280676"/>
                  </a:lnTo>
                  <a:lnTo>
                    <a:pt x="168937" y="279147"/>
                  </a:lnTo>
                  <a:lnTo>
                    <a:pt x="180043" y="273873"/>
                  </a:lnTo>
                  <a:lnTo>
                    <a:pt x="187371" y="268009"/>
                  </a:lnTo>
                  <a:lnTo>
                    <a:pt x="188373" y="264386"/>
                  </a:lnTo>
                  <a:lnTo>
                    <a:pt x="189128" y="252415"/>
                  </a:lnTo>
                  <a:lnTo>
                    <a:pt x="188086" y="250782"/>
                  </a:lnTo>
                  <a:lnTo>
                    <a:pt x="186332" y="249693"/>
                  </a:lnTo>
                  <a:lnTo>
                    <a:pt x="184105" y="248967"/>
                  </a:lnTo>
                  <a:lnTo>
                    <a:pt x="175913" y="242890"/>
                  </a:lnTo>
                  <a:lnTo>
                    <a:pt x="172698" y="237346"/>
                  </a:lnTo>
                  <a:lnTo>
                    <a:pt x="171840" y="234386"/>
                  </a:lnTo>
                  <a:lnTo>
                    <a:pt x="170209" y="232413"/>
                  </a:lnTo>
                  <a:lnTo>
                    <a:pt x="147778" y="215363"/>
                  </a:lnTo>
                  <a:lnTo>
                    <a:pt x="144318" y="209237"/>
                  </a:lnTo>
                  <a:lnTo>
                    <a:pt x="141722" y="202987"/>
                  </a:lnTo>
                  <a:lnTo>
                    <a:pt x="125146" y="180836"/>
                  </a:lnTo>
                  <a:lnTo>
                    <a:pt x="122848" y="164966"/>
                  </a:lnTo>
                  <a:lnTo>
                    <a:pt x="122514" y="131365"/>
                  </a:lnTo>
                  <a:lnTo>
                    <a:pt x="127560" y="115852"/>
                  </a:lnTo>
                  <a:lnTo>
                    <a:pt x="139805" y="98193"/>
                  </a:lnTo>
                  <a:lnTo>
                    <a:pt x="183827" y="53931"/>
                  </a:lnTo>
                  <a:lnTo>
                    <a:pt x="227334" y="21093"/>
                  </a:lnTo>
                  <a:lnTo>
                    <a:pt x="240001" y="14592"/>
                  </a:lnTo>
                  <a:lnTo>
                    <a:pt x="262557" y="7596"/>
                  </a:lnTo>
                  <a:lnTo>
                    <a:pt x="271531" y="3301"/>
                  </a:lnTo>
                  <a:lnTo>
                    <a:pt x="306209" y="0"/>
                  </a:lnTo>
                  <a:lnTo>
                    <a:pt x="308473" y="1014"/>
                  </a:lnTo>
                  <a:lnTo>
                    <a:pt x="309982" y="2748"/>
                  </a:lnTo>
                  <a:lnTo>
                    <a:pt x="312404" y="8079"/>
                  </a:lnTo>
                  <a:lnTo>
                    <a:pt x="317880" y="14059"/>
                  </a:lnTo>
                  <a:lnTo>
                    <a:pt x="320461" y="22402"/>
                  </a:lnTo>
                  <a:lnTo>
                    <a:pt x="322472" y="67220"/>
                  </a:lnTo>
                  <a:lnTo>
                    <a:pt x="321442" y="79543"/>
                  </a:lnTo>
                  <a:lnTo>
                    <a:pt x="313881" y="123913"/>
                  </a:lnTo>
                  <a:lnTo>
                    <a:pt x="312019" y="165765"/>
                  </a:lnTo>
                  <a:lnTo>
                    <a:pt x="303306" y="211686"/>
                  </a:lnTo>
                  <a:lnTo>
                    <a:pt x="294911" y="249553"/>
                  </a:lnTo>
                  <a:lnTo>
                    <a:pt x="294076" y="269172"/>
                  </a:lnTo>
                  <a:lnTo>
                    <a:pt x="296828" y="275839"/>
                  </a:lnTo>
                  <a:lnTo>
                    <a:pt x="310430" y="295119"/>
                  </a:lnTo>
                  <a:lnTo>
                    <a:pt x="311288" y="298302"/>
                  </a:lnTo>
                  <a:lnTo>
                    <a:pt x="312916" y="300423"/>
                  </a:lnTo>
                  <a:lnTo>
                    <a:pt x="317549" y="302780"/>
                  </a:lnTo>
                  <a:lnTo>
                    <a:pt x="363288" y="304644"/>
                  </a:lnTo>
                  <a:lnTo>
                    <a:pt x="374509" y="303597"/>
                  </a:lnTo>
                  <a:lnTo>
                    <a:pt x="407483" y="295729"/>
                  </a:lnTo>
                  <a:lnTo>
                    <a:pt x="415318" y="294344"/>
                  </a:lnTo>
                  <a:lnTo>
                    <a:pt x="435717" y="286523"/>
                  </a:lnTo>
                  <a:lnTo>
                    <a:pt x="459131" y="285651"/>
                  </a:lnTo>
                  <a:lnTo>
                    <a:pt x="461220" y="284582"/>
                  </a:lnTo>
                  <a:lnTo>
                    <a:pt x="462614" y="282809"/>
                  </a:lnTo>
                  <a:lnTo>
                    <a:pt x="465400" y="2760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SMARTInkShape-975"/>
            <p:cNvSpPr/>
            <p:nvPr>
              <p:custDataLst>
                <p:tags r:id="rId146"/>
              </p:custDataLst>
            </p:nvPr>
          </p:nvSpPr>
          <p:spPr>
            <a:xfrm>
              <a:off x="6229350" y="4791075"/>
              <a:ext cx="114301" cy="19048"/>
            </a:xfrm>
            <a:custGeom>
              <a:avLst/>
              <a:gdLst/>
              <a:ahLst/>
              <a:cxnLst/>
              <a:rect l="0" t="0" r="0" b="0"/>
              <a:pathLst>
                <a:path w="114301" h="19048">
                  <a:moveTo>
                    <a:pt x="0" y="9525"/>
                  </a:moveTo>
                  <a:lnTo>
                    <a:pt x="0" y="9525"/>
                  </a:lnTo>
                  <a:lnTo>
                    <a:pt x="0" y="14581"/>
                  </a:lnTo>
                  <a:lnTo>
                    <a:pt x="1058" y="16070"/>
                  </a:lnTo>
                  <a:lnTo>
                    <a:pt x="2822" y="17064"/>
                  </a:lnTo>
                  <a:lnTo>
                    <a:pt x="9701" y="18788"/>
                  </a:lnTo>
                  <a:lnTo>
                    <a:pt x="55502" y="19047"/>
                  </a:lnTo>
                  <a:lnTo>
                    <a:pt x="97456" y="9349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SMARTInkShape-976"/>
            <p:cNvSpPr/>
            <p:nvPr>
              <p:custDataLst>
                <p:tags r:id="rId147"/>
              </p:custDataLst>
            </p:nvPr>
          </p:nvSpPr>
          <p:spPr>
            <a:xfrm>
              <a:off x="6219899" y="4676785"/>
              <a:ext cx="171377" cy="209491"/>
            </a:xfrm>
            <a:custGeom>
              <a:avLst/>
              <a:gdLst/>
              <a:ahLst/>
              <a:cxnLst/>
              <a:rect l="0" t="0" r="0" b="0"/>
              <a:pathLst>
                <a:path w="171377" h="209491">
                  <a:moveTo>
                    <a:pt x="114226" y="19040"/>
                  </a:moveTo>
                  <a:lnTo>
                    <a:pt x="114226" y="19040"/>
                  </a:lnTo>
                  <a:lnTo>
                    <a:pt x="114226" y="9907"/>
                  </a:lnTo>
                  <a:lnTo>
                    <a:pt x="123358" y="393"/>
                  </a:lnTo>
                  <a:lnTo>
                    <a:pt x="114609" y="0"/>
                  </a:lnTo>
                  <a:lnTo>
                    <a:pt x="106697" y="6538"/>
                  </a:lnTo>
                  <a:lnTo>
                    <a:pt x="98002" y="9691"/>
                  </a:lnTo>
                  <a:lnTo>
                    <a:pt x="67881" y="36927"/>
                  </a:lnTo>
                  <a:lnTo>
                    <a:pt x="30661" y="82971"/>
                  </a:lnTo>
                  <a:lnTo>
                    <a:pt x="26766" y="87061"/>
                  </a:lnTo>
                  <a:lnTo>
                    <a:pt x="22438" y="97249"/>
                  </a:lnTo>
                  <a:lnTo>
                    <a:pt x="21284" y="102929"/>
                  </a:lnTo>
                  <a:lnTo>
                    <a:pt x="4203" y="133516"/>
                  </a:lnTo>
                  <a:lnTo>
                    <a:pt x="38" y="180134"/>
                  </a:lnTo>
                  <a:lnTo>
                    <a:pt x="0" y="183586"/>
                  </a:lnTo>
                  <a:lnTo>
                    <a:pt x="2780" y="190244"/>
                  </a:lnTo>
                  <a:lnTo>
                    <a:pt x="13190" y="203142"/>
                  </a:lnTo>
                  <a:lnTo>
                    <a:pt x="19227" y="206696"/>
                  </a:lnTo>
                  <a:lnTo>
                    <a:pt x="31397" y="208697"/>
                  </a:lnTo>
                  <a:lnTo>
                    <a:pt x="73120" y="209490"/>
                  </a:lnTo>
                  <a:lnTo>
                    <a:pt x="98385" y="208471"/>
                  </a:lnTo>
                  <a:lnTo>
                    <a:pt x="139981" y="197781"/>
                  </a:lnTo>
                  <a:lnTo>
                    <a:pt x="161603" y="183591"/>
                  </a:lnTo>
                  <a:lnTo>
                    <a:pt x="164861" y="182716"/>
                  </a:lnTo>
                  <a:lnTo>
                    <a:pt x="167032" y="181074"/>
                  </a:lnTo>
                  <a:lnTo>
                    <a:pt x="169445" y="176427"/>
                  </a:lnTo>
                  <a:lnTo>
                    <a:pt x="171376" y="1619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SMARTInkShape-977"/>
            <p:cNvSpPr/>
            <p:nvPr>
              <p:custDataLst>
                <p:tags r:id="rId148"/>
              </p:custDataLst>
            </p:nvPr>
          </p:nvSpPr>
          <p:spPr>
            <a:xfrm>
              <a:off x="5772266" y="4638841"/>
              <a:ext cx="304685" cy="209343"/>
            </a:xfrm>
            <a:custGeom>
              <a:avLst/>
              <a:gdLst/>
              <a:ahLst/>
              <a:cxnLst/>
              <a:rect l="0" t="0" r="0" b="0"/>
              <a:pathLst>
                <a:path w="304685" h="209343">
                  <a:moveTo>
                    <a:pt x="9409" y="47459"/>
                  </a:moveTo>
                  <a:lnTo>
                    <a:pt x="9409" y="47459"/>
                  </a:lnTo>
                  <a:lnTo>
                    <a:pt x="9409" y="37934"/>
                  </a:lnTo>
                  <a:lnTo>
                    <a:pt x="9409" y="80550"/>
                  </a:lnTo>
                  <a:lnTo>
                    <a:pt x="8351" y="98656"/>
                  </a:lnTo>
                  <a:lnTo>
                    <a:pt x="472" y="135193"/>
                  </a:lnTo>
                  <a:lnTo>
                    <a:pt x="0" y="158981"/>
                  </a:lnTo>
                  <a:lnTo>
                    <a:pt x="2758" y="168638"/>
                  </a:lnTo>
                  <a:lnTo>
                    <a:pt x="6453" y="177516"/>
                  </a:lnTo>
                  <a:lnTo>
                    <a:pt x="9019" y="196499"/>
                  </a:lnTo>
                  <a:lnTo>
                    <a:pt x="14350" y="203920"/>
                  </a:lnTo>
                  <a:lnTo>
                    <a:pt x="19719" y="206956"/>
                  </a:lnTo>
                  <a:lnTo>
                    <a:pt x="36148" y="209243"/>
                  </a:lnTo>
                  <a:lnTo>
                    <a:pt x="42497" y="209342"/>
                  </a:lnTo>
                  <a:lnTo>
                    <a:pt x="48104" y="206543"/>
                  </a:lnTo>
                  <a:lnTo>
                    <a:pt x="51081" y="204315"/>
                  </a:lnTo>
                  <a:lnTo>
                    <a:pt x="54388" y="199018"/>
                  </a:lnTo>
                  <a:lnTo>
                    <a:pt x="56917" y="193135"/>
                  </a:lnTo>
                  <a:lnTo>
                    <a:pt x="73441" y="171262"/>
                  </a:lnTo>
                  <a:lnTo>
                    <a:pt x="75930" y="154114"/>
                  </a:lnTo>
                  <a:lnTo>
                    <a:pt x="76080" y="143150"/>
                  </a:lnTo>
                  <a:lnTo>
                    <a:pt x="84285" y="150949"/>
                  </a:lnTo>
                  <a:lnTo>
                    <a:pt x="85216" y="156910"/>
                  </a:lnTo>
                  <a:lnTo>
                    <a:pt x="85599" y="184023"/>
                  </a:lnTo>
                  <a:lnTo>
                    <a:pt x="86660" y="186127"/>
                  </a:lnTo>
                  <a:lnTo>
                    <a:pt x="88426" y="187529"/>
                  </a:lnTo>
                  <a:lnTo>
                    <a:pt x="93212" y="190146"/>
                  </a:lnTo>
                  <a:lnTo>
                    <a:pt x="101855" y="196510"/>
                  </a:lnTo>
                  <a:lnTo>
                    <a:pt x="112351" y="199418"/>
                  </a:lnTo>
                  <a:lnTo>
                    <a:pt x="137458" y="199848"/>
                  </a:lnTo>
                  <a:lnTo>
                    <a:pt x="143226" y="197032"/>
                  </a:lnTo>
                  <a:lnTo>
                    <a:pt x="174517" y="168061"/>
                  </a:lnTo>
                  <a:lnTo>
                    <a:pt x="178041" y="158915"/>
                  </a:lnTo>
                  <a:lnTo>
                    <a:pt x="180665" y="148853"/>
                  </a:lnTo>
                  <a:lnTo>
                    <a:pt x="187034" y="136181"/>
                  </a:lnTo>
                  <a:lnTo>
                    <a:pt x="190449" y="120549"/>
                  </a:lnTo>
                  <a:lnTo>
                    <a:pt x="196636" y="107686"/>
                  </a:lnTo>
                  <a:lnTo>
                    <a:pt x="198454" y="96804"/>
                  </a:lnTo>
                  <a:lnTo>
                    <a:pt x="190738" y="49272"/>
                  </a:lnTo>
                  <a:lnTo>
                    <a:pt x="187719" y="40151"/>
                  </a:lnTo>
                  <a:lnTo>
                    <a:pt x="183908" y="32569"/>
                  </a:lnTo>
                  <a:lnTo>
                    <a:pt x="180704" y="22352"/>
                  </a:lnTo>
                  <a:lnTo>
                    <a:pt x="174581" y="12620"/>
                  </a:lnTo>
                  <a:lnTo>
                    <a:pt x="172777" y="6222"/>
                  </a:lnTo>
                  <a:lnTo>
                    <a:pt x="171237" y="4093"/>
                  </a:lnTo>
                  <a:lnTo>
                    <a:pt x="169153" y="2673"/>
                  </a:lnTo>
                  <a:lnTo>
                    <a:pt x="161163" y="675"/>
                  </a:lnTo>
                  <a:lnTo>
                    <a:pt x="148981" y="0"/>
                  </a:lnTo>
                  <a:lnTo>
                    <a:pt x="142703" y="2730"/>
                  </a:lnTo>
                  <a:lnTo>
                    <a:pt x="139548" y="4940"/>
                  </a:lnTo>
                  <a:lnTo>
                    <a:pt x="136040" y="10217"/>
                  </a:lnTo>
                  <a:lnTo>
                    <a:pt x="133788" y="22228"/>
                  </a:lnTo>
                  <a:lnTo>
                    <a:pt x="133238" y="69293"/>
                  </a:lnTo>
                  <a:lnTo>
                    <a:pt x="136057" y="75859"/>
                  </a:lnTo>
                  <a:lnTo>
                    <a:pt x="138291" y="79093"/>
                  </a:lnTo>
                  <a:lnTo>
                    <a:pt x="179222" y="107781"/>
                  </a:lnTo>
                  <a:lnTo>
                    <a:pt x="224324" y="121425"/>
                  </a:lnTo>
                  <a:lnTo>
                    <a:pt x="271924" y="123528"/>
                  </a:lnTo>
                  <a:lnTo>
                    <a:pt x="304684" y="1141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5" name="SMARTInkShape-Group213"/>
          <p:cNvGrpSpPr/>
          <p:nvPr/>
        </p:nvGrpSpPr>
        <p:grpSpPr>
          <a:xfrm>
            <a:off x="4743450" y="4457817"/>
            <a:ext cx="581026" cy="523759"/>
            <a:chOff x="4743450" y="4457817"/>
            <a:chExt cx="581026" cy="523759"/>
          </a:xfrm>
        </p:grpSpPr>
        <p:sp>
          <p:nvSpPr>
            <p:cNvPr id="352" name="SMARTInkShape-978"/>
            <p:cNvSpPr/>
            <p:nvPr>
              <p:custDataLst>
                <p:tags r:id="rId142"/>
              </p:custDataLst>
            </p:nvPr>
          </p:nvSpPr>
          <p:spPr>
            <a:xfrm>
              <a:off x="5248275" y="4876800"/>
              <a:ext cx="76201" cy="104776"/>
            </a:xfrm>
            <a:custGeom>
              <a:avLst/>
              <a:gdLst/>
              <a:ahLst/>
              <a:cxnLst/>
              <a:rect l="0" t="0" r="0" b="0"/>
              <a:pathLst>
                <a:path w="76201" h="104776">
                  <a:moveTo>
                    <a:pt x="76200" y="0"/>
                  </a:moveTo>
                  <a:lnTo>
                    <a:pt x="76200" y="0"/>
                  </a:lnTo>
                  <a:lnTo>
                    <a:pt x="76200" y="5056"/>
                  </a:lnTo>
                  <a:lnTo>
                    <a:pt x="62943" y="35648"/>
                  </a:lnTo>
                  <a:lnTo>
                    <a:pt x="44729" y="59232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979"/>
            <p:cNvSpPr/>
            <p:nvPr>
              <p:custDataLst>
                <p:tags r:id="rId143"/>
              </p:custDataLst>
            </p:nvPr>
          </p:nvSpPr>
          <p:spPr>
            <a:xfrm>
              <a:off x="5086350" y="4457817"/>
              <a:ext cx="95087" cy="452385"/>
            </a:xfrm>
            <a:custGeom>
              <a:avLst/>
              <a:gdLst/>
              <a:ahLst/>
              <a:cxnLst/>
              <a:rect l="0" t="0" r="0" b="0"/>
              <a:pathLst>
                <a:path w="95087" h="452385">
                  <a:moveTo>
                    <a:pt x="19050" y="9408"/>
                  </a:moveTo>
                  <a:lnTo>
                    <a:pt x="19050" y="9408"/>
                  </a:lnTo>
                  <a:lnTo>
                    <a:pt x="19050" y="0"/>
                  </a:lnTo>
                  <a:lnTo>
                    <a:pt x="24106" y="4974"/>
                  </a:lnTo>
                  <a:lnTo>
                    <a:pt x="26589" y="10259"/>
                  </a:lnTo>
                  <a:lnTo>
                    <a:pt x="27251" y="13150"/>
                  </a:lnTo>
                  <a:lnTo>
                    <a:pt x="34860" y="26453"/>
                  </a:lnTo>
                  <a:lnTo>
                    <a:pt x="48272" y="66812"/>
                  </a:lnTo>
                  <a:lnTo>
                    <a:pt x="53205" y="79371"/>
                  </a:lnTo>
                  <a:lnTo>
                    <a:pt x="64407" y="124972"/>
                  </a:lnTo>
                  <a:lnTo>
                    <a:pt x="79494" y="171500"/>
                  </a:lnTo>
                  <a:lnTo>
                    <a:pt x="91041" y="210524"/>
                  </a:lnTo>
                  <a:lnTo>
                    <a:pt x="94419" y="255078"/>
                  </a:lnTo>
                  <a:lnTo>
                    <a:pt x="95086" y="294767"/>
                  </a:lnTo>
                  <a:lnTo>
                    <a:pt x="94160" y="332123"/>
                  </a:lnTo>
                  <a:lnTo>
                    <a:pt x="81988" y="372671"/>
                  </a:lnTo>
                  <a:lnTo>
                    <a:pt x="73128" y="385348"/>
                  </a:lnTo>
                  <a:lnTo>
                    <a:pt x="59062" y="401256"/>
                  </a:lnTo>
                  <a:lnTo>
                    <a:pt x="29980" y="436258"/>
                  </a:lnTo>
                  <a:lnTo>
                    <a:pt x="21086" y="442537"/>
                  </a:lnTo>
                  <a:lnTo>
                    <a:pt x="17232" y="444211"/>
                  </a:lnTo>
                  <a:lnTo>
                    <a:pt x="14663" y="446385"/>
                  </a:lnTo>
                  <a:lnTo>
                    <a:pt x="11809" y="451623"/>
                  </a:lnTo>
                  <a:lnTo>
                    <a:pt x="9989" y="452384"/>
                  </a:lnTo>
                  <a:lnTo>
                    <a:pt x="7719" y="451835"/>
                  </a:lnTo>
                  <a:lnTo>
                    <a:pt x="0" y="447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SMARTInkShape-980"/>
            <p:cNvSpPr/>
            <p:nvPr>
              <p:custDataLst>
                <p:tags r:id="rId144"/>
              </p:custDataLst>
            </p:nvPr>
          </p:nvSpPr>
          <p:spPr>
            <a:xfrm>
              <a:off x="4743450" y="4619625"/>
              <a:ext cx="266701" cy="224244"/>
            </a:xfrm>
            <a:custGeom>
              <a:avLst/>
              <a:gdLst/>
              <a:ahLst/>
              <a:cxnLst/>
              <a:rect l="0" t="0" r="0" b="0"/>
              <a:pathLst>
                <a:path w="266701" h="224244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  <a:lnTo>
                    <a:pt x="8201" y="0"/>
                  </a:lnTo>
                  <a:lnTo>
                    <a:pt x="8642" y="1058"/>
                  </a:lnTo>
                  <a:lnTo>
                    <a:pt x="9491" y="27446"/>
                  </a:lnTo>
                  <a:lnTo>
                    <a:pt x="6688" y="36187"/>
                  </a:lnTo>
                  <a:lnTo>
                    <a:pt x="2972" y="44658"/>
                  </a:lnTo>
                  <a:lnTo>
                    <a:pt x="116" y="92207"/>
                  </a:lnTo>
                  <a:lnTo>
                    <a:pt x="10" y="138387"/>
                  </a:lnTo>
                  <a:lnTo>
                    <a:pt x="1059" y="174372"/>
                  </a:lnTo>
                  <a:lnTo>
                    <a:pt x="7539" y="192644"/>
                  </a:lnTo>
                  <a:lnTo>
                    <a:pt x="9133" y="206211"/>
                  </a:lnTo>
                  <a:lnTo>
                    <a:pt x="17692" y="217458"/>
                  </a:lnTo>
                  <a:lnTo>
                    <a:pt x="18647" y="223653"/>
                  </a:lnTo>
                  <a:lnTo>
                    <a:pt x="19839" y="224243"/>
                  </a:lnTo>
                  <a:lnTo>
                    <a:pt x="21693" y="223579"/>
                  </a:lnTo>
                  <a:lnTo>
                    <a:pt x="26575" y="221076"/>
                  </a:lnTo>
                  <a:lnTo>
                    <a:pt x="32272" y="219965"/>
                  </a:lnTo>
                  <a:lnTo>
                    <a:pt x="34215" y="218610"/>
                  </a:lnTo>
                  <a:lnTo>
                    <a:pt x="35510" y="216648"/>
                  </a:lnTo>
                  <a:lnTo>
                    <a:pt x="36373" y="214283"/>
                  </a:lnTo>
                  <a:lnTo>
                    <a:pt x="38007" y="212705"/>
                  </a:lnTo>
                  <a:lnTo>
                    <a:pt x="42645" y="210953"/>
                  </a:lnTo>
                  <a:lnTo>
                    <a:pt x="44305" y="209426"/>
                  </a:lnTo>
                  <a:lnTo>
                    <a:pt x="64043" y="171982"/>
                  </a:lnTo>
                  <a:lnTo>
                    <a:pt x="66521" y="154312"/>
                  </a:lnTo>
                  <a:lnTo>
                    <a:pt x="66673" y="143006"/>
                  </a:lnTo>
                  <a:lnTo>
                    <a:pt x="66675" y="151088"/>
                  </a:lnTo>
                  <a:lnTo>
                    <a:pt x="74876" y="160485"/>
                  </a:lnTo>
                  <a:lnTo>
                    <a:pt x="76996" y="169245"/>
                  </a:lnTo>
                  <a:lnTo>
                    <a:pt x="90379" y="185512"/>
                  </a:lnTo>
                  <a:lnTo>
                    <a:pt x="95907" y="188283"/>
                  </a:lnTo>
                  <a:lnTo>
                    <a:pt x="98863" y="189022"/>
                  </a:lnTo>
                  <a:lnTo>
                    <a:pt x="114129" y="199056"/>
                  </a:lnTo>
                  <a:lnTo>
                    <a:pt x="127395" y="199898"/>
                  </a:lnTo>
                  <a:lnTo>
                    <a:pt x="133526" y="197146"/>
                  </a:lnTo>
                  <a:lnTo>
                    <a:pt x="139778" y="193454"/>
                  </a:lnTo>
                  <a:lnTo>
                    <a:pt x="149248" y="190317"/>
                  </a:lnTo>
                  <a:lnTo>
                    <a:pt x="166425" y="176345"/>
                  </a:lnTo>
                  <a:lnTo>
                    <a:pt x="169216" y="170803"/>
                  </a:lnTo>
                  <a:lnTo>
                    <a:pt x="169961" y="167844"/>
                  </a:lnTo>
                  <a:lnTo>
                    <a:pt x="187868" y="135319"/>
                  </a:lnTo>
                  <a:lnTo>
                    <a:pt x="190431" y="93068"/>
                  </a:lnTo>
                  <a:lnTo>
                    <a:pt x="190499" y="54103"/>
                  </a:lnTo>
                  <a:lnTo>
                    <a:pt x="187677" y="47682"/>
                  </a:lnTo>
                  <a:lnTo>
                    <a:pt x="183953" y="41300"/>
                  </a:lnTo>
                  <a:lnTo>
                    <a:pt x="182299" y="34936"/>
                  </a:lnTo>
                  <a:lnTo>
                    <a:pt x="180799" y="32815"/>
                  </a:lnTo>
                  <a:lnTo>
                    <a:pt x="178741" y="31402"/>
                  </a:lnTo>
                  <a:lnTo>
                    <a:pt x="171877" y="28740"/>
                  </a:lnTo>
                  <a:lnTo>
                    <a:pt x="162328" y="28579"/>
                  </a:lnTo>
                  <a:lnTo>
                    <a:pt x="161925" y="61688"/>
                  </a:lnTo>
                  <a:lnTo>
                    <a:pt x="162983" y="63350"/>
                  </a:lnTo>
                  <a:lnTo>
                    <a:pt x="164747" y="64459"/>
                  </a:lnTo>
                  <a:lnTo>
                    <a:pt x="166981" y="65197"/>
                  </a:lnTo>
                  <a:lnTo>
                    <a:pt x="181223" y="74020"/>
                  </a:lnTo>
                  <a:lnTo>
                    <a:pt x="209556" y="76143"/>
                  </a:lnTo>
                  <a:lnTo>
                    <a:pt x="222252" y="76189"/>
                  </a:lnTo>
                  <a:lnTo>
                    <a:pt x="253118" y="66499"/>
                  </a:lnTo>
                  <a:lnTo>
                    <a:pt x="26670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3" name="SMARTInkShape-Group214"/>
          <p:cNvGrpSpPr/>
          <p:nvPr/>
        </p:nvGrpSpPr>
        <p:grpSpPr>
          <a:xfrm>
            <a:off x="3276600" y="4440154"/>
            <a:ext cx="1143001" cy="407892"/>
            <a:chOff x="3276600" y="4440154"/>
            <a:chExt cx="1143001" cy="407892"/>
          </a:xfrm>
        </p:grpSpPr>
        <p:sp>
          <p:nvSpPr>
            <p:cNvPr id="356" name="SMARTInkShape-981"/>
            <p:cNvSpPr/>
            <p:nvPr>
              <p:custDataLst>
                <p:tags r:id="rId135"/>
              </p:custDataLst>
            </p:nvPr>
          </p:nvSpPr>
          <p:spPr>
            <a:xfrm>
              <a:off x="4248195" y="4781550"/>
              <a:ext cx="171406" cy="28576"/>
            </a:xfrm>
            <a:custGeom>
              <a:avLst/>
              <a:gdLst/>
              <a:ahLst/>
              <a:cxnLst/>
              <a:rect l="0" t="0" r="0" b="0"/>
              <a:pathLst>
                <a:path w="171406" h="28576">
                  <a:moveTo>
                    <a:pt x="19005" y="9525"/>
                  </a:moveTo>
                  <a:lnTo>
                    <a:pt x="19005" y="9525"/>
                  </a:lnTo>
                  <a:lnTo>
                    <a:pt x="0" y="28530"/>
                  </a:lnTo>
                  <a:lnTo>
                    <a:pt x="46301" y="28575"/>
                  </a:lnTo>
                  <a:lnTo>
                    <a:pt x="88965" y="19933"/>
                  </a:lnTo>
                  <a:lnTo>
                    <a:pt x="107938" y="18254"/>
                  </a:lnTo>
                  <a:lnTo>
                    <a:pt x="152357" y="7307"/>
                  </a:lnTo>
                  <a:lnTo>
                    <a:pt x="17140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MARTInkShape-982"/>
            <p:cNvSpPr/>
            <p:nvPr>
              <p:custDataLst>
                <p:tags r:id="rId136"/>
              </p:custDataLst>
            </p:nvPr>
          </p:nvSpPr>
          <p:spPr>
            <a:xfrm>
              <a:off x="4239949" y="4695825"/>
              <a:ext cx="132027" cy="9526"/>
            </a:xfrm>
            <a:custGeom>
              <a:avLst/>
              <a:gdLst/>
              <a:ahLst/>
              <a:cxnLst/>
              <a:rect l="0" t="0" r="0" b="0"/>
              <a:pathLst>
                <a:path w="132027" h="9526">
                  <a:moveTo>
                    <a:pt x="8201" y="9525"/>
                  </a:moveTo>
                  <a:lnTo>
                    <a:pt x="8201" y="9525"/>
                  </a:lnTo>
                  <a:lnTo>
                    <a:pt x="0" y="9525"/>
                  </a:lnTo>
                  <a:lnTo>
                    <a:pt x="36579" y="9525"/>
                  </a:lnTo>
                  <a:lnTo>
                    <a:pt x="44802" y="6703"/>
                  </a:lnTo>
                  <a:lnTo>
                    <a:pt x="51985" y="2980"/>
                  </a:lnTo>
                  <a:lnTo>
                    <a:pt x="63037" y="883"/>
                  </a:lnTo>
                  <a:lnTo>
                    <a:pt x="109722" y="7"/>
                  </a:lnTo>
                  <a:lnTo>
                    <a:pt x="1320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983"/>
            <p:cNvSpPr/>
            <p:nvPr>
              <p:custDataLst>
                <p:tags r:id="rId137"/>
              </p:custDataLst>
            </p:nvPr>
          </p:nvSpPr>
          <p:spPr>
            <a:xfrm>
              <a:off x="3952875" y="4552984"/>
              <a:ext cx="142876" cy="257142"/>
            </a:xfrm>
            <a:custGeom>
              <a:avLst/>
              <a:gdLst/>
              <a:ahLst/>
              <a:cxnLst/>
              <a:rect l="0" t="0" r="0" b="0"/>
              <a:pathLst>
                <a:path w="142876" h="257142">
                  <a:moveTo>
                    <a:pt x="142875" y="9491"/>
                  </a:moveTo>
                  <a:lnTo>
                    <a:pt x="142875" y="9491"/>
                  </a:lnTo>
                  <a:lnTo>
                    <a:pt x="142875" y="0"/>
                  </a:lnTo>
                  <a:lnTo>
                    <a:pt x="142875" y="13226"/>
                  </a:lnTo>
                  <a:lnTo>
                    <a:pt x="140053" y="19265"/>
                  </a:lnTo>
                  <a:lnTo>
                    <a:pt x="107917" y="63644"/>
                  </a:lnTo>
                  <a:lnTo>
                    <a:pt x="82549" y="111222"/>
                  </a:lnTo>
                  <a:lnTo>
                    <a:pt x="51683" y="155548"/>
                  </a:lnTo>
                  <a:lnTo>
                    <a:pt x="28627" y="199991"/>
                  </a:lnTo>
                  <a:lnTo>
                    <a:pt x="15885" y="220334"/>
                  </a:lnTo>
                  <a:lnTo>
                    <a:pt x="4235" y="234544"/>
                  </a:lnTo>
                  <a:lnTo>
                    <a:pt x="1255" y="244331"/>
                  </a:lnTo>
                  <a:lnTo>
                    <a:pt x="0" y="2571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SMARTInkShape-984"/>
            <p:cNvSpPr/>
            <p:nvPr>
              <p:custDataLst>
                <p:tags r:id="rId138"/>
              </p:custDataLst>
            </p:nvPr>
          </p:nvSpPr>
          <p:spPr>
            <a:xfrm>
              <a:off x="3914775" y="4581525"/>
              <a:ext cx="142876" cy="228159"/>
            </a:xfrm>
            <a:custGeom>
              <a:avLst/>
              <a:gdLst/>
              <a:ahLst/>
              <a:cxnLst/>
              <a:rect l="0" t="0" r="0" b="0"/>
              <a:pathLst>
                <a:path w="142876" h="228159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6545"/>
                  </a:lnTo>
                  <a:lnTo>
                    <a:pt x="2822" y="7539"/>
                  </a:lnTo>
                  <a:lnTo>
                    <a:pt x="5057" y="8201"/>
                  </a:lnTo>
                  <a:lnTo>
                    <a:pt x="19298" y="19712"/>
                  </a:lnTo>
                  <a:lnTo>
                    <a:pt x="31799" y="31881"/>
                  </a:lnTo>
                  <a:lnTo>
                    <a:pt x="35299" y="40980"/>
                  </a:lnTo>
                  <a:lnTo>
                    <a:pt x="36233" y="46370"/>
                  </a:lnTo>
                  <a:lnTo>
                    <a:pt x="38972" y="51022"/>
                  </a:lnTo>
                  <a:lnTo>
                    <a:pt x="62880" y="80370"/>
                  </a:lnTo>
                  <a:lnTo>
                    <a:pt x="85689" y="123883"/>
                  </a:lnTo>
                  <a:lnTo>
                    <a:pt x="111124" y="168081"/>
                  </a:lnTo>
                  <a:lnTo>
                    <a:pt x="121002" y="188267"/>
                  </a:lnTo>
                  <a:lnTo>
                    <a:pt x="123629" y="195858"/>
                  </a:lnTo>
                  <a:lnTo>
                    <a:pt x="141698" y="218853"/>
                  </a:lnTo>
                  <a:lnTo>
                    <a:pt x="142829" y="228158"/>
                  </a:lnTo>
                  <a:lnTo>
                    <a:pt x="142875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SMARTInkShape-985"/>
            <p:cNvSpPr/>
            <p:nvPr>
              <p:custDataLst>
                <p:tags r:id="rId139"/>
              </p:custDataLst>
            </p:nvPr>
          </p:nvSpPr>
          <p:spPr>
            <a:xfrm>
              <a:off x="3661670" y="4515279"/>
              <a:ext cx="148331" cy="332767"/>
            </a:xfrm>
            <a:custGeom>
              <a:avLst/>
              <a:gdLst/>
              <a:ahLst/>
              <a:cxnLst/>
              <a:rect l="0" t="0" r="0" b="0"/>
              <a:pathLst>
                <a:path w="148331" h="332767">
                  <a:moveTo>
                    <a:pt x="91180" y="28146"/>
                  </a:moveTo>
                  <a:lnTo>
                    <a:pt x="91180" y="28146"/>
                  </a:lnTo>
                  <a:lnTo>
                    <a:pt x="91180" y="19945"/>
                  </a:lnTo>
                  <a:lnTo>
                    <a:pt x="72556" y="0"/>
                  </a:lnTo>
                  <a:lnTo>
                    <a:pt x="64610" y="6202"/>
                  </a:lnTo>
                  <a:lnTo>
                    <a:pt x="58910" y="7810"/>
                  </a:lnTo>
                  <a:lnTo>
                    <a:pt x="56966" y="9297"/>
                  </a:lnTo>
                  <a:lnTo>
                    <a:pt x="30735" y="55073"/>
                  </a:lnTo>
                  <a:lnTo>
                    <a:pt x="11795" y="96836"/>
                  </a:lnTo>
                  <a:lnTo>
                    <a:pt x="6290" y="135172"/>
                  </a:lnTo>
                  <a:lnTo>
                    <a:pt x="4507" y="179784"/>
                  </a:lnTo>
                  <a:lnTo>
                    <a:pt x="0" y="202662"/>
                  </a:lnTo>
                  <a:lnTo>
                    <a:pt x="4837" y="249411"/>
                  </a:lnTo>
                  <a:lnTo>
                    <a:pt x="6330" y="269154"/>
                  </a:lnTo>
                  <a:lnTo>
                    <a:pt x="16198" y="306462"/>
                  </a:lnTo>
                  <a:lnTo>
                    <a:pt x="36320" y="326035"/>
                  </a:lnTo>
                  <a:lnTo>
                    <a:pt x="45984" y="329874"/>
                  </a:lnTo>
                  <a:lnTo>
                    <a:pt x="91292" y="332766"/>
                  </a:lnTo>
                  <a:lnTo>
                    <a:pt x="134594" y="324729"/>
                  </a:lnTo>
                  <a:lnTo>
                    <a:pt x="148330" y="323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SMARTInkShape-986"/>
            <p:cNvSpPr/>
            <p:nvPr>
              <p:custDataLst>
                <p:tags r:id="rId140"/>
              </p:custDataLst>
            </p:nvPr>
          </p:nvSpPr>
          <p:spPr>
            <a:xfrm>
              <a:off x="3391293" y="4629150"/>
              <a:ext cx="152008" cy="190049"/>
            </a:xfrm>
            <a:custGeom>
              <a:avLst/>
              <a:gdLst/>
              <a:ahLst/>
              <a:cxnLst/>
              <a:rect l="0" t="0" r="0" b="0"/>
              <a:pathLst>
                <a:path w="152008" h="190049">
                  <a:moveTo>
                    <a:pt x="9132" y="47625"/>
                  </a:moveTo>
                  <a:lnTo>
                    <a:pt x="9132" y="47625"/>
                  </a:lnTo>
                  <a:lnTo>
                    <a:pt x="0" y="38492"/>
                  </a:lnTo>
                  <a:lnTo>
                    <a:pt x="8749" y="28978"/>
                  </a:lnTo>
                  <a:lnTo>
                    <a:pt x="14075" y="28694"/>
                  </a:lnTo>
                  <a:lnTo>
                    <a:pt x="19443" y="31450"/>
                  </a:lnTo>
                  <a:lnTo>
                    <a:pt x="25356" y="35144"/>
                  </a:lnTo>
                  <a:lnTo>
                    <a:pt x="34635" y="38283"/>
                  </a:lnTo>
                  <a:lnTo>
                    <a:pt x="69458" y="69889"/>
                  </a:lnTo>
                  <a:lnTo>
                    <a:pt x="78982" y="84443"/>
                  </a:lnTo>
                  <a:lnTo>
                    <a:pt x="93368" y="131549"/>
                  </a:lnTo>
                  <a:lnTo>
                    <a:pt x="94818" y="173171"/>
                  </a:lnTo>
                  <a:lnTo>
                    <a:pt x="93773" y="175772"/>
                  </a:lnTo>
                  <a:lnTo>
                    <a:pt x="92018" y="177507"/>
                  </a:lnTo>
                  <a:lnTo>
                    <a:pt x="89789" y="178663"/>
                  </a:lnTo>
                  <a:lnTo>
                    <a:pt x="88304" y="180492"/>
                  </a:lnTo>
                  <a:lnTo>
                    <a:pt x="85448" y="190048"/>
                  </a:lnTo>
                  <a:lnTo>
                    <a:pt x="84276" y="158436"/>
                  </a:lnTo>
                  <a:lnTo>
                    <a:pt x="80276" y="150497"/>
                  </a:lnTo>
                  <a:lnTo>
                    <a:pt x="79845" y="145839"/>
                  </a:lnTo>
                  <a:lnTo>
                    <a:pt x="85056" y="98293"/>
                  </a:lnTo>
                  <a:lnTo>
                    <a:pt x="92882" y="72999"/>
                  </a:lnTo>
                  <a:lnTo>
                    <a:pt x="104619" y="50442"/>
                  </a:lnTo>
                  <a:lnTo>
                    <a:pt x="130850" y="13693"/>
                  </a:lnTo>
                  <a:lnTo>
                    <a:pt x="1520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SMARTInkShape-987"/>
            <p:cNvSpPr/>
            <p:nvPr>
              <p:custDataLst>
                <p:tags r:id="rId141"/>
              </p:custDataLst>
            </p:nvPr>
          </p:nvSpPr>
          <p:spPr>
            <a:xfrm>
              <a:off x="3276600" y="4440154"/>
              <a:ext cx="104724" cy="388970"/>
            </a:xfrm>
            <a:custGeom>
              <a:avLst/>
              <a:gdLst/>
              <a:ahLst/>
              <a:cxnLst/>
              <a:rect l="0" t="0" r="0" b="0"/>
              <a:pathLst>
                <a:path w="104724" h="388970">
                  <a:moveTo>
                    <a:pt x="0" y="112796"/>
                  </a:moveTo>
                  <a:lnTo>
                    <a:pt x="0" y="112796"/>
                  </a:lnTo>
                  <a:lnTo>
                    <a:pt x="0" y="103271"/>
                  </a:lnTo>
                  <a:lnTo>
                    <a:pt x="0" y="117460"/>
                  </a:lnTo>
                  <a:lnTo>
                    <a:pt x="2822" y="122983"/>
                  </a:lnTo>
                  <a:lnTo>
                    <a:pt x="6546" y="128964"/>
                  </a:lnTo>
                  <a:lnTo>
                    <a:pt x="8936" y="141429"/>
                  </a:lnTo>
                  <a:lnTo>
                    <a:pt x="9502" y="183020"/>
                  </a:lnTo>
                  <a:lnTo>
                    <a:pt x="9523" y="227324"/>
                  </a:lnTo>
                  <a:lnTo>
                    <a:pt x="10583" y="269171"/>
                  </a:lnTo>
                  <a:lnTo>
                    <a:pt x="18167" y="315091"/>
                  </a:lnTo>
                  <a:lnTo>
                    <a:pt x="19016" y="358559"/>
                  </a:lnTo>
                  <a:lnTo>
                    <a:pt x="19050" y="388969"/>
                  </a:lnTo>
                  <a:lnTo>
                    <a:pt x="19050" y="378893"/>
                  </a:lnTo>
                  <a:lnTo>
                    <a:pt x="16228" y="371114"/>
                  </a:lnTo>
                  <a:lnTo>
                    <a:pt x="13993" y="367558"/>
                  </a:lnTo>
                  <a:lnTo>
                    <a:pt x="10849" y="352440"/>
                  </a:lnTo>
                  <a:lnTo>
                    <a:pt x="9642" y="310794"/>
                  </a:lnTo>
                  <a:lnTo>
                    <a:pt x="8490" y="267775"/>
                  </a:lnTo>
                  <a:lnTo>
                    <a:pt x="1991" y="227606"/>
                  </a:lnTo>
                  <a:lnTo>
                    <a:pt x="393" y="189097"/>
                  </a:lnTo>
                  <a:lnTo>
                    <a:pt x="78" y="144370"/>
                  </a:lnTo>
                  <a:lnTo>
                    <a:pt x="2837" y="106685"/>
                  </a:lnTo>
                  <a:lnTo>
                    <a:pt x="11760" y="65471"/>
                  </a:lnTo>
                  <a:lnTo>
                    <a:pt x="16890" y="46210"/>
                  </a:lnTo>
                  <a:lnTo>
                    <a:pt x="19148" y="34519"/>
                  </a:lnTo>
                  <a:lnTo>
                    <a:pt x="28666" y="12629"/>
                  </a:lnTo>
                  <a:lnTo>
                    <a:pt x="30753" y="11093"/>
                  </a:lnTo>
                  <a:lnTo>
                    <a:pt x="35893" y="8328"/>
                  </a:lnTo>
                  <a:lnTo>
                    <a:pt x="44736" y="1880"/>
                  </a:lnTo>
                  <a:lnTo>
                    <a:pt x="50928" y="0"/>
                  </a:lnTo>
                  <a:lnTo>
                    <a:pt x="53002" y="557"/>
                  </a:lnTo>
                  <a:lnTo>
                    <a:pt x="54385" y="1986"/>
                  </a:lnTo>
                  <a:lnTo>
                    <a:pt x="55306" y="3998"/>
                  </a:lnTo>
                  <a:lnTo>
                    <a:pt x="56979" y="5339"/>
                  </a:lnTo>
                  <a:lnTo>
                    <a:pt x="83915" y="18225"/>
                  </a:lnTo>
                  <a:lnTo>
                    <a:pt x="98067" y="30380"/>
                  </a:lnTo>
                  <a:lnTo>
                    <a:pt x="101794" y="36655"/>
                  </a:lnTo>
                  <a:lnTo>
                    <a:pt x="104186" y="49308"/>
                  </a:lnTo>
                  <a:lnTo>
                    <a:pt x="104723" y="76548"/>
                  </a:lnTo>
                  <a:lnTo>
                    <a:pt x="101930" y="83633"/>
                  </a:lnTo>
                  <a:lnTo>
                    <a:pt x="98219" y="90309"/>
                  </a:lnTo>
                  <a:lnTo>
                    <a:pt x="95071" y="100019"/>
                  </a:lnTo>
                  <a:lnTo>
                    <a:pt x="82109" y="115961"/>
                  </a:lnTo>
                  <a:lnTo>
                    <a:pt x="64275" y="128669"/>
                  </a:lnTo>
                  <a:lnTo>
                    <a:pt x="58203" y="137137"/>
                  </a:lnTo>
                  <a:lnTo>
                    <a:pt x="53032" y="139489"/>
                  </a:lnTo>
                  <a:lnTo>
                    <a:pt x="20924" y="141357"/>
                  </a:lnTo>
                  <a:lnTo>
                    <a:pt x="20299" y="142420"/>
                  </a:lnTo>
                  <a:lnTo>
                    <a:pt x="19050" y="1508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6" name="SMARTInkShape-Group215"/>
          <p:cNvGrpSpPr/>
          <p:nvPr/>
        </p:nvGrpSpPr>
        <p:grpSpPr>
          <a:xfrm>
            <a:off x="5229259" y="3581803"/>
            <a:ext cx="1028667" cy="361548"/>
            <a:chOff x="5229259" y="3581803"/>
            <a:chExt cx="1028667" cy="361548"/>
          </a:xfrm>
        </p:grpSpPr>
        <p:sp>
          <p:nvSpPr>
            <p:cNvPr id="364" name="SMARTInkShape-988"/>
            <p:cNvSpPr/>
            <p:nvPr>
              <p:custDataLst>
                <p:tags r:id="rId123"/>
              </p:custDataLst>
            </p:nvPr>
          </p:nvSpPr>
          <p:spPr>
            <a:xfrm>
              <a:off x="6248400" y="386715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0"/>
                  </a:moveTo>
                  <a:lnTo>
                    <a:pt x="0" y="0"/>
                  </a:lnTo>
                  <a:lnTo>
                    <a:pt x="95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SMARTInkShape-989"/>
            <p:cNvSpPr/>
            <p:nvPr>
              <p:custDataLst>
                <p:tags r:id="rId124"/>
              </p:custDataLst>
            </p:nvPr>
          </p:nvSpPr>
          <p:spPr>
            <a:xfrm>
              <a:off x="6096000" y="3762375"/>
              <a:ext cx="84391" cy="104645"/>
            </a:xfrm>
            <a:custGeom>
              <a:avLst/>
              <a:gdLst/>
              <a:ahLst/>
              <a:cxnLst/>
              <a:rect l="0" t="0" r="0" b="0"/>
              <a:pathLst>
                <a:path w="84391" h="104645">
                  <a:moveTo>
                    <a:pt x="0" y="0"/>
                  </a:moveTo>
                  <a:lnTo>
                    <a:pt x="0" y="0"/>
                  </a:lnTo>
                  <a:lnTo>
                    <a:pt x="0" y="44536"/>
                  </a:lnTo>
                  <a:lnTo>
                    <a:pt x="0" y="91017"/>
                  </a:lnTo>
                  <a:lnTo>
                    <a:pt x="0" y="104644"/>
                  </a:lnTo>
                  <a:lnTo>
                    <a:pt x="0" y="82108"/>
                  </a:lnTo>
                  <a:lnTo>
                    <a:pt x="9701" y="51657"/>
                  </a:lnTo>
                  <a:lnTo>
                    <a:pt x="25693" y="31826"/>
                  </a:lnTo>
                  <a:lnTo>
                    <a:pt x="38158" y="16242"/>
                  </a:lnTo>
                  <a:lnTo>
                    <a:pt x="44476" y="7219"/>
                  </a:lnTo>
                  <a:lnTo>
                    <a:pt x="50811" y="3209"/>
                  </a:lnTo>
                  <a:lnTo>
                    <a:pt x="64794" y="282"/>
                  </a:lnTo>
                  <a:lnTo>
                    <a:pt x="71174" y="5140"/>
                  </a:lnTo>
                  <a:lnTo>
                    <a:pt x="73966" y="10398"/>
                  </a:lnTo>
                  <a:lnTo>
                    <a:pt x="84390" y="44816"/>
                  </a:lnTo>
                  <a:lnTo>
                    <a:pt x="83776" y="46811"/>
                  </a:lnTo>
                  <a:lnTo>
                    <a:pt x="78915" y="54675"/>
                  </a:lnTo>
                  <a:lnTo>
                    <a:pt x="77005" y="64765"/>
                  </a:lnTo>
                  <a:lnTo>
                    <a:pt x="75380" y="79632"/>
                  </a:lnTo>
                  <a:lnTo>
                    <a:pt x="66675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990"/>
            <p:cNvSpPr/>
            <p:nvPr>
              <p:custDataLst>
                <p:tags r:id="rId125"/>
              </p:custDataLst>
            </p:nvPr>
          </p:nvSpPr>
          <p:spPr>
            <a:xfrm>
              <a:off x="6000761" y="3762375"/>
              <a:ext cx="47615" cy="114287"/>
            </a:xfrm>
            <a:custGeom>
              <a:avLst/>
              <a:gdLst/>
              <a:ahLst/>
              <a:cxnLst/>
              <a:rect l="0" t="0" r="0" b="0"/>
              <a:pathLst>
                <a:path w="47615" h="114287">
                  <a:moveTo>
                    <a:pt x="47614" y="0"/>
                  </a:moveTo>
                  <a:lnTo>
                    <a:pt x="47614" y="0"/>
                  </a:lnTo>
                  <a:lnTo>
                    <a:pt x="39413" y="0"/>
                  </a:lnTo>
                  <a:lnTo>
                    <a:pt x="30746" y="6546"/>
                  </a:lnTo>
                  <a:lnTo>
                    <a:pt x="24948" y="8201"/>
                  </a:lnTo>
                  <a:lnTo>
                    <a:pt x="22978" y="9701"/>
                  </a:lnTo>
                  <a:lnTo>
                    <a:pt x="20790" y="14189"/>
                  </a:lnTo>
                  <a:lnTo>
                    <a:pt x="19149" y="15809"/>
                  </a:lnTo>
                  <a:lnTo>
                    <a:pt x="14501" y="17610"/>
                  </a:lnTo>
                  <a:lnTo>
                    <a:pt x="12839" y="19148"/>
                  </a:lnTo>
                  <a:lnTo>
                    <a:pt x="2169" y="38292"/>
                  </a:lnTo>
                  <a:lnTo>
                    <a:pt x="45" y="74219"/>
                  </a:lnTo>
                  <a:lnTo>
                    <a:pt x="0" y="88509"/>
                  </a:lnTo>
                  <a:lnTo>
                    <a:pt x="2816" y="95076"/>
                  </a:lnTo>
                  <a:lnTo>
                    <a:pt x="6537" y="101523"/>
                  </a:lnTo>
                  <a:lnTo>
                    <a:pt x="9122" y="112408"/>
                  </a:lnTo>
                  <a:lnTo>
                    <a:pt x="10311" y="113039"/>
                  </a:lnTo>
                  <a:lnTo>
                    <a:pt x="32177" y="114286"/>
                  </a:lnTo>
                  <a:lnTo>
                    <a:pt x="34148" y="113232"/>
                  </a:lnTo>
                  <a:lnTo>
                    <a:pt x="35462" y="111471"/>
                  </a:lnTo>
                  <a:lnTo>
                    <a:pt x="36922" y="106693"/>
                  </a:lnTo>
                  <a:lnTo>
                    <a:pt x="37570" y="101041"/>
                  </a:lnTo>
                  <a:lnTo>
                    <a:pt x="40681" y="95002"/>
                  </a:lnTo>
                  <a:lnTo>
                    <a:pt x="44533" y="88790"/>
                  </a:lnTo>
                  <a:lnTo>
                    <a:pt x="47005" y="76178"/>
                  </a:lnTo>
                  <a:lnTo>
                    <a:pt x="47609" y="29163"/>
                  </a:lnTo>
                  <a:lnTo>
                    <a:pt x="47611" y="25792"/>
                  </a:lnTo>
                  <a:lnTo>
                    <a:pt x="44791" y="19224"/>
                  </a:lnTo>
                  <a:lnTo>
                    <a:pt x="39413" y="11441"/>
                  </a:lnTo>
                  <a:lnTo>
                    <a:pt x="380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SMARTInkShape-991"/>
            <p:cNvSpPr/>
            <p:nvPr>
              <p:custDataLst>
                <p:tags r:id="rId126"/>
              </p:custDataLst>
            </p:nvPr>
          </p:nvSpPr>
          <p:spPr>
            <a:xfrm>
              <a:off x="5953135" y="3714750"/>
              <a:ext cx="9516" cy="47626"/>
            </a:xfrm>
            <a:custGeom>
              <a:avLst/>
              <a:gdLst/>
              <a:ahLst/>
              <a:cxnLst/>
              <a:rect l="0" t="0" r="0" b="0"/>
              <a:pathLst>
                <a:path w="9516" h="47626">
                  <a:moveTo>
                    <a:pt x="9515" y="47625"/>
                  </a:moveTo>
                  <a:lnTo>
                    <a:pt x="9515" y="47625"/>
                  </a:lnTo>
                  <a:lnTo>
                    <a:pt x="1976" y="29725"/>
                  </a:lnTo>
                  <a:lnTo>
                    <a:pt x="0" y="564"/>
                  </a:lnTo>
                  <a:lnTo>
                    <a:pt x="951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SMARTInkShape-992"/>
            <p:cNvSpPr/>
            <p:nvPr>
              <p:custDataLst>
                <p:tags r:id="rId127"/>
              </p:custDataLst>
            </p:nvPr>
          </p:nvSpPr>
          <p:spPr>
            <a:xfrm>
              <a:off x="5934075" y="3762375"/>
              <a:ext cx="19051" cy="104776"/>
            </a:xfrm>
            <a:custGeom>
              <a:avLst/>
              <a:gdLst/>
              <a:ahLst/>
              <a:cxnLst/>
              <a:rect l="0" t="0" r="0" b="0"/>
              <a:pathLst>
                <a:path w="19051" h="104776">
                  <a:moveTo>
                    <a:pt x="19050" y="0"/>
                  </a:moveTo>
                  <a:lnTo>
                    <a:pt x="19050" y="0"/>
                  </a:lnTo>
                  <a:lnTo>
                    <a:pt x="10849" y="8201"/>
                  </a:lnTo>
                  <a:lnTo>
                    <a:pt x="9918" y="14189"/>
                  </a:lnTo>
                  <a:lnTo>
                    <a:pt x="9641" y="22666"/>
                  </a:lnTo>
                  <a:lnTo>
                    <a:pt x="8544" y="24636"/>
                  </a:lnTo>
                  <a:lnTo>
                    <a:pt x="6754" y="25949"/>
                  </a:lnTo>
                  <a:lnTo>
                    <a:pt x="4502" y="26824"/>
                  </a:lnTo>
                  <a:lnTo>
                    <a:pt x="3001" y="28466"/>
                  </a:lnTo>
                  <a:lnTo>
                    <a:pt x="1334" y="33113"/>
                  </a:lnTo>
                  <a:lnTo>
                    <a:pt x="10" y="78062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SMARTInkShape-993"/>
            <p:cNvSpPr/>
            <p:nvPr>
              <p:custDataLst>
                <p:tags r:id="rId128"/>
              </p:custDataLst>
            </p:nvPr>
          </p:nvSpPr>
          <p:spPr>
            <a:xfrm>
              <a:off x="5800736" y="3762375"/>
              <a:ext cx="85715" cy="47626"/>
            </a:xfrm>
            <a:custGeom>
              <a:avLst/>
              <a:gdLst/>
              <a:ahLst/>
              <a:cxnLst/>
              <a:rect l="0" t="0" r="0" b="0"/>
              <a:pathLst>
                <a:path w="85715" h="47626">
                  <a:moveTo>
                    <a:pt x="19039" y="47625"/>
                  </a:moveTo>
                  <a:lnTo>
                    <a:pt x="19039" y="47625"/>
                  </a:lnTo>
                  <a:lnTo>
                    <a:pt x="13983" y="47625"/>
                  </a:lnTo>
                  <a:lnTo>
                    <a:pt x="12494" y="46567"/>
                  </a:lnTo>
                  <a:lnTo>
                    <a:pt x="11500" y="44803"/>
                  </a:lnTo>
                  <a:lnTo>
                    <a:pt x="10838" y="42568"/>
                  </a:lnTo>
                  <a:lnTo>
                    <a:pt x="9338" y="41079"/>
                  </a:lnTo>
                  <a:lnTo>
                    <a:pt x="1429" y="38493"/>
                  </a:lnTo>
                  <a:lnTo>
                    <a:pt x="0" y="19286"/>
                  </a:lnTo>
                  <a:lnTo>
                    <a:pt x="8191" y="10870"/>
                  </a:lnTo>
                  <a:lnTo>
                    <a:pt x="14179" y="9923"/>
                  </a:lnTo>
                  <a:lnTo>
                    <a:pt x="31870" y="9560"/>
                  </a:lnTo>
                  <a:lnTo>
                    <a:pt x="33942" y="8490"/>
                  </a:lnTo>
                  <a:lnTo>
                    <a:pt x="35325" y="6719"/>
                  </a:lnTo>
                  <a:lnTo>
                    <a:pt x="36247" y="4479"/>
                  </a:lnTo>
                  <a:lnTo>
                    <a:pt x="38977" y="2986"/>
                  </a:lnTo>
                  <a:lnTo>
                    <a:pt x="57382" y="262"/>
                  </a:lnTo>
                  <a:lnTo>
                    <a:pt x="8571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SMARTInkShape-994"/>
            <p:cNvSpPr/>
            <p:nvPr>
              <p:custDataLst>
                <p:tags r:id="rId129"/>
              </p:custDataLst>
            </p:nvPr>
          </p:nvSpPr>
          <p:spPr>
            <a:xfrm>
              <a:off x="5829300" y="3600958"/>
              <a:ext cx="38101" cy="313649"/>
            </a:xfrm>
            <a:custGeom>
              <a:avLst/>
              <a:gdLst/>
              <a:ahLst/>
              <a:cxnLst/>
              <a:rect l="0" t="0" r="0" b="0"/>
              <a:pathLst>
                <a:path w="38101" h="313649">
                  <a:moveTo>
                    <a:pt x="38100" y="18542"/>
                  </a:moveTo>
                  <a:lnTo>
                    <a:pt x="38100" y="18542"/>
                  </a:lnTo>
                  <a:lnTo>
                    <a:pt x="38100" y="0"/>
                  </a:lnTo>
                  <a:lnTo>
                    <a:pt x="38100" y="7738"/>
                  </a:lnTo>
                  <a:lnTo>
                    <a:pt x="33044" y="13694"/>
                  </a:lnTo>
                  <a:lnTo>
                    <a:pt x="30561" y="22032"/>
                  </a:lnTo>
                  <a:lnTo>
                    <a:pt x="28627" y="66846"/>
                  </a:lnTo>
                  <a:lnTo>
                    <a:pt x="25768" y="88240"/>
                  </a:lnTo>
                  <a:lnTo>
                    <a:pt x="16818" y="135093"/>
                  </a:lnTo>
                  <a:lnTo>
                    <a:pt x="7343" y="182651"/>
                  </a:lnTo>
                  <a:lnTo>
                    <a:pt x="644" y="227447"/>
                  </a:lnTo>
                  <a:lnTo>
                    <a:pt x="37" y="272504"/>
                  </a:lnTo>
                  <a:lnTo>
                    <a:pt x="0" y="311886"/>
                  </a:lnTo>
                  <a:lnTo>
                    <a:pt x="1058" y="312530"/>
                  </a:lnTo>
                  <a:lnTo>
                    <a:pt x="13257" y="313648"/>
                  </a:lnTo>
                  <a:lnTo>
                    <a:pt x="15188" y="312645"/>
                  </a:lnTo>
                  <a:lnTo>
                    <a:pt x="16475" y="310920"/>
                  </a:lnTo>
                  <a:lnTo>
                    <a:pt x="17905" y="306179"/>
                  </a:lnTo>
                  <a:lnTo>
                    <a:pt x="18542" y="300545"/>
                  </a:lnTo>
                  <a:lnTo>
                    <a:pt x="21646" y="294512"/>
                  </a:lnTo>
                  <a:lnTo>
                    <a:pt x="25496" y="288304"/>
                  </a:lnTo>
                  <a:lnTo>
                    <a:pt x="28722" y="278858"/>
                  </a:lnTo>
                  <a:lnTo>
                    <a:pt x="34852" y="269357"/>
                  </a:lnTo>
                  <a:lnTo>
                    <a:pt x="38100" y="256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SMARTInkShape-995"/>
            <p:cNvSpPr/>
            <p:nvPr>
              <p:custDataLst>
                <p:tags r:id="rId130"/>
              </p:custDataLst>
            </p:nvPr>
          </p:nvSpPr>
          <p:spPr>
            <a:xfrm>
              <a:off x="5668737" y="3772017"/>
              <a:ext cx="65314" cy="141385"/>
            </a:xfrm>
            <a:custGeom>
              <a:avLst/>
              <a:gdLst/>
              <a:ahLst/>
              <a:cxnLst/>
              <a:rect l="0" t="0" r="0" b="0"/>
              <a:pathLst>
                <a:path w="65314" h="141385">
                  <a:moveTo>
                    <a:pt x="36738" y="47508"/>
                  </a:moveTo>
                  <a:lnTo>
                    <a:pt x="36738" y="47508"/>
                  </a:lnTo>
                  <a:lnTo>
                    <a:pt x="54347" y="29898"/>
                  </a:lnTo>
                  <a:lnTo>
                    <a:pt x="55361" y="23828"/>
                  </a:lnTo>
                  <a:lnTo>
                    <a:pt x="56562" y="22196"/>
                  </a:lnTo>
                  <a:lnTo>
                    <a:pt x="60718" y="20384"/>
                  </a:lnTo>
                  <a:lnTo>
                    <a:pt x="62251" y="18842"/>
                  </a:lnTo>
                  <a:lnTo>
                    <a:pt x="65277" y="9536"/>
                  </a:lnTo>
                  <a:lnTo>
                    <a:pt x="57109" y="1218"/>
                  </a:lnTo>
                  <a:lnTo>
                    <a:pt x="47703" y="0"/>
                  </a:lnTo>
                  <a:lnTo>
                    <a:pt x="47223" y="1020"/>
                  </a:lnTo>
                  <a:lnTo>
                    <a:pt x="46690" y="4974"/>
                  </a:lnTo>
                  <a:lnTo>
                    <a:pt x="45489" y="6452"/>
                  </a:lnTo>
                  <a:lnTo>
                    <a:pt x="33043" y="14076"/>
                  </a:lnTo>
                  <a:lnTo>
                    <a:pt x="29804" y="19596"/>
                  </a:lnTo>
                  <a:lnTo>
                    <a:pt x="27306" y="25578"/>
                  </a:lnTo>
                  <a:lnTo>
                    <a:pt x="21008" y="34895"/>
                  </a:lnTo>
                  <a:lnTo>
                    <a:pt x="9132" y="72027"/>
                  </a:lnTo>
                  <a:lnTo>
                    <a:pt x="7391" y="83231"/>
                  </a:lnTo>
                  <a:lnTo>
                    <a:pt x="0" y="106475"/>
                  </a:lnTo>
                  <a:lnTo>
                    <a:pt x="604" y="110102"/>
                  </a:lnTo>
                  <a:lnTo>
                    <a:pt x="7806" y="131316"/>
                  </a:lnTo>
                  <a:lnTo>
                    <a:pt x="8983" y="131955"/>
                  </a:lnTo>
                  <a:lnTo>
                    <a:pt x="13113" y="132665"/>
                  </a:lnTo>
                  <a:lnTo>
                    <a:pt x="14638" y="133913"/>
                  </a:lnTo>
                  <a:lnTo>
                    <a:pt x="16332" y="138121"/>
                  </a:lnTo>
                  <a:lnTo>
                    <a:pt x="18901" y="139667"/>
                  </a:lnTo>
                  <a:lnTo>
                    <a:pt x="27399" y="141384"/>
                  </a:lnTo>
                  <a:lnTo>
                    <a:pt x="35409" y="139325"/>
                  </a:lnTo>
                  <a:lnTo>
                    <a:pt x="65313" y="123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SMARTInkShape-996"/>
            <p:cNvSpPr/>
            <p:nvPr>
              <p:custDataLst>
                <p:tags r:id="rId131"/>
              </p:custDataLst>
            </p:nvPr>
          </p:nvSpPr>
          <p:spPr>
            <a:xfrm>
              <a:off x="5505450" y="3773390"/>
              <a:ext cx="100657" cy="103286"/>
            </a:xfrm>
            <a:custGeom>
              <a:avLst/>
              <a:gdLst/>
              <a:ahLst/>
              <a:cxnLst/>
              <a:rect l="0" t="0" r="0" b="0"/>
              <a:pathLst>
                <a:path w="100657" h="103286">
                  <a:moveTo>
                    <a:pt x="0" y="55660"/>
                  </a:moveTo>
                  <a:lnTo>
                    <a:pt x="0" y="55660"/>
                  </a:lnTo>
                  <a:lnTo>
                    <a:pt x="0" y="46528"/>
                  </a:lnTo>
                  <a:lnTo>
                    <a:pt x="8201" y="46169"/>
                  </a:lnTo>
                  <a:lnTo>
                    <a:pt x="8642" y="47216"/>
                  </a:lnTo>
                  <a:lnTo>
                    <a:pt x="9525" y="93589"/>
                  </a:lnTo>
                  <a:lnTo>
                    <a:pt x="9525" y="98270"/>
                  </a:lnTo>
                  <a:lnTo>
                    <a:pt x="10583" y="99942"/>
                  </a:lnTo>
                  <a:lnTo>
                    <a:pt x="12347" y="101056"/>
                  </a:lnTo>
                  <a:lnTo>
                    <a:pt x="19016" y="103274"/>
                  </a:lnTo>
                  <a:lnTo>
                    <a:pt x="19050" y="56915"/>
                  </a:lnTo>
                  <a:lnTo>
                    <a:pt x="19050" y="33824"/>
                  </a:lnTo>
                  <a:lnTo>
                    <a:pt x="21872" y="27257"/>
                  </a:lnTo>
                  <a:lnTo>
                    <a:pt x="25595" y="20812"/>
                  </a:lnTo>
                  <a:lnTo>
                    <a:pt x="28183" y="9927"/>
                  </a:lnTo>
                  <a:lnTo>
                    <a:pt x="33515" y="3539"/>
                  </a:lnTo>
                  <a:lnTo>
                    <a:pt x="38883" y="745"/>
                  </a:lnTo>
                  <a:lnTo>
                    <a:pt x="41798" y="0"/>
                  </a:lnTo>
                  <a:lnTo>
                    <a:pt x="43740" y="562"/>
                  </a:lnTo>
                  <a:lnTo>
                    <a:pt x="45036" y="1995"/>
                  </a:lnTo>
                  <a:lnTo>
                    <a:pt x="45899" y="4008"/>
                  </a:lnTo>
                  <a:lnTo>
                    <a:pt x="47532" y="5351"/>
                  </a:lnTo>
                  <a:lnTo>
                    <a:pt x="57759" y="10327"/>
                  </a:lnTo>
                  <a:lnTo>
                    <a:pt x="79778" y="30692"/>
                  </a:lnTo>
                  <a:lnTo>
                    <a:pt x="83082" y="36802"/>
                  </a:lnTo>
                  <a:lnTo>
                    <a:pt x="86435" y="52510"/>
                  </a:lnTo>
                  <a:lnTo>
                    <a:pt x="93195" y="65190"/>
                  </a:lnTo>
                  <a:lnTo>
                    <a:pt x="94844" y="72829"/>
                  </a:lnTo>
                  <a:lnTo>
                    <a:pt x="100186" y="79209"/>
                  </a:lnTo>
                  <a:lnTo>
                    <a:pt x="100656" y="81943"/>
                  </a:lnTo>
                  <a:lnTo>
                    <a:pt x="99912" y="84824"/>
                  </a:lnTo>
                  <a:lnTo>
                    <a:pt x="97323" y="90847"/>
                  </a:lnTo>
                  <a:lnTo>
                    <a:pt x="95250" y="103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SMARTInkShape-997"/>
            <p:cNvSpPr/>
            <p:nvPr>
              <p:custDataLst>
                <p:tags r:id="rId132"/>
              </p:custDataLst>
            </p:nvPr>
          </p:nvSpPr>
          <p:spPr>
            <a:xfrm>
              <a:off x="5372217" y="3771900"/>
              <a:ext cx="114184" cy="142718"/>
            </a:xfrm>
            <a:custGeom>
              <a:avLst/>
              <a:gdLst/>
              <a:ahLst/>
              <a:cxnLst/>
              <a:rect l="0" t="0" r="0" b="0"/>
              <a:pathLst>
                <a:path w="114184" h="142718">
                  <a:moveTo>
                    <a:pt x="28458" y="0"/>
                  </a:moveTo>
                  <a:lnTo>
                    <a:pt x="28458" y="0"/>
                  </a:lnTo>
                  <a:lnTo>
                    <a:pt x="11125" y="0"/>
                  </a:lnTo>
                  <a:lnTo>
                    <a:pt x="10553" y="1058"/>
                  </a:lnTo>
                  <a:lnTo>
                    <a:pt x="9453" y="14189"/>
                  </a:lnTo>
                  <a:lnTo>
                    <a:pt x="8379" y="15809"/>
                  </a:lnTo>
                  <a:lnTo>
                    <a:pt x="6606" y="16890"/>
                  </a:lnTo>
                  <a:lnTo>
                    <a:pt x="4365" y="17610"/>
                  </a:lnTo>
                  <a:lnTo>
                    <a:pt x="2870" y="19148"/>
                  </a:lnTo>
                  <a:lnTo>
                    <a:pt x="1211" y="23680"/>
                  </a:lnTo>
                  <a:lnTo>
                    <a:pt x="0" y="41403"/>
                  </a:lnTo>
                  <a:lnTo>
                    <a:pt x="1019" y="43477"/>
                  </a:lnTo>
                  <a:lnTo>
                    <a:pt x="2757" y="44860"/>
                  </a:lnTo>
                  <a:lnTo>
                    <a:pt x="4974" y="45781"/>
                  </a:lnTo>
                  <a:lnTo>
                    <a:pt x="6452" y="48513"/>
                  </a:lnTo>
                  <a:lnTo>
                    <a:pt x="9236" y="75787"/>
                  </a:lnTo>
                  <a:lnTo>
                    <a:pt x="9374" y="88818"/>
                  </a:lnTo>
                  <a:lnTo>
                    <a:pt x="12215" y="95214"/>
                  </a:lnTo>
                  <a:lnTo>
                    <a:pt x="14454" y="98401"/>
                  </a:lnTo>
                  <a:lnTo>
                    <a:pt x="19108" y="116608"/>
                  </a:lnTo>
                  <a:lnTo>
                    <a:pt x="21165" y="119013"/>
                  </a:lnTo>
                  <a:lnTo>
                    <a:pt x="23595" y="120617"/>
                  </a:lnTo>
                  <a:lnTo>
                    <a:pt x="25217" y="122744"/>
                  </a:lnTo>
                  <a:lnTo>
                    <a:pt x="27017" y="127931"/>
                  </a:lnTo>
                  <a:lnTo>
                    <a:pt x="28031" y="136801"/>
                  </a:lnTo>
                  <a:lnTo>
                    <a:pt x="29232" y="138826"/>
                  </a:lnTo>
                  <a:lnTo>
                    <a:pt x="31090" y="140175"/>
                  </a:lnTo>
                  <a:lnTo>
                    <a:pt x="36622" y="142342"/>
                  </a:lnTo>
                  <a:lnTo>
                    <a:pt x="42636" y="142717"/>
                  </a:lnTo>
                  <a:lnTo>
                    <a:pt x="48165" y="139983"/>
                  </a:lnTo>
                  <a:lnTo>
                    <a:pt x="55281" y="134660"/>
                  </a:lnTo>
                  <a:lnTo>
                    <a:pt x="56255" y="131110"/>
                  </a:lnTo>
                  <a:lnTo>
                    <a:pt x="56514" y="128682"/>
                  </a:lnTo>
                  <a:lnTo>
                    <a:pt x="59625" y="123161"/>
                  </a:lnTo>
                  <a:lnTo>
                    <a:pt x="61936" y="120208"/>
                  </a:lnTo>
                  <a:lnTo>
                    <a:pt x="64504" y="111281"/>
                  </a:lnTo>
                  <a:lnTo>
                    <a:pt x="66703" y="101317"/>
                  </a:lnTo>
                  <a:lnTo>
                    <a:pt x="73917" y="86296"/>
                  </a:lnTo>
                  <a:lnTo>
                    <a:pt x="85591" y="38777"/>
                  </a:lnTo>
                  <a:lnTo>
                    <a:pt x="85608" y="38140"/>
                  </a:lnTo>
                  <a:lnTo>
                    <a:pt x="85608" y="74358"/>
                  </a:lnTo>
                  <a:lnTo>
                    <a:pt x="92153" y="83440"/>
                  </a:lnTo>
                  <a:lnTo>
                    <a:pt x="94250" y="92339"/>
                  </a:lnTo>
                  <a:lnTo>
                    <a:pt x="94741" y="98542"/>
                  </a:lnTo>
                  <a:lnTo>
                    <a:pt x="95929" y="100620"/>
                  </a:lnTo>
                  <a:lnTo>
                    <a:pt x="97781" y="102005"/>
                  </a:lnTo>
                  <a:lnTo>
                    <a:pt x="100073" y="102928"/>
                  </a:lnTo>
                  <a:lnTo>
                    <a:pt x="101602" y="104603"/>
                  </a:lnTo>
                  <a:lnTo>
                    <a:pt x="103300" y="109284"/>
                  </a:lnTo>
                  <a:lnTo>
                    <a:pt x="104810" y="110956"/>
                  </a:lnTo>
                  <a:lnTo>
                    <a:pt x="114183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SMARTInkShape-998"/>
            <p:cNvSpPr/>
            <p:nvPr>
              <p:custDataLst>
                <p:tags r:id="rId133"/>
              </p:custDataLst>
            </p:nvPr>
          </p:nvSpPr>
          <p:spPr>
            <a:xfrm>
              <a:off x="5229259" y="3829050"/>
              <a:ext cx="85692" cy="28576"/>
            </a:xfrm>
            <a:custGeom>
              <a:avLst/>
              <a:gdLst/>
              <a:ahLst/>
              <a:cxnLst/>
              <a:rect l="0" t="0" r="0" b="0"/>
              <a:pathLst>
                <a:path w="85692" h="28576">
                  <a:moveTo>
                    <a:pt x="9491" y="28575"/>
                  </a:moveTo>
                  <a:lnTo>
                    <a:pt x="9491" y="28575"/>
                  </a:lnTo>
                  <a:lnTo>
                    <a:pt x="0" y="19084"/>
                  </a:lnTo>
                  <a:lnTo>
                    <a:pt x="8170" y="10852"/>
                  </a:lnTo>
                  <a:lnTo>
                    <a:pt x="14156" y="9918"/>
                  </a:lnTo>
                  <a:lnTo>
                    <a:pt x="22633" y="9642"/>
                  </a:lnTo>
                  <a:lnTo>
                    <a:pt x="28737" y="6755"/>
                  </a:lnTo>
                  <a:lnTo>
                    <a:pt x="34978" y="3002"/>
                  </a:lnTo>
                  <a:lnTo>
                    <a:pt x="47608" y="593"/>
                  </a:lnTo>
                  <a:lnTo>
                    <a:pt x="8569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SMARTInkShape-999"/>
            <p:cNvSpPr/>
            <p:nvPr>
              <p:custDataLst>
                <p:tags r:id="rId134"/>
              </p:custDataLst>
            </p:nvPr>
          </p:nvSpPr>
          <p:spPr>
            <a:xfrm>
              <a:off x="5286375" y="3581803"/>
              <a:ext cx="85726" cy="361548"/>
            </a:xfrm>
            <a:custGeom>
              <a:avLst/>
              <a:gdLst/>
              <a:ahLst/>
              <a:cxnLst/>
              <a:rect l="0" t="0" r="0" b="0"/>
              <a:pathLst>
                <a:path w="85726" h="361548">
                  <a:moveTo>
                    <a:pt x="85725" y="37697"/>
                  </a:moveTo>
                  <a:lnTo>
                    <a:pt x="85725" y="37697"/>
                  </a:lnTo>
                  <a:lnTo>
                    <a:pt x="58601" y="10573"/>
                  </a:lnTo>
                  <a:lnTo>
                    <a:pt x="52523" y="9552"/>
                  </a:lnTo>
                  <a:lnTo>
                    <a:pt x="50890" y="8350"/>
                  </a:lnTo>
                  <a:lnTo>
                    <a:pt x="48270" y="1640"/>
                  </a:lnTo>
                  <a:lnTo>
                    <a:pt x="48055" y="959"/>
                  </a:lnTo>
                  <a:lnTo>
                    <a:pt x="44994" y="202"/>
                  </a:lnTo>
                  <a:lnTo>
                    <a:pt x="42695" y="0"/>
                  </a:lnTo>
                  <a:lnTo>
                    <a:pt x="41165" y="924"/>
                  </a:lnTo>
                  <a:lnTo>
                    <a:pt x="40143" y="2599"/>
                  </a:lnTo>
                  <a:lnTo>
                    <a:pt x="39462" y="4773"/>
                  </a:lnTo>
                  <a:lnTo>
                    <a:pt x="37950" y="6223"/>
                  </a:lnTo>
                  <a:lnTo>
                    <a:pt x="30019" y="8740"/>
                  </a:lnTo>
                  <a:lnTo>
                    <a:pt x="29217" y="11775"/>
                  </a:lnTo>
                  <a:lnTo>
                    <a:pt x="29003" y="14065"/>
                  </a:lnTo>
                  <a:lnTo>
                    <a:pt x="25943" y="19433"/>
                  </a:lnTo>
                  <a:lnTo>
                    <a:pt x="22112" y="25346"/>
                  </a:lnTo>
                  <a:lnTo>
                    <a:pt x="18900" y="34625"/>
                  </a:lnTo>
                  <a:lnTo>
                    <a:pt x="12773" y="45136"/>
                  </a:lnTo>
                  <a:lnTo>
                    <a:pt x="1451" y="91838"/>
                  </a:lnTo>
                  <a:lnTo>
                    <a:pt x="85" y="136132"/>
                  </a:lnTo>
                  <a:lnTo>
                    <a:pt x="5" y="183395"/>
                  </a:lnTo>
                  <a:lnTo>
                    <a:pt x="0" y="227608"/>
                  </a:lnTo>
                  <a:lnTo>
                    <a:pt x="0" y="273785"/>
                  </a:lnTo>
                  <a:lnTo>
                    <a:pt x="1058" y="287616"/>
                  </a:lnTo>
                  <a:lnTo>
                    <a:pt x="9263" y="329402"/>
                  </a:lnTo>
                  <a:lnTo>
                    <a:pt x="9525" y="3615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6" name="SMARTInkShape-Group216"/>
          <p:cNvGrpSpPr/>
          <p:nvPr/>
        </p:nvGrpSpPr>
        <p:grpSpPr>
          <a:xfrm>
            <a:off x="3638550" y="3686929"/>
            <a:ext cx="1295391" cy="408643"/>
            <a:chOff x="3638550" y="3686929"/>
            <a:chExt cx="1295391" cy="408643"/>
          </a:xfrm>
        </p:grpSpPr>
        <p:sp>
          <p:nvSpPr>
            <p:cNvPr id="377" name="SMARTInkShape-1000"/>
            <p:cNvSpPr/>
            <p:nvPr>
              <p:custDataLst>
                <p:tags r:id="rId114"/>
              </p:custDataLst>
            </p:nvPr>
          </p:nvSpPr>
          <p:spPr>
            <a:xfrm>
              <a:off x="4905375" y="3773223"/>
              <a:ext cx="28566" cy="141553"/>
            </a:xfrm>
            <a:custGeom>
              <a:avLst/>
              <a:gdLst/>
              <a:ahLst/>
              <a:cxnLst/>
              <a:rect l="0" t="0" r="0" b="0"/>
              <a:pathLst>
                <a:path w="28566" h="141553">
                  <a:moveTo>
                    <a:pt x="9525" y="17727"/>
                  </a:moveTo>
                  <a:lnTo>
                    <a:pt x="9525" y="17727"/>
                  </a:lnTo>
                  <a:lnTo>
                    <a:pt x="18658" y="8595"/>
                  </a:lnTo>
                  <a:lnTo>
                    <a:pt x="18972" y="2792"/>
                  </a:lnTo>
                  <a:lnTo>
                    <a:pt x="19050" y="8195"/>
                  </a:lnTo>
                  <a:lnTo>
                    <a:pt x="10849" y="0"/>
                  </a:lnTo>
                  <a:lnTo>
                    <a:pt x="10408" y="617"/>
                  </a:lnTo>
                  <a:lnTo>
                    <a:pt x="9641" y="6994"/>
                  </a:lnTo>
                  <a:lnTo>
                    <a:pt x="1334" y="16297"/>
                  </a:lnTo>
                  <a:lnTo>
                    <a:pt x="395" y="22360"/>
                  </a:lnTo>
                  <a:lnTo>
                    <a:pt x="2997" y="27900"/>
                  </a:lnTo>
                  <a:lnTo>
                    <a:pt x="8236" y="35023"/>
                  </a:lnTo>
                  <a:lnTo>
                    <a:pt x="9270" y="44035"/>
                  </a:lnTo>
                  <a:lnTo>
                    <a:pt x="9412" y="49880"/>
                  </a:lnTo>
                  <a:lnTo>
                    <a:pt x="12297" y="56006"/>
                  </a:lnTo>
                  <a:lnTo>
                    <a:pt x="16049" y="62257"/>
                  </a:lnTo>
                  <a:lnTo>
                    <a:pt x="18457" y="74893"/>
                  </a:lnTo>
                  <a:lnTo>
                    <a:pt x="18655" y="78062"/>
                  </a:lnTo>
                  <a:lnTo>
                    <a:pt x="19845" y="80176"/>
                  </a:lnTo>
                  <a:lnTo>
                    <a:pt x="21696" y="81585"/>
                  </a:lnTo>
                  <a:lnTo>
                    <a:pt x="23989" y="82523"/>
                  </a:lnTo>
                  <a:lnTo>
                    <a:pt x="25518" y="84208"/>
                  </a:lnTo>
                  <a:lnTo>
                    <a:pt x="27217" y="88902"/>
                  </a:lnTo>
                  <a:lnTo>
                    <a:pt x="28565" y="125687"/>
                  </a:lnTo>
                  <a:lnTo>
                    <a:pt x="27510" y="127801"/>
                  </a:lnTo>
                  <a:lnTo>
                    <a:pt x="25748" y="129209"/>
                  </a:lnTo>
                  <a:lnTo>
                    <a:pt x="23515" y="130148"/>
                  </a:lnTo>
                  <a:lnTo>
                    <a:pt x="22027" y="131833"/>
                  </a:lnTo>
                  <a:lnTo>
                    <a:pt x="20373" y="136527"/>
                  </a:lnTo>
                  <a:lnTo>
                    <a:pt x="18874" y="138202"/>
                  </a:lnTo>
                  <a:lnTo>
                    <a:pt x="10965" y="141111"/>
                  </a:lnTo>
                  <a:lnTo>
                    <a:pt x="0" y="1415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SMARTInkShape-1001"/>
            <p:cNvSpPr/>
            <p:nvPr>
              <p:custDataLst>
                <p:tags r:id="rId115"/>
              </p:custDataLst>
            </p:nvPr>
          </p:nvSpPr>
          <p:spPr>
            <a:xfrm>
              <a:off x="4791113" y="3781429"/>
              <a:ext cx="56707" cy="133336"/>
            </a:xfrm>
            <a:custGeom>
              <a:avLst/>
              <a:gdLst/>
              <a:ahLst/>
              <a:cxnLst/>
              <a:rect l="0" t="0" r="0" b="0"/>
              <a:pathLst>
                <a:path w="56707" h="133336">
                  <a:moveTo>
                    <a:pt x="38062" y="28571"/>
                  </a:moveTo>
                  <a:lnTo>
                    <a:pt x="38062" y="28571"/>
                  </a:lnTo>
                  <a:lnTo>
                    <a:pt x="38062" y="20370"/>
                  </a:lnTo>
                  <a:lnTo>
                    <a:pt x="31516" y="11703"/>
                  </a:lnTo>
                  <a:lnTo>
                    <a:pt x="29861" y="5905"/>
                  </a:lnTo>
                  <a:lnTo>
                    <a:pt x="28361" y="3935"/>
                  </a:lnTo>
                  <a:lnTo>
                    <a:pt x="20452" y="515"/>
                  </a:lnTo>
                  <a:lnTo>
                    <a:pt x="1413" y="0"/>
                  </a:lnTo>
                  <a:lnTo>
                    <a:pt x="929" y="1057"/>
                  </a:lnTo>
                  <a:lnTo>
                    <a:pt x="0" y="14185"/>
                  </a:lnTo>
                  <a:lnTo>
                    <a:pt x="1046" y="15806"/>
                  </a:lnTo>
                  <a:lnTo>
                    <a:pt x="2801" y="16886"/>
                  </a:lnTo>
                  <a:lnTo>
                    <a:pt x="5030" y="17606"/>
                  </a:lnTo>
                  <a:lnTo>
                    <a:pt x="6515" y="19144"/>
                  </a:lnTo>
                  <a:lnTo>
                    <a:pt x="11723" y="29218"/>
                  </a:lnTo>
                  <a:lnTo>
                    <a:pt x="25274" y="45354"/>
                  </a:lnTo>
                  <a:lnTo>
                    <a:pt x="28628" y="54240"/>
                  </a:lnTo>
                  <a:lnTo>
                    <a:pt x="44956" y="76212"/>
                  </a:lnTo>
                  <a:lnTo>
                    <a:pt x="48299" y="92073"/>
                  </a:lnTo>
                  <a:lnTo>
                    <a:pt x="55058" y="104771"/>
                  </a:lnTo>
                  <a:lnTo>
                    <a:pt x="56706" y="117471"/>
                  </a:lnTo>
                  <a:lnTo>
                    <a:pt x="55783" y="119588"/>
                  </a:lnTo>
                  <a:lnTo>
                    <a:pt x="54109" y="120999"/>
                  </a:lnTo>
                  <a:lnTo>
                    <a:pt x="51935" y="121939"/>
                  </a:lnTo>
                  <a:lnTo>
                    <a:pt x="50486" y="123625"/>
                  </a:lnTo>
                  <a:lnTo>
                    <a:pt x="48876" y="128320"/>
                  </a:lnTo>
                  <a:lnTo>
                    <a:pt x="47387" y="129995"/>
                  </a:lnTo>
                  <a:lnTo>
                    <a:pt x="38488" y="133215"/>
                  </a:lnTo>
                  <a:lnTo>
                    <a:pt x="29898" y="133335"/>
                  </a:lnTo>
                  <a:lnTo>
                    <a:pt x="29445" y="132281"/>
                  </a:lnTo>
                  <a:lnTo>
                    <a:pt x="28537" y="123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SMARTInkShape-1002"/>
            <p:cNvSpPr/>
            <p:nvPr>
              <p:custDataLst>
                <p:tags r:id="rId116"/>
              </p:custDataLst>
            </p:nvPr>
          </p:nvSpPr>
          <p:spPr>
            <a:xfrm>
              <a:off x="4638686" y="3800906"/>
              <a:ext cx="123815" cy="104345"/>
            </a:xfrm>
            <a:custGeom>
              <a:avLst/>
              <a:gdLst/>
              <a:ahLst/>
              <a:cxnLst/>
              <a:rect l="0" t="0" r="0" b="0"/>
              <a:pathLst>
                <a:path w="123815" h="104345">
                  <a:moveTo>
                    <a:pt x="66664" y="56719"/>
                  </a:moveTo>
                  <a:lnTo>
                    <a:pt x="66664" y="56719"/>
                  </a:lnTo>
                  <a:lnTo>
                    <a:pt x="66664" y="14085"/>
                  </a:lnTo>
                  <a:lnTo>
                    <a:pt x="65606" y="12421"/>
                  </a:lnTo>
                  <a:lnTo>
                    <a:pt x="63842" y="11312"/>
                  </a:lnTo>
                  <a:lnTo>
                    <a:pt x="61607" y="10573"/>
                  </a:lnTo>
                  <a:lnTo>
                    <a:pt x="49331" y="1023"/>
                  </a:lnTo>
                  <a:lnTo>
                    <a:pt x="43066" y="0"/>
                  </a:lnTo>
                  <a:lnTo>
                    <a:pt x="41408" y="915"/>
                  </a:lnTo>
                  <a:lnTo>
                    <a:pt x="40301" y="2582"/>
                  </a:lnTo>
                  <a:lnTo>
                    <a:pt x="39564" y="4753"/>
                  </a:lnTo>
                  <a:lnTo>
                    <a:pt x="38013" y="6200"/>
                  </a:lnTo>
                  <a:lnTo>
                    <a:pt x="27922" y="11345"/>
                  </a:lnTo>
                  <a:lnTo>
                    <a:pt x="15737" y="22239"/>
                  </a:lnTo>
                  <a:lnTo>
                    <a:pt x="12280" y="28341"/>
                  </a:lnTo>
                  <a:lnTo>
                    <a:pt x="9685" y="34582"/>
                  </a:lnTo>
                  <a:lnTo>
                    <a:pt x="3332" y="44045"/>
                  </a:lnTo>
                  <a:lnTo>
                    <a:pt x="979" y="53551"/>
                  </a:lnTo>
                  <a:lnTo>
                    <a:pt x="0" y="92545"/>
                  </a:lnTo>
                  <a:lnTo>
                    <a:pt x="5049" y="99202"/>
                  </a:lnTo>
                  <a:lnTo>
                    <a:pt x="10352" y="102058"/>
                  </a:lnTo>
                  <a:lnTo>
                    <a:pt x="26732" y="104210"/>
                  </a:lnTo>
                  <a:lnTo>
                    <a:pt x="33077" y="104304"/>
                  </a:lnTo>
                  <a:lnTo>
                    <a:pt x="34748" y="103259"/>
                  </a:lnTo>
                  <a:lnTo>
                    <a:pt x="35861" y="101504"/>
                  </a:lnTo>
                  <a:lnTo>
                    <a:pt x="36604" y="99276"/>
                  </a:lnTo>
                  <a:lnTo>
                    <a:pt x="42705" y="91083"/>
                  </a:lnTo>
                  <a:lnTo>
                    <a:pt x="48255" y="87867"/>
                  </a:lnTo>
                  <a:lnTo>
                    <a:pt x="51216" y="87009"/>
                  </a:lnTo>
                  <a:lnTo>
                    <a:pt x="53190" y="85380"/>
                  </a:lnTo>
                  <a:lnTo>
                    <a:pt x="64447" y="66063"/>
                  </a:lnTo>
                  <a:lnTo>
                    <a:pt x="65186" y="62948"/>
                  </a:lnTo>
                  <a:lnTo>
                    <a:pt x="76061" y="47358"/>
                  </a:lnTo>
                  <a:lnTo>
                    <a:pt x="84379" y="47208"/>
                  </a:lnTo>
                  <a:lnTo>
                    <a:pt x="84824" y="48262"/>
                  </a:lnTo>
                  <a:lnTo>
                    <a:pt x="85318" y="52255"/>
                  </a:lnTo>
                  <a:lnTo>
                    <a:pt x="88360" y="57557"/>
                  </a:lnTo>
                  <a:lnTo>
                    <a:pt x="93881" y="64528"/>
                  </a:lnTo>
                  <a:lnTo>
                    <a:pt x="94971" y="73509"/>
                  </a:lnTo>
                  <a:lnTo>
                    <a:pt x="95120" y="79351"/>
                  </a:lnTo>
                  <a:lnTo>
                    <a:pt x="98008" y="85475"/>
                  </a:lnTo>
                  <a:lnTo>
                    <a:pt x="101761" y="91724"/>
                  </a:lnTo>
                  <a:lnTo>
                    <a:pt x="103430" y="98030"/>
                  </a:lnTo>
                  <a:lnTo>
                    <a:pt x="104933" y="100135"/>
                  </a:lnTo>
                  <a:lnTo>
                    <a:pt x="106993" y="101538"/>
                  </a:lnTo>
                  <a:lnTo>
                    <a:pt x="114949" y="103513"/>
                  </a:lnTo>
                  <a:lnTo>
                    <a:pt x="123814" y="1043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SMARTInkShape-1003"/>
            <p:cNvSpPr/>
            <p:nvPr>
              <p:custDataLst>
                <p:tags r:id="rId117"/>
              </p:custDataLst>
            </p:nvPr>
          </p:nvSpPr>
          <p:spPr>
            <a:xfrm>
              <a:off x="4429125" y="3800524"/>
              <a:ext cx="171451" cy="123336"/>
            </a:xfrm>
            <a:custGeom>
              <a:avLst/>
              <a:gdLst/>
              <a:ahLst/>
              <a:cxnLst/>
              <a:rect l="0" t="0" r="0" b="0"/>
              <a:pathLst>
                <a:path w="171451" h="123336">
                  <a:moveTo>
                    <a:pt x="0" y="19001"/>
                  </a:moveTo>
                  <a:lnTo>
                    <a:pt x="0" y="19001"/>
                  </a:lnTo>
                  <a:lnTo>
                    <a:pt x="9133" y="9869"/>
                  </a:lnTo>
                  <a:lnTo>
                    <a:pt x="9408" y="14649"/>
                  </a:lnTo>
                  <a:lnTo>
                    <a:pt x="10506" y="16100"/>
                  </a:lnTo>
                  <a:lnTo>
                    <a:pt x="17716" y="18618"/>
                  </a:lnTo>
                  <a:lnTo>
                    <a:pt x="18457" y="21653"/>
                  </a:lnTo>
                  <a:lnTo>
                    <a:pt x="18655" y="23944"/>
                  </a:lnTo>
                  <a:lnTo>
                    <a:pt x="21696" y="29312"/>
                  </a:lnTo>
                  <a:lnTo>
                    <a:pt x="23989" y="32225"/>
                  </a:lnTo>
                  <a:lnTo>
                    <a:pt x="26537" y="41106"/>
                  </a:lnTo>
                  <a:lnTo>
                    <a:pt x="28559" y="85626"/>
                  </a:lnTo>
                  <a:lnTo>
                    <a:pt x="28575" y="123335"/>
                  </a:lnTo>
                  <a:lnTo>
                    <a:pt x="28575" y="118589"/>
                  </a:lnTo>
                  <a:lnTo>
                    <a:pt x="31397" y="113357"/>
                  </a:lnTo>
                  <a:lnTo>
                    <a:pt x="36776" y="106431"/>
                  </a:lnTo>
                  <a:lnTo>
                    <a:pt x="37708" y="100174"/>
                  </a:lnTo>
                  <a:lnTo>
                    <a:pt x="38066" y="74179"/>
                  </a:lnTo>
                  <a:lnTo>
                    <a:pt x="40907" y="67160"/>
                  </a:lnTo>
                  <a:lnTo>
                    <a:pt x="43147" y="63807"/>
                  </a:lnTo>
                  <a:lnTo>
                    <a:pt x="46298" y="48975"/>
                  </a:lnTo>
                  <a:lnTo>
                    <a:pt x="48421" y="32604"/>
                  </a:lnTo>
                  <a:lnTo>
                    <a:pt x="57031" y="19177"/>
                  </a:lnTo>
                  <a:lnTo>
                    <a:pt x="62171" y="19053"/>
                  </a:lnTo>
                  <a:lnTo>
                    <a:pt x="63672" y="20094"/>
                  </a:lnTo>
                  <a:lnTo>
                    <a:pt x="64674" y="21847"/>
                  </a:lnTo>
                  <a:lnTo>
                    <a:pt x="66280" y="32263"/>
                  </a:lnTo>
                  <a:lnTo>
                    <a:pt x="66558" y="41393"/>
                  </a:lnTo>
                  <a:lnTo>
                    <a:pt x="69445" y="47650"/>
                  </a:lnTo>
                  <a:lnTo>
                    <a:pt x="73197" y="53959"/>
                  </a:lnTo>
                  <a:lnTo>
                    <a:pt x="75607" y="66633"/>
                  </a:lnTo>
                  <a:lnTo>
                    <a:pt x="76083" y="74270"/>
                  </a:lnTo>
                  <a:lnTo>
                    <a:pt x="85690" y="85637"/>
                  </a:lnTo>
                  <a:lnTo>
                    <a:pt x="93923" y="77472"/>
                  </a:lnTo>
                  <a:lnTo>
                    <a:pt x="94857" y="71486"/>
                  </a:lnTo>
                  <a:lnTo>
                    <a:pt x="96286" y="44118"/>
                  </a:lnTo>
                  <a:lnTo>
                    <a:pt x="107007" y="19170"/>
                  </a:lnTo>
                  <a:lnTo>
                    <a:pt x="122074" y="1842"/>
                  </a:lnTo>
                  <a:lnTo>
                    <a:pt x="125869" y="792"/>
                  </a:lnTo>
                  <a:lnTo>
                    <a:pt x="137969" y="0"/>
                  </a:lnTo>
                  <a:lnTo>
                    <a:pt x="139604" y="1042"/>
                  </a:lnTo>
                  <a:lnTo>
                    <a:pt x="140695" y="2795"/>
                  </a:lnTo>
                  <a:lnTo>
                    <a:pt x="141422" y="5022"/>
                  </a:lnTo>
                  <a:lnTo>
                    <a:pt x="150223" y="19251"/>
                  </a:lnTo>
                  <a:lnTo>
                    <a:pt x="153172" y="34909"/>
                  </a:lnTo>
                  <a:lnTo>
                    <a:pt x="159882" y="47583"/>
                  </a:lnTo>
                  <a:lnTo>
                    <a:pt x="166946" y="92583"/>
                  </a:lnTo>
                  <a:lnTo>
                    <a:pt x="171450" y="1047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SMARTInkShape-1004"/>
            <p:cNvSpPr/>
            <p:nvPr>
              <p:custDataLst>
                <p:tags r:id="rId118"/>
              </p:custDataLst>
            </p:nvPr>
          </p:nvSpPr>
          <p:spPr>
            <a:xfrm>
              <a:off x="4152900" y="3905250"/>
              <a:ext cx="66676" cy="9526"/>
            </a:xfrm>
            <a:custGeom>
              <a:avLst/>
              <a:gdLst/>
              <a:ahLst/>
              <a:cxnLst/>
              <a:rect l="0" t="0" r="0" b="0"/>
              <a:pathLst>
                <a:path w="66676" h="9526">
                  <a:moveTo>
                    <a:pt x="0" y="0"/>
                  </a:moveTo>
                  <a:lnTo>
                    <a:pt x="0" y="0"/>
                  </a:lnTo>
                  <a:lnTo>
                    <a:pt x="18899" y="0"/>
                  </a:lnTo>
                  <a:lnTo>
                    <a:pt x="29118" y="5057"/>
                  </a:lnTo>
                  <a:lnTo>
                    <a:pt x="6667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SMARTInkShape-1005"/>
            <p:cNvSpPr/>
            <p:nvPr>
              <p:custDataLst>
                <p:tags r:id="rId119"/>
              </p:custDataLst>
            </p:nvPr>
          </p:nvSpPr>
          <p:spPr>
            <a:xfrm>
              <a:off x="4029075" y="3686929"/>
              <a:ext cx="85713" cy="246886"/>
            </a:xfrm>
            <a:custGeom>
              <a:avLst/>
              <a:gdLst/>
              <a:ahLst/>
              <a:cxnLst/>
              <a:rect l="0" t="0" r="0" b="0"/>
              <a:pathLst>
                <a:path w="85713" h="246886">
                  <a:moveTo>
                    <a:pt x="0" y="56396"/>
                  </a:moveTo>
                  <a:lnTo>
                    <a:pt x="0" y="56396"/>
                  </a:lnTo>
                  <a:lnTo>
                    <a:pt x="5057" y="56396"/>
                  </a:lnTo>
                  <a:lnTo>
                    <a:pt x="6546" y="55338"/>
                  </a:lnTo>
                  <a:lnTo>
                    <a:pt x="7539" y="53574"/>
                  </a:lnTo>
                  <a:lnTo>
                    <a:pt x="9408" y="39063"/>
                  </a:lnTo>
                  <a:lnTo>
                    <a:pt x="9522" y="1792"/>
                  </a:lnTo>
                  <a:lnTo>
                    <a:pt x="10582" y="943"/>
                  </a:lnTo>
                  <a:lnTo>
                    <a:pt x="14581" y="0"/>
                  </a:lnTo>
                  <a:lnTo>
                    <a:pt x="16071" y="807"/>
                  </a:lnTo>
                  <a:lnTo>
                    <a:pt x="17064" y="2403"/>
                  </a:lnTo>
                  <a:lnTo>
                    <a:pt x="18461" y="9707"/>
                  </a:lnTo>
                  <a:lnTo>
                    <a:pt x="19016" y="31051"/>
                  </a:lnTo>
                  <a:lnTo>
                    <a:pt x="21857" y="37370"/>
                  </a:lnTo>
                  <a:lnTo>
                    <a:pt x="24097" y="40538"/>
                  </a:lnTo>
                  <a:lnTo>
                    <a:pt x="27248" y="55107"/>
                  </a:lnTo>
                  <a:lnTo>
                    <a:pt x="28497" y="97781"/>
                  </a:lnTo>
                  <a:lnTo>
                    <a:pt x="27510" y="135781"/>
                  </a:lnTo>
                  <a:lnTo>
                    <a:pt x="19932" y="173872"/>
                  </a:lnTo>
                  <a:lnTo>
                    <a:pt x="19060" y="221331"/>
                  </a:lnTo>
                  <a:lnTo>
                    <a:pt x="19050" y="227677"/>
                  </a:lnTo>
                  <a:lnTo>
                    <a:pt x="13993" y="222739"/>
                  </a:lnTo>
                  <a:lnTo>
                    <a:pt x="13562" y="221267"/>
                  </a:lnTo>
                  <a:lnTo>
                    <a:pt x="14333" y="220284"/>
                  </a:lnTo>
                  <a:lnTo>
                    <a:pt x="15906" y="219630"/>
                  </a:lnTo>
                  <a:lnTo>
                    <a:pt x="16954" y="218135"/>
                  </a:lnTo>
                  <a:lnTo>
                    <a:pt x="18429" y="210975"/>
                  </a:lnTo>
                  <a:lnTo>
                    <a:pt x="20092" y="174728"/>
                  </a:lnTo>
                  <a:lnTo>
                    <a:pt x="26650" y="164599"/>
                  </a:lnTo>
                  <a:lnTo>
                    <a:pt x="34237" y="154897"/>
                  </a:lnTo>
                  <a:lnTo>
                    <a:pt x="40159" y="142136"/>
                  </a:lnTo>
                  <a:lnTo>
                    <a:pt x="46150" y="134480"/>
                  </a:lnTo>
                  <a:lnTo>
                    <a:pt x="49792" y="133434"/>
                  </a:lnTo>
                  <a:lnTo>
                    <a:pt x="60753" y="132761"/>
                  </a:lnTo>
                  <a:lnTo>
                    <a:pt x="62727" y="133765"/>
                  </a:lnTo>
                  <a:lnTo>
                    <a:pt x="64043" y="135492"/>
                  </a:lnTo>
                  <a:lnTo>
                    <a:pt x="74176" y="156013"/>
                  </a:lnTo>
                  <a:lnTo>
                    <a:pt x="81833" y="166933"/>
                  </a:lnTo>
                  <a:lnTo>
                    <a:pt x="84572" y="176872"/>
                  </a:lnTo>
                  <a:lnTo>
                    <a:pt x="85712" y="211969"/>
                  </a:lnTo>
                  <a:lnTo>
                    <a:pt x="82897" y="218320"/>
                  </a:lnTo>
                  <a:lnTo>
                    <a:pt x="79177" y="224671"/>
                  </a:lnTo>
                  <a:lnTo>
                    <a:pt x="77523" y="231021"/>
                  </a:lnTo>
                  <a:lnTo>
                    <a:pt x="76024" y="233138"/>
                  </a:lnTo>
                  <a:lnTo>
                    <a:pt x="73966" y="234549"/>
                  </a:lnTo>
                  <a:lnTo>
                    <a:pt x="71536" y="235489"/>
                  </a:lnTo>
                  <a:lnTo>
                    <a:pt x="69915" y="237175"/>
                  </a:lnTo>
                  <a:lnTo>
                    <a:pt x="68115" y="241870"/>
                  </a:lnTo>
                  <a:lnTo>
                    <a:pt x="65518" y="243545"/>
                  </a:lnTo>
                  <a:lnTo>
                    <a:pt x="40246" y="246765"/>
                  </a:lnTo>
                  <a:lnTo>
                    <a:pt x="21887" y="246885"/>
                  </a:lnTo>
                  <a:lnTo>
                    <a:pt x="20941" y="245831"/>
                  </a:lnTo>
                  <a:lnTo>
                    <a:pt x="18552" y="239289"/>
                  </a:lnTo>
                  <a:lnTo>
                    <a:pt x="10923" y="229562"/>
                  </a:lnTo>
                  <a:lnTo>
                    <a:pt x="9525" y="218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SMARTInkShape-1006"/>
            <p:cNvSpPr/>
            <p:nvPr>
              <p:custDataLst>
                <p:tags r:id="rId120"/>
              </p:custDataLst>
            </p:nvPr>
          </p:nvSpPr>
          <p:spPr>
            <a:xfrm>
              <a:off x="3914789" y="3810000"/>
              <a:ext cx="66648" cy="95212"/>
            </a:xfrm>
            <a:custGeom>
              <a:avLst/>
              <a:gdLst/>
              <a:ahLst/>
              <a:cxnLst/>
              <a:rect l="0" t="0" r="0" b="0"/>
              <a:pathLst>
                <a:path w="66648" h="95212">
                  <a:moveTo>
                    <a:pt x="57136" y="19050"/>
                  </a:moveTo>
                  <a:lnTo>
                    <a:pt x="57136" y="19050"/>
                  </a:lnTo>
                  <a:lnTo>
                    <a:pt x="48935" y="19050"/>
                  </a:lnTo>
                  <a:lnTo>
                    <a:pt x="38212" y="9642"/>
                  </a:lnTo>
                  <a:lnTo>
                    <a:pt x="23900" y="9528"/>
                  </a:lnTo>
                  <a:lnTo>
                    <a:pt x="18376" y="12348"/>
                  </a:lnTo>
                  <a:lnTo>
                    <a:pt x="6206" y="22783"/>
                  </a:lnTo>
                  <a:lnTo>
                    <a:pt x="2751" y="28823"/>
                  </a:lnTo>
                  <a:lnTo>
                    <a:pt x="532" y="41324"/>
                  </a:lnTo>
                  <a:lnTo>
                    <a:pt x="0" y="69851"/>
                  </a:lnTo>
                  <a:lnTo>
                    <a:pt x="2815" y="76200"/>
                  </a:lnTo>
                  <a:lnTo>
                    <a:pt x="14175" y="90224"/>
                  </a:lnTo>
                  <a:lnTo>
                    <a:pt x="19698" y="93016"/>
                  </a:lnTo>
                  <a:lnTo>
                    <a:pt x="37916" y="95163"/>
                  </a:lnTo>
                  <a:lnTo>
                    <a:pt x="42596" y="95211"/>
                  </a:lnTo>
                  <a:lnTo>
                    <a:pt x="48204" y="92411"/>
                  </a:lnTo>
                  <a:lnTo>
                    <a:pt x="54225" y="88697"/>
                  </a:lnTo>
                  <a:lnTo>
                    <a:pt x="60428" y="87046"/>
                  </a:lnTo>
                  <a:lnTo>
                    <a:pt x="62506" y="85547"/>
                  </a:lnTo>
                  <a:lnTo>
                    <a:pt x="63891" y="83490"/>
                  </a:lnTo>
                  <a:lnTo>
                    <a:pt x="65841" y="75538"/>
                  </a:lnTo>
                  <a:lnTo>
                    <a:pt x="66647" y="52640"/>
                  </a:lnTo>
                  <a:lnTo>
                    <a:pt x="63832" y="47032"/>
                  </a:lnTo>
                  <a:lnTo>
                    <a:pt x="60112" y="41011"/>
                  </a:lnTo>
                  <a:lnTo>
                    <a:pt x="58459" y="34808"/>
                  </a:lnTo>
                  <a:lnTo>
                    <a:pt x="56960" y="32730"/>
                  </a:lnTo>
                  <a:lnTo>
                    <a:pt x="54902" y="31345"/>
                  </a:lnTo>
                  <a:lnTo>
                    <a:pt x="52472" y="30422"/>
                  </a:lnTo>
                  <a:lnTo>
                    <a:pt x="50851" y="28747"/>
                  </a:lnTo>
                  <a:lnTo>
                    <a:pt x="49051" y="24066"/>
                  </a:lnTo>
                  <a:lnTo>
                    <a:pt x="47513" y="22394"/>
                  </a:lnTo>
                  <a:lnTo>
                    <a:pt x="42981" y="20536"/>
                  </a:lnTo>
                  <a:lnTo>
                    <a:pt x="41349" y="18983"/>
                  </a:lnTo>
                  <a:lnTo>
                    <a:pt x="38516" y="10980"/>
                  </a:lnTo>
                  <a:lnTo>
                    <a:pt x="3808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SMARTInkShape-1007"/>
            <p:cNvSpPr/>
            <p:nvPr>
              <p:custDataLst>
                <p:tags r:id="rId121"/>
              </p:custDataLst>
            </p:nvPr>
          </p:nvSpPr>
          <p:spPr>
            <a:xfrm>
              <a:off x="3790950" y="3800475"/>
              <a:ext cx="95251" cy="131861"/>
            </a:xfrm>
            <a:custGeom>
              <a:avLst/>
              <a:gdLst/>
              <a:ahLst/>
              <a:cxnLst/>
              <a:rect l="0" t="0" r="0" b="0"/>
              <a:pathLst>
                <a:path w="95251" h="131861">
                  <a:moveTo>
                    <a:pt x="0" y="38100"/>
                  </a:moveTo>
                  <a:lnTo>
                    <a:pt x="0" y="38100"/>
                  </a:lnTo>
                  <a:lnTo>
                    <a:pt x="0" y="19476"/>
                  </a:lnTo>
                  <a:lnTo>
                    <a:pt x="23680" y="19051"/>
                  </a:lnTo>
                  <a:lnTo>
                    <a:pt x="25312" y="20109"/>
                  </a:lnTo>
                  <a:lnTo>
                    <a:pt x="26400" y="21873"/>
                  </a:lnTo>
                  <a:lnTo>
                    <a:pt x="27124" y="24107"/>
                  </a:lnTo>
                  <a:lnTo>
                    <a:pt x="28666" y="25596"/>
                  </a:lnTo>
                  <a:lnTo>
                    <a:pt x="38745" y="30809"/>
                  </a:lnTo>
                  <a:lnTo>
                    <a:pt x="41705" y="33239"/>
                  </a:lnTo>
                  <a:lnTo>
                    <a:pt x="44994" y="38762"/>
                  </a:lnTo>
                  <a:lnTo>
                    <a:pt x="47514" y="44744"/>
                  </a:lnTo>
                  <a:lnTo>
                    <a:pt x="52162" y="50931"/>
                  </a:lnTo>
                  <a:lnTo>
                    <a:pt x="54933" y="60030"/>
                  </a:lnTo>
                  <a:lnTo>
                    <a:pt x="57133" y="104724"/>
                  </a:lnTo>
                  <a:lnTo>
                    <a:pt x="57150" y="131860"/>
                  </a:lnTo>
                  <a:lnTo>
                    <a:pt x="54328" y="129866"/>
                  </a:lnTo>
                  <a:lnTo>
                    <a:pt x="52093" y="127852"/>
                  </a:lnTo>
                  <a:lnTo>
                    <a:pt x="49611" y="122793"/>
                  </a:lnTo>
                  <a:lnTo>
                    <a:pt x="47677" y="95223"/>
                  </a:lnTo>
                  <a:lnTo>
                    <a:pt x="47628" y="64822"/>
                  </a:lnTo>
                  <a:lnTo>
                    <a:pt x="52682" y="49311"/>
                  </a:lnTo>
                  <a:lnTo>
                    <a:pt x="64101" y="29215"/>
                  </a:lnTo>
                  <a:lnTo>
                    <a:pt x="66589" y="22509"/>
                  </a:lnTo>
                  <a:lnTo>
                    <a:pt x="79782" y="6388"/>
                  </a:lnTo>
                  <a:lnTo>
                    <a:pt x="85906" y="2839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SMARTInkShape-1008"/>
            <p:cNvSpPr/>
            <p:nvPr>
              <p:custDataLst>
                <p:tags r:id="rId122"/>
              </p:custDataLst>
            </p:nvPr>
          </p:nvSpPr>
          <p:spPr>
            <a:xfrm>
              <a:off x="3638550" y="3781870"/>
              <a:ext cx="85319" cy="313702"/>
            </a:xfrm>
            <a:custGeom>
              <a:avLst/>
              <a:gdLst/>
              <a:ahLst/>
              <a:cxnLst/>
              <a:rect l="0" t="0" r="0" b="0"/>
              <a:pathLst>
                <a:path w="85319" h="313702">
                  <a:moveTo>
                    <a:pt x="0" y="75755"/>
                  </a:moveTo>
                  <a:lnTo>
                    <a:pt x="0" y="75755"/>
                  </a:lnTo>
                  <a:lnTo>
                    <a:pt x="0" y="56831"/>
                  </a:lnTo>
                  <a:lnTo>
                    <a:pt x="5057" y="61799"/>
                  </a:lnTo>
                  <a:lnTo>
                    <a:pt x="7539" y="67083"/>
                  </a:lnTo>
                  <a:lnTo>
                    <a:pt x="17049" y="114698"/>
                  </a:lnTo>
                  <a:lnTo>
                    <a:pt x="21279" y="133155"/>
                  </a:lnTo>
                  <a:lnTo>
                    <a:pt x="25333" y="146774"/>
                  </a:lnTo>
                  <a:lnTo>
                    <a:pt x="28290" y="192357"/>
                  </a:lnTo>
                  <a:lnTo>
                    <a:pt x="28558" y="237629"/>
                  </a:lnTo>
                  <a:lnTo>
                    <a:pt x="28574" y="282127"/>
                  </a:lnTo>
                  <a:lnTo>
                    <a:pt x="28575" y="313701"/>
                  </a:lnTo>
                  <a:lnTo>
                    <a:pt x="28575" y="300607"/>
                  </a:lnTo>
                  <a:lnTo>
                    <a:pt x="19639" y="256460"/>
                  </a:lnTo>
                  <a:lnTo>
                    <a:pt x="16402" y="234777"/>
                  </a:lnTo>
                  <a:lnTo>
                    <a:pt x="10430" y="189673"/>
                  </a:lnTo>
                  <a:lnTo>
                    <a:pt x="9644" y="147436"/>
                  </a:lnTo>
                  <a:lnTo>
                    <a:pt x="9541" y="106557"/>
                  </a:lnTo>
                  <a:lnTo>
                    <a:pt x="10585" y="72873"/>
                  </a:lnTo>
                  <a:lnTo>
                    <a:pt x="21284" y="30969"/>
                  </a:lnTo>
                  <a:lnTo>
                    <a:pt x="37991" y="9387"/>
                  </a:lnTo>
                  <a:lnTo>
                    <a:pt x="42638" y="4630"/>
                  </a:lnTo>
                  <a:lnTo>
                    <a:pt x="48231" y="1811"/>
                  </a:lnTo>
                  <a:lnTo>
                    <a:pt x="60445" y="0"/>
                  </a:lnTo>
                  <a:lnTo>
                    <a:pt x="66728" y="2575"/>
                  </a:lnTo>
                  <a:lnTo>
                    <a:pt x="74329" y="7795"/>
                  </a:lnTo>
                  <a:lnTo>
                    <a:pt x="75369" y="11331"/>
                  </a:lnTo>
                  <a:lnTo>
                    <a:pt x="75646" y="13756"/>
                  </a:lnTo>
                  <a:lnTo>
                    <a:pt x="78776" y="19272"/>
                  </a:lnTo>
                  <a:lnTo>
                    <a:pt x="82636" y="25251"/>
                  </a:lnTo>
                  <a:lnTo>
                    <a:pt x="85318" y="35813"/>
                  </a:lnTo>
                  <a:lnTo>
                    <a:pt x="73951" y="65818"/>
                  </a:lnTo>
                  <a:lnTo>
                    <a:pt x="63055" y="78849"/>
                  </a:lnTo>
                  <a:lnTo>
                    <a:pt x="56953" y="82422"/>
                  </a:lnTo>
                  <a:lnTo>
                    <a:pt x="50712" y="85068"/>
                  </a:lnTo>
                  <a:lnTo>
                    <a:pt x="30454" y="102564"/>
                  </a:lnTo>
                  <a:lnTo>
                    <a:pt x="26588" y="103545"/>
                  </a:lnTo>
                  <a:lnTo>
                    <a:pt x="19050" y="1043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2" name="SMARTInkShape-Group217"/>
          <p:cNvGrpSpPr/>
          <p:nvPr/>
        </p:nvGrpSpPr>
        <p:grpSpPr>
          <a:xfrm>
            <a:off x="2581275" y="3591056"/>
            <a:ext cx="714376" cy="552270"/>
            <a:chOff x="2581275" y="3591056"/>
            <a:chExt cx="714376" cy="552270"/>
          </a:xfrm>
        </p:grpSpPr>
        <p:sp>
          <p:nvSpPr>
            <p:cNvPr id="387" name="SMARTInkShape-1009"/>
            <p:cNvSpPr/>
            <p:nvPr>
              <p:custDataLst>
                <p:tags r:id="rId109"/>
              </p:custDataLst>
            </p:nvPr>
          </p:nvSpPr>
          <p:spPr>
            <a:xfrm>
              <a:off x="3267075" y="3895725"/>
              <a:ext cx="28576" cy="95251"/>
            </a:xfrm>
            <a:custGeom>
              <a:avLst/>
              <a:gdLst/>
              <a:ahLst/>
              <a:cxnLst/>
              <a:rect l="0" t="0" r="0" b="0"/>
              <a:pathLst>
                <a:path w="28576" h="95251">
                  <a:moveTo>
                    <a:pt x="28575" y="0"/>
                  </a:moveTo>
                  <a:lnTo>
                    <a:pt x="28575" y="0"/>
                  </a:lnTo>
                  <a:lnTo>
                    <a:pt x="28575" y="14189"/>
                  </a:lnTo>
                  <a:lnTo>
                    <a:pt x="25753" y="19712"/>
                  </a:lnTo>
                  <a:lnTo>
                    <a:pt x="23518" y="22666"/>
                  </a:lnTo>
                  <a:lnTo>
                    <a:pt x="21036" y="31593"/>
                  </a:lnTo>
                  <a:lnTo>
                    <a:pt x="18069" y="63246"/>
                  </a:lnTo>
                  <a:lnTo>
                    <a:pt x="8705" y="76150"/>
                  </a:lnTo>
                  <a:lnTo>
                    <a:pt x="3869" y="82528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SMARTInkShape-1010"/>
            <p:cNvSpPr/>
            <p:nvPr>
              <p:custDataLst>
                <p:tags r:id="rId110"/>
              </p:custDataLst>
            </p:nvPr>
          </p:nvSpPr>
          <p:spPr>
            <a:xfrm>
              <a:off x="3049324" y="3848100"/>
              <a:ext cx="122502" cy="47626"/>
            </a:xfrm>
            <a:custGeom>
              <a:avLst/>
              <a:gdLst/>
              <a:ahLst/>
              <a:cxnLst/>
              <a:rect l="0" t="0" r="0" b="0"/>
              <a:pathLst>
                <a:path w="122502" h="47626">
                  <a:moveTo>
                    <a:pt x="8201" y="47625"/>
                  </a:moveTo>
                  <a:lnTo>
                    <a:pt x="8201" y="47625"/>
                  </a:lnTo>
                  <a:lnTo>
                    <a:pt x="8201" y="39424"/>
                  </a:lnTo>
                  <a:lnTo>
                    <a:pt x="7143" y="38983"/>
                  </a:lnTo>
                  <a:lnTo>
                    <a:pt x="0" y="38217"/>
                  </a:lnTo>
                  <a:lnTo>
                    <a:pt x="4125" y="28022"/>
                  </a:lnTo>
                  <a:lnTo>
                    <a:pt x="6542" y="25031"/>
                  </a:lnTo>
                  <a:lnTo>
                    <a:pt x="24209" y="13029"/>
                  </a:lnTo>
                  <a:lnTo>
                    <a:pt x="33641" y="10563"/>
                  </a:lnTo>
                  <a:lnTo>
                    <a:pt x="49482" y="9662"/>
                  </a:lnTo>
                  <a:lnTo>
                    <a:pt x="55828" y="6764"/>
                  </a:lnTo>
                  <a:lnTo>
                    <a:pt x="59002" y="4509"/>
                  </a:lnTo>
                  <a:lnTo>
                    <a:pt x="73583" y="1336"/>
                  </a:lnTo>
                  <a:lnTo>
                    <a:pt x="1225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SMARTInkShape-1011"/>
            <p:cNvSpPr/>
            <p:nvPr>
              <p:custDataLst>
                <p:tags r:id="rId111"/>
              </p:custDataLst>
            </p:nvPr>
          </p:nvSpPr>
          <p:spPr>
            <a:xfrm>
              <a:off x="3133725" y="3591056"/>
              <a:ext cx="94859" cy="380870"/>
            </a:xfrm>
            <a:custGeom>
              <a:avLst/>
              <a:gdLst/>
              <a:ahLst/>
              <a:cxnLst/>
              <a:rect l="0" t="0" r="0" b="0"/>
              <a:pathLst>
                <a:path w="94859" h="380870">
                  <a:moveTo>
                    <a:pt x="85725" y="57019"/>
                  </a:moveTo>
                  <a:lnTo>
                    <a:pt x="85725" y="57019"/>
                  </a:lnTo>
                  <a:lnTo>
                    <a:pt x="85725" y="46906"/>
                  </a:lnTo>
                  <a:lnTo>
                    <a:pt x="88547" y="39119"/>
                  </a:lnTo>
                  <a:lnTo>
                    <a:pt x="92271" y="32130"/>
                  </a:lnTo>
                  <a:lnTo>
                    <a:pt x="94661" y="19020"/>
                  </a:lnTo>
                  <a:lnTo>
                    <a:pt x="94858" y="15812"/>
                  </a:lnTo>
                  <a:lnTo>
                    <a:pt x="93930" y="13672"/>
                  </a:lnTo>
                  <a:lnTo>
                    <a:pt x="92253" y="12246"/>
                  </a:lnTo>
                  <a:lnTo>
                    <a:pt x="87568" y="9604"/>
                  </a:lnTo>
                  <a:lnTo>
                    <a:pt x="78980" y="3224"/>
                  </a:lnTo>
                  <a:lnTo>
                    <a:pt x="69733" y="863"/>
                  </a:lnTo>
                  <a:lnTo>
                    <a:pt x="59016" y="0"/>
                  </a:lnTo>
                  <a:lnTo>
                    <a:pt x="47035" y="10247"/>
                  </a:lnTo>
                  <a:lnTo>
                    <a:pt x="25366" y="31669"/>
                  </a:lnTo>
                  <a:lnTo>
                    <a:pt x="21857" y="40813"/>
                  </a:lnTo>
                  <a:lnTo>
                    <a:pt x="11013" y="87642"/>
                  </a:lnTo>
                  <a:lnTo>
                    <a:pt x="2182" y="130666"/>
                  </a:lnTo>
                  <a:lnTo>
                    <a:pt x="287" y="172237"/>
                  </a:lnTo>
                  <a:lnTo>
                    <a:pt x="38" y="214009"/>
                  </a:lnTo>
                  <a:lnTo>
                    <a:pt x="5" y="257649"/>
                  </a:lnTo>
                  <a:lnTo>
                    <a:pt x="1" y="303886"/>
                  </a:lnTo>
                  <a:lnTo>
                    <a:pt x="0" y="350040"/>
                  </a:lnTo>
                  <a:lnTo>
                    <a:pt x="0" y="3808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SMARTInkShape-1012"/>
            <p:cNvSpPr/>
            <p:nvPr>
              <p:custDataLst>
                <p:tags r:id="rId112"/>
              </p:custDataLst>
            </p:nvPr>
          </p:nvSpPr>
          <p:spPr>
            <a:xfrm>
              <a:off x="2800350" y="3800524"/>
              <a:ext cx="190501" cy="119652"/>
            </a:xfrm>
            <a:custGeom>
              <a:avLst/>
              <a:gdLst/>
              <a:ahLst/>
              <a:cxnLst/>
              <a:rect l="0" t="0" r="0" b="0"/>
              <a:pathLst>
                <a:path w="190501" h="119652">
                  <a:moveTo>
                    <a:pt x="0" y="47576"/>
                  </a:moveTo>
                  <a:lnTo>
                    <a:pt x="0" y="47576"/>
                  </a:lnTo>
                  <a:lnTo>
                    <a:pt x="0" y="20833"/>
                  </a:lnTo>
                  <a:lnTo>
                    <a:pt x="1058" y="20223"/>
                  </a:lnTo>
                  <a:lnTo>
                    <a:pt x="5056" y="19544"/>
                  </a:lnTo>
                  <a:lnTo>
                    <a:pt x="6546" y="18305"/>
                  </a:lnTo>
                  <a:lnTo>
                    <a:pt x="9490" y="9597"/>
                  </a:lnTo>
                  <a:lnTo>
                    <a:pt x="9515" y="14568"/>
                  </a:lnTo>
                  <a:lnTo>
                    <a:pt x="10576" y="16046"/>
                  </a:lnTo>
                  <a:lnTo>
                    <a:pt x="14578" y="17688"/>
                  </a:lnTo>
                  <a:lnTo>
                    <a:pt x="16069" y="19184"/>
                  </a:lnTo>
                  <a:lnTo>
                    <a:pt x="17725" y="23669"/>
                  </a:lnTo>
                  <a:lnTo>
                    <a:pt x="19846" y="35171"/>
                  </a:lnTo>
                  <a:lnTo>
                    <a:pt x="25519" y="44488"/>
                  </a:lnTo>
                  <a:lnTo>
                    <a:pt x="27971" y="57118"/>
                  </a:lnTo>
                  <a:lnTo>
                    <a:pt x="29365" y="64517"/>
                  </a:lnTo>
                  <a:lnTo>
                    <a:pt x="36741" y="87528"/>
                  </a:lnTo>
                  <a:lnTo>
                    <a:pt x="38099" y="119176"/>
                  </a:lnTo>
                  <a:lnTo>
                    <a:pt x="37041" y="119651"/>
                  </a:lnTo>
                  <a:lnTo>
                    <a:pt x="29899" y="115171"/>
                  </a:lnTo>
                  <a:lnTo>
                    <a:pt x="29164" y="111838"/>
                  </a:lnTo>
                  <a:lnTo>
                    <a:pt x="28578" y="64763"/>
                  </a:lnTo>
                  <a:lnTo>
                    <a:pt x="31398" y="57684"/>
                  </a:lnTo>
                  <a:lnTo>
                    <a:pt x="35122" y="51010"/>
                  </a:lnTo>
                  <a:lnTo>
                    <a:pt x="37512" y="38102"/>
                  </a:lnTo>
                  <a:lnTo>
                    <a:pt x="37708" y="34910"/>
                  </a:lnTo>
                  <a:lnTo>
                    <a:pt x="40748" y="28541"/>
                  </a:lnTo>
                  <a:lnTo>
                    <a:pt x="43040" y="25361"/>
                  </a:lnTo>
                  <a:lnTo>
                    <a:pt x="48409" y="21828"/>
                  </a:lnTo>
                  <a:lnTo>
                    <a:pt x="55424" y="19559"/>
                  </a:lnTo>
                  <a:lnTo>
                    <a:pt x="55999" y="20432"/>
                  </a:lnTo>
                  <a:lnTo>
                    <a:pt x="56638" y="24223"/>
                  </a:lnTo>
                  <a:lnTo>
                    <a:pt x="57867" y="25657"/>
                  </a:lnTo>
                  <a:lnTo>
                    <a:pt x="70363" y="33205"/>
                  </a:lnTo>
                  <a:lnTo>
                    <a:pt x="73606" y="38719"/>
                  </a:lnTo>
                  <a:lnTo>
                    <a:pt x="74470" y="41671"/>
                  </a:lnTo>
                  <a:lnTo>
                    <a:pt x="76105" y="43639"/>
                  </a:lnTo>
                  <a:lnTo>
                    <a:pt x="80744" y="45827"/>
                  </a:lnTo>
                  <a:lnTo>
                    <a:pt x="82404" y="47468"/>
                  </a:lnTo>
                  <a:lnTo>
                    <a:pt x="93070" y="66805"/>
                  </a:lnTo>
                  <a:lnTo>
                    <a:pt x="95212" y="84190"/>
                  </a:lnTo>
                  <a:lnTo>
                    <a:pt x="96283" y="84685"/>
                  </a:lnTo>
                  <a:lnTo>
                    <a:pt x="100295" y="85236"/>
                  </a:lnTo>
                  <a:lnTo>
                    <a:pt x="101788" y="84324"/>
                  </a:lnTo>
                  <a:lnTo>
                    <a:pt x="102784" y="82658"/>
                  </a:lnTo>
                  <a:lnTo>
                    <a:pt x="104513" y="75950"/>
                  </a:lnTo>
                  <a:lnTo>
                    <a:pt x="104659" y="71475"/>
                  </a:lnTo>
                  <a:lnTo>
                    <a:pt x="107545" y="65959"/>
                  </a:lnTo>
                  <a:lnTo>
                    <a:pt x="111298" y="59980"/>
                  </a:lnTo>
                  <a:lnTo>
                    <a:pt x="114469" y="50663"/>
                  </a:lnTo>
                  <a:lnTo>
                    <a:pt x="120583" y="41200"/>
                  </a:lnTo>
                  <a:lnTo>
                    <a:pt x="122864" y="31694"/>
                  </a:lnTo>
                  <a:lnTo>
                    <a:pt x="123398" y="25348"/>
                  </a:lnTo>
                  <a:lnTo>
                    <a:pt x="126457" y="18999"/>
                  </a:lnTo>
                  <a:lnTo>
                    <a:pt x="141147" y="1833"/>
                  </a:lnTo>
                  <a:lnTo>
                    <a:pt x="144930" y="787"/>
                  </a:lnTo>
                  <a:lnTo>
                    <a:pt x="151963" y="0"/>
                  </a:lnTo>
                  <a:lnTo>
                    <a:pt x="165619" y="13213"/>
                  </a:lnTo>
                  <a:lnTo>
                    <a:pt x="168858" y="19251"/>
                  </a:lnTo>
                  <a:lnTo>
                    <a:pt x="171356" y="25462"/>
                  </a:lnTo>
                  <a:lnTo>
                    <a:pt x="177654" y="34909"/>
                  </a:lnTo>
                  <a:lnTo>
                    <a:pt x="179991" y="44411"/>
                  </a:lnTo>
                  <a:lnTo>
                    <a:pt x="181947" y="69997"/>
                  </a:lnTo>
                  <a:lnTo>
                    <a:pt x="189165" y="88459"/>
                  </a:lnTo>
                  <a:lnTo>
                    <a:pt x="190500" y="1142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SMARTInkShape-1013"/>
            <p:cNvSpPr/>
            <p:nvPr>
              <p:custDataLst>
                <p:tags r:id="rId113"/>
              </p:custDataLst>
            </p:nvPr>
          </p:nvSpPr>
          <p:spPr>
            <a:xfrm>
              <a:off x="2581275" y="3810169"/>
              <a:ext cx="123268" cy="333157"/>
            </a:xfrm>
            <a:custGeom>
              <a:avLst/>
              <a:gdLst/>
              <a:ahLst/>
              <a:cxnLst/>
              <a:rect l="0" t="0" r="0" b="0"/>
              <a:pathLst>
                <a:path w="123268" h="333157">
                  <a:moveTo>
                    <a:pt x="0" y="85556"/>
                  </a:moveTo>
                  <a:lnTo>
                    <a:pt x="0" y="85556"/>
                  </a:lnTo>
                  <a:lnTo>
                    <a:pt x="0" y="76148"/>
                  </a:lnTo>
                  <a:lnTo>
                    <a:pt x="0" y="81122"/>
                  </a:lnTo>
                  <a:lnTo>
                    <a:pt x="1058" y="82600"/>
                  </a:lnTo>
                  <a:lnTo>
                    <a:pt x="5056" y="84242"/>
                  </a:lnTo>
                  <a:lnTo>
                    <a:pt x="6546" y="85738"/>
                  </a:lnTo>
                  <a:lnTo>
                    <a:pt x="8201" y="90224"/>
                  </a:lnTo>
                  <a:lnTo>
                    <a:pt x="10506" y="111043"/>
                  </a:lnTo>
                  <a:lnTo>
                    <a:pt x="16048" y="121565"/>
                  </a:lnTo>
                  <a:lnTo>
                    <a:pt x="27614" y="168020"/>
                  </a:lnTo>
                  <a:lnTo>
                    <a:pt x="29349" y="184896"/>
                  </a:lnTo>
                  <a:lnTo>
                    <a:pt x="36738" y="220908"/>
                  </a:lnTo>
                  <a:lnTo>
                    <a:pt x="38047" y="266950"/>
                  </a:lnTo>
                  <a:lnTo>
                    <a:pt x="39135" y="279417"/>
                  </a:lnTo>
                  <a:lnTo>
                    <a:pt x="47232" y="316781"/>
                  </a:lnTo>
                  <a:lnTo>
                    <a:pt x="47624" y="333156"/>
                  </a:lnTo>
                  <a:lnTo>
                    <a:pt x="46567" y="309352"/>
                  </a:lnTo>
                  <a:lnTo>
                    <a:pt x="39424" y="279017"/>
                  </a:lnTo>
                  <a:lnTo>
                    <a:pt x="35453" y="239914"/>
                  </a:lnTo>
                  <a:lnTo>
                    <a:pt x="30613" y="216664"/>
                  </a:lnTo>
                  <a:lnTo>
                    <a:pt x="22297" y="170986"/>
                  </a:lnTo>
                  <a:lnTo>
                    <a:pt x="14421" y="123617"/>
                  </a:lnTo>
                  <a:lnTo>
                    <a:pt x="9955" y="79760"/>
                  </a:lnTo>
                  <a:lnTo>
                    <a:pt x="19251" y="35847"/>
                  </a:lnTo>
                  <a:lnTo>
                    <a:pt x="26400" y="23320"/>
                  </a:lnTo>
                  <a:lnTo>
                    <a:pt x="34163" y="12906"/>
                  </a:lnTo>
                  <a:lnTo>
                    <a:pt x="36350" y="6348"/>
                  </a:lnTo>
                  <a:lnTo>
                    <a:pt x="39050" y="4175"/>
                  </a:lnTo>
                  <a:lnTo>
                    <a:pt x="51905" y="1118"/>
                  </a:lnTo>
                  <a:lnTo>
                    <a:pt x="69577" y="0"/>
                  </a:lnTo>
                  <a:lnTo>
                    <a:pt x="76079" y="2728"/>
                  </a:lnTo>
                  <a:lnTo>
                    <a:pt x="82496" y="6410"/>
                  </a:lnTo>
                  <a:lnTo>
                    <a:pt x="92059" y="9542"/>
                  </a:lnTo>
                  <a:lnTo>
                    <a:pt x="98418" y="14025"/>
                  </a:lnTo>
                  <a:lnTo>
                    <a:pt x="117474" y="39913"/>
                  </a:lnTo>
                  <a:lnTo>
                    <a:pt x="121002" y="49748"/>
                  </a:lnTo>
                  <a:lnTo>
                    <a:pt x="123267" y="68252"/>
                  </a:lnTo>
                  <a:lnTo>
                    <a:pt x="114092" y="100464"/>
                  </a:lnTo>
                  <a:lnTo>
                    <a:pt x="97874" y="123599"/>
                  </a:lnTo>
                  <a:lnTo>
                    <a:pt x="95358" y="129981"/>
                  </a:lnTo>
                  <a:lnTo>
                    <a:pt x="90712" y="136345"/>
                  </a:lnTo>
                  <a:lnTo>
                    <a:pt x="85119" y="139879"/>
                  </a:lnTo>
                  <a:lnTo>
                    <a:pt x="72905" y="142148"/>
                  </a:lnTo>
                  <a:lnTo>
                    <a:pt x="70828" y="143392"/>
                  </a:lnTo>
                  <a:lnTo>
                    <a:pt x="69444" y="145280"/>
                  </a:lnTo>
                  <a:lnTo>
                    <a:pt x="68521" y="147597"/>
                  </a:lnTo>
                  <a:lnTo>
                    <a:pt x="66847" y="149141"/>
                  </a:lnTo>
                  <a:lnTo>
                    <a:pt x="62165" y="150858"/>
                  </a:lnTo>
                  <a:lnTo>
                    <a:pt x="60494" y="150257"/>
                  </a:lnTo>
                  <a:lnTo>
                    <a:pt x="59379" y="148799"/>
                  </a:lnTo>
                  <a:lnTo>
                    <a:pt x="57590" y="143909"/>
                  </a:lnTo>
                  <a:lnTo>
                    <a:pt x="57150" y="1331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3" name="SMARTInkShape-1014"/>
          <p:cNvSpPr/>
          <p:nvPr>
            <p:custDataLst>
              <p:tags r:id="rId5"/>
            </p:custDataLst>
          </p:nvPr>
        </p:nvSpPr>
        <p:spPr>
          <a:xfrm>
            <a:off x="4314825" y="2714688"/>
            <a:ext cx="800101" cy="401438"/>
          </a:xfrm>
          <a:custGeom>
            <a:avLst/>
            <a:gdLst/>
            <a:ahLst/>
            <a:cxnLst/>
            <a:rect l="0" t="0" r="0" b="0"/>
            <a:pathLst>
              <a:path w="800101" h="401438">
                <a:moveTo>
                  <a:pt x="0" y="390462"/>
                </a:moveTo>
                <a:lnTo>
                  <a:pt x="0" y="390462"/>
                </a:lnTo>
                <a:lnTo>
                  <a:pt x="14189" y="390462"/>
                </a:lnTo>
                <a:lnTo>
                  <a:pt x="15809" y="392579"/>
                </a:lnTo>
                <a:lnTo>
                  <a:pt x="17610" y="400575"/>
                </a:lnTo>
                <a:lnTo>
                  <a:pt x="19148" y="401437"/>
                </a:lnTo>
                <a:lnTo>
                  <a:pt x="21232" y="399896"/>
                </a:lnTo>
                <a:lnTo>
                  <a:pt x="23680" y="396751"/>
                </a:lnTo>
                <a:lnTo>
                  <a:pt x="29222" y="393257"/>
                </a:lnTo>
                <a:lnTo>
                  <a:pt x="41114" y="391290"/>
                </a:lnTo>
                <a:lnTo>
                  <a:pt x="86392" y="390484"/>
                </a:lnTo>
                <a:lnTo>
                  <a:pt x="97663" y="389413"/>
                </a:lnTo>
                <a:lnTo>
                  <a:pt x="116344" y="382925"/>
                </a:lnTo>
                <a:lnTo>
                  <a:pt x="158870" y="381053"/>
                </a:lnTo>
                <a:lnTo>
                  <a:pt x="205303" y="372301"/>
                </a:lnTo>
                <a:lnTo>
                  <a:pt x="222873" y="370617"/>
                </a:lnTo>
                <a:lnTo>
                  <a:pt x="256375" y="362491"/>
                </a:lnTo>
                <a:lnTo>
                  <a:pt x="259817" y="362289"/>
                </a:lnTo>
                <a:lnTo>
                  <a:pt x="266463" y="359244"/>
                </a:lnTo>
                <a:lnTo>
                  <a:pt x="272945" y="355420"/>
                </a:lnTo>
                <a:lnTo>
                  <a:pt x="283854" y="352764"/>
                </a:lnTo>
                <a:lnTo>
                  <a:pt x="293785" y="352397"/>
                </a:lnTo>
                <a:lnTo>
                  <a:pt x="294281" y="351327"/>
                </a:lnTo>
                <a:lnTo>
                  <a:pt x="294834" y="347316"/>
                </a:lnTo>
                <a:lnTo>
                  <a:pt x="293922" y="345823"/>
                </a:lnTo>
                <a:lnTo>
                  <a:pt x="292257" y="344828"/>
                </a:lnTo>
                <a:lnTo>
                  <a:pt x="290088" y="344164"/>
                </a:lnTo>
                <a:lnTo>
                  <a:pt x="288642" y="342663"/>
                </a:lnTo>
                <a:lnTo>
                  <a:pt x="287035" y="338174"/>
                </a:lnTo>
                <a:lnTo>
                  <a:pt x="285549" y="336553"/>
                </a:lnTo>
                <a:lnTo>
                  <a:pt x="272605" y="328682"/>
                </a:lnTo>
                <a:lnTo>
                  <a:pt x="269325" y="323141"/>
                </a:lnTo>
                <a:lnTo>
                  <a:pt x="268450" y="320181"/>
                </a:lnTo>
                <a:lnTo>
                  <a:pt x="266809" y="318208"/>
                </a:lnTo>
                <a:lnTo>
                  <a:pt x="244356" y="301158"/>
                </a:lnTo>
                <a:lnTo>
                  <a:pt x="234914" y="286861"/>
                </a:lnTo>
                <a:lnTo>
                  <a:pt x="218486" y="249743"/>
                </a:lnTo>
                <a:lnTo>
                  <a:pt x="215507" y="245849"/>
                </a:lnTo>
                <a:lnTo>
                  <a:pt x="212198" y="235879"/>
                </a:lnTo>
                <a:lnTo>
                  <a:pt x="207513" y="218365"/>
                </a:lnTo>
                <a:lnTo>
                  <a:pt x="202243" y="199770"/>
                </a:lnTo>
                <a:lnTo>
                  <a:pt x="197860" y="180855"/>
                </a:lnTo>
                <a:lnTo>
                  <a:pt x="195406" y="174524"/>
                </a:lnTo>
                <a:lnTo>
                  <a:pt x="195503" y="161845"/>
                </a:lnTo>
                <a:lnTo>
                  <a:pt x="207453" y="119704"/>
                </a:lnTo>
                <a:lnTo>
                  <a:pt x="222391" y="88721"/>
                </a:lnTo>
                <a:lnTo>
                  <a:pt x="234308" y="78907"/>
                </a:lnTo>
                <a:lnTo>
                  <a:pt x="278712" y="49791"/>
                </a:lnTo>
                <a:lnTo>
                  <a:pt x="326054" y="25885"/>
                </a:lnTo>
                <a:lnTo>
                  <a:pt x="343879" y="16762"/>
                </a:lnTo>
                <a:lnTo>
                  <a:pt x="390654" y="5367"/>
                </a:lnTo>
                <a:lnTo>
                  <a:pt x="438167" y="652"/>
                </a:lnTo>
                <a:lnTo>
                  <a:pt x="484941" y="0"/>
                </a:lnTo>
                <a:lnTo>
                  <a:pt x="498104" y="1023"/>
                </a:lnTo>
                <a:lnTo>
                  <a:pt x="530177" y="13198"/>
                </a:lnTo>
                <a:lnTo>
                  <a:pt x="544204" y="22328"/>
                </a:lnTo>
                <a:lnTo>
                  <a:pt x="567156" y="53039"/>
                </a:lnTo>
                <a:lnTo>
                  <a:pt x="569569" y="59874"/>
                </a:lnTo>
                <a:lnTo>
                  <a:pt x="571331" y="92536"/>
                </a:lnTo>
                <a:lnTo>
                  <a:pt x="563862" y="117515"/>
                </a:lnTo>
                <a:lnTo>
                  <a:pt x="552196" y="140010"/>
                </a:lnTo>
                <a:lnTo>
                  <a:pt x="525981" y="184349"/>
                </a:lnTo>
                <a:lnTo>
                  <a:pt x="500416" y="215664"/>
                </a:lnTo>
                <a:lnTo>
                  <a:pt x="493488" y="235833"/>
                </a:lnTo>
                <a:lnTo>
                  <a:pt x="478913" y="256916"/>
                </a:lnTo>
                <a:lnTo>
                  <a:pt x="476602" y="272961"/>
                </a:lnTo>
                <a:lnTo>
                  <a:pt x="476296" y="288859"/>
                </a:lnTo>
                <a:lnTo>
                  <a:pt x="479093" y="295210"/>
                </a:lnTo>
                <a:lnTo>
                  <a:pt x="481320" y="298386"/>
                </a:lnTo>
                <a:lnTo>
                  <a:pt x="486617" y="301914"/>
                </a:lnTo>
                <a:lnTo>
                  <a:pt x="521307" y="312773"/>
                </a:lnTo>
                <a:lnTo>
                  <a:pt x="563909" y="314131"/>
                </a:lnTo>
                <a:lnTo>
                  <a:pt x="609855" y="314245"/>
                </a:lnTo>
                <a:lnTo>
                  <a:pt x="652807" y="314258"/>
                </a:lnTo>
                <a:lnTo>
                  <a:pt x="696730" y="314261"/>
                </a:lnTo>
                <a:lnTo>
                  <a:pt x="736589" y="314262"/>
                </a:lnTo>
                <a:lnTo>
                  <a:pt x="783234" y="314262"/>
                </a:lnTo>
                <a:lnTo>
                  <a:pt x="800100" y="31426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4" name="SMARTInkShape-1015"/>
          <p:cNvSpPr/>
          <p:nvPr>
            <p:custDataLst>
              <p:tags r:id="rId6"/>
            </p:custDataLst>
          </p:nvPr>
        </p:nvSpPr>
        <p:spPr>
          <a:xfrm>
            <a:off x="3952875" y="3133725"/>
            <a:ext cx="66676" cy="76201"/>
          </a:xfrm>
          <a:custGeom>
            <a:avLst/>
            <a:gdLst/>
            <a:ahLst/>
            <a:cxnLst/>
            <a:rect l="0" t="0" r="0" b="0"/>
            <a:pathLst>
              <a:path w="66676" h="76201">
                <a:moveTo>
                  <a:pt x="66675" y="0"/>
                </a:moveTo>
                <a:lnTo>
                  <a:pt x="66675" y="0"/>
                </a:lnTo>
                <a:lnTo>
                  <a:pt x="66675" y="17692"/>
                </a:lnTo>
                <a:lnTo>
                  <a:pt x="60129" y="26386"/>
                </a:lnTo>
                <a:lnTo>
                  <a:pt x="56974" y="35217"/>
                </a:lnTo>
                <a:lnTo>
                  <a:pt x="34794" y="60336"/>
                </a:lnTo>
                <a:lnTo>
                  <a:pt x="28517" y="63858"/>
                </a:lnTo>
                <a:lnTo>
                  <a:pt x="0" y="762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7" name="SMARTInkShape-Group220"/>
          <p:cNvGrpSpPr/>
          <p:nvPr/>
        </p:nvGrpSpPr>
        <p:grpSpPr>
          <a:xfrm>
            <a:off x="3286125" y="2771786"/>
            <a:ext cx="257166" cy="375239"/>
            <a:chOff x="3286125" y="2771786"/>
            <a:chExt cx="257166" cy="375239"/>
          </a:xfrm>
        </p:grpSpPr>
        <p:sp>
          <p:nvSpPr>
            <p:cNvPr id="395" name="SMARTInkShape-1016"/>
            <p:cNvSpPr/>
            <p:nvPr>
              <p:custDataLst>
                <p:tags r:id="rId107"/>
              </p:custDataLst>
            </p:nvPr>
          </p:nvSpPr>
          <p:spPr>
            <a:xfrm>
              <a:off x="3286125" y="2771786"/>
              <a:ext cx="257166" cy="375239"/>
            </a:xfrm>
            <a:custGeom>
              <a:avLst/>
              <a:gdLst/>
              <a:ahLst/>
              <a:cxnLst/>
              <a:rect l="0" t="0" r="0" b="0"/>
              <a:pathLst>
                <a:path w="257166" h="375239">
                  <a:moveTo>
                    <a:pt x="247650" y="19039"/>
                  </a:moveTo>
                  <a:lnTo>
                    <a:pt x="247650" y="19039"/>
                  </a:lnTo>
                  <a:lnTo>
                    <a:pt x="255851" y="10838"/>
                  </a:lnTo>
                  <a:lnTo>
                    <a:pt x="257165" y="115"/>
                  </a:lnTo>
                  <a:lnTo>
                    <a:pt x="248973" y="0"/>
                  </a:lnTo>
                  <a:lnTo>
                    <a:pt x="248532" y="1055"/>
                  </a:lnTo>
                  <a:lnTo>
                    <a:pt x="248042" y="5049"/>
                  </a:lnTo>
                  <a:lnTo>
                    <a:pt x="245002" y="10352"/>
                  </a:lnTo>
                  <a:lnTo>
                    <a:pt x="215854" y="54536"/>
                  </a:lnTo>
                  <a:lnTo>
                    <a:pt x="188645" y="97171"/>
                  </a:lnTo>
                  <a:lnTo>
                    <a:pt x="161263" y="143119"/>
                  </a:lnTo>
                  <a:lnTo>
                    <a:pt x="131338" y="181014"/>
                  </a:lnTo>
                  <a:lnTo>
                    <a:pt x="102457" y="225620"/>
                  </a:lnTo>
                  <a:lnTo>
                    <a:pt x="76369" y="266102"/>
                  </a:lnTo>
                  <a:lnTo>
                    <a:pt x="45531" y="307691"/>
                  </a:lnTo>
                  <a:lnTo>
                    <a:pt x="16053" y="353531"/>
                  </a:lnTo>
                  <a:lnTo>
                    <a:pt x="5227" y="366739"/>
                  </a:lnTo>
                  <a:lnTo>
                    <a:pt x="1549" y="375238"/>
                  </a:lnTo>
                  <a:lnTo>
                    <a:pt x="1032" y="375038"/>
                  </a:lnTo>
                  <a:lnTo>
                    <a:pt x="0" y="3714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SMARTInkShape-1017"/>
            <p:cNvSpPr/>
            <p:nvPr>
              <p:custDataLst>
                <p:tags r:id="rId108"/>
              </p:custDataLst>
            </p:nvPr>
          </p:nvSpPr>
          <p:spPr>
            <a:xfrm>
              <a:off x="3286125" y="2781301"/>
              <a:ext cx="237971" cy="333198"/>
            </a:xfrm>
            <a:custGeom>
              <a:avLst/>
              <a:gdLst/>
              <a:ahLst/>
              <a:cxnLst/>
              <a:rect l="0" t="0" r="0" b="0"/>
              <a:pathLst>
                <a:path w="237971" h="333198">
                  <a:moveTo>
                    <a:pt x="0" y="38099"/>
                  </a:moveTo>
                  <a:lnTo>
                    <a:pt x="0" y="38099"/>
                  </a:lnTo>
                  <a:lnTo>
                    <a:pt x="0" y="0"/>
                  </a:lnTo>
                  <a:lnTo>
                    <a:pt x="0" y="8200"/>
                  </a:lnTo>
                  <a:lnTo>
                    <a:pt x="38122" y="55180"/>
                  </a:lnTo>
                  <a:lnTo>
                    <a:pt x="64691" y="89210"/>
                  </a:lnTo>
                  <a:lnTo>
                    <a:pt x="78434" y="112509"/>
                  </a:lnTo>
                  <a:lnTo>
                    <a:pt x="114496" y="155064"/>
                  </a:lnTo>
                  <a:lnTo>
                    <a:pt x="152417" y="199422"/>
                  </a:lnTo>
                  <a:lnTo>
                    <a:pt x="164049" y="213515"/>
                  </a:lnTo>
                  <a:lnTo>
                    <a:pt x="193500" y="259443"/>
                  </a:lnTo>
                  <a:lnTo>
                    <a:pt x="214548" y="291823"/>
                  </a:lnTo>
                  <a:lnTo>
                    <a:pt x="221003" y="312075"/>
                  </a:lnTo>
                  <a:lnTo>
                    <a:pt x="237970" y="333197"/>
                  </a:lnTo>
                  <a:lnTo>
                    <a:pt x="229910" y="325157"/>
                  </a:lnTo>
                  <a:lnTo>
                    <a:pt x="219075" y="3047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2" name="SMARTInkShape-Group221"/>
          <p:cNvGrpSpPr/>
          <p:nvPr/>
        </p:nvGrpSpPr>
        <p:grpSpPr>
          <a:xfrm>
            <a:off x="923925" y="2619375"/>
            <a:ext cx="1457326" cy="628490"/>
            <a:chOff x="923925" y="2619375"/>
            <a:chExt cx="1457326" cy="628490"/>
          </a:xfrm>
        </p:grpSpPr>
        <p:sp>
          <p:nvSpPr>
            <p:cNvPr id="398" name="SMARTInkShape-1018"/>
            <p:cNvSpPr/>
            <p:nvPr>
              <p:custDataLst>
                <p:tags r:id="rId93"/>
              </p:custDataLst>
            </p:nvPr>
          </p:nvSpPr>
          <p:spPr>
            <a:xfrm>
              <a:off x="2333625" y="2895600"/>
              <a:ext cx="47626" cy="28415"/>
            </a:xfrm>
            <a:custGeom>
              <a:avLst/>
              <a:gdLst/>
              <a:ahLst/>
              <a:cxnLst/>
              <a:rect l="0" t="0" r="0" b="0"/>
              <a:pathLst>
                <a:path w="47626" h="28415">
                  <a:moveTo>
                    <a:pt x="47625" y="0"/>
                  </a:moveTo>
                  <a:lnTo>
                    <a:pt x="47625" y="0"/>
                  </a:lnTo>
                  <a:lnTo>
                    <a:pt x="22115" y="24452"/>
                  </a:lnTo>
                  <a:lnTo>
                    <a:pt x="11392" y="28032"/>
                  </a:lnTo>
                  <a:lnTo>
                    <a:pt x="5022" y="28414"/>
                  </a:lnTo>
                  <a:lnTo>
                    <a:pt x="3348" y="27409"/>
                  </a:lnTo>
                  <a:lnTo>
                    <a:pt x="2232" y="25681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SMARTInkShape-1019"/>
            <p:cNvSpPr/>
            <p:nvPr>
              <p:custDataLst>
                <p:tags r:id="rId94"/>
              </p:custDataLst>
            </p:nvPr>
          </p:nvSpPr>
          <p:spPr>
            <a:xfrm>
              <a:off x="2334017" y="2752725"/>
              <a:ext cx="9134" cy="47626"/>
            </a:xfrm>
            <a:custGeom>
              <a:avLst/>
              <a:gdLst/>
              <a:ahLst/>
              <a:cxnLst/>
              <a:rect l="0" t="0" r="0" b="0"/>
              <a:pathLst>
                <a:path w="9134" h="47626">
                  <a:moveTo>
                    <a:pt x="9133" y="0"/>
                  </a:moveTo>
                  <a:lnTo>
                    <a:pt x="9133" y="0"/>
                  </a:lnTo>
                  <a:lnTo>
                    <a:pt x="9133" y="8201"/>
                  </a:lnTo>
                  <a:lnTo>
                    <a:pt x="2587" y="16868"/>
                  </a:lnTo>
                  <a:lnTo>
                    <a:pt x="0" y="26824"/>
                  </a:lnTo>
                  <a:lnTo>
                    <a:pt x="7843" y="36623"/>
                  </a:lnTo>
                  <a:lnTo>
                    <a:pt x="9133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SMARTInkShape-1020"/>
            <p:cNvSpPr/>
            <p:nvPr>
              <p:custDataLst>
                <p:tags r:id="rId95"/>
              </p:custDataLst>
            </p:nvPr>
          </p:nvSpPr>
          <p:spPr>
            <a:xfrm>
              <a:off x="1250232" y="3076575"/>
              <a:ext cx="750019" cy="171290"/>
            </a:xfrm>
            <a:custGeom>
              <a:avLst/>
              <a:gdLst/>
              <a:ahLst/>
              <a:cxnLst/>
              <a:rect l="0" t="0" r="0" b="0"/>
              <a:pathLst>
                <a:path w="750019" h="171290">
                  <a:moveTo>
                    <a:pt x="54693" y="142875"/>
                  </a:moveTo>
                  <a:lnTo>
                    <a:pt x="54693" y="142875"/>
                  </a:lnTo>
                  <a:lnTo>
                    <a:pt x="14616" y="159121"/>
                  </a:lnTo>
                  <a:lnTo>
                    <a:pt x="0" y="169618"/>
                  </a:lnTo>
                  <a:lnTo>
                    <a:pt x="1298" y="170228"/>
                  </a:lnTo>
                  <a:lnTo>
                    <a:pt x="24274" y="171289"/>
                  </a:lnTo>
                  <a:lnTo>
                    <a:pt x="63815" y="163814"/>
                  </a:lnTo>
                  <a:lnTo>
                    <a:pt x="101023" y="156252"/>
                  </a:lnTo>
                  <a:lnTo>
                    <a:pt x="147207" y="151425"/>
                  </a:lnTo>
                  <a:lnTo>
                    <a:pt x="186122" y="142794"/>
                  </a:lnTo>
                  <a:lnTo>
                    <a:pt x="225289" y="134726"/>
                  </a:lnTo>
                  <a:lnTo>
                    <a:pt x="265980" y="126553"/>
                  </a:lnTo>
                  <a:lnTo>
                    <a:pt x="312287" y="115865"/>
                  </a:lnTo>
                  <a:lnTo>
                    <a:pt x="358268" y="104060"/>
                  </a:lnTo>
                  <a:lnTo>
                    <a:pt x="404457" y="91757"/>
                  </a:lnTo>
                  <a:lnTo>
                    <a:pt x="428627" y="85513"/>
                  </a:lnTo>
                  <a:lnTo>
                    <a:pt x="453207" y="79234"/>
                  </a:lnTo>
                  <a:lnTo>
                    <a:pt x="500275" y="66612"/>
                  </a:lnTo>
                  <a:lnTo>
                    <a:pt x="545888" y="55005"/>
                  </a:lnTo>
                  <a:lnTo>
                    <a:pt x="590855" y="46319"/>
                  </a:lnTo>
                  <a:lnTo>
                    <a:pt x="635534" y="36108"/>
                  </a:lnTo>
                  <a:lnTo>
                    <a:pt x="677970" y="24515"/>
                  </a:lnTo>
                  <a:lnTo>
                    <a:pt x="714469" y="12306"/>
                  </a:lnTo>
                  <a:lnTo>
                    <a:pt x="7500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SMARTInkShape-1021"/>
            <p:cNvSpPr/>
            <p:nvPr>
              <p:custDataLst>
                <p:tags r:id="rId96"/>
              </p:custDataLst>
            </p:nvPr>
          </p:nvSpPr>
          <p:spPr>
            <a:xfrm>
              <a:off x="1000125" y="3067050"/>
              <a:ext cx="990601" cy="142876"/>
            </a:xfrm>
            <a:custGeom>
              <a:avLst/>
              <a:gdLst/>
              <a:ahLst/>
              <a:cxnLst/>
              <a:rect l="0" t="0" r="0" b="0"/>
              <a:pathLst>
                <a:path w="990601" h="142876">
                  <a:moveTo>
                    <a:pt x="0" y="142875"/>
                  </a:moveTo>
                  <a:lnTo>
                    <a:pt x="0" y="142875"/>
                  </a:lnTo>
                  <a:lnTo>
                    <a:pt x="41832" y="142875"/>
                  </a:lnTo>
                  <a:lnTo>
                    <a:pt x="67781" y="140053"/>
                  </a:lnTo>
                  <a:lnTo>
                    <a:pt x="110050" y="134674"/>
                  </a:lnTo>
                  <a:lnTo>
                    <a:pt x="151729" y="128686"/>
                  </a:lnTo>
                  <a:lnTo>
                    <a:pt x="184910" y="123164"/>
                  </a:lnTo>
                  <a:lnTo>
                    <a:pt x="221882" y="117181"/>
                  </a:lnTo>
                  <a:lnTo>
                    <a:pt x="263009" y="110994"/>
                  </a:lnTo>
                  <a:lnTo>
                    <a:pt x="305982" y="104717"/>
                  </a:lnTo>
                  <a:lnTo>
                    <a:pt x="351892" y="98399"/>
                  </a:lnTo>
                  <a:lnTo>
                    <a:pt x="377470" y="95233"/>
                  </a:lnTo>
                  <a:lnTo>
                    <a:pt x="404046" y="92064"/>
                  </a:lnTo>
                  <a:lnTo>
                    <a:pt x="431289" y="87834"/>
                  </a:lnTo>
                  <a:lnTo>
                    <a:pt x="458976" y="82898"/>
                  </a:lnTo>
                  <a:lnTo>
                    <a:pt x="486959" y="77490"/>
                  </a:lnTo>
                  <a:lnTo>
                    <a:pt x="515139" y="72827"/>
                  </a:lnTo>
                  <a:lnTo>
                    <a:pt x="543451" y="68659"/>
                  </a:lnTo>
                  <a:lnTo>
                    <a:pt x="571851" y="64823"/>
                  </a:lnTo>
                  <a:lnTo>
                    <a:pt x="599251" y="61207"/>
                  </a:lnTo>
                  <a:lnTo>
                    <a:pt x="625984" y="57738"/>
                  </a:lnTo>
                  <a:lnTo>
                    <a:pt x="652272" y="54367"/>
                  </a:lnTo>
                  <a:lnTo>
                    <a:pt x="677207" y="51061"/>
                  </a:lnTo>
                  <a:lnTo>
                    <a:pt x="724667" y="44566"/>
                  </a:lnTo>
                  <a:lnTo>
                    <a:pt x="770455" y="40974"/>
                  </a:lnTo>
                  <a:lnTo>
                    <a:pt x="813383" y="38319"/>
                  </a:lnTo>
                  <a:lnTo>
                    <a:pt x="850101" y="33611"/>
                  </a:lnTo>
                  <a:lnTo>
                    <a:pt x="884059" y="27991"/>
                  </a:lnTo>
                  <a:lnTo>
                    <a:pt x="924460" y="18877"/>
                  </a:lnTo>
                  <a:lnTo>
                    <a:pt x="957074" y="11372"/>
                  </a:lnTo>
                  <a:lnTo>
                    <a:pt x="981782" y="8831"/>
                  </a:lnTo>
                  <a:lnTo>
                    <a:pt x="984721" y="6946"/>
                  </a:lnTo>
                  <a:lnTo>
                    <a:pt x="990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SMARTInkShape-1022"/>
            <p:cNvSpPr/>
            <p:nvPr>
              <p:custDataLst>
                <p:tags r:id="rId97"/>
              </p:custDataLst>
            </p:nvPr>
          </p:nvSpPr>
          <p:spPr>
            <a:xfrm>
              <a:off x="2009940" y="2771813"/>
              <a:ext cx="180811" cy="123739"/>
            </a:xfrm>
            <a:custGeom>
              <a:avLst/>
              <a:gdLst/>
              <a:ahLst/>
              <a:cxnLst/>
              <a:rect l="0" t="0" r="0" b="0"/>
              <a:pathLst>
                <a:path w="180811" h="123739">
                  <a:moveTo>
                    <a:pt x="28410" y="38062"/>
                  </a:moveTo>
                  <a:lnTo>
                    <a:pt x="28410" y="38062"/>
                  </a:lnTo>
                  <a:lnTo>
                    <a:pt x="28410" y="46263"/>
                  </a:lnTo>
                  <a:lnTo>
                    <a:pt x="27352" y="46704"/>
                  </a:lnTo>
                  <a:lnTo>
                    <a:pt x="20209" y="47471"/>
                  </a:lnTo>
                  <a:lnTo>
                    <a:pt x="19474" y="50357"/>
                  </a:lnTo>
                  <a:lnTo>
                    <a:pt x="18919" y="56716"/>
                  </a:lnTo>
                  <a:lnTo>
                    <a:pt x="33075" y="57102"/>
                  </a:lnTo>
                  <a:lnTo>
                    <a:pt x="34695" y="56047"/>
                  </a:lnTo>
                  <a:lnTo>
                    <a:pt x="35775" y="54285"/>
                  </a:lnTo>
                  <a:lnTo>
                    <a:pt x="36495" y="52052"/>
                  </a:lnTo>
                  <a:lnTo>
                    <a:pt x="38033" y="50564"/>
                  </a:lnTo>
                  <a:lnTo>
                    <a:pt x="48107" y="45353"/>
                  </a:lnTo>
                  <a:lnTo>
                    <a:pt x="54097" y="41302"/>
                  </a:lnTo>
                  <a:lnTo>
                    <a:pt x="63420" y="37964"/>
                  </a:lnTo>
                  <a:lnTo>
                    <a:pt x="83682" y="20766"/>
                  </a:lnTo>
                  <a:lnTo>
                    <a:pt x="84725" y="16969"/>
                  </a:lnTo>
                  <a:lnTo>
                    <a:pt x="85556" y="392"/>
                  </a:lnTo>
                  <a:lnTo>
                    <a:pt x="72302" y="0"/>
                  </a:lnTo>
                  <a:lnTo>
                    <a:pt x="66262" y="2801"/>
                  </a:lnTo>
                  <a:lnTo>
                    <a:pt x="60050" y="6515"/>
                  </a:lnTo>
                  <a:lnTo>
                    <a:pt x="50602" y="9665"/>
                  </a:lnTo>
                  <a:lnTo>
                    <a:pt x="34756" y="22629"/>
                  </a:lnTo>
                  <a:lnTo>
                    <a:pt x="6185" y="64963"/>
                  </a:lnTo>
                  <a:lnTo>
                    <a:pt x="1716" y="77900"/>
                  </a:lnTo>
                  <a:lnTo>
                    <a:pt x="0" y="98261"/>
                  </a:lnTo>
                  <a:lnTo>
                    <a:pt x="2731" y="104681"/>
                  </a:lnTo>
                  <a:lnTo>
                    <a:pt x="13107" y="117426"/>
                  </a:lnTo>
                  <a:lnTo>
                    <a:pt x="21961" y="120960"/>
                  </a:lnTo>
                  <a:lnTo>
                    <a:pt x="67179" y="123714"/>
                  </a:lnTo>
                  <a:lnTo>
                    <a:pt x="73306" y="123738"/>
                  </a:lnTo>
                  <a:lnTo>
                    <a:pt x="85758" y="118121"/>
                  </a:lnTo>
                  <a:lnTo>
                    <a:pt x="98348" y="110685"/>
                  </a:lnTo>
                  <a:lnTo>
                    <a:pt x="142715" y="97546"/>
                  </a:lnTo>
                  <a:lnTo>
                    <a:pt x="161762" y="93081"/>
                  </a:lnTo>
                  <a:lnTo>
                    <a:pt x="180810" y="856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SMARTInkShape-1023"/>
            <p:cNvSpPr/>
            <p:nvPr>
              <p:custDataLst>
                <p:tags r:id="rId98"/>
              </p:custDataLst>
            </p:nvPr>
          </p:nvSpPr>
          <p:spPr>
            <a:xfrm>
              <a:off x="1876459" y="2819400"/>
              <a:ext cx="76167" cy="19051"/>
            </a:xfrm>
            <a:custGeom>
              <a:avLst/>
              <a:gdLst/>
              <a:ahLst/>
              <a:cxnLst/>
              <a:rect l="0" t="0" r="0" b="0"/>
              <a:pathLst>
                <a:path w="76167" h="19051">
                  <a:moveTo>
                    <a:pt x="9491" y="19050"/>
                  </a:moveTo>
                  <a:lnTo>
                    <a:pt x="9491" y="19050"/>
                  </a:lnTo>
                  <a:lnTo>
                    <a:pt x="0" y="19050"/>
                  </a:lnTo>
                  <a:lnTo>
                    <a:pt x="28621" y="19050"/>
                  </a:lnTo>
                  <a:lnTo>
                    <a:pt x="36690" y="16228"/>
                  </a:lnTo>
                  <a:lnTo>
                    <a:pt x="40324" y="13994"/>
                  </a:lnTo>
                  <a:lnTo>
                    <a:pt x="64534" y="7292"/>
                  </a:lnTo>
                  <a:lnTo>
                    <a:pt x="7616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SMARTInkShape-1024"/>
            <p:cNvSpPr/>
            <p:nvPr>
              <p:custDataLst>
                <p:tags r:id="rId99"/>
              </p:custDataLst>
            </p:nvPr>
          </p:nvSpPr>
          <p:spPr>
            <a:xfrm>
              <a:off x="1896799" y="2619375"/>
              <a:ext cx="55827" cy="341362"/>
            </a:xfrm>
            <a:custGeom>
              <a:avLst/>
              <a:gdLst/>
              <a:ahLst/>
              <a:cxnLst/>
              <a:rect l="0" t="0" r="0" b="0"/>
              <a:pathLst>
                <a:path w="55827" h="341362">
                  <a:moveTo>
                    <a:pt x="8201" y="0"/>
                  </a:moveTo>
                  <a:lnTo>
                    <a:pt x="8201" y="0"/>
                  </a:lnTo>
                  <a:lnTo>
                    <a:pt x="8201" y="18314"/>
                  </a:lnTo>
                  <a:lnTo>
                    <a:pt x="5379" y="26837"/>
                  </a:lnTo>
                  <a:lnTo>
                    <a:pt x="1655" y="34152"/>
                  </a:lnTo>
                  <a:lnTo>
                    <a:pt x="0" y="40932"/>
                  </a:lnTo>
                  <a:lnTo>
                    <a:pt x="7396" y="88369"/>
                  </a:lnTo>
                  <a:lnTo>
                    <a:pt x="8130" y="134557"/>
                  </a:lnTo>
                  <a:lnTo>
                    <a:pt x="8192" y="181134"/>
                  </a:lnTo>
                  <a:lnTo>
                    <a:pt x="15739" y="221082"/>
                  </a:lnTo>
                  <a:lnTo>
                    <a:pt x="20374" y="266040"/>
                  </a:lnTo>
                  <a:lnTo>
                    <a:pt x="25213" y="285555"/>
                  </a:lnTo>
                  <a:lnTo>
                    <a:pt x="29469" y="304742"/>
                  </a:lnTo>
                  <a:lnTo>
                    <a:pt x="36872" y="327880"/>
                  </a:lnTo>
                  <a:lnTo>
                    <a:pt x="38957" y="329712"/>
                  </a:lnTo>
                  <a:lnTo>
                    <a:pt x="41405" y="330933"/>
                  </a:lnTo>
                  <a:lnTo>
                    <a:pt x="43037" y="332805"/>
                  </a:lnTo>
                  <a:lnTo>
                    <a:pt x="44850" y="337708"/>
                  </a:lnTo>
                  <a:lnTo>
                    <a:pt x="46392" y="339439"/>
                  </a:lnTo>
                  <a:lnTo>
                    <a:pt x="50928" y="341361"/>
                  </a:lnTo>
                  <a:lnTo>
                    <a:pt x="52561" y="340816"/>
                  </a:lnTo>
                  <a:lnTo>
                    <a:pt x="53649" y="339394"/>
                  </a:lnTo>
                  <a:lnTo>
                    <a:pt x="55826" y="333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SMARTInkShape-1025"/>
            <p:cNvSpPr/>
            <p:nvPr>
              <p:custDataLst>
                <p:tags r:id="rId100"/>
              </p:custDataLst>
            </p:nvPr>
          </p:nvSpPr>
          <p:spPr>
            <a:xfrm>
              <a:off x="1714655" y="2838464"/>
              <a:ext cx="95096" cy="123797"/>
            </a:xfrm>
            <a:custGeom>
              <a:avLst/>
              <a:gdLst/>
              <a:ahLst/>
              <a:cxnLst/>
              <a:rect l="0" t="0" r="0" b="0"/>
              <a:pathLst>
                <a:path w="95096" h="123797">
                  <a:moveTo>
                    <a:pt x="18895" y="57136"/>
                  </a:moveTo>
                  <a:lnTo>
                    <a:pt x="18895" y="57136"/>
                  </a:lnTo>
                  <a:lnTo>
                    <a:pt x="9404" y="57136"/>
                  </a:lnTo>
                  <a:lnTo>
                    <a:pt x="17574" y="57136"/>
                  </a:lnTo>
                  <a:lnTo>
                    <a:pt x="26980" y="48935"/>
                  </a:lnTo>
                  <a:lnTo>
                    <a:pt x="33050" y="48003"/>
                  </a:lnTo>
                  <a:lnTo>
                    <a:pt x="34681" y="46814"/>
                  </a:lnTo>
                  <a:lnTo>
                    <a:pt x="35769" y="44964"/>
                  </a:lnTo>
                  <a:lnTo>
                    <a:pt x="36495" y="42671"/>
                  </a:lnTo>
                  <a:lnTo>
                    <a:pt x="38036" y="41142"/>
                  </a:lnTo>
                  <a:lnTo>
                    <a:pt x="42572" y="39444"/>
                  </a:lnTo>
                  <a:lnTo>
                    <a:pt x="44205" y="37933"/>
                  </a:lnTo>
                  <a:lnTo>
                    <a:pt x="47040" y="30005"/>
                  </a:lnTo>
                  <a:lnTo>
                    <a:pt x="50101" y="29203"/>
                  </a:lnTo>
                  <a:lnTo>
                    <a:pt x="52399" y="28989"/>
                  </a:lnTo>
                  <a:lnTo>
                    <a:pt x="53931" y="27788"/>
                  </a:lnTo>
                  <a:lnTo>
                    <a:pt x="55633" y="23631"/>
                  </a:lnTo>
                  <a:lnTo>
                    <a:pt x="56875" y="6182"/>
                  </a:lnTo>
                  <a:lnTo>
                    <a:pt x="55857" y="4117"/>
                  </a:lnTo>
                  <a:lnTo>
                    <a:pt x="54120" y="2740"/>
                  </a:lnTo>
                  <a:lnTo>
                    <a:pt x="47859" y="147"/>
                  </a:lnTo>
                  <a:lnTo>
                    <a:pt x="34247" y="0"/>
                  </a:lnTo>
                  <a:lnTo>
                    <a:pt x="28187" y="2814"/>
                  </a:lnTo>
                  <a:lnTo>
                    <a:pt x="25090" y="5046"/>
                  </a:lnTo>
                  <a:lnTo>
                    <a:pt x="21648" y="10349"/>
                  </a:lnTo>
                  <a:lnTo>
                    <a:pt x="19060" y="16234"/>
                  </a:lnTo>
                  <a:lnTo>
                    <a:pt x="3814" y="36002"/>
                  </a:lnTo>
                  <a:lnTo>
                    <a:pt x="193" y="62606"/>
                  </a:lnTo>
                  <a:lnTo>
                    <a:pt x="0" y="69445"/>
                  </a:lnTo>
                  <a:lnTo>
                    <a:pt x="9555" y="100680"/>
                  </a:lnTo>
                  <a:lnTo>
                    <a:pt x="22512" y="117342"/>
                  </a:lnTo>
                  <a:lnTo>
                    <a:pt x="28617" y="120936"/>
                  </a:lnTo>
                  <a:lnTo>
                    <a:pt x="41159" y="123243"/>
                  </a:lnTo>
                  <a:lnTo>
                    <a:pt x="77897" y="123796"/>
                  </a:lnTo>
                  <a:lnTo>
                    <a:pt x="84982" y="120982"/>
                  </a:lnTo>
                  <a:lnTo>
                    <a:pt x="95095" y="1142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SMARTInkShape-1026"/>
            <p:cNvSpPr/>
            <p:nvPr>
              <p:custDataLst>
                <p:tags r:id="rId101"/>
              </p:custDataLst>
            </p:nvPr>
          </p:nvSpPr>
          <p:spPr>
            <a:xfrm>
              <a:off x="1533525" y="2848010"/>
              <a:ext cx="123826" cy="131858"/>
            </a:xfrm>
            <a:custGeom>
              <a:avLst/>
              <a:gdLst/>
              <a:ahLst/>
              <a:cxnLst/>
              <a:rect l="0" t="0" r="0" b="0"/>
              <a:pathLst>
                <a:path w="123826" h="131858">
                  <a:moveTo>
                    <a:pt x="0" y="19015"/>
                  </a:moveTo>
                  <a:lnTo>
                    <a:pt x="0" y="19015"/>
                  </a:lnTo>
                  <a:lnTo>
                    <a:pt x="8201" y="19015"/>
                  </a:lnTo>
                  <a:lnTo>
                    <a:pt x="8642" y="17957"/>
                  </a:lnTo>
                  <a:lnTo>
                    <a:pt x="9515" y="9606"/>
                  </a:lnTo>
                  <a:lnTo>
                    <a:pt x="17725" y="1299"/>
                  </a:lnTo>
                  <a:lnTo>
                    <a:pt x="27134" y="82"/>
                  </a:lnTo>
                  <a:lnTo>
                    <a:pt x="33205" y="0"/>
                  </a:lnTo>
                  <a:lnTo>
                    <a:pt x="38746" y="2803"/>
                  </a:lnTo>
                  <a:lnTo>
                    <a:pt x="44737" y="6518"/>
                  </a:lnTo>
                  <a:lnTo>
                    <a:pt x="54060" y="9668"/>
                  </a:lnTo>
                  <a:lnTo>
                    <a:pt x="79378" y="31846"/>
                  </a:lnTo>
                  <a:lnTo>
                    <a:pt x="82904" y="38123"/>
                  </a:lnTo>
                  <a:lnTo>
                    <a:pt x="90224" y="55833"/>
                  </a:lnTo>
                  <a:lnTo>
                    <a:pt x="102127" y="75578"/>
                  </a:lnTo>
                  <a:lnTo>
                    <a:pt x="114105" y="116072"/>
                  </a:lnTo>
                  <a:lnTo>
                    <a:pt x="114170" y="118645"/>
                  </a:lnTo>
                  <a:lnTo>
                    <a:pt x="113155" y="120360"/>
                  </a:lnTo>
                  <a:lnTo>
                    <a:pt x="111420" y="121503"/>
                  </a:lnTo>
                  <a:lnTo>
                    <a:pt x="109205" y="122265"/>
                  </a:lnTo>
                  <a:lnTo>
                    <a:pt x="107728" y="123832"/>
                  </a:lnTo>
                  <a:lnTo>
                    <a:pt x="105164" y="131857"/>
                  </a:lnTo>
                  <a:lnTo>
                    <a:pt x="102126" y="129845"/>
                  </a:lnTo>
                  <a:lnTo>
                    <a:pt x="99834" y="127826"/>
                  </a:lnTo>
                  <a:lnTo>
                    <a:pt x="94465" y="125584"/>
                  </a:lnTo>
                  <a:lnTo>
                    <a:pt x="91552" y="124986"/>
                  </a:lnTo>
                  <a:lnTo>
                    <a:pt x="89610" y="123529"/>
                  </a:lnTo>
                  <a:lnTo>
                    <a:pt x="87451" y="119088"/>
                  </a:lnTo>
                  <a:lnTo>
                    <a:pt x="85755" y="73650"/>
                  </a:lnTo>
                  <a:lnTo>
                    <a:pt x="85726" y="36364"/>
                  </a:lnTo>
                  <a:lnTo>
                    <a:pt x="88548" y="29195"/>
                  </a:lnTo>
                  <a:lnTo>
                    <a:pt x="90782" y="25802"/>
                  </a:lnTo>
                  <a:lnTo>
                    <a:pt x="93329" y="23540"/>
                  </a:lnTo>
                  <a:lnTo>
                    <a:pt x="98983" y="21026"/>
                  </a:lnTo>
                  <a:lnTo>
                    <a:pt x="100913" y="19297"/>
                  </a:lnTo>
                  <a:lnTo>
                    <a:pt x="103059" y="14554"/>
                  </a:lnTo>
                  <a:lnTo>
                    <a:pt x="104689" y="12866"/>
                  </a:lnTo>
                  <a:lnTo>
                    <a:pt x="112825" y="9934"/>
                  </a:lnTo>
                  <a:lnTo>
                    <a:pt x="123825" y="94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SMARTInkShape-1027"/>
            <p:cNvSpPr/>
            <p:nvPr>
              <p:custDataLst>
                <p:tags r:id="rId102"/>
              </p:custDataLst>
            </p:nvPr>
          </p:nvSpPr>
          <p:spPr>
            <a:xfrm>
              <a:off x="1371721" y="2857510"/>
              <a:ext cx="76080" cy="138534"/>
            </a:xfrm>
            <a:custGeom>
              <a:avLst/>
              <a:gdLst/>
              <a:ahLst/>
              <a:cxnLst/>
              <a:rect l="0" t="0" r="0" b="0"/>
              <a:pathLst>
                <a:path w="76080" h="138534">
                  <a:moveTo>
                    <a:pt x="76079" y="19040"/>
                  </a:moveTo>
                  <a:lnTo>
                    <a:pt x="76079" y="19040"/>
                  </a:lnTo>
                  <a:lnTo>
                    <a:pt x="71022" y="19040"/>
                  </a:lnTo>
                  <a:lnTo>
                    <a:pt x="69533" y="17982"/>
                  </a:lnTo>
                  <a:lnTo>
                    <a:pt x="68540" y="16218"/>
                  </a:lnTo>
                  <a:lnTo>
                    <a:pt x="66670" y="9907"/>
                  </a:lnTo>
                  <a:lnTo>
                    <a:pt x="58363" y="1348"/>
                  </a:lnTo>
                  <a:lnTo>
                    <a:pt x="48945" y="109"/>
                  </a:lnTo>
                  <a:lnTo>
                    <a:pt x="39430" y="0"/>
                  </a:lnTo>
                  <a:lnTo>
                    <a:pt x="30661" y="6538"/>
                  </a:lnTo>
                  <a:lnTo>
                    <a:pt x="21817" y="9692"/>
                  </a:lnTo>
                  <a:lnTo>
                    <a:pt x="15627" y="14180"/>
                  </a:lnTo>
                  <a:lnTo>
                    <a:pt x="12169" y="19702"/>
                  </a:lnTo>
                  <a:lnTo>
                    <a:pt x="489" y="66082"/>
                  </a:lnTo>
                  <a:lnTo>
                    <a:pt x="0" y="84306"/>
                  </a:lnTo>
                  <a:lnTo>
                    <a:pt x="2755" y="93203"/>
                  </a:lnTo>
                  <a:lnTo>
                    <a:pt x="6449" y="100685"/>
                  </a:lnTo>
                  <a:lnTo>
                    <a:pt x="9015" y="117346"/>
                  </a:lnTo>
                  <a:lnTo>
                    <a:pt x="11261" y="119502"/>
                  </a:lnTo>
                  <a:lnTo>
                    <a:pt x="22419" y="123596"/>
                  </a:lnTo>
                  <a:lnTo>
                    <a:pt x="24431" y="125785"/>
                  </a:lnTo>
                  <a:lnTo>
                    <a:pt x="25772" y="128303"/>
                  </a:lnTo>
                  <a:lnTo>
                    <a:pt x="27724" y="129982"/>
                  </a:lnTo>
                  <a:lnTo>
                    <a:pt x="46532" y="137954"/>
                  </a:lnTo>
                  <a:lnTo>
                    <a:pt x="50031" y="138533"/>
                  </a:lnTo>
                  <a:lnTo>
                    <a:pt x="52364" y="137860"/>
                  </a:lnTo>
                  <a:lnTo>
                    <a:pt x="53919" y="136354"/>
                  </a:lnTo>
                  <a:lnTo>
                    <a:pt x="58469" y="134679"/>
                  </a:lnTo>
                  <a:lnTo>
                    <a:pt x="66554" y="1333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SMARTInkShape-1028"/>
            <p:cNvSpPr/>
            <p:nvPr>
              <p:custDataLst>
                <p:tags r:id="rId103"/>
              </p:custDataLst>
            </p:nvPr>
          </p:nvSpPr>
          <p:spPr>
            <a:xfrm>
              <a:off x="1247778" y="2857500"/>
              <a:ext cx="56996" cy="142830"/>
            </a:xfrm>
            <a:custGeom>
              <a:avLst/>
              <a:gdLst/>
              <a:ahLst/>
              <a:cxnLst/>
              <a:rect l="0" t="0" r="0" b="0"/>
              <a:pathLst>
                <a:path w="56996" h="142830">
                  <a:moveTo>
                    <a:pt x="47622" y="9525"/>
                  </a:moveTo>
                  <a:lnTo>
                    <a:pt x="47622" y="9525"/>
                  </a:lnTo>
                  <a:lnTo>
                    <a:pt x="38489" y="9525"/>
                  </a:lnTo>
                  <a:lnTo>
                    <a:pt x="30570" y="2979"/>
                  </a:lnTo>
                  <a:lnTo>
                    <a:pt x="19559" y="116"/>
                  </a:lnTo>
                  <a:lnTo>
                    <a:pt x="1357" y="0"/>
                  </a:lnTo>
                  <a:lnTo>
                    <a:pt x="903" y="1058"/>
                  </a:lnTo>
                  <a:lnTo>
                    <a:pt x="0" y="23680"/>
                  </a:lnTo>
                  <a:lnTo>
                    <a:pt x="1057" y="25312"/>
                  </a:lnTo>
                  <a:lnTo>
                    <a:pt x="2821" y="26399"/>
                  </a:lnTo>
                  <a:lnTo>
                    <a:pt x="5054" y="27125"/>
                  </a:lnTo>
                  <a:lnTo>
                    <a:pt x="6543" y="28666"/>
                  </a:lnTo>
                  <a:lnTo>
                    <a:pt x="11756" y="38746"/>
                  </a:lnTo>
                  <a:lnTo>
                    <a:pt x="33951" y="63525"/>
                  </a:lnTo>
                  <a:lnTo>
                    <a:pt x="38791" y="76006"/>
                  </a:lnTo>
                  <a:lnTo>
                    <a:pt x="55417" y="93485"/>
                  </a:lnTo>
                  <a:lnTo>
                    <a:pt x="56378" y="97288"/>
                  </a:lnTo>
                  <a:lnTo>
                    <a:pt x="56995" y="108352"/>
                  </a:lnTo>
                  <a:lnTo>
                    <a:pt x="54257" y="114479"/>
                  </a:lnTo>
                  <a:lnTo>
                    <a:pt x="41335" y="131064"/>
                  </a:lnTo>
                  <a:lnTo>
                    <a:pt x="39536" y="136920"/>
                  </a:lnTo>
                  <a:lnTo>
                    <a:pt x="37998" y="138905"/>
                  </a:lnTo>
                  <a:lnTo>
                    <a:pt x="33467" y="141111"/>
                  </a:lnTo>
                  <a:lnTo>
                    <a:pt x="11366" y="142829"/>
                  </a:lnTo>
                  <a:lnTo>
                    <a:pt x="5012" y="137805"/>
                  </a:lnTo>
                  <a:lnTo>
                    <a:pt x="2226" y="132508"/>
                  </a:lnTo>
                  <a:lnTo>
                    <a:pt x="1483" y="129613"/>
                  </a:lnTo>
                  <a:lnTo>
                    <a:pt x="2046" y="127684"/>
                  </a:lnTo>
                  <a:lnTo>
                    <a:pt x="3480" y="126398"/>
                  </a:lnTo>
                  <a:lnTo>
                    <a:pt x="9522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SMARTInkShape-1029"/>
            <p:cNvSpPr/>
            <p:nvPr>
              <p:custDataLst>
                <p:tags r:id="rId104"/>
              </p:custDataLst>
            </p:nvPr>
          </p:nvSpPr>
          <p:spPr>
            <a:xfrm>
              <a:off x="1144727" y="2857500"/>
              <a:ext cx="26849" cy="47626"/>
            </a:xfrm>
            <a:custGeom>
              <a:avLst/>
              <a:gdLst/>
              <a:ahLst/>
              <a:cxnLst/>
              <a:rect l="0" t="0" r="0" b="0"/>
              <a:pathLst>
                <a:path w="26849" h="47626">
                  <a:moveTo>
                    <a:pt x="26848" y="47625"/>
                  </a:moveTo>
                  <a:lnTo>
                    <a:pt x="26848" y="47625"/>
                  </a:lnTo>
                  <a:lnTo>
                    <a:pt x="21792" y="42569"/>
                  </a:lnTo>
                  <a:lnTo>
                    <a:pt x="19309" y="37264"/>
                  </a:lnTo>
                  <a:lnTo>
                    <a:pt x="16526" y="22115"/>
                  </a:lnTo>
                  <a:lnTo>
                    <a:pt x="12383" y="15826"/>
                  </a:lnTo>
                  <a:lnTo>
                    <a:pt x="7013" y="12326"/>
                  </a:lnTo>
                  <a:lnTo>
                    <a:pt x="4100" y="11392"/>
                  </a:lnTo>
                  <a:lnTo>
                    <a:pt x="2158" y="9712"/>
                  </a:lnTo>
                  <a:lnTo>
                    <a:pt x="0" y="5021"/>
                  </a:lnTo>
                  <a:lnTo>
                    <a:pt x="482" y="3348"/>
                  </a:lnTo>
                  <a:lnTo>
                    <a:pt x="1863" y="2232"/>
                  </a:lnTo>
                  <a:lnTo>
                    <a:pt x="779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SMARTInkShape-1030"/>
            <p:cNvSpPr/>
            <p:nvPr>
              <p:custDataLst>
                <p:tags r:id="rId105"/>
              </p:custDataLst>
            </p:nvPr>
          </p:nvSpPr>
          <p:spPr>
            <a:xfrm>
              <a:off x="1162050" y="2943225"/>
              <a:ext cx="9526" cy="57151"/>
            </a:xfrm>
            <a:custGeom>
              <a:avLst/>
              <a:gdLst/>
              <a:ahLst/>
              <a:cxnLst/>
              <a:rect l="0" t="0" r="0" b="0"/>
              <a:pathLst>
                <a:path w="9526" h="57151">
                  <a:moveTo>
                    <a:pt x="0" y="0"/>
                  </a:moveTo>
                  <a:lnTo>
                    <a:pt x="0" y="0"/>
                  </a:lnTo>
                  <a:lnTo>
                    <a:pt x="0" y="26824"/>
                  </a:lnTo>
                  <a:lnTo>
                    <a:pt x="6546" y="35833"/>
                  </a:lnTo>
                  <a:lnTo>
                    <a:pt x="9133" y="45863"/>
                  </a:lnTo>
                  <a:lnTo>
                    <a:pt x="9525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SMARTInkShape-1031"/>
            <p:cNvSpPr/>
            <p:nvPr>
              <p:custDataLst>
                <p:tags r:id="rId106"/>
              </p:custDataLst>
            </p:nvPr>
          </p:nvSpPr>
          <p:spPr>
            <a:xfrm>
              <a:off x="923925" y="2752779"/>
              <a:ext cx="133139" cy="314268"/>
            </a:xfrm>
            <a:custGeom>
              <a:avLst/>
              <a:gdLst/>
              <a:ahLst/>
              <a:cxnLst/>
              <a:rect l="0" t="0" r="0" b="0"/>
              <a:pathLst>
                <a:path w="133139" h="314268">
                  <a:moveTo>
                    <a:pt x="0" y="85671"/>
                  </a:moveTo>
                  <a:lnTo>
                    <a:pt x="0" y="85671"/>
                  </a:lnTo>
                  <a:lnTo>
                    <a:pt x="0" y="66632"/>
                  </a:lnTo>
                  <a:lnTo>
                    <a:pt x="0" y="89287"/>
                  </a:lnTo>
                  <a:lnTo>
                    <a:pt x="8937" y="133561"/>
                  </a:lnTo>
                  <a:lnTo>
                    <a:pt x="9473" y="178958"/>
                  </a:lnTo>
                  <a:lnTo>
                    <a:pt x="10577" y="212412"/>
                  </a:lnTo>
                  <a:lnTo>
                    <a:pt x="18461" y="257106"/>
                  </a:lnTo>
                  <a:lnTo>
                    <a:pt x="18934" y="277462"/>
                  </a:lnTo>
                  <a:lnTo>
                    <a:pt x="21821" y="284859"/>
                  </a:lnTo>
                  <a:lnTo>
                    <a:pt x="25573" y="291674"/>
                  </a:lnTo>
                  <a:lnTo>
                    <a:pt x="28458" y="304174"/>
                  </a:lnTo>
                  <a:lnTo>
                    <a:pt x="28565" y="291438"/>
                  </a:lnTo>
                  <a:lnTo>
                    <a:pt x="25748" y="285426"/>
                  </a:lnTo>
                  <a:lnTo>
                    <a:pt x="23515" y="282341"/>
                  </a:lnTo>
                  <a:lnTo>
                    <a:pt x="12765" y="241922"/>
                  </a:lnTo>
                  <a:lnTo>
                    <a:pt x="4895" y="196219"/>
                  </a:lnTo>
                  <a:lnTo>
                    <a:pt x="967" y="154584"/>
                  </a:lnTo>
                  <a:lnTo>
                    <a:pt x="191" y="114688"/>
                  </a:lnTo>
                  <a:lnTo>
                    <a:pt x="25" y="67738"/>
                  </a:lnTo>
                  <a:lnTo>
                    <a:pt x="1060" y="26781"/>
                  </a:lnTo>
                  <a:lnTo>
                    <a:pt x="9133" y="2007"/>
                  </a:lnTo>
                  <a:lnTo>
                    <a:pt x="10322" y="1320"/>
                  </a:lnTo>
                  <a:lnTo>
                    <a:pt x="25749" y="67"/>
                  </a:lnTo>
                  <a:lnTo>
                    <a:pt x="31905" y="0"/>
                  </a:lnTo>
                  <a:lnTo>
                    <a:pt x="38169" y="2792"/>
                  </a:lnTo>
                  <a:lnTo>
                    <a:pt x="78052" y="31746"/>
                  </a:lnTo>
                  <a:lnTo>
                    <a:pt x="107546" y="76396"/>
                  </a:lnTo>
                  <a:lnTo>
                    <a:pt x="116590" y="88957"/>
                  </a:lnTo>
                  <a:lnTo>
                    <a:pt x="130941" y="136125"/>
                  </a:lnTo>
                  <a:lnTo>
                    <a:pt x="133138" y="180333"/>
                  </a:lnTo>
                  <a:lnTo>
                    <a:pt x="132198" y="193360"/>
                  </a:lnTo>
                  <a:lnTo>
                    <a:pt x="121586" y="235233"/>
                  </a:lnTo>
                  <a:lnTo>
                    <a:pt x="92036" y="278904"/>
                  </a:lnTo>
                  <a:lnTo>
                    <a:pt x="69848" y="300487"/>
                  </a:lnTo>
                  <a:lnTo>
                    <a:pt x="57150" y="306727"/>
                  </a:lnTo>
                  <a:lnTo>
                    <a:pt x="50800" y="310918"/>
                  </a:lnTo>
                  <a:lnTo>
                    <a:pt x="39982" y="313829"/>
                  </a:lnTo>
                  <a:lnTo>
                    <a:pt x="28706" y="314267"/>
                  </a:lnTo>
                  <a:lnTo>
                    <a:pt x="28575" y="3047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3" name="SMARTInkShape-1032"/>
          <p:cNvSpPr/>
          <p:nvPr>
            <p:custDataLst>
              <p:tags r:id="rId7"/>
            </p:custDataLst>
          </p:nvPr>
        </p:nvSpPr>
        <p:spPr>
          <a:xfrm>
            <a:off x="533400" y="2337048"/>
            <a:ext cx="11001376" cy="577603"/>
          </a:xfrm>
          <a:custGeom>
            <a:avLst/>
            <a:gdLst/>
            <a:ahLst/>
            <a:cxnLst/>
            <a:rect l="0" t="0" r="0" b="0"/>
            <a:pathLst>
              <a:path w="11001376" h="577603">
                <a:moveTo>
                  <a:pt x="0" y="63252"/>
                </a:moveTo>
                <a:lnTo>
                  <a:pt x="0" y="63252"/>
                </a:lnTo>
                <a:lnTo>
                  <a:pt x="41418" y="63252"/>
                </a:lnTo>
                <a:lnTo>
                  <a:pt x="87220" y="65369"/>
                </a:lnTo>
                <a:lnTo>
                  <a:pt x="123092" y="75286"/>
                </a:lnTo>
                <a:lnTo>
                  <a:pt x="166764" y="72932"/>
                </a:lnTo>
                <a:lnTo>
                  <a:pt x="197590" y="68260"/>
                </a:lnTo>
                <a:lnTo>
                  <a:pt x="234573" y="65478"/>
                </a:lnTo>
                <a:lnTo>
                  <a:pt x="275705" y="64241"/>
                </a:lnTo>
                <a:lnTo>
                  <a:pt x="318680" y="63692"/>
                </a:lnTo>
                <a:lnTo>
                  <a:pt x="365297" y="60625"/>
                </a:lnTo>
                <a:lnTo>
                  <a:pt x="389581" y="58326"/>
                </a:lnTo>
                <a:lnTo>
                  <a:pt x="416354" y="56793"/>
                </a:lnTo>
                <a:lnTo>
                  <a:pt x="444786" y="55771"/>
                </a:lnTo>
                <a:lnTo>
                  <a:pt x="474324" y="55090"/>
                </a:lnTo>
                <a:lnTo>
                  <a:pt x="504599" y="54635"/>
                </a:lnTo>
                <a:lnTo>
                  <a:pt x="535366" y="54333"/>
                </a:lnTo>
                <a:lnTo>
                  <a:pt x="566461" y="54131"/>
                </a:lnTo>
                <a:lnTo>
                  <a:pt x="597774" y="52938"/>
                </a:lnTo>
                <a:lnTo>
                  <a:pt x="629233" y="51084"/>
                </a:lnTo>
                <a:lnTo>
                  <a:pt x="660788" y="48790"/>
                </a:lnTo>
                <a:lnTo>
                  <a:pt x="694526" y="47261"/>
                </a:lnTo>
                <a:lnTo>
                  <a:pt x="729717" y="46241"/>
                </a:lnTo>
                <a:lnTo>
                  <a:pt x="765878" y="45562"/>
                </a:lnTo>
                <a:lnTo>
                  <a:pt x="802686" y="44050"/>
                </a:lnTo>
                <a:lnTo>
                  <a:pt x="839924" y="41984"/>
                </a:lnTo>
                <a:lnTo>
                  <a:pt x="877449" y="39549"/>
                </a:lnTo>
                <a:lnTo>
                  <a:pt x="915166" y="37924"/>
                </a:lnTo>
                <a:lnTo>
                  <a:pt x="953011" y="36842"/>
                </a:lnTo>
                <a:lnTo>
                  <a:pt x="990941" y="36120"/>
                </a:lnTo>
                <a:lnTo>
                  <a:pt x="1031044" y="35640"/>
                </a:lnTo>
                <a:lnTo>
                  <a:pt x="1072596" y="35319"/>
                </a:lnTo>
                <a:lnTo>
                  <a:pt x="1115114" y="35105"/>
                </a:lnTo>
                <a:lnTo>
                  <a:pt x="1158276" y="33904"/>
                </a:lnTo>
                <a:lnTo>
                  <a:pt x="1201867" y="32045"/>
                </a:lnTo>
                <a:lnTo>
                  <a:pt x="1245745" y="29747"/>
                </a:lnTo>
                <a:lnTo>
                  <a:pt x="1289813" y="28215"/>
                </a:lnTo>
                <a:lnTo>
                  <a:pt x="1334009" y="27194"/>
                </a:lnTo>
                <a:lnTo>
                  <a:pt x="1378289" y="26514"/>
                </a:lnTo>
                <a:lnTo>
                  <a:pt x="1425801" y="26060"/>
                </a:lnTo>
                <a:lnTo>
                  <a:pt x="1475467" y="25757"/>
                </a:lnTo>
                <a:lnTo>
                  <a:pt x="1526570" y="25556"/>
                </a:lnTo>
                <a:lnTo>
                  <a:pt x="1579688" y="24362"/>
                </a:lnTo>
                <a:lnTo>
                  <a:pt x="1634151" y="22509"/>
                </a:lnTo>
                <a:lnTo>
                  <a:pt x="1689509" y="20215"/>
                </a:lnTo>
                <a:lnTo>
                  <a:pt x="1743347" y="18686"/>
                </a:lnTo>
                <a:lnTo>
                  <a:pt x="1796173" y="17666"/>
                </a:lnTo>
                <a:lnTo>
                  <a:pt x="1848324" y="16987"/>
                </a:lnTo>
                <a:lnTo>
                  <a:pt x="1903199" y="16533"/>
                </a:lnTo>
                <a:lnTo>
                  <a:pt x="1959891" y="16231"/>
                </a:lnTo>
                <a:lnTo>
                  <a:pt x="2017794" y="16029"/>
                </a:lnTo>
                <a:lnTo>
                  <a:pt x="2075446" y="15896"/>
                </a:lnTo>
                <a:lnTo>
                  <a:pt x="2132930" y="15806"/>
                </a:lnTo>
                <a:lnTo>
                  <a:pt x="2190304" y="15746"/>
                </a:lnTo>
                <a:lnTo>
                  <a:pt x="2249719" y="14648"/>
                </a:lnTo>
                <a:lnTo>
                  <a:pt x="2310496" y="12858"/>
                </a:lnTo>
                <a:lnTo>
                  <a:pt x="2372181" y="10606"/>
                </a:lnTo>
                <a:lnTo>
                  <a:pt x="2435529" y="9104"/>
                </a:lnTo>
                <a:lnTo>
                  <a:pt x="2499986" y="8103"/>
                </a:lnTo>
                <a:lnTo>
                  <a:pt x="2565182" y="7436"/>
                </a:lnTo>
                <a:lnTo>
                  <a:pt x="2631930" y="6991"/>
                </a:lnTo>
                <a:lnTo>
                  <a:pt x="2699711" y="6695"/>
                </a:lnTo>
                <a:lnTo>
                  <a:pt x="2768183" y="6497"/>
                </a:lnTo>
                <a:lnTo>
                  <a:pt x="2837113" y="5307"/>
                </a:lnTo>
                <a:lnTo>
                  <a:pt x="2906351" y="3456"/>
                </a:lnTo>
                <a:lnTo>
                  <a:pt x="2975792" y="1163"/>
                </a:lnTo>
                <a:lnTo>
                  <a:pt x="3045370" y="692"/>
                </a:lnTo>
                <a:lnTo>
                  <a:pt x="3115038" y="1437"/>
                </a:lnTo>
                <a:lnTo>
                  <a:pt x="3184767" y="2992"/>
                </a:lnTo>
                <a:lnTo>
                  <a:pt x="3258770" y="2970"/>
                </a:lnTo>
                <a:lnTo>
                  <a:pt x="3335622" y="1898"/>
                </a:lnTo>
                <a:lnTo>
                  <a:pt x="3414373" y="124"/>
                </a:lnTo>
                <a:lnTo>
                  <a:pt x="3493332" y="0"/>
                </a:lnTo>
                <a:lnTo>
                  <a:pt x="3572430" y="976"/>
                </a:lnTo>
                <a:lnTo>
                  <a:pt x="3651619" y="2684"/>
                </a:lnTo>
                <a:lnTo>
                  <a:pt x="3734046" y="3824"/>
                </a:lnTo>
                <a:lnTo>
                  <a:pt x="3818631" y="4583"/>
                </a:lnTo>
                <a:lnTo>
                  <a:pt x="3904654" y="5089"/>
                </a:lnTo>
                <a:lnTo>
                  <a:pt x="3989519" y="5427"/>
                </a:lnTo>
                <a:lnTo>
                  <a:pt x="4073613" y="5652"/>
                </a:lnTo>
                <a:lnTo>
                  <a:pt x="4157192" y="5802"/>
                </a:lnTo>
                <a:lnTo>
                  <a:pt x="4243603" y="6960"/>
                </a:lnTo>
                <a:lnTo>
                  <a:pt x="4331902" y="8791"/>
                </a:lnTo>
                <a:lnTo>
                  <a:pt x="4421460" y="11069"/>
                </a:lnTo>
                <a:lnTo>
                  <a:pt x="4508681" y="13647"/>
                </a:lnTo>
                <a:lnTo>
                  <a:pt x="4594346" y="16424"/>
                </a:lnTo>
                <a:lnTo>
                  <a:pt x="4678972" y="19333"/>
                </a:lnTo>
                <a:lnTo>
                  <a:pt x="4767140" y="22331"/>
                </a:lnTo>
                <a:lnTo>
                  <a:pt x="4857668" y="25388"/>
                </a:lnTo>
                <a:lnTo>
                  <a:pt x="4949770" y="28484"/>
                </a:lnTo>
                <a:lnTo>
                  <a:pt x="5038688" y="31607"/>
                </a:lnTo>
                <a:lnTo>
                  <a:pt x="5125484" y="34747"/>
                </a:lnTo>
                <a:lnTo>
                  <a:pt x="5210864" y="37899"/>
                </a:lnTo>
                <a:lnTo>
                  <a:pt x="5297418" y="41058"/>
                </a:lnTo>
                <a:lnTo>
                  <a:pt x="5384752" y="44223"/>
                </a:lnTo>
                <a:lnTo>
                  <a:pt x="5472611" y="47391"/>
                </a:lnTo>
                <a:lnTo>
                  <a:pt x="5559757" y="51620"/>
                </a:lnTo>
                <a:lnTo>
                  <a:pt x="5646429" y="56555"/>
                </a:lnTo>
                <a:lnTo>
                  <a:pt x="5732786" y="61963"/>
                </a:lnTo>
                <a:lnTo>
                  <a:pt x="5818933" y="66626"/>
                </a:lnTo>
                <a:lnTo>
                  <a:pt x="5904938" y="70793"/>
                </a:lnTo>
                <a:lnTo>
                  <a:pt x="5990850" y="74629"/>
                </a:lnTo>
                <a:lnTo>
                  <a:pt x="6078817" y="79303"/>
                </a:lnTo>
                <a:lnTo>
                  <a:pt x="6168153" y="84536"/>
                </a:lnTo>
                <a:lnTo>
                  <a:pt x="6258402" y="90141"/>
                </a:lnTo>
                <a:lnTo>
                  <a:pt x="6345026" y="95995"/>
                </a:lnTo>
                <a:lnTo>
                  <a:pt x="6429234" y="102014"/>
                </a:lnTo>
                <a:lnTo>
                  <a:pt x="6511831" y="108143"/>
                </a:lnTo>
                <a:lnTo>
                  <a:pt x="6596529" y="114346"/>
                </a:lnTo>
                <a:lnTo>
                  <a:pt x="6682628" y="120598"/>
                </a:lnTo>
                <a:lnTo>
                  <a:pt x="6769660" y="126883"/>
                </a:lnTo>
                <a:lnTo>
                  <a:pt x="6854141" y="133189"/>
                </a:lnTo>
                <a:lnTo>
                  <a:pt x="6936918" y="139510"/>
                </a:lnTo>
                <a:lnTo>
                  <a:pt x="7018562" y="145841"/>
                </a:lnTo>
                <a:lnTo>
                  <a:pt x="7103683" y="153236"/>
                </a:lnTo>
                <a:lnTo>
                  <a:pt x="7191122" y="161341"/>
                </a:lnTo>
                <a:lnTo>
                  <a:pt x="7280107" y="169920"/>
                </a:lnTo>
                <a:lnTo>
                  <a:pt x="7366946" y="177756"/>
                </a:lnTo>
                <a:lnTo>
                  <a:pt x="7452356" y="185096"/>
                </a:lnTo>
                <a:lnTo>
                  <a:pt x="7536812" y="192106"/>
                </a:lnTo>
                <a:lnTo>
                  <a:pt x="7621691" y="199955"/>
                </a:lnTo>
                <a:lnTo>
                  <a:pt x="7706853" y="208362"/>
                </a:lnTo>
                <a:lnTo>
                  <a:pt x="7792202" y="217142"/>
                </a:lnTo>
                <a:lnTo>
                  <a:pt x="7876618" y="226171"/>
                </a:lnTo>
                <a:lnTo>
                  <a:pt x="7960413" y="235365"/>
                </a:lnTo>
                <a:lnTo>
                  <a:pt x="8043792" y="244669"/>
                </a:lnTo>
                <a:lnTo>
                  <a:pt x="8126894" y="254047"/>
                </a:lnTo>
                <a:lnTo>
                  <a:pt x="8209813" y="263473"/>
                </a:lnTo>
                <a:lnTo>
                  <a:pt x="8292609" y="272933"/>
                </a:lnTo>
                <a:lnTo>
                  <a:pt x="8374264" y="282414"/>
                </a:lnTo>
                <a:lnTo>
                  <a:pt x="8455159" y="291910"/>
                </a:lnTo>
                <a:lnTo>
                  <a:pt x="8535548" y="301416"/>
                </a:lnTo>
                <a:lnTo>
                  <a:pt x="8614541" y="310928"/>
                </a:lnTo>
                <a:lnTo>
                  <a:pt x="8692602" y="320444"/>
                </a:lnTo>
                <a:lnTo>
                  <a:pt x="8770044" y="329963"/>
                </a:lnTo>
                <a:lnTo>
                  <a:pt x="8846012" y="339485"/>
                </a:lnTo>
                <a:lnTo>
                  <a:pt x="8921000" y="349007"/>
                </a:lnTo>
                <a:lnTo>
                  <a:pt x="8995333" y="358531"/>
                </a:lnTo>
                <a:lnTo>
                  <a:pt x="9071347" y="368054"/>
                </a:lnTo>
                <a:lnTo>
                  <a:pt x="9148481" y="377579"/>
                </a:lnTo>
                <a:lnTo>
                  <a:pt x="9226362" y="387103"/>
                </a:lnTo>
                <a:lnTo>
                  <a:pt x="9301568" y="395569"/>
                </a:lnTo>
                <a:lnTo>
                  <a:pt x="9374985" y="403330"/>
                </a:lnTo>
                <a:lnTo>
                  <a:pt x="9447216" y="410621"/>
                </a:lnTo>
                <a:lnTo>
                  <a:pt x="9519710" y="418656"/>
                </a:lnTo>
                <a:lnTo>
                  <a:pt x="9592382" y="427188"/>
                </a:lnTo>
                <a:lnTo>
                  <a:pt x="9665171" y="436052"/>
                </a:lnTo>
                <a:lnTo>
                  <a:pt x="9734864" y="444076"/>
                </a:lnTo>
                <a:lnTo>
                  <a:pt x="9802493" y="451544"/>
                </a:lnTo>
                <a:lnTo>
                  <a:pt x="9868746" y="458638"/>
                </a:lnTo>
                <a:lnTo>
                  <a:pt x="9935139" y="466543"/>
                </a:lnTo>
                <a:lnTo>
                  <a:pt x="10001626" y="474987"/>
                </a:lnTo>
                <a:lnTo>
                  <a:pt x="10068176" y="483792"/>
                </a:lnTo>
                <a:lnTo>
                  <a:pt x="10133709" y="491779"/>
                </a:lnTo>
                <a:lnTo>
                  <a:pt x="10198563" y="499220"/>
                </a:lnTo>
                <a:lnTo>
                  <a:pt x="10262967" y="506297"/>
                </a:lnTo>
                <a:lnTo>
                  <a:pt x="10324953" y="513132"/>
                </a:lnTo>
                <a:lnTo>
                  <a:pt x="10385328" y="519805"/>
                </a:lnTo>
                <a:lnTo>
                  <a:pt x="10444627" y="526370"/>
                </a:lnTo>
                <a:lnTo>
                  <a:pt x="10501092" y="532864"/>
                </a:lnTo>
                <a:lnTo>
                  <a:pt x="10555670" y="539310"/>
                </a:lnTo>
                <a:lnTo>
                  <a:pt x="10608989" y="545724"/>
                </a:lnTo>
                <a:lnTo>
                  <a:pt x="10657235" y="552117"/>
                </a:lnTo>
                <a:lnTo>
                  <a:pt x="10702097" y="558495"/>
                </a:lnTo>
                <a:lnTo>
                  <a:pt x="10744706" y="564864"/>
                </a:lnTo>
                <a:lnTo>
                  <a:pt x="10784755" y="569110"/>
                </a:lnTo>
                <a:lnTo>
                  <a:pt x="10823094" y="571941"/>
                </a:lnTo>
                <a:lnTo>
                  <a:pt x="10860296" y="573828"/>
                </a:lnTo>
                <a:lnTo>
                  <a:pt x="10892505" y="575086"/>
                </a:lnTo>
                <a:lnTo>
                  <a:pt x="10921387" y="575925"/>
                </a:lnTo>
                <a:lnTo>
                  <a:pt x="10965824" y="576856"/>
                </a:lnTo>
                <a:lnTo>
                  <a:pt x="11001375" y="57760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4" name="SMARTInkShape-1033"/>
          <p:cNvSpPr/>
          <p:nvPr>
            <p:custDataLst>
              <p:tags r:id="rId8"/>
            </p:custDataLst>
          </p:nvPr>
        </p:nvSpPr>
        <p:spPr>
          <a:xfrm>
            <a:off x="2775936" y="676275"/>
            <a:ext cx="2043715" cy="123779"/>
          </a:xfrm>
          <a:custGeom>
            <a:avLst/>
            <a:gdLst/>
            <a:ahLst/>
            <a:cxnLst/>
            <a:rect l="0" t="0" r="0" b="0"/>
            <a:pathLst>
              <a:path w="2043715" h="123779">
                <a:moveTo>
                  <a:pt x="33939" y="114300"/>
                </a:moveTo>
                <a:lnTo>
                  <a:pt x="33939" y="114300"/>
                </a:lnTo>
                <a:lnTo>
                  <a:pt x="33939" y="119356"/>
                </a:lnTo>
                <a:lnTo>
                  <a:pt x="31822" y="120846"/>
                </a:lnTo>
                <a:lnTo>
                  <a:pt x="7473" y="123709"/>
                </a:lnTo>
                <a:lnTo>
                  <a:pt x="6770" y="122689"/>
                </a:lnTo>
                <a:lnTo>
                  <a:pt x="5989" y="118734"/>
                </a:lnTo>
                <a:lnTo>
                  <a:pt x="4722" y="117256"/>
                </a:lnTo>
                <a:lnTo>
                  <a:pt x="492" y="115614"/>
                </a:lnTo>
                <a:lnTo>
                  <a:pt x="0" y="115176"/>
                </a:lnTo>
                <a:lnTo>
                  <a:pt x="729" y="114884"/>
                </a:lnTo>
                <a:lnTo>
                  <a:pt x="2274" y="114689"/>
                </a:lnTo>
                <a:lnTo>
                  <a:pt x="15318" y="106812"/>
                </a:lnTo>
                <a:lnTo>
                  <a:pt x="55453" y="96693"/>
                </a:lnTo>
                <a:lnTo>
                  <a:pt x="92634" y="87931"/>
                </a:lnTo>
                <a:lnTo>
                  <a:pt x="129529" y="80146"/>
                </a:lnTo>
                <a:lnTo>
                  <a:pt x="162149" y="77954"/>
                </a:lnTo>
                <a:lnTo>
                  <a:pt x="197813" y="74157"/>
                </a:lnTo>
                <a:lnTo>
                  <a:pt x="235889" y="68942"/>
                </a:lnTo>
                <a:lnTo>
                  <a:pt x="277506" y="63097"/>
                </a:lnTo>
                <a:lnTo>
                  <a:pt x="323519" y="56971"/>
                </a:lnTo>
                <a:lnTo>
                  <a:pt x="347642" y="53855"/>
                </a:lnTo>
                <a:lnTo>
                  <a:pt x="372191" y="50720"/>
                </a:lnTo>
                <a:lnTo>
                  <a:pt x="397024" y="47572"/>
                </a:lnTo>
                <a:lnTo>
                  <a:pt x="422046" y="44415"/>
                </a:lnTo>
                <a:lnTo>
                  <a:pt x="449310" y="41251"/>
                </a:lnTo>
                <a:lnTo>
                  <a:pt x="478070" y="38084"/>
                </a:lnTo>
                <a:lnTo>
                  <a:pt x="507826" y="34915"/>
                </a:lnTo>
                <a:lnTo>
                  <a:pt x="537189" y="31743"/>
                </a:lnTo>
                <a:lnTo>
                  <a:pt x="566289" y="28570"/>
                </a:lnTo>
                <a:lnTo>
                  <a:pt x="595214" y="25397"/>
                </a:lnTo>
                <a:lnTo>
                  <a:pt x="626139" y="23281"/>
                </a:lnTo>
                <a:lnTo>
                  <a:pt x="658397" y="21871"/>
                </a:lnTo>
                <a:lnTo>
                  <a:pt x="691544" y="20931"/>
                </a:lnTo>
                <a:lnTo>
                  <a:pt x="724226" y="19245"/>
                </a:lnTo>
                <a:lnTo>
                  <a:pt x="756597" y="17064"/>
                </a:lnTo>
                <a:lnTo>
                  <a:pt x="788761" y="14551"/>
                </a:lnTo>
                <a:lnTo>
                  <a:pt x="819729" y="12875"/>
                </a:lnTo>
                <a:lnTo>
                  <a:pt x="849899" y="11759"/>
                </a:lnTo>
                <a:lnTo>
                  <a:pt x="879537" y="11014"/>
                </a:lnTo>
                <a:lnTo>
                  <a:pt x="908821" y="9459"/>
                </a:lnTo>
                <a:lnTo>
                  <a:pt x="937869" y="7365"/>
                </a:lnTo>
                <a:lnTo>
                  <a:pt x="966758" y="4910"/>
                </a:lnTo>
                <a:lnTo>
                  <a:pt x="995543" y="3273"/>
                </a:lnTo>
                <a:lnTo>
                  <a:pt x="1024259" y="2182"/>
                </a:lnTo>
                <a:lnTo>
                  <a:pt x="1052928" y="1455"/>
                </a:lnTo>
                <a:lnTo>
                  <a:pt x="1079448" y="970"/>
                </a:lnTo>
                <a:lnTo>
                  <a:pt x="1104536" y="647"/>
                </a:lnTo>
                <a:lnTo>
                  <a:pt x="1128670" y="431"/>
                </a:lnTo>
                <a:lnTo>
                  <a:pt x="1175242" y="192"/>
                </a:lnTo>
                <a:lnTo>
                  <a:pt x="1218518" y="85"/>
                </a:lnTo>
                <a:lnTo>
                  <a:pt x="1255390" y="38"/>
                </a:lnTo>
                <a:lnTo>
                  <a:pt x="1289418" y="17"/>
                </a:lnTo>
                <a:lnTo>
                  <a:pt x="1332680" y="5"/>
                </a:lnTo>
                <a:lnTo>
                  <a:pt x="1375742" y="1"/>
                </a:lnTo>
                <a:lnTo>
                  <a:pt x="1419716" y="0"/>
                </a:lnTo>
                <a:lnTo>
                  <a:pt x="1428319" y="0"/>
                </a:lnTo>
                <a:lnTo>
                  <a:pt x="1383947" y="0"/>
                </a:lnTo>
                <a:lnTo>
                  <a:pt x="1340283" y="0"/>
                </a:lnTo>
                <a:lnTo>
                  <a:pt x="1301302" y="0"/>
                </a:lnTo>
                <a:lnTo>
                  <a:pt x="1268195" y="0"/>
                </a:lnTo>
                <a:lnTo>
                  <a:pt x="1232314" y="2822"/>
                </a:lnTo>
                <a:lnTo>
                  <a:pt x="1194141" y="6546"/>
                </a:lnTo>
                <a:lnTo>
                  <a:pt x="1152482" y="8201"/>
                </a:lnTo>
                <a:lnTo>
                  <a:pt x="1109272" y="11759"/>
                </a:lnTo>
                <a:lnTo>
                  <a:pt x="1064315" y="16868"/>
                </a:lnTo>
                <a:lnTo>
                  <a:pt x="1040473" y="19712"/>
                </a:lnTo>
                <a:lnTo>
                  <a:pt x="1016112" y="22666"/>
                </a:lnTo>
                <a:lnTo>
                  <a:pt x="969288" y="25949"/>
                </a:lnTo>
                <a:lnTo>
                  <a:pt x="922725" y="29524"/>
                </a:lnTo>
                <a:lnTo>
                  <a:pt x="898454" y="33441"/>
                </a:lnTo>
                <a:lnTo>
                  <a:pt x="873808" y="38169"/>
                </a:lnTo>
                <a:lnTo>
                  <a:pt x="826667" y="43422"/>
                </a:lnTo>
                <a:lnTo>
                  <a:pt x="781021" y="47874"/>
                </a:lnTo>
                <a:lnTo>
                  <a:pt x="736039" y="56908"/>
                </a:lnTo>
                <a:lnTo>
                  <a:pt x="694175" y="65156"/>
                </a:lnTo>
                <a:lnTo>
                  <a:pt x="653344" y="71292"/>
                </a:lnTo>
                <a:lnTo>
                  <a:pt x="610503" y="74018"/>
                </a:lnTo>
                <a:lnTo>
                  <a:pt x="569590" y="78053"/>
                </a:lnTo>
                <a:lnTo>
                  <a:pt x="531297" y="84432"/>
                </a:lnTo>
                <a:lnTo>
                  <a:pt x="496640" y="94322"/>
                </a:lnTo>
                <a:lnTo>
                  <a:pt x="460776" y="100129"/>
                </a:lnTo>
                <a:lnTo>
                  <a:pt x="425786" y="103769"/>
                </a:lnTo>
                <a:lnTo>
                  <a:pt x="382287" y="111768"/>
                </a:lnTo>
                <a:lnTo>
                  <a:pt x="343646" y="119782"/>
                </a:lnTo>
                <a:lnTo>
                  <a:pt x="296817" y="123293"/>
                </a:lnTo>
                <a:lnTo>
                  <a:pt x="282926" y="123778"/>
                </a:lnTo>
                <a:lnTo>
                  <a:pt x="298120" y="122757"/>
                </a:lnTo>
                <a:lnTo>
                  <a:pt x="344718" y="110566"/>
                </a:lnTo>
                <a:lnTo>
                  <a:pt x="390958" y="106491"/>
                </a:lnTo>
                <a:lnTo>
                  <a:pt x="426506" y="102715"/>
                </a:lnTo>
                <a:lnTo>
                  <a:pt x="465588" y="97510"/>
                </a:lnTo>
                <a:lnTo>
                  <a:pt x="511180" y="91668"/>
                </a:lnTo>
                <a:lnTo>
                  <a:pt x="537308" y="88629"/>
                </a:lnTo>
                <a:lnTo>
                  <a:pt x="565310" y="85544"/>
                </a:lnTo>
                <a:lnTo>
                  <a:pt x="594561" y="82429"/>
                </a:lnTo>
                <a:lnTo>
                  <a:pt x="623587" y="79295"/>
                </a:lnTo>
                <a:lnTo>
                  <a:pt x="652463" y="76146"/>
                </a:lnTo>
                <a:lnTo>
                  <a:pt x="681238" y="72989"/>
                </a:lnTo>
                <a:lnTo>
                  <a:pt x="712063" y="70884"/>
                </a:lnTo>
                <a:lnTo>
                  <a:pt x="744255" y="69481"/>
                </a:lnTo>
                <a:lnTo>
                  <a:pt x="777358" y="68546"/>
                </a:lnTo>
                <a:lnTo>
                  <a:pt x="812127" y="66864"/>
                </a:lnTo>
                <a:lnTo>
                  <a:pt x="848006" y="64684"/>
                </a:lnTo>
                <a:lnTo>
                  <a:pt x="884625" y="62173"/>
                </a:lnTo>
                <a:lnTo>
                  <a:pt x="921738" y="60499"/>
                </a:lnTo>
                <a:lnTo>
                  <a:pt x="959180" y="59382"/>
                </a:lnTo>
                <a:lnTo>
                  <a:pt x="996841" y="58638"/>
                </a:lnTo>
                <a:lnTo>
                  <a:pt x="1033591" y="57084"/>
                </a:lnTo>
                <a:lnTo>
                  <a:pt x="1069732" y="54989"/>
                </a:lnTo>
                <a:lnTo>
                  <a:pt x="1105468" y="52535"/>
                </a:lnTo>
                <a:lnTo>
                  <a:pt x="1141992" y="50898"/>
                </a:lnTo>
                <a:lnTo>
                  <a:pt x="1179041" y="49807"/>
                </a:lnTo>
                <a:lnTo>
                  <a:pt x="1216440" y="49080"/>
                </a:lnTo>
                <a:lnTo>
                  <a:pt x="1254073" y="47536"/>
                </a:lnTo>
                <a:lnTo>
                  <a:pt x="1291862" y="45449"/>
                </a:lnTo>
                <a:lnTo>
                  <a:pt x="1329754" y="43000"/>
                </a:lnTo>
                <a:lnTo>
                  <a:pt x="1367716" y="41366"/>
                </a:lnTo>
                <a:lnTo>
                  <a:pt x="1405724" y="40278"/>
                </a:lnTo>
                <a:lnTo>
                  <a:pt x="1443762" y="39552"/>
                </a:lnTo>
                <a:lnTo>
                  <a:pt x="1481821" y="38010"/>
                </a:lnTo>
                <a:lnTo>
                  <a:pt x="1519894" y="35923"/>
                </a:lnTo>
                <a:lnTo>
                  <a:pt x="1557976" y="33474"/>
                </a:lnTo>
                <a:lnTo>
                  <a:pt x="1595005" y="31841"/>
                </a:lnTo>
                <a:lnTo>
                  <a:pt x="1631333" y="30752"/>
                </a:lnTo>
                <a:lnTo>
                  <a:pt x="1667193" y="30026"/>
                </a:lnTo>
                <a:lnTo>
                  <a:pt x="1701683" y="28484"/>
                </a:lnTo>
                <a:lnTo>
                  <a:pt x="1735260" y="26398"/>
                </a:lnTo>
                <a:lnTo>
                  <a:pt x="1768228" y="23949"/>
                </a:lnTo>
                <a:lnTo>
                  <a:pt x="1801849" y="21257"/>
                </a:lnTo>
                <a:lnTo>
                  <a:pt x="1835904" y="18405"/>
                </a:lnTo>
                <a:lnTo>
                  <a:pt x="1870249" y="15445"/>
                </a:lnTo>
                <a:lnTo>
                  <a:pt x="1904788" y="12413"/>
                </a:lnTo>
                <a:lnTo>
                  <a:pt x="1939455" y="9334"/>
                </a:lnTo>
                <a:lnTo>
                  <a:pt x="1974208" y="6223"/>
                </a:lnTo>
                <a:lnTo>
                  <a:pt x="2043714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2" name="SMARTInkShape-Group224"/>
          <p:cNvGrpSpPr/>
          <p:nvPr/>
        </p:nvGrpSpPr>
        <p:grpSpPr>
          <a:xfrm>
            <a:off x="10639463" y="1105028"/>
            <a:ext cx="895313" cy="276098"/>
            <a:chOff x="10639463" y="1105028"/>
            <a:chExt cx="895313" cy="276098"/>
          </a:xfrm>
        </p:grpSpPr>
        <p:sp>
          <p:nvSpPr>
            <p:cNvPr id="415" name="SMARTInkShape-1034"/>
            <p:cNvSpPr/>
            <p:nvPr>
              <p:custDataLst>
                <p:tags r:id="rId86"/>
              </p:custDataLst>
            </p:nvPr>
          </p:nvSpPr>
          <p:spPr>
            <a:xfrm>
              <a:off x="11393341" y="1105028"/>
              <a:ext cx="141435" cy="266573"/>
            </a:xfrm>
            <a:custGeom>
              <a:avLst/>
              <a:gdLst/>
              <a:ahLst/>
              <a:cxnLst/>
              <a:rect l="0" t="0" r="0" b="0"/>
              <a:pathLst>
                <a:path w="141435" h="266573">
                  <a:moveTo>
                    <a:pt x="17609" y="133222"/>
                  </a:moveTo>
                  <a:lnTo>
                    <a:pt x="17609" y="133222"/>
                  </a:lnTo>
                  <a:lnTo>
                    <a:pt x="16551" y="118013"/>
                  </a:lnTo>
                  <a:lnTo>
                    <a:pt x="5849" y="86286"/>
                  </a:lnTo>
                  <a:lnTo>
                    <a:pt x="3418" y="82882"/>
                  </a:lnTo>
                  <a:lnTo>
                    <a:pt x="0" y="67977"/>
                  </a:lnTo>
                  <a:lnTo>
                    <a:pt x="1637" y="64325"/>
                  </a:lnTo>
                  <a:lnTo>
                    <a:pt x="4844" y="61891"/>
                  </a:lnTo>
                  <a:lnTo>
                    <a:pt x="9099" y="60268"/>
                  </a:lnTo>
                  <a:lnTo>
                    <a:pt x="11935" y="58128"/>
                  </a:lnTo>
                  <a:lnTo>
                    <a:pt x="15087" y="52927"/>
                  </a:lnTo>
                  <a:lnTo>
                    <a:pt x="17111" y="40965"/>
                  </a:lnTo>
                  <a:lnTo>
                    <a:pt x="17544" y="25248"/>
                  </a:lnTo>
                  <a:lnTo>
                    <a:pt x="18623" y="23139"/>
                  </a:lnTo>
                  <a:lnTo>
                    <a:pt x="20402" y="21734"/>
                  </a:lnTo>
                  <a:lnTo>
                    <a:pt x="22647" y="20796"/>
                  </a:lnTo>
                  <a:lnTo>
                    <a:pt x="24142" y="19113"/>
                  </a:lnTo>
                  <a:lnTo>
                    <a:pt x="25805" y="14421"/>
                  </a:lnTo>
                  <a:lnTo>
                    <a:pt x="27308" y="12746"/>
                  </a:lnTo>
                  <a:lnTo>
                    <a:pt x="46380" y="2054"/>
                  </a:lnTo>
                  <a:lnTo>
                    <a:pt x="76622" y="0"/>
                  </a:lnTo>
                  <a:lnTo>
                    <a:pt x="83701" y="2751"/>
                  </a:lnTo>
                  <a:lnTo>
                    <a:pt x="87071" y="4966"/>
                  </a:lnTo>
                  <a:lnTo>
                    <a:pt x="110822" y="11636"/>
                  </a:lnTo>
                  <a:lnTo>
                    <a:pt x="125157" y="22539"/>
                  </a:lnTo>
                  <a:lnTo>
                    <a:pt x="128908" y="28644"/>
                  </a:lnTo>
                  <a:lnTo>
                    <a:pt x="131633" y="34884"/>
                  </a:lnTo>
                  <a:lnTo>
                    <a:pt x="138060" y="44348"/>
                  </a:lnTo>
                  <a:lnTo>
                    <a:pt x="139936" y="50683"/>
                  </a:lnTo>
                  <a:lnTo>
                    <a:pt x="140990" y="65257"/>
                  </a:lnTo>
                  <a:lnTo>
                    <a:pt x="138416" y="74088"/>
                  </a:lnTo>
                  <a:lnTo>
                    <a:pt x="126220" y="92744"/>
                  </a:lnTo>
                  <a:lnTo>
                    <a:pt x="120320" y="112134"/>
                  </a:lnTo>
                  <a:lnTo>
                    <a:pt x="117833" y="115989"/>
                  </a:lnTo>
                  <a:lnTo>
                    <a:pt x="78172" y="148015"/>
                  </a:lnTo>
                  <a:lnTo>
                    <a:pt x="68480" y="151011"/>
                  </a:lnTo>
                  <a:lnTo>
                    <a:pt x="62090" y="151711"/>
                  </a:lnTo>
                  <a:lnTo>
                    <a:pt x="55724" y="154845"/>
                  </a:lnTo>
                  <a:lnTo>
                    <a:pt x="49363" y="158707"/>
                  </a:lnTo>
                  <a:lnTo>
                    <a:pt x="36708" y="161786"/>
                  </a:lnTo>
                  <a:lnTo>
                    <a:pt x="36663" y="169997"/>
                  </a:lnTo>
                  <a:lnTo>
                    <a:pt x="41717" y="175986"/>
                  </a:lnTo>
                  <a:lnTo>
                    <a:pt x="47020" y="178687"/>
                  </a:lnTo>
                  <a:lnTo>
                    <a:pt x="49916" y="179406"/>
                  </a:lnTo>
                  <a:lnTo>
                    <a:pt x="51846" y="180945"/>
                  </a:lnTo>
                  <a:lnTo>
                    <a:pt x="53994" y="185477"/>
                  </a:lnTo>
                  <a:lnTo>
                    <a:pt x="60590" y="191018"/>
                  </a:lnTo>
                  <a:lnTo>
                    <a:pt x="77017" y="203200"/>
                  </a:lnTo>
                  <a:lnTo>
                    <a:pt x="81054" y="209479"/>
                  </a:lnTo>
                  <a:lnTo>
                    <a:pt x="83908" y="215797"/>
                  </a:lnTo>
                  <a:lnTo>
                    <a:pt x="125568" y="260222"/>
                  </a:lnTo>
                  <a:lnTo>
                    <a:pt x="131913" y="263750"/>
                  </a:lnTo>
                  <a:lnTo>
                    <a:pt x="141434" y="2665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SMARTInkShape-1035"/>
            <p:cNvSpPr/>
            <p:nvPr>
              <p:custDataLst>
                <p:tags r:id="rId87"/>
              </p:custDataLst>
            </p:nvPr>
          </p:nvSpPr>
          <p:spPr>
            <a:xfrm>
              <a:off x="11449050" y="1190639"/>
              <a:ext cx="28576" cy="171437"/>
            </a:xfrm>
            <a:custGeom>
              <a:avLst/>
              <a:gdLst/>
              <a:ahLst/>
              <a:cxnLst/>
              <a:rect l="0" t="0" r="0" b="0"/>
              <a:pathLst>
                <a:path w="28576" h="171437">
                  <a:moveTo>
                    <a:pt x="9525" y="28561"/>
                  </a:moveTo>
                  <a:lnTo>
                    <a:pt x="9525" y="28561"/>
                  </a:lnTo>
                  <a:lnTo>
                    <a:pt x="14582" y="23505"/>
                  </a:lnTo>
                  <a:lnTo>
                    <a:pt x="17063" y="18200"/>
                  </a:lnTo>
                  <a:lnTo>
                    <a:pt x="17727" y="15304"/>
                  </a:lnTo>
                  <a:lnTo>
                    <a:pt x="28563" y="0"/>
                  </a:lnTo>
                  <a:lnTo>
                    <a:pt x="28575" y="45974"/>
                  </a:lnTo>
                  <a:lnTo>
                    <a:pt x="19638" y="92474"/>
                  </a:lnTo>
                  <a:lnTo>
                    <a:pt x="18068" y="118352"/>
                  </a:lnTo>
                  <a:lnTo>
                    <a:pt x="7296" y="159141"/>
                  </a:lnTo>
                  <a:lnTo>
                    <a:pt x="0" y="1714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SMARTInkShape-1036"/>
            <p:cNvSpPr/>
            <p:nvPr>
              <p:custDataLst>
                <p:tags r:id="rId88"/>
              </p:custDataLst>
            </p:nvPr>
          </p:nvSpPr>
          <p:spPr>
            <a:xfrm>
              <a:off x="11382375" y="1171588"/>
              <a:ext cx="38101" cy="209538"/>
            </a:xfrm>
            <a:custGeom>
              <a:avLst/>
              <a:gdLst/>
              <a:ahLst/>
              <a:cxnLst/>
              <a:rect l="0" t="0" r="0" b="0"/>
              <a:pathLst>
                <a:path w="38101" h="209538">
                  <a:moveTo>
                    <a:pt x="38100" y="19037"/>
                  </a:moveTo>
                  <a:lnTo>
                    <a:pt x="38100" y="19037"/>
                  </a:lnTo>
                  <a:lnTo>
                    <a:pt x="38100" y="0"/>
                  </a:lnTo>
                  <a:lnTo>
                    <a:pt x="38100" y="46333"/>
                  </a:lnTo>
                  <a:lnTo>
                    <a:pt x="38100" y="88998"/>
                  </a:lnTo>
                  <a:lnTo>
                    <a:pt x="37042" y="107970"/>
                  </a:lnTo>
                  <a:lnTo>
                    <a:pt x="26340" y="152389"/>
                  </a:lnTo>
                  <a:lnTo>
                    <a:pt x="7481" y="199176"/>
                  </a:lnTo>
                  <a:lnTo>
                    <a:pt x="0" y="2095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SMARTInkShape-1037"/>
            <p:cNvSpPr/>
            <p:nvPr>
              <p:custDataLst>
                <p:tags r:id="rId89"/>
              </p:custDataLst>
            </p:nvPr>
          </p:nvSpPr>
          <p:spPr>
            <a:xfrm>
              <a:off x="11096625" y="1285921"/>
              <a:ext cx="114301" cy="76155"/>
            </a:xfrm>
            <a:custGeom>
              <a:avLst/>
              <a:gdLst/>
              <a:ahLst/>
              <a:cxnLst/>
              <a:rect l="0" t="0" r="0" b="0"/>
              <a:pathLst>
                <a:path w="114301" h="76155">
                  <a:moveTo>
                    <a:pt x="0" y="19004"/>
                  </a:moveTo>
                  <a:lnTo>
                    <a:pt x="0" y="19004"/>
                  </a:lnTo>
                  <a:lnTo>
                    <a:pt x="9516" y="9489"/>
                  </a:lnTo>
                  <a:lnTo>
                    <a:pt x="9524" y="17681"/>
                  </a:lnTo>
                  <a:lnTo>
                    <a:pt x="17727" y="27089"/>
                  </a:lnTo>
                  <a:lnTo>
                    <a:pt x="18659" y="33159"/>
                  </a:lnTo>
                  <a:lnTo>
                    <a:pt x="19050" y="76143"/>
                  </a:lnTo>
                  <a:lnTo>
                    <a:pt x="19050" y="67952"/>
                  </a:lnTo>
                  <a:lnTo>
                    <a:pt x="25596" y="59286"/>
                  </a:lnTo>
                  <a:lnTo>
                    <a:pt x="27252" y="53488"/>
                  </a:lnTo>
                  <a:lnTo>
                    <a:pt x="28460" y="26639"/>
                  </a:lnTo>
                  <a:lnTo>
                    <a:pt x="29557" y="24094"/>
                  </a:lnTo>
                  <a:lnTo>
                    <a:pt x="31346" y="22397"/>
                  </a:lnTo>
                  <a:lnTo>
                    <a:pt x="33597" y="21266"/>
                  </a:lnTo>
                  <a:lnTo>
                    <a:pt x="35098" y="19454"/>
                  </a:lnTo>
                  <a:lnTo>
                    <a:pt x="40329" y="8941"/>
                  </a:lnTo>
                  <a:lnTo>
                    <a:pt x="46183" y="1729"/>
                  </a:lnTo>
                  <a:lnTo>
                    <a:pt x="49805" y="743"/>
                  </a:lnTo>
                  <a:lnTo>
                    <a:pt x="69977" y="0"/>
                  </a:lnTo>
                  <a:lnTo>
                    <a:pt x="72051" y="1043"/>
                  </a:lnTo>
                  <a:lnTo>
                    <a:pt x="73434" y="2797"/>
                  </a:lnTo>
                  <a:lnTo>
                    <a:pt x="76029" y="7567"/>
                  </a:lnTo>
                  <a:lnTo>
                    <a:pt x="91279" y="25465"/>
                  </a:lnTo>
                  <a:lnTo>
                    <a:pt x="97288" y="38076"/>
                  </a:lnTo>
                  <a:lnTo>
                    <a:pt x="101447" y="44414"/>
                  </a:lnTo>
                  <a:lnTo>
                    <a:pt x="103789" y="53932"/>
                  </a:lnTo>
                  <a:lnTo>
                    <a:pt x="104647" y="69804"/>
                  </a:lnTo>
                  <a:lnTo>
                    <a:pt x="105746" y="71921"/>
                  </a:lnTo>
                  <a:lnTo>
                    <a:pt x="107540" y="73332"/>
                  </a:lnTo>
                  <a:lnTo>
                    <a:pt x="114300" y="761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SMARTInkShape-1038"/>
            <p:cNvSpPr/>
            <p:nvPr>
              <p:custDataLst>
                <p:tags r:id="rId90"/>
              </p:custDataLst>
            </p:nvPr>
          </p:nvSpPr>
          <p:spPr>
            <a:xfrm>
              <a:off x="11011306" y="1304925"/>
              <a:ext cx="56745" cy="76187"/>
            </a:xfrm>
            <a:custGeom>
              <a:avLst/>
              <a:gdLst/>
              <a:ahLst/>
              <a:cxnLst/>
              <a:rect l="0" t="0" r="0" b="0"/>
              <a:pathLst>
                <a:path w="56745" h="76187">
                  <a:moveTo>
                    <a:pt x="37694" y="19050"/>
                  </a:moveTo>
                  <a:lnTo>
                    <a:pt x="37694" y="19050"/>
                  </a:lnTo>
                  <a:lnTo>
                    <a:pt x="42751" y="13994"/>
                  </a:lnTo>
                  <a:lnTo>
                    <a:pt x="44240" y="13562"/>
                  </a:lnTo>
                  <a:lnTo>
                    <a:pt x="45232" y="14333"/>
                  </a:lnTo>
                  <a:lnTo>
                    <a:pt x="45896" y="15906"/>
                  </a:lnTo>
                  <a:lnTo>
                    <a:pt x="46336" y="15895"/>
                  </a:lnTo>
                  <a:lnTo>
                    <a:pt x="47210" y="9617"/>
                  </a:lnTo>
                  <a:lnTo>
                    <a:pt x="37809" y="117"/>
                  </a:lnTo>
                  <a:lnTo>
                    <a:pt x="29505" y="10"/>
                  </a:lnTo>
                  <a:lnTo>
                    <a:pt x="20829" y="6548"/>
                  </a:lnTo>
                  <a:lnTo>
                    <a:pt x="15029" y="8202"/>
                  </a:lnTo>
                  <a:lnTo>
                    <a:pt x="13059" y="9701"/>
                  </a:lnTo>
                  <a:lnTo>
                    <a:pt x="10870" y="14190"/>
                  </a:lnTo>
                  <a:lnTo>
                    <a:pt x="8406" y="25694"/>
                  </a:lnTo>
                  <a:lnTo>
                    <a:pt x="2675" y="35012"/>
                  </a:lnTo>
                  <a:lnTo>
                    <a:pt x="204" y="47642"/>
                  </a:lnTo>
                  <a:lnTo>
                    <a:pt x="0" y="50811"/>
                  </a:lnTo>
                  <a:lnTo>
                    <a:pt x="2596" y="57155"/>
                  </a:lnTo>
                  <a:lnTo>
                    <a:pt x="6219" y="63502"/>
                  </a:lnTo>
                  <a:lnTo>
                    <a:pt x="7831" y="69851"/>
                  </a:lnTo>
                  <a:lnTo>
                    <a:pt x="9317" y="71967"/>
                  </a:lnTo>
                  <a:lnTo>
                    <a:pt x="11368" y="73378"/>
                  </a:lnTo>
                  <a:lnTo>
                    <a:pt x="19311" y="75364"/>
                  </a:lnTo>
                  <a:lnTo>
                    <a:pt x="36216" y="76186"/>
                  </a:lnTo>
                  <a:lnTo>
                    <a:pt x="45006" y="69651"/>
                  </a:lnTo>
                  <a:lnTo>
                    <a:pt x="50822" y="67998"/>
                  </a:lnTo>
                  <a:lnTo>
                    <a:pt x="52796" y="66499"/>
                  </a:lnTo>
                  <a:lnTo>
                    <a:pt x="54989" y="62010"/>
                  </a:lnTo>
                  <a:lnTo>
                    <a:pt x="56743" y="14550"/>
                  </a:lnTo>
                  <a:lnTo>
                    <a:pt x="55684" y="12875"/>
                  </a:lnTo>
                  <a:lnTo>
                    <a:pt x="53920" y="11758"/>
                  </a:lnTo>
                  <a:lnTo>
                    <a:pt x="47334" y="9563"/>
                  </a:lnTo>
                  <a:lnTo>
                    <a:pt x="5674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SMARTInkShape-1039"/>
            <p:cNvSpPr/>
            <p:nvPr>
              <p:custDataLst>
                <p:tags r:id="rId91"/>
              </p:custDataLst>
            </p:nvPr>
          </p:nvSpPr>
          <p:spPr>
            <a:xfrm>
              <a:off x="10696575" y="1257300"/>
              <a:ext cx="123826" cy="114287"/>
            </a:xfrm>
            <a:custGeom>
              <a:avLst/>
              <a:gdLst/>
              <a:ahLst/>
              <a:cxnLst/>
              <a:rect l="0" t="0" r="0" b="0"/>
              <a:pathLst>
                <a:path w="123826" h="114287">
                  <a:moveTo>
                    <a:pt x="0" y="47625"/>
                  </a:moveTo>
                  <a:lnTo>
                    <a:pt x="0" y="47625"/>
                  </a:lnTo>
                  <a:lnTo>
                    <a:pt x="9134" y="38493"/>
                  </a:lnTo>
                  <a:lnTo>
                    <a:pt x="14465" y="38216"/>
                  </a:lnTo>
                  <a:lnTo>
                    <a:pt x="19834" y="35330"/>
                  </a:lnTo>
                  <a:lnTo>
                    <a:pt x="26849" y="29909"/>
                  </a:lnTo>
                  <a:lnTo>
                    <a:pt x="28483" y="30523"/>
                  </a:lnTo>
                  <a:lnTo>
                    <a:pt x="36624" y="36893"/>
                  </a:lnTo>
                  <a:lnTo>
                    <a:pt x="42718" y="37742"/>
                  </a:lnTo>
                  <a:lnTo>
                    <a:pt x="44354" y="38920"/>
                  </a:lnTo>
                  <a:lnTo>
                    <a:pt x="45445" y="40763"/>
                  </a:lnTo>
                  <a:lnTo>
                    <a:pt x="46172" y="43051"/>
                  </a:lnTo>
                  <a:lnTo>
                    <a:pt x="47715" y="44575"/>
                  </a:lnTo>
                  <a:lnTo>
                    <a:pt x="57794" y="49845"/>
                  </a:lnTo>
                  <a:lnTo>
                    <a:pt x="60755" y="52280"/>
                  </a:lnTo>
                  <a:lnTo>
                    <a:pt x="64043" y="57808"/>
                  </a:lnTo>
                  <a:lnTo>
                    <a:pt x="66155" y="69980"/>
                  </a:lnTo>
                  <a:lnTo>
                    <a:pt x="67386" y="72053"/>
                  </a:lnTo>
                  <a:lnTo>
                    <a:pt x="69267" y="73435"/>
                  </a:lnTo>
                  <a:lnTo>
                    <a:pt x="71578" y="74357"/>
                  </a:lnTo>
                  <a:lnTo>
                    <a:pt x="73119" y="76029"/>
                  </a:lnTo>
                  <a:lnTo>
                    <a:pt x="74830" y="80710"/>
                  </a:lnTo>
                  <a:lnTo>
                    <a:pt x="76190" y="112429"/>
                  </a:lnTo>
                  <a:lnTo>
                    <a:pt x="75133" y="113052"/>
                  </a:lnTo>
                  <a:lnTo>
                    <a:pt x="66790" y="114286"/>
                  </a:lnTo>
                  <a:lnTo>
                    <a:pt x="58486" y="106098"/>
                  </a:lnTo>
                  <a:lnTo>
                    <a:pt x="57545" y="100110"/>
                  </a:lnTo>
                  <a:lnTo>
                    <a:pt x="57268" y="86577"/>
                  </a:lnTo>
                  <a:lnTo>
                    <a:pt x="60025" y="77990"/>
                  </a:lnTo>
                  <a:lnTo>
                    <a:pt x="63719" y="70646"/>
                  </a:lnTo>
                  <a:lnTo>
                    <a:pt x="71344" y="49023"/>
                  </a:lnTo>
                  <a:lnTo>
                    <a:pt x="85921" y="29177"/>
                  </a:lnTo>
                  <a:lnTo>
                    <a:pt x="107960" y="6385"/>
                  </a:lnTo>
                  <a:lnTo>
                    <a:pt x="114304" y="2838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SMARTInkShape-1040"/>
            <p:cNvSpPr/>
            <p:nvPr>
              <p:custDataLst>
                <p:tags r:id="rId92"/>
              </p:custDataLst>
            </p:nvPr>
          </p:nvSpPr>
          <p:spPr>
            <a:xfrm>
              <a:off x="10639463" y="1285910"/>
              <a:ext cx="62601" cy="85677"/>
            </a:xfrm>
            <a:custGeom>
              <a:avLst/>
              <a:gdLst/>
              <a:ahLst/>
              <a:cxnLst/>
              <a:rect l="0" t="0" r="0" b="0"/>
              <a:pathLst>
                <a:path w="62601" h="85677">
                  <a:moveTo>
                    <a:pt x="57112" y="28540"/>
                  </a:moveTo>
                  <a:lnTo>
                    <a:pt x="57112" y="28540"/>
                  </a:lnTo>
                  <a:lnTo>
                    <a:pt x="62169" y="23484"/>
                  </a:lnTo>
                  <a:lnTo>
                    <a:pt x="62600" y="21994"/>
                  </a:lnTo>
                  <a:lnTo>
                    <a:pt x="61829" y="21001"/>
                  </a:lnTo>
                  <a:lnTo>
                    <a:pt x="60257" y="20339"/>
                  </a:lnTo>
                  <a:lnTo>
                    <a:pt x="59208" y="18839"/>
                  </a:lnTo>
                  <a:lnTo>
                    <a:pt x="57195" y="9917"/>
                  </a:lnTo>
                  <a:lnTo>
                    <a:pt x="48918" y="1327"/>
                  </a:lnTo>
                  <a:lnTo>
                    <a:pt x="39503" y="85"/>
                  </a:lnTo>
                  <a:lnTo>
                    <a:pt x="33432" y="0"/>
                  </a:lnTo>
                  <a:lnTo>
                    <a:pt x="31801" y="1047"/>
                  </a:lnTo>
                  <a:lnTo>
                    <a:pt x="30713" y="2803"/>
                  </a:lnTo>
                  <a:lnTo>
                    <a:pt x="29987" y="5032"/>
                  </a:lnTo>
                  <a:lnTo>
                    <a:pt x="12119" y="28614"/>
                  </a:lnTo>
                  <a:lnTo>
                    <a:pt x="9599" y="34923"/>
                  </a:lnTo>
                  <a:lnTo>
                    <a:pt x="3288" y="44425"/>
                  </a:lnTo>
                  <a:lnTo>
                    <a:pt x="947" y="53943"/>
                  </a:lnTo>
                  <a:lnTo>
                    <a:pt x="0" y="79340"/>
                  </a:lnTo>
                  <a:lnTo>
                    <a:pt x="1045" y="81457"/>
                  </a:lnTo>
                  <a:lnTo>
                    <a:pt x="2801" y="82868"/>
                  </a:lnTo>
                  <a:lnTo>
                    <a:pt x="7574" y="84436"/>
                  </a:lnTo>
                  <a:lnTo>
                    <a:pt x="36195" y="85676"/>
                  </a:lnTo>
                  <a:lnTo>
                    <a:pt x="51156" y="72431"/>
                  </a:lnTo>
                  <a:lnTo>
                    <a:pt x="54466" y="66392"/>
                  </a:lnTo>
                  <a:lnTo>
                    <a:pt x="56762" y="57278"/>
                  </a:lnTo>
                  <a:lnTo>
                    <a:pt x="56957" y="52602"/>
                  </a:lnTo>
                  <a:lnTo>
                    <a:pt x="59865" y="46995"/>
                  </a:lnTo>
                  <a:lnTo>
                    <a:pt x="62123" y="44018"/>
                  </a:lnTo>
                  <a:lnTo>
                    <a:pt x="62569" y="40976"/>
                  </a:lnTo>
                  <a:lnTo>
                    <a:pt x="57112" y="190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3" name="SMARTInkShape-Group225"/>
          <p:cNvGrpSpPr/>
          <p:nvPr/>
        </p:nvGrpSpPr>
        <p:grpSpPr>
          <a:xfrm>
            <a:off x="9686925" y="1133925"/>
            <a:ext cx="729094" cy="285301"/>
            <a:chOff x="9686925" y="1133925"/>
            <a:chExt cx="729094" cy="285301"/>
          </a:xfrm>
        </p:grpSpPr>
        <p:sp>
          <p:nvSpPr>
            <p:cNvPr id="423" name="SMARTInkShape-1041"/>
            <p:cNvSpPr/>
            <p:nvPr>
              <p:custDataLst>
                <p:tags r:id="rId76"/>
              </p:custDataLst>
            </p:nvPr>
          </p:nvSpPr>
          <p:spPr>
            <a:xfrm>
              <a:off x="10353803" y="1135405"/>
              <a:ext cx="62216" cy="198096"/>
            </a:xfrm>
            <a:custGeom>
              <a:avLst/>
              <a:gdLst/>
              <a:ahLst/>
              <a:cxnLst/>
              <a:rect l="0" t="0" r="0" b="0"/>
              <a:pathLst>
                <a:path w="62216" h="198096">
                  <a:moveTo>
                    <a:pt x="9397" y="140945"/>
                  </a:moveTo>
                  <a:lnTo>
                    <a:pt x="9397" y="140945"/>
                  </a:lnTo>
                  <a:lnTo>
                    <a:pt x="31786" y="96164"/>
                  </a:lnTo>
                  <a:lnTo>
                    <a:pt x="43296" y="71030"/>
                  </a:lnTo>
                  <a:lnTo>
                    <a:pt x="55534" y="25349"/>
                  </a:lnTo>
                  <a:lnTo>
                    <a:pt x="59183" y="17955"/>
                  </a:lnTo>
                  <a:lnTo>
                    <a:pt x="61638" y="14502"/>
                  </a:lnTo>
                  <a:lnTo>
                    <a:pt x="62215" y="11141"/>
                  </a:lnTo>
                  <a:lnTo>
                    <a:pt x="61543" y="7842"/>
                  </a:lnTo>
                  <a:lnTo>
                    <a:pt x="57916" y="0"/>
                  </a:lnTo>
                  <a:lnTo>
                    <a:pt x="56559" y="415"/>
                  </a:lnTo>
                  <a:lnTo>
                    <a:pt x="48899" y="6441"/>
                  </a:lnTo>
                  <a:lnTo>
                    <a:pt x="23070" y="49953"/>
                  </a:lnTo>
                  <a:lnTo>
                    <a:pt x="11626" y="93383"/>
                  </a:lnTo>
                  <a:lnTo>
                    <a:pt x="7235" y="112389"/>
                  </a:lnTo>
                  <a:lnTo>
                    <a:pt x="2052" y="131426"/>
                  </a:lnTo>
                  <a:lnTo>
                    <a:pt x="0" y="175870"/>
                  </a:lnTo>
                  <a:lnTo>
                    <a:pt x="2752" y="185748"/>
                  </a:lnTo>
                  <a:lnTo>
                    <a:pt x="9397" y="1980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SMARTInkShape-1042"/>
            <p:cNvSpPr/>
            <p:nvPr>
              <p:custDataLst>
                <p:tags r:id="rId77"/>
              </p:custDataLst>
            </p:nvPr>
          </p:nvSpPr>
          <p:spPr>
            <a:xfrm>
              <a:off x="10239375" y="1276360"/>
              <a:ext cx="66676" cy="76191"/>
            </a:xfrm>
            <a:custGeom>
              <a:avLst/>
              <a:gdLst/>
              <a:ahLst/>
              <a:cxnLst/>
              <a:rect l="0" t="0" r="0" b="0"/>
              <a:pathLst>
                <a:path w="66676" h="76191">
                  <a:moveTo>
                    <a:pt x="47625" y="28565"/>
                  </a:moveTo>
                  <a:lnTo>
                    <a:pt x="47625" y="28565"/>
                  </a:lnTo>
                  <a:lnTo>
                    <a:pt x="47625" y="4585"/>
                  </a:lnTo>
                  <a:lnTo>
                    <a:pt x="46567" y="3053"/>
                  </a:lnTo>
                  <a:lnTo>
                    <a:pt x="44801" y="2032"/>
                  </a:lnTo>
                  <a:lnTo>
                    <a:pt x="38491" y="110"/>
                  </a:lnTo>
                  <a:lnTo>
                    <a:pt x="24877" y="0"/>
                  </a:lnTo>
                  <a:lnTo>
                    <a:pt x="22935" y="1055"/>
                  </a:lnTo>
                  <a:lnTo>
                    <a:pt x="21639" y="2817"/>
                  </a:lnTo>
                  <a:lnTo>
                    <a:pt x="20776" y="5049"/>
                  </a:lnTo>
                  <a:lnTo>
                    <a:pt x="19142" y="6538"/>
                  </a:lnTo>
                  <a:lnTo>
                    <a:pt x="8915" y="11749"/>
                  </a:lnTo>
                  <a:lnTo>
                    <a:pt x="1761" y="17600"/>
                  </a:lnTo>
                  <a:lnTo>
                    <a:pt x="782" y="21222"/>
                  </a:lnTo>
                  <a:lnTo>
                    <a:pt x="2" y="66670"/>
                  </a:lnTo>
                  <a:lnTo>
                    <a:pt x="0" y="76025"/>
                  </a:lnTo>
                  <a:lnTo>
                    <a:pt x="9134" y="76186"/>
                  </a:lnTo>
                  <a:lnTo>
                    <a:pt x="26849" y="58856"/>
                  </a:lnTo>
                  <a:lnTo>
                    <a:pt x="27808" y="55081"/>
                  </a:lnTo>
                  <a:lnTo>
                    <a:pt x="28063" y="52592"/>
                  </a:lnTo>
                  <a:lnTo>
                    <a:pt x="29292" y="50933"/>
                  </a:lnTo>
                  <a:lnTo>
                    <a:pt x="33480" y="49090"/>
                  </a:lnTo>
                  <a:lnTo>
                    <a:pt x="35021" y="47540"/>
                  </a:lnTo>
                  <a:lnTo>
                    <a:pt x="38065" y="38218"/>
                  </a:lnTo>
                  <a:lnTo>
                    <a:pt x="38100" y="60838"/>
                  </a:lnTo>
                  <a:lnTo>
                    <a:pt x="39158" y="62780"/>
                  </a:lnTo>
                  <a:lnTo>
                    <a:pt x="40924" y="64075"/>
                  </a:lnTo>
                  <a:lnTo>
                    <a:pt x="43157" y="64939"/>
                  </a:lnTo>
                  <a:lnTo>
                    <a:pt x="44646" y="66572"/>
                  </a:lnTo>
                  <a:lnTo>
                    <a:pt x="47590" y="76061"/>
                  </a:lnTo>
                  <a:lnTo>
                    <a:pt x="66675" y="761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SMARTInkShape-1043"/>
            <p:cNvSpPr/>
            <p:nvPr>
              <p:custDataLst>
                <p:tags r:id="rId78"/>
              </p:custDataLst>
            </p:nvPr>
          </p:nvSpPr>
          <p:spPr>
            <a:xfrm>
              <a:off x="10125075" y="1257693"/>
              <a:ext cx="76201" cy="122992"/>
            </a:xfrm>
            <a:custGeom>
              <a:avLst/>
              <a:gdLst/>
              <a:ahLst/>
              <a:cxnLst/>
              <a:rect l="0" t="0" r="0" b="0"/>
              <a:pathLst>
                <a:path w="76201" h="122992">
                  <a:moveTo>
                    <a:pt x="0" y="9132"/>
                  </a:moveTo>
                  <a:lnTo>
                    <a:pt x="0" y="9132"/>
                  </a:lnTo>
                  <a:lnTo>
                    <a:pt x="0" y="0"/>
                  </a:lnTo>
                  <a:lnTo>
                    <a:pt x="0" y="8750"/>
                  </a:lnTo>
                  <a:lnTo>
                    <a:pt x="6546" y="16661"/>
                  </a:lnTo>
                  <a:lnTo>
                    <a:pt x="8642" y="25356"/>
                  </a:lnTo>
                  <a:lnTo>
                    <a:pt x="9490" y="50421"/>
                  </a:lnTo>
                  <a:lnTo>
                    <a:pt x="12332" y="56763"/>
                  </a:lnTo>
                  <a:lnTo>
                    <a:pt x="16064" y="63110"/>
                  </a:lnTo>
                  <a:lnTo>
                    <a:pt x="18459" y="75807"/>
                  </a:lnTo>
                  <a:lnTo>
                    <a:pt x="19040" y="107557"/>
                  </a:lnTo>
                  <a:lnTo>
                    <a:pt x="20101" y="109674"/>
                  </a:lnTo>
                  <a:lnTo>
                    <a:pt x="21868" y="111085"/>
                  </a:lnTo>
                  <a:lnTo>
                    <a:pt x="24103" y="112026"/>
                  </a:lnTo>
                  <a:lnTo>
                    <a:pt x="25595" y="113711"/>
                  </a:lnTo>
                  <a:lnTo>
                    <a:pt x="28460" y="122991"/>
                  </a:lnTo>
                  <a:lnTo>
                    <a:pt x="42761" y="109231"/>
                  </a:lnTo>
                  <a:lnTo>
                    <a:pt x="45463" y="103715"/>
                  </a:lnTo>
                  <a:lnTo>
                    <a:pt x="46183" y="100762"/>
                  </a:lnTo>
                  <a:lnTo>
                    <a:pt x="54974" y="85273"/>
                  </a:lnTo>
                  <a:lnTo>
                    <a:pt x="65224" y="54902"/>
                  </a:lnTo>
                  <a:lnTo>
                    <a:pt x="66766" y="52346"/>
                  </a:lnTo>
                  <a:lnTo>
                    <a:pt x="68852" y="50641"/>
                  </a:lnTo>
                  <a:lnTo>
                    <a:pt x="71301" y="49505"/>
                  </a:lnTo>
                  <a:lnTo>
                    <a:pt x="72935" y="47689"/>
                  </a:lnTo>
                  <a:lnTo>
                    <a:pt x="76200" y="377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SMARTInkShape-1044"/>
            <p:cNvSpPr/>
            <p:nvPr>
              <p:custDataLst>
                <p:tags r:id="rId79"/>
              </p:custDataLst>
            </p:nvPr>
          </p:nvSpPr>
          <p:spPr>
            <a:xfrm>
              <a:off x="10029860" y="1276350"/>
              <a:ext cx="66641" cy="114290"/>
            </a:xfrm>
            <a:custGeom>
              <a:avLst/>
              <a:gdLst/>
              <a:ahLst/>
              <a:cxnLst/>
              <a:rect l="0" t="0" r="0" b="0"/>
              <a:pathLst>
                <a:path w="66641" h="114290">
                  <a:moveTo>
                    <a:pt x="19015" y="9525"/>
                  </a:moveTo>
                  <a:lnTo>
                    <a:pt x="19015" y="9525"/>
                  </a:lnTo>
                  <a:lnTo>
                    <a:pt x="10813" y="9525"/>
                  </a:lnTo>
                  <a:lnTo>
                    <a:pt x="10373" y="8467"/>
                  </a:lnTo>
                  <a:lnTo>
                    <a:pt x="9605" y="1324"/>
                  </a:lnTo>
                  <a:lnTo>
                    <a:pt x="6719" y="588"/>
                  </a:lnTo>
                  <a:lnTo>
                    <a:pt x="0" y="3"/>
                  </a:lnTo>
                  <a:lnTo>
                    <a:pt x="5031" y="1"/>
                  </a:lnTo>
                  <a:lnTo>
                    <a:pt x="6517" y="1059"/>
                  </a:lnTo>
                  <a:lnTo>
                    <a:pt x="7508" y="2823"/>
                  </a:lnTo>
                  <a:lnTo>
                    <a:pt x="8168" y="5057"/>
                  </a:lnTo>
                  <a:lnTo>
                    <a:pt x="9667" y="6546"/>
                  </a:lnTo>
                  <a:lnTo>
                    <a:pt x="14156" y="8201"/>
                  </a:lnTo>
                  <a:lnTo>
                    <a:pt x="15775" y="9701"/>
                  </a:lnTo>
                  <a:lnTo>
                    <a:pt x="23645" y="22666"/>
                  </a:lnTo>
                  <a:lnTo>
                    <a:pt x="50802" y="50811"/>
                  </a:lnTo>
                  <a:lnTo>
                    <a:pt x="54310" y="59977"/>
                  </a:lnTo>
                  <a:lnTo>
                    <a:pt x="56927" y="70048"/>
                  </a:lnTo>
                  <a:lnTo>
                    <a:pt x="64408" y="85137"/>
                  </a:lnTo>
                  <a:lnTo>
                    <a:pt x="66200" y="98309"/>
                  </a:lnTo>
                  <a:lnTo>
                    <a:pt x="65288" y="100464"/>
                  </a:lnTo>
                  <a:lnTo>
                    <a:pt x="63622" y="101901"/>
                  </a:lnTo>
                  <a:lnTo>
                    <a:pt x="61453" y="102859"/>
                  </a:lnTo>
                  <a:lnTo>
                    <a:pt x="60007" y="104556"/>
                  </a:lnTo>
                  <a:lnTo>
                    <a:pt x="57496" y="112808"/>
                  </a:lnTo>
                  <a:lnTo>
                    <a:pt x="54462" y="113637"/>
                  </a:lnTo>
                  <a:lnTo>
                    <a:pt x="38577" y="114289"/>
                  </a:lnTo>
                  <a:lnTo>
                    <a:pt x="33160" y="109240"/>
                  </a:lnTo>
                  <a:lnTo>
                    <a:pt x="30593" y="103937"/>
                  </a:lnTo>
                  <a:lnTo>
                    <a:pt x="28660" y="77444"/>
                  </a:lnTo>
                  <a:lnTo>
                    <a:pt x="31415" y="68639"/>
                  </a:lnTo>
                  <a:lnTo>
                    <a:pt x="35109" y="61198"/>
                  </a:lnTo>
                  <a:lnTo>
                    <a:pt x="38248" y="51059"/>
                  </a:lnTo>
                  <a:lnTo>
                    <a:pt x="44352" y="41352"/>
                  </a:lnTo>
                  <a:lnTo>
                    <a:pt x="47689" y="31773"/>
                  </a:lnTo>
                  <a:lnTo>
                    <a:pt x="64010" y="9526"/>
                  </a:lnTo>
                  <a:lnTo>
                    <a:pt x="666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SMARTInkShape-1045"/>
            <p:cNvSpPr/>
            <p:nvPr>
              <p:custDataLst>
                <p:tags r:id="rId80"/>
              </p:custDataLst>
            </p:nvPr>
          </p:nvSpPr>
          <p:spPr>
            <a:xfrm>
              <a:off x="9934585" y="1285875"/>
              <a:ext cx="57141" cy="94820"/>
            </a:xfrm>
            <a:custGeom>
              <a:avLst/>
              <a:gdLst/>
              <a:ahLst/>
              <a:cxnLst/>
              <a:rect l="0" t="0" r="0" b="0"/>
              <a:pathLst>
                <a:path w="57141" h="94820">
                  <a:moveTo>
                    <a:pt x="9515" y="28575"/>
                  </a:moveTo>
                  <a:lnTo>
                    <a:pt x="9515" y="28575"/>
                  </a:lnTo>
                  <a:lnTo>
                    <a:pt x="18649" y="19443"/>
                  </a:lnTo>
                  <a:lnTo>
                    <a:pt x="33218" y="19060"/>
                  </a:lnTo>
                  <a:lnTo>
                    <a:pt x="34843" y="17999"/>
                  </a:lnTo>
                  <a:lnTo>
                    <a:pt x="35925" y="16232"/>
                  </a:lnTo>
                  <a:lnTo>
                    <a:pt x="37805" y="9350"/>
                  </a:lnTo>
                  <a:lnTo>
                    <a:pt x="37963" y="4861"/>
                  </a:lnTo>
                  <a:lnTo>
                    <a:pt x="39064" y="3241"/>
                  </a:lnTo>
                  <a:lnTo>
                    <a:pt x="40856" y="2160"/>
                  </a:lnTo>
                  <a:lnTo>
                    <a:pt x="47220" y="126"/>
                  </a:lnTo>
                  <a:lnTo>
                    <a:pt x="29922" y="0"/>
                  </a:lnTo>
                  <a:lnTo>
                    <a:pt x="14411" y="14189"/>
                  </a:lnTo>
                  <a:lnTo>
                    <a:pt x="11691" y="19712"/>
                  </a:lnTo>
                  <a:lnTo>
                    <a:pt x="8743" y="35012"/>
                  </a:lnTo>
                  <a:lnTo>
                    <a:pt x="2033" y="47642"/>
                  </a:lnTo>
                  <a:lnTo>
                    <a:pt x="0" y="80699"/>
                  </a:lnTo>
                  <a:lnTo>
                    <a:pt x="1057" y="82374"/>
                  </a:lnTo>
                  <a:lnTo>
                    <a:pt x="2817" y="83491"/>
                  </a:lnTo>
                  <a:lnTo>
                    <a:pt x="5049" y="84236"/>
                  </a:lnTo>
                  <a:lnTo>
                    <a:pt x="6538" y="85791"/>
                  </a:lnTo>
                  <a:lnTo>
                    <a:pt x="8192" y="90341"/>
                  </a:lnTo>
                  <a:lnTo>
                    <a:pt x="9692" y="91977"/>
                  </a:lnTo>
                  <a:lnTo>
                    <a:pt x="14181" y="93795"/>
                  </a:lnTo>
                  <a:lnTo>
                    <a:pt x="22658" y="94819"/>
                  </a:lnTo>
                  <a:lnTo>
                    <a:pt x="28761" y="92236"/>
                  </a:lnTo>
                  <a:lnTo>
                    <a:pt x="35002" y="88619"/>
                  </a:lnTo>
                  <a:lnTo>
                    <a:pt x="47633" y="86297"/>
                  </a:lnTo>
                  <a:lnTo>
                    <a:pt x="5714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SMARTInkShape-1046"/>
            <p:cNvSpPr/>
            <p:nvPr>
              <p:custDataLst>
                <p:tags r:id="rId81"/>
              </p:custDataLst>
            </p:nvPr>
          </p:nvSpPr>
          <p:spPr>
            <a:xfrm>
              <a:off x="9850186" y="1285875"/>
              <a:ext cx="55815" cy="9526"/>
            </a:xfrm>
            <a:custGeom>
              <a:avLst/>
              <a:gdLst/>
              <a:ahLst/>
              <a:cxnLst/>
              <a:rect l="0" t="0" r="0" b="0"/>
              <a:pathLst>
                <a:path w="55815" h="9526">
                  <a:moveTo>
                    <a:pt x="17714" y="0"/>
                  </a:moveTo>
                  <a:lnTo>
                    <a:pt x="17714" y="0"/>
                  </a:lnTo>
                  <a:lnTo>
                    <a:pt x="0" y="0"/>
                  </a:lnTo>
                  <a:lnTo>
                    <a:pt x="22273" y="0"/>
                  </a:lnTo>
                  <a:lnTo>
                    <a:pt x="55814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SMARTInkShape-1047"/>
            <p:cNvSpPr/>
            <p:nvPr>
              <p:custDataLst>
                <p:tags r:id="rId82"/>
              </p:custDataLst>
            </p:nvPr>
          </p:nvSpPr>
          <p:spPr>
            <a:xfrm>
              <a:off x="9886951" y="1133925"/>
              <a:ext cx="33794" cy="283407"/>
            </a:xfrm>
            <a:custGeom>
              <a:avLst/>
              <a:gdLst/>
              <a:ahLst/>
              <a:cxnLst/>
              <a:rect l="0" t="0" r="0" b="0"/>
              <a:pathLst>
                <a:path w="33794" h="283407">
                  <a:moveTo>
                    <a:pt x="9524" y="47175"/>
                  </a:moveTo>
                  <a:lnTo>
                    <a:pt x="9524" y="47175"/>
                  </a:lnTo>
                  <a:lnTo>
                    <a:pt x="14581" y="42119"/>
                  </a:lnTo>
                  <a:lnTo>
                    <a:pt x="17062" y="33992"/>
                  </a:lnTo>
                  <a:lnTo>
                    <a:pt x="18658" y="16584"/>
                  </a:lnTo>
                  <a:lnTo>
                    <a:pt x="19847" y="14081"/>
                  </a:lnTo>
                  <a:lnTo>
                    <a:pt x="21697" y="12412"/>
                  </a:lnTo>
                  <a:lnTo>
                    <a:pt x="23989" y="11300"/>
                  </a:lnTo>
                  <a:lnTo>
                    <a:pt x="25517" y="9500"/>
                  </a:lnTo>
                  <a:lnTo>
                    <a:pt x="27215" y="4678"/>
                  </a:lnTo>
                  <a:lnTo>
                    <a:pt x="28726" y="2968"/>
                  </a:lnTo>
                  <a:lnTo>
                    <a:pt x="33227" y="1069"/>
                  </a:lnTo>
                  <a:lnTo>
                    <a:pt x="33793" y="563"/>
                  </a:lnTo>
                  <a:lnTo>
                    <a:pt x="33111" y="225"/>
                  </a:lnTo>
                  <a:lnTo>
                    <a:pt x="31598" y="0"/>
                  </a:lnTo>
                  <a:lnTo>
                    <a:pt x="30592" y="908"/>
                  </a:lnTo>
                  <a:lnTo>
                    <a:pt x="29470" y="4740"/>
                  </a:lnTo>
                  <a:lnTo>
                    <a:pt x="27691" y="16881"/>
                  </a:lnTo>
                  <a:lnTo>
                    <a:pt x="20397" y="39553"/>
                  </a:lnTo>
                  <a:lnTo>
                    <a:pt x="18070" y="80280"/>
                  </a:lnTo>
                  <a:lnTo>
                    <a:pt x="10414" y="125693"/>
                  </a:lnTo>
                  <a:lnTo>
                    <a:pt x="8544" y="164575"/>
                  </a:lnTo>
                  <a:lnTo>
                    <a:pt x="889" y="208231"/>
                  </a:lnTo>
                  <a:lnTo>
                    <a:pt x="21" y="252480"/>
                  </a:lnTo>
                  <a:lnTo>
                    <a:pt x="0" y="278908"/>
                  </a:lnTo>
                  <a:lnTo>
                    <a:pt x="1057" y="281039"/>
                  </a:lnTo>
                  <a:lnTo>
                    <a:pt x="2823" y="282459"/>
                  </a:lnTo>
                  <a:lnTo>
                    <a:pt x="5056" y="283406"/>
                  </a:lnTo>
                  <a:lnTo>
                    <a:pt x="6545" y="282979"/>
                  </a:lnTo>
                  <a:lnTo>
                    <a:pt x="7537" y="281636"/>
                  </a:lnTo>
                  <a:lnTo>
                    <a:pt x="8201" y="279683"/>
                  </a:lnTo>
                  <a:lnTo>
                    <a:pt x="9701" y="278380"/>
                  </a:lnTo>
                  <a:lnTo>
                    <a:pt x="14190" y="276933"/>
                  </a:lnTo>
                  <a:lnTo>
                    <a:pt x="15809" y="275489"/>
                  </a:lnTo>
                  <a:lnTo>
                    <a:pt x="28574" y="256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SMARTInkShape-1048"/>
            <p:cNvSpPr/>
            <p:nvPr>
              <p:custDataLst>
                <p:tags r:id="rId83"/>
              </p:custDataLst>
            </p:nvPr>
          </p:nvSpPr>
          <p:spPr>
            <a:xfrm>
              <a:off x="9744075" y="1314450"/>
              <a:ext cx="57151" cy="85688"/>
            </a:xfrm>
            <a:custGeom>
              <a:avLst/>
              <a:gdLst/>
              <a:ahLst/>
              <a:cxnLst/>
              <a:rect l="0" t="0" r="0" b="0"/>
              <a:pathLst>
                <a:path w="57151" h="85688">
                  <a:moveTo>
                    <a:pt x="9525" y="0"/>
                  </a:moveTo>
                  <a:lnTo>
                    <a:pt x="9525" y="0"/>
                  </a:lnTo>
                  <a:lnTo>
                    <a:pt x="9525" y="14189"/>
                  </a:lnTo>
                  <a:lnTo>
                    <a:pt x="6703" y="19712"/>
                  </a:lnTo>
                  <a:lnTo>
                    <a:pt x="2979" y="25694"/>
                  </a:lnTo>
                  <a:lnTo>
                    <a:pt x="588" y="38158"/>
                  </a:lnTo>
                  <a:lnTo>
                    <a:pt x="0" y="85687"/>
                  </a:lnTo>
                  <a:lnTo>
                    <a:pt x="0" y="40389"/>
                  </a:lnTo>
                  <a:lnTo>
                    <a:pt x="0" y="34532"/>
                  </a:lnTo>
                  <a:lnTo>
                    <a:pt x="2822" y="28400"/>
                  </a:lnTo>
                  <a:lnTo>
                    <a:pt x="6546" y="22147"/>
                  </a:lnTo>
                  <a:lnTo>
                    <a:pt x="8201" y="15841"/>
                  </a:lnTo>
                  <a:lnTo>
                    <a:pt x="9702" y="13735"/>
                  </a:lnTo>
                  <a:lnTo>
                    <a:pt x="11760" y="12332"/>
                  </a:lnTo>
                  <a:lnTo>
                    <a:pt x="17609" y="10080"/>
                  </a:lnTo>
                  <a:lnTo>
                    <a:pt x="42637" y="9529"/>
                  </a:lnTo>
                  <a:lnTo>
                    <a:pt x="44299" y="10586"/>
                  </a:lnTo>
                  <a:lnTo>
                    <a:pt x="45408" y="12349"/>
                  </a:lnTo>
                  <a:lnTo>
                    <a:pt x="46147" y="14583"/>
                  </a:lnTo>
                  <a:lnTo>
                    <a:pt x="54970" y="28823"/>
                  </a:lnTo>
                  <a:lnTo>
                    <a:pt x="57092" y="57156"/>
                  </a:lnTo>
                  <a:lnTo>
                    <a:pt x="571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SMARTInkShape-1049"/>
            <p:cNvSpPr/>
            <p:nvPr>
              <p:custDataLst>
                <p:tags r:id="rId84"/>
              </p:custDataLst>
            </p:nvPr>
          </p:nvSpPr>
          <p:spPr>
            <a:xfrm>
              <a:off x="9686925" y="1276360"/>
              <a:ext cx="9526" cy="9516"/>
            </a:xfrm>
            <a:custGeom>
              <a:avLst/>
              <a:gdLst/>
              <a:ahLst/>
              <a:cxnLst/>
              <a:rect l="0" t="0" r="0" b="0"/>
              <a:pathLst>
                <a:path w="9526" h="9516">
                  <a:moveTo>
                    <a:pt x="9525" y="9515"/>
                  </a:moveTo>
                  <a:lnTo>
                    <a:pt x="9525" y="9515"/>
                  </a:lnTo>
                  <a:lnTo>
                    <a:pt x="9525" y="106"/>
                  </a:lnTo>
                  <a:lnTo>
                    <a:pt x="1324" y="0"/>
                  </a:lnTo>
                  <a:lnTo>
                    <a:pt x="881" y="1055"/>
                  </a:lnTo>
                  <a:lnTo>
                    <a:pt x="0" y="95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SMARTInkShape-1050"/>
            <p:cNvSpPr/>
            <p:nvPr>
              <p:custDataLst>
                <p:tags r:id="rId85"/>
              </p:custDataLst>
            </p:nvPr>
          </p:nvSpPr>
          <p:spPr>
            <a:xfrm>
              <a:off x="9696450" y="1352550"/>
              <a:ext cx="1" cy="66676"/>
            </a:xfrm>
            <a:custGeom>
              <a:avLst/>
              <a:gdLst/>
              <a:ahLst/>
              <a:cxnLst/>
              <a:rect l="0" t="0" r="0" b="0"/>
              <a:pathLst>
                <a:path w="1" h="66676">
                  <a:moveTo>
                    <a:pt x="0" y="0"/>
                  </a:moveTo>
                  <a:lnTo>
                    <a:pt x="0" y="0"/>
                  </a:lnTo>
                  <a:lnTo>
                    <a:pt x="0" y="45340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6" name="SMARTInkShape-Group226"/>
          <p:cNvGrpSpPr/>
          <p:nvPr/>
        </p:nvGrpSpPr>
        <p:grpSpPr>
          <a:xfrm>
            <a:off x="9144001" y="1333546"/>
            <a:ext cx="238125" cy="104279"/>
            <a:chOff x="9144001" y="1333546"/>
            <a:chExt cx="238125" cy="104279"/>
          </a:xfrm>
        </p:grpSpPr>
        <p:sp>
          <p:nvSpPr>
            <p:cNvPr id="434" name="SMARTInkShape-1051"/>
            <p:cNvSpPr/>
            <p:nvPr>
              <p:custDataLst>
                <p:tags r:id="rId74"/>
              </p:custDataLst>
            </p:nvPr>
          </p:nvSpPr>
          <p:spPr>
            <a:xfrm>
              <a:off x="9296400" y="1343156"/>
              <a:ext cx="85726" cy="85154"/>
            </a:xfrm>
            <a:custGeom>
              <a:avLst/>
              <a:gdLst/>
              <a:ahLst/>
              <a:cxnLst/>
              <a:rect l="0" t="0" r="0" b="0"/>
              <a:pathLst>
                <a:path w="85726" h="85154">
                  <a:moveTo>
                    <a:pt x="0" y="18919"/>
                  </a:moveTo>
                  <a:lnTo>
                    <a:pt x="0" y="18919"/>
                  </a:lnTo>
                  <a:lnTo>
                    <a:pt x="0" y="63395"/>
                  </a:lnTo>
                  <a:lnTo>
                    <a:pt x="0" y="85153"/>
                  </a:lnTo>
                  <a:lnTo>
                    <a:pt x="8201" y="77354"/>
                  </a:lnTo>
                  <a:lnTo>
                    <a:pt x="9134" y="71393"/>
                  </a:lnTo>
                  <a:lnTo>
                    <a:pt x="9410" y="62924"/>
                  </a:lnTo>
                  <a:lnTo>
                    <a:pt x="12296" y="56821"/>
                  </a:lnTo>
                  <a:lnTo>
                    <a:pt x="16048" y="50581"/>
                  </a:lnTo>
                  <a:lnTo>
                    <a:pt x="18457" y="37952"/>
                  </a:lnTo>
                  <a:lnTo>
                    <a:pt x="18933" y="25266"/>
                  </a:lnTo>
                  <a:lnTo>
                    <a:pt x="21820" y="18917"/>
                  </a:lnTo>
                  <a:lnTo>
                    <a:pt x="36659" y="1358"/>
                  </a:lnTo>
                  <a:lnTo>
                    <a:pt x="46175" y="0"/>
                  </a:lnTo>
                  <a:lnTo>
                    <a:pt x="54943" y="6441"/>
                  </a:lnTo>
                  <a:lnTo>
                    <a:pt x="63788" y="9577"/>
                  </a:lnTo>
                  <a:lnTo>
                    <a:pt x="69978" y="14062"/>
                  </a:lnTo>
                  <a:lnTo>
                    <a:pt x="73434" y="19582"/>
                  </a:lnTo>
                  <a:lnTo>
                    <a:pt x="76029" y="25564"/>
                  </a:lnTo>
                  <a:lnTo>
                    <a:pt x="82382" y="34881"/>
                  </a:lnTo>
                  <a:lnTo>
                    <a:pt x="84735" y="44345"/>
                  </a:lnTo>
                  <a:lnTo>
                    <a:pt x="85725" y="760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SMARTInkShape-1052"/>
            <p:cNvSpPr/>
            <p:nvPr>
              <p:custDataLst>
                <p:tags r:id="rId75"/>
              </p:custDataLst>
            </p:nvPr>
          </p:nvSpPr>
          <p:spPr>
            <a:xfrm>
              <a:off x="9144001" y="1333546"/>
              <a:ext cx="95250" cy="104279"/>
            </a:xfrm>
            <a:custGeom>
              <a:avLst/>
              <a:gdLst/>
              <a:ahLst/>
              <a:cxnLst/>
              <a:rect l="0" t="0" r="0" b="0"/>
              <a:pathLst>
                <a:path w="95250" h="104279">
                  <a:moveTo>
                    <a:pt x="66674" y="57104"/>
                  </a:moveTo>
                  <a:lnTo>
                    <a:pt x="66674" y="57104"/>
                  </a:lnTo>
                  <a:lnTo>
                    <a:pt x="66674" y="52048"/>
                  </a:lnTo>
                  <a:lnTo>
                    <a:pt x="65616" y="50558"/>
                  </a:lnTo>
                  <a:lnTo>
                    <a:pt x="63852" y="49565"/>
                  </a:lnTo>
                  <a:lnTo>
                    <a:pt x="58473" y="47972"/>
                  </a:lnTo>
                  <a:lnTo>
                    <a:pt x="57737" y="44931"/>
                  </a:lnTo>
                  <a:lnTo>
                    <a:pt x="57264" y="34356"/>
                  </a:lnTo>
                  <a:lnTo>
                    <a:pt x="56167" y="32414"/>
                  </a:lnTo>
                  <a:lnTo>
                    <a:pt x="54378" y="31119"/>
                  </a:lnTo>
                  <a:lnTo>
                    <a:pt x="52127" y="30256"/>
                  </a:lnTo>
                  <a:lnTo>
                    <a:pt x="50626" y="28622"/>
                  </a:lnTo>
                  <a:lnTo>
                    <a:pt x="48019" y="20479"/>
                  </a:lnTo>
                  <a:lnTo>
                    <a:pt x="47658" y="5876"/>
                  </a:lnTo>
                  <a:lnTo>
                    <a:pt x="46588" y="3902"/>
                  </a:lnTo>
                  <a:lnTo>
                    <a:pt x="44817" y="2586"/>
                  </a:lnTo>
                  <a:lnTo>
                    <a:pt x="39426" y="474"/>
                  </a:lnTo>
                  <a:lnTo>
                    <a:pt x="30015" y="0"/>
                  </a:lnTo>
                  <a:lnTo>
                    <a:pt x="29535" y="1043"/>
                  </a:lnTo>
                  <a:lnTo>
                    <a:pt x="29001" y="5024"/>
                  </a:lnTo>
                  <a:lnTo>
                    <a:pt x="25942" y="10321"/>
                  </a:lnTo>
                  <a:lnTo>
                    <a:pt x="22112" y="16203"/>
                  </a:lnTo>
                  <a:lnTo>
                    <a:pt x="18898" y="25465"/>
                  </a:lnTo>
                  <a:lnTo>
                    <a:pt x="2626" y="47585"/>
                  </a:lnTo>
                  <a:lnTo>
                    <a:pt x="518" y="60280"/>
                  </a:lnTo>
                  <a:lnTo>
                    <a:pt x="0" y="103205"/>
                  </a:lnTo>
                  <a:lnTo>
                    <a:pt x="1059" y="103713"/>
                  </a:lnTo>
                  <a:lnTo>
                    <a:pt x="5056" y="104278"/>
                  </a:lnTo>
                  <a:lnTo>
                    <a:pt x="10360" y="101706"/>
                  </a:lnTo>
                  <a:lnTo>
                    <a:pt x="41395" y="72847"/>
                  </a:lnTo>
                  <a:lnTo>
                    <a:pt x="44855" y="66570"/>
                  </a:lnTo>
                  <a:lnTo>
                    <a:pt x="47259" y="57292"/>
                  </a:lnTo>
                  <a:lnTo>
                    <a:pt x="47462" y="52602"/>
                  </a:lnTo>
                  <a:lnTo>
                    <a:pt x="48575" y="50927"/>
                  </a:lnTo>
                  <a:lnTo>
                    <a:pt x="50374" y="49811"/>
                  </a:lnTo>
                  <a:lnTo>
                    <a:pt x="57031" y="47617"/>
                  </a:lnTo>
                  <a:lnTo>
                    <a:pt x="57114" y="52647"/>
                  </a:lnTo>
                  <a:lnTo>
                    <a:pt x="58184" y="54133"/>
                  </a:lnTo>
                  <a:lnTo>
                    <a:pt x="68906" y="59752"/>
                  </a:lnTo>
                  <a:lnTo>
                    <a:pt x="71337" y="62044"/>
                  </a:lnTo>
                  <a:lnTo>
                    <a:pt x="74038" y="67414"/>
                  </a:lnTo>
                  <a:lnTo>
                    <a:pt x="75772" y="74427"/>
                  </a:lnTo>
                  <a:lnTo>
                    <a:pt x="84363" y="84204"/>
                  </a:lnTo>
                  <a:lnTo>
                    <a:pt x="87941" y="85023"/>
                  </a:lnTo>
                  <a:lnTo>
                    <a:pt x="95249" y="856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0" name="SMARTInkShape-Group227"/>
          <p:cNvGrpSpPr/>
          <p:nvPr/>
        </p:nvGrpSpPr>
        <p:grpSpPr>
          <a:xfrm>
            <a:off x="8448675" y="1324103"/>
            <a:ext cx="200026" cy="152273"/>
            <a:chOff x="8448675" y="1324103"/>
            <a:chExt cx="200026" cy="152273"/>
          </a:xfrm>
        </p:grpSpPr>
        <p:sp>
          <p:nvSpPr>
            <p:cNvPr id="437" name="SMARTInkShape-1053"/>
            <p:cNvSpPr/>
            <p:nvPr>
              <p:custDataLst>
                <p:tags r:id="rId71"/>
              </p:custDataLst>
            </p:nvPr>
          </p:nvSpPr>
          <p:spPr>
            <a:xfrm>
              <a:off x="8524875" y="1352602"/>
              <a:ext cx="123826" cy="104686"/>
            </a:xfrm>
            <a:custGeom>
              <a:avLst/>
              <a:gdLst/>
              <a:ahLst/>
              <a:cxnLst/>
              <a:rect l="0" t="0" r="0" b="0"/>
              <a:pathLst>
                <a:path w="123826" h="104686">
                  <a:moveTo>
                    <a:pt x="0" y="9473"/>
                  </a:moveTo>
                  <a:lnTo>
                    <a:pt x="0" y="9473"/>
                  </a:lnTo>
                  <a:lnTo>
                    <a:pt x="0" y="54003"/>
                  </a:lnTo>
                  <a:lnTo>
                    <a:pt x="0" y="101372"/>
                  </a:lnTo>
                  <a:lnTo>
                    <a:pt x="0" y="104685"/>
                  </a:lnTo>
                  <a:lnTo>
                    <a:pt x="0" y="90533"/>
                  </a:lnTo>
                  <a:lnTo>
                    <a:pt x="9701" y="61069"/>
                  </a:lnTo>
                  <a:lnTo>
                    <a:pt x="16890" y="47730"/>
                  </a:lnTo>
                  <a:lnTo>
                    <a:pt x="23680" y="29848"/>
                  </a:lnTo>
                  <a:lnTo>
                    <a:pt x="35470" y="10066"/>
                  </a:lnTo>
                  <a:lnTo>
                    <a:pt x="36347" y="6693"/>
                  </a:lnTo>
                  <a:lnTo>
                    <a:pt x="37989" y="4445"/>
                  </a:lnTo>
                  <a:lnTo>
                    <a:pt x="40143" y="2946"/>
                  </a:lnTo>
                  <a:lnTo>
                    <a:pt x="45358" y="1280"/>
                  </a:lnTo>
                  <a:lnTo>
                    <a:pt x="74942" y="0"/>
                  </a:lnTo>
                  <a:lnTo>
                    <a:pt x="83755" y="2793"/>
                  </a:lnTo>
                  <a:lnTo>
                    <a:pt x="97063" y="11709"/>
                  </a:lnTo>
                  <a:lnTo>
                    <a:pt x="111365" y="26701"/>
                  </a:lnTo>
                  <a:lnTo>
                    <a:pt x="119662" y="41506"/>
                  </a:lnTo>
                  <a:lnTo>
                    <a:pt x="123003" y="56527"/>
                  </a:lnTo>
                  <a:lnTo>
                    <a:pt x="123825" y="856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SMARTInkShape-1054"/>
            <p:cNvSpPr/>
            <p:nvPr>
              <p:custDataLst>
                <p:tags r:id="rId72"/>
              </p:custDataLst>
            </p:nvPr>
          </p:nvSpPr>
          <p:spPr>
            <a:xfrm>
              <a:off x="8448675" y="1324103"/>
              <a:ext cx="19051" cy="37973"/>
            </a:xfrm>
            <a:custGeom>
              <a:avLst/>
              <a:gdLst/>
              <a:ahLst/>
              <a:cxnLst/>
              <a:rect l="0" t="0" r="0" b="0"/>
              <a:pathLst>
                <a:path w="19051" h="37973">
                  <a:moveTo>
                    <a:pt x="19050" y="37972"/>
                  </a:moveTo>
                  <a:lnTo>
                    <a:pt x="19050" y="37972"/>
                  </a:lnTo>
                  <a:lnTo>
                    <a:pt x="19050" y="32916"/>
                  </a:lnTo>
                  <a:lnTo>
                    <a:pt x="16228" y="27611"/>
                  </a:lnTo>
                  <a:lnTo>
                    <a:pt x="1440" y="10872"/>
                  </a:lnTo>
                  <a:lnTo>
                    <a:pt x="11" y="0"/>
                  </a:lnTo>
                  <a:lnTo>
                    <a:pt x="0" y="93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SMARTInkShape-1055"/>
            <p:cNvSpPr/>
            <p:nvPr>
              <p:custDataLst>
                <p:tags r:id="rId73"/>
              </p:custDataLst>
            </p:nvPr>
          </p:nvSpPr>
          <p:spPr>
            <a:xfrm>
              <a:off x="8477250" y="1409700"/>
              <a:ext cx="9526" cy="66676"/>
            </a:xfrm>
            <a:custGeom>
              <a:avLst/>
              <a:gdLst/>
              <a:ahLst/>
              <a:cxnLst/>
              <a:rect l="0" t="0" r="0" b="0"/>
              <a:pathLst>
                <a:path w="9526" h="66676">
                  <a:moveTo>
                    <a:pt x="0" y="0"/>
                  </a:moveTo>
                  <a:lnTo>
                    <a:pt x="0" y="0"/>
                  </a:lnTo>
                  <a:lnTo>
                    <a:pt x="5487" y="0"/>
                  </a:lnTo>
                  <a:lnTo>
                    <a:pt x="931" y="0"/>
                  </a:lnTo>
                  <a:lnTo>
                    <a:pt x="81" y="8201"/>
                  </a:lnTo>
                  <a:lnTo>
                    <a:pt x="2" y="31881"/>
                  </a:lnTo>
                  <a:lnTo>
                    <a:pt x="2824" y="38158"/>
                  </a:lnTo>
                  <a:lnTo>
                    <a:pt x="6547" y="44476"/>
                  </a:lnTo>
                  <a:lnTo>
                    <a:pt x="8937" y="57155"/>
                  </a:lnTo>
                  <a:lnTo>
                    <a:pt x="9525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5" name="SMARTInkShape-Group228"/>
          <p:cNvGrpSpPr/>
          <p:nvPr/>
        </p:nvGrpSpPr>
        <p:grpSpPr>
          <a:xfrm>
            <a:off x="7305675" y="1247940"/>
            <a:ext cx="638176" cy="285144"/>
            <a:chOff x="7305675" y="1247940"/>
            <a:chExt cx="638176" cy="285144"/>
          </a:xfrm>
        </p:grpSpPr>
        <p:sp>
          <p:nvSpPr>
            <p:cNvPr id="441" name="SMARTInkShape-1056"/>
            <p:cNvSpPr/>
            <p:nvPr>
              <p:custDataLst>
                <p:tags r:id="rId67"/>
              </p:custDataLst>
            </p:nvPr>
          </p:nvSpPr>
          <p:spPr>
            <a:xfrm>
              <a:off x="7667625" y="1371638"/>
              <a:ext cx="276226" cy="100406"/>
            </a:xfrm>
            <a:custGeom>
              <a:avLst/>
              <a:gdLst/>
              <a:ahLst/>
              <a:cxnLst/>
              <a:rect l="0" t="0" r="0" b="0"/>
              <a:pathLst>
                <a:path w="276226" h="100406">
                  <a:moveTo>
                    <a:pt x="0" y="9487"/>
                  </a:moveTo>
                  <a:lnTo>
                    <a:pt x="0" y="9487"/>
                  </a:lnTo>
                  <a:lnTo>
                    <a:pt x="5056" y="9487"/>
                  </a:lnTo>
                  <a:lnTo>
                    <a:pt x="6545" y="10545"/>
                  </a:lnTo>
                  <a:lnTo>
                    <a:pt x="7538" y="12309"/>
                  </a:lnTo>
                  <a:lnTo>
                    <a:pt x="9264" y="19188"/>
                  </a:lnTo>
                  <a:lnTo>
                    <a:pt x="9522" y="59934"/>
                  </a:lnTo>
                  <a:lnTo>
                    <a:pt x="12346" y="66480"/>
                  </a:lnTo>
                  <a:lnTo>
                    <a:pt x="16070" y="72917"/>
                  </a:lnTo>
                  <a:lnTo>
                    <a:pt x="18657" y="83796"/>
                  </a:lnTo>
                  <a:lnTo>
                    <a:pt x="23990" y="90183"/>
                  </a:lnTo>
                  <a:lnTo>
                    <a:pt x="29359" y="92977"/>
                  </a:lnTo>
                  <a:lnTo>
                    <a:pt x="32273" y="93722"/>
                  </a:lnTo>
                  <a:lnTo>
                    <a:pt x="34216" y="95277"/>
                  </a:lnTo>
                  <a:lnTo>
                    <a:pt x="36374" y="99827"/>
                  </a:lnTo>
                  <a:lnTo>
                    <a:pt x="38007" y="100405"/>
                  </a:lnTo>
                  <a:lnTo>
                    <a:pt x="40155" y="99733"/>
                  </a:lnTo>
                  <a:lnTo>
                    <a:pt x="45363" y="97221"/>
                  </a:lnTo>
                  <a:lnTo>
                    <a:pt x="55389" y="95477"/>
                  </a:lnTo>
                  <a:lnTo>
                    <a:pt x="61685" y="90234"/>
                  </a:lnTo>
                  <a:lnTo>
                    <a:pt x="64457" y="84886"/>
                  </a:lnTo>
                  <a:lnTo>
                    <a:pt x="65197" y="81978"/>
                  </a:lnTo>
                  <a:lnTo>
                    <a:pt x="74746" y="68471"/>
                  </a:lnTo>
                  <a:lnTo>
                    <a:pt x="82459" y="59395"/>
                  </a:lnTo>
                  <a:lnTo>
                    <a:pt x="84758" y="50498"/>
                  </a:lnTo>
                  <a:lnTo>
                    <a:pt x="85722" y="28977"/>
                  </a:lnTo>
                  <a:lnTo>
                    <a:pt x="85725" y="36777"/>
                  </a:lnTo>
                  <a:lnTo>
                    <a:pt x="92270" y="45412"/>
                  </a:lnTo>
                  <a:lnTo>
                    <a:pt x="94857" y="55362"/>
                  </a:lnTo>
                  <a:lnTo>
                    <a:pt x="95134" y="61650"/>
                  </a:lnTo>
                  <a:lnTo>
                    <a:pt x="96231" y="63312"/>
                  </a:lnTo>
                  <a:lnTo>
                    <a:pt x="98021" y="64420"/>
                  </a:lnTo>
                  <a:lnTo>
                    <a:pt x="100272" y="65159"/>
                  </a:lnTo>
                  <a:lnTo>
                    <a:pt x="108496" y="71256"/>
                  </a:lnTo>
                  <a:lnTo>
                    <a:pt x="111721" y="76804"/>
                  </a:lnTo>
                  <a:lnTo>
                    <a:pt x="112580" y="79765"/>
                  </a:lnTo>
                  <a:lnTo>
                    <a:pt x="114212" y="81739"/>
                  </a:lnTo>
                  <a:lnTo>
                    <a:pt x="122351" y="85167"/>
                  </a:lnTo>
                  <a:lnTo>
                    <a:pt x="133502" y="85533"/>
                  </a:lnTo>
                  <a:lnTo>
                    <a:pt x="136626" y="84526"/>
                  </a:lnTo>
                  <a:lnTo>
                    <a:pt x="138709" y="82796"/>
                  </a:lnTo>
                  <a:lnTo>
                    <a:pt x="140098" y="80585"/>
                  </a:lnTo>
                  <a:lnTo>
                    <a:pt x="142081" y="79111"/>
                  </a:lnTo>
                  <a:lnTo>
                    <a:pt x="152871" y="73922"/>
                  </a:lnTo>
                  <a:lnTo>
                    <a:pt x="158959" y="69875"/>
                  </a:lnTo>
                  <a:lnTo>
                    <a:pt x="165193" y="68076"/>
                  </a:lnTo>
                  <a:lnTo>
                    <a:pt x="167279" y="66538"/>
                  </a:lnTo>
                  <a:lnTo>
                    <a:pt x="168670" y="64454"/>
                  </a:lnTo>
                  <a:lnTo>
                    <a:pt x="171272" y="59317"/>
                  </a:lnTo>
                  <a:lnTo>
                    <a:pt x="186529" y="41152"/>
                  </a:lnTo>
                  <a:lnTo>
                    <a:pt x="189324" y="31687"/>
                  </a:lnTo>
                  <a:lnTo>
                    <a:pt x="190496" y="1451"/>
                  </a:lnTo>
                  <a:lnTo>
                    <a:pt x="189439" y="955"/>
                  </a:lnTo>
                  <a:lnTo>
                    <a:pt x="176310" y="0"/>
                  </a:lnTo>
                  <a:lnTo>
                    <a:pt x="174691" y="1046"/>
                  </a:lnTo>
                  <a:lnTo>
                    <a:pt x="173610" y="2801"/>
                  </a:lnTo>
                  <a:lnTo>
                    <a:pt x="172890" y="5030"/>
                  </a:lnTo>
                  <a:lnTo>
                    <a:pt x="164101" y="19261"/>
                  </a:lnTo>
                  <a:lnTo>
                    <a:pt x="163375" y="22353"/>
                  </a:lnTo>
                  <a:lnTo>
                    <a:pt x="153851" y="36195"/>
                  </a:lnTo>
                  <a:lnTo>
                    <a:pt x="160728" y="59356"/>
                  </a:lnTo>
                  <a:lnTo>
                    <a:pt x="162186" y="61783"/>
                  </a:lnTo>
                  <a:lnTo>
                    <a:pt x="164216" y="63401"/>
                  </a:lnTo>
                  <a:lnTo>
                    <a:pt x="166627" y="64480"/>
                  </a:lnTo>
                  <a:lnTo>
                    <a:pt x="168235" y="66257"/>
                  </a:lnTo>
                  <a:lnTo>
                    <a:pt x="173637" y="76714"/>
                  </a:lnTo>
                  <a:lnTo>
                    <a:pt x="176083" y="79705"/>
                  </a:lnTo>
                  <a:lnTo>
                    <a:pt x="181623" y="83028"/>
                  </a:lnTo>
                  <a:lnTo>
                    <a:pt x="187613" y="85564"/>
                  </a:lnTo>
                  <a:lnTo>
                    <a:pt x="193803" y="90218"/>
                  </a:lnTo>
                  <a:lnTo>
                    <a:pt x="197993" y="90825"/>
                  </a:lnTo>
                  <a:lnTo>
                    <a:pt x="212946" y="88738"/>
                  </a:lnTo>
                  <a:lnTo>
                    <a:pt x="224550" y="91765"/>
                  </a:lnTo>
                  <a:lnTo>
                    <a:pt x="252002" y="86360"/>
                  </a:lnTo>
                  <a:lnTo>
                    <a:pt x="276225" y="856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SMARTInkShape-1057"/>
            <p:cNvSpPr/>
            <p:nvPr>
              <p:custDataLst>
                <p:tags r:id="rId68"/>
              </p:custDataLst>
            </p:nvPr>
          </p:nvSpPr>
          <p:spPr>
            <a:xfrm>
              <a:off x="7648575" y="1247940"/>
              <a:ext cx="1" cy="218911"/>
            </a:xfrm>
            <a:custGeom>
              <a:avLst/>
              <a:gdLst/>
              <a:ahLst/>
              <a:cxnLst/>
              <a:rect l="0" t="0" r="0" b="0"/>
              <a:pathLst>
                <a:path w="1" h="218911">
                  <a:moveTo>
                    <a:pt x="0" y="47460"/>
                  </a:moveTo>
                  <a:lnTo>
                    <a:pt x="0" y="47460"/>
                  </a:lnTo>
                  <a:lnTo>
                    <a:pt x="0" y="0"/>
                  </a:lnTo>
                  <a:lnTo>
                    <a:pt x="0" y="46181"/>
                  </a:lnTo>
                  <a:lnTo>
                    <a:pt x="0" y="87608"/>
                  </a:lnTo>
                  <a:lnTo>
                    <a:pt x="0" y="129633"/>
                  </a:lnTo>
                  <a:lnTo>
                    <a:pt x="0" y="173133"/>
                  </a:lnTo>
                  <a:lnTo>
                    <a:pt x="0" y="2189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SMARTInkShape-1058"/>
            <p:cNvSpPr/>
            <p:nvPr>
              <p:custDataLst>
                <p:tags r:id="rId69"/>
              </p:custDataLst>
            </p:nvPr>
          </p:nvSpPr>
          <p:spPr>
            <a:xfrm>
              <a:off x="7477126" y="1381280"/>
              <a:ext cx="76200" cy="114146"/>
            </a:xfrm>
            <a:custGeom>
              <a:avLst/>
              <a:gdLst/>
              <a:ahLst/>
              <a:cxnLst/>
              <a:rect l="0" t="0" r="0" b="0"/>
              <a:pathLst>
                <a:path w="76200" h="114146">
                  <a:moveTo>
                    <a:pt x="47624" y="85570"/>
                  </a:moveTo>
                  <a:lnTo>
                    <a:pt x="47624" y="85570"/>
                  </a:lnTo>
                  <a:lnTo>
                    <a:pt x="55824" y="77369"/>
                  </a:lnTo>
                  <a:lnTo>
                    <a:pt x="56756" y="71381"/>
                  </a:lnTo>
                  <a:lnTo>
                    <a:pt x="54152" y="65858"/>
                  </a:lnTo>
                  <a:lnTo>
                    <a:pt x="50525" y="59876"/>
                  </a:lnTo>
                  <a:lnTo>
                    <a:pt x="48006" y="49313"/>
                  </a:lnTo>
                  <a:lnTo>
                    <a:pt x="47657" y="34374"/>
                  </a:lnTo>
                  <a:lnTo>
                    <a:pt x="44816" y="28244"/>
                  </a:lnTo>
                  <a:lnTo>
                    <a:pt x="39426" y="20742"/>
                  </a:lnTo>
                  <a:lnTo>
                    <a:pt x="37303" y="11656"/>
                  </a:lnTo>
                  <a:lnTo>
                    <a:pt x="29933" y="1609"/>
                  </a:lnTo>
                  <a:lnTo>
                    <a:pt x="26356" y="629"/>
                  </a:lnTo>
                  <a:lnTo>
                    <a:pt x="20492" y="0"/>
                  </a:lnTo>
                  <a:lnTo>
                    <a:pt x="14421" y="4947"/>
                  </a:lnTo>
                  <a:lnTo>
                    <a:pt x="11700" y="10227"/>
                  </a:lnTo>
                  <a:lnTo>
                    <a:pt x="10975" y="13116"/>
                  </a:lnTo>
                  <a:lnTo>
                    <a:pt x="2176" y="28495"/>
                  </a:lnTo>
                  <a:lnTo>
                    <a:pt x="24" y="64404"/>
                  </a:lnTo>
                  <a:lnTo>
                    <a:pt x="0" y="92821"/>
                  </a:lnTo>
                  <a:lnTo>
                    <a:pt x="7537" y="105157"/>
                  </a:lnTo>
                  <a:lnTo>
                    <a:pt x="9131" y="112370"/>
                  </a:lnTo>
                  <a:lnTo>
                    <a:pt x="10320" y="112961"/>
                  </a:lnTo>
                  <a:lnTo>
                    <a:pt x="14464" y="113619"/>
                  </a:lnTo>
                  <a:lnTo>
                    <a:pt x="19833" y="111089"/>
                  </a:lnTo>
                  <a:lnTo>
                    <a:pt x="36623" y="96531"/>
                  </a:lnTo>
                  <a:lnTo>
                    <a:pt x="38866" y="87774"/>
                  </a:lnTo>
                  <a:lnTo>
                    <a:pt x="46262" y="77798"/>
                  </a:lnTo>
                  <a:lnTo>
                    <a:pt x="49841" y="76824"/>
                  </a:lnTo>
                  <a:lnTo>
                    <a:pt x="62079" y="76058"/>
                  </a:lnTo>
                  <a:lnTo>
                    <a:pt x="63611" y="77112"/>
                  </a:lnTo>
                  <a:lnTo>
                    <a:pt x="64632" y="78873"/>
                  </a:lnTo>
                  <a:lnTo>
                    <a:pt x="66405" y="85746"/>
                  </a:lnTo>
                  <a:lnTo>
                    <a:pt x="66554" y="90235"/>
                  </a:lnTo>
                  <a:lnTo>
                    <a:pt x="69443" y="95757"/>
                  </a:lnTo>
                  <a:lnTo>
                    <a:pt x="74865" y="102869"/>
                  </a:lnTo>
                  <a:lnTo>
                    <a:pt x="76199" y="1141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SMARTInkShape-1059"/>
            <p:cNvSpPr/>
            <p:nvPr>
              <p:custDataLst>
                <p:tags r:id="rId70"/>
              </p:custDataLst>
            </p:nvPr>
          </p:nvSpPr>
          <p:spPr>
            <a:xfrm>
              <a:off x="7305675" y="1402061"/>
              <a:ext cx="114301" cy="131023"/>
            </a:xfrm>
            <a:custGeom>
              <a:avLst/>
              <a:gdLst/>
              <a:ahLst/>
              <a:cxnLst/>
              <a:rect l="0" t="0" r="0" b="0"/>
              <a:pathLst>
                <a:path w="114301" h="131023">
                  <a:moveTo>
                    <a:pt x="0" y="26689"/>
                  </a:moveTo>
                  <a:lnTo>
                    <a:pt x="0" y="26689"/>
                  </a:lnTo>
                  <a:lnTo>
                    <a:pt x="5056" y="26689"/>
                  </a:lnTo>
                  <a:lnTo>
                    <a:pt x="6545" y="27747"/>
                  </a:lnTo>
                  <a:lnTo>
                    <a:pt x="7538" y="29511"/>
                  </a:lnTo>
                  <a:lnTo>
                    <a:pt x="8200" y="31745"/>
                  </a:lnTo>
                  <a:lnTo>
                    <a:pt x="16890" y="45987"/>
                  </a:lnTo>
                  <a:lnTo>
                    <a:pt x="17610" y="49079"/>
                  </a:lnTo>
                  <a:lnTo>
                    <a:pt x="26399" y="64811"/>
                  </a:lnTo>
                  <a:lnTo>
                    <a:pt x="33203" y="82550"/>
                  </a:lnTo>
                  <a:lnTo>
                    <a:pt x="44993" y="102301"/>
                  </a:lnTo>
                  <a:lnTo>
                    <a:pt x="47514" y="108977"/>
                  </a:lnTo>
                  <a:lnTo>
                    <a:pt x="52161" y="115473"/>
                  </a:lnTo>
                  <a:lnTo>
                    <a:pt x="57755" y="119065"/>
                  </a:lnTo>
                  <a:lnTo>
                    <a:pt x="60729" y="120023"/>
                  </a:lnTo>
                  <a:lnTo>
                    <a:pt x="62711" y="121720"/>
                  </a:lnTo>
                  <a:lnTo>
                    <a:pt x="64913" y="126428"/>
                  </a:lnTo>
                  <a:lnTo>
                    <a:pt x="66559" y="128107"/>
                  </a:lnTo>
                  <a:lnTo>
                    <a:pt x="74722" y="131022"/>
                  </a:lnTo>
                  <a:lnTo>
                    <a:pt x="84271" y="123224"/>
                  </a:lnTo>
                  <a:lnTo>
                    <a:pt x="85079" y="119688"/>
                  </a:lnTo>
                  <a:lnTo>
                    <a:pt x="85714" y="76893"/>
                  </a:lnTo>
                  <a:lnTo>
                    <a:pt x="85725" y="33581"/>
                  </a:lnTo>
                  <a:lnTo>
                    <a:pt x="88547" y="26930"/>
                  </a:lnTo>
                  <a:lnTo>
                    <a:pt x="92270" y="20446"/>
                  </a:lnTo>
                  <a:lnTo>
                    <a:pt x="95426" y="10846"/>
                  </a:lnTo>
                  <a:lnTo>
                    <a:pt x="103335" y="0"/>
                  </a:lnTo>
                  <a:lnTo>
                    <a:pt x="104873" y="429"/>
                  </a:lnTo>
                  <a:lnTo>
                    <a:pt x="114300" y="76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9" name="SMARTInkShape-Group229"/>
          <p:cNvGrpSpPr/>
          <p:nvPr/>
        </p:nvGrpSpPr>
        <p:grpSpPr>
          <a:xfrm>
            <a:off x="6591338" y="1452209"/>
            <a:ext cx="400002" cy="271652"/>
            <a:chOff x="6591338" y="1452209"/>
            <a:chExt cx="400002" cy="271652"/>
          </a:xfrm>
        </p:grpSpPr>
        <p:sp>
          <p:nvSpPr>
            <p:cNvPr id="446" name="SMARTInkShape-1060"/>
            <p:cNvSpPr/>
            <p:nvPr>
              <p:custDataLst>
                <p:tags r:id="rId64"/>
              </p:custDataLst>
            </p:nvPr>
          </p:nvSpPr>
          <p:spPr>
            <a:xfrm>
              <a:off x="6877050" y="1466980"/>
              <a:ext cx="114290" cy="256881"/>
            </a:xfrm>
            <a:custGeom>
              <a:avLst/>
              <a:gdLst/>
              <a:ahLst/>
              <a:cxnLst/>
              <a:rect l="0" t="0" r="0" b="0"/>
              <a:pathLst>
                <a:path w="114290" h="256881">
                  <a:moveTo>
                    <a:pt x="0" y="37970"/>
                  </a:moveTo>
                  <a:lnTo>
                    <a:pt x="0" y="37970"/>
                  </a:lnTo>
                  <a:lnTo>
                    <a:pt x="0" y="15580"/>
                  </a:lnTo>
                  <a:lnTo>
                    <a:pt x="1058" y="13518"/>
                  </a:lnTo>
                  <a:lnTo>
                    <a:pt x="2822" y="12144"/>
                  </a:lnTo>
                  <a:lnTo>
                    <a:pt x="5056" y="11227"/>
                  </a:lnTo>
                  <a:lnTo>
                    <a:pt x="6545" y="9558"/>
                  </a:lnTo>
                  <a:lnTo>
                    <a:pt x="9491" y="0"/>
                  </a:lnTo>
                  <a:lnTo>
                    <a:pt x="9525" y="41160"/>
                  </a:lnTo>
                  <a:lnTo>
                    <a:pt x="12347" y="47502"/>
                  </a:lnTo>
                  <a:lnTo>
                    <a:pt x="17725" y="55140"/>
                  </a:lnTo>
                  <a:lnTo>
                    <a:pt x="18934" y="65056"/>
                  </a:lnTo>
                  <a:lnTo>
                    <a:pt x="27241" y="74615"/>
                  </a:lnTo>
                  <a:lnTo>
                    <a:pt x="27686" y="74042"/>
                  </a:lnTo>
                  <a:lnTo>
                    <a:pt x="28180" y="70583"/>
                  </a:lnTo>
                  <a:lnTo>
                    <a:pt x="29370" y="69237"/>
                  </a:lnTo>
                  <a:lnTo>
                    <a:pt x="33513" y="67741"/>
                  </a:lnTo>
                  <a:lnTo>
                    <a:pt x="35043" y="66284"/>
                  </a:lnTo>
                  <a:lnTo>
                    <a:pt x="40318" y="56341"/>
                  </a:lnTo>
                  <a:lnTo>
                    <a:pt x="44378" y="50368"/>
                  </a:lnTo>
                  <a:lnTo>
                    <a:pt x="47721" y="41056"/>
                  </a:lnTo>
                  <a:lnTo>
                    <a:pt x="53886" y="31594"/>
                  </a:lnTo>
                  <a:lnTo>
                    <a:pt x="56720" y="20798"/>
                  </a:lnTo>
                  <a:lnTo>
                    <a:pt x="63611" y="11687"/>
                  </a:lnTo>
                  <a:lnTo>
                    <a:pt x="66639" y="25"/>
                  </a:lnTo>
                  <a:lnTo>
                    <a:pt x="71721" y="4972"/>
                  </a:lnTo>
                  <a:lnTo>
                    <a:pt x="74209" y="10252"/>
                  </a:lnTo>
                  <a:lnTo>
                    <a:pt x="76177" y="51934"/>
                  </a:lnTo>
                  <a:lnTo>
                    <a:pt x="77252" y="69036"/>
                  </a:lnTo>
                  <a:lnTo>
                    <a:pt x="83738" y="87655"/>
                  </a:lnTo>
                  <a:lnTo>
                    <a:pt x="87958" y="105255"/>
                  </a:lnTo>
                  <a:lnTo>
                    <a:pt x="93090" y="123876"/>
                  </a:lnTo>
                  <a:lnTo>
                    <a:pt x="97432" y="142799"/>
                  </a:lnTo>
                  <a:lnTo>
                    <a:pt x="102599" y="161811"/>
                  </a:lnTo>
                  <a:lnTo>
                    <a:pt x="104866" y="173444"/>
                  </a:lnTo>
                  <a:lnTo>
                    <a:pt x="111035" y="187001"/>
                  </a:lnTo>
                  <a:lnTo>
                    <a:pt x="114263" y="231514"/>
                  </a:lnTo>
                  <a:lnTo>
                    <a:pt x="114289" y="241131"/>
                  </a:lnTo>
                  <a:lnTo>
                    <a:pt x="111473" y="247503"/>
                  </a:lnTo>
                  <a:lnTo>
                    <a:pt x="109240" y="250684"/>
                  </a:lnTo>
                  <a:lnTo>
                    <a:pt x="103937" y="254218"/>
                  </a:lnTo>
                  <a:lnTo>
                    <a:pt x="95335" y="256673"/>
                  </a:lnTo>
                  <a:lnTo>
                    <a:pt x="90702" y="256880"/>
                  </a:lnTo>
                  <a:lnTo>
                    <a:pt x="85115" y="254149"/>
                  </a:lnTo>
                  <a:lnTo>
                    <a:pt x="79104" y="250466"/>
                  </a:lnTo>
                  <a:lnTo>
                    <a:pt x="72904" y="248829"/>
                  </a:lnTo>
                  <a:lnTo>
                    <a:pt x="66622" y="242458"/>
                  </a:lnTo>
                  <a:lnTo>
                    <a:pt x="57150" y="2284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SMARTInkShape-1061"/>
            <p:cNvSpPr/>
            <p:nvPr>
              <p:custDataLst>
                <p:tags r:id="rId65"/>
              </p:custDataLst>
            </p:nvPr>
          </p:nvSpPr>
          <p:spPr>
            <a:xfrm>
              <a:off x="6762750" y="1452209"/>
              <a:ext cx="66676" cy="100354"/>
            </a:xfrm>
            <a:custGeom>
              <a:avLst/>
              <a:gdLst/>
              <a:ahLst/>
              <a:cxnLst/>
              <a:rect l="0" t="0" r="0" b="0"/>
              <a:pathLst>
                <a:path w="66676" h="100354">
                  <a:moveTo>
                    <a:pt x="0" y="81316"/>
                  </a:moveTo>
                  <a:lnTo>
                    <a:pt x="0" y="81316"/>
                  </a:lnTo>
                  <a:lnTo>
                    <a:pt x="0" y="55399"/>
                  </a:lnTo>
                  <a:lnTo>
                    <a:pt x="0" y="100353"/>
                  </a:lnTo>
                  <a:lnTo>
                    <a:pt x="0" y="87107"/>
                  </a:lnTo>
                  <a:lnTo>
                    <a:pt x="1058" y="85177"/>
                  </a:lnTo>
                  <a:lnTo>
                    <a:pt x="2822" y="83890"/>
                  </a:lnTo>
                  <a:lnTo>
                    <a:pt x="5056" y="83032"/>
                  </a:lnTo>
                  <a:lnTo>
                    <a:pt x="6545" y="81402"/>
                  </a:lnTo>
                  <a:lnTo>
                    <a:pt x="8200" y="76768"/>
                  </a:lnTo>
                  <a:lnTo>
                    <a:pt x="10561" y="37104"/>
                  </a:lnTo>
                  <a:lnTo>
                    <a:pt x="17059" y="24213"/>
                  </a:lnTo>
                  <a:lnTo>
                    <a:pt x="17723" y="21022"/>
                  </a:lnTo>
                  <a:lnTo>
                    <a:pt x="27135" y="7000"/>
                  </a:lnTo>
                  <a:lnTo>
                    <a:pt x="33205" y="618"/>
                  </a:lnTo>
                  <a:lnTo>
                    <a:pt x="35895" y="0"/>
                  </a:lnTo>
                  <a:lnTo>
                    <a:pt x="38747" y="647"/>
                  </a:lnTo>
                  <a:lnTo>
                    <a:pt x="41706" y="2137"/>
                  </a:lnTo>
                  <a:lnTo>
                    <a:pt x="43680" y="4188"/>
                  </a:lnTo>
                  <a:lnTo>
                    <a:pt x="48337" y="14642"/>
                  </a:lnTo>
                  <a:lnTo>
                    <a:pt x="52528" y="19228"/>
                  </a:lnTo>
                  <a:lnTo>
                    <a:pt x="55096" y="27616"/>
                  </a:lnTo>
                  <a:lnTo>
                    <a:pt x="57295" y="37341"/>
                  </a:lnTo>
                  <a:lnTo>
                    <a:pt x="64508" y="52208"/>
                  </a:lnTo>
                  <a:lnTo>
                    <a:pt x="66675" y="717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SMARTInkShape-1062"/>
            <p:cNvSpPr/>
            <p:nvPr>
              <p:custDataLst>
                <p:tags r:id="rId66"/>
              </p:custDataLst>
            </p:nvPr>
          </p:nvSpPr>
          <p:spPr>
            <a:xfrm>
              <a:off x="6591338" y="1466967"/>
              <a:ext cx="114263" cy="114019"/>
            </a:xfrm>
            <a:custGeom>
              <a:avLst/>
              <a:gdLst/>
              <a:ahLst/>
              <a:cxnLst/>
              <a:rect l="0" t="0" r="0" b="0"/>
              <a:pathLst>
                <a:path w="114263" h="114019">
                  <a:moveTo>
                    <a:pt x="85687" y="28458"/>
                  </a:moveTo>
                  <a:lnTo>
                    <a:pt x="85687" y="28458"/>
                  </a:lnTo>
                  <a:lnTo>
                    <a:pt x="85687" y="14269"/>
                  </a:lnTo>
                  <a:lnTo>
                    <a:pt x="84629" y="12648"/>
                  </a:lnTo>
                  <a:lnTo>
                    <a:pt x="82865" y="11568"/>
                  </a:lnTo>
                  <a:lnTo>
                    <a:pt x="75986" y="9692"/>
                  </a:lnTo>
                  <a:lnTo>
                    <a:pt x="71498" y="9534"/>
                  </a:lnTo>
                  <a:lnTo>
                    <a:pt x="69878" y="8434"/>
                  </a:lnTo>
                  <a:lnTo>
                    <a:pt x="68797" y="6642"/>
                  </a:lnTo>
                  <a:lnTo>
                    <a:pt x="68077" y="4389"/>
                  </a:lnTo>
                  <a:lnTo>
                    <a:pt x="66539" y="2887"/>
                  </a:lnTo>
                  <a:lnTo>
                    <a:pt x="58562" y="279"/>
                  </a:lnTo>
                  <a:lnTo>
                    <a:pt x="52484" y="0"/>
                  </a:lnTo>
                  <a:lnTo>
                    <a:pt x="46941" y="2757"/>
                  </a:lnTo>
                  <a:lnTo>
                    <a:pt x="40950" y="6452"/>
                  </a:lnTo>
                  <a:lnTo>
                    <a:pt x="34759" y="8094"/>
                  </a:lnTo>
                  <a:lnTo>
                    <a:pt x="32686" y="9591"/>
                  </a:lnTo>
                  <a:lnTo>
                    <a:pt x="31303" y="11646"/>
                  </a:lnTo>
                  <a:lnTo>
                    <a:pt x="30381" y="14075"/>
                  </a:lnTo>
                  <a:lnTo>
                    <a:pt x="28708" y="15695"/>
                  </a:lnTo>
                  <a:lnTo>
                    <a:pt x="18419" y="21116"/>
                  </a:lnTo>
                  <a:lnTo>
                    <a:pt x="15441" y="23563"/>
                  </a:lnTo>
                  <a:lnTo>
                    <a:pt x="12133" y="29105"/>
                  </a:lnTo>
                  <a:lnTo>
                    <a:pt x="9604" y="35095"/>
                  </a:lnTo>
                  <a:lnTo>
                    <a:pt x="4953" y="41286"/>
                  </a:lnTo>
                  <a:lnTo>
                    <a:pt x="2180" y="50387"/>
                  </a:lnTo>
                  <a:lnTo>
                    <a:pt x="0" y="88668"/>
                  </a:lnTo>
                  <a:lnTo>
                    <a:pt x="2801" y="95082"/>
                  </a:lnTo>
                  <a:lnTo>
                    <a:pt x="6516" y="101460"/>
                  </a:lnTo>
                  <a:lnTo>
                    <a:pt x="8167" y="107823"/>
                  </a:lnTo>
                  <a:lnTo>
                    <a:pt x="9665" y="109943"/>
                  </a:lnTo>
                  <a:lnTo>
                    <a:pt x="11723" y="111356"/>
                  </a:lnTo>
                  <a:lnTo>
                    <a:pt x="19675" y="113345"/>
                  </a:lnTo>
                  <a:lnTo>
                    <a:pt x="31843" y="114018"/>
                  </a:lnTo>
                  <a:lnTo>
                    <a:pt x="38120" y="111287"/>
                  </a:lnTo>
                  <a:lnTo>
                    <a:pt x="53944" y="98985"/>
                  </a:lnTo>
                  <a:lnTo>
                    <a:pt x="66638" y="93072"/>
                  </a:lnTo>
                  <a:lnTo>
                    <a:pt x="69813" y="90584"/>
                  </a:lnTo>
                  <a:lnTo>
                    <a:pt x="73340" y="84997"/>
                  </a:lnTo>
                  <a:lnTo>
                    <a:pt x="75997" y="68404"/>
                  </a:lnTo>
                  <a:lnTo>
                    <a:pt x="85677" y="57044"/>
                  </a:lnTo>
                  <a:lnTo>
                    <a:pt x="85686" y="65235"/>
                  </a:lnTo>
                  <a:lnTo>
                    <a:pt x="92232" y="73901"/>
                  </a:lnTo>
                  <a:lnTo>
                    <a:pt x="94819" y="83857"/>
                  </a:lnTo>
                  <a:lnTo>
                    <a:pt x="100152" y="90146"/>
                  </a:lnTo>
                  <a:lnTo>
                    <a:pt x="105521" y="92916"/>
                  </a:lnTo>
                  <a:lnTo>
                    <a:pt x="114262" y="951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2" name="SMARTInkShape-Group230"/>
          <p:cNvGrpSpPr/>
          <p:nvPr/>
        </p:nvGrpSpPr>
        <p:grpSpPr>
          <a:xfrm>
            <a:off x="5810380" y="1457328"/>
            <a:ext cx="436103" cy="142873"/>
            <a:chOff x="5810380" y="1457328"/>
            <a:chExt cx="436103" cy="142873"/>
          </a:xfrm>
        </p:grpSpPr>
        <p:sp>
          <p:nvSpPr>
            <p:cNvPr id="450" name="SMARTInkShape-1063"/>
            <p:cNvSpPr/>
            <p:nvPr>
              <p:custDataLst>
                <p:tags r:id="rId62"/>
              </p:custDataLst>
            </p:nvPr>
          </p:nvSpPr>
          <p:spPr>
            <a:xfrm>
              <a:off x="6124623" y="1457328"/>
              <a:ext cx="121860" cy="142873"/>
            </a:xfrm>
            <a:custGeom>
              <a:avLst/>
              <a:gdLst/>
              <a:ahLst/>
              <a:cxnLst/>
              <a:rect l="0" t="0" r="0" b="0"/>
              <a:pathLst>
                <a:path w="121860" h="142873">
                  <a:moveTo>
                    <a:pt x="38052" y="9522"/>
                  </a:moveTo>
                  <a:lnTo>
                    <a:pt x="38052" y="9522"/>
                  </a:lnTo>
                  <a:lnTo>
                    <a:pt x="32996" y="9522"/>
                  </a:lnTo>
                  <a:lnTo>
                    <a:pt x="27691" y="6700"/>
                  </a:lnTo>
                  <a:lnTo>
                    <a:pt x="21805" y="2976"/>
                  </a:lnTo>
                  <a:lnTo>
                    <a:pt x="9404" y="585"/>
                  </a:lnTo>
                  <a:lnTo>
                    <a:pt x="0" y="0"/>
                  </a:lnTo>
                  <a:lnTo>
                    <a:pt x="5023" y="5054"/>
                  </a:lnTo>
                  <a:lnTo>
                    <a:pt x="10320" y="7536"/>
                  </a:lnTo>
                  <a:lnTo>
                    <a:pt x="36140" y="12170"/>
                  </a:lnTo>
                  <a:lnTo>
                    <a:pt x="78336" y="38166"/>
                  </a:lnTo>
                  <a:lnTo>
                    <a:pt x="100586" y="53981"/>
                  </a:lnTo>
                  <a:lnTo>
                    <a:pt x="117299" y="69848"/>
                  </a:lnTo>
                  <a:lnTo>
                    <a:pt x="120898" y="76197"/>
                  </a:lnTo>
                  <a:lnTo>
                    <a:pt x="121859" y="79372"/>
                  </a:lnTo>
                  <a:lnTo>
                    <a:pt x="121439" y="82547"/>
                  </a:lnTo>
                  <a:lnTo>
                    <a:pt x="111943" y="104772"/>
                  </a:lnTo>
                  <a:lnTo>
                    <a:pt x="82462" y="136522"/>
                  </a:lnTo>
                  <a:lnTo>
                    <a:pt x="73312" y="140050"/>
                  </a:lnTo>
                  <a:lnTo>
                    <a:pt x="57102" y="1428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SMARTInkShape-1064"/>
            <p:cNvSpPr/>
            <p:nvPr>
              <p:custDataLst>
                <p:tags r:id="rId63"/>
              </p:custDataLst>
            </p:nvPr>
          </p:nvSpPr>
          <p:spPr>
            <a:xfrm>
              <a:off x="5810380" y="1524000"/>
              <a:ext cx="409446" cy="47626"/>
            </a:xfrm>
            <a:custGeom>
              <a:avLst/>
              <a:gdLst/>
              <a:ahLst/>
              <a:cxnLst/>
              <a:rect l="0" t="0" r="0" b="0"/>
              <a:pathLst>
                <a:path w="409446" h="47626">
                  <a:moveTo>
                    <a:pt x="28445" y="47625"/>
                  </a:moveTo>
                  <a:lnTo>
                    <a:pt x="28445" y="47625"/>
                  </a:lnTo>
                  <a:lnTo>
                    <a:pt x="0" y="47625"/>
                  </a:lnTo>
                  <a:lnTo>
                    <a:pt x="44928" y="47625"/>
                  </a:lnTo>
                  <a:lnTo>
                    <a:pt x="86511" y="47625"/>
                  </a:lnTo>
                  <a:lnTo>
                    <a:pt x="123876" y="47625"/>
                  </a:lnTo>
                  <a:lnTo>
                    <a:pt x="169435" y="41079"/>
                  </a:lnTo>
                  <a:lnTo>
                    <a:pt x="206628" y="38983"/>
                  </a:lnTo>
                  <a:lnTo>
                    <a:pt x="244458" y="37303"/>
                  </a:lnTo>
                  <a:lnTo>
                    <a:pt x="281420" y="31631"/>
                  </a:lnTo>
                  <a:lnTo>
                    <a:pt x="322890" y="29179"/>
                  </a:lnTo>
                  <a:lnTo>
                    <a:pt x="369120" y="22108"/>
                  </a:lnTo>
                  <a:lnTo>
                    <a:pt x="397497" y="14396"/>
                  </a:lnTo>
                  <a:lnTo>
                    <a:pt x="401481" y="11714"/>
                  </a:lnTo>
                  <a:lnTo>
                    <a:pt x="40944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5" name="SMARTInkShape-Group231"/>
          <p:cNvGrpSpPr/>
          <p:nvPr/>
        </p:nvGrpSpPr>
        <p:grpSpPr>
          <a:xfrm>
            <a:off x="7944264" y="115804"/>
            <a:ext cx="1780750" cy="331672"/>
            <a:chOff x="7944264" y="115804"/>
            <a:chExt cx="1780750" cy="331672"/>
          </a:xfrm>
        </p:grpSpPr>
        <p:sp>
          <p:nvSpPr>
            <p:cNvPr id="453" name="SMARTInkShape-1065"/>
            <p:cNvSpPr/>
            <p:nvPr>
              <p:custDataLst>
                <p:tags r:id="rId50"/>
              </p:custDataLst>
            </p:nvPr>
          </p:nvSpPr>
          <p:spPr>
            <a:xfrm>
              <a:off x="9201188" y="115804"/>
              <a:ext cx="523826" cy="293331"/>
            </a:xfrm>
            <a:custGeom>
              <a:avLst/>
              <a:gdLst/>
              <a:ahLst/>
              <a:cxnLst/>
              <a:rect l="0" t="0" r="0" b="0"/>
              <a:pathLst>
                <a:path w="523826" h="293331">
                  <a:moveTo>
                    <a:pt x="66637" y="208046"/>
                  </a:moveTo>
                  <a:lnTo>
                    <a:pt x="66637" y="208046"/>
                  </a:lnTo>
                  <a:lnTo>
                    <a:pt x="66637" y="199845"/>
                  </a:lnTo>
                  <a:lnTo>
                    <a:pt x="65579" y="199404"/>
                  </a:lnTo>
                  <a:lnTo>
                    <a:pt x="61580" y="198913"/>
                  </a:lnTo>
                  <a:lnTo>
                    <a:pt x="60091" y="197724"/>
                  </a:lnTo>
                  <a:lnTo>
                    <a:pt x="58436" y="193581"/>
                  </a:lnTo>
                  <a:lnTo>
                    <a:pt x="57503" y="185298"/>
                  </a:lnTo>
                  <a:lnTo>
                    <a:pt x="56314" y="183356"/>
                  </a:lnTo>
                  <a:lnTo>
                    <a:pt x="54464" y="182061"/>
                  </a:lnTo>
                  <a:lnTo>
                    <a:pt x="48946" y="179983"/>
                  </a:lnTo>
                  <a:lnTo>
                    <a:pt x="39506" y="171315"/>
                  </a:lnTo>
                  <a:lnTo>
                    <a:pt x="37967" y="171917"/>
                  </a:lnTo>
                  <a:lnTo>
                    <a:pt x="30742" y="176762"/>
                  </a:lnTo>
                  <a:lnTo>
                    <a:pt x="24931" y="178267"/>
                  </a:lnTo>
                  <a:lnTo>
                    <a:pt x="22959" y="179727"/>
                  </a:lnTo>
                  <a:lnTo>
                    <a:pt x="21644" y="181758"/>
                  </a:lnTo>
                  <a:lnTo>
                    <a:pt x="19123" y="186838"/>
                  </a:lnTo>
                  <a:lnTo>
                    <a:pt x="12813" y="195647"/>
                  </a:lnTo>
                  <a:lnTo>
                    <a:pt x="9413" y="204960"/>
                  </a:lnTo>
                  <a:lnTo>
                    <a:pt x="3233" y="214422"/>
                  </a:lnTo>
                  <a:lnTo>
                    <a:pt x="932" y="223929"/>
                  </a:lnTo>
                  <a:lnTo>
                    <a:pt x="0" y="257522"/>
                  </a:lnTo>
                  <a:lnTo>
                    <a:pt x="1045" y="260080"/>
                  </a:lnTo>
                  <a:lnTo>
                    <a:pt x="2801" y="261785"/>
                  </a:lnTo>
                  <a:lnTo>
                    <a:pt x="5029" y="262922"/>
                  </a:lnTo>
                  <a:lnTo>
                    <a:pt x="6516" y="264738"/>
                  </a:lnTo>
                  <a:lnTo>
                    <a:pt x="8167" y="269579"/>
                  </a:lnTo>
                  <a:lnTo>
                    <a:pt x="9666" y="271293"/>
                  </a:lnTo>
                  <a:lnTo>
                    <a:pt x="14153" y="273197"/>
                  </a:lnTo>
                  <a:lnTo>
                    <a:pt x="26786" y="274587"/>
                  </a:lnTo>
                  <a:lnTo>
                    <a:pt x="40227" y="262957"/>
                  </a:lnTo>
                  <a:lnTo>
                    <a:pt x="42680" y="260528"/>
                  </a:lnTo>
                  <a:lnTo>
                    <a:pt x="45407" y="255008"/>
                  </a:lnTo>
                  <a:lnTo>
                    <a:pt x="46133" y="252054"/>
                  </a:lnTo>
                  <a:lnTo>
                    <a:pt x="47676" y="250084"/>
                  </a:lnTo>
                  <a:lnTo>
                    <a:pt x="52212" y="247896"/>
                  </a:lnTo>
                  <a:lnTo>
                    <a:pt x="53845" y="246255"/>
                  </a:lnTo>
                  <a:lnTo>
                    <a:pt x="55660" y="241608"/>
                  </a:lnTo>
                  <a:lnTo>
                    <a:pt x="56985" y="228858"/>
                  </a:lnTo>
                  <a:lnTo>
                    <a:pt x="58086" y="228271"/>
                  </a:lnTo>
                  <a:lnTo>
                    <a:pt x="66242" y="227142"/>
                  </a:lnTo>
                  <a:lnTo>
                    <a:pt x="66637" y="273235"/>
                  </a:lnTo>
                  <a:lnTo>
                    <a:pt x="71694" y="279337"/>
                  </a:lnTo>
                  <a:lnTo>
                    <a:pt x="76998" y="282064"/>
                  </a:lnTo>
                  <a:lnTo>
                    <a:pt x="85179" y="284118"/>
                  </a:lnTo>
                  <a:lnTo>
                    <a:pt x="90593" y="279152"/>
                  </a:lnTo>
                  <a:lnTo>
                    <a:pt x="93159" y="273868"/>
                  </a:lnTo>
                  <a:lnTo>
                    <a:pt x="93844" y="270977"/>
                  </a:lnTo>
                  <a:lnTo>
                    <a:pt x="99863" y="261853"/>
                  </a:lnTo>
                  <a:lnTo>
                    <a:pt x="127002" y="228385"/>
                  </a:lnTo>
                  <a:lnTo>
                    <a:pt x="146406" y="182205"/>
                  </a:lnTo>
                  <a:lnTo>
                    <a:pt x="156896" y="136306"/>
                  </a:lnTo>
                  <a:lnTo>
                    <a:pt x="168141" y="90646"/>
                  </a:lnTo>
                  <a:lnTo>
                    <a:pt x="178760" y="46125"/>
                  </a:lnTo>
                  <a:lnTo>
                    <a:pt x="180899" y="10068"/>
                  </a:lnTo>
                  <a:lnTo>
                    <a:pt x="172732" y="0"/>
                  </a:lnTo>
                  <a:lnTo>
                    <a:pt x="172293" y="557"/>
                  </a:lnTo>
                  <a:lnTo>
                    <a:pt x="171803" y="3998"/>
                  </a:lnTo>
                  <a:lnTo>
                    <a:pt x="163925" y="17852"/>
                  </a:lnTo>
                  <a:lnTo>
                    <a:pt x="153004" y="65427"/>
                  </a:lnTo>
                  <a:lnTo>
                    <a:pt x="149730" y="87119"/>
                  </a:lnTo>
                  <a:lnTo>
                    <a:pt x="143745" y="131169"/>
                  </a:lnTo>
                  <a:lnTo>
                    <a:pt x="144164" y="153988"/>
                  </a:lnTo>
                  <a:lnTo>
                    <a:pt x="151503" y="200713"/>
                  </a:lnTo>
                  <a:lnTo>
                    <a:pt x="153345" y="238651"/>
                  </a:lnTo>
                  <a:lnTo>
                    <a:pt x="164116" y="264943"/>
                  </a:lnTo>
                  <a:lnTo>
                    <a:pt x="169971" y="272790"/>
                  </a:lnTo>
                  <a:lnTo>
                    <a:pt x="173594" y="273863"/>
                  </a:lnTo>
                  <a:lnTo>
                    <a:pt x="180508" y="274671"/>
                  </a:lnTo>
                  <a:lnTo>
                    <a:pt x="203599" y="252054"/>
                  </a:lnTo>
                  <a:lnTo>
                    <a:pt x="206885" y="243128"/>
                  </a:lnTo>
                  <a:lnTo>
                    <a:pt x="209506" y="197947"/>
                  </a:lnTo>
                  <a:lnTo>
                    <a:pt x="209511" y="189520"/>
                  </a:lnTo>
                  <a:lnTo>
                    <a:pt x="209512" y="236638"/>
                  </a:lnTo>
                  <a:lnTo>
                    <a:pt x="209512" y="268371"/>
                  </a:lnTo>
                  <a:lnTo>
                    <a:pt x="212334" y="274721"/>
                  </a:lnTo>
                  <a:lnTo>
                    <a:pt x="217713" y="282364"/>
                  </a:lnTo>
                  <a:lnTo>
                    <a:pt x="218646" y="288745"/>
                  </a:lnTo>
                  <a:lnTo>
                    <a:pt x="219835" y="290420"/>
                  </a:lnTo>
                  <a:lnTo>
                    <a:pt x="221685" y="291537"/>
                  </a:lnTo>
                  <a:lnTo>
                    <a:pt x="227203" y="293330"/>
                  </a:lnTo>
                  <a:lnTo>
                    <a:pt x="233216" y="288584"/>
                  </a:lnTo>
                  <a:lnTo>
                    <a:pt x="235922" y="283352"/>
                  </a:lnTo>
                  <a:lnTo>
                    <a:pt x="236643" y="280475"/>
                  </a:lnTo>
                  <a:lnTo>
                    <a:pt x="238182" y="278557"/>
                  </a:lnTo>
                  <a:lnTo>
                    <a:pt x="263571" y="258574"/>
                  </a:lnTo>
                  <a:lnTo>
                    <a:pt x="271980" y="249240"/>
                  </a:lnTo>
                  <a:lnTo>
                    <a:pt x="278178" y="236605"/>
                  </a:lnTo>
                  <a:lnTo>
                    <a:pt x="282364" y="230264"/>
                  </a:lnTo>
                  <a:lnTo>
                    <a:pt x="285778" y="220744"/>
                  </a:lnTo>
                  <a:lnTo>
                    <a:pt x="291965" y="211220"/>
                  </a:lnTo>
                  <a:lnTo>
                    <a:pt x="293783" y="204871"/>
                  </a:lnTo>
                  <a:lnTo>
                    <a:pt x="295326" y="202754"/>
                  </a:lnTo>
                  <a:lnTo>
                    <a:pt x="297413" y="201343"/>
                  </a:lnTo>
                  <a:lnTo>
                    <a:pt x="304635" y="198570"/>
                  </a:lnTo>
                  <a:lnTo>
                    <a:pt x="304759" y="212711"/>
                  </a:lnTo>
                  <a:lnTo>
                    <a:pt x="301938" y="218233"/>
                  </a:lnTo>
                  <a:lnTo>
                    <a:pt x="298216" y="224215"/>
                  </a:lnTo>
                  <a:lnTo>
                    <a:pt x="295825" y="236679"/>
                  </a:lnTo>
                  <a:lnTo>
                    <a:pt x="295628" y="239835"/>
                  </a:lnTo>
                  <a:lnTo>
                    <a:pt x="296556" y="241938"/>
                  </a:lnTo>
                  <a:lnTo>
                    <a:pt x="298233" y="243341"/>
                  </a:lnTo>
                  <a:lnTo>
                    <a:pt x="300411" y="244276"/>
                  </a:lnTo>
                  <a:lnTo>
                    <a:pt x="301861" y="245958"/>
                  </a:lnTo>
                  <a:lnTo>
                    <a:pt x="304380" y="254183"/>
                  </a:lnTo>
                  <a:lnTo>
                    <a:pt x="304648" y="260287"/>
                  </a:lnTo>
                  <a:lnTo>
                    <a:pt x="305745" y="261923"/>
                  </a:lnTo>
                  <a:lnTo>
                    <a:pt x="307534" y="263014"/>
                  </a:lnTo>
                  <a:lnTo>
                    <a:pt x="314457" y="264909"/>
                  </a:lnTo>
                  <a:lnTo>
                    <a:pt x="318948" y="265068"/>
                  </a:lnTo>
                  <a:lnTo>
                    <a:pt x="320569" y="264053"/>
                  </a:lnTo>
                  <a:lnTo>
                    <a:pt x="321650" y="262317"/>
                  </a:lnTo>
                  <a:lnTo>
                    <a:pt x="322371" y="260102"/>
                  </a:lnTo>
                  <a:lnTo>
                    <a:pt x="323909" y="258625"/>
                  </a:lnTo>
                  <a:lnTo>
                    <a:pt x="333984" y="253432"/>
                  </a:lnTo>
                  <a:lnTo>
                    <a:pt x="349296" y="240560"/>
                  </a:lnTo>
                  <a:lnTo>
                    <a:pt x="361930" y="234577"/>
                  </a:lnTo>
                  <a:lnTo>
                    <a:pt x="365099" y="232083"/>
                  </a:lnTo>
                  <a:lnTo>
                    <a:pt x="368619" y="226490"/>
                  </a:lnTo>
                  <a:lnTo>
                    <a:pt x="371244" y="220477"/>
                  </a:lnTo>
                  <a:lnTo>
                    <a:pt x="384530" y="204836"/>
                  </a:lnTo>
                  <a:lnTo>
                    <a:pt x="390661" y="201328"/>
                  </a:lnTo>
                  <a:lnTo>
                    <a:pt x="393779" y="200392"/>
                  </a:lnTo>
                  <a:lnTo>
                    <a:pt x="395855" y="198710"/>
                  </a:lnTo>
                  <a:lnTo>
                    <a:pt x="398165" y="194019"/>
                  </a:lnTo>
                  <a:lnTo>
                    <a:pt x="400008" y="170384"/>
                  </a:lnTo>
                  <a:lnTo>
                    <a:pt x="382677" y="169957"/>
                  </a:lnTo>
                  <a:lnTo>
                    <a:pt x="372911" y="178148"/>
                  </a:lnTo>
                  <a:lnTo>
                    <a:pt x="372092" y="181705"/>
                  </a:lnTo>
                  <a:lnTo>
                    <a:pt x="371873" y="184135"/>
                  </a:lnTo>
                  <a:lnTo>
                    <a:pt x="368808" y="189658"/>
                  </a:lnTo>
                  <a:lnTo>
                    <a:pt x="364978" y="195640"/>
                  </a:lnTo>
                  <a:lnTo>
                    <a:pt x="361761" y="204958"/>
                  </a:lnTo>
                  <a:lnTo>
                    <a:pt x="355636" y="214422"/>
                  </a:lnTo>
                  <a:lnTo>
                    <a:pt x="353351" y="223929"/>
                  </a:lnTo>
                  <a:lnTo>
                    <a:pt x="352390" y="258962"/>
                  </a:lnTo>
                  <a:lnTo>
                    <a:pt x="353447" y="261040"/>
                  </a:lnTo>
                  <a:lnTo>
                    <a:pt x="355211" y="262425"/>
                  </a:lnTo>
                  <a:lnTo>
                    <a:pt x="357444" y="263349"/>
                  </a:lnTo>
                  <a:lnTo>
                    <a:pt x="358933" y="265023"/>
                  </a:lnTo>
                  <a:lnTo>
                    <a:pt x="360588" y="269705"/>
                  </a:lnTo>
                  <a:lnTo>
                    <a:pt x="362088" y="271377"/>
                  </a:lnTo>
                  <a:lnTo>
                    <a:pt x="369998" y="274281"/>
                  </a:lnTo>
                  <a:lnTo>
                    <a:pt x="381123" y="274591"/>
                  </a:lnTo>
                  <a:lnTo>
                    <a:pt x="389148" y="271841"/>
                  </a:lnTo>
                  <a:lnTo>
                    <a:pt x="396242" y="268149"/>
                  </a:lnTo>
                  <a:lnTo>
                    <a:pt x="407245" y="266071"/>
                  </a:lnTo>
                  <a:lnTo>
                    <a:pt x="422380" y="264397"/>
                  </a:lnTo>
                  <a:lnTo>
                    <a:pt x="469435" y="241601"/>
                  </a:lnTo>
                  <a:lnTo>
                    <a:pt x="492060" y="221724"/>
                  </a:lnTo>
                  <a:lnTo>
                    <a:pt x="504783" y="215569"/>
                  </a:lnTo>
                  <a:lnTo>
                    <a:pt x="507958" y="213061"/>
                  </a:lnTo>
                  <a:lnTo>
                    <a:pt x="511488" y="207453"/>
                  </a:lnTo>
                  <a:lnTo>
                    <a:pt x="514116" y="201432"/>
                  </a:lnTo>
                  <a:lnTo>
                    <a:pt x="520485" y="192093"/>
                  </a:lnTo>
                  <a:lnTo>
                    <a:pt x="522844" y="182623"/>
                  </a:lnTo>
                  <a:lnTo>
                    <a:pt x="523394" y="176286"/>
                  </a:lnTo>
                  <a:lnTo>
                    <a:pt x="522485" y="174172"/>
                  </a:lnTo>
                  <a:lnTo>
                    <a:pt x="520819" y="172764"/>
                  </a:lnTo>
                  <a:lnTo>
                    <a:pt x="518650" y="171824"/>
                  </a:lnTo>
                  <a:lnTo>
                    <a:pt x="517204" y="170140"/>
                  </a:lnTo>
                  <a:lnTo>
                    <a:pt x="514693" y="161910"/>
                  </a:lnTo>
                  <a:lnTo>
                    <a:pt x="506144" y="152351"/>
                  </a:lnTo>
                  <a:lnTo>
                    <a:pt x="495689" y="150934"/>
                  </a:lnTo>
                  <a:lnTo>
                    <a:pt x="486140" y="160030"/>
                  </a:lnTo>
                  <a:lnTo>
                    <a:pt x="492363" y="167948"/>
                  </a:lnTo>
                  <a:lnTo>
                    <a:pt x="494403" y="176645"/>
                  </a:lnTo>
                  <a:lnTo>
                    <a:pt x="494880" y="182801"/>
                  </a:lnTo>
                  <a:lnTo>
                    <a:pt x="497915" y="189065"/>
                  </a:lnTo>
                  <a:lnTo>
                    <a:pt x="501733" y="195377"/>
                  </a:lnTo>
                  <a:lnTo>
                    <a:pt x="504940" y="204880"/>
                  </a:lnTo>
                  <a:lnTo>
                    <a:pt x="511065" y="214399"/>
                  </a:lnTo>
                  <a:lnTo>
                    <a:pt x="514408" y="223922"/>
                  </a:lnTo>
                  <a:lnTo>
                    <a:pt x="520573" y="233446"/>
                  </a:lnTo>
                  <a:lnTo>
                    <a:pt x="522870" y="242971"/>
                  </a:lnTo>
                  <a:lnTo>
                    <a:pt x="523825" y="269695"/>
                  </a:lnTo>
                  <a:lnTo>
                    <a:pt x="522771" y="271370"/>
                  </a:lnTo>
                  <a:lnTo>
                    <a:pt x="521010" y="272487"/>
                  </a:lnTo>
                  <a:lnTo>
                    <a:pt x="518778" y="273232"/>
                  </a:lnTo>
                  <a:lnTo>
                    <a:pt x="504538" y="282064"/>
                  </a:lnTo>
                  <a:lnTo>
                    <a:pt x="482547" y="284118"/>
                  </a:lnTo>
                  <a:lnTo>
                    <a:pt x="476206" y="281367"/>
                  </a:lnTo>
                  <a:lnTo>
                    <a:pt x="466687" y="274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SMARTInkShape-1066"/>
            <p:cNvSpPr/>
            <p:nvPr>
              <p:custDataLst>
                <p:tags r:id="rId51"/>
              </p:custDataLst>
            </p:nvPr>
          </p:nvSpPr>
          <p:spPr>
            <a:xfrm>
              <a:off x="9029700" y="285784"/>
              <a:ext cx="133351" cy="133183"/>
            </a:xfrm>
            <a:custGeom>
              <a:avLst/>
              <a:gdLst/>
              <a:ahLst/>
              <a:cxnLst/>
              <a:rect l="0" t="0" r="0" b="0"/>
              <a:pathLst>
                <a:path w="133351" h="133183">
                  <a:moveTo>
                    <a:pt x="0" y="9491"/>
                  </a:moveTo>
                  <a:lnTo>
                    <a:pt x="0" y="9491"/>
                  </a:lnTo>
                  <a:lnTo>
                    <a:pt x="5057" y="9491"/>
                  </a:lnTo>
                  <a:lnTo>
                    <a:pt x="6546" y="8433"/>
                  </a:lnTo>
                  <a:lnTo>
                    <a:pt x="7540" y="6669"/>
                  </a:lnTo>
                  <a:lnTo>
                    <a:pt x="9410" y="358"/>
                  </a:lnTo>
                  <a:lnTo>
                    <a:pt x="17714" y="0"/>
                  </a:lnTo>
                  <a:lnTo>
                    <a:pt x="18160" y="1047"/>
                  </a:lnTo>
                  <a:lnTo>
                    <a:pt x="20086" y="25477"/>
                  </a:lnTo>
                  <a:lnTo>
                    <a:pt x="25589" y="35982"/>
                  </a:lnTo>
                  <a:lnTo>
                    <a:pt x="28749" y="50972"/>
                  </a:lnTo>
                  <a:lnTo>
                    <a:pt x="34859" y="63645"/>
                  </a:lnTo>
                  <a:lnTo>
                    <a:pt x="38197" y="79276"/>
                  </a:lnTo>
                  <a:lnTo>
                    <a:pt x="44361" y="92139"/>
                  </a:lnTo>
                  <a:lnTo>
                    <a:pt x="47717" y="107828"/>
                  </a:lnTo>
                  <a:lnTo>
                    <a:pt x="56183" y="123309"/>
                  </a:lnTo>
                  <a:lnTo>
                    <a:pt x="57023" y="131789"/>
                  </a:lnTo>
                  <a:lnTo>
                    <a:pt x="58124" y="132298"/>
                  </a:lnTo>
                  <a:lnTo>
                    <a:pt x="65339" y="133182"/>
                  </a:lnTo>
                  <a:lnTo>
                    <a:pt x="65785" y="132168"/>
                  </a:lnTo>
                  <a:lnTo>
                    <a:pt x="67655" y="117062"/>
                  </a:lnTo>
                  <a:lnTo>
                    <a:pt x="73198" y="106745"/>
                  </a:lnTo>
                  <a:lnTo>
                    <a:pt x="78970" y="59274"/>
                  </a:lnTo>
                  <a:lnTo>
                    <a:pt x="82723" y="51725"/>
                  </a:lnTo>
                  <a:lnTo>
                    <a:pt x="85132" y="35433"/>
                  </a:lnTo>
                  <a:lnTo>
                    <a:pt x="85330" y="29961"/>
                  </a:lnTo>
                  <a:lnTo>
                    <a:pt x="86521" y="26313"/>
                  </a:lnTo>
                  <a:lnTo>
                    <a:pt x="88372" y="23880"/>
                  </a:lnTo>
                  <a:lnTo>
                    <a:pt x="93251" y="21178"/>
                  </a:lnTo>
                  <a:lnTo>
                    <a:pt x="103049" y="19301"/>
                  </a:lnTo>
                  <a:lnTo>
                    <a:pt x="112824" y="10840"/>
                  </a:lnTo>
                  <a:lnTo>
                    <a:pt x="133350" y="94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SMARTInkShape-1067"/>
            <p:cNvSpPr/>
            <p:nvPr>
              <p:custDataLst>
                <p:tags r:id="rId52"/>
              </p:custDataLst>
            </p:nvPr>
          </p:nvSpPr>
          <p:spPr>
            <a:xfrm>
              <a:off x="8696337" y="285761"/>
              <a:ext cx="133339" cy="132899"/>
            </a:xfrm>
            <a:custGeom>
              <a:avLst/>
              <a:gdLst/>
              <a:ahLst/>
              <a:cxnLst/>
              <a:rect l="0" t="0" r="0" b="0"/>
              <a:pathLst>
                <a:path w="133339" h="132899">
                  <a:moveTo>
                    <a:pt x="19038" y="28564"/>
                  </a:moveTo>
                  <a:lnTo>
                    <a:pt x="19038" y="28564"/>
                  </a:lnTo>
                  <a:lnTo>
                    <a:pt x="10837" y="28564"/>
                  </a:lnTo>
                  <a:lnTo>
                    <a:pt x="10394" y="29622"/>
                  </a:lnTo>
                  <a:lnTo>
                    <a:pt x="9547" y="37697"/>
                  </a:lnTo>
                  <a:lnTo>
                    <a:pt x="17124" y="31466"/>
                  </a:lnTo>
                  <a:lnTo>
                    <a:pt x="25761" y="29424"/>
                  </a:lnTo>
                  <a:lnTo>
                    <a:pt x="41312" y="28677"/>
                  </a:lnTo>
                  <a:lnTo>
                    <a:pt x="47635" y="25792"/>
                  </a:lnTo>
                  <a:lnTo>
                    <a:pt x="53972" y="22040"/>
                  </a:lnTo>
                  <a:lnTo>
                    <a:pt x="64783" y="19434"/>
                  </a:lnTo>
                  <a:lnTo>
                    <a:pt x="65410" y="18244"/>
                  </a:lnTo>
                  <a:lnTo>
                    <a:pt x="66106" y="14100"/>
                  </a:lnTo>
                  <a:lnTo>
                    <a:pt x="67351" y="12571"/>
                  </a:lnTo>
                  <a:lnTo>
                    <a:pt x="71555" y="10873"/>
                  </a:lnTo>
                  <a:lnTo>
                    <a:pt x="73099" y="9361"/>
                  </a:lnTo>
                  <a:lnTo>
                    <a:pt x="75782" y="1432"/>
                  </a:lnTo>
                  <a:lnTo>
                    <a:pt x="74859" y="951"/>
                  </a:lnTo>
                  <a:lnTo>
                    <a:pt x="53519" y="0"/>
                  </a:lnTo>
                  <a:lnTo>
                    <a:pt x="47415" y="2816"/>
                  </a:lnTo>
                  <a:lnTo>
                    <a:pt x="41174" y="6537"/>
                  </a:lnTo>
                  <a:lnTo>
                    <a:pt x="31711" y="9690"/>
                  </a:lnTo>
                  <a:lnTo>
                    <a:pt x="15860" y="22655"/>
                  </a:lnTo>
                  <a:lnTo>
                    <a:pt x="12334" y="28760"/>
                  </a:lnTo>
                  <a:lnTo>
                    <a:pt x="9708" y="35001"/>
                  </a:lnTo>
                  <a:lnTo>
                    <a:pt x="3339" y="44465"/>
                  </a:lnTo>
                  <a:lnTo>
                    <a:pt x="980" y="53972"/>
                  </a:lnTo>
                  <a:lnTo>
                    <a:pt x="0" y="98022"/>
                  </a:lnTo>
                  <a:lnTo>
                    <a:pt x="2815" y="104590"/>
                  </a:lnTo>
                  <a:lnTo>
                    <a:pt x="13247" y="117430"/>
                  </a:lnTo>
                  <a:lnTo>
                    <a:pt x="19287" y="120976"/>
                  </a:lnTo>
                  <a:lnTo>
                    <a:pt x="25497" y="123611"/>
                  </a:lnTo>
                  <a:lnTo>
                    <a:pt x="31787" y="128310"/>
                  </a:lnTo>
                  <a:lnTo>
                    <a:pt x="40932" y="131104"/>
                  </a:lnTo>
                  <a:lnTo>
                    <a:pt x="64050" y="132898"/>
                  </a:lnTo>
                  <a:lnTo>
                    <a:pt x="82705" y="128152"/>
                  </a:lnTo>
                  <a:lnTo>
                    <a:pt x="133338" y="1047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SMARTInkShape-1068"/>
            <p:cNvSpPr/>
            <p:nvPr>
              <p:custDataLst>
                <p:tags r:id="rId53"/>
              </p:custDataLst>
            </p:nvPr>
          </p:nvSpPr>
          <p:spPr>
            <a:xfrm>
              <a:off x="8601075" y="285750"/>
              <a:ext cx="76201" cy="9526"/>
            </a:xfrm>
            <a:custGeom>
              <a:avLst/>
              <a:gdLst/>
              <a:ahLst/>
              <a:cxnLst/>
              <a:rect l="0" t="0" r="0" b="0"/>
              <a:pathLst>
                <a:path w="76201" h="9526">
                  <a:moveTo>
                    <a:pt x="28575" y="9525"/>
                  </a:moveTo>
                  <a:lnTo>
                    <a:pt x="28575" y="9525"/>
                  </a:lnTo>
                  <a:lnTo>
                    <a:pt x="23519" y="9525"/>
                  </a:lnTo>
                  <a:lnTo>
                    <a:pt x="22030" y="8467"/>
                  </a:lnTo>
                  <a:lnTo>
                    <a:pt x="21037" y="6703"/>
                  </a:lnTo>
                  <a:lnTo>
                    <a:pt x="20375" y="4468"/>
                  </a:lnTo>
                  <a:lnTo>
                    <a:pt x="18874" y="2979"/>
                  </a:lnTo>
                  <a:lnTo>
                    <a:pt x="14386" y="1324"/>
                  </a:lnTo>
                  <a:lnTo>
                    <a:pt x="5909" y="392"/>
                  </a:lnTo>
                  <a:lnTo>
                    <a:pt x="3939" y="1320"/>
                  </a:lnTo>
                  <a:lnTo>
                    <a:pt x="2626" y="2997"/>
                  </a:lnTo>
                  <a:lnTo>
                    <a:pt x="2" y="9521"/>
                  </a:lnTo>
                  <a:lnTo>
                    <a:pt x="1" y="9522"/>
                  </a:lnTo>
                  <a:lnTo>
                    <a:pt x="0" y="4468"/>
                  </a:lnTo>
                  <a:lnTo>
                    <a:pt x="1058" y="2978"/>
                  </a:lnTo>
                  <a:lnTo>
                    <a:pt x="2822" y="1986"/>
                  </a:lnTo>
                  <a:lnTo>
                    <a:pt x="5056" y="1324"/>
                  </a:lnTo>
                  <a:lnTo>
                    <a:pt x="7604" y="1941"/>
                  </a:lnTo>
                  <a:lnTo>
                    <a:pt x="17333" y="8317"/>
                  </a:lnTo>
                  <a:lnTo>
                    <a:pt x="18963" y="7662"/>
                  </a:lnTo>
                  <a:lnTo>
                    <a:pt x="26315" y="2740"/>
                  </a:lnTo>
                  <a:lnTo>
                    <a:pt x="38281" y="541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SMARTInkShape-1069"/>
            <p:cNvSpPr/>
            <p:nvPr>
              <p:custDataLst>
                <p:tags r:id="rId54"/>
              </p:custDataLst>
            </p:nvPr>
          </p:nvSpPr>
          <p:spPr>
            <a:xfrm>
              <a:off x="8601202" y="133384"/>
              <a:ext cx="66549" cy="285548"/>
            </a:xfrm>
            <a:custGeom>
              <a:avLst/>
              <a:gdLst/>
              <a:ahLst/>
              <a:cxnLst/>
              <a:rect l="0" t="0" r="0" b="0"/>
              <a:pathLst>
                <a:path w="66549" h="285548">
                  <a:moveTo>
                    <a:pt x="66548" y="9491"/>
                  </a:moveTo>
                  <a:lnTo>
                    <a:pt x="66548" y="9491"/>
                  </a:lnTo>
                  <a:lnTo>
                    <a:pt x="66548" y="0"/>
                  </a:lnTo>
                  <a:lnTo>
                    <a:pt x="66548" y="31765"/>
                  </a:lnTo>
                  <a:lnTo>
                    <a:pt x="47251" y="79238"/>
                  </a:lnTo>
                  <a:lnTo>
                    <a:pt x="35965" y="126047"/>
                  </a:lnTo>
                  <a:lnTo>
                    <a:pt x="21569" y="173600"/>
                  </a:lnTo>
                  <a:lnTo>
                    <a:pt x="16885" y="197816"/>
                  </a:lnTo>
                  <a:lnTo>
                    <a:pt x="11616" y="218397"/>
                  </a:lnTo>
                  <a:lnTo>
                    <a:pt x="7233" y="237900"/>
                  </a:lnTo>
                  <a:lnTo>
                    <a:pt x="1327" y="258397"/>
                  </a:lnTo>
                  <a:lnTo>
                    <a:pt x="0" y="279198"/>
                  </a:lnTo>
                  <a:lnTo>
                    <a:pt x="1016" y="281370"/>
                  </a:lnTo>
                  <a:lnTo>
                    <a:pt x="2751" y="282819"/>
                  </a:lnTo>
                  <a:lnTo>
                    <a:pt x="8085" y="285144"/>
                  </a:lnTo>
                  <a:lnTo>
                    <a:pt x="14065" y="285547"/>
                  </a:lnTo>
                  <a:lnTo>
                    <a:pt x="15685" y="284545"/>
                  </a:lnTo>
                  <a:lnTo>
                    <a:pt x="16764" y="282818"/>
                  </a:lnTo>
                  <a:lnTo>
                    <a:pt x="17484" y="280609"/>
                  </a:lnTo>
                  <a:lnTo>
                    <a:pt x="25185" y="268401"/>
                  </a:lnTo>
                  <a:lnTo>
                    <a:pt x="28540" y="253657"/>
                  </a:lnTo>
                  <a:lnTo>
                    <a:pt x="37973" y="2380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SMARTInkShape-1070"/>
            <p:cNvSpPr/>
            <p:nvPr>
              <p:custDataLst>
                <p:tags r:id="rId55"/>
              </p:custDataLst>
            </p:nvPr>
          </p:nvSpPr>
          <p:spPr>
            <a:xfrm>
              <a:off x="8486779" y="276239"/>
              <a:ext cx="85722" cy="133288"/>
            </a:xfrm>
            <a:custGeom>
              <a:avLst/>
              <a:gdLst/>
              <a:ahLst/>
              <a:cxnLst/>
              <a:rect l="0" t="0" r="0" b="0"/>
              <a:pathLst>
                <a:path w="85722" h="133288">
                  <a:moveTo>
                    <a:pt x="9521" y="38086"/>
                  </a:moveTo>
                  <a:lnTo>
                    <a:pt x="9521" y="38086"/>
                  </a:lnTo>
                  <a:lnTo>
                    <a:pt x="389" y="47219"/>
                  </a:lnTo>
                  <a:lnTo>
                    <a:pt x="6" y="56734"/>
                  </a:lnTo>
                  <a:lnTo>
                    <a:pt x="22662" y="57133"/>
                  </a:lnTo>
                  <a:lnTo>
                    <a:pt x="24632" y="56076"/>
                  </a:lnTo>
                  <a:lnTo>
                    <a:pt x="25945" y="54312"/>
                  </a:lnTo>
                  <a:lnTo>
                    <a:pt x="28463" y="49531"/>
                  </a:lnTo>
                  <a:lnTo>
                    <a:pt x="43657" y="31626"/>
                  </a:lnTo>
                  <a:lnTo>
                    <a:pt x="45859" y="25337"/>
                  </a:lnTo>
                  <a:lnTo>
                    <a:pt x="47506" y="23237"/>
                  </a:lnTo>
                  <a:lnTo>
                    <a:pt x="53820" y="19222"/>
                  </a:lnTo>
                  <a:lnTo>
                    <a:pt x="55668" y="14533"/>
                  </a:lnTo>
                  <a:lnTo>
                    <a:pt x="57135" y="141"/>
                  </a:lnTo>
                  <a:lnTo>
                    <a:pt x="48944" y="0"/>
                  </a:lnTo>
                  <a:lnTo>
                    <a:pt x="42956" y="5047"/>
                  </a:lnTo>
                  <a:lnTo>
                    <a:pt x="40256" y="10349"/>
                  </a:lnTo>
                  <a:lnTo>
                    <a:pt x="39536" y="13245"/>
                  </a:lnTo>
                  <a:lnTo>
                    <a:pt x="33466" y="22377"/>
                  </a:lnTo>
                  <a:lnTo>
                    <a:pt x="22991" y="34944"/>
                  </a:lnTo>
                  <a:lnTo>
                    <a:pt x="17003" y="47617"/>
                  </a:lnTo>
                  <a:lnTo>
                    <a:pt x="5942" y="65369"/>
                  </a:lnTo>
                  <a:lnTo>
                    <a:pt x="1758" y="78037"/>
                  </a:lnTo>
                  <a:lnTo>
                    <a:pt x="2" y="123806"/>
                  </a:lnTo>
                  <a:lnTo>
                    <a:pt x="0" y="126983"/>
                  </a:lnTo>
                  <a:lnTo>
                    <a:pt x="1057" y="129101"/>
                  </a:lnTo>
                  <a:lnTo>
                    <a:pt x="2820" y="130512"/>
                  </a:lnTo>
                  <a:lnTo>
                    <a:pt x="7601" y="132081"/>
                  </a:lnTo>
                  <a:lnTo>
                    <a:pt x="31795" y="133287"/>
                  </a:lnTo>
                  <a:lnTo>
                    <a:pt x="38118" y="130492"/>
                  </a:lnTo>
                  <a:lnTo>
                    <a:pt x="85721" y="857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SMARTInkShape-1071"/>
            <p:cNvSpPr/>
            <p:nvPr>
              <p:custDataLst>
                <p:tags r:id="rId56"/>
              </p:custDataLst>
            </p:nvPr>
          </p:nvSpPr>
          <p:spPr>
            <a:xfrm>
              <a:off x="8372509" y="276225"/>
              <a:ext cx="95217" cy="142827"/>
            </a:xfrm>
            <a:custGeom>
              <a:avLst/>
              <a:gdLst/>
              <a:ahLst/>
              <a:cxnLst/>
              <a:rect l="0" t="0" r="0" b="0"/>
              <a:pathLst>
                <a:path w="95217" h="142827">
                  <a:moveTo>
                    <a:pt x="9491" y="9525"/>
                  </a:moveTo>
                  <a:lnTo>
                    <a:pt x="9491" y="9525"/>
                  </a:lnTo>
                  <a:lnTo>
                    <a:pt x="0" y="9525"/>
                  </a:lnTo>
                  <a:lnTo>
                    <a:pt x="8170" y="9525"/>
                  </a:lnTo>
                  <a:lnTo>
                    <a:pt x="8611" y="10583"/>
                  </a:lnTo>
                  <a:lnTo>
                    <a:pt x="9100" y="14582"/>
                  </a:lnTo>
                  <a:lnTo>
                    <a:pt x="10289" y="16071"/>
                  </a:lnTo>
                  <a:lnTo>
                    <a:pt x="14431" y="17726"/>
                  </a:lnTo>
                  <a:lnTo>
                    <a:pt x="15960" y="19226"/>
                  </a:lnTo>
                  <a:lnTo>
                    <a:pt x="17657" y="23714"/>
                  </a:lnTo>
                  <a:lnTo>
                    <a:pt x="19169" y="25334"/>
                  </a:lnTo>
                  <a:lnTo>
                    <a:pt x="23670" y="27135"/>
                  </a:lnTo>
                  <a:lnTo>
                    <a:pt x="29198" y="33579"/>
                  </a:lnTo>
                  <a:lnTo>
                    <a:pt x="34125" y="42441"/>
                  </a:lnTo>
                  <a:lnTo>
                    <a:pt x="37957" y="53380"/>
                  </a:lnTo>
                  <a:lnTo>
                    <a:pt x="44266" y="63324"/>
                  </a:lnTo>
                  <a:lnTo>
                    <a:pt x="47665" y="72973"/>
                  </a:lnTo>
                  <a:lnTo>
                    <a:pt x="53846" y="83593"/>
                  </a:lnTo>
                  <a:lnTo>
                    <a:pt x="56685" y="106624"/>
                  </a:lnTo>
                  <a:lnTo>
                    <a:pt x="54103" y="113711"/>
                  </a:lnTo>
                  <a:lnTo>
                    <a:pt x="50485" y="120388"/>
                  </a:lnTo>
                  <a:lnTo>
                    <a:pt x="48162" y="133298"/>
                  </a:lnTo>
                  <a:lnTo>
                    <a:pt x="47972" y="136491"/>
                  </a:lnTo>
                  <a:lnTo>
                    <a:pt x="46786" y="138619"/>
                  </a:lnTo>
                  <a:lnTo>
                    <a:pt x="44938" y="140037"/>
                  </a:lnTo>
                  <a:lnTo>
                    <a:pt x="38468" y="142709"/>
                  </a:lnTo>
                  <a:lnTo>
                    <a:pt x="33128" y="142826"/>
                  </a:lnTo>
                  <a:lnTo>
                    <a:pt x="31600" y="141784"/>
                  </a:lnTo>
                  <a:lnTo>
                    <a:pt x="30580" y="140031"/>
                  </a:lnTo>
                  <a:lnTo>
                    <a:pt x="28943" y="134670"/>
                  </a:lnTo>
                  <a:lnTo>
                    <a:pt x="28660" y="123628"/>
                  </a:lnTo>
                  <a:lnTo>
                    <a:pt x="31416" y="115623"/>
                  </a:lnTo>
                  <a:lnTo>
                    <a:pt x="33633" y="112007"/>
                  </a:lnTo>
                  <a:lnTo>
                    <a:pt x="46152" y="65239"/>
                  </a:lnTo>
                  <a:lnTo>
                    <a:pt x="54911" y="44598"/>
                  </a:lnTo>
                  <a:lnTo>
                    <a:pt x="9521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SMARTInkShape-1072"/>
            <p:cNvSpPr/>
            <p:nvPr>
              <p:custDataLst>
                <p:tags r:id="rId57"/>
              </p:custDataLst>
            </p:nvPr>
          </p:nvSpPr>
          <p:spPr>
            <a:xfrm>
              <a:off x="8277345" y="295275"/>
              <a:ext cx="76068" cy="142714"/>
            </a:xfrm>
            <a:custGeom>
              <a:avLst/>
              <a:gdLst/>
              <a:ahLst/>
              <a:cxnLst/>
              <a:rect l="0" t="0" r="0" b="0"/>
              <a:pathLst>
                <a:path w="76068" h="142714">
                  <a:moveTo>
                    <a:pt x="57030" y="9525"/>
                  </a:moveTo>
                  <a:lnTo>
                    <a:pt x="57030" y="9525"/>
                  </a:lnTo>
                  <a:lnTo>
                    <a:pt x="70287" y="9525"/>
                  </a:lnTo>
                  <a:lnTo>
                    <a:pt x="72218" y="8467"/>
                  </a:lnTo>
                  <a:lnTo>
                    <a:pt x="73505" y="6703"/>
                  </a:lnTo>
                  <a:lnTo>
                    <a:pt x="76067" y="34"/>
                  </a:lnTo>
                  <a:lnTo>
                    <a:pt x="53414" y="0"/>
                  </a:lnTo>
                  <a:lnTo>
                    <a:pt x="51444" y="1059"/>
                  </a:lnTo>
                  <a:lnTo>
                    <a:pt x="50131" y="2822"/>
                  </a:lnTo>
                  <a:lnTo>
                    <a:pt x="49256" y="5057"/>
                  </a:lnTo>
                  <a:lnTo>
                    <a:pt x="47613" y="6546"/>
                  </a:lnTo>
                  <a:lnTo>
                    <a:pt x="37375" y="11759"/>
                  </a:lnTo>
                  <a:lnTo>
                    <a:pt x="15719" y="31881"/>
                  </a:lnTo>
                  <a:lnTo>
                    <a:pt x="12212" y="38158"/>
                  </a:lnTo>
                  <a:lnTo>
                    <a:pt x="10237" y="50464"/>
                  </a:lnTo>
                  <a:lnTo>
                    <a:pt x="8716" y="60529"/>
                  </a:lnTo>
                  <a:lnTo>
                    <a:pt x="1940" y="75613"/>
                  </a:lnTo>
                  <a:lnTo>
                    <a:pt x="0" y="106592"/>
                  </a:lnTo>
                  <a:lnTo>
                    <a:pt x="1019" y="109161"/>
                  </a:lnTo>
                  <a:lnTo>
                    <a:pt x="2757" y="110874"/>
                  </a:lnTo>
                  <a:lnTo>
                    <a:pt x="4973" y="112016"/>
                  </a:lnTo>
                  <a:lnTo>
                    <a:pt x="6451" y="113836"/>
                  </a:lnTo>
                  <a:lnTo>
                    <a:pt x="11644" y="124360"/>
                  </a:lnTo>
                  <a:lnTo>
                    <a:pt x="15692" y="130413"/>
                  </a:lnTo>
                  <a:lnTo>
                    <a:pt x="17491" y="136631"/>
                  </a:lnTo>
                  <a:lnTo>
                    <a:pt x="19029" y="138712"/>
                  </a:lnTo>
                  <a:lnTo>
                    <a:pt x="21113" y="140100"/>
                  </a:lnTo>
                  <a:lnTo>
                    <a:pt x="29102" y="142053"/>
                  </a:lnTo>
                  <a:lnTo>
                    <a:pt x="41283" y="142713"/>
                  </a:lnTo>
                  <a:lnTo>
                    <a:pt x="47562" y="139981"/>
                  </a:lnTo>
                  <a:lnTo>
                    <a:pt x="5703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SMARTInkShape-1073"/>
            <p:cNvSpPr/>
            <p:nvPr>
              <p:custDataLst>
                <p:tags r:id="rId58"/>
              </p:custDataLst>
            </p:nvPr>
          </p:nvSpPr>
          <p:spPr>
            <a:xfrm>
              <a:off x="8162936" y="276628"/>
              <a:ext cx="57013" cy="161484"/>
            </a:xfrm>
            <a:custGeom>
              <a:avLst/>
              <a:gdLst/>
              <a:ahLst/>
              <a:cxnLst/>
              <a:rect l="0" t="0" r="0" b="0"/>
              <a:pathLst>
                <a:path w="57013" h="161484">
                  <a:moveTo>
                    <a:pt x="47614" y="28172"/>
                  </a:moveTo>
                  <a:lnTo>
                    <a:pt x="47614" y="28172"/>
                  </a:lnTo>
                  <a:lnTo>
                    <a:pt x="55814" y="28172"/>
                  </a:lnTo>
                  <a:lnTo>
                    <a:pt x="47971" y="19039"/>
                  </a:lnTo>
                  <a:lnTo>
                    <a:pt x="39445" y="10480"/>
                  </a:lnTo>
                  <a:lnTo>
                    <a:pt x="33434" y="9524"/>
                  </a:lnTo>
                  <a:lnTo>
                    <a:pt x="31811" y="8332"/>
                  </a:lnTo>
                  <a:lnTo>
                    <a:pt x="28991" y="956"/>
                  </a:lnTo>
                  <a:lnTo>
                    <a:pt x="25932" y="201"/>
                  </a:lnTo>
                  <a:lnTo>
                    <a:pt x="23634" y="0"/>
                  </a:lnTo>
                  <a:lnTo>
                    <a:pt x="18258" y="2598"/>
                  </a:lnTo>
                  <a:lnTo>
                    <a:pt x="11240" y="7833"/>
                  </a:lnTo>
                  <a:lnTo>
                    <a:pt x="4969" y="8740"/>
                  </a:lnTo>
                  <a:lnTo>
                    <a:pt x="3309" y="9926"/>
                  </a:lnTo>
                  <a:lnTo>
                    <a:pt x="2202" y="11775"/>
                  </a:lnTo>
                  <a:lnTo>
                    <a:pt x="645" y="19433"/>
                  </a:lnTo>
                  <a:lnTo>
                    <a:pt x="0" y="41278"/>
                  </a:lnTo>
                  <a:lnTo>
                    <a:pt x="2816" y="47402"/>
                  </a:lnTo>
                  <a:lnTo>
                    <a:pt x="25938" y="75973"/>
                  </a:lnTo>
                  <a:lnTo>
                    <a:pt x="28456" y="82225"/>
                  </a:lnTo>
                  <a:lnTo>
                    <a:pt x="34764" y="91695"/>
                  </a:lnTo>
                  <a:lnTo>
                    <a:pt x="38163" y="101204"/>
                  </a:lnTo>
                  <a:lnTo>
                    <a:pt x="44344" y="110724"/>
                  </a:lnTo>
                  <a:lnTo>
                    <a:pt x="47703" y="120248"/>
                  </a:lnTo>
                  <a:lnTo>
                    <a:pt x="53873" y="129772"/>
                  </a:lnTo>
                  <a:lnTo>
                    <a:pt x="56172" y="139297"/>
                  </a:lnTo>
                  <a:lnTo>
                    <a:pt x="57012" y="150115"/>
                  </a:lnTo>
                  <a:lnTo>
                    <a:pt x="48927" y="160033"/>
                  </a:lnTo>
                  <a:lnTo>
                    <a:pt x="45375" y="160860"/>
                  </a:lnTo>
                  <a:lnTo>
                    <a:pt x="30314" y="161483"/>
                  </a:lnTo>
                  <a:lnTo>
                    <a:pt x="24026" y="156454"/>
                  </a:lnTo>
                  <a:lnTo>
                    <a:pt x="21255" y="151156"/>
                  </a:lnTo>
                  <a:lnTo>
                    <a:pt x="18272" y="136011"/>
                  </a:lnTo>
                  <a:lnTo>
                    <a:pt x="14113" y="129723"/>
                  </a:lnTo>
                  <a:lnTo>
                    <a:pt x="13639" y="126564"/>
                  </a:lnTo>
                  <a:lnTo>
                    <a:pt x="14380" y="123400"/>
                  </a:lnTo>
                  <a:lnTo>
                    <a:pt x="19039" y="1138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SMARTInkShape-1074"/>
            <p:cNvSpPr/>
            <p:nvPr>
              <p:custDataLst>
                <p:tags r:id="rId59"/>
              </p:custDataLst>
            </p:nvPr>
          </p:nvSpPr>
          <p:spPr>
            <a:xfrm>
              <a:off x="8115334" y="266704"/>
              <a:ext cx="9492" cy="57147"/>
            </a:xfrm>
            <a:custGeom>
              <a:avLst/>
              <a:gdLst/>
              <a:ahLst/>
              <a:cxnLst/>
              <a:rect l="0" t="0" r="0" b="0"/>
              <a:pathLst>
                <a:path w="9492" h="57147">
                  <a:moveTo>
                    <a:pt x="9491" y="57146"/>
                  </a:moveTo>
                  <a:lnTo>
                    <a:pt x="9491" y="57146"/>
                  </a:lnTo>
                  <a:lnTo>
                    <a:pt x="9491" y="9674"/>
                  </a:lnTo>
                  <a:lnTo>
                    <a:pt x="9491" y="6448"/>
                  </a:lnTo>
                  <a:lnTo>
                    <a:pt x="8433" y="4297"/>
                  </a:lnTo>
                  <a:lnTo>
                    <a:pt x="6669" y="2863"/>
                  </a:lnTo>
                  <a:lnTo>
                    <a:pt x="0" y="11"/>
                  </a:lnTo>
                  <a:lnTo>
                    <a:pt x="5033" y="0"/>
                  </a:lnTo>
                  <a:lnTo>
                    <a:pt x="6519" y="1057"/>
                  </a:lnTo>
                  <a:lnTo>
                    <a:pt x="7510" y="2820"/>
                  </a:lnTo>
                  <a:lnTo>
                    <a:pt x="9491" y="9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SMARTInkShape-1075"/>
            <p:cNvSpPr/>
            <p:nvPr>
              <p:custDataLst>
                <p:tags r:id="rId60"/>
              </p:custDataLst>
            </p:nvPr>
          </p:nvSpPr>
          <p:spPr>
            <a:xfrm>
              <a:off x="8105775" y="352425"/>
              <a:ext cx="9526" cy="57151"/>
            </a:xfrm>
            <a:custGeom>
              <a:avLst/>
              <a:gdLst/>
              <a:ahLst/>
              <a:cxnLst/>
              <a:rect l="0" t="0" r="0" b="0"/>
              <a:pathLst>
                <a:path w="9526" h="57151">
                  <a:moveTo>
                    <a:pt x="0" y="0"/>
                  </a:moveTo>
                  <a:lnTo>
                    <a:pt x="0" y="0"/>
                  </a:lnTo>
                  <a:lnTo>
                    <a:pt x="8200" y="8201"/>
                  </a:lnTo>
                  <a:lnTo>
                    <a:pt x="7584" y="9701"/>
                  </a:lnTo>
                  <a:lnTo>
                    <a:pt x="2717" y="16868"/>
                  </a:lnTo>
                  <a:lnTo>
                    <a:pt x="536" y="28771"/>
                  </a:lnTo>
                  <a:lnTo>
                    <a:pt x="357" y="31881"/>
                  </a:lnTo>
                  <a:lnTo>
                    <a:pt x="2981" y="38158"/>
                  </a:lnTo>
                  <a:lnTo>
                    <a:pt x="8233" y="45755"/>
                  </a:lnTo>
                  <a:lnTo>
                    <a:pt x="9525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SMARTInkShape-1076"/>
            <p:cNvSpPr/>
            <p:nvPr>
              <p:custDataLst>
                <p:tags r:id="rId61"/>
              </p:custDataLst>
            </p:nvPr>
          </p:nvSpPr>
          <p:spPr>
            <a:xfrm>
              <a:off x="7944264" y="152975"/>
              <a:ext cx="113887" cy="294501"/>
            </a:xfrm>
            <a:custGeom>
              <a:avLst/>
              <a:gdLst/>
              <a:ahLst/>
              <a:cxnLst/>
              <a:rect l="0" t="0" r="0" b="0"/>
              <a:pathLst>
                <a:path w="113887" h="294501">
                  <a:moveTo>
                    <a:pt x="75786" y="208975"/>
                  </a:moveTo>
                  <a:lnTo>
                    <a:pt x="75786" y="208975"/>
                  </a:lnTo>
                  <a:lnTo>
                    <a:pt x="80842" y="208975"/>
                  </a:lnTo>
                  <a:lnTo>
                    <a:pt x="82331" y="207917"/>
                  </a:lnTo>
                  <a:lnTo>
                    <a:pt x="83324" y="206153"/>
                  </a:lnTo>
                  <a:lnTo>
                    <a:pt x="84918" y="200774"/>
                  </a:lnTo>
                  <a:lnTo>
                    <a:pt x="83991" y="200333"/>
                  </a:lnTo>
                  <a:lnTo>
                    <a:pt x="80138" y="199842"/>
                  </a:lnTo>
                  <a:lnTo>
                    <a:pt x="78687" y="198653"/>
                  </a:lnTo>
                  <a:lnTo>
                    <a:pt x="74982" y="189772"/>
                  </a:lnTo>
                  <a:lnTo>
                    <a:pt x="66663" y="180828"/>
                  </a:lnTo>
                  <a:lnTo>
                    <a:pt x="58095" y="180438"/>
                  </a:lnTo>
                  <a:lnTo>
                    <a:pt x="34081" y="203067"/>
                  </a:lnTo>
                  <a:lnTo>
                    <a:pt x="30793" y="209171"/>
                  </a:lnTo>
                  <a:lnTo>
                    <a:pt x="29915" y="212281"/>
                  </a:lnTo>
                  <a:lnTo>
                    <a:pt x="11912" y="239413"/>
                  </a:lnTo>
                  <a:lnTo>
                    <a:pt x="8606" y="253166"/>
                  </a:lnTo>
                  <a:lnTo>
                    <a:pt x="2729" y="263932"/>
                  </a:lnTo>
                  <a:lnTo>
                    <a:pt x="0" y="287016"/>
                  </a:lnTo>
                  <a:lnTo>
                    <a:pt x="920" y="289577"/>
                  </a:lnTo>
                  <a:lnTo>
                    <a:pt x="2592" y="291285"/>
                  </a:lnTo>
                  <a:lnTo>
                    <a:pt x="7823" y="294025"/>
                  </a:lnTo>
                  <a:lnTo>
                    <a:pt x="13786" y="294500"/>
                  </a:lnTo>
                  <a:lnTo>
                    <a:pt x="19302" y="291789"/>
                  </a:lnTo>
                  <a:lnTo>
                    <a:pt x="31468" y="281425"/>
                  </a:lnTo>
                  <a:lnTo>
                    <a:pt x="59913" y="239221"/>
                  </a:lnTo>
                  <a:lnTo>
                    <a:pt x="71553" y="208482"/>
                  </a:lnTo>
                  <a:lnTo>
                    <a:pt x="80285" y="169347"/>
                  </a:lnTo>
                  <a:lnTo>
                    <a:pt x="92188" y="123049"/>
                  </a:lnTo>
                  <a:lnTo>
                    <a:pt x="94487" y="82145"/>
                  </a:lnTo>
                  <a:lnTo>
                    <a:pt x="94806" y="36399"/>
                  </a:lnTo>
                  <a:lnTo>
                    <a:pt x="94836" y="0"/>
                  </a:lnTo>
                  <a:lnTo>
                    <a:pt x="94836" y="4652"/>
                  </a:lnTo>
                  <a:lnTo>
                    <a:pt x="92014" y="9862"/>
                  </a:lnTo>
                  <a:lnTo>
                    <a:pt x="88291" y="15705"/>
                  </a:lnTo>
                  <a:lnTo>
                    <a:pt x="86194" y="26003"/>
                  </a:lnTo>
                  <a:lnTo>
                    <a:pt x="84515" y="41990"/>
                  </a:lnTo>
                  <a:lnTo>
                    <a:pt x="77145" y="72620"/>
                  </a:lnTo>
                  <a:lnTo>
                    <a:pt x="75865" y="117968"/>
                  </a:lnTo>
                  <a:lnTo>
                    <a:pt x="75794" y="163643"/>
                  </a:lnTo>
                  <a:lnTo>
                    <a:pt x="76846" y="183314"/>
                  </a:lnTo>
                  <a:lnTo>
                    <a:pt x="85487" y="214048"/>
                  </a:lnTo>
                  <a:lnTo>
                    <a:pt x="113886" y="256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8" name="SMARTInkShape-Group232"/>
          <p:cNvGrpSpPr/>
          <p:nvPr/>
        </p:nvGrpSpPr>
        <p:grpSpPr>
          <a:xfrm>
            <a:off x="7305686" y="324019"/>
            <a:ext cx="238115" cy="123657"/>
            <a:chOff x="7305686" y="324019"/>
            <a:chExt cx="238115" cy="123657"/>
          </a:xfrm>
        </p:grpSpPr>
        <p:sp>
          <p:nvSpPr>
            <p:cNvPr id="466" name="SMARTInkShape-1077"/>
            <p:cNvSpPr/>
            <p:nvPr>
              <p:custDataLst>
                <p:tags r:id="rId48"/>
              </p:custDataLst>
            </p:nvPr>
          </p:nvSpPr>
          <p:spPr>
            <a:xfrm>
              <a:off x="7429500" y="324019"/>
              <a:ext cx="114301" cy="123657"/>
            </a:xfrm>
            <a:custGeom>
              <a:avLst/>
              <a:gdLst/>
              <a:ahLst/>
              <a:cxnLst/>
              <a:rect l="0" t="0" r="0" b="0"/>
              <a:pathLst>
                <a:path w="114301" h="123657">
                  <a:moveTo>
                    <a:pt x="0" y="28406"/>
                  </a:moveTo>
                  <a:lnTo>
                    <a:pt x="0" y="28406"/>
                  </a:lnTo>
                  <a:lnTo>
                    <a:pt x="8200" y="28406"/>
                  </a:lnTo>
                  <a:lnTo>
                    <a:pt x="8642" y="29464"/>
                  </a:lnTo>
                  <a:lnTo>
                    <a:pt x="9525" y="46131"/>
                  </a:lnTo>
                  <a:lnTo>
                    <a:pt x="16070" y="54799"/>
                  </a:lnTo>
                  <a:lnTo>
                    <a:pt x="18167" y="63625"/>
                  </a:lnTo>
                  <a:lnTo>
                    <a:pt x="19048" y="109898"/>
                  </a:lnTo>
                  <a:lnTo>
                    <a:pt x="19050" y="123215"/>
                  </a:lnTo>
                  <a:lnTo>
                    <a:pt x="19050" y="91854"/>
                  </a:lnTo>
                  <a:lnTo>
                    <a:pt x="21872" y="85533"/>
                  </a:lnTo>
                  <a:lnTo>
                    <a:pt x="25595" y="79196"/>
                  </a:lnTo>
                  <a:lnTo>
                    <a:pt x="27692" y="68620"/>
                  </a:lnTo>
                  <a:lnTo>
                    <a:pt x="29371" y="52551"/>
                  </a:lnTo>
                  <a:lnTo>
                    <a:pt x="36102" y="35442"/>
                  </a:lnTo>
                  <a:lnTo>
                    <a:pt x="45035" y="19644"/>
                  </a:lnTo>
                  <a:lnTo>
                    <a:pt x="47532" y="12870"/>
                  </a:lnTo>
                  <a:lnTo>
                    <a:pt x="55674" y="1757"/>
                  </a:lnTo>
                  <a:lnTo>
                    <a:pt x="59317" y="687"/>
                  </a:lnTo>
                  <a:lnTo>
                    <a:pt x="70278" y="0"/>
                  </a:lnTo>
                  <a:lnTo>
                    <a:pt x="72252" y="1002"/>
                  </a:lnTo>
                  <a:lnTo>
                    <a:pt x="73568" y="2728"/>
                  </a:lnTo>
                  <a:lnTo>
                    <a:pt x="74445" y="4938"/>
                  </a:lnTo>
                  <a:lnTo>
                    <a:pt x="76088" y="6410"/>
                  </a:lnTo>
                  <a:lnTo>
                    <a:pt x="86330" y="11596"/>
                  </a:lnTo>
                  <a:lnTo>
                    <a:pt x="89304" y="14025"/>
                  </a:lnTo>
                  <a:lnTo>
                    <a:pt x="92608" y="19545"/>
                  </a:lnTo>
                  <a:lnTo>
                    <a:pt x="95134" y="25526"/>
                  </a:lnTo>
                  <a:lnTo>
                    <a:pt x="99785" y="31712"/>
                  </a:lnTo>
                  <a:lnTo>
                    <a:pt x="102557" y="40812"/>
                  </a:lnTo>
                  <a:lnTo>
                    <a:pt x="104848" y="50853"/>
                  </a:lnTo>
                  <a:lnTo>
                    <a:pt x="112120" y="65923"/>
                  </a:lnTo>
                  <a:lnTo>
                    <a:pt x="114284" y="113538"/>
                  </a:lnTo>
                  <a:lnTo>
                    <a:pt x="114300" y="1236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SMARTInkShape-1078"/>
            <p:cNvSpPr/>
            <p:nvPr>
              <p:custDataLst>
                <p:tags r:id="rId49"/>
              </p:custDataLst>
            </p:nvPr>
          </p:nvSpPr>
          <p:spPr>
            <a:xfrm>
              <a:off x="7305686" y="342900"/>
              <a:ext cx="76025" cy="104335"/>
            </a:xfrm>
            <a:custGeom>
              <a:avLst/>
              <a:gdLst/>
              <a:ahLst/>
              <a:cxnLst/>
              <a:rect l="0" t="0" r="0" b="0"/>
              <a:pathLst>
                <a:path w="76025" h="104335">
                  <a:moveTo>
                    <a:pt x="38089" y="0"/>
                  </a:moveTo>
                  <a:lnTo>
                    <a:pt x="38089" y="0"/>
                  </a:lnTo>
                  <a:lnTo>
                    <a:pt x="23624" y="0"/>
                  </a:lnTo>
                  <a:lnTo>
                    <a:pt x="22095" y="1058"/>
                  </a:lnTo>
                  <a:lnTo>
                    <a:pt x="21077" y="2822"/>
                  </a:lnTo>
                  <a:lnTo>
                    <a:pt x="20398" y="5057"/>
                  </a:lnTo>
                  <a:lnTo>
                    <a:pt x="18886" y="6546"/>
                  </a:lnTo>
                  <a:lnTo>
                    <a:pt x="14385" y="8201"/>
                  </a:lnTo>
                  <a:lnTo>
                    <a:pt x="12761" y="9701"/>
                  </a:lnTo>
                  <a:lnTo>
                    <a:pt x="3253" y="26753"/>
                  </a:lnTo>
                  <a:lnTo>
                    <a:pt x="14" y="72950"/>
                  </a:lnTo>
                  <a:lnTo>
                    <a:pt x="0" y="79342"/>
                  </a:lnTo>
                  <a:lnTo>
                    <a:pt x="2816" y="85710"/>
                  </a:lnTo>
                  <a:lnTo>
                    <a:pt x="5049" y="88890"/>
                  </a:lnTo>
                  <a:lnTo>
                    <a:pt x="10352" y="92423"/>
                  </a:lnTo>
                  <a:lnTo>
                    <a:pt x="16236" y="95052"/>
                  </a:lnTo>
                  <a:lnTo>
                    <a:pt x="26731" y="103286"/>
                  </a:lnTo>
                  <a:lnTo>
                    <a:pt x="33077" y="104334"/>
                  </a:lnTo>
                  <a:lnTo>
                    <a:pt x="38684" y="101757"/>
                  </a:lnTo>
                  <a:lnTo>
                    <a:pt x="54042" y="89561"/>
                  </a:lnTo>
                  <a:lnTo>
                    <a:pt x="66680" y="83660"/>
                  </a:lnTo>
                  <a:lnTo>
                    <a:pt x="69849" y="81174"/>
                  </a:lnTo>
                  <a:lnTo>
                    <a:pt x="73371" y="75588"/>
                  </a:lnTo>
                  <a:lnTo>
                    <a:pt x="75354" y="63671"/>
                  </a:lnTo>
                  <a:lnTo>
                    <a:pt x="76024" y="45738"/>
                  </a:lnTo>
                  <a:lnTo>
                    <a:pt x="73293" y="38673"/>
                  </a:lnTo>
                  <a:lnTo>
                    <a:pt x="59707" y="19100"/>
                  </a:lnTo>
                  <a:lnTo>
                    <a:pt x="57222" y="12722"/>
                  </a:lnTo>
                  <a:lnTo>
                    <a:pt x="49088" y="1884"/>
                  </a:lnTo>
                  <a:lnTo>
                    <a:pt x="45447" y="838"/>
                  </a:lnTo>
                  <a:lnTo>
                    <a:pt x="30319" y="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5" name="SMARTInkShape-Group233"/>
          <p:cNvGrpSpPr/>
          <p:nvPr/>
        </p:nvGrpSpPr>
        <p:grpSpPr>
          <a:xfrm>
            <a:off x="6343661" y="161925"/>
            <a:ext cx="571490" cy="323801"/>
            <a:chOff x="6343661" y="161925"/>
            <a:chExt cx="571490" cy="323801"/>
          </a:xfrm>
        </p:grpSpPr>
        <p:sp>
          <p:nvSpPr>
            <p:cNvPr id="469" name="SMARTInkShape-1079"/>
            <p:cNvSpPr/>
            <p:nvPr>
              <p:custDataLst>
                <p:tags r:id="rId42"/>
              </p:custDataLst>
            </p:nvPr>
          </p:nvSpPr>
          <p:spPr>
            <a:xfrm>
              <a:off x="6785947" y="333386"/>
              <a:ext cx="129204" cy="104357"/>
            </a:xfrm>
            <a:custGeom>
              <a:avLst/>
              <a:gdLst/>
              <a:ahLst/>
              <a:cxnLst/>
              <a:rect l="0" t="0" r="0" b="0"/>
              <a:pathLst>
                <a:path w="129204" h="104357">
                  <a:moveTo>
                    <a:pt x="24428" y="38089"/>
                  </a:moveTo>
                  <a:lnTo>
                    <a:pt x="24428" y="38089"/>
                  </a:lnTo>
                  <a:lnTo>
                    <a:pt x="15019" y="38089"/>
                  </a:lnTo>
                  <a:lnTo>
                    <a:pt x="14903" y="47580"/>
                  </a:lnTo>
                  <a:lnTo>
                    <a:pt x="14903" y="42547"/>
                  </a:lnTo>
                  <a:lnTo>
                    <a:pt x="15961" y="41061"/>
                  </a:lnTo>
                  <a:lnTo>
                    <a:pt x="17725" y="40070"/>
                  </a:lnTo>
                  <a:lnTo>
                    <a:pt x="19959" y="39410"/>
                  </a:lnTo>
                  <a:lnTo>
                    <a:pt x="32236" y="30004"/>
                  </a:lnTo>
                  <a:lnTo>
                    <a:pt x="51242" y="11268"/>
                  </a:lnTo>
                  <a:lnTo>
                    <a:pt x="55042" y="10293"/>
                  </a:lnTo>
                  <a:lnTo>
                    <a:pt x="57538" y="10034"/>
                  </a:lnTo>
                  <a:lnTo>
                    <a:pt x="59202" y="8802"/>
                  </a:lnTo>
                  <a:lnTo>
                    <a:pt x="62399" y="395"/>
                  </a:lnTo>
                  <a:lnTo>
                    <a:pt x="45190" y="0"/>
                  </a:lnTo>
                  <a:lnTo>
                    <a:pt x="36213" y="6537"/>
                  </a:lnTo>
                  <a:lnTo>
                    <a:pt x="30371" y="8191"/>
                  </a:lnTo>
                  <a:lnTo>
                    <a:pt x="24247" y="14570"/>
                  </a:lnTo>
                  <a:lnTo>
                    <a:pt x="8185" y="37697"/>
                  </a:lnTo>
                  <a:lnTo>
                    <a:pt x="0" y="70020"/>
                  </a:lnTo>
                  <a:lnTo>
                    <a:pt x="4461" y="88495"/>
                  </a:lnTo>
                  <a:lnTo>
                    <a:pt x="5825" y="90743"/>
                  </a:lnTo>
                  <a:lnTo>
                    <a:pt x="7793" y="92242"/>
                  </a:lnTo>
                  <a:lnTo>
                    <a:pt x="12801" y="93907"/>
                  </a:lnTo>
                  <a:lnTo>
                    <a:pt x="18555" y="94647"/>
                  </a:lnTo>
                  <a:lnTo>
                    <a:pt x="24640" y="97798"/>
                  </a:lnTo>
                  <a:lnTo>
                    <a:pt x="30873" y="101668"/>
                  </a:lnTo>
                  <a:lnTo>
                    <a:pt x="43497" y="104152"/>
                  </a:lnTo>
                  <a:lnTo>
                    <a:pt x="46665" y="104356"/>
                  </a:lnTo>
                  <a:lnTo>
                    <a:pt x="86634" y="92989"/>
                  </a:lnTo>
                  <a:lnTo>
                    <a:pt x="129203" y="761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SMARTInkShape-1080"/>
            <p:cNvSpPr/>
            <p:nvPr>
              <p:custDataLst>
                <p:tags r:id="rId43"/>
              </p:custDataLst>
            </p:nvPr>
          </p:nvSpPr>
          <p:spPr>
            <a:xfrm>
              <a:off x="6662045" y="285784"/>
              <a:ext cx="81540" cy="142842"/>
            </a:xfrm>
            <a:custGeom>
              <a:avLst/>
              <a:gdLst/>
              <a:ahLst/>
              <a:cxnLst/>
              <a:rect l="0" t="0" r="0" b="0"/>
              <a:pathLst>
                <a:path w="81540" h="142842">
                  <a:moveTo>
                    <a:pt x="72130" y="9491"/>
                  </a:moveTo>
                  <a:lnTo>
                    <a:pt x="72130" y="9491"/>
                  </a:lnTo>
                  <a:lnTo>
                    <a:pt x="81539" y="82"/>
                  </a:lnTo>
                  <a:lnTo>
                    <a:pt x="76565" y="0"/>
                  </a:lnTo>
                  <a:lnTo>
                    <a:pt x="75086" y="1047"/>
                  </a:lnTo>
                  <a:lnTo>
                    <a:pt x="74101" y="2804"/>
                  </a:lnTo>
                  <a:lnTo>
                    <a:pt x="72520" y="8170"/>
                  </a:lnTo>
                  <a:lnTo>
                    <a:pt x="27600" y="54021"/>
                  </a:lnTo>
                  <a:lnTo>
                    <a:pt x="7333" y="74288"/>
                  </a:lnTo>
                  <a:lnTo>
                    <a:pt x="6290" y="78153"/>
                  </a:lnTo>
                  <a:lnTo>
                    <a:pt x="5620" y="89259"/>
                  </a:lnTo>
                  <a:lnTo>
                    <a:pt x="4507" y="91244"/>
                  </a:lnTo>
                  <a:lnTo>
                    <a:pt x="2706" y="92568"/>
                  </a:lnTo>
                  <a:lnTo>
                    <a:pt x="447" y="93451"/>
                  </a:lnTo>
                  <a:lnTo>
                    <a:pt x="0" y="95098"/>
                  </a:lnTo>
                  <a:lnTo>
                    <a:pt x="4836" y="104813"/>
                  </a:lnTo>
                  <a:lnTo>
                    <a:pt x="5431" y="122036"/>
                  </a:lnTo>
                  <a:lnTo>
                    <a:pt x="6498" y="122621"/>
                  </a:lnTo>
                  <a:lnTo>
                    <a:pt x="10504" y="123271"/>
                  </a:lnTo>
                  <a:lnTo>
                    <a:pt x="18711" y="128693"/>
                  </a:lnTo>
                  <a:lnTo>
                    <a:pt x="21929" y="134084"/>
                  </a:lnTo>
                  <a:lnTo>
                    <a:pt x="22788" y="137003"/>
                  </a:lnTo>
                  <a:lnTo>
                    <a:pt x="24418" y="138949"/>
                  </a:lnTo>
                  <a:lnTo>
                    <a:pt x="29053" y="141111"/>
                  </a:lnTo>
                  <a:lnTo>
                    <a:pt x="62605" y="1428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SMARTInkShape-1081"/>
            <p:cNvSpPr/>
            <p:nvPr>
              <p:custDataLst>
                <p:tags r:id="rId44"/>
              </p:custDataLst>
            </p:nvPr>
          </p:nvSpPr>
          <p:spPr>
            <a:xfrm>
              <a:off x="6648450" y="190633"/>
              <a:ext cx="28460" cy="247518"/>
            </a:xfrm>
            <a:custGeom>
              <a:avLst/>
              <a:gdLst/>
              <a:ahLst/>
              <a:cxnLst/>
              <a:rect l="0" t="0" r="0" b="0"/>
              <a:pathLst>
                <a:path w="28460" h="247518">
                  <a:moveTo>
                    <a:pt x="0" y="47492"/>
                  </a:moveTo>
                  <a:lnTo>
                    <a:pt x="0" y="47492"/>
                  </a:lnTo>
                  <a:lnTo>
                    <a:pt x="5056" y="42435"/>
                  </a:lnTo>
                  <a:lnTo>
                    <a:pt x="7538" y="34309"/>
                  </a:lnTo>
                  <a:lnTo>
                    <a:pt x="9491" y="4995"/>
                  </a:lnTo>
                  <a:lnTo>
                    <a:pt x="10561" y="3285"/>
                  </a:lnTo>
                  <a:lnTo>
                    <a:pt x="12332" y="2146"/>
                  </a:lnTo>
                  <a:lnTo>
                    <a:pt x="18657" y="0"/>
                  </a:lnTo>
                  <a:lnTo>
                    <a:pt x="19049" y="46213"/>
                  </a:lnTo>
                  <a:lnTo>
                    <a:pt x="19050" y="90971"/>
                  </a:lnTo>
                  <a:lnTo>
                    <a:pt x="20108" y="101741"/>
                  </a:lnTo>
                  <a:lnTo>
                    <a:pt x="27692" y="145244"/>
                  </a:lnTo>
                  <a:lnTo>
                    <a:pt x="28459" y="177578"/>
                  </a:lnTo>
                  <a:lnTo>
                    <a:pt x="25702" y="187505"/>
                  </a:lnTo>
                  <a:lnTo>
                    <a:pt x="22006" y="196504"/>
                  </a:lnTo>
                  <a:lnTo>
                    <a:pt x="19102" y="243910"/>
                  </a:lnTo>
                  <a:lnTo>
                    <a:pt x="19050" y="247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SMARTInkShape-1082"/>
            <p:cNvSpPr/>
            <p:nvPr>
              <p:custDataLst>
                <p:tags r:id="rId45"/>
              </p:custDataLst>
            </p:nvPr>
          </p:nvSpPr>
          <p:spPr>
            <a:xfrm>
              <a:off x="6477131" y="352820"/>
              <a:ext cx="133220" cy="104381"/>
            </a:xfrm>
            <a:custGeom>
              <a:avLst/>
              <a:gdLst/>
              <a:ahLst/>
              <a:cxnLst/>
              <a:rect l="0" t="0" r="0" b="0"/>
              <a:pathLst>
                <a:path w="133220" h="104381">
                  <a:moveTo>
                    <a:pt x="95119" y="28180"/>
                  </a:moveTo>
                  <a:lnTo>
                    <a:pt x="95119" y="28180"/>
                  </a:lnTo>
                  <a:lnTo>
                    <a:pt x="76471" y="9532"/>
                  </a:lnTo>
                  <a:lnTo>
                    <a:pt x="71131" y="9249"/>
                  </a:lnTo>
                  <a:lnTo>
                    <a:pt x="69603" y="8151"/>
                  </a:lnTo>
                  <a:lnTo>
                    <a:pt x="68583" y="6361"/>
                  </a:lnTo>
                  <a:lnTo>
                    <a:pt x="67903" y="4109"/>
                  </a:lnTo>
                  <a:lnTo>
                    <a:pt x="66391" y="2608"/>
                  </a:lnTo>
                  <a:lnTo>
                    <a:pt x="61890" y="939"/>
                  </a:lnTo>
                  <a:lnTo>
                    <a:pt x="53406" y="0"/>
                  </a:lnTo>
                  <a:lnTo>
                    <a:pt x="51435" y="927"/>
                  </a:lnTo>
                  <a:lnTo>
                    <a:pt x="50121" y="2603"/>
                  </a:lnTo>
                  <a:lnTo>
                    <a:pt x="49246" y="4779"/>
                  </a:lnTo>
                  <a:lnTo>
                    <a:pt x="47603" y="6229"/>
                  </a:lnTo>
                  <a:lnTo>
                    <a:pt x="37364" y="11379"/>
                  </a:lnTo>
                  <a:lnTo>
                    <a:pt x="15708" y="31487"/>
                  </a:lnTo>
                  <a:lnTo>
                    <a:pt x="12201" y="37763"/>
                  </a:lnTo>
                  <a:lnTo>
                    <a:pt x="9584" y="44081"/>
                  </a:lnTo>
                  <a:lnTo>
                    <a:pt x="3218" y="53588"/>
                  </a:lnTo>
                  <a:lnTo>
                    <a:pt x="861" y="63107"/>
                  </a:lnTo>
                  <a:lnTo>
                    <a:pt x="0" y="78980"/>
                  </a:lnTo>
                  <a:lnTo>
                    <a:pt x="2749" y="85330"/>
                  </a:lnTo>
                  <a:lnTo>
                    <a:pt x="14062" y="99354"/>
                  </a:lnTo>
                  <a:lnTo>
                    <a:pt x="19583" y="102146"/>
                  </a:lnTo>
                  <a:lnTo>
                    <a:pt x="36126" y="104249"/>
                  </a:lnTo>
                  <a:lnTo>
                    <a:pt x="47562" y="94672"/>
                  </a:lnTo>
                  <a:lnTo>
                    <a:pt x="52111" y="90187"/>
                  </a:lnTo>
                  <a:lnTo>
                    <a:pt x="57660" y="87489"/>
                  </a:lnTo>
                  <a:lnTo>
                    <a:pt x="60621" y="86769"/>
                  </a:lnTo>
                  <a:lnTo>
                    <a:pt x="62595" y="85231"/>
                  </a:lnTo>
                  <a:lnTo>
                    <a:pt x="75949" y="66407"/>
                  </a:lnTo>
                  <a:lnTo>
                    <a:pt x="81090" y="66318"/>
                  </a:lnTo>
                  <a:lnTo>
                    <a:pt x="82591" y="67364"/>
                  </a:lnTo>
                  <a:lnTo>
                    <a:pt x="83593" y="69119"/>
                  </a:lnTo>
                  <a:lnTo>
                    <a:pt x="84260" y="71348"/>
                  </a:lnTo>
                  <a:lnTo>
                    <a:pt x="85763" y="72833"/>
                  </a:lnTo>
                  <a:lnTo>
                    <a:pt x="90255" y="74484"/>
                  </a:lnTo>
                  <a:lnTo>
                    <a:pt x="91877" y="75983"/>
                  </a:lnTo>
                  <a:lnTo>
                    <a:pt x="93678" y="80470"/>
                  </a:lnTo>
                  <a:lnTo>
                    <a:pt x="94692" y="88946"/>
                  </a:lnTo>
                  <a:lnTo>
                    <a:pt x="95893" y="90916"/>
                  </a:lnTo>
                  <a:lnTo>
                    <a:pt x="97751" y="92229"/>
                  </a:lnTo>
                  <a:lnTo>
                    <a:pt x="100049" y="93104"/>
                  </a:lnTo>
                  <a:lnTo>
                    <a:pt x="101581" y="94746"/>
                  </a:lnTo>
                  <a:lnTo>
                    <a:pt x="104240" y="102902"/>
                  </a:lnTo>
                  <a:lnTo>
                    <a:pt x="107286" y="103723"/>
                  </a:lnTo>
                  <a:lnTo>
                    <a:pt x="133219" y="1043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SMARTInkShape-1083"/>
            <p:cNvSpPr/>
            <p:nvPr>
              <p:custDataLst>
                <p:tags r:id="rId46"/>
              </p:custDataLst>
            </p:nvPr>
          </p:nvSpPr>
          <p:spPr>
            <a:xfrm>
              <a:off x="6343661" y="361950"/>
              <a:ext cx="133340" cy="19051"/>
            </a:xfrm>
            <a:custGeom>
              <a:avLst/>
              <a:gdLst/>
              <a:ahLst/>
              <a:cxnLst/>
              <a:rect l="0" t="0" r="0" b="0"/>
              <a:pathLst>
                <a:path w="133340" h="19051">
                  <a:moveTo>
                    <a:pt x="19039" y="19050"/>
                  </a:moveTo>
                  <a:lnTo>
                    <a:pt x="19039" y="19050"/>
                  </a:lnTo>
                  <a:lnTo>
                    <a:pt x="0" y="19050"/>
                  </a:lnTo>
                  <a:lnTo>
                    <a:pt x="5049" y="13993"/>
                  </a:lnTo>
                  <a:lnTo>
                    <a:pt x="10352" y="11511"/>
                  </a:lnTo>
                  <a:lnTo>
                    <a:pt x="25499" y="8728"/>
                  </a:lnTo>
                  <a:lnTo>
                    <a:pt x="36005" y="3056"/>
                  </a:lnTo>
                  <a:lnTo>
                    <a:pt x="82705" y="119"/>
                  </a:lnTo>
                  <a:lnTo>
                    <a:pt x="1333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SMARTInkShape-1084"/>
            <p:cNvSpPr/>
            <p:nvPr>
              <p:custDataLst>
                <p:tags r:id="rId47"/>
              </p:custDataLst>
            </p:nvPr>
          </p:nvSpPr>
          <p:spPr>
            <a:xfrm>
              <a:off x="6381750" y="161925"/>
              <a:ext cx="47626" cy="323801"/>
            </a:xfrm>
            <a:custGeom>
              <a:avLst/>
              <a:gdLst/>
              <a:ahLst/>
              <a:cxnLst/>
              <a:rect l="0" t="0" r="0" b="0"/>
              <a:pathLst>
                <a:path w="47626" h="323801">
                  <a:moveTo>
                    <a:pt x="19050" y="0"/>
                  </a:moveTo>
                  <a:lnTo>
                    <a:pt x="19050" y="0"/>
                  </a:lnTo>
                  <a:lnTo>
                    <a:pt x="19050" y="46380"/>
                  </a:lnTo>
                  <a:lnTo>
                    <a:pt x="16228" y="55186"/>
                  </a:lnTo>
                  <a:lnTo>
                    <a:pt x="12505" y="63685"/>
                  </a:lnTo>
                  <a:lnTo>
                    <a:pt x="6877" y="107794"/>
                  </a:lnTo>
                  <a:lnTo>
                    <a:pt x="907" y="146252"/>
                  </a:lnTo>
                  <a:lnTo>
                    <a:pt x="79" y="193775"/>
                  </a:lnTo>
                  <a:lnTo>
                    <a:pt x="8" y="240333"/>
                  </a:lnTo>
                  <a:lnTo>
                    <a:pt x="0" y="283861"/>
                  </a:lnTo>
                  <a:lnTo>
                    <a:pt x="0" y="307530"/>
                  </a:lnTo>
                  <a:lnTo>
                    <a:pt x="2822" y="314127"/>
                  </a:lnTo>
                  <a:lnTo>
                    <a:pt x="8201" y="321930"/>
                  </a:lnTo>
                  <a:lnTo>
                    <a:pt x="11759" y="322996"/>
                  </a:lnTo>
                  <a:lnTo>
                    <a:pt x="23680" y="323800"/>
                  </a:lnTo>
                  <a:lnTo>
                    <a:pt x="29222" y="321006"/>
                  </a:lnTo>
                  <a:lnTo>
                    <a:pt x="32181" y="318779"/>
                  </a:lnTo>
                  <a:lnTo>
                    <a:pt x="35470" y="313482"/>
                  </a:lnTo>
                  <a:lnTo>
                    <a:pt x="38812" y="298339"/>
                  </a:lnTo>
                  <a:lnTo>
                    <a:pt x="44544" y="288892"/>
                  </a:lnTo>
                  <a:lnTo>
                    <a:pt x="47625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6" name="SMARTInkShape-1085"/>
          <p:cNvSpPr/>
          <p:nvPr>
            <p:custDataLst>
              <p:tags r:id="rId9"/>
            </p:custDataLst>
          </p:nvPr>
        </p:nvSpPr>
        <p:spPr>
          <a:xfrm>
            <a:off x="5667375" y="304803"/>
            <a:ext cx="380832" cy="114298"/>
          </a:xfrm>
          <a:custGeom>
            <a:avLst/>
            <a:gdLst/>
            <a:ahLst/>
            <a:cxnLst/>
            <a:rect l="0" t="0" r="0" b="0"/>
            <a:pathLst>
              <a:path w="380832" h="114298">
                <a:moveTo>
                  <a:pt x="19050" y="95247"/>
                </a:moveTo>
                <a:lnTo>
                  <a:pt x="19050" y="95247"/>
                </a:lnTo>
                <a:lnTo>
                  <a:pt x="9917" y="86114"/>
                </a:lnTo>
                <a:lnTo>
                  <a:pt x="0" y="85722"/>
                </a:lnTo>
                <a:lnTo>
                  <a:pt x="43621" y="85722"/>
                </a:lnTo>
                <a:lnTo>
                  <a:pt x="67252" y="84664"/>
                </a:lnTo>
                <a:lnTo>
                  <a:pt x="106314" y="77521"/>
                </a:lnTo>
                <a:lnTo>
                  <a:pt x="149725" y="76458"/>
                </a:lnTo>
                <a:lnTo>
                  <a:pt x="192794" y="73426"/>
                </a:lnTo>
                <a:lnTo>
                  <a:pt x="236697" y="68006"/>
                </a:lnTo>
                <a:lnTo>
                  <a:pt x="275943" y="66936"/>
                </a:lnTo>
                <a:lnTo>
                  <a:pt x="318757" y="66707"/>
                </a:lnTo>
                <a:lnTo>
                  <a:pt x="344638" y="65621"/>
                </a:lnTo>
                <a:lnTo>
                  <a:pt x="364517" y="58472"/>
                </a:lnTo>
                <a:lnTo>
                  <a:pt x="374470" y="57540"/>
                </a:lnTo>
                <a:lnTo>
                  <a:pt x="376646" y="56350"/>
                </a:lnTo>
                <a:lnTo>
                  <a:pt x="378097" y="54499"/>
                </a:lnTo>
                <a:lnTo>
                  <a:pt x="379710" y="49620"/>
                </a:lnTo>
                <a:lnTo>
                  <a:pt x="380831" y="39824"/>
                </a:lnTo>
                <a:lnTo>
                  <a:pt x="372785" y="30048"/>
                </a:lnTo>
                <a:lnTo>
                  <a:pt x="357583" y="22318"/>
                </a:lnTo>
                <a:lnTo>
                  <a:pt x="336725" y="18276"/>
                </a:lnTo>
                <a:lnTo>
                  <a:pt x="323884" y="11565"/>
                </a:lnTo>
                <a:lnTo>
                  <a:pt x="320698" y="10884"/>
                </a:lnTo>
                <a:lnTo>
                  <a:pt x="318574" y="9372"/>
                </a:lnTo>
                <a:lnTo>
                  <a:pt x="317157" y="7305"/>
                </a:lnTo>
                <a:lnTo>
                  <a:pt x="316213" y="4869"/>
                </a:lnTo>
                <a:lnTo>
                  <a:pt x="314525" y="3245"/>
                </a:lnTo>
                <a:lnTo>
                  <a:pt x="309828" y="1441"/>
                </a:lnTo>
                <a:lnTo>
                  <a:pt x="295320" y="0"/>
                </a:lnTo>
                <a:lnTo>
                  <a:pt x="300345" y="5054"/>
                </a:lnTo>
                <a:lnTo>
                  <a:pt x="305642" y="7536"/>
                </a:lnTo>
                <a:lnTo>
                  <a:pt x="321591" y="10503"/>
                </a:lnTo>
                <a:lnTo>
                  <a:pt x="330472" y="16045"/>
                </a:lnTo>
                <a:lnTo>
                  <a:pt x="339806" y="19216"/>
                </a:lnTo>
                <a:lnTo>
                  <a:pt x="365518" y="41703"/>
                </a:lnTo>
                <a:lnTo>
                  <a:pt x="368827" y="47814"/>
                </a:lnTo>
                <a:lnTo>
                  <a:pt x="371126" y="63522"/>
                </a:lnTo>
                <a:lnTo>
                  <a:pt x="371320" y="69858"/>
                </a:lnTo>
                <a:lnTo>
                  <a:pt x="368584" y="76202"/>
                </a:lnTo>
                <a:lnTo>
                  <a:pt x="364899" y="82549"/>
                </a:lnTo>
                <a:lnTo>
                  <a:pt x="361765" y="92073"/>
                </a:lnTo>
                <a:lnTo>
                  <a:pt x="347795" y="109271"/>
                </a:lnTo>
                <a:lnTo>
                  <a:pt x="342253" y="112063"/>
                </a:lnTo>
                <a:lnTo>
                  <a:pt x="333375" y="11429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0" name="SMARTInkShape-Group235"/>
          <p:cNvGrpSpPr/>
          <p:nvPr/>
        </p:nvGrpSpPr>
        <p:grpSpPr>
          <a:xfrm>
            <a:off x="4810125" y="1343717"/>
            <a:ext cx="485766" cy="321225"/>
            <a:chOff x="4810125" y="1343717"/>
            <a:chExt cx="485766" cy="321225"/>
          </a:xfrm>
        </p:grpSpPr>
        <p:sp>
          <p:nvSpPr>
            <p:cNvPr id="477" name="SMARTInkShape-1086"/>
            <p:cNvSpPr/>
            <p:nvPr>
              <p:custDataLst>
                <p:tags r:id="rId39"/>
              </p:custDataLst>
            </p:nvPr>
          </p:nvSpPr>
          <p:spPr>
            <a:xfrm>
              <a:off x="5210175" y="1466978"/>
              <a:ext cx="85716" cy="176703"/>
            </a:xfrm>
            <a:custGeom>
              <a:avLst/>
              <a:gdLst/>
              <a:ahLst/>
              <a:cxnLst/>
              <a:rect l="0" t="0" r="0" b="0"/>
              <a:pathLst>
                <a:path w="85716" h="176703">
                  <a:moveTo>
                    <a:pt x="66675" y="66547"/>
                  </a:moveTo>
                  <a:lnTo>
                    <a:pt x="66675" y="66547"/>
                  </a:lnTo>
                  <a:lnTo>
                    <a:pt x="66675" y="61491"/>
                  </a:lnTo>
                  <a:lnTo>
                    <a:pt x="67733" y="60001"/>
                  </a:lnTo>
                  <a:lnTo>
                    <a:pt x="69497" y="59008"/>
                  </a:lnTo>
                  <a:lnTo>
                    <a:pt x="71731" y="58346"/>
                  </a:lnTo>
                  <a:lnTo>
                    <a:pt x="73220" y="56846"/>
                  </a:lnTo>
                  <a:lnTo>
                    <a:pt x="75808" y="48937"/>
                  </a:lnTo>
                  <a:lnTo>
                    <a:pt x="76084" y="42867"/>
                  </a:lnTo>
                  <a:lnTo>
                    <a:pt x="78971" y="37325"/>
                  </a:lnTo>
                  <a:lnTo>
                    <a:pt x="82724" y="31335"/>
                  </a:lnTo>
                  <a:lnTo>
                    <a:pt x="85330" y="20766"/>
                  </a:lnTo>
                  <a:lnTo>
                    <a:pt x="85715" y="4781"/>
                  </a:lnTo>
                  <a:lnTo>
                    <a:pt x="84660" y="3144"/>
                  </a:lnTo>
                  <a:lnTo>
                    <a:pt x="82898" y="2054"/>
                  </a:lnTo>
                  <a:lnTo>
                    <a:pt x="76592" y="0"/>
                  </a:lnTo>
                  <a:lnTo>
                    <a:pt x="62021" y="14064"/>
                  </a:lnTo>
                  <a:lnTo>
                    <a:pt x="59315" y="19585"/>
                  </a:lnTo>
                  <a:lnTo>
                    <a:pt x="57578" y="31753"/>
                  </a:lnTo>
                  <a:lnTo>
                    <a:pt x="56377" y="33826"/>
                  </a:lnTo>
                  <a:lnTo>
                    <a:pt x="54518" y="35208"/>
                  </a:lnTo>
                  <a:lnTo>
                    <a:pt x="52220" y="36129"/>
                  </a:lnTo>
                  <a:lnTo>
                    <a:pt x="50687" y="37802"/>
                  </a:lnTo>
                  <a:lnTo>
                    <a:pt x="48986" y="42482"/>
                  </a:lnTo>
                  <a:lnTo>
                    <a:pt x="47745" y="60314"/>
                  </a:lnTo>
                  <a:lnTo>
                    <a:pt x="50500" y="66599"/>
                  </a:lnTo>
                  <a:lnTo>
                    <a:pt x="54194" y="72920"/>
                  </a:lnTo>
                  <a:lnTo>
                    <a:pt x="57333" y="82429"/>
                  </a:lnTo>
                  <a:lnTo>
                    <a:pt x="63437" y="91949"/>
                  </a:lnTo>
                  <a:lnTo>
                    <a:pt x="66774" y="101473"/>
                  </a:lnTo>
                  <a:lnTo>
                    <a:pt x="74749" y="112291"/>
                  </a:lnTo>
                  <a:lnTo>
                    <a:pt x="75771" y="118671"/>
                  </a:lnTo>
                  <a:lnTo>
                    <a:pt x="76073" y="127264"/>
                  </a:lnTo>
                  <a:lnTo>
                    <a:pt x="78966" y="133396"/>
                  </a:lnTo>
                  <a:lnTo>
                    <a:pt x="84390" y="140900"/>
                  </a:lnTo>
                  <a:lnTo>
                    <a:pt x="83776" y="142574"/>
                  </a:lnTo>
                  <a:lnTo>
                    <a:pt x="78915" y="149986"/>
                  </a:lnTo>
                  <a:lnTo>
                    <a:pt x="75947" y="158886"/>
                  </a:lnTo>
                  <a:lnTo>
                    <a:pt x="68106" y="169475"/>
                  </a:lnTo>
                  <a:lnTo>
                    <a:pt x="48963" y="173901"/>
                  </a:lnTo>
                  <a:lnTo>
                    <a:pt x="45342" y="176216"/>
                  </a:lnTo>
                  <a:lnTo>
                    <a:pt x="41869" y="176702"/>
                  </a:lnTo>
                  <a:lnTo>
                    <a:pt x="15731" y="170875"/>
                  </a:lnTo>
                  <a:lnTo>
                    <a:pt x="0" y="1617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SMARTInkShape-1087"/>
            <p:cNvSpPr/>
            <p:nvPr>
              <p:custDataLst>
                <p:tags r:id="rId40"/>
              </p:custDataLst>
            </p:nvPr>
          </p:nvSpPr>
          <p:spPr>
            <a:xfrm>
              <a:off x="5048250" y="1343717"/>
              <a:ext cx="142876" cy="235504"/>
            </a:xfrm>
            <a:custGeom>
              <a:avLst/>
              <a:gdLst/>
              <a:ahLst/>
              <a:cxnLst/>
              <a:rect l="0" t="0" r="0" b="0"/>
              <a:pathLst>
                <a:path w="142876" h="235504">
                  <a:moveTo>
                    <a:pt x="0" y="85033"/>
                  </a:moveTo>
                  <a:lnTo>
                    <a:pt x="0" y="85033"/>
                  </a:lnTo>
                  <a:lnTo>
                    <a:pt x="5056" y="79977"/>
                  </a:lnTo>
                  <a:lnTo>
                    <a:pt x="7539" y="74672"/>
                  </a:lnTo>
                  <a:lnTo>
                    <a:pt x="10321" y="54035"/>
                  </a:lnTo>
                  <a:lnTo>
                    <a:pt x="12173" y="51668"/>
                  </a:lnTo>
                  <a:lnTo>
                    <a:pt x="14465" y="50089"/>
                  </a:lnTo>
                  <a:lnTo>
                    <a:pt x="15994" y="47979"/>
                  </a:lnTo>
                  <a:lnTo>
                    <a:pt x="19014" y="37549"/>
                  </a:lnTo>
                  <a:lnTo>
                    <a:pt x="24096" y="42506"/>
                  </a:lnTo>
                  <a:lnTo>
                    <a:pt x="26584" y="47788"/>
                  </a:lnTo>
                  <a:lnTo>
                    <a:pt x="27248" y="50678"/>
                  </a:lnTo>
                  <a:lnTo>
                    <a:pt x="35940" y="66058"/>
                  </a:lnTo>
                  <a:lnTo>
                    <a:pt x="46658" y="107633"/>
                  </a:lnTo>
                  <a:lnTo>
                    <a:pt x="48397" y="126419"/>
                  </a:lnTo>
                  <a:lnTo>
                    <a:pt x="66906" y="170764"/>
                  </a:lnTo>
                  <a:lnTo>
                    <a:pt x="72070" y="183461"/>
                  </a:lnTo>
                  <a:lnTo>
                    <a:pt x="76035" y="201450"/>
                  </a:lnTo>
                  <a:lnTo>
                    <a:pt x="83497" y="217547"/>
                  </a:lnTo>
                  <a:lnTo>
                    <a:pt x="85792" y="224361"/>
                  </a:lnTo>
                  <a:lnTo>
                    <a:pt x="93795" y="235503"/>
                  </a:lnTo>
                  <a:lnTo>
                    <a:pt x="95338" y="235088"/>
                  </a:lnTo>
                  <a:lnTo>
                    <a:pt x="103323" y="229062"/>
                  </a:lnTo>
                  <a:lnTo>
                    <a:pt x="105547" y="213986"/>
                  </a:lnTo>
                  <a:lnTo>
                    <a:pt x="111235" y="202028"/>
                  </a:lnTo>
                  <a:lnTo>
                    <a:pt x="121659" y="158197"/>
                  </a:lnTo>
                  <a:lnTo>
                    <a:pt x="130085" y="114266"/>
                  </a:lnTo>
                  <a:lnTo>
                    <a:pt x="132920" y="74131"/>
                  </a:lnTo>
                  <a:lnTo>
                    <a:pt x="141968" y="31545"/>
                  </a:lnTo>
                  <a:lnTo>
                    <a:pt x="142865" y="0"/>
                  </a:lnTo>
                  <a:lnTo>
                    <a:pt x="142875" y="88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SMARTInkShape-1088"/>
            <p:cNvSpPr/>
            <p:nvPr>
              <p:custDataLst>
                <p:tags r:id="rId41"/>
              </p:custDataLst>
            </p:nvPr>
          </p:nvSpPr>
          <p:spPr>
            <a:xfrm>
              <a:off x="4810125" y="1352768"/>
              <a:ext cx="152401" cy="312174"/>
            </a:xfrm>
            <a:custGeom>
              <a:avLst/>
              <a:gdLst/>
              <a:ahLst/>
              <a:cxnLst/>
              <a:rect l="0" t="0" r="0" b="0"/>
              <a:pathLst>
                <a:path w="152401" h="312174">
                  <a:moveTo>
                    <a:pt x="0" y="47407"/>
                  </a:moveTo>
                  <a:lnTo>
                    <a:pt x="0" y="47407"/>
                  </a:lnTo>
                  <a:lnTo>
                    <a:pt x="0" y="38275"/>
                  </a:lnTo>
                  <a:lnTo>
                    <a:pt x="0" y="80499"/>
                  </a:lnTo>
                  <a:lnTo>
                    <a:pt x="2822" y="126508"/>
                  </a:lnTo>
                  <a:lnTo>
                    <a:pt x="8936" y="173473"/>
                  </a:lnTo>
                  <a:lnTo>
                    <a:pt x="9473" y="221040"/>
                  </a:lnTo>
                  <a:lnTo>
                    <a:pt x="8460" y="259165"/>
                  </a:lnTo>
                  <a:lnTo>
                    <a:pt x="262" y="301010"/>
                  </a:lnTo>
                  <a:lnTo>
                    <a:pt x="34" y="312173"/>
                  </a:lnTo>
                  <a:lnTo>
                    <a:pt x="0" y="268104"/>
                  </a:lnTo>
                  <a:lnTo>
                    <a:pt x="2822" y="227341"/>
                  </a:lnTo>
                  <a:lnTo>
                    <a:pt x="8201" y="190076"/>
                  </a:lnTo>
                  <a:lnTo>
                    <a:pt x="15810" y="145595"/>
                  </a:lnTo>
                  <a:lnTo>
                    <a:pt x="21232" y="105137"/>
                  </a:lnTo>
                  <a:lnTo>
                    <a:pt x="35213" y="58067"/>
                  </a:lnTo>
                  <a:lnTo>
                    <a:pt x="57167" y="12382"/>
                  </a:lnTo>
                  <a:lnTo>
                    <a:pt x="63507" y="5382"/>
                  </a:lnTo>
                  <a:lnTo>
                    <a:pt x="69853" y="2271"/>
                  </a:lnTo>
                  <a:lnTo>
                    <a:pt x="97101" y="0"/>
                  </a:lnTo>
                  <a:lnTo>
                    <a:pt x="104187" y="2701"/>
                  </a:lnTo>
                  <a:lnTo>
                    <a:pt x="110863" y="6371"/>
                  </a:lnTo>
                  <a:lnTo>
                    <a:pt x="120573" y="9495"/>
                  </a:lnTo>
                  <a:lnTo>
                    <a:pt x="136515" y="22450"/>
                  </a:lnTo>
                  <a:lnTo>
                    <a:pt x="140048" y="31376"/>
                  </a:lnTo>
                  <a:lnTo>
                    <a:pt x="142802" y="78047"/>
                  </a:lnTo>
                  <a:lnTo>
                    <a:pt x="141807" y="101458"/>
                  </a:lnTo>
                  <a:lnTo>
                    <a:pt x="135268" y="117162"/>
                  </a:lnTo>
                  <a:lnTo>
                    <a:pt x="129616" y="125329"/>
                  </a:lnTo>
                  <a:lnTo>
                    <a:pt x="92452" y="155319"/>
                  </a:lnTo>
                  <a:lnTo>
                    <a:pt x="83071" y="158868"/>
                  </a:lnTo>
                  <a:lnTo>
                    <a:pt x="44569" y="161658"/>
                  </a:lnTo>
                  <a:lnTo>
                    <a:pt x="38153" y="158863"/>
                  </a:lnTo>
                  <a:lnTo>
                    <a:pt x="31774" y="155151"/>
                  </a:lnTo>
                  <a:lnTo>
                    <a:pt x="20935" y="152573"/>
                  </a:lnTo>
                  <a:lnTo>
                    <a:pt x="9966" y="143059"/>
                  </a:lnTo>
                  <a:lnTo>
                    <a:pt x="35221" y="167295"/>
                  </a:lnTo>
                  <a:lnTo>
                    <a:pt x="41407" y="169482"/>
                  </a:lnTo>
                  <a:lnTo>
                    <a:pt x="47684" y="176099"/>
                  </a:lnTo>
                  <a:lnTo>
                    <a:pt x="60337" y="192537"/>
                  </a:lnTo>
                  <a:lnTo>
                    <a:pt x="107834" y="231550"/>
                  </a:lnTo>
                  <a:lnTo>
                    <a:pt x="126632" y="247431"/>
                  </a:lnTo>
                  <a:lnTo>
                    <a:pt x="135656" y="253782"/>
                  </a:lnTo>
                  <a:lnTo>
                    <a:pt x="141795" y="262249"/>
                  </a:lnTo>
                  <a:lnTo>
                    <a:pt x="152400" y="2664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3" name="SMARTInkShape-Group236"/>
          <p:cNvGrpSpPr/>
          <p:nvPr/>
        </p:nvGrpSpPr>
        <p:grpSpPr>
          <a:xfrm>
            <a:off x="2905978" y="1267020"/>
            <a:ext cx="1418208" cy="398352"/>
            <a:chOff x="2905978" y="1267020"/>
            <a:chExt cx="1418208" cy="398352"/>
          </a:xfrm>
        </p:grpSpPr>
        <p:sp>
          <p:nvSpPr>
            <p:cNvPr id="481" name="SMARTInkShape-1089"/>
            <p:cNvSpPr/>
            <p:nvPr>
              <p:custDataLst>
                <p:tags r:id="rId27"/>
              </p:custDataLst>
            </p:nvPr>
          </p:nvSpPr>
          <p:spPr>
            <a:xfrm>
              <a:off x="4248189" y="1448205"/>
              <a:ext cx="75997" cy="170915"/>
            </a:xfrm>
            <a:custGeom>
              <a:avLst/>
              <a:gdLst/>
              <a:ahLst/>
              <a:cxnLst/>
              <a:rect l="0" t="0" r="0" b="0"/>
              <a:pathLst>
                <a:path w="75997" h="170915">
                  <a:moveTo>
                    <a:pt x="38061" y="28170"/>
                  </a:moveTo>
                  <a:lnTo>
                    <a:pt x="38061" y="28170"/>
                  </a:lnTo>
                  <a:lnTo>
                    <a:pt x="38061" y="4214"/>
                  </a:lnTo>
                  <a:lnTo>
                    <a:pt x="37003" y="2674"/>
                  </a:lnTo>
                  <a:lnTo>
                    <a:pt x="35239" y="1648"/>
                  </a:lnTo>
                  <a:lnTo>
                    <a:pt x="29860" y="0"/>
                  </a:lnTo>
                  <a:lnTo>
                    <a:pt x="21193" y="6221"/>
                  </a:lnTo>
                  <a:lnTo>
                    <a:pt x="15395" y="7832"/>
                  </a:lnTo>
                  <a:lnTo>
                    <a:pt x="13425" y="9320"/>
                  </a:lnTo>
                  <a:lnTo>
                    <a:pt x="2178" y="28368"/>
                  </a:lnTo>
                  <a:lnTo>
                    <a:pt x="19" y="47813"/>
                  </a:lnTo>
                  <a:lnTo>
                    <a:pt x="0" y="50791"/>
                  </a:lnTo>
                  <a:lnTo>
                    <a:pt x="2800" y="56921"/>
                  </a:lnTo>
                  <a:lnTo>
                    <a:pt x="6514" y="63173"/>
                  </a:lnTo>
                  <a:lnTo>
                    <a:pt x="9664" y="72643"/>
                  </a:lnTo>
                  <a:lnTo>
                    <a:pt x="14151" y="78980"/>
                  </a:lnTo>
                  <a:lnTo>
                    <a:pt x="19673" y="82502"/>
                  </a:lnTo>
                  <a:lnTo>
                    <a:pt x="25655" y="85126"/>
                  </a:lnTo>
                  <a:lnTo>
                    <a:pt x="69812" y="126605"/>
                  </a:lnTo>
                  <a:lnTo>
                    <a:pt x="73339" y="132950"/>
                  </a:lnTo>
                  <a:lnTo>
                    <a:pt x="75603" y="145646"/>
                  </a:lnTo>
                  <a:lnTo>
                    <a:pt x="75996" y="155170"/>
                  </a:lnTo>
                  <a:lnTo>
                    <a:pt x="74992" y="157287"/>
                  </a:lnTo>
                  <a:lnTo>
                    <a:pt x="73265" y="158698"/>
                  </a:lnTo>
                  <a:lnTo>
                    <a:pt x="68524" y="161324"/>
                  </a:lnTo>
                  <a:lnTo>
                    <a:pt x="59905" y="167694"/>
                  </a:lnTo>
                  <a:lnTo>
                    <a:pt x="50648" y="170052"/>
                  </a:lnTo>
                  <a:lnTo>
                    <a:pt x="34871" y="170914"/>
                  </a:lnTo>
                  <a:lnTo>
                    <a:pt x="28529" y="168165"/>
                  </a:lnTo>
                  <a:lnTo>
                    <a:pt x="19011" y="1615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SMARTInkShape-1090"/>
            <p:cNvSpPr/>
            <p:nvPr>
              <p:custDataLst>
                <p:tags r:id="rId28"/>
              </p:custDataLst>
            </p:nvPr>
          </p:nvSpPr>
          <p:spPr>
            <a:xfrm>
              <a:off x="4080763" y="1486016"/>
              <a:ext cx="129288" cy="95004"/>
            </a:xfrm>
            <a:custGeom>
              <a:avLst/>
              <a:gdLst/>
              <a:ahLst/>
              <a:cxnLst/>
              <a:rect l="0" t="0" r="0" b="0"/>
              <a:pathLst>
                <a:path w="129288" h="95004">
                  <a:moveTo>
                    <a:pt x="24512" y="9409"/>
                  </a:moveTo>
                  <a:lnTo>
                    <a:pt x="24512" y="9409"/>
                  </a:lnTo>
                  <a:lnTo>
                    <a:pt x="24512" y="1208"/>
                  </a:lnTo>
                  <a:lnTo>
                    <a:pt x="23454" y="767"/>
                  </a:lnTo>
                  <a:lnTo>
                    <a:pt x="16311" y="0"/>
                  </a:lnTo>
                  <a:lnTo>
                    <a:pt x="6902" y="8095"/>
                  </a:lnTo>
                  <a:lnTo>
                    <a:pt x="5888" y="14076"/>
                  </a:lnTo>
                  <a:lnTo>
                    <a:pt x="5588" y="22551"/>
                  </a:lnTo>
                  <a:lnTo>
                    <a:pt x="2696" y="28656"/>
                  </a:lnTo>
                  <a:lnTo>
                    <a:pt x="443" y="31765"/>
                  </a:lnTo>
                  <a:lnTo>
                    <a:pt x="0" y="34896"/>
                  </a:lnTo>
                  <a:lnTo>
                    <a:pt x="5340" y="66561"/>
                  </a:lnTo>
                  <a:lnTo>
                    <a:pt x="5438" y="79259"/>
                  </a:lnTo>
                  <a:lnTo>
                    <a:pt x="6504" y="81376"/>
                  </a:lnTo>
                  <a:lnTo>
                    <a:pt x="8273" y="82787"/>
                  </a:lnTo>
                  <a:lnTo>
                    <a:pt x="10511" y="83728"/>
                  </a:lnTo>
                  <a:lnTo>
                    <a:pt x="12003" y="85413"/>
                  </a:lnTo>
                  <a:lnTo>
                    <a:pt x="14870" y="94693"/>
                  </a:lnTo>
                  <a:lnTo>
                    <a:pt x="20009" y="95003"/>
                  </a:lnTo>
                  <a:lnTo>
                    <a:pt x="25332" y="92254"/>
                  </a:lnTo>
                  <a:lnTo>
                    <a:pt x="50183" y="70497"/>
                  </a:lnTo>
                  <a:lnTo>
                    <a:pt x="56383" y="68310"/>
                  </a:lnTo>
                  <a:lnTo>
                    <a:pt x="58459" y="66668"/>
                  </a:lnTo>
                  <a:lnTo>
                    <a:pt x="60766" y="62021"/>
                  </a:lnTo>
                  <a:lnTo>
                    <a:pt x="63305" y="50415"/>
                  </a:lnTo>
                  <a:lnTo>
                    <a:pt x="72016" y="38146"/>
                  </a:lnTo>
                  <a:lnTo>
                    <a:pt x="77158" y="38032"/>
                  </a:lnTo>
                  <a:lnTo>
                    <a:pt x="78659" y="39074"/>
                  </a:lnTo>
                  <a:lnTo>
                    <a:pt x="79660" y="40828"/>
                  </a:lnTo>
                  <a:lnTo>
                    <a:pt x="81545" y="55319"/>
                  </a:lnTo>
                  <a:lnTo>
                    <a:pt x="88185" y="64300"/>
                  </a:lnTo>
                  <a:lnTo>
                    <a:pt x="89853" y="70141"/>
                  </a:lnTo>
                  <a:lnTo>
                    <a:pt x="91356" y="72122"/>
                  </a:lnTo>
                  <a:lnTo>
                    <a:pt x="97470" y="75968"/>
                  </a:lnTo>
                  <a:lnTo>
                    <a:pt x="99271" y="80619"/>
                  </a:lnTo>
                  <a:lnTo>
                    <a:pt x="100809" y="82282"/>
                  </a:lnTo>
                  <a:lnTo>
                    <a:pt x="105342" y="84130"/>
                  </a:lnTo>
                  <a:lnTo>
                    <a:pt x="106973" y="85681"/>
                  </a:lnTo>
                  <a:lnTo>
                    <a:pt x="108786" y="90227"/>
                  </a:lnTo>
                  <a:lnTo>
                    <a:pt x="110328" y="91863"/>
                  </a:lnTo>
                  <a:lnTo>
                    <a:pt x="114864" y="93680"/>
                  </a:lnTo>
                  <a:lnTo>
                    <a:pt x="116497" y="93107"/>
                  </a:lnTo>
                  <a:lnTo>
                    <a:pt x="117585" y="91666"/>
                  </a:lnTo>
                  <a:lnTo>
                    <a:pt x="118311" y="89647"/>
                  </a:lnTo>
                  <a:lnTo>
                    <a:pt x="119853" y="88301"/>
                  </a:lnTo>
                  <a:lnTo>
                    <a:pt x="129287" y="856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SMARTInkShape-1091"/>
            <p:cNvSpPr/>
            <p:nvPr>
              <p:custDataLst>
                <p:tags r:id="rId29"/>
              </p:custDataLst>
            </p:nvPr>
          </p:nvSpPr>
          <p:spPr>
            <a:xfrm>
              <a:off x="3981577" y="1486019"/>
              <a:ext cx="66119" cy="123658"/>
            </a:xfrm>
            <a:custGeom>
              <a:avLst/>
              <a:gdLst/>
              <a:ahLst/>
              <a:cxnLst/>
              <a:rect l="0" t="0" r="0" b="0"/>
              <a:pathLst>
                <a:path w="66119" h="123658">
                  <a:moveTo>
                    <a:pt x="47498" y="18931"/>
                  </a:moveTo>
                  <a:lnTo>
                    <a:pt x="47498" y="18931"/>
                  </a:lnTo>
                  <a:lnTo>
                    <a:pt x="47498" y="13875"/>
                  </a:lnTo>
                  <a:lnTo>
                    <a:pt x="46440" y="12385"/>
                  </a:lnTo>
                  <a:lnTo>
                    <a:pt x="44676" y="11392"/>
                  </a:lnTo>
                  <a:lnTo>
                    <a:pt x="39297" y="9799"/>
                  </a:lnTo>
                  <a:lnTo>
                    <a:pt x="38562" y="6758"/>
                  </a:lnTo>
                  <a:lnTo>
                    <a:pt x="38366" y="4466"/>
                  </a:lnTo>
                  <a:lnTo>
                    <a:pt x="37177" y="2937"/>
                  </a:lnTo>
                  <a:lnTo>
                    <a:pt x="28850" y="0"/>
                  </a:lnTo>
                  <a:lnTo>
                    <a:pt x="20283" y="8092"/>
                  </a:lnTo>
                  <a:lnTo>
                    <a:pt x="19326" y="14073"/>
                  </a:lnTo>
                  <a:lnTo>
                    <a:pt x="18133" y="15693"/>
                  </a:lnTo>
                  <a:lnTo>
                    <a:pt x="13986" y="17492"/>
                  </a:lnTo>
                  <a:lnTo>
                    <a:pt x="12456" y="19030"/>
                  </a:lnTo>
                  <a:lnTo>
                    <a:pt x="7180" y="29103"/>
                  </a:lnTo>
                  <a:lnTo>
                    <a:pt x="3120" y="35093"/>
                  </a:lnTo>
                  <a:lnTo>
                    <a:pt x="835" y="45475"/>
                  </a:lnTo>
                  <a:lnTo>
                    <a:pt x="0" y="68418"/>
                  </a:lnTo>
                  <a:lnTo>
                    <a:pt x="2752" y="75497"/>
                  </a:lnTo>
                  <a:lnTo>
                    <a:pt x="6444" y="82172"/>
                  </a:lnTo>
                  <a:lnTo>
                    <a:pt x="9581" y="91879"/>
                  </a:lnTo>
                  <a:lnTo>
                    <a:pt x="15684" y="101458"/>
                  </a:lnTo>
                  <a:lnTo>
                    <a:pt x="17963" y="110999"/>
                  </a:lnTo>
                  <a:lnTo>
                    <a:pt x="18497" y="117353"/>
                  </a:lnTo>
                  <a:lnTo>
                    <a:pt x="19697" y="119471"/>
                  </a:lnTo>
                  <a:lnTo>
                    <a:pt x="21556" y="120883"/>
                  </a:lnTo>
                  <a:lnTo>
                    <a:pt x="26443" y="122451"/>
                  </a:lnTo>
                  <a:lnTo>
                    <a:pt x="42518" y="123657"/>
                  </a:lnTo>
                  <a:lnTo>
                    <a:pt x="44178" y="122615"/>
                  </a:lnTo>
                  <a:lnTo>
                    <a:pt x="45285" y="120862"/>
                  </a:lnTo>
                  <a:lnTo>
                    <a:pt x="46022" y="118635"/>
                  </a:lnTo>
                  <a:lnTo>
                    <a:pt x="54843" y="104406"/>
                  </a:lnTo>
                  <a:lnTo>
                    <a:pt x="55569" y="101315"/>
                  </a:lnTo>
                  <a:lnTo>
                    <a:pt x="65097" y="87473"/>
                  </a:lnTo>
                  <a:lnTo>
                    <a:pt x="66118" y="76046"/>
                  </a:lnTo>
                  <a:lnTo>
                    <a:pt x="63535" y="67952"/>
                  </a:lnTo>
                  <a:lnTo>
                    <a:pt x="59917" y="60826"/>
                  </a:lnTo>
                  <a:lnTo>
                    <a:pt x="57404" y="49469"/>
                  </a:lnTo>
                  <a:lnTo>
                    <a:pt x="50552" y="40289"/>
                  </a:lnTo>
                  <a:lnTo>
                    <a:pt x="47900" y="30223"/>
                  </a:lnTo>
                  <a:lnTo>
                    <a:pt x="46708" y="29634"/>
                  </a:lnTo>
                  <a:lnTo>
                    <a:pt x="42561" y="28980"/>
                  </a:lnTo>
                  <a:lnTo>
                    <a:pt x="41031" y="27747"/>
                  </a:lnTo>
                  <a:lnTo>
                    <a:pt x="38376" y="20301"/>
                  </a:lnTo>
                  <a:lnTo>
                    <a:pt x="39300" y="198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SMARTInkShape-1092"/>
            <p:cNvSpPr/>
            <p:nvPr>
              <p:custDataLst>
                <p:tags r:id="rId30"/>
              </p:custDataLst>
            </p:nvPr>
          </p:nvSpPr>
          <p:spPr>
            <a:xfrm>
              <a:off x="3819525" y="1477713"/>
              <a:ext cx="123826" cy="122439"/>
            </a:xfrm>
            <a:custGeom>
              <a:avLst/>
              <a:gdLst/>
              <a:ahLst/>
              <a:cxnLst/>
              <a:rect l="0" t="0" r="0" b="0"/>
              <a:pathLst>
                <a:path w="123826" h="122439">
                  <a:moveTo>
                    <a:pt x="0" y="36762"/>
                  </a:moveTo>
                  <a:lnTo>
                    <a:pt x="0" y="36762"/>
                  </a:lnTo>
                  <a:lnTo>
                    <a:pt x="5057" y="31706"/>
                  </a:lnTo>
                  <a:lnTo>
                    <a:pt x="7539" y="26401"/>
                  </a:lnTo>
                  <a:lnTo>
                    <a:pt x="9525" y="0"/>
                  </a:lnTo>
                  <a:lnTo>
                    <a:pt x="4468" y="4115"/>
                  </a:lnTo>
                  <a:lnTo>
                    <a:pt x="1986" y="9199"/>
                  </a:lnTo>
                  <a:lnTo>
                    <a:pt x="34" y="39955"/>
                  </a:lnTo>
                  <a:lnTo>
                    <a:pt x="3" y="64045"/>
                  </a:lnTo>
                  <a:lnTo>
                    <a:pt x="2823" y="72877"/>
                  </a:lnTo>
                  <a:lnTo>
                    <a:pt x="6546" y="80329"/>
                  </a:lnTo>
                  <a:lnTo>
                    <a:pt x="10322" y="100185"/>
                  </a:lnTo>
                  <a:lnTo>
                    <a:pt x="17013" y="112947"/>
                  </a:lnTo>
                  <a:lnTo>
                    <a:pt x="17692" y="116127"/>
                  </a:lnTo>
                  <a:lnTo>
                    <a:pt x="19203" y="118247"/>
                  </a:lnTo>
                  <a:lnTo>
                    <a:pt x="21268" y="119660"/>
                  </a:lnTo>
                  <a:lnTo>
                    <a:pt x="29232" y="121649"/>
                  </a:lnTo>
                  <a:lnTo>
                    <a:pt x="42637" y="122438"/>
                  </a:lnTo>
                  <a:lnTo>
                    <a:pt x="44300" y="121396"/>
                  </a:lnTo>
                  <a:lnTo>
                    <a:pt x="45408" y="119643"/>
                  </a:lnTo>
                  <a:lnTo>
                    <a:pt x="46148" y="117416"/>
                  </a:lnTo>
                  <a:lnTo>
                    <a:pt x="64043" y="93838"/>
                  </a:lnTo>
                  <a:lnTo>
                    <a:pt x="67387" y="78027"/>
                  </a:lnTo>
                  <a:lnTo>
                    <a:pt x="74145" y="65335"/>
                  </a:lnTo>
                  <a:lnTo>
                    <a:pt x="76197" y="46336"/>
                  </a:lnTo>
                  <a:lnTo>
                    <a:pt x="81255" y="46301"/>
                  </a:lnTo>
                  <a:lnTo>
                    <a:pt x="82745" y="47355"/>
                  </a:lnTo>
                  <a:lnTo>
                    <a:pt x="83739" y="49116"/>
                  </a:lnTo>
                  <a:lnTo>
                    <a:pt x="85463" y="55988"/>
                  </a:lnTo>
                  <a:lnTo>
                    <a:pt x="85608" y="60477"/>
                  </a:lnTo>
                  <a:lnTo>
                    <a:pt x="88495" y="65999"/>
                  </a:lnTo>
                  <a:lnTo>
                    <a:pt x="92248" y="71981"/>
                  </a:lnTo>
                  <a:lnTo>
                    <a:pt x="94854" y="82544"/>
                  </a:lnTo>
                  <a:lnTo>
                    <a:pt x="109429" y="98528"/>
                  </a:lnTo>
                  <a:lnTo>
                    <a:pt x="114957" y="101255"/>
                  </a:lnTo>
                  <a:lnTo>
                    <a:pt x="123825" y="1034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SMARTInkShape-1093"/>
            <p:cNvSpPr/>
            <p:nvPr>
              <p:custDataLst>
                <p:tags r:id="rId31"/>
              </p:custDataLst>
            </p:nvPr>
          </p:nvSpPr>
          <p:spPr>
            <a:xfrm>
              <a:off x="3638550" y="1477900"/>
              <a:ext cx="133351" cy="140793"/>
            </a:xfrm>
            <a:custGeom>
              <a:avLst/>
              <a:gdLst/>
              <a:ahLst/>
              <a:cxnLst/>
              <a:rect l="0" t="0" r="0" b="0"/>
              <a:pathLst>
                <a:path w="133351" h="140793">
                  <a:moveTo>
                    <a:pt x="9525" y="46100"/>
                  </a:moveTo>
                  <a:lnTo>
                    <a:pt x="9525" y="46100"/>
                  </a:lnTo>
                  <a:lnTo>
                    <a:pt x="0" y="36576"/>
                  </a:lnTo>
                  <a:lnTo>
                    <a:pt x="5057" y="41632"/>
                  </a:lnTo>
                  <a:lnTo>
                    <a:pt x="10361" y="44114"/>
                  </a:lnTo>
                  <a:lnTo>
                    <a:pt x="13257" y="44776"/>
                  </a:lnTo>
                  <a:lnTo>
                    <a:pt x="15188" y="46276"/>
                  </a:lnTo>
                  <a:lnTo>
                    <a:pt x="17333" y="50764"/>
                  </a:lnTo>
                  <a:lnTo>
                    <a:pt x="28170" y="96519"/>
                  </a:lnTo>
                  <a:lnTo>
                    <a:pt x="28575" y="140792"/>
                  </a:lnTo>
                  <a:lnTo>
                    <a:pt x="28575" y="127146"/>
                  </a:lnTo>
                  <a:lnTo>
                    <a:pt x="19639" y="91433"/>
                  </a:lnTo>
                  <a:lnTo>
                    <a:pt x="20370" y="80006"/>
                  </a:lnTo>
                  <a:lnTo>
                    <a:pt x="31227" y="33983"/>
                  </a:lnTo>
                  <a:lnTo>
                    <a:pt x="38886" y="19579"/>
                  </a:lnTo>
                  <a:lnTo>
                    <a:pt x="44799" y="13146"/>
                  </a:lnTo>
                  <a:lnTo>
                    <a:pt x="66696" y="762"/>
                  </a:lnTo>
                  <a:lnTo>
                    <a:pt x="69864" y="0"/>
                  </a:lnTo>
                  <a:lnTo>
                    <a:pt x="73034" y="550"/>
                  </a:lnTo>
                  <a:lnTo>
                    <a:pt x="85727" y="6215"/>
                  </a:lnTo>
                  <a:lnTo>
                    <a:pt x="88901" y="6810"/>
                  </a:lnTo>
                  <a:lnTo>
                    <a:pt x="98425" y="12704"/>
                  </a:lnTo>
                  <a:lnTo>
                    <a:pt x="111125" y="23119"/>
                  </a:lnTo>
                  <a:lnTo>
                    <a:pt x="117475" y="25303"/>
                  </a:lnTo>
                  <a:lnTo>
                    <a:pt x="119592" y="28002"/>
                  </a:lnTo>
                  <a:lnTo>
                    <a:pt x="125811" y="44720"/>
                  </a:lnTo>
                  <a:lnTo>
                    <a:pt x="129999" y="51837"/>
                  </a:lnTo>
                  <a:lnTo>
                    <a:pt x="132357" y="62852"/>
                  </a:lnTo>
                  <a:lnTo>
                    <a:pt x="133350" y="112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SMARTInkShape-1094"/>
            <p:cNvSpPr/>
            <p:nvPr>
              <p:custDataLst>
                <p:tags r:id="rId32"/>
              </p:custDataLst>
            </p:nvPr>
          </p:nvSpPr>
          <p:spPr>
            <a:xfrm>
              <a:off x="3590925" y="1447800"/>
              <a:ext cx="9526" cy="76201"/>
            </a:xfrm>
            <a:custGeom>
              <a:avLst/>
              <a:gdLst/>
              <a:ahLst/>
              <a:cxnLst/>
              <a:rect l="0" t="0" r="0" b="0"/>
              <a:pathLst>
                <a:path w="9526" h="76201">
                  <a:moveTo>
                    <a:pt x="0" y="76200"/>
                  </a:moveTo>
                  <a:lnTo>
                    <a:pt x="0" y="76200"/>
                  </a:lnTo>
                  <a:lnTo>
                    <a:pt x="0" y="30662"/>
                  </a:lnTo>
                  <a:lnTo>
                    <a:pt x="0" y="26791"/>
                  </a:lnTo>
                  <a:lnTo>
                    <a:pt x="1058" y="24211"/>
                  </a:lnTo>
                  <a:lnTo>
                    <a:pt x="2822" y="22490"/>
                  </a:lnTo>
                  <a:lnTo>
                    <a:pt x="5057" y="21344"/>
                  </a:lnTo>
                  <a:lnTo>
                    <a:pt x="6546" y="19521"/>
                  </a:lnTo>
                  <a:lnTo>
                    <a:pt x="8201" y="14673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SMARTInkShape-1095"/>
            <p:cNvSpPr/>
            <p:nvPr>
              <p:custDataLst>
                <p:tags r:id="rId33"/>
              </p:custDataLst>
            </p:nvPr>
          </p:nvSpPr>
          <p:spPr>
            <a:xfrm>
              <a:off x="3581400" y="1514475"/>
              <a:ext cx="9526" cy="114301"/>
            </a:xfrm>
            <a:custGeom>
              <a:avLst/>
              <a:gdLst/>
              <a:ahLst/>
              <a:cxnLst/>
              <a:rect l="0" t="0" r="0" b="0"/>
              <a:pathLst>
                <a:path w="9526" h="114301">
                  <a:moveTo>
                    <a:pt x="9525" y="0"/>
                  </a:moveTo>
                  <a:lnTo>
                    <a:pt x="9525" y="0"/>
                  </a:lnTo>
                  <a:lnTo>
                    <a:pt x="4468" y="5056"/>
                  </a:lnTo>
                  <a:lnTo>
                    <a:pt x="1986" y="10361"/>
                  </a:lnTo>
                  <a:lnTo>
                    <a:pt x="34" y="55479"/>
                  </a:lnTo>
                  <a:lnTo>
                    <a:pt x="3" y="78950"/>
                  </a:lnTo>
                  <a:lnTo>
                    <a:pt x="2823" y="85536"/>
                  </a:lnTo>
                  <a:lnTo>
                    <a:pt x="6546" y="91991"/>
                  </a:lnTo>
                  <a:lnTo>
                    <a:pt x="8937" y="104758"/>
                  </a:lnTo>
                  <a:lnTo>
                    <a:pt x="9133" y="107939"/>
                  </a:lnTo>
                  <a:lnTo>
                    <a:pt x="8205" y="110059"/>
                  </a:lnTo>
                  <a:lnTo>
                    <a:pt x="6529" y="111473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SMARTInkShape-1096"/>
            <p:cNvSpPr/>
            <p:nvPr>
              <p:custDataLst>
                <p:tags r:id="rId34"/>
              </p:custDataLst>
            </p:nvPr>
          </p:nvSpPr>
          <p:spPr>
            <a:xfrm>
              <a:off x="3419882" y="1485900"/>
              <a:ext cx="123419" cy="38101"/>
            </a:xfrm>
            <a:custGeom>
              <a:avLst/>
              <a:gdLst/>
              <a:ahLst/>
              <a:cxnLst/>
              <a:rect l="0" t="0" r="0" b="0"/>
              <a:pathLst>
                <a:path w="123419" h="38101">
                  <a:moveTo>
                    <a:pt x="47218" y="38100"/>
                  </a:moveTo>
                  <a:lnTo>
                    <a:pt x="47218" y="38100"/>
                  </a:lnTo>
                  <a:lnTo>
                    <a:pt x="33961" y="38100"/>
                  </a:lnTo>
                  <a:lnTo>
                    <a:pt x="27920" y="35278"/>
                  </a:lnTo>
                  <a:lnTo>
                    <a:pt x="21708" y="31554"/>
                  </a:lnTo>
                  <a:lnTo>
                    <a:pt x="15419" y="29899"/>
                  </a:lnTo>
                  <a:lnTo>
                    <a:pt x="13319" y="28399"/>
                  </a:lnTo>
                  <a:lnTo>
                    <a:pt x="11919" y="26341"/>
                  </a:lnTo>
                  <a:lnTo>
                    <a:pt x="9671" y="20490"/>
                  </a:lnTo>
                  <a:lnTo>
                    <a:pt x="6542" y="19690"/>
                  </a:lnTo>
                  <a:lnTo>
                    <a:pt x="0" y="19087"/>
                  </a:lnTo>
                  <a:lnTo>
                    <a:pt x="45963" y="19050"/>
                  </a:lnTo>
                  <a:lnTo>
                    <a:pt x="87547" y="9349"/>
                  </a:lnTo>
                  <a:lnTo>
                    <a:pt x="107000" y="1440"/>
                  </a:lnTo>
                  <a:lnTo>
                    <a:pt x="1234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SMARTInkShape-1097"/>
            <p:cNvSpPr/>
            <p:nvPr>
              <p:custDataLst>
                <p:tags r:id="rId35"/>
              </p:custDataLst>
            </p:nvPr>
          </p:nvSpPr>
          <p:spPr>
            <a:xfrm>
              <a:off x="3477021" y="1267020"/>
              <a:ext cx="40380" cy="395072"/>
            </a:xfrm>
            <a:custGeom>
              <a:avLst/>
              <a:gdLst/>
              <a:ahLst/>
              <a:cxnLst/>
              <a:rect l="0" t="0" r="0" b="0"/>
              <a:pathLst>
                <a:path w="40380" h="395072">
                  <a:moveTo>
                    <a:pt x="9129" y="37905"/>
                  </a:moveTo>
                  <a:lnTo>
                    <a:pt x="9129" y="37905"/>
                  </a:lnTo>
                  <a:lnTo>
                    <a:pt x="14186" y="32849"/>
                  </a:lnTo>
                  <a:lnTo>
                    <a:pt x="16668" y="24722"/>
                  </a:lnTo>
                  <a:lnTo>
                    <a:pt x="18830" y="15112"/>
                  </a:lnTo>
                  <a:lnTo>
                    <a:pt x="27753" y="464"/>
                  </a:lnTo>
                  <a:lnTo>
                    <a:pt x="38166" y="0"/>
                  </a:lnTo>
                  <a:lnTo>
                    <a:pt x="40129" y="994"/>
                  </a:lnTo>
                  <a:lnTo>
                    <a:pt x="40379" y="2714"/>
                  </a:lnTo>
                  <a:lnTo>
                    <a:pt x="38893" y="7448"/>
                  </a:lnTo>
                  <a:lnTo>
                    <a:pt x="36677" y="51010"/>
                  </a:lnTo>
                  <a:lnTo>
                    <a:pt x="22518" y="95286"/>
                  </a:lnTo>
                  <a:lnTo>
                    <a:pt x="19163" y="139705"/>
                  </a:lnTo>
                  <a:lnTo>
                    <a:pt x="12208" y="180193"/>
                  </a:lnTo>
                  <a:lnTo>
                    <a:pt x="9737" y="221586"/>
                  </a:lnTo>
                  <a:lnTo>
                    <a:pt x="9249" y="265158"/>
                  </a:lnTo>
                  <a:lnTo>
                    <a:pt x="1606" y="311130"/>
                  </a:lnTo>
                  <a:lnTo>
                    <a:pt x="0" y="338937"/>
                  </a:lnTo>
                  <a:lnTo>
                    <a:pt x="8747" y="386552"/>
                  </a:lnTo>
                  <a:lnTo>
                    <a:pt x="14072" y="394267"/>
                  </a:lnTo>
                  <a:lnTo>
                    <a:pt x="15600" y="395071"/>
                  </a:lnTo>
                  <a:lnTo>
                    <a:pt x="16618" y="394549"/>
                  </a:lnTo>
                  <a:lnTo>
                    <a:pt x="18807" y="391147"/>
                  </a:lnTo>
                  <a:lnTo>
                    <a:pt x="24932" y="383281"/>
                  </a:lnTo>
                  <a:lnTo>
                    <a:pt x="28275" y="374248"/>
                  </a:lnTo>
                  <a:lnTo>
                    <a:pt x="34440" y="363810"/>
                  </a:lnTo>
                  <a:lnTo>
                    <a:pt x="37704" y="3331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SMARTInkShape-1098"/>
            <p:cNvSpPr/>
            <p:nvPr>
              <p:custDataLst>
                <p:tags r:id="rId36"/>
              </p:custDataLst>
            </p:nvPr>
          </p:nvSpPr>
          <p:spPr>
            <a:xfrm>
              <a:off x="3267075" y="1478271"/>
              <a:ext cx="123826" cy="169390"/>
            </a:xfrm>
            <a:custGeom>
              <a:avLst/>
              <a:gdLst/>
              <a:ahLst/>
              <a:cxnLst/>
              <a:rect l="0" t="0" r="0" b="0"/>
              <a:pathLst>
                <a:path w="123826" h="169390">
                  <a:moveTo>
                    <a:pt x="0" y="45729"/>
                  </a:moveTo>
                  <a:lnTo>
                    <a:pt x="0" y="45729"/>
                  </a:lnTo>
                  <a:lnTo>
                    <a:pt x="16402" y="45729"/>
                  </a:lnTo>
                  <a:lnTo>
                    <a:pt x="17285" y="46787"/>
                  </a:lnTo>
                  <a:lnTo>
                    <a:pt x="18527" y="53333"/>
                  </a:lnTo>
                  <a:lnTo>
                    <a:pt x="19048" y="100765"/>
                  </a:lnTo>
                  <a:lnTo>
                    <a:pt x="19050" y="147252"/>
                  </a:lnTo>
                  <a:lnTo>
                    <a:pt x="19050" y="169389"/>
                  </a:lnTo>
                  <a:lnTo>
                    <a:pt x="20108" y="128050"/>
                  </a:lnTo>
                  <a:lnTo>
                    <a:pt x="26589" y="110164"/>
                  </a:lnTo>
                  <a:lnTo>
                    <a:pt x="30809" y="92690"/>
                  </a:lnTo>
                  <a:lnTo>
                    <a:pt x="35940" y="74107"/>
                  </a:lnTo>
                  <a:lnTo>
                    <a:pt x="40282" y="55196"/>
                  </a:lnTo>
                  <a:lnTo>
                    <a:pt x="48272" y="39009"/>
                  </a:lnTo>
                  <a:lnTo>
                    <a:pt x="73395" y="7702"/>
                  </a:lnTo>
                  <a:lnTo>
                    <a:pt x="74330" y="4503"/>
                  </a:lnTo>
                  <a:lnTo>
                    <a:pt x="76012" y="2370"/>
                  </a:lnTo>
                  <a:lnTo>
                    <a:pt x="80702" y="0"/>
                  </a:lnTo>
                  <a:lnTo>
                    <a:pt x="83435" y="426"/>
                  </a:lnTo>
                  <a:lnTo>
                    <a:pt x="92337" y="6083"/>
                  </a:lnTo>
                  <a:lnTo>
                    <a:pt x="98541" y="11528"/>
                  </a:lnTo>
                  <a:lnTo>
                    <a:pt x="102005" y="17476"/>
                  </a:lnTo>
                  <a:lnTo>
                    <a:pt x="104602" y="23647"/>
                  </a:lnTo>
                  <a:lnTo>
                    <a:pt x="110956" y="33071"/>
                  </a:lnTo>
                  <a:lnTo>
                    <a:pt x="113309" y="43625"/>
                  </a:lnTo>
                  <a:lnTo>
                    <a:pt x="114283" y="91194"/>
                  </a:lnTo>
                  <a:lnTo>
                    <a:pt x="114289" y="95089"/>
                  </a:lnTo>
                  <a:lnTo>
                    <a:pt x="117117" y="102239"/>
                  </a:lnTo>
                  <a:lnTo>
                    <a:pt x="120844" y="108945"/>
                  </a:lnTo>
                  <a:lnTo>
                    <a:pt x="123236" y="121873"/>
                  </a:lnTo>
                  <a:lnTo>
                    <a:pt x="123825" y="1409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SMARTInkShape-1099"/>
            <p:cNvSpPr/>
            <p:nvPr>
              <p:custDataLst>
                <p:tags r:id="rId37"/>
              </p:custDataLst>
            </p:nvPr>
          </p:nvSpPr>
          <p:spPr>
            <a:xfrm>
              <a:off x="3095790" y="1505380"/>
              <a:ext cx="132653" cy="131432"/>
            </a:xfrm>
            <a:custGeom>
              <a:avLst/>
              <a:gdLst/>
              <a:ahLst/>
              <a:cxnLst/>
              <a:rect l="0" t="0" r="0" b="0"/>
              <a:pathLst>
                <a:path w="132653" h="131432">
                  <a:moveTo>
                    <a:pt x="123660" y="28145"/>
                  </a:moveTo>
                  <a:lnTo>
                    <a:pt x="123660" y="28145"/>
                  </a:lnTo>
                  <a:lnTo>
                    <a:pt x="123660" y="23089"/>
                  </a:lnTo>
                  <a:lnTo>
                    <a:pt x="122602" y="21599"/>
                  </a:lnTo>
                  <a:lnTo>
                    <a:pt x="120838" y="20606"/>
                  </a:lnTo>
                  <a:lnTo>
                    <a:pt x="118604" y="19944"/>
                  </a:lnTo>
                  <a:lnTo>
                    <a:pt x="90799" y="2833"/>
                  </a:lnTo>
                  <a:lnTo>
                    <a:pt x="73131" y="0"/>
                  </a:lnTo>
                  <a:lnTo>
                    <a:pt x="42009" y="9296"/>
                  </a:lnTo>
                  <a:lnTo>
                    <a:pt x="28588" y="16465"/>
                  </a:lnTo>
                  <a:lnTo>
                    <a:pt x="25354" y="17183"/>
                  </a:lnTo>
                  <a:lnTo>
                    <a:pt x="15745" y="23251"/>
                  </a:lnTo>
                  <a:lnTo>
                    <a:pt x="6195" y="36808"/>
                  </a:lnTo>
                  <a:lnTo>
                    <a:pt x="1719" y="49174"/>
                  </a:lnTo>
                  <a:lnTo>
                    <a:pt x="0" y="69315"/>
                  </a:lnTo>
                  <a:lnTo>
                    <a:pt x="2731" y="75723"/>
                  </a:lnTo>
                  <a:lnTo>
                    <a:pt x="6414" y="82099"/>
                  </a:lnTo>
                  <a:lnTo>
                    <a:pt x="9545" y="91639"/>
                  </a:lnTo>
                  <a:lnTo>
                    <a:pt x="22502" y="107519"/>
                  </a:lnTo>
                  <a:lnTo>
                    <a:pt x="36772" y="117045"/>
                  </a:lnTo>
                  <a:lnTo>
                    <a:pt x="73880" y="130686"/>
                  </a:lnTo>
                  <a:lnTo>
                    <a:pt x="77773" y="131431"/>
                  </a:lnTo>
                  <a:lnTo>
                    <a:pt x="81428" y="130869"/>
                  </a:lnTo>
                  <a:lnTo>
                    <a:pt x="97718" y="125185"/>
                  </a:lnTo>
                  <a:lnTo>
                    <a:pt x="103191" y="124588"/>
                  </a:lnTo>
                  <a:lnTo>
                    <a:pt x="106839" y="123132"/>
                  </a:lnTo>
                  <a:lnTo>
                    <a:pt x="109271" y="121103"/>
                  </a:lnTo>
                  <a:lnTo>
                    <a:pt x="131385" y="96662"/>
                  </a:lnTo>
                  <a:lnTo>
                    <a:pt x="132652" y="85253"/>
                  </a:lnTo>
                  <a:lnTo>
                    <a:pt x="130126" y="77162"/>
                  </a:lnTo>
                  <a:lnTo>
                    <a:pt x="126534" y="70039"/>
                  </a:lnTo>
                  <a:lnTo>
                    <a:pt x="123453" y="60078"/>
                  </a:lnTo>
                  <a:lnTo>
                    <a:pt x="107234" y="37681"/>
                  </a:lnTo>
                  <a:lnTo>
                    <a:pt x="106359" y="34502"/>
                  </a:lnTo>
                  <a:lnTo>
                    <a:pt x="104718" y="32383"/>
                  </a:lnTo>
                  <a:lnTo>
                    <a:pt x="87014" y="19993"/>
                  </a:lnTo>
                  <a:lnTo>
                    <a:pt x="95085" y="281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SMARTInkShape-1100"/>
            <p:cNvSpPr/>
            <p:nvPr>
              <p:custDataLst>
                <p:tags r:id="rId38"/>
              </p:custDataLst>
            </p:nvPr>
          </p:nvSpPr>
          <p:spPr>
            <a:xfrm>
              <a:off x="2905978" y="1285913"/>
              <a:ext cx="218223" cy="379459"/>
            </a:xfrm>
            <a:custGeom>
              <a:avLst/>
              <a:gdLst/>
              <a:ahLst/>
              <a:cxnLst/>
              <a:rect l="0" t="0" r="0" b="0"/>
              <a:pathLst>
                <a:path w="218223" h="379459">
                  <a:moveTo>
                    <a:pt x="218222" y="38062"/>
                  </a:moveTo>
                  <a:lnTo>
                    <a:pt x="218222" y="38062"/>
                  </a:lnTo>
                  <a:lnTo>
                    <a:pt x="218222" y="15672"/>
                  </a:lnTo>
                  <a:lnTo>
                    <a:pt x="217164" y="13610"/>
                  </a:lnTo>
                  <a:lnTo>
                    <a:pt x="215400" y="12236"/>
                  </a:lnTo>
                  <a:lnTo>
                    <a:pt x="213166" y="11319"/>
                  </a:lnTo>
                  <a:lnTo>
                    <a:pt x="211676" y="9650"/>
                  </a:lnTo>
                  <a:lnTo>
                    <a:pt x="210021" y="4974"/>
                  </a:lnTo>
                  <a:lnTo>
                    <a:pt x="207463" y="3303"/>
                  </a:lnTo>
                  <a:lnTo>
                    <a:pt x="190431" y="255"/>
                  </a:lnTo>
                  <a:lnTo>
                    <a:pt x="171576" y="0"/>
                  </a:lnTo>
                  <a:lnTo>
                    <a:pt x="154071" y="5030"/>
                  </a:lnTo>
                  <a:lnTo>
                    <a:pt x="144555" y="13150"/>
                  </a:lnTo>
                  <a:lnTo>
                    <a:pt x="135739" y="22757"/>
                  </a:lnTo>
                  <a:lnTo>
                    <a:pt x="94215" y="57796"/>
                  </a:lnTo>
                  <a:lnTo>
                    <a:pt x="68961" y="87703"/>
                  </a:lnTo>
                  <a:lnTo>
                    <a:pt x="44781" y="133577"/>
                  </a:lnTo>
                  <a:lnTo>
                    <a:pt x="22364" y="180972"/>
                  </a:lnTo>
                  <a:lnTo>
                    <a:pt x="5628" y="228567"/>
                  </a:lnTo>
                  <a:lnTo>
                    <a:pt x="0" y="268648"/>
                  </a:lnTo>
                  <a:lnTo>
                    <a:pt x="585" y="285537"/>
                  </a:lnTo>
                  <a:lnTo>
                    <a:pt x="15427" y="326693"/>
                  </a:lnTo>
                  <a:lnTo>
                    <a:pt x="30950" y="353642"/>
                  </a:lnTo>
                  <a:lnTo>
                    <a:pt x="45494" y="364518"/>
                  </a:lnTo>
                  <a:lnTo>
                    <a:pt x="88158" y="377578"/>
                  </a:lnTo>
                  <a:lnTo>
                    <a:pt x="100797" y="379458"/>
                  </a:lnTo>
                  <a:lnTo>
                    <a:pt x="119812" y="375460"/>
                  </a:lnTo>
                  <a:lnTo>
                    <a:pt x="161072" y="3619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7" name="SMARTInkShape-Group237"/>
          <p:cNvGrpSpPr/>
          <p:nvPr/>
        </p:nvGrpSpPr>
        <p:grpSpPr>
          <a:xfrm>
            <a:off x="4676775" y="139023"/>
            <a:ext cx="455723" cy="356278"/>
            <a:chOff x="4676775" y="139023"/>
            <a:chExt cx="455723" cy="356278"/>
          </a:xfrm>
        </p:grpSpPr>
        <p:sp>
          <p:nvSpPr>
            <p:cNvPr id="494" name="SMARTInkShape-1101"/>
            <p:cNvSpPr/>
            <p:nvPr>
              <p:custDataLst>
                <p:tags r:id="rId24"/>
              </p:custDataLst>
            </p:nvPr>
          </p:nvSpPr>
          <p:spPr>
            <a:xfrm>
              <a:off x="5076825" y="295276"/>
              <a:ext cx="55673" cy="200025"/>
            </a:xfrm>
            <a:custGeom>
              <a:avLst/>
              <a:gdLst/>
              <a:ahLst/>
              <a:cxnLst/>
              <a:rect l="0" t="0" r="0" b="0"/>
              <a:pathLst>
                <a:path w="55673" h="200025">
                  <a:moveTo>
                    <a:pt x="47625" y="57149"/>
                  </a:moveTo>
                  <a:lnTo>
                    <a:pt x="47625" y="57149"/>
                  </a:lnTo>
                  <a:lnTo>
                    <a:pt x="47625" y="24968"/>
                  </a:lnTo>
                  <a:lnTo>
                    <a:pt x="44803" y="18857"/>
                  </a:lnTo>
                  <a:lnTo>
                    <a:pt x="39424" y="11368"/>
                  </a:lnTo>
                  <a:lnTo>
                    <a:pt x="35866" y="10343"/>
                  </a:lnTo>
                  <a:lnTo>
                    <a:pt x="33436" y="10070"/>
                  </a:lnTo>
                  <a:lnTo>
                    <a:pt x="31815" y="8830"/>
                  </a:lnTo>
                  <a:lnTo>
                    <a:pt x="29002" y="1371"/>
                  </a:lnTo>
                  <a:lnTo>
                    <a:pt x="25943" y="609"/>
                  </a:lnTo>
                  <a:lnTo>
                    <a:pt x="4871" y="0"/>
                  </a:lnTo>
                  <a:lnTo>
                    <a:pt x="3247" y="1058"/>
                  </a:lnTo>
                  <a:lnTo>
                    <a:pt x="2165" y="2822"/>
                  </a:lnTo>
                  <a:lnTo>
                    <a:pt x="427" y="8200"/>
                  </a:lnTo>
                  <a:lnTo>
                    <a:pt x="7595" y="19711"/>
                  </a:lnTo>
                  <a:lnTo>
                    <a:pt x="8238" y="22665"/>
                  </a:lnTo>
                  <a:lnTo>
                    <a:pt x="17613" y="36256"/>
                  </a:lnTo>
                  <a:lnTo>
                    <a:pt x="23681" y="42609"/>
                  </a:lnTo>
                  <a:lnTo>
                    <a:pt x="26400" y="51040"/>
                  </a:lnTo>
                  <a:lnTo>
                    <a:pt x="28666" y="60784"/>
                  </a:lnTo>
                  <a:lnTo>
                    <a:pt x="38745" y="75663"/>
                  </a:lnTo>
                  <a:lnTo>
                    <a:pt x="41705" y="79016"/>
                  </a:lnTo>
                  <a:lnTo>
                    <a:pt x="44994" y="88387"/>
                  </a:lnTo>
                  <a:lnTo>
                    <a:pt x="47515" y="98549"/>
                  </a:lnTo>
                  <a:lnTo>
                    <a:pt x="54933" y="113697"/>
                  </a:lnTo>
                  <a:lnTo>
                    <a:pt x="55672" y="117072"/>
                  </a:lnTo>
                  <a:lnTo>
                    <a:pt x="55107" y="120381"/>
                  </a:lnTo>
                  <a:lnTo>
                    <a:pt x="50312" y="131153"/>
                  </a:lnTo>
                  <a:lnTo>
                    <a:pt x="42923" y="159296"/>
                  </a:lnTo>
                  <a:lnTo>
                    <a:pt x="31448" y="176653"/>
                  </a:lnTo>
                  <a:lnTo>
                    <a:pt x="25266" y="183639"/>
                  </a:lnTo>
                  <a:lnTo>
                    <a:pt x="18991" y="187450"/>
                  </a:lnTo>
                  <a:lnTo>
                    <a:pt x="12674" y="190202"/>
                  </a:lnTo>
                  <a:lnTo>
                    <a:pt x="0" y="2000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SMARTInkShape-1102"/>
            <p:cNvSpPr/>
            <p:nvPr>
              <p:custDataLst>
                <p:tags r:id="rId25"/>
              </p:custDataLst>
            </p:nvPr>
          </p:nvSpPr>
          <p:spPr>
            <a:xfrm>
              <a:off x="4848225" y="139023"/>
              <a:ext cx="152401" cy="247007"/>
            </a:xfrm>
            <a:custGeom>
              <a:avLst/>
              <a:gdLst/>
              <a:ahLst/>
              <a:cxnLst/>
              <a:rect l="0" t="0" r="0" b="0"/>
              <a:pathLst>
                <a:path w="152401" h="247007">
                  <a:moveTo>
                    <a:pt x="0" y="80052"/>
                  </a:moveTo>
                  <a:lnTo>
                    <a:pt x="0" y="80052"/>
                  </a:lnTo>
                  <a:lnTo>
                    <a:pt x="5057" y="74996"/>
                  </a:lnTo>
                  <a:lnTo>
                    <a:pt x="7539" y="69691"/>
                  </a:lnTo>
                  <a:lnTo>
                    <a:pt x="9133" y="62718"/>
                  </a:lnTo>
                  <a:lnTo>
                    <a:pt x="18931" y="51606"/>
                  </a:lnTo>
                  <a:lnTo>
                    <a:pt x="19014" y="61628"/>
                  </a:lnTo>
                  <a:lnTo>
                    <a:pt x="21856" y="69394"/>
                  </a:lnTo>
                  <a:lnTo>
                    <a:pt x="25589" y="76374"/>
                  </a:lnTo>
                  <a:lnTo>
                    <a:pt x="43686" y="121686"/>
                  </a:lnTo>
                  <a:lnTo>
                    <a:pt x="57756" y="165798"/>
                  </a:lnTo>
                  <a:lnTo>
                    <a:pt x="76028" y="210032"/>
                  </a:lnTo>
                  <a:lnTo>
                    <a:pt x="85792" y="236751"/>
                  </a:lnTo>
                  <a:lnTo>
                    <a:pt x="87887" y="238493"/>
                  </a:lnTo>
                  <a:lnTo>
                    <a:pt x="90342" y="239654"/>
                  </a:lnTo>
                  <a:lnTo>
                    <a:pt x="91977" y="241487"/>
                  </a:lnTo>
                  <a:lnTo>
                    <a:pt x="93795" y="246345"/>
                  </a:lnTo>
                  <a:lnTo>
                    <a:pt x="95338" y="247006"/>
                  </a:lnTo>
                  <a:lnTo>
                    <a:pt x="97425" y="246388"/>
                  </a:lnTo>
                  <a:lnTo>
                    <a:pt x="99875" y="244918"/>
                  </a:lnTo>
                  <a:lnTo>
                    <a:pt x="101509" y="242879"/>
                  </a:lnTo>
                  <a:lnTo>
                    <a:pt x="103324" y="237792"/>
                  </a:lnTo>
                  <a:lnTo>
                    <a:pt x="105547" y="225902"/>
                  </a:lnTo>
                  <a:lnTo>
                    <a:pt x="109705" y="219663"/>
                  </a:lnTo>
                  <a:lnTo>
                    <a:pt x="118953" y="174179"/>
                  </a:lnTo>
                  <a:lnTo>
                    <a:pt x="130723" y="127529"/>
                  </a:lnTo>
                  <a:lnTo>
                    <a:pt x="139550" y="81091"/>
                  </a:lnTo>
                  <a:lnTo>
                    <a:pt x="148070" y="39147"/>
                  </a:lnTo>
                  <a:lnTo>
                    <a:pt x="143768" y="12132"/>
                  </a:lnTo>
                  <a:lnTo>
                    <a:pt x="146095" y="4710"/>
                  </a:lnTo>
                  <a:lnTo>
                    <a:pt x="148196" y="1249"/>
                  </a:lnTo>
                  <a:lnTo>
                    <a:pt x="149597" y="0"/>
                  </a:lnTo>
                  <a:lnTo>
                    <a:pt x="150532" y="226"/>
                  </a:lnTo>
                  <a:lnTo>
                    <a:pt x="151154" y="1434"/>
                  </a:lnTo>
                  <a:lnTo>
                    <a:pt x="152400" y="133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SMARTInkShape-1103"/>
            <p:cNvSpPr/>
            <p:nvPr>
              <p:custDataLst>
                <p:tags r:id="rId26"/>
              </p:custDataLst>
            </p:nvPr>
          </p:nvSpPr>
          <p:spPr>
            <a:xfrm>
              <a:off x="4676775" y="143056"/>
              <a:ext cx="123826" cy="266520"/>
            </a:xfrm>
            <a:custGeom>
              <a:avLst/>
              <a:gdLst/>
              <a:ahLst/>
              <a:cxnLst/>
              <a:rect l="0" t="0" r="0" b="0"/>
              <a:pathLst>
                <a:path w="123826" h="266520">
                  <a:moveTo>
                    <a:pt x="0" y="47444"/>
                  </a:moveTo>
                  <a:lnTo>
                    <a:pt x="0" y="47444"/>
                  </a:lnTo>
                  <a:lnTo>
                    <a:pt x="0" y="60701"/>
                  </a:lnTo>
                  <a:lnTo>
                    <a:pt x="2822" y="66742"/>
                  </a:lnTo>
                  <a:lnTo>
                    <a:pt x="6546" y="72954"/>
                  </a:lnTo>
                  <a:lnTo>
                    <a:pt x="8936" y="85566"/>
                  </a:lnTo>
                  <a:lnTo>
                    <a:pt x="9502" y="127192"/>
                  </a:lnTo>
                  <a:lnTo>
                    <a:pt x="9524" y="171291"/>
                  </a:lnTo>
                  <a:lnTo>
                    <a:pt x="10583" y="208510"/>
                  </a:lnTo>
                  <a:lnTo>
                    <a:pt x="14582" y="218865"/>
                  </a:lnTo>
                  <a:lnTo>
                    <a:pt x="14241" y="229817"/>
                  </a:lnTo>
                  <a:lnTo>
                    <a:pt x="12669" y="235701"/>
                  </a:lnTo>
                  <a:lnTo>
                    <a:pt x="12680" y="240682"/>
                  </a:lnTo>
                  <a:lnTo>
                    <a:pt x="15634" y="252749"/>
                  </a:lnTo>
                  <a:lnTo>
                    <a:pt x="9614" y="266341"/>
                  </a:lnTo>
                  <a:lnTo>
                    <a:pt x="9525" y="222898"/>
                  </a:lnTo>
                  <a:lnTo>
                    <a:pt x="9525" y="177330"/>
                  </a:lnTo>
                  <a:lnTo>
                    <a:pt x="12347" y="139188"/>
                  </a:lnTo>
                  <a:lnTo>
                    <a:pt x="24713" y="92883"/>
                  </a:lnTo>
                  <a:lnTo>
                    <a:pt x="33123" y="52213"/>
                  </a:lnTo>
                  <a:lnTo>
                    <a:pt x="47806" y="21901"/>
                  </a:lnTo>
                  <a:lnTo>
                    <a:pt x="55114" y="13867"/>
                  </a:lnTo>
                  <a:lnTo>
                    <a:pt x="70070" y="4452"/>
                  </a:lnTo>
                  <a:lnTo>
                    <a:pt x="83454" y="429"/>
                  </a:lnTo>
                  <a:lnTo>
                    <a:pt x="95165" y="0"/>
                  </a:lnTo>
                  <a:lnTo>
                    <a:pt x="98368" y="998"/>
                  </a:lnTo>
                  <a:lnTo>
                    <a:pt x="100504" y="2722"/>
                  </a:lnTo>
                  <a:lnTo>
                    <a:pt x="111939" y="19124"/>
                  </a:lnTo>
                  <a:lnTo>
                    <a:pt x="114309" y="25332"/>
                  </a:lnTo>
                  <a:lnTo>
                    <a:pt x="120535" y="35836"/>
                  </a:lnTo>
                  <a:lnTo>
                    <a:pt x="122363" y="46165"/>
                  </a:lnTo>
                  <a:lnTo>
                    <a:pt x="114038" y="82284"/>
                  </a:lnTo>
                  <a:lnTo>
                    <a:pt x="104096" y="102382"/>
                  </a:lnTo>
                  <a:lnTo>
                    <a:pt x="73013" y="136306"/>
                  </a:lnTo>
                  <a:lnTo>
                    <a:pt x="66670" y="139855"/>
                  </a:lnTo>
                  <a:lnTo>
                    <a:pt x="53974" y="142133"/>
                  </a:lnTo>
                  <a:lnTo>
                    <a:pt x="20505" y="142694"/>
                  </a:lnTo>
                  <a:lnTo>
                    <a:pt x="20020" y="143752"/>
                  </a:lnTo>
                  <a:lnTo>
                    <a:pt x="19178" y="150895"/>
                  </a:lnTo>
                  <a:lnTo>
                    <a:pt x="20194" y="151336"/>
                  </a:lnTo>
                  <a:lnTo>
                    <a:pt x="24145" y="151827"/>
                  </a:lnTo>
                  <a:lnTo>
                    <a:pt x="25621" y="153016"/>
                  </a:lnTo>
                  <a:lnTo>
                    <a:pt x="35941" y="171501"/>
                  </a:lnTo>
                  <a:lnTo>
                    <a:pt x="36660" y="174599"/>
                  </a:lnTo>
                  <a:lnTo>
                    <a:pt x="42730" y="184015"/>
                  </a:lnTo>
                  <a:lnTo>
                    <a:pt x="80933" y="226434"/>
                  </a:lnTo>
                  <a:lnTo>
                    <a:pt x="84654" y="233887"/>
                  </a:lnTo>
                  <a:lnTo>
                    <a:pt x="98702" y="250528"/>
                  </a:lnTo>
                  <a:lnTo>
                    <a:pt x="104898" y="254120"/>
                  </a:lnTo>
                  <a:lnTo>
                    <a:pt x="111180" y="256775"/>
                  </a:lnTo>
                  <a:lnTo>
                    <a:pt x="123825" y="2665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8" name="SMARTInkShape-Group238"/>
          <p:cNvGrpSpPr/>
          <p:nvPr/>
        </p:nvGrpSpPr>
        <p:grpSpPr>
          <a:xfrm>
            <a:off x="2914660" y="133742"/>
            <a:ext cx="1133466" cy="389656"/>
            <a:chOff x="2914660" y="133742"/>
            <a:chExt cx="1133466" cy="389656"/>
          </a:xfrm>
        </p:grpSpPr>
        <p:sp>
          <p:nvSpPr>
            <p:cNvPr id="498" name="SMARTInkShape-1104"/>
            <p:cNvSpPr/>
            <p:nvPr>
              <p:custDataLst>
                <p:tags r:id="rId14"/>
              </p:custDataLst>
            </p:nvPr>
          </p:nvSpPr>
          <p:spPr>
            <a:xfrm>
              <a:off x="3905299" y="295313"/>
              <a:ext cx="142827" cy="123701"/>
            </a:xfrm>
            <a:custGeom>
              <a:avLst/>
              <a:gdLst/>
              <a:ahLst/>
              <a:cxnLst/>
              <a:rect l="0" t="0" r="0" b="0"/>
              <a:pathLst>
                <a:path w="142827" h="123701">
                  <a:moveTo>
                    <a:pt x="19001" y="28537"/>
                  </a:moveTo>
                  <a:lnTo>
                    <a:pt x="19001" y="28537"/>
                  </a:lnTo>
                  <a:lnTo>
                    <a:pt x="19001" y="46253"/>
                  </a:lnTo>
                  <a:lnTo>
                    <a:pt x="20059" y="46698"/>
                  </a:lnTo>
                  <a:lnTo>
                    <a:pt x="24058" y="47192"/>
                  </a:lnTo>
                  <a:lnTo>
                    <a:pt x="25547" y="46265"/>
                  </a:lnTo>
                  <a:lnTo>
                    <a:pt x="26540" y="44589"/>
                  </a:lnTo>
                  <a:lnTo>
                    <a:pt x="27202" y="42413"/>
                  </a:lnTo>
                  <a:lnTo>
                    <a:pt x="28702" y="40963"/>
                  </a:lnTo>
                  <a:lnTo>
                    <a:pt x="33190" y="39351"/>
                  </a:lnTo>
                  <a:lnTo>
                    <a:pt x="45825" y="38175"/>
                  </a:lnTo>
                  <a:lnTo>
                    <a:pt x="54834" y="31538"/>
                  </a:lnTo>
                  <a:lnTo>
                    <a:pt x="63720" y="28368"/>
                  </a:lnTo>
                  <a:lnTo>
                    <a:pt x="69921" y="23876"/>
                  </a:lnTo>
                  <a:lnTo>
                    <a:pt x="73382" y="18351"/>
                  </a:lnTo>
                  <a:lnTo>
                    <a:pt x="75786" y="9596"/>
                  </a:lnTo>
                  <a:lnTo>
                    <a:pt x="76137" y="400"/>
                  </a:lnTo>
                  <a:lnTo>
                    <a:pt x="62892" y="0"/>
                  </a:lnTo>
                  <a:lnTo>
                    <a:pt x="56853" y="2801"/>
                  </a:lnTo>
                  <a:lnTo>
                    <a:pt x="15825" y="41252"/>
                  </a:lnTo>
                  <a:lnTo>
                    <a:pt x="4184" y="60486"/>
                  </a:lnTo>
                  <a:lnTo>
                    <a:pt x="787" y="75574"/>
                  </a:lnTo>
                  <a:lnTo>
                    <a:pt x="0" y="98353"/>
                  </a:lnTo>
                  <a:lnTo>
                    <a:pt x="2100" y="101539"/>
                  </a:lnTo>
                  <a:lnTo>
                    <a:pt x="10078" y="107902"/>
                  </a:lnTo>
                  <a:lnTo>
                    <a:pt x="17858" y="111435"/>
                  </a:lnTo>
                  <a:lnTo>
                    <a:pt x="24843" y="114064"/>
                  </a:lnTo>
                  <a:lnTo>
                    <a:pt x="34725" y="120436"/>
                  </a:lnTo>
                  <a:lnTo>
                    <a:pt x="41159" y="122298"/>
                  </a:lnTo>
                  <a:lnTo>
                    <a:pt x="88336" y="123700"/>
                  </a:lnTo>
                  <a:lnTo>
                    <a:pt x="116971" y="120948"/>
                  </a:lnTo>
                  <a:lnTo>
                    <a:pt x="142826" y="1142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SMARTInkShape-1105"/>
            <p:cNvSpPr/>
            <p:nvPr>
              <p:custDataLst>
                <p:tags r:id="rId15"/>
              </p:custDataLst>
            </p:nvPr>
          </p:nvSpPr>
          <p:spPr>
            <a:xfrm>
              <a:off x="3790964" y="304800"/>
              <a:ext cx="95237" cy="28576"/>
            </a:xfrm>
            <a:custGeom>
              <a:avLst/>
              <a:gdLst/>
              <a:ahLst/>
              <a:cxnLst/>
              <a:rect l="0" t="0" r="0" b="0"/>
              <a:pathLst>
                <a:path w="95237" h="28576">
                  <a:moveTo>
                    <a:pt x="38086" y="28575"/>
                  </a:moveTo>
                  <a:lnTo>
                    <a:pt x="38086" y="28575"/>
                  </a:lnTo>
                  <a:lnTo>
                    <a:pt x="33029" y="23518"/>
                  </a:lnTo>
                  <a:lnTo>
                    <a:pt x="27725" y="21036"/>
                  </a:lnTo>
                  <a:lnTo>
                    <a:pt x="24829" y="20374"/>
                  </a:lnTo>
                  <a:lnTo>
                    <a:pt x="22898" y="20991"/>
                  </a:lnTo>
                  <a:lnTo>
                    <a:pt x="21611" y="22461"/>
                  </a:lnTo>
                  <a:lnTo>
                    <a:pt x="20753" y="24499"/>
                  </a:lnTo>
                  <a:lnTo>
                    <a:pt x="19122" y="25858"/>
                  </a:lnTo>
                  <a:lnTo>
                    <a:pt x="14488" y="27367"/>
                  </a:lnTo>
                  <a:lnTo>
                    <a:pt x="0" y="28574"/>
                  </a:lnTo>
                  <a:lnTo>
                    <a:pt x="13245" y="28575"/>
                  </a:lnTo>
                  <a:lnTo>
                    <a:pt x="15175" y="27517"/>
                  </a:lnTo>
                  <a:lnTo>
                    <a:pt x="16462" y="25753"/>
                  </a:lnTo>
                  <a:lnTo>
                    <a:pt x="17320" y="23518"/>
                  </a:lnTo>
                  <a:lnTo>
                    <a:pt x="18950" y="22029"/>
                  </a:lnTo>
                  <a:lnTo>
                    <a:pt x="29171" y="16816"/>
                  </a:lnTo>
                  <a:lnTo>
                    <a:pt x="32143" y="14386"/>
                  </a:lnTo>
                  <a:lnTo>
                    <a:pt x="41089" y="11685"/>
                  </a:lnTo>
                  <a:lnTo>
                    <a:pt x="62627" y="8751"/>
                  </a:lnTo>
                  <a:lnTo>
                    <a:pt x="73815" y="3063"/>
                  </a:lnTo>
                  <a:lnTo>
                    <a:pt x="9523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SMARTInkShape-1106"/>
            <p:cNvSpPr/>
            <p:nvPr>
              <p:custDataLst>
                <p:tags r:id="rId16"/>
              </p:custDataLst>
            </p:nvPr>
          </p:nvSpPr>
          <p:spPr>
            <a:xfrm>
              <a:off x="3829226" y="133742"/>
              <a:ext cx="28400" cy="321527"/>
            </a:xfrm>
            <a:custGeom>
              <a:avLst/>
              <a:gdLst/>
              <a:ahLst/>
              <a:cxnLst/>
              <a:rect l="0" t="0" r="0" b="0"/>
              <a:pathLst>
                <a:path w="28400" h="321527">
                  <a:moveTo>
                    <a:pt x="28399" y="9133"/>
                  </a:moveTo>
                  <a:lnTo>
                    <a:pt x="28399" y="9133"/>
                  </a:lnTo>
                  <a:lnTo>
                    <a:pt x="28399" y="0"/>
                  </a:lnTo>
                  <a:lnTo>
                    <a:pt x="23342" y="4781"/>
                  </a:lnTo>
                  <a:lnTo>
                    <a:pt x="20860" y="10021"/>
                  </a:lnTo>
                  <a:lnTo>
                    <a:pt x="10309" y="51873"/>
                  </a:lnTo>
                  <a:lnTo>
                    <a:pt x="8375" y="98244"/>
                  </a:lnTo>
                  <a:lnTo>
                    <a:pt x="1159" y="142929"/>
                  </a:lnTo>
                  <a:lnTo>
                    <a:pt x="0" y="187345"/>
                  </a:lnTo>
                  <a:lnTo>
                    <a:pt x="905" y="228040"/>
                  </a:lnTo>
                  <a:lnTo>
                    <a:pt x="8762" y="275637"/>
                  </a:lnTo>
                  <a:lnTo>
                    <a:pt x="9339" y="316939"/>
                  </a:lnTo>
                  <a:lnTo>
                    <a:pt x="10400" y="319112"/>
                  </a:lnTo>
                  <a:lnTo>
                    <a:pt x="12167" y="320561"/>
                  </a:lnTo>
                  <a:lnTo>
                    <a:pt x="14402" y="321526"/>
                  </a:lnTo>
                  <a:lnTo>
                    <a:pt x="15893" y="321112"/>
                  </a:lnTo>
                  <a:lnTo>
                    <a:pt x="16887" y="319777"/>
                  </a:lnTo>
                  <a:lnTo>
                    <a:pt x="18285" y="312842"/>
                  </a:lnTo>
                  <a:lnTo>
                    <a:pt x="18874" y="2948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SMARTInkShape-1107"/>
            <p:cNvSpPr/>
            <p:nvPr>
              <p:custDataLst>
                <p:tags r:id="rId17"/>
              </p:custDataLst>
            </p:nvPr>
          </p:nvSpPr>
          <p:spPr>
            <a:xfrm>
              <a:off x="3648075" y="295437"/>
              <a:ext cx="85726" cy="152221"/>
            </a:xfrm>
            <a:custGeom>
              <a:avLst/>
              <a:gdLst/>
              <a:ahLst/>
              <a:cxnLst/>
              <a:rect l="0" t="0" r="0" b="0"/>
              <a:pathLst>
                <a:path w="85726" h="152221">
                  <a:moveTo>
                    <a:pt x="0" y="37938"/>
                  </a:moveTo>
                  <a:lnTo>
                    <a:pt x="0" y="37938"/>
                  </a:lnTo>
                  <a:lnTo>
                    <a:pt x="0" y="61925"/>
                  </a:lnTo>
                  <a:lnTo>
                    <a:pt x="1058" y="63454"/>
                  </a:lnTo>
                  <a:lnTo>
                    <a:pt x="2822" y="64474"/>
                  </a:lnTo>
                  <a:lnTo>
                    <a:pt x="9132" y="66394"/>
                  </a:lnTo>
                  <a:lnTo>
                    <a:pt x="23704" y="66510"/>
                  </a:lnTo>
                  <a:lnTo>
                    <a:pt x="25328" y="65453"/>
                  </a:lnTo>
                  <a:lnTo>
                    <a:pt x="26410" y="63689"/>
                  </a:lnTo>
                  <a:lnTo>
                    <a:pt x="27131" y="61456"/>
                  </a:lnTo>
                  <a:lnTo>
                    <a:pt x="28671" y="59966"/>
                  </a:lnTo>
                  <a:lnTo>
                    <a:pt x="38746" y="54754"/>
                  </a:lnTo>
                  <a:lnTo>
                    <a:pt x="41706" y="52324"/>
                  </a:lnTo>
                  <a:lnTo>
                    <a:pt x="44994" y="46801"/>
                  </a:lnTo>
                  <a:lnTo>
                    <a:pt x="47514" y="40819"/>
                  </a:lnTo>
                  <a:lnTo>
                    <a:pt x="55672" y="30256"/>
                  </a:lnTo>
                  <a:lnTo>
                    <a:pt x="56712" y="23903"/>
                  </a:lnTo>
                  <a:lnTo>
                    <a:pt x="57139" y="1685"/>
                  </a:lnTo>
                  <a:lnTo>
                    <a:pt x="56084" y="1069"/>
                  </a:lnTo>
                  <a:lnTo>
                    <a:pt x="43891" y="0"/>
                  </a:lnTo>
                  <a:lnTo>
                    <a:pt x="41961" y="1004"/>
                  </a:lnTo>
                  <a:lnTo>
                    <a:pt x="40674" y="2732"/>
                  </a:lnTo>
                  <a:lnTo>
                    <a:pt x="38186" y="7474"/>
                  </a:lnTo>
                  <a:lnTo>
                    <a:pt x="23012" y="25351"/>
                  </a:lnTo>
                  <a:lnTo>
                    <a:pt x="11004" y="58843"/>
                  </a:lnTo>
                  <a:lnTo>
                    <a:pt x="9564" y="106037"/>
                  </a:lnTo>
                  <a:lnTo>
                    <a:pt x="10586" y="136457"/>
                  </a:lnTo>
                  <a:lnTo>
                    <a:pt x="14582" y="144518"/>
                  </a:lnTo>
                  <a:lnTo>
                    <a:pt x="17130" y="147092"/>
                  </a:lnTo>
                  <a:lnTo>
                    <a:pt x="22783" y="149951"/>
                  </a:lnTo>
                  <a:lnTo>
                    <a:pt x="36268" y="152037"/>
                  </a:lnTo>
                  <a:lnTo>
                    <a:pt x="59398" y="152220"/>
                  </a:lnTo>
                  <a:lnTo>
                    <a:pt x="66263" y="149408"/>
                  </a:lnTo>
                  <a:lnTo>
                    <a:pt x="69575" y="147176"/>
                  </a:lnTo>
                  <a:lnTo>
                    <a:pt x="85725" y="1236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SMARTInkShape-1108"/>
            <p:cNvSpPr/>
            <p:nvPr>
              <p:custDataLst>
                <p:tags r:id="rId18"/>
              </p:custDataLst>
            </p:nvPr>
          </p:nvSpPr>
          <p:spPr>
            <a:xfrm>
              <a:off x="3486276" y="295275"/>
              <a:ext cx="114175" cy="180408"/>
            </a:xfrm>
            <a:custGeom>
              <a:avLst/>
              <a:gdLst/>
              <a:ahLst/>
              <a:cxnLst/>
              <a:rect l="0" t="0" r="0" b="0"/>
              <a:pathLst>
                <a:path w="114175" h="180408">
                  <a:moveTo>
                    <a:pt x="18924" y="38100"/>
                  </a:moveTo>
                  <a:lnTo>
                    <a:pt x="18924" y="38100"/>
                  </a:lnTo>
                  <a:lnTo>
                    <a:pt x="18924" y="28967"/>
                  </a:lnTo>
                  <a:lnTo>
                    <a:pt x="0" y="28575"/>
                  </a:lnTo>
                  <a:lnTo>
                    <a:pt x="8086" y="28575"/>
                  </a:lnTo>
                  <a:lnTo>
                    <a:pt x="16744" y="35121"/>
                  </a:lnTo>
                  <a:lnTo>
                    <a:pt x="25569" y="38276"/>
                  </a:lnTo>
                  <a:lnTo>
                    <a:pt x="34886" y="44384"/>
                  </a:lnTo>
                  <a:lnTo>
                    <a:pt x="44350" y="47723"/>
                  </a:lnTo>
                  <a:lnTo>
                    <a:pt x="77926" y="69978"/>
                  </a:lnTo>
                  <a:lnTo>
                    <a:pt x="82189" y="79079"/>
                  </a:lnTo>
                  <a:lnTo>
                    <a:pt x="89982" y="102169"/>
                  </a:lnTo>
                  <a:lnTo>
                    <a:pt x="101986" y="123064"/>
                  </a:lnTo>
                  <a:lnTo>
                    <a:pt x="104298" y="146146"/>
                  </a:lnTo>
                  <a:lnTo>
                    <a:pt x="104493" y="154206"/>
                  </a:lnTo>
                  <a:lnTo>
                    <a:pt x="101757" y="161317"/>
                  </a:lnTo>
                  <a:lnTo>
                    <a:pt x="86106" y="180407"/>
                  </a:lnTo>
                  <a:lnTo>
                    <a:pt x="72386" y="167668"/>
                  </a:lnTo>
                  <a:lnTo>
                    <a:pt x="69143" y="161655"/>
                  </a:lnTo>
                  <a:lnTo>
                    <a:pt x="57680" y="114045"/>
                  </a:lnTo>
                  <a:lnTo>
                    <a:pt x="57063" y="69835"/>
                  </a:lnTo>
                  <a:lnTo>
                    <a:pt x="64636" y="44447"/>
                  </a:lnTo>
                  <a:lnTo>
                    <a:pt x="76323" y="21872"/>
                  </a:lnTo>
                  <a:lnTo>
                    <a:pt x="82534" y="15012"/>
                  </a:lnTo>
                  <a:lnTo>
                    <a:pt x="88823" y="11964"/>
                  </a:lnTo>
                  <a:lnTo>
                    <a:pt x="101484" y="8948"/>
                  </a:lnTo>
                  <a:lnTo>
                    <a:pt x="11417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SMARTInkShape-1109"/>
            <p:cNvSpPr/>
            <p:nvPr>
              <p:custDataLst>
                <p:tags r:id="rId19"/>
              </p:custDataLst>
            </p:nvPr>
          </p:nvSpPr>
          <p:spPr>
            <a:xfrm>
              <a:off x="3343333" y="295310"/>
              <a:ext cx="104718" cy="180772"/>
            </a:xfrm>
            <a:custGeom>
              <a:avLst/>
              <a:gdLst/>
              <a:ahLst/>
              <a:cxnLst/>
              <a:rect l="0" t="0" r="0" b="0"/>
              <a:pathLst>
                <a:path w="104718" h="180772">
                  <a:moveTo>
                    <a:pt x="57092" y="28540"/>
                  </a:moveTo>
                  <a:lnTo>
                    <a:pt x="57092" y="28540"/>
                  </a:lnTo>
                  <a:lnTo>
                    <a:pt x="57092" y="20339"/>
                  </a:lnTo>
                  <a:lnTo>
                    <a:pt x="58150" y="19898"/>
                  </a:lnTo>
                  <a:lnTo>
                    <a:pt x="62149" y="19407"/>
                  </a:lnTo>
                  <a:lnTo>
                    <a:pt x="62580" y="18218"/>
                  </a:lnTo>
                  <a:lnTo>
                    <a:pt x="57174" y="9609"/>
                  </a:lnTo>
                  <a:lnTo>
                    <a:pt x="57099" y="1299"/>
                  </a:lnTo>
                  <a:lnTo>
                    <a:pt x="56038" y="855"/>
                  </a:lnTo>
                  <a:lnTo>
                    <a:pt x="42903" y="0"/>
                  </a:lnTo>
                  <a:lnTo>
                    <a:pt x="41283" y="1046"/>
                  </a:lnTo>
                  <a:lnTo>
                    <a:pt x="40202" y="2803"/>
                  </a:lnTo>
                  <a:lnTo>
                    <a:pt x="39482" y="5032"/>
                  </a:lnTo>
                  <a:lnTo>
                    <a:pt x="37944" y="6518"/>
                  </a:lnTo>
                  <a:lnTo>
                    <a:pt x="27870" y="11725"/>
                  </a:lnTo>
                  <a:lnTo>
                    <a:pt x="15689" y="22632"/>
                  </a:lnTo>
                  <a:lnTo>
                    <a:pt x="12232" y="31558"/>
                  </a:lnTo>
                  <a:lnTo>
                    <a:pt x="1428" y="73167"/>
                  </a:lnTo>
                  <a:lnTo>
                    <a:pt x="0" y="116258"/>
                  </a:lnTo>
                  <a:lnTo>
                    <a:pt x="1026" y="127851"/>
                  </a:lnTo>
                  <a:lnTo>
                    <a:pt x="8146" y="153775"/>
                  </a:lnTo>
                  <a:lnTo>
                    <a:pt x="14524" y="161106"/>
                  </a:lnTo>
                  <a:lnTo>
                    <a:pt x="34279" y="176603"/>
                  </a:lnTo>
                  <a:lnTo>
                    <a:pt x="40955" y="179013"/>
                  </a:lnTo>
                  <a:lnTo>
                    <a:pt x="68445" y="180771"/>
                  </a:lnTo>
                  <a:lnTo>
                    <a:pt x="83974" y="175833"/>
                  </a:lnTo>
                  <a:lnTo>
                    <a:pt x="104717" y="1618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SMARTInkShape-1110"/>
            <p:cNvSpPr/>
            <p:nvPr>
              <p:custDataLst>
                <p:tags r:id="rId20"/>
              </p:custDataLst>
            </p:nvPr>
          </p:nvSpPr>
          <p:spPr>
            <a:xfrm>
              <a:off x="3190875" y="295275"/>
              <a:ext cx="66630" cy="190501"/>
            </a:xfrm>
            <a:custGeom>
              <a:avLst/>
              <a:gdLst/>
              <a:ahLst/>
              <a:cxnLst/>
              <a:rect l="0" t="0" r="0" b="0"/>
              <a:pathLst>
                <a:path w="66630" h="190501">
                  <a:moveTo>
                    <a:pt x="47625" y="0"/>
                  </a:moveTo>
                  <a:lnTo>
                    <a:pt x="47625" y="0"/>
                  </a:lnTo>
                  <a:lnTo>
                    <a:pt x="47625" y="8201"/>
                  </a:lnTo>
                  <a:lnTo>
                    <a:pt x="46567" y="8642"/>
                  </a:lnTo>
                  <a:lnTo>
                    <a:pt x="30757" y="10560"/>
                  </a:lnTo>
                  <a:lnTo>
                    <a:pt x="20801" y="17723"/>
                  </a:lnTo>
                  <a:lnTo>
                    <a:pt x="11002" y="18933"/>
                  </a:lnTo>
                  <a:lnTo>
                    <a:pt x="4906" y="19015"/>
                  </a:lnTo>
                  <a:lnTo>
                    <a:pt x="3271" y="20085"/>
                  </a:lnTo>
                  <a:lnTo>
                    <a:pt x="2180" y="21857"/>
                  </a:lnTo>
                  <a:lnTo>
                    <a:pt x="287" y="28749"/>
                  </a:lnTo>
                  <a:lnTo>
                    <a:pt x="4" y="51231"/>
                  </a:lnTo>
                  <a:lnTo>
                    <a:pt x="2824" y="57342"/>
                  </a:lnTo>
                  <a:lnTo>
                    <a:pt x="5058" y="60453"/>
                  </a:lnTo>
                  <a:lnTo>
                    <a:pt x="10362" y="63910"/>
                  </a:lnTo>
                  <a:lnTo>
                    <a:pt x="13258" y="64831"/>
                  </a:lnTo>
                  <a:lnTo>
                    <a:pt x="15189" y="66504"/>
                  </a:lnTo>
                  <a:lnTo>
                    <a:pt x="17334" y="71185"/>
                  </a:lnTo>
                  <a:lnTo>
                    <a:pt x="23932" y="76793"/>
                  </a:lnTo>
                  <a:lnTo>
                    <a:pt x="40358" y="89017"/>
                  </a:lnTo>
                  <a:lnTo>
                    <a:pt x="44395" y="95302"/>
                  </a:lnTo>
                  <a:lnTo>
                    <a:pt x="47248" y="101623"/>
                  </a:lnTo>
                  <a:lnTo>
                    <a:pt x="64017" y="123826"/>
                  </a:lnTo>
                  <a:lnTo>
                    <a:pt x="66150" y="136525"/>
                  </a:lnTo>
                  <a:lnTo>
                    <a:pt x="66629" y="163776"/>
                  </a:lnTo>
                  <a:lnTo>
                    <a:pt x="64527" y="167392"/>
                  </a:lnTo>
                  <a:lnTo>
                    <a:pt x="41783" y="186189"/>
                  </a:lnTo>
                  <a:lnTo>
                    <a:pt x="35151" y="188584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SMARTInkShape-1111"/>
            <p:cNvSpPr/>
            <p:nvPr>
              <p:custDataLst>
                <p:tags r:id="rId21"/>
              </p:custDataLst>
            </p:nvPr>
          </p:nvSpPr>
          <p:spPr>
            <a:xfrm>
              <a:off x="3114675" y="257175"/>
              <a:ext cx="19051" cy="104776"/>
            </a:xfrm>
            <a:custGeom>
              <a:avLst/>
              <a:gdLst/>
              <a:ahLst/>
              <a:cxnLst/>
              <a:rect l="0" t="0" r="0" b="0"/>
              <a:pathLst>
                <a:path w="19051" h="104776">
                  <a:moveTo>
                    <a:pt x="19050" y="104775"/>
                  </a:moveTo>
                  <a:lnTo>
                    <a:pt x="19050" y="104775"/>
                  </a:lnTo>
                  <a:lnTo>
                    <a:pt x="17992" y="89566"/>
                  </a:lnTo>
                  <a:lnTo>
                    <a:pt x="7292" y="47478"/>
                  </a:lnTo>
                  <a:lnTo>
                    <a:pt x="1440" y="2725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SMARTInkShape-1112"/>
            <p:cNvSpPr/>
            <p:nvPr>
              <p:custDataLst>
                <p:tags r:id="rId22"/>
              </p:custDataLst>
            </p:nvPr>
          </p:nvSpPr>
          <p:spPr>
            <a:xfrm>
              <a:off x="3143250" y="381000"/>
              <a:ext cx="1" cy="57151"/>
            </a:xfrm>
            <a:custGeom>
              <a:avLst/>
              <a:gdLst/>
              <a:ahLst/>
              <a:cxnLst/>
              <a:rect l="0" t="0" r="0" b="0"/>
              <a:pathLst>
                <a:path w="1" h="57151">
                  <a:moveTo>
                    <a:pt x="0" y="0"/>
                  </a:moveTo>
                  <a:lnTo>
                    <a:pt x="0" y="0"/>
                  </a:lnTo>
                  <a:lnTo>
                    <a:pt x="0" y="47454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SMARTInkShape-1113"/>
            <p:cNvSpPr/>
            <p:nvPr>
              <p:custDataLst>
                <p:tags r:id="rId23"/>
              </p:custDataLst>
            </p:nvPr>
          </p:nvSpPr>
          <p:spPr>
            <a:xfrm>
              <a:off x="2914660" y="139114"/>
              <a:ext cx="132889" cy="384284"/>
            </a:xfrm>
            <a:custGeom>
              <a:avLst/>
              <a:gdLst/>
              <a:ahLst/>
              <a:cxnLst/>
              <a:rect l="0" t="0" r="0" b="0"/>
              <a:pathLst>
                <a:path w="132889" h="384284">
                  <a:moveTo>
                    <a:pt x="9515" y="127586"/>
                  </a:moveTo>
                  <a:lnTo>
                    <a:pt x="9515" y="127586"/>
                  </a:lnTo>
                  <a:lnTo>
                    <a:pt x="9515" y="122529"/>
                  </a:lnTo>
                  <a:lnTo>
                    <a:pt x="6693" y="117225"/>
                  </a:lnTo>
                  <a:lnTo>
                    <a:pt x="25" y="108581"/>
                  </a:lnTo>
                  <a:lnTo>
                    <a:pt x="0" y="113606"/>
                  </a:lnTo>
                  <a:lnTo>
                    <a:pt x="2817" y="118903"/>
                  </a:lnTo>
                  <a:lnTo>
                    <a:pt x="6538" y="124785"/>
                  </a:lnTo>
                  <a:lnTo>
                    <a:pt x="8633" y="135105"/>
                  </a:lnTo>
                  <a:lnTo>
                    <a:pt x="10312" y="151098"/>
                  </a:lnTo>
                  <a:lnTo>
                    <a:pt x="17682" y="181730"/>
                  </a:lnTo>
                  <a:lnTo>
                    <a:pt x="21683" y="223695"/>
                  </a:lnTo>
                  <a:lnTo>
                    <a:pt x="34205" y="264028"/>
                  </a:lnTo>
                  <a:lnTo>
                    <a:pt x="37749" y="310753"/>
                  </a:lnTo>
                  <a:lnTo>
                    <a:pt x="38077" y="357441"/>
                  </a:lnTo>
                  <a:lnTo>
                    <a:pt x="38090" y="373697"/>
                  </a:lnTo>
                  <a:lnTo>
                    <a:pt x="37032" y="341037"/>
                  </a:lnTo>
                  <a:lnTo>
                    <a:pt x="24833" y="298295"/>
                  </a:lnTo>
                  <a:lnTo>
                    <a:pt x="20184" y="259731"/>
                  </a:lnTo>
                  <a:lnTo>
                    <a:pt x="16444" y="212446"/>
                  </a:lnTo>
                  <a:lnTo>
                    <a:pt x="10883" y="167397"/>
                  </a:lnTo>
                  <a:lnTo>
                    <a:pt x="9635" y="121944"/>
                  </a:lnTo>
                  <a:lnTo>
                    <a:pt x="9526" y="78142"/>
                  </a:lnTo>
                  <a:lnTo>
                    <a:pt x="17056" y="34919"/>
                  </a:lnTo>
                  <a:lnTo>
                    <a:pt x="17717" y="27708"/>
                  </a:lnTo>
                  <a:lnTo>
                    <a:pt x="20275" y="21842"/>
                  </a:lnTo>
                  <a:lnTo>
                    <a:pt x="33944" y="4824"/>
                  </a:lnTo>
                  <a:lnTo>
                    <a:pt x="35326" y="1295"/>
                  </a:lnTo>
                  <a:lnTo>
                    <a:pt x="38364" y="0"/>
                  </a:lnTo>
                  <a:lnTo>
                    <a:pt x="47384" y="1384"/>
                  </a:lnTo>
                  <a:lnTo>
                    <a:pt x="59306" y="8113"/>
                  </a:lnTo>
                  <a:lnTo>
                    <a:pt x="72816" y="27473"/>
                  </a:lnTo>
                  <a:lnTo>
                    <a:pt x="93106" y="71821"/>
                  </a:lnTo>
                  <a:lnTo>
                    <a:pt x="116139" y="118243"/>
                  </a:lnTo>
                  <a:lnTo>
                    <a:pt x="123357" y="162743"/>
                  </a:lnTo>
                  <a:lnTo>
                    <a:pt x="131054" y="203205"/>
                  </a:lnTo>
                  <a:lnTo>
                    <a:pt x="132888" y="241771"/>
                  </a:lnTo>
                  <a:lnTo>
                    <a:pt x="125646" y="278905"/>
                  </a:lnTo>
                  <a:lnTo>
                    <a:pt x="107822" y="326375"/>
                  </a:lnTo>
                  <a:lnTo>
                    <a:pt x="82536" y="364121"/>
                  </a:lnTo>
                  <a:lnTo>
                    <a:pt x="78304" y="367826"/>
                  </a:lnTo>
                  <a:lnTo>
                    <a:pt x="41687" y="383148"/>
                  </a:lnTo>
                  <a:lnTo>
                    <a:pt x="29043" y="384283"/>
                  </a:lnTo>
                  <a:lnTo>
                    <a:pt x="20664" y="381726"/>
                  </a:lnTo>
                  <a:lnTo>
                    <a:pt x="11717" y="376518"/>
                  </a:lnTo>
                  <a:lnTo>
                    <a:pt x="10983" y="375032"/>
                  </a:lnTo>
                  <a:lnTo>
                    <a:pt x="9572" y="361080"/>
                  </a:lnTo>
                  <a:lnTo>
                    <a:pt x="12362" y="355539"/>
                  </a:lnTo>
                  <a:lnTo>
                    <a:pt x="14588" y="352580"/>
                  </a:lnTo>
                  <a:lnTo>
                    <a:pt x="22706" y="349292"/>
                  </a:lnTo>
                  <a:lnTo>
                    <a:pt x="38090" y="3466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9" name="SMARTInkShape-1114"/>
          <p:cNvSpPr/>
          <p:nvPr>
            <p:custDataLst>
              <p:tags r:id="rId10"/>
            </p:custDataLst>
          </p:nvPr>
        </p:nvSpPr>
        <p:spPr>
          <a:xfrm>
            <a:off x="2133894" y="323970"/>
            <a:ext cx="323557" cy="1376569"/>
          </a:xfrm>
          <a:custGeom>
            <a:avLst/>
            <a:gdLst/>
            <a:ahLst/>
            <a:cxnLst/>
            <a:rect l="0" t="0" r="0" b="0"/>
            <a:pathLst>
              <a:path w="323557" h="1376569">
                <a:moveTo>
                  <a:pt x="228306" y="57030"/>
                </a:moveTo>
                <a:lnTo>
                  <a:pt x="228306" y="57030"/>
                </a:lnTo>
                <a:lnTo>
                  <a:pt x="228306" y="20797"/>
                </a:lnTo>
                <a:lnTo>
                  <a:pt x="220105" y="10893"/>
                </a:lnTo>
                <a:lnTo>
                  <a:pt x="216547" y="10066"/>
                </a:lnTo>
                <a:lnTo>
                  <a:pt x="214117" y="9846"/>
                </a:lnTo>
                <a:lnTo>
                  <a:pt x="212497" y="8641"/>
                </a:lnTo>
                <a:lnTo>
                  <a:pt x="210696" y="4479"/>
                </a:lnTo>
                <a:lnTo>
                  <a:pt x="209158" y="2946"/>
                </a:lnTo>
                <a:lnTo>
                  <a:pt x="201181" y="284"/>
                </a:lnTo>
                <a:lnTo>
                  <a:pt x="195104" y="0"/>
                </a:lnTo>
                <a:lnTo>
                  <a:pt x="181544" y="4972"/>
                </a:lnTo>
                <a:lnTo>
                  <a:pt x="162163" y="19182"/>
                </a:lnTo>
                <a:lnTo>
                  <a:pt x="131236" y="46226"/>
                </a:lnTo>
                <a:lnTo>
                  <a:pt x="102248" y="88891"/>
                </a:lnTo>
                <a:lnTo>
                  <a:pt x="89050" y="133436"/>
                </a:lnTo>
                <a:lnTo>
                  <a:pt x="85643" y="180681"/>
                </a:lnTo>
                <a:lnTo>
                  <a:pt x="86584" y="193478"/>
                </a:lnTo>
                <a:lnTo>
                  <a:pt x="98701" y="225295"/>
                </a:lnTo>
                <a:lnTo>
                  <a:pt x="135578" y="269754"/>
                </a:lnTo>
                <a:lnTo>
                  <a:pt x="171768" y="314205"/>
                </a:lnTo>
                <a:lnTo>
                  <a:pt x="183070" y="327963"/>
                </a:lnTo>
                <a:lnTo>
                  <a:pt x="211221" y="373647"/>
                </a:lnTo>
                <a:lnTo>
                  <a:pt x="224663" y="419099"/>
                </a:lnTo>
                <a:lnTo>
                  <a:pt x="227826" y="458559"/>
                </a:lnTo>
                <a:lnTo>
                  <a:pt x="217882" y="504900"/>
                </a:lnTo>
                <a:lnTo>
                  <a:pt x="201729" y="552356"/>
                </a:lnTo>
                <a:lnTo>
                  <a:pt x="173758" y="599958"/>
                </a:lnTo>
                <a:lnTo>
                  <a:pt x="142506" y="647581"/>
                </a:lnTo>
                <a:lnTo>
                  <a:pt x="117367" y="695205"/>
                </a:lnTo>
                <a:lnTo>
                  <a:pt x="93269" y="737773"/>
                </a:lnTo>
                <a:lnTo>
                  <a:pt x="76102" y="778696"/>
                </a:lnTo>
                <a:lnTo>
                  <a:pt x="61115" y="813444"/>
                </a:lnTo>
                <a:lnTo>
                  <a:pt x="56172" y="859397"/>
                </a:lnTo>
                <a:lnTo>
                  <a:pt x="51479" y="879086"/>
                </a:lnTo>
                <a:lnTo>
                  <a:pt x="56448" y="923789"/>
                </a:lnTo>
                <a:lnTo>
                  <a:pt x="56820" y="964726"/>
                </a:lnTo>
                <a:lnTo>
                  <a:pt x="56851" y="1008843"/>
                </a:lnTo>
                <a:lnTo>
                  <a:pt x="54033" y="1040164"/>
                </a:lnTo>
                <a:lnTo>
                  <a:pt x="47155" y="1086001"/>
                </a:lnTo>
                <a:lnTo>
                  <a:pt x="34190" y="1133391"/>
                </a:lnTo>
                <a:lnTo>
                  <a:pt x="18698" y="1173446"/>
                </a:lnTo>
                <a:lnTo>
                  <a:pt x="12036" y="1200620"/>
                </a:lnTo>
                <a:lnTo>
                  <a:pt x="3054" y="1246674"/>
                </a:lnTo>
                <a:lnTo>
                  <a:pt x="0" y="1289624"/>
                </a:lnTo>
                <a:lnTo>
                  <a:pt x="851" y="1313360"/>
                </a:lnTo>
                <a:lnTo>
                  <a:pt x="4801" y="1323777"/>
                </a:lnTo>
                <a:lnTo>
                  <a:pt x="30300" y="1353995"/>
                </a:lnTo>
                <a:lnTo>
                  <a:pt x="45695" y="1364653"/>
                </a:lnTo>
                <a:lnTo>
                  <a:pt x="86470" y="1373403"/>
                </a:lnTo>
                <a:lnTo>
                  <a:pt x="104942" y="1376568"/>
                </a:lnTo>
                <a:lnTo>
                  <a:pt x="152167" y="1372359"/>
                </a:lnTo>
                <a:lnTo>
                  <a:pt x="197822" y="1364049"/>
                </a:lnTo>
                <a:lnTo>
                  <a:pt x="235031" y="1355285"/>
                </a:lnTo>
                <a:lnTo>
                  <a:pt x="272867" y="1344927"/>
                </a:lnTo>
                <a:lnTo>
                  <a:pt x="323556" y="132385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3" name="SMARTInkShape-Group240"/>
          <p:cNvGrpSpPr/>
          <p:nvPr/>
        </p:nvGrpSpPr>
        <p:grpSpPr>
          <a:xfrm>
            <a:off x="800100" y="576293"/>
            <a:ext cx="713936" cy="412377"/>
            <a:chOff x="800100" y="576293"/>
            <a:chExt cx="713936" cy="412377"/>
          </a:xfrm>
        </p:grpSpPr>
        <p:sp>
          <p:nvSpPr>
            <p:cNvPr id="510" name="SMARTInkShape-1115"/>
            <p:cNvSpPr/>
            <p:nvPr>
              <p:custDataLst>
                <p:tags r:id="rId11"/>
              </p:custDataLst>
            </p:nvPr>
          </p:nvSpPr>
          <p:spPr>
            <a:xfrm>
              <a:off x="1438275" y="733552"/>
              <a:ext cx="75761" cy="209424"/>
            </a:xfrm>
            <a:custGeom>
              <a:avLst/>
              <a:gdLst/>
              <a:ahLst/>
              <a:cxnLst/>
              <a:rect l="0" t="0" r="0" b="0"/>
              <a:pathLst>
                <a:path w="75761" h="209424">
                  <a:moveTo>
                    <a:pt x="66675" y="47498"/>
                  </a:moveTo>
                  <a:lnTo>
                    <a:pt x="66675" y="47498"/>
                  </a:lnTo>
                  <a:lnTo>
                    <a:pt x="66675" y="25108"/>
                  </a:lnTo>
                  <a:lnTo>
                    <a:pt x="65617" y="23046"/>
                  </a:lnTo>
                  <a:lnTo>
                    <a:pt x="63853" y="21672"/>
                  </a:lnTo>
                  <a:lnTo>
                    <a:pt x="58474" y="19466"/>
                  </a:lnTo>
                  <a:lnTo>
                    <a:pt x="60561" y="16342"/>
                  </a:lnTo>
                  <a:lnTo>
                    <a:pt x="62599" y="14027"/>
                  </a:lnTo>
                  <a:lnTo>
                    <a:pt x="62899" y="12484"/>
                  </a:lnTo>
                  <a:lnTo>
                    <a:pt x="62041" y="11456"/>
                  </a:lnTo>
                  <a:lnTo>
                    <a:pt x="60411" y="10770"/>
                  </a:lnTo>
                  <a:lnTo>
                    <a:pt x="59324" y="9254"/>
                  </a:lnTo>
                  <a:lnTo>
                    <a:pt x="58116" y="4748"/>
                  </a:lnTo>
                  <a:lnTo>
                    <a:pt x="56736" y="3123"/>
                  </a:lnTo>
                  <a:lnTo>
                    <a:pt x="49034" y="301"/>
                  </a:lnTo>
                  <a:lnTo>
                    <a:pt x="42986" y="0"/>
                  </a:lnTo>
                  <a:lnTo>
                    <a:pt x="41357" y="1016"/>
                  </a:lnTo>
                  <a:lnTo>
                    <a:pt x="40271" y="2752"/>
                  </a:lnTo>
                  <a:lnTo>
                    <a:pt x="39548" y="4967"/>
                  </a:lnTo>
                  <a:lnTo>
                    <a:pt x="38007" y="6444"/>
                  </a:lnTo>
                  <a:lnTo>
                    <a:pt x="33472" y="8085"/>
                  </a:lnTo>
                  <a:lnTo>
                    <a:pt x="31840" y="9581"/>
                  </a:lnTo>
                  <a:lnTo>
                    <a:pt x="30026" y="14066"/>
                  </a:lnTo>
                  <a:lnTo>
                    <a:pt x="28484" y="15685"/>
                  </a:lnTo>
                  <a:lnTo>
                    <a:pt x="23949" y="17484"/>
                  </a:lnTo>
                  <a:lnTo>
                    <a:pt x="22316" y="19022"/>
                  </a:lnTo>
                  <a:lnTo>
                    <a:pt x="20501" y="23553"/>
                  </a:lnTo>
                  <a:lnTo>
                    <a:pt x="19480" y="32054"/>
                  </a:lnTo>
                  <a:lnTo>
                    <a:pt x="18278" y="34027"/>
                  </a:lnTo>
                  <a:lnTo>
                    <a:pt x="16419" y="35342"/>
                  </a:lnTo>
                  <a:lnTo>
                    <a:pt x="14121" y="36219"/>
                  </a:lnTo>
                  <a:lnTo>
                    <a:pt x="12589" y="37862"/>
                  </a:lnTo>
                  <a:lnTo>
                    <a:pt x="10887" y="42510"/>
                  </a:lnTo>
                  <a:lnTo>
                    <a:pt x="11491" y="45231"/>
                  </a:lnTo>
                  <a:lnTo>
                    <a:pt x="17243" y="57202"/>
                  </a:lnTo>
                  <a:lnTo>
                    <a:pt x="18693" y="69758"/>
                  </a:lnTo>
                  <a:lnTo>
                    <a:pt x="19870" y="71863"/>
                  </a:lnTo>
                  <a:lnTo>
                    <a:pt x="21714" y="73267"/>
                  </a:lnTo>
                  <a:lnTo>
                    <a:pt x="24001" y="74202"/>
                  </a:lnTo>
                  <a:lnTo>
                    <a:pt x="25525" y="75884"/>
                  </a:lnTo>
                  <a:lnTo>
                    <a:pt x="30795" y="86188"/>
                  </a:lnTo>
                  <a:lnTo>
                    <a:pt x="34853" y="92210"/>
                  </a:lnTo>
                  <a:lnTo>
                    <a:pt x="36657" y="98414"/>
                  </a:lnTo>
                  <a:lnTo>
                    <a:pt x="38196" y="100492"/>
                  </a:lnTo>
                  <a:lnTo>
                    <a:pt x="40281" y="101878"/>
                  </a:lnTo>
                  <a:lnTo>
                    <a:pt x="45419" y="104475"/>
                  </a:lnTo>
                  <a:lnTo>
                    <a:pt x="60452" y="117743"/>
                  </a:lnTo>
                  <a:lnTo>
                    <a:pt x="63910" y="123874"/>
                  </a:lnTo>
                  <a:lnTo>
                    <a:pt x="66504" y="130126"/>
                  </a:lnTo>
                  <a:lnTo>
                    <a:pt x="72857" y="139596"/>
                  </a:lnTo>
                  <a:lnTo>
                    <a:pt x="75209" y="149105"/>
                  </a:lnTo>
                  <a:lnTo>
                    <a:pt x="75760" y="155451"/>
                  </a:lnTo>
                  <a:lnTo>
                    <a:pt x="73182" y="161799"/>
                  </a:lnTo>
                  <a:lnTo>
                    <a:pt x="69567" y="168149"/>
                  </a:lnTo>
                  <a:lnTo>
                    <a:pt x="66474" y="177673"/>
                  </a:lnTo>
                  <a:lnTo>
                    <a:pt x="53530" y="193548"/>
                  </a:lnTo>
                  <a:lnTo>
                    <a:pt x="47427" y="197076"/>
                  </a:lnTo>
                  <a:lnTo>
                    <a:pt x="10108" y="208761"/>
                  </a:lnTo>
                  <a:lnTo>
                    <a:pt x="0" y="2094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SMARTInkShape-1116"/>
            <p:cNvSpPr/>
            <p:nvPr>
              <p:custDataLst>
                <p:tags r:id="rId12"/>
              </p:custDataLst>
            </p:nvPr>
          </p:nvSpPr>
          <p:spPr>
            <a:xfrm>
              <a:off x="1162050" y="576293"/>
              <a:ext cx="171451" cy="328013"/>
            </a:xfrm>
            <a:custGeom>
              <a:avLst/>
              <a:gdLst/>
              <a:ahLst/>
              <a:cxnLst/>
              <a:rect l="0" t="0" r="0" b="0"/>
              <a:pathLst>
                <a:path w="171451" h="328013">
                  <a:moveTo>
                    <a:pt x="0" y="90457"/>
                  </a:moveTo>
                  <a:lnTo>
                    <a:pt x="0" y="90457"/>
                  </a:lnTo>
                  <a:lnTo>
                    <a:pt x="0" y="81048"/>
                  </a:lnTo>
                  <a:lnTo>
                    <a:pt x="8201" y="97344"/>
                  </a:lnTo>
                  <a:lnTo>
                    <a:pt x="10322" y="107065"/>
                  </a:lnTo>
                  <a:lnTo>
                    <a:pt x="24690" y="131992"/>
                  </a:lnTo>
                  <a:lnTo>
                    <a:pt x="29541" y="144627"/>
                  </a:lnTo>
                  <a:lnTo>
                    <a:pt x="60053" y="192189"/>
                  </a:lnTo>
                  <a:lnTo>
                    <a:pt x="78986" y="223824"/>
                  </a:lnTo>
                  <a:lnTo>
                    <a:pt x="89080" y="237573"/>
                  </a:lnTo>
                  <a:lnTo>
                    <a:pt x="114125" y="282355"/>
                  </a:lnTo>
                  <a:lnTo>
                    <a:pt x="120951" y="297599"/>
                  </a:lnTo>
                  <a:lnTo>
                    <a:pt x="123606" y="305287"/>
                  </a:lnTo>
                  <a:lnTo>
                    <a:pt x="141109" y="326659"/>
                  </a:lnTo>
                  <a:lnTo>
                    <a:pt x="144912" y="327727"/>
                  </a:lnTo>
                  <a:lnTo>
                    <a:pt x="147408" y="328012"/>
                  </a:lnTo>
                  <a:lnTo>
                    <a:pt x="149072" y="327144"/>
                  </a:lnTo>
                  <a:lnTo>
                    <a:pt x="150181" y="325507"/>
                  </a:lnTo>
                  <a:lnTo>
                    <a:pt x="151743" y="318146"/>
                  </a:lnTo>
                  <a:lnTo>
                    <a:pt x="152362" y="278465"/>
                  </a:lnTo>
                  <a:lnTo>
                    <a:pt x="159934" y="233004"/>
                  </a:lnTo>
                  <a:lnTo>
                    <a:pt x="161532" y="190111"/>
                  </a:lnTo>
                  <a:lnTo>
                    <a:pt x="161808" y="153380"/>
                  </a:lnTo>
                  <a:lnTo>
                    <a:pt x="161890" y="115686"/>
                  </a:lnTo>
                  <a:lnTo>
                    <a:pt x="161918" y="73686"/>
                  </a:lnTo>
                  <a:lnTo>
                    <a:pt x="161924" y="30611"/>
                  </a:lnTo>
                  <a:lnTo>
                    <a:pt x="161925" y="8558"/>
                  </a:lnTo>
                  <a:lnTo>
                    <a:pt x="164747" y="3610"/>
                  </a:lnTo>
                  <a:lnTo>
                    <a:pt x="166982" y="809"/>
                  </a:lnTo>
                  <a:lnTo>
                    <a:pt x="168471" y="0"/>
                  </a:lnTo>
                  <a:lnTo>
                    <a:pt x="169464" y="519"/>
                  </a:lnTo>
                  <a:lnTo>
                    <a:pt x="171450" y="47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SMARTInkShape-1117"/>
            <p:cNvSpPr/>
            <p:nvPr>
              <p:custDataLst>
                <p:tags r:id="rId13"/>
              </p:custDataLst>
            </p:nvPr>
          </p:nvSpPr>
          <p:spPr>
            <a:xfrm>
              <a:off x="800100" y="582565"/>
              <a:ext cx="314326" cy="406105"/>
            </a:xfrm>
            <a:custGeom>
              <a:avLst/>
              <a:gdLst/>
              <a:ahLst/>
              <a:cxnLst/>
              <a:rect l="0" t="0" r="0" b="0"/>
              <a:pathLst>
                <a:path w="314326" h="406105">
                  <a:moveTo>
                    <a:pt x="0" y="112760"/>
                  </a:moveTo>
                  <a:lnTo>
                    <a:pt x="0" y="112760"/>
                  </a:lnTo>
                  <a:lnTo>
                    <a:pt x="5057" y="112760"/>
                  </a:lnTo>
                  <a:lnTo>
                    <a:pt x="10361" y="115582"/>
                  </a:lnTo>
                  <a:lnTo>
                    <a:pt x="13257" y="117817"/>
                  </a:lnTo>
                  <a:lnTo>
                    <a:pt x="22120" y="120299"/>
                  </a:lnTo>
                  <a:lnTo>
                    <a:pt x="32056" y="122461"/>
                  </a:lnTo>
                  <a:lnTo>
                    <a:pt x="43600" y="129628"/>
                  </a:lnTo>
                  <a:lnTo>
                    <a:pt x="88191" y="173483"/>
                  </a:lnTo>
                  <a:lnTo>
                    <a:pt x="96699" y="185962"/>
                  </a:lnTo>
                  <a:lnTo>
                    <a:pt x="102382" y="209944"/>
                  </a:lnTo>
                  <a:lnTo>
                    <a:pt x="104565" y="257129"/>
                  </a:lnTo>
                  <a:lnTo>
                    <a:pt x="107569" y="300635"/>
                  </a:lnTo>
                  <a:lnTo>
                    <a:pt x="112971" y="328142"/>
                  </a:lnTo>
                  <a:lnTo>
                    <a:pt x="114222" y="372021"/>
                  </a:lnTo>
                  <a:lnTo>
                    <a:pt x="114299" y="406104"/>
                  </a:lnTo>
                  <a:lnTo>
                    <a:pt x="114300" y="402406"/>
                  </a:lnTo>
                  <a:lnTo>
                    <a:pt x="111478" y="397419"/>
                  </a:lnTo>
                  <a:lnTo>
                    <a:pt x="107754" y="391675"/>
                  </a:lnTo>
                  <a:lnTo>
                    <a:pt x="106099" y="385595"/>
                  </a:lnTo>
                  <a:lnTo>
                    <a:pt x="104891" y="340226"/>
                  </a:lnTo>
                  <a:lnTo>
                    <a:pt x="98252" y="301978"/>
                  </a:lnTo>
                  <a:lnTo>
                    <a:pt x="95843" y="254755"/>
                  </a:lnTo>
                  <a:lnTo>
                    <a:pt x="95426" y="217274"/>
                  </a:lnTo>
                  <a:lnTo>
                    <a:pt x="95302" y="179358"/>
                  </a:lnTo>
                  <a:lnTo>
                    <a:pt x="95260" y="133676"/>
                  </a:lnTo>
                  <a:lnTo>
                    <a:pt x="101798" y="88591"/>
                  </a:lnTo>
                  <a:lnTo>
                    <a:pt x="106010" y="64206"/>
                  </a:lnTo>
                  <a:lnTo>
                    <a:pt x="132958" y="20464"/>
                  </a:lnTo>
                  <a:lnTo>
                    <a:pt x="139526" y="13531"/>
                  </a:lnTo>
                  <a:lnTo>
                    <a:pt x="161915" y="771"/>
                  </a:lnTo>
                  <a:lnTo>
                    <a:pt x="165093" y="0"/>
                  </a:lnTo>
                  <a:lnTo>
                    <a:pt x="168270" y="545"/>
                  </a:lnTo>
                  <a:lnTo>
                    <a:pt x="180974" y="6202"/>
                  </a:lnTo>
                  <a:lnTo>
                    <a:pt x="184149" y="6796"/>
                  </a:lnTo>
                  <a:lnTo>
                    <a:pt x="193675" y="12689"/>
                  </a:lnTo>
                  <a:lnTo>
                    <a:pt x="206375" y="25220"/>
                  </a:lnTo>
                  <a:lnTo>
                    <a:pt x="214842" y="40020"/>
                  </a:lnTo>
                  <a:lnTo>
                    <a:pt x="227111" y="81455"/>
                  </a:lnTo>
                  <a:lnTo>
                    <a:pt x="227247" y="106498"/>
                  </a:lnTo>
                  <a:lnTo>
                    <a:pt x="220909" y="124428"/>
                  </a:lnTo>
                  <a:lnTo>
                    <a:pt x="190477" y="169249"/>
                  </a:lnTo>
                  <a:lnTo>
                    <a:pt x="183081" y="175966"/>
                  </a:lnTo>
                  <a:lnTo>
                    <a:pt x="135510" y="208005"/>
                  </a:lnTo>
                  <a:lnTo>
                    <a:pt x="127960" y="213299"/>
                  </a:lnTo>
                  <a:lnTo>
                    <a:pt x="114490" y="219521"/>
                  </a:lnTo>
                  <a:lnTo>
                    <a:pt x="108034" y="223709"/>
                  </a:lnTo>
                  <a:lnTo>
                    <a:pt x="97143" y="226619"/>
                  </a:lnTo>
                  <a:lnTo>
                    <a:pt x="96512" y="227824"/>
                  </a:lnTo>
                  <a:lnTo>
                    <a:pt x="95299" y="241238"/>
                  </a:lnTo>
                  <a:lnTo>
                    <a:pt x="96341" y="242862"/>
                  </a:lnTo>
                  <a:lnTo>
                    <a:pt x="98094" y="243945"/>
                  </a:lnTo>
                  <a:lnTo>
                    <a:pt x="100321" y="244666"/>
                  </a:lnTo>
                  <a:lnTo>
                    <a:pt x="145131" y="274742"/>
                  </a:lnTo>
                  <a:lnTo>
                    <a:pt x="187457" y="296913"/>
                  </a:lnTo>
                  <a:lnTo>
                    <a:pt x="233638" y="324161"/>
                  </a:lnTo>
                  <a:lnTo>
                    <a:pt x="272935" y="349475"/>
                  </a:lnTo>
                  <a:lnTo>
                    <a:pt x="314325" y="3889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49125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SMARTInkShape-Group241"/>
          <p:cNvGrpSpPr/>
          <p:nvPr/>
        </p:nvGrpSpPr>
        <p:grpSpPr>
          <a:xfrm>
            <a:off x="495300" y="328000"/>
            <a:ext cx="1276351" cy="576831"/>
            <a:chOff x="495300" y="328000"/>
            <a:chExt cx="1276351" cy="576831"/>
          </a:xfrm>
        </p:grpSpPr>
        <p:sp>
          <p:nvSpPr>
            <p:cNvPr id="2" name="SMARTInkShape-1118"/>
            <p:cNvSpPr/>
            <p:nvPr>
              <p:custDataLst>
                <p:tags r:id="rId294"/>
              </p:custDataLst>
            </p:nvPr>
          </p:nvSpPr>
          <p:spPr>
            <a:xfrm>
              <a:off x="495300" y="328000"/>
              <a:ext cx="76201" cy="395849"/>
            </a:xfrm>
            <a:custGeom>
              <a:avLst/>
              <a:gdLst/>
              <a:ahLst/>
              <a:cxnLst/>
              <a:rect l="0" t="0" r="0" b="0"/>
              <a:pathLst>
                <a:path w="76201" h="395849">
                  <a:moveTo>
                    <a:pt x="0" y="110150"/>
                  </a:moveTo>
                  <a:lnTo>
                    <a:pt x="0" y="110150"/>
                  </a:lnTo>
                  <a:lnTo>
                    <a:pt x="0" y="100626"/>
                  </a:lnTo>
                  <a:lnTo>
                    <a:pt x="8201" y="108826"/>
                  </a:lnTo>
                  <a:lnTo>
                    <a:pt x="9133" y="114814"/>
                  </a:lnTo>
                  <a:lnTo>
                    <a:pt x="10322" y="116434"/>
                  </a:lnTo>
                  <a:lnTo>
                    <a:pt x="14465" y="118235"/>
                  </a:lnTo>
                  <a:lnTo>
                    <a:pt x="15994" y="120832"/>
                  </a:lnTo>
                  <a:lnTo>
                    <a:pt x="18648" y="141007"/>
                  </a:lnTo>
                  <a:lnTo>
                    <a:pt x="20029" y="162028"/>
                  </a:lnTo>
                  <a:lnTo>
                    <a:pt x="30804" y="208285"/>
                  </a:lnTo>
                  <a:lnTo>
                    <a:pt x="37139" y="246859"/>
                  </a:lnTo>
                  <a:lnTo>
                    <a:pt x="40732" y="279441"/>
                  </a:lnTo>
                  <a:lnTo>
                    <a:pt x="45583" y="302833"/>
                  </a:lnTo>
                  <a:lnTo>
                    <a:pt x="49842" y="327050"/>
                  </a:lnTo>
                  <a:lnTo>
                    <a:pt x="55706" y="349139"/>
                  </a:lnTo>
                  <a:lnTo>
                    <a:pt x="57923" y="370239"/>
                  </a:lnTo>
                  <a:lnTo>
                    <a:pt x="66664" y="395848"/>
                  </a:lnTo>
                  <a:lnTo>
                    <a:pt x="66674" y="382638"/>
                  </a:lnTo>
                  <a:lnTo>
                    <a:pt x="54916" y="335658"/>
                  </a:lnTo>
                  <a:lnTo>
                    <a:pt x="47527" y="290718"/>
                  </a:lnTo>
                  <a:lnTo>
                    <a:pt x="37453" y="250122"/>
                  </a:lnTo>
                  <a:lnTo>
                    <a:pt x="30329" y="206708"/>
                  </a:lnTo>
                  <a:lnTo>
                    <a:pt x="28806" y="160769"/>
                  </a:lnTo>
                  <a:lnTo>
                    <a:pt x="28605" y="119873"/>
                  </a:lnTo>
                  <a:lnTo>
                    <a:pt x="28578" y="78696"/>
                  </a:lnTo>
                  <a:lnTo>
                    <a:pt x="28575" y="32668"/>
                  </a:lnTo>
                  <a:lnTo>
                    <a:pt x="31397" y="25266"/>
                  </a:lnTo>
                  <a:lnTo>
                    <a:pt x="35121" y="18449"/>
                  </a:lnTo>
                  <a:lnTo>
                    <a:pt x="37708" y="7306"/>
                  </a:lnTo>
                  <a:lnTo>
                    <a:pt x="38897" y="6662"/>
                  </a:lnTo>
                  <a:lnTo>
                    <a:pt x="43040" y="5947"/>
                  </a:lnTo>
                  <a:lnTo>
                    <a:pt x="44569" y="4698"/>
                  </a:lnTo>
                  <a:lnTo>
                    <a:pt x="46267" y="488"/>
                  </a:lnTo>
                  <a:lnTo>
                    <a:pt x="47778" y="0"/>
                  </a:lnTo>
                  <a:lnTo>
                    <a:pt x="49843" y="734"/>
                  </a:lnTo>
                  <a:lnTo>
                    <a:pt x="61779" y="10160"/>
                  </a:lnTo>
                  <a:lnTo>
                    <a:pt x="64499" y="15616"/>
                  </a:lnTo>
                  <a:lnTo>
                    <a:pt x="65224" y="18552"/>
                  </a:lnTo>
                  <a:lnTo>
                    <a:pt x="74023" y="34013"/>
                  </a:lnTo>
                  <a:lnTo>
                    <a:pt x="76183" y="81401"/>
                  </a:lnTo>
                  <a:lnTo>
                    <a:pt x="76200" y="113322"/>
                  </a:lnTo>
                  <a:lnTo>
                    <a:pt x="73378" y="119674"/>
                  </a:lnTo>
                  <a:lnTo>
                    <a:pt x="58866" y="136843"/>
                  </a:lnTo>
                  <a:lnTo>
                    <a:pt x="55091" y="137889"/>
                  </a:lnTo>
                  <a:lnTo>
                    <a:pt x="52602" y="138167"/>
                  </a:lnTo>
                  <a:lnTo>
                    <a:pt x="47015" y="141300"/>
                  </a:lnTo>
                  <a:lnTo>
                    <a:pt x="41004" y="145161"/>
                  </a:lnTo>
                  <a:lnTo>
                    <a:pt x="30421" y="147843"/>
                  </a:lnTo>
                  <a:lnTo>
                    <a:pt x="19490" y="148239"/>
                  </a:lnTo>
                  <a:lnTo>
                    <a:pt x="19050" y="157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1119"/>
            <p:cNvSpPr/>
            <p:nvPr>
              <p:custDataLst>
                <p:tags r:id="rId295"/>
              </p:custDataLst>
            </p:nvPr>
          </p:nvSpPr>
          <p:spPr>
            <a:xfrm>
              <a:off x="609603" y="552450"/>
              <a:ext cx="123823" cy="123385"/>
            </a:xfrm>
            <a:custGeom>
              <a:avLst/>
              <a:gdLst/>
              <a:ahLst/>
              <a:cxnLst/>
              <a:rect l="0" t="0" r="0" b="0"/>
              <a:pathLst>
                <a:path w="123823" h="123385">
                  <a:moveTo>
                    <a:pt x="9522" y="57150"/>
                  </a:moveTo>
                  <a:lnTo>
                    <a:pt x="9522" y="57150"/>
                  </a:lnTo>
                  <a:lnTo>
                    <a:pt x="1321" y="57150"/>
                  </a:lnTo>
                  <a:lnTo>
                    <a:pt x="880" y="56092"/>
                  </a:lnTo>
                  <a:lnTo>
                    <a:pt x="0" y="38527"/>
                  </a:lnTo>
                  <a:lnTo>
                    <a:pt x="9130" y="28978"/>
                  </a:lnTo>
                  <a:lnTo>
                    <a:pt x="31902" y="28586"/>
                  </a:lnTo>
                  <a:lnTo>
                    <a:pt x="38166" y="31402"/>
                  </a:lnTo>
                  <a:lnTo>
                    <a:pt x="41318" y="33635"/>
                  </a:lnTo>
                  <a:lnTo>
                    <a:pt x="64692" y="40334"/>
                  </a:lnTo>
                  <a:lnTo>
                    <a:pt x="98388" y="69889"/>
                  </a:lnTo>
                  <a:lnTo>
                    <a:pt x="101935" y="76217"/>
                  </a:lnTo>
                  <a:lnTo>
                    <a:pt x="105457" y="92077"/>
                  </a:lnTo>
                  <a:lnTo>
                    <a:pt x="112237" y="104775"/>
                  </a:lnTo>
                  <a:lnTo>
                    <a:pt x="113890" y="112419"/>
                  </a:lnTo>
                  <a:lnTo>
                    <a:pt x="105154" y="123384"/>
                  </a:lnTo>
                  <a:lnTo>
                    <a:pt x="96605" y="115585"/>
                  </a:lnTo>
                  <a:lnTo>
                    <a:pt x="94457" y="106950"/>
                  </a:lnTo>
                  <a:lnTo>
                    <a:pt x="88780" y="98129"/>
                  </a:lnTo>
                  <a:lnTo>
                    <a:pt x="77640" y="64812"/>
                  </a:lnTo>
                  <a:lnTo>
                    <a:pt x="84525" y="36364"/>
                  </a:lnTo>
                  <a:lnTo>
                    <a:pt x="88012" y="29215"/>
                  </a:lnTo>
                  <a:lnTo>
                    <a:pt x="92031" y="22509"/>
                  </a:lnTo>
                  <a:lnTo>
                    <a:pt x="93818" y="16001"/>
                  </a:lnTo>
                  <a:lnTo>
                    <a:pt x="95353" y="13843"/>
                  </a:lnTo>
                  <a:lnTo>
                    <a:pt x="97434" y="12403"/>
                  </a:lnTo>
                  <a:lnTo>
                    <a:pt x="99880" y="11444"/>
                  </a:lnTo>
                  <a:lnTo>
                    <a:pt x="101511" y="9746"/>
                  </a:lnTo>
                  <a:lnTo>
                    <a:pt x="103323" y="5037"/>
                  </a:lnTo>
                  <a:lnTo>
                    <a:pt x="104864" y="3358"/>
                  </a:lnTo>
                  <a:lnTo>
                    <a:pt x="109399" y="1492"/>
                  </a:lnTo>
                  <a:lnTo>
                    <a:pt x="12382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1120"/>
            <p:cNvSpPr/>
            <p:nvPr>
              <p:custDataLst>
                <p:tags r:id="rId296"/>
              </p:custDataLst>
            </p:nvPr>
          </p:nvSpPr>
          <p:spPr>
            <a:xfrm>
              <a:off x="771536" y="561985"/>
              <a:ext cx="66662" cy="104610"/>
            </a:xfrm>
            <a:custGeom>
              <a:avLst/>
              <a:gdLst/>
              <a:ahLst/>
              <a:cxnLst/>
              <a:rect l="0" t="0" r="0" b="0"/>
              <a:pathLst>
                <a:path w="66662" h="104610">
                  <a:moveTo>
                    <a:pt x="38089" y="9515"/>
                  </a:moveTo>
                  <a:lnTo>
                    <a:pt x="38089" y="9515"/>
                  </a:lnTo>
                  <a:lnTo>
                    <a:pt x="28680" y="106"/>
                  </a:lnTo>
                  <a:lnTo>
                    <a:pt x="20373" y="0"/>
                  </a:lnTo>
                  <a:lnTo>
                    <a:pt x="4884" y="14179"/>
                  </a:lnTo>
                  <a:lnTo>
                    <a:pt x="2165" y="19702"/>
                  </a:lnTo>
                  <a:lnTo>
                    <a:pt x="116" y="41304"/>
                  </a:lnTo>
                  <a:lnTo>
                    <a:pt x="0" y="65375"/>
                  </a:lnTo>
                  <a:lnTo>
                    <a:pt x="2816" y="74205"/>
                  </a:lnTo>
                  <a:lnTo>
                    <a:pt x="11748" y="87527"/>
                  </a:lnTo>
                  <a:lnTo>
                    <a:pt x="14178" y="90098"/>
                  </a:lnTo>
                  <a:lnTo>
                    <a:pt x="16879" y="95777"/>
                  </a:lnTo>
                  <a:lnTo>
                    <a:pt x="17599" y="98773"/>
                  </a:lnTo>
                  <a:lnTo>
                    <a:pt x="19137" y="100770"/>
                  </a:lnTo>
                  <a:lnTo>
                    <a:pt x="23669" y="102990"/>
                  </a:lnTo>
                  <a:lnTo>
                    <a:pt x="36335" y="104609"/>
                  </a:lnTo>
                  <a:lnTo>
                    <a:pt x="48219" y="97205"/>
                  </a:lnTo>
                  <a:lnTo>
                    <a:pt x="55377" y="95628"/>
                  </a:lnTo>
                  <a:lnTo>
                    <a:pt x="61674" y="90298"/>
                  </a:lnTo>
                  <a:lnTo>
                    <a:pt x="64446" y="84930"/>
                  </a:lnTo>
                  <a:lnTo>
                    <a:pt x="66469" y="66596"/>
                  </a:lnTo>
                  <a:lnTo>
                    <a:pt x="66661" y="43115"/>
                  </a:lnTo>
                  <a:lnTo>
                    <a:pt x="63840" y="37501"/>
                  </a:lnTo>
                  <a:lnTo>
                    <a:pt x="58463" y="30330"/>
                  </a:lnTo>
                  <a:lnTo>
                    <a:pt x="54905" y="29350"/>
                  </a:lnTo>
                  <a:lnTo>
                    <a:pt x="52475" y="29088"/>
                  </a:lnTo>
                  <a:lnTo>
                    <a:pt x="50854" y="27855"/>
                  </a:lnTo>
                  <a:lnTo>
                    <a:pt x="47740" y="19446"/>
                  </a:lnTo>
                  <a:lnTo>
                    <a:pt x="39424" y="19076"/>
                  </a:lnTo>
                  <a:lnTo>
                    <a:pt x="47614" y="190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1121"/>
            <p:cNvSpPr/>
            <p:nvPr>
              <p:custDataLst>
                <p:tags r:id="rId297"/>
              </p:custDataLst>
            </p:nvPr>
          </p:nvSpPr>
          <p:spPr>
            <a:xfrm>
              <a:off x="857250" y="528294"/>
              <a:ext cx="85320" cy="300203"/>
            </a:xfrm>
            <a:custGeom>
              <a:avLst/>
              <a:gdLst/>
              <a:ahLst/>
              <a:cxnLst/>
              <a:rect l="0" t="0" r="0" b="0"/>
              <a:pathLst>
                <a:path w="85320" h="300203">
                  <a:moveTo>
                    <a:pt x="0" y="62256"/>
                  </a:moveTo>
                  <a:lnTo>
                    <a:pt x="0" y="62256"/>
                  </a:lnTo>
                  <a:lnTo>
                    <a:pt x="8201" y="62256"/>
                  </a:lnTo>
                  <a:lnTo>
                    <a:pt x="8642" y="63314"/>
                  </a:lnTo>
                  <a:lnTo>
                    <a:pt x="9133" y="67313"/>
                  </a:lnTo>
                  <a:lnTo>
                    <a:pt x="10322" y="68802"/>
                  </a:lnTo>
                  <a:lnTo>
                    <a:pt x="14465" y="70457"/>
                  </a:lnTo>
                  <a:lnTo>
                    <a:pt x="15994" y="71957"/>
                  </a:lnTo>
                  <a:lnTo>
                    <a:pt x="17692" y="76445"/>
                  </a:lnTo>
                  <a:lnTo>
                    <a:pt x="20029" y="97268"/>
                  </a:lnTo>
                  <a:lnTo>
                    <a:pt x="26573" y="109898"/>
                  </a:lnTo>
                  <a:lnTo>
                    <a:pt x="35043" y="151528"/>
                  </a:lnTo>
                  <a:lnTo>
                    <a:pt x="40743" y="195628"/>
                  </a:lnTo>
                  <a:lnTo>
                    <a:pt x="45586" y="214662"/>
                  </a:lnTo>
                  <a:lnTo>
                    <a:pt x="47545" y="256814"/>
                  </a:lnTo>
                  <a:lnTo>
                    <a:pt x="48660" y="274184"/>
                  </a:lnTo>
                  <a:lnTo>
                    <a:pt x="57116" y="300202"/>
                  </a:lnTo>
                  <a:lnTo>
                    <a:pt x="57140" y="295272"/>
                  </a:lnTo>
                  <a:lnTo>
                    <a:pt x="54323" y="289996"/>
                  </a:lnTo>
                  <a:lnTo>
                    <a:pt x="50602" y="284124"/>
                  </a:lnTo>
                  <a:lnTo>
                    <a:pt x="48507" y="273809"/>
                  </a:lnTo>
                  <a:lnTo>
                    <a:pt x="46644" y="233128"/>
                  </a:lnTo>
                  <a:lnTo>
                    <a:pt x="38989" y="186113"/>
                  </a:lnTo>
                  <a:lnTo>
                    <a:pt x="37120" y="138542"/>
                  </a:lnTo>
                  <a:lnTo>
                    <a:pt x="29168" y="91022"/>
                  </a:lnTo>
                  <a:lnTo>
                    <a:pt x="28610" y="46392"/>
                  </a:lnTo>
                  <a:lnTo>
                    <a:pt x="31413" y="36508"/>
                  </a:lnTo>
                  <a:lnTo>
                    <a:pt x="35128" y="28588"/>
                  </a:lnTo>
                  <a:lnTo>
                    <a:pt x="38278" y="18178"/>
                  </a:lnTo>
                  <a:lnTo>
                    <a:pt x="46185" y="7036"/>
                  </a:lnTo>
                  <a:lnTo>
                    <a:pt x="47198" y="622"/>
                  </a:lnTo>
                  <a:lnTo>
                    <a:pt x="48399" y="0"/>
                  </a:lnTo>
                  <a:lnTo>
                    <a:pt x="50258" y="643"/>
                  </a:lnTo>
                  <a:lnTo>
                    <a:pt x="67332" y="12529"/>
                  </a:lnTo>
                  <a:lnTo>
                    <a:pt x="70288" y="13230"/>
                  </a:lnTo>
                  <a:lnTo>
                    <a:pt x="72259" y="14755"/>
                  </a:lnTo>
                  <a:lnTo>
                    <a:pt x="74448" y="19272"/>
                  </a:lnTo>
                  <a:lnTo>
                    <a:pt x="76912" y="37342"/>
                  </a:lnTo>
                  <a:lnTo>
                    <a:pt x="83671" y="52200"/>
                  </a:lnTo>
                  <a:lnTo>
                    <a:pt x="85319" y="65326"/>
                  </a:lnTo>
                  <a:lnTo>
                    <a:pt x="76001" y="96292"/>
                  </a:lnTo>
                  <a:lnTo>
                    <a:pt x="64492" y="111815"/>
                  </a:lnTo>
                  <a:lnTo>
                    <a:pt x="62044" y="114345"/>
                  </a:lnTo>
                  <a:lnTo>
                    <a:pt x="56503" y="117157"/>
                  </a:lnTo>
                  <a:lnTo>
                    <a:pt x="38100" y="1194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1122"/>
            <p:cNvSpPr/>
            <p:nvPr>
              <p:custDataLst>
                <p:tags r:id="rId298"/>
              </p:custDataLst>
            </p:nvPr>
          </p:nvSpPr>
          <p:spPr>
            <a:xfrm>
              <a:off x="971588" y="523995"/>
              <a:ext cx="114263" cy="114050"/>
            </a:xfrm>
            <a:custGeom>
              <a:avLst/>
              <a:gdLst/>
              <a:ahLst/>
              <a:cxnLst/>
              <a:rect l="0" t="0" r="0" b="0"/>
              <a:pathLst>
                <a:path w="114263" h="114050">
                  <a:moveTo>
                    <a:pt x="19012" y="47505"/>
                  </a:moveTo>
                  <a:lnTo>
                    <a:pt x="19012" y="47505"/>
                  </a:lnTo>
                  <a:lnTo>
                    <a:pt x="13955" y="47505"/>
                  </a:lnTo>
                  <a:lnTo>
                    <a:pt x="12466" y="48563"/>
                  </a:lnTo>
                  <a:lnTo>
                    <a:pt x="11473" y="50327"/>
                  </a:lnTo>
                  <a:lnTo>
                    <a:pt x="9603" y="56638"/>
                  </a:lnTo>
                  <a:lnTo>
                    <a:pt x="33198" y="57030"/>
                  </a:lnTo>
                  <a:lnTo>
                    <a:pt x="34819" y="55972"/>
                  </a:lnTo>
                  <a:lnTo>
                    <a:pt x="35900" y="54208"/>
                  </a:lnTo>
                  <a:lnTo>
                    <a:pt x="36621" y="51973"/>
                  </a:lnTo>
                  <a:lnTo>
                    <a:pt x="38160" y="50484"/>
                  </a:lnTo>
                  <a:lnTo>
                    <a:pt x="46136" y="47897"/>
                  </a:lnTo>
                  <a:lnTo>
                    <a:pt x="46942" y="44857"/>
                  </a:lnTo>
                  <a:lnTo>
                    <a:pt x="47157" y="42565"/>
                  </a:lnTo>
                  <a:lnTo>
                    <a:pt x="48359" y="41037"/>
                  </a:lnTo>
                  <a:lnTo>
                    <a:pt x="52516" y="39338"/>
                  </a:lnTo>
                  <a:lnTo>
                    <a:pt x="52990" y="37827"/>
                  </a:lnTo>
                  <a:lnTo>
                    <a:pt x="48507" y="24842"/>
                  </a:lnTo>
                  <a:lnTo>
                    <a:pt x="47611" y="9951"/>
                  </a:lnTo>
                  <a:lnTo>
                    <a:pt x="42538" y="4510"/>
                  </a:lnTo>
                  <a:lnTo>
                    <a:pt x="37229" y="1938"/>
                  </a:lnTo>
                  <a:lnTo>
                    <a:pt x="29046" y="0"/>
                  </a:lnTo>
                  <a:lnTo>
                    <a:pt x="4943" y="23479"/>
                  </a:lnTo>
                  <a:lnTo>
                    <a:pt x="2176" y="31888"/>
                  </a:lnTo>
                  <a:lnTo>
                    <a:pt x="0" y="69624"/>
                  </a:lnTo>
                  <a:lnTo>
                    <a:pt x="2801" y="76033"/>
                  </a:lnTo>
                  <a:lnTo>
                    <a:pt x="6516" y="82409"/>
                  </a:lnTo>
                  <a:lnTo>
                    <a:pt x="9665" y="91949"/>
                  </a:lnTo>
                  <a:lnTo>
                    <a:pt x="23642" y="109154"/>
                  </a:lnTo>
                  <a:lnTo>
                    <a:pt x="29184" y="111946"/>
                  </a:lnTo>
                  <a:lnTo>
                    <a:pt x="42599" y="114049"/>
                  </a:lnTo>
                  <a:lnTo>
                    <a:pt x="56222" y="109085"/>
                  </a:lnTo>
                  <a:lnTo>
                    <a:pt x="68608" y="100911"/>
                  </a:lnTo>
                  <a:lnTo>
                    <a:pt x="72805" y="94877"/>
                  </a:lnTo>
                  <a:lnTo>
                    <a:pt x="73924" y="91786"/>
                  </a:lnTo>
                  <a:lnTo>
                    <a:pt x="76786" y="89726"/>
                  </a:lnTo>
                  <a:lnTo>
                    <a:pt x="93767" y="83597"/>
                  </a:lnTo>
                  <a:lnTo>
                    <a:pt x="114262" y="665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1123"/>
            <p:cNvSpPr/>
            <p:nvPr>
              <p:custDataLst>
                <p:tags r:id="rId299"/>
              </p:custDataLst>
            </p:nvPr>
          </p:nvSpPr>
          <p:spPr>
            <a:xfrm>
              <a:off x="1095375" y="485775"/>
              <a:ext cx="85726" cy="131896"/>
            </a:xfrm>
            <a:custGeom>
              <a:avLst/>
              <a:gdLst/>
              <a:ahLst/>
              <a:cxnLst/>
              <a:rect l="0" t="0" r="0" b="0"/>
              <a:pathLst>
                <a:path w="85726" h="131896">
                  <a:moveTo>
                    <a:pt x="9525" y="38100"/>
                  </a:moveTo>
                  <a:lnTo>
                    <a:pt x="9525" y="38100"/>
                  </a:lnTo>
                  <a:lnTo>
                    <a:pt x="0" y="28575"/>
                  </a:lnTo>
                  <a:lnTo>
                    <a:pt x="8201" y="36776"/>
                  </a:lnTo>
                  <a:lnTo>
                    <a:pt x="16868" y="38897"/>
                  </a:lnTo>
                  <a:lnTo>
                    <a:pt x="38158" y="54560"/>
                  </a:lnTo>
                  <a:lnTo>
                    <a:pt x="41314" y="55424"/>
                  </a:lnTo>
                  <a:lnTo>
                    <a:pt x="43418" y="57057"/>
                  </a:lnTo>
                  <a:lnTo>
                    <a:pt x="64028" y="85778"/>
                  </a:lnTo>
                  <a:lnTo>
                    <a:pt x="67385" y="101607"/>
                  </a:lnTo>
                  <a:lnTo>
                    <a:pt x="74830" y="112419"/>
                  </a:lnTo>
                  <a:lnTo>
                    <a:pt x="74228" y="114105"/>
                  </a:lnTo>
                  <a:lnTo>
                    <a:pt x="67879" y="122336"/>
                  </a:lnTo>
                  <a:lnTo>
                    <a:pt x="67032" y="128440"/>
                  </a:lnTo>
                  <a:lnTo>
                    <a:pt x="65854" y="130077"/>
                  </a:lnTo>
                  <a:lnTo>
                    <a:pt x="64011" y="131168"/>
                  </a:lnTo>
                  <a:lnTo>
                    <a:pt x="61724" y="131895"/>
                  </a:lnTo>
                  <a:lnTo>
                    <a:pt x="60199" y="131322"/>
                  </a:lnTo>
                  <a:lnTo>
                    <a:pt x="59183" y="129881"/>
                  </a:lnTo>
                  <a:lnTo>
                    <a:pt x="58505" y="127862"/>
                  </a:lnTo>
                  <a:lnTo>
                    <a:pt x="56995" y="126517"/>
                  </a:lnTo>
                  <a:lnTo>
                    <a:pt x="52495" y="125021"/>
                  </a:lnTo>
                  <a:lnTo>
                    <a:pt x="50872" y="123564"/>
                  </a:lnTo>
                  <a:lnTo>
                    <a:pt x="49068" y="119123"/>
                  </a:lnTo>
                  <a:lnTo>
                    <a:pt x="46852" y="107648"/>
                  </a:lnTo>
                  <a:lnTo>
                    <a:pt x="41163" y="98336"/>
                  </a:lnTo>
                  <a:lnTo>
                    <a:pt x="39008" y="87815"/>
                  </a:lnTo>
                  <a:lnTo>
                    <a:pt x="38135" y="54366"/>
                  </a:lnTo>
                  <a:lnTo>
                    <a:pt x="40938" y="47799"/>
                  </a:lnTo>
                  <a:lnTo>
                    <a:pt x="44653" y="41352"/>
                  </a:lnTo>
                  <a:lnTo>
                    <a:pt x="47803" y="31773"/>
                  </a:lnTo>
                  <a:lnTo>
                    <a:pt x="71213" y="5026"/>
                  </a:lnTo>
                  <a:lnTo>
                    <a:pt x="76806" y="2234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1124"/>
            <p:cNvSpPr/>
            <p:nvPr>
              <p:custDataLst>
                <p:tags r:id="rId300"/>
              </p:custDataLst>
            </p:nvPr>
          </p:nvSpPr>
          <p:spPr>
            <a:xfrm>
              <a:off x="1249099" y="333378"/>
              <a:ext cx="46302" cy="313870"/>
            </a:xfrm>
            <a:custGeom>
              <a:avLst/>
              <a:gdLst/>
              <a:ahLst/>
              <a:cxnLst/>
              <a:rect l="0" t="0" r="0" b="0"/>
              <a:pathLst>
                <a:path w="46302" h="313870">
                  <a:moveTo>
                    <a:pt x="8201" y="28572"/>
                  </a:moveTo>
                  <a:lnTo>
                    <a:pt x="8201" y="28572"/>
                  </a:lnTo>
                  <a:lnTo>
                    <a:pt x="8201" y="126"/>
                  </a:lnTo>
                  <a:lnTo>
                    <a:pt x="0" y="8"/>
                  </a:lnTo>
                  <a:lnTo>
                    <a:pt x="4125" y="0"/>
                  </a:lnTo>
                  <a:lnTo>
                    <a:pt x="5484" y="1058"/>
                  </a:lnTo>
                  <a:lnTo>
                    <a:pt x="6993" y="5054"/>
                  </a:lnTo>
                  <a:lnTo>
                    <a:pt x="7843" y="13255"/>
                  </a:lnTo>
                  <a:lnTo>
                    <a:pt x="6904" y="15186"/>
                  </a:lnTo>
                  <a:lnTo>
                    <a:pt x="5220" y="16473"/>
                  </a:lnTo>
                  <a:lnTo>
                    <a:pt x="3038" y="17331"/>
                  </a:lnTo>
                  <a:lnTo>
                    <a:pt x="2643" y="20020"/>
                  </a:lnTo>
                  <a:lnTo>
                    <a:pt x="7922" y="60638"/>
                  </a:lnTo>
                  <a:lnTo>
                    <a:pt x="8185" y="107780"/>
                  </a:lnTo>
                  <a:lnTo>
                    <a:pt x="8200" y="153637"/>
                  </a:lnTo>
                  <a:lnTo>
                    <a:pt x="8201" y="195129"/>
                  </a:lnTo>
                  <a:lnTo>
                    <a:pt x="7143" y="221908"/>
                  </a:lnTo>
                  <a:lnTo>
                    <a:pt x="2713" y="241196"/>
                  </a:lnTo>
                  <a:lnTo>
                    <a:pt x="9075" y="288744"/>
                  </a:lnTo>
                  <a:lnTo>
                    <a:pt x="16827" y="304307"/>
                  </a:lnTo>
                  <a:lnTo>
                    <a:pt x="17327" y="309165"/>
                  </a:lnTo>
                  <a:lnTo>
                    <a:pt x="18518" y="310884"/>
                  </a:lnTo>
                  <a:lnTo>
                    <a:pt x="20371" y="312030"/>
                  </a:lnTo>
                  <a:lnTo>
                    <a:pt x="28035" y="313643"/>
                  </a:lnTo>
                  <a:lnTo>
                    <a:pt x="30948" y="313869"/>
                  </a:lnTo>
                  <a:lnTo>
                    <a:pt x="32891" y="312962"/>
                  </a:lnTo>
                  <a:lnTo>
                    <a:pt x="34186" y="311299"/>
                  </a:lnTo>
                  <a:lnTo>
                    <a:pt x="36264" y="306081"/>
                  </a:lnTo>
                  <a:lnTo>
                    <a:pt x="46301" y="2952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125"/>
            <p:cNvSpPr/>
            <p:nvPr>
              <p:custDataLst>
                <p:tags r:id="rId301"/>
              </p:custDataLst>
            </p:nvPr>
          </p:nvSpPr>
          <p:spPr>
            <a:xfrm>
              <a:off x="1200555" y="495300"/>
              <a:ext cx="94846" cy="47510"/>
            </a:xfrm>
            <a:custGeom>
              <a:avLst/>
              <a:gdLst/>
              <a:ahLst/>
              <a:cxnLst/>
              <a:rect l="0" t="0" r="0" b="0"/>
              <a:pathLst>
                <a:path w="94846" h="47510">
                  <a:moveTo>
                    <a:pt x="28170" y="38100"/>
                  </a:moveTo>
                  <a:lnTo>
                    <a:pt x="28170" y="38100"/>
                  </a:lnTo>
                  <a:lnTo>
                    <a:pt x="10836" y="38100"/>
                  </a:lnTo>
                  <a:lnTo>
                    <a:pt x="10264" y="39158"/>
                  </a:lnTo>
                  <a:lnTo>
                    <a:pt x="9629" y="43157"/>
                  </a:lnTo>
                  <a:lnTo>
                    <a:pt x="8401" y="44646"/>
                  </a:lnTo>
                  <a:lnTo>
                    <a:pt x="0" y="47509"/>
                  </a:lnTo>
                  <a:lnTo>
                    <a:pt x="7832" y="39414"/>
                  </a:lnTo>
                  <a:lnTo>
                    <a:pt x="16470" y="37301"/>
                  </a:lnTo>
                  <a:lnTo>
                    <a:pt x="37754" y="21640"/>
                  </a:lnTo>
                  <a:lnTo>
                    <a:pt x="53578" y="18333"/>
                  </a:lnTo>
                  <a:lnTo>
                    <a:pt x="66272" y="11578"/>
                  </a:lnTo>
                  <a:lnTo>
                    <a:pt x="9484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1126"/>
            <p:cNvSpPr/>
            <p:nvPr>
              <p:custDataLst>
                <p:tags r:id="rId302"/>
              </p:custDataLst>
            </p:nvPr>
          </p:nvSpPr>
          <p:spPr>
            <a:xfrm>
              <a:off x="1325299" y="504825"/>
              <a:ext cx="8202" cy="76201"/>
            </a:xfrm>
            <a:custGeom>
              <a:avLst/>
              <a:gdLst/>
              <a:ahLst/>
              <a:cxnLst/>
              <a:rect l="0" t="0" r="0" b="0"/>
              <a:pathLst>
                <a:path w="8202" h="76201">
                  <a:moveTo>
                    <a:pt x="8201" y="0"/>
                  </a:moveTo>
                  <a:lnTo>
                    <a:pt x="8201" y="0"/>
                  </a:lnTo>
                  <a:lnTo>
                    <a:pt x="8201" y="5057"/>
                  </a:lnTo>
                  <a:lnTo>
                    <a:pt x="5379" y="10361"/>
                  </a:lnTo>
                  <a:lnTo>
                    <a:pt x="0" y="17334"/>
                  </a:lnTo>
                  <a:lnTo>
                    <a:pt x="617" y="18964"/>
                  </a:lnTo>
                  <a:lnTo>
                    <a:pt x="5484" y="26315"/>
                  </a:lnTo>
                  <a:lnTo>
                    <a:pt x="7664" y="38281"/>
                  </a:lnTo>
                  <a:lnTo>
                    <a:pt x="8201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1127"/>
            <p:cNvSpPr/>
            <p:nvPr>
              <p:custDataLst>
                <p:tags r:id="rId303"/>
              </p:custDataLst>
            </p:nvPr>
          </p:nvSpPr>
          <p:spPr>
            <a:xfrm>
              <a:off x="1333510" y="438164"/>
              <a:ext cx="9516" cy="28562"/>
            </a:xfrm>
            <a:custGeom>
              <a:avLst/>
              <a:gdLst/>
              <a:ahLst/>
              <a:cxnLst/>
              <a:rect l="0" t="0" r="0" b="0"/>
              <a:pathLst>
                <a:path w="9516" h="28562">
                  <a:moveTo>
                    <a:pt x="9515" y="28561"/>
                  </a:moveTo>
                  <a:lnTo>
                    <a:pt x="9515" y="28561"/>
                  </a:lnTo>
                  <a:lnTo>
                    <a:pt x="9515" y="15304"/>
                  </a:lnTo>
                  <a:lnTo>
                    <a:pt x="6693" y="9263"/>
                  </a:lnTo>
                  <a:lnTo>
                    <a:pt x="0" y="0"/>
                  </a:lnTo>
                  <a:lnTo>
                    <a:pt x="9515" y="95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128"/>
            <p:cNvSpPr/>
            <p:nvPr>
              <p:custDataLst>
                <p:tags r:id="rId304"/>
              </p:custDataLst>
            </p:nvPr>
          </p:nvSpPr>
          <p:spPr>
            <a:xfrm>
              <a:off x="1392129" y="467156"/>
              <a:ext cx="112822" cy="122954"/>
            </a:xfrm>
            <a:custGeom>
              <a:avLst/>
              <a:gdLst/>
              <a:ahLst/>
              <a:cxnLst/>
              <a:rect l="0" t="0" r="0" b="0"/>
              <a:pathLst>
                <a:path w="112822" h="122954">
                  <a:moveTo>
                    <a:pt x="17571" y="56719"/>
                  </a:moveTo>
                  <a:lnTo>
                    <a:pt x="17571" y="56719"/>
                  </a:lnTo>
                  <a:lnTo>
                    <a:pt x="8162" y="56719"/>
                  </a:lnTo>
                  <a:lnTo>
                    <a:pt x="16257" y="64920"/>
                  </a:lnTo>
                  <a:lnTo>
                    <a:pt x="25657" y="66128"/>
                  </a:lnTo>
                  <a:lnTo>
                    <a:pt x="49751" y="43577"/>
                  </a:lnTo>
                  <a:lnTo>
                    <a:pt x="53040" y="37473"/>
                  </a:lnTo>
                  <a:lnTo>
                    <a:pt x="55560" y="31232"/>
                  </a:lnTo>
                  <a:lnTo>
                    <a:pt x="63718" y="20489"/>
                  </a:lnTo>
                  <a:lnTo>
                    <a:pt x="64758" y="14117"/>
                  </a:lnTo>
                  <a:lnTo>
                    <a:pt x="65962" y="12442"/>
                  </a:lnTo>
                  <a:lnTo>
                    <a:pt x="67824" y="11326"/>
                  </a:lnTo>
                  <a:lnTo>
                    <a:pt x="70123" y="10582"/>
                  </a:lnTo>
                  <a:lnTo>
                    <a:pt x="70597" y="9028"/>
                  </a:lnTo>
                  <a:lnTo>
                    <a:pt x="66116" y="1024"/>
                  </a:lnTo>
                  <a:lnTo>
                    <a:pt x="62783" y="216"/>
                  </a:lnTo>
                  <a:lnTo>
                    <a:pt x="60412" y="0"/>
                  </a:lnTo>
                  <a:lnTo>
                    <a:pt x="58832" y="915"/>
                  </a:lnTo>
                  <a:lnTo>
                    <a:pt x="57778" y="2583"/>
                  </a:lnTo>
                  <a:lnTo>
                    <a:pt x="57076" y="4753"/>
                  </a:lnTo>
                  <a:lnTo>
                    <a:pt x="55549" y="6200"/>
                  </a:lnTo>
                  <a:lnTo>
                    <a:pt x="45495" y="11345"/>
                  </a:lnTo>
                  <a:lnTo>
                    <a:pt x="33317" y="22239"/>
                  </a:lnTo>
                  <a:lnTo>
                    <a:pt x="29861" y="28342"/>
                  </a:lnTo>
                  <a:lnTo>
                    <a:pt x="27267" y="34582"/>
                  </a:lnTo>
                  <a:lnTo>
                    <a:pt x="10692" y="56724"/>
                  </a:lnTo>
                  <a:lnTo>
                    <a:pt x="8164" y="63071"/>
                  </a:lnTo>
                  <a:lnTo>
                    <a:pt x="1849" y="72595"/>
                  </a:lnTo>
                  <a:lnTo>
                    <a:pt x="0" y="78944"/>
                  </a:lnTo>
                  <a:lnTo>
                    <a:pt x="565" y="82119"/>
                  </a:lnTo>
                  <a:lnTo>
                    <a:pt x="6255" y="94819"/>
                  </a:lnTo>
                  <a:lnTo>
                    <a:pt x="6852" y="97994"/>
                  </a:lnTo>
                  <a:lnTo>
                    <a:pt x="16142" y="111987"/>
                  </a:lnTo>
                  <a:lnTo>
                    <a:pt x="22204" y="118368"/>
                  </a:lnTo>
                  <a:lnTo>
                    <a:pt x="27744" y="121160"/>
                  </a:lnTo>
                  <a:lnTo>
                    <a:pt x="39924" y="122953"/>
                  </a:lnTo>
                  <a:lnTo>
                    <a:pt x="46203" y="120376"/>
                  </a:lnTo>
                  <a:lnTo>
                    <a:pt x="52521" y="116761"/>
                  </a:lnTo>
                  <a:lnTo>
                    <a:pt x="62028" y="113667"/>
                  </a:lnTo>
                  <a:lnTo>
                    <a:pt x="87618" y="96639"/>
                  </a:lnTo>
                  <a:lnTo>
                    <a:pt x="112821" y="662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129"/>
            <p:cNvSpPr/>
            <p:nvPr>
              <p:custDataLst>
                <p:tags r:id="rId305"/>
              </p:custDataLst>
            </p:nvPr>
          </p:nvSpPr>
          <p:spPr>
            <a:xfrm>
              <a:off x="1524000" y="428659"/>
              <a:ext cx="75679" cy="180942"/>
            </a:xfrm>
            <a:custGeom>
              <a:avLst/>
              <a:gdLst/>
              <a:ahLst/>
              <a:cxnLst/>
              <a:rect l="0" t="0" r="0" b="0"/>
              <a:pathLst>
                <a:path w="75679" h="180942">
                  <a:moveTo>
                    <a:pt x="57150" y="9491"/>
                  </a:moveTo>
                  <a:lnTo>
                    <a:pt x="57150" y="9491"/>
                  </a:lnTo>
                  <a:lnTo>
                    <a:pt x="62206" y="4434"/>
                  </a:lnTo>
                  <a:lnTo>
                    <a:pt x="62638" y="2945"/>
                  </a:lnTo>
                  <a:lnTo>
                    <a:pt x="61867" y="1952"/>
                  </a:lnTo>
                  <a:lnTo>
                    <a:pt x="57426" y="82"/>
                  </a:lnTo>
                  <a:lnTo>
                    <a:pt x="52175" y="0"/>
                  </a:lnTo>
                  <a:lnTo>
                    <a:pt x="50659" y="1047"/>
                  </a:lnTo>
                  <a:lnTo>
                    <a:pt x="49647" y="2804"/>
                  </a:lnTo>
                  <a:lnTo>
                    <a:pt x="48973" y="5033"/>
                  </a:lnTo>
                  <a:lnTo>
                    <a:pt x="46407" y="6519"/>
                  </a:lnTo>
                  <a:lnTo>
                    <a:pt x="31341" y="9100"/>
                  </a:lnTo>
                  <a:lnTo>
                    <a:pt x="19036" y="19169"/>
                  </a:lnTo>
                  <a:lnTo>
                    <a:pt x="10986" y="27098"/>
                  </a:lnTo>
                  <a:lnTo>
                    <a:pt x="9958" y="33170"/>
                  </a:lnTo>
                  <a:lnTo>
                    <a:pt x="9563" y="50894"/>
                  </a:lnTo>
                  <a:lnTo>
                    <a:pt x="10609" y="52968"/>
                  </a:lnTo>
                  <a:lnTo>
                    <a:pt x="12364" y="54351"/>
                  </a:lnTo>
                  <a:lnTo>
                    <a:pt x="14593" y="55272"/>
                  </a:lnTo>
                  <a:lnTo>
                    <a:pt x="16078" y="56945"/>
                  </a:lnTo>
                  <a:lnTo>
                    <a:pt x="21285" y="67235"/>
                  </a:lnTo>
                  <a:lnTo>
                    <a:pt x="34161" y="82594"/>
                  </a:lnTo>
                  <a:lnTo>
                    <a:pt x="40144" y="95231"/>
                  </a:lnTo>
                  <a:lnTo>
                    <a:pt x="42638" y="98401"/>
                  </a:lnTo>
                  <a:lnTo>
                    <a:pt x="48231" y="101923"/>
                  </a:lnTo>
                  <a:lnTo>
                    <a:pt x="51204" y="102863"/>
                  </a:lnTo>
                  <a:lnTo>
                    <a:pt x="53186" y="104547"/>
                  </a:lnTo>
                  <a:lnTo>
                    <a:pt x="73557" y="133368"/>
                  </a:lnTo>
                  <a:lnTo>
                    <a:pt x="75678" y="140970"/>
                  </a:lnTo>
                  <a:lnTo>
                    <a:pt x="73146" y="144832"/>
                  </a:lnTo>
                  <a:lnTo>
                    <a:pt x="60981" y="158978"/>
                  </a:lnTo>
                  <a:lnTo>
                    <a:pt x="58853" y="165183"/>
                  </a:lnTo>
                  <a:lnTo>
                    <a:pt x="57227" y="167260"/>
                  </a:lnTo>
                  <a:lnTo>
                    <a:pt x="41003" y="177597"/>
                  </a:lnTo>
                  <a:lnTo>
                    <a:pt x="31669" y="179950"/>
                  </a:lnTo>
                  <a:lnTo>
                    <a:pt x="0" y="1809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130"/>
            <p:cNvSpPr/>
            <p:nvPr>
              <p:custDataLst>
                <p:tags r:id="rId306"/>
              </p:custDataLst>
            </p:nvPr>
          </p:nvSpPr>
          <p:spPr>
            <a:xfrm>
              <a:off x="552566" y="715827"/>
              <a:ext cx="884918" cy="160348"/>
            </a:xfrm>
            <a:custGeom>
              <a:avLst/>
              <a:gdLst/>
              <a:ahLst/>
              <a:cxnLst/>
              <a:rect l="0" t="0" r="0" b="0"/>
              <a:pathLst>
                <a:path w="884918" h="160348">
                  <a:moveTo>
                    <a:pt x="9409" y="141423"/>
                  </a:moveTo>
                  <a:lnTo>
                    <a:pt x="9409" y="141423"/>
                  </a:lnTo>
                  <a:lnTo>
                    <a:pt x="1208" y="149624"/>
                  </a:lnTo>
                  <a:lnTo>
                    <a:pt x="0" y="159033"/>
                  </a:lnTo>
                  <a:lnTo>
                    <a:pt x="21353" y="160347"/>
                  </a:lnTo>
                  <a:lnTo>
                    <a:pt x="59407" y="152261"/>
                  </a:lnTo>
                  <a:lnTo>
                    <a:pt x="103207" y="143603"/>
                  </a:lnTo>
                  <a:lnTo>
                    <a:pt x="141153" y="134778"/>
                  </a:lnTo>
                  <a:lnTo>
                    <a:pt x="185440" y="125461"/>
                  </a:lnTo>
                  <a:lnTo>
                    <a:pt x="216409" y="119159"/>
                  </a:lnTo>
                  <a:lnTo>
                    <a:pt x="250634" y="112831"/>
                  </a:lnTo>
                  <a:lnTo>
                    <a:pt x="288070" y="106490"/>
                  </a:lnTo>
                  <a:lnTo>
                    <a:pt x="329403" y="100145"/>
                  </a:lnTo>
                  <a:lnTo>
                    <a:pt x="369645" y="93796"/>
                  </a:lnTo>
                  <a:lnTo>
                    <a:pt x="409756" y="87447"/>
                  </a:lnTo>
                  <a:lnTo>
                    <a:pt x="452277" y="81098"/>
                  </a:lnTo>
                  <a:lnTo>
                    <a:pt x="495870" y="74748"/>
                  </a:lnTo>
                  <a:lnTo>
                    <a:pt x="539939" y="67340"/>
                  </a:lnTo>
                  <a:lnTo>
                    <a:pt x="584220" y="56992"/>
                  </a:lnTo>
                  <a:lnTo>
                    <a:pt x="625772" y="48159"/>
                  </a:lnTo>
                  <a:lnTo>
                    <a:pt x="665406" y="40706"/>
                  </a:lnTo>
                  <a:lnTo>
                    <a:pt x="704188" y="33865"/>
                  </a:lnTo>
                  <a:lnTo>
                    <a:pt x="739769" y="30120"/>
                  </a:lnTo>
                  <a:lnTo>
                    <a:pt x="786729" y="25189"/>
                  </a:lnTo>
                  <a:lnTo>
                    <a:pt x="824631" y="19847"/>
                  </a:lnTo>
                  <a:lnTo>
                    <a:pt x="853148" y="15442"/>
                  </a:lnTo>
                  <a:lnTo>
                    <a:pt x="879696" y="7985"/>
                  </a:lnTo>
                  <a:lnTo>
                    <a:pt x="881700" y="5898"/>
                  </a:lnTo>
                  <a:lnTo>
                    <a:pt x="884917" y="0"/>
                  </a:lnTo>
                  <a:lnTo>
                    <a:pt x="880418" y="4035"/>
                  </a:lnTo>
                  <a:lnTo>
                    <a:pt x="872421" y="6278"/>
                  </a:lnTo>
                  <a:lnTo>
                    <a:pt x="857134" y="80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131"/>
            <p:cNvSpPr/>
            <p:nvPr>
              <p:custDataLst>
                <p:tags r:id="rId307"/>
              </p:custDataLst>
            </p:nvPr>
          </p:nvSpPr>
          <p:spPr>
            <a:xfrm>
              <a:off x="767443" y="704850"/>
              <a:ext cx="756558" cy="199981"/>
            </a:xfrm>
            <a:custGeom>
              <a:avLst/>
              <a:gdLst/>
              <a:ahLst/>
              <a:cxnLst/>
              <a:rect l="0" t="0" r="0" b="0"/>
              <a:pathLst>
                <a:path w="756558" h="199981">
                  <a:moveTo>
                    <a:pt x="32657" y="180975"/>
                  </a:moveTo>
                  <a:lnTo>
                    <a:pt x="32657" y="180975"/>
                  </a:lnTo>
                  <a:lnTo>
                    <a:pt x="0" y="198881"/>
                  </a:lnTo>
                  <a:lnTo>
                    <a:pt x="302" y="199262"/>
                  </a:lnTo>
                  <a:lnTo>
                    <a:pt x="19030" y="199980"/>
                  </a:lnTo>
                  <a:lnTo>
                    <a:pt x="63032" y="191820"/>
                  </a:lnTo>
                  <a:lnTo>
                    <a:pt x="100746" y="183156"/>
                  </a:lnTo>
                  <a:lnTo>
                    <a:pt x="147863" y="171254"/>
                  </a:lnTo>
                  <a:lnTo>
                    <a:pt x="188148" y="159044"/>
                  </a:lnTo>
                  <a:lnTo>
                    <a:pt x="219239" y="147945"/>
                  </a:lnTo>
                  <a:lnTo>
                    <a:pt x="254224" y="135956"/>
                  </a:lnTo>
                  <a:lnTo>
                    <a:pt x="290940" y="126394"/>
                  </a:lnTo>
                  <a:lnTo>
                    <a:pt x="328424" y="117559"/>
                  </a:lnTo>
                  <a:lnTo>
                    <a:pt x="366251" y="106576"/>
                  </a:lnTo>
                  <a:lnTo>
                    <a:pt x="404229" y="97462"/>
                  </a:lnTo>
                  <a:lnTo>
                    <a:pt x="442275" y="89883"/>
                  </a:lnTo>
                  <a:lnTo>
                    <a:pt x="480351" y="82987"/>
                  </a:lnTo>
                  <a:lnTo>
                    <a:pt x="521263" y="73572"/>
                  </a:lnTo>
                  <a:lnTo>
                    <a:pt x="562024" y="63390"/>
                  </a:lnTo>
                  <a:lnTo>
                    <a:pt x="597778" y="55337"/>
                  </a:lnTo>
                  <a:lnTo>
                    <a:pt x="631308" y="45408"/>
                  </a:lnTo>
                  <a:lnTo>
                    <a:pt x="677113" y="30740"/>
                  </a:lnTo>
                  <a:lnTo>
                    <a:pt x="717496" y="16869"/>
                  </a:lnTo>
                  <a:lnTo>
                    <a:pt x="7565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132"/>
            <p:cNvSpPr/>
            <p:nvPr>
              <p:custDataLst>
                <p:tags r:id="rId308"/>
              </p:custDataLst>
            </p:nvPr>
          </p:nvSpPr>
          <p:spPr>
            <a:xfrm>
              <a:off x="1724025" y="495300"/>
              <a:ext cx="38101" cy="19051"/>
            </a:xfrm>
            <a:custGeom>
              <a:avLst/>
              <a:gdLst/>
              <a:ahLst/>
              <a:cxnLst/>
              <a:rect l="0" t="0" r="0" b="0"/>
              <a:pathLst>
                <a:path w="38101" h="19051">
                  <a:moveTo>
                    <a:pt x="0" y="0"/>
                  </a:moveTo>
                  <a:lnTo>
                    <a:pt x="0" y="0"/>
                  </a:lnTo>
                  <a:lnTo>
                    <a:pt x="18623" y="0"/>
                  </a:lnTo>
                  <a:lnTo>
                    <a:pt x="381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133"/>
            <p:cNvSpPr/>
            <p:nvPr>
              <p:custDataLst>
                <p:tags r:id="rId309"/>
              </p:custDataLst>
            </p:nvPr>
          </p:nvSpPr>
          <p:spPr>
            <a:xfrm>
              <a:off x="1752719" y="590550"/>
              <a:ext cx="18932" cy="19006"/>
            </a:xfrm>
            <a:custGeom>
              <a:avLst/>
              <a:gdLst/>
              <a:ahLst/>
              <a:cxnLst/>
              <a:rect l="0" t="0" r="0" b="0"/>
              <a:pathLst>
                <a:path w="18932" h="19006">
                  <a:moveTo>
                    <a:pt x="18931" y="0"/>
                  </a:moveTo>
                  <a:lnTo>
                    <a:pt x="18931" y="0"/>
                  </a:lnTo>
                  <a:lnTo>
                    <a:pt x="13875" y="5057"/>
                  </a:lnTo>
                  <a:lnTo>
                    <a:pt x="11392" y="10361"/>
                  </a:lnTo>
                  <a:lnTo>
                    <a:pt x="9798" y="17334"/>
                  </a:lnTo>
                  <a:lnTo>
                    <a:pt x="8609" y="17906"/>
                  </a:lnTo>
                  <a:lnTo>
                    <a:pt x="283" y="19005"/>
                  </a:lnTo>
                  <a:lnTo>
                    <a:pt x="0" y="13980"/>
                  </a:lnTo>
                  <a:lnTo>
                    <a:pt x="2756" y="8683"/>
                  </a:lnTo>
                  <a:lnTo>
                    <a:pt x="94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SMARTInkShape-Group242"/>
          <p:cNvGrpSpPr/>
          <p:nvPr/>
        </p:nvGrpSpPr>
        <p:grpSpPr>
          <a:xfrm>
            <a:off x="2171738" y="371603"/>
            <a:ext cx="209467" cy="352094"/>
            <a:chOff x="2171738" y="371603"/>
            <a:chExt cx="209467" cy="352094"/>
          </a:xfrm>
        </p:grpSpPr>
        <p:sp>
          <p:nvSpPr>
            <p:cNvPr id="19" name="SMARTInkShape-1134"/>
            <p:cNvSpPr/>
            <p:nvPr>
              <p:custDataLst>
                <p:tags r:id="rId292"/>
              </p:custDataLst>
            </p:nvPr>
          </p:nvSpPr>
          <p:spPr>
            <a:xfrm>
              <a:off x="2305050" y="485775"/>
              <a:ext cx="19051" cy="142876"/>
            </a:xfrm>
            <a:custGeom>
              <a:avLst/>
              <a:gdLst/>
              <a:ahLst/>
              <a:cxnLst/>
              <a:rect l="0" t="0" r="0" b="0"/>
              <a:pathLst>
                <a:path w="19051" h="142876">
                  <a:moveTo>
                    <a:pt x="0" y="0"/>
                  </a:moveTo>
                  <a:lnTo>
                    <a:pt x="0" y="0"/>
                  </a:lnTo>
                  <a:lnTo>
                    <a:pt x="0" y="27182"/>
                  </a:lnTo>
                  <a:lnTo>
                    <a:pt x="6546" y="35904"/>
                  </a:lnTo>
                  <a:lnTo>
                    <a:pt x="8201" y="41710"/>
                  </a:lnTo>
                  <a:lnTo>
                    <a:pt x="10322" y="60607"/>
                  </a:lnTo>
                  <a:lnTo>
                    <a:pt x="17692" y="78994"/>
                  </a:lnTo>
                  <a:lnTo>
                    <a:pt x="19034" y="123646"/>
                  </a:lnTo>
                  <a:lnTo>
                    <a:pt x="1905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135"/>
            <p:cNvSpPr/>
            <p:nvPr>
              <p:custDataLst>
                <p:tags r:id="rId293"/>
              </p:custDataLst>
            </p:nvPr>
          </p:nvSpPr>
          <p:spPr>
            <a:xfrm>
              <a:off x="2171738" y="371603"/>
              <a:ext cx="209467" cy="352094"/>
            </a:xfrm>
            <a:custGeom>
              <a:avLst/>
              <a:gdLst/>
              <a:ahLst/>
              <a:cxnLst/>
              <a:rect l="0" t="0" r="0" b="0"/>
              <a:pathLst>
                <a:path w="209467" h="352094">
                  <a:moveTo>
                    <a:pt x="133312" y="57022"/>
                  </a:moveTo>
                  <a:lnTo>
                    <a:pt x="133312" y="57022"/>
                  </a:lnTo>
                  <a:lnTo>
                    <a:pt x="133312" y="51965"/>
                  </a:lnTo>
                  <a:lnTo>
                    <a:pt x="130490" y="46661"/>
                  </a:lnTo>
                  <a:lnTo>
                    <a:pt x="128256" y="43765"/>
                  </a:lnTo>
                  <a:lnTo>
                    <a:pt x="122951" y="40547"/>
                  </a:lnTo>
                  <a:lnTo>
                    <a:pt x="120054" y="39688"/>
                  </a:lnTo>
                  <a:lnTo>
                    <a:pt x="118124" y="38058"/>
                  </a:lnTo>
                  <a:lnTo>
                    <a:pt x="104662" y="19038"/>
                  </a:lnTo>
                  <a:lnTo>
                    <a:pt x="100118" y="14387"/>
                  </a:lnTo>
                  <a:lnTo>
                    <a:pt x="94570" y="11615"/>
                  </a:lnTo>
                  <a:lnTo>
                    <a:pt x="91609" y="10876"/>
                  </a:lnTo>
                  <a:lnTo>
                    <a:pt x="76106" y="2053"/>
                  </a:lnTo>
                  <a:lnTo>
                    <a:pt x="53934" y="0"/>
                  </a:lnTo>
                  <a:lnTo>
                    <a:pt x="47585" y="2751"/>
                  </a:lnTo>
                  <a:lnTo>
                    <a:pt x="44411" y="4966"/>
                  </a:lnTo>
                  <a:lnTo>
                    <a:pt x="40884" y="10250"/>
                  </a:lnTo>
                  <a:lnTo>
                    <a:pt x="38258" y="16126"/>
                  </a:lnTo>
                  <a:lnTo>
                    <a:pt x="22984" y="35889"/>
                  </a:lnTo>
                  <a:lnTo>
                    <a:pt x="11705" y="79144"/>
                  </a:lnTo>
                  <a:lnTo>
                    <a:pt x="7322" y="102735"/>
                  </a:lnTo>
                  <a:lnTo>
                    <a:pt x="2143" y="125953"/>
                  </a:lnTo>
                  <a:lnTo>
                    <a:pt x="249" y="171619"/>
                  </a:lnTo>
                  <a:lnTo>
                    <a:pt x="0" y="213930"/>
                  </a:lnTo>
                  <a:lnTo>
                    <a:pt x="10328" y="254818"/>
                  </a:lnTo>
                  <a:lnTo>
                    <a:pt x="31761" y="301367"/>
                  </a:lnTo>
                  <a:lnTo>
                    <a:pt x="50416" y="325691"/>
                  </a:lnTo>
                  <a:lnTo>
                    <a:pt x="68489" y="344454"/>
                  </a:lnTo>
                  <a:lnTo>
                    <a:pt x="78396" y="348811"/>
                  </a:lnTo>
                  <a:lnTo>
                    <a:pt x="112542" y="352093"/>
                  </a:lnTo>
                  <a:lnTo>
                    <a:pt x="121611" y="349384"/>
                  </a:lnTo>
                  <a:lnTo>
                    <a:pt x="158803" y="325725"/>
                  </a:lnTo>
                  <a:lnTo>
                    <a:pt x="174497" y="308676"/>
                  </a:lnTo>
                  <a:lnTo>
                    <a:pt x="185261" y="285044"/>
                  </a:lnTo>
                  <a:lnTo>
                    <a:pt x="194834" y="245983"/>
                  </a:lnTo>
                  <a:lnTo>
                    <a:pt x="206847" y="202516"/>
                  </a:lnTo>
                  <a:lnTo>
                    <a:pt x="209161" y="160888"/>
                  </a:lnTo>
                  <a:lnTo>
                    <a:pt x="209466" y="119109"/>
                  </a:lnTo>
                  <a:lnTo>
                    <a:pt x="200867" y="73000"/>
                  </a:lnTo>
                  <a:lnTo>
                    <a:pt x="199190" y="54936"/>
                  </a:lnTo>
                  <a:lnTo>
                    <a:pt x="192460" y="42410"/>
                  </a:lnTo>
                  <a:lnTo>
                    <a:pt x="182705" y="31996"/>
                  </a:lnTo>
                  <a:lnTo>
                    <a:pt x="152710" y="14438"/>
                  </a:lnTo>
                  <a:lnTo>
                    <a:pt x="140706" y="10890"/>
                  </a:lnTo>
                  <a:lnTo>
                    <a:pt x="112503" y="9528"/>
                  </a:lnTo>
                  <a:lnTo>
                    <a:pt x="105366" y="12278"/>
                  </a:lnTo>
                  <a:lnTo>
                    <a:pt x="98667" y="15969"/>
                  </a:lnTo>
                  <a:lnTo>
                    <a:pt x="92161" y="17610"/>
                  </a:lnTo>
                  <a:lnTo>
                    <a:pt x="90003" y="19105"/>
                  </a:lnTo>
                  <a:lnTo>
                    <a:pt x="88565" y="21161"/>
                  </a:lnTo>
                  <a:lnTo>
                    <a:pt x="85687" y="284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SMARTInkShape-Group243"/>
          <p:cNvGrpSpPr/>
          <p:nvPr/>
        </p:nvGrpSpPr>
        <p:grpSpPr>
          <a:xfrm>
            <a:off x="228600" y="1171782"/>
            <a:ext cx="1295401" cy="323644"/>
            <a:chOff x="228600" y="1171782"/>
            <a:chExt cx="1295401" cy="323644"/>
          </a:xfrm>
        </p:grpSpPr>
        <p:sp>
          <p:nvSpPr>
            <p:cNvPr id="22" name="SMARTInkShape-1136"/>
            <p:cNvSpPr/>
            <p:nvPr>
              <p:custDataLst>
                <p:tags r:id="rId284"/>
              </p:custDataLst>
            </p:nvPr>
          </p:nvSpPr>
          <p:spPr>
            <a:xfrm>
              <a:off x="228600" y="1266825"/>
              <a:ext cx="209551" cy="199588"/>
            </a:xfrm>
            <a:custGeom>
              <a:avLst/>
              <a:gdLst/>
              <a:ahLst/>
              <a:cxnLst/>
              <a:rect l="0" t="0" r="0" b="0"/>
              <a:pathLst>
                <a:path w="209551" h="199588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6" y="1058"/>
                  </a:lnTo>
                  <a:lnTo>
                    <a:pt x="7539" y="2822"/>
                  </a:lnTo>
                  <a:lnTo>
                    <a:pt x="9133" y="8201"/>
                  </a:lnTo>
                  <a:lnTo>
                    <a:pt x="14465" y="14189"/>
                  </a:lnTo>
                  <a:lnTo>
                    <a:pt x="22657" y="16890"/>
                  </a:lnTo>
                  <a:lnTo>
                    <a:pt x="32295" y="19148"/>
                  </a:lnTo>
                  <a:lnTo>
                    <a:pt x="40106" y="23680"/>
                  </a:lnTo>
                  <a:lnTo>
                    <a:pt x="82705" y="63264"/>
                  </a:lnTo>
                  <a:lnTo>
                    <a:pt x="98353" y="74013"/>
                  </a:lnTo>
                  <a:lnTo>
                    <a:pt x="116481" y="93250"/>
                  </a:lnTo>
                  <a:lnTo>
                    <a:pt x="135074" y="107555"/>
                  </a:lnTo>
                  <a:lnTo>
                    <a:pt x="171433" y="152221"/>
                  </a:lnTo>
                  <a:lnTo>
                    <a:pt x="187323" y="167193"/>
                  </a:lnTo>
                  <a:lnTo>
                    <a:pt x="193674" y="169558"/>
                  </a:lnTo>
                  <a:lnTo>
                    <a:pt x="195791" y="171247"/>
                  </a:lnTo>
                  <a:lnTo>
                    <a:pt x="208061" y="188735"/>
                  </a:lnTo>
                  <a:lnTo>
                    <a:pt x="209511" y="199587"/>
                  </a:lnTo>
                  <a:lnTo>
                    <a:pt x="20955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137"/>
            <p:cNvSpPr/>
            <p:nvPr>
              <p:custDataLst>
                <p:tags r:id="rId285"/>
              </p:custDataLst>
            </p:nvPr>
          </p:nvSpPr>
          <p:spPr>
            <a:xfrm>
              <a:off x="257698" y="1201474"/>
              <a:ext cx="189978" cy="293952"/>
            </a:xfrm>
            <a:custGeom>
              <a:avLst/>
              <a:gdLst/>
              <a:ahLst/>
              <a:cxnLst/>
              <a:rect l="0" t="0" r="0" b="0"/>
              <a:pathLst>
                <a:path w="189978" h="293952">
                  <a:moveTo>
                    <a:pt x="189977" y="8201"/>
                  </a:moveTo>
                  <a:lnTo>
                    <a:pt x="189977" y="8201"/>
                  </a:lnTo>
                  <a:lnTo>
                    <a:pt x="184921" y="8201"/>
                  </a:lnTo>
                  <a:lnTo>
                    <a:pt x="183431" y="7143"/>
                  </a:lnTo>
                  <a:lnTo>
                    <a:pt x="182438" y="5379"/>
                  </a:lnTo>
                  <a:lnTo>
                    <a:pt x="181776" y="3145"/>
                  </a:lnTo>
                  <a:lnTo>
                    <a:pt x="180276" y="1655"/>
                  </a:lnTo>
                  <a:lnTo>
                    <a:pt x="175788" y="0"/>
                  </a:lnTo>
                  <a:lnTo>
                    <a:pt x="174168" y="617"/>
                  </a:lnTo>
                  <a:lnTo>
                    <a:pt x="173087" y="2087"/>
                  </a:lnTo>
                  <a:lnTo>
                    <a:pt x="171354" y="6993"/>
                  </a:lnTo>
                  <a:lnTo>
                    <a:pt x="164465" y="15567"/>
                  </a:lnTo>
                  <a:lnTo>
                    <a:pt x="161251" y="24377"/>
                  </a:lnTo>
                  <a:lnTo>
                    <a:pt x="132769" y="66193"/>
                  </a:lnTo>
                  <a:lnTo>
                    <a:pt x="110599" y="109850"/>
                  </a:lnTo>
                  <a:lnTo>
                    <a:pt x="91904" y="149097"/>
                  </a:lnTo>
                  <a:lnTo>
                    <a:pt x="58313" y="195410"/>
                  </a:lnTo>
                  <a:lnTo>
                    <a:pt x="31512" y="238911"/>
                  </a:lnTo>
                  <a:lnTo>
                    <a:pt x="22845" y="252478"/>
                  </a:lnTo>
                  <a:lnTo>
                    <a:pt x="16558" y="272667"/>
                  </a:lnTo>
                  <a:lnTo>
                    <a:pt x="0" y="293355"/>
                  </a:lnTo>
                  <a:lnTo>
                    <a:pt x="9002" y="2939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1138"/>
            <p:cNvSpPr/>
            <p:nvPr>
              <p:custDataLst>
                <p:tags r:id="rId286"/>
              </p:custDataLst>
            </p:nvPr>
          </p:nvSpPr>
          <p:spPr>
            <a:xfrm>
              <a:off x="609600" y="1352550"/>
              <a:ext cx="9526" cy="57151"/>
            </a:xfrm>
            <a:custGeom>
              <a:avLst/>
              <a:gdLst/>
              <a:ahLst/>
              <a:cxnLst/>
              <a:rect l="0" t="0" r="0" b="0"/>
              <a:pathLst>
                <a:path w="9526" h="57151">
                  <a:moveTo>
                    <a:pt x="0" y="0"/>
                  </a:moveTo>
                  <a:lnTo>
                    <a:pt x="0" y="0"/>
                  </a:lnTo>
                  <a:lnTo>
                    <a:pt x="0" y="9132"/>
                  </a:lnTo>
                  <a:lnTo>
                    <a:pt x="5057" y="9409"/>
                  </a:lnTo>
                  <a:lnTo>
                    <a:pt x="6546" y="10506"/>
                  </a:lnTo>
                  <a:lnTo>
                    <a:pt x="9133" y="17716"/>
                  </a:lnTo>
                  <a:lnTo>
                    <a:pt x="9525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1139"/>
            <p:cNvSpPr/>
            <p:nvPr>
              <p:custDataLst>
                <p:tags r:id="rId287"/>
              </p:custDataLst>
            </p:nvPr>
          </p:nvSpPr>
          <p:spPr>
            <a:xfrm>
              <a:off x="619125" y="128587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9525"/>
                  </a:moveTo>
                  <a:lnTo>
                    <a:pt x="9525" y="9525"/>
                  </a:lnTo>
                  <a:lnTo>
                    <a:pt x="9525" y="11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1140"/>
            <p:cNvSpPr/>
            <p:nvPr>
              <p:custDataLst>
                <p:tags r:id="rId288"/>
              </p:custDataLst>
            </p:nvPr>
          </p:nvSpPr>
          <p:spPr>
            <a:xfrm>
              <a:off x="685800" y="1295400"/>
              <a:ext cx="57021" cy="133223"/>
            </a:xfrm>
            <a:custGeom>
              <a:avLst/>
              <a:gdLst/>
              <a:ahLst/>
              <a:cxnLst/>
              <a:rect l="0" t="0" r="0" b="0"/>
              <a:pathLst>
                <a:path w="57021" h="133223">
                  <a:moveTo>
                    <a:pt x="28575" y="9525"/>
                  </a:moveTo>
                  <a:lnTo>
                    <a:pt x="28575" y="9525"/>
                  </a:lnTo>
                  <a:lnTo>
                    <a:pt x="28575" y="393"/>
                  </a:lnTo>
                  <a:lnTo>
                    <a:pt x="4595" y="0"/>
                  </a:lnTo>
                  <a:lnTo>
                    <a:pt x="3063" y="1058"/>
                  </a:lnTo>
                  <a:lnTo>
                    <a:pt x="2042" y="2823"/>
                  </a:lnTo>
                  <a:lnTo>
                    <a:pt x="269" y="9701"/>
                  </a:lnTo>
                  <a:lnTo>
                    <a:pt x="0" y="52160"/>
                  </a:lnTo>
                  <a:lnTo>
                    <a:pt x="2822" y="57754"/>
                  </a:lnTo>
                  <a:lnTo>
                    <a:pt x="5057" y="60728"/>
                  </a:lnTo>
                  <a:lnTo>
                    <a:pt x="10361" y="64032"/>
                  </a:lnTo>
                  <a:lnTo>
                    <a:pt x="13257" y="64913"/>
                  </a:lnTo>
                  <a:lnTo>
                    <a:pt x="15188" y="66559"/>
                  </a:lnTo>
                  <a:lnTo>
                    <a:pt x="17334" y="71210"/>
                  </a:lnTo>
                  <a:lnTo>
                    <a:pt x="18964" y="72873"/>
                  </a:lnTo>
                  <a:lnTo>
                    <a:pt x="23598" y="74721"/>
                  </a:lnTo>
                  <a:lnTo>
                    <a:pt x="25257" y="76272"/>
                  </a:lnTo>
                  <a:lnTo>
                    <a:pt x="27100" y="80818"/>
                  </a:lnTo>
                  <a:lnTo>
                    <a:pt x="28650" y="82454"/>
                  </a:lnTo>
                  <a:lnTo>
                    <a:pt x="45870" y="93798"/>
                  </a:lnTo>
                  <a:lnTo>
                    <a:pt x="55672" y="103324"/>
                  </a:lnTo>
                  <a:lnTo>
                    <a:pt x="57020" y="112849"/>
                  </a:lnTo>
                  <a:lnTo>
                    <a:pt x="48938" y="122374"/>
                  </a:lnTo>
                  <a:lnTo>
                    <a:pt x="48014" y="128451"/>
                  </a:lnTo>
                  <a:lnTo>
                    <a:pt x="46826" y="130084"/>
                  </a:lnTo>
                  <a:lnTo>
                    <a:pt x="44976" y="131173"/>
                  </a:lnTo>
                  <a:lnTo>
                    <a:pt x="37315" y="132705"/>
                  </a:lnTo>
                  <a:lnTo>
                    <a:pt x="30301" y="133222"/>
                  </a:lnTo>
                  <a:lnTo>
                    <a:pt x="1905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1141"/>
            <p:cNvSpPr/>
            <p:nvPr>
              <p:custDataLst>
                <p:tags r:id="rId289"/>
              </p:custDataLst>
            </p:nvPr>
          </p:nvSpPr>
          <p:spPr>
            <a:xfrm>
              <a:off x="944337" y="1296727"/>
              <a:ext cx="112939" cy="102926"/>
            </a:xfrm>
            <a:custGeom>
              <a:avLst/>
              <a:gdLst/>
              <a:ahLst/>
              <a:cxnLst/>
              <a:rect l="0" t="0" r="0" b="0"/>
              <a:pathLst>
                <a:path w="112939" h="102926">
                  <a:moveTo>
                    <a:pt x="65313" y="46298"/>
                  </a:moveTo>
                  <a:lnTo>
                    <a:pt x="65313" y="46298"/>
                  </a:lnTo>
                  <a:lnTo>
                    <a:pt x="65313" y="28688"/>
                  </a:lnTo>
                  <a:lnTo>
                    <a:pt x="56180" y="18153"/>
                  </a:lnTo>
                  <a:lnTo>
                    <a:pt x="55791" y="8318"/>
                  </a:lnTo>
                  <a:lnTo>
                    <a:pt x="50732" y="8233"/>
                  </a:lnTo>
                  <a:lnTo>
                    <a:pt x="49243" y="7163"/>
                  </a:lnTo>
                  <a:lnTo>
                    <a:pt x="47587" y="3152"/>
                  </a:lnTo>
                  <a:lnTo>
                    <a:pt x="46088" y="1659"/>
                  </a:lnTo>
                  <a:lnTo>
                    <a:pt x="41599" y="0"/>
                  </a:lnTo>
                  <a:lnTo>
                    <a:pt x="39979" y="616"/>
                  </a:lnTo>
                  <a:lnTo>
                    <a:pt x="38898" y="2085"/>
                  </a:lnTo>
                  <a:lnTo>
                    <a:pt x="38178" y="4123"/>
                  </a:lnTo>
                  <a:lnTo>
                    <a:pt x="36640" y="5481"/>
                  </a:lnTo>
                  <a:lnTo>
                    <a:pt x="32108" y="6991"/>
                  </a:lnTo>
                  <a:lnTo>
                    <a:pt x="30477" y="8451"/>
                  </a:lnTo>
                  <a:lnTo>
                    <a:pt x="28663" y="12897"/>
                  </a:lnTo>
                  <a:lnTo>
                    <a:pt x="27122" y="14505"/>
                  </a:lnTo>
                  <a:lnTo>
                    <a:pt x="22586" y="16293"/>
                  </a:lnTo>
                  <a:lnTo>
                    <a:pt x="20953" y="17828"/>
                  </a:lnTo>
                  <a:lnTo>
                    <a:pt x="11429" y="34944"/>
                  </a:lnTo>
                  <a:lnTo>
                    <a:pt x="7391" y="61316"/>
                  </a:lnTo>
                  <a:lnTo>
                    <a:pt x="681" y="74704"/>
                  </a:lnTo>
                  <a:lnTo>
                    <a:pt x="0" y="77935"/>
                  </a:lnTo>
                  <a:lnTo>
                    <a:pt x="604" y="80089"/>
                  </a:lnTo>
                  <a:lnTo>
                    <a:pt x="2066" y="81526"/>
                  </a:lnTo>
                  <a:lnTo>
                    <a:pt x="4098" y="82483"/>
                  </a:lnTo>
                  <a:lnTo>
                    <a:pt x="5453" y="84180"/>
                  </a:lnTo>
                  <a:lnTo>
                    <a:pt x="6959" y="88887"/>
                  </a:lnTo>
                  <a:lnTo>
                    <a:pt x="7806" y="97487"/>
                  </a:lnTo>
                  <a:lnTo>
                    <a:pt x="8983" y="99474"/>
                  </a:lnTo>
                  <a:lnTo>
                    <a:pt x="10827" y="100799"/>
                  </a:lnTo>
                  <a:lnTo>
                    <a:pt x="15697" y="102271"/>
                  </a:lnTo>
                  <a:lnTo>
                    <a:pt x="21389" y="102925"/>
                  </a:lnTo>
                  <a:lnTo>
                    <a:pt x="23330" y="102041"/>
                  </a:lnTo>
                  <a:lnTo>
                    <a:pt x="24625" y="100393"/>
                  </a:lnTo>
                  <a:lnTo>
                    <a:pt x="25487" y="98236"/>
                  </a:lnTo>
                  <a:lnTo>
                    <a:pt x="27121" y="96799"/>
                  </a:lnTo>
                  <a:lnTo>
                    <a:pt x="37347" y="91669"/>
                  </a:lnTo>
                  <a:lnTo>
                    <a:pt x="43359" y="87629"/>
                  </a:lnTo>
                  <a:lnTo>
                    <a:pt x="49558" y="85834"/>
                  </a:lnTo>
                  <a:lnTo>
                    <a:pt x="51635" y="84297"/>
                  </a:lnTo>
                  <a:lnTo>
                    <a:pt x="53019" y="82214"/>
                  </a:lnTo>
                  <a:lnTo>
                    <a:pt x="54968" y="74226"/>
                  </a:lnTo>
                  <a:lnTo>
                    <a:pt x="55241" y="71267"/>
                  </a:lnTo>
                  <a:lnTo>
                    <a:pt x="56482" y="69294"/>
                  </a:lnTo>
                  <a:lnTo>
                    <a:pt x="58367" y="67978"/>
                  </a:lnTo>
                  <a:lnTo>
                    <a:pt x="60682" y="67101"/>
                  </a:lnTo>
                  <a:lnTo>
                    <a:pt x="62226" y="65459"/>
                  </a:lnTo>
                  <a:lnTo>
                    <a:pt x="63941" y="60811"/>
                  </a:lnTo>
                  <a:lnTo>
                    <a:pt x="65457" y="59148"/>
                  </a:lnTo>
                  <a:lnTo>
                    <a:pt x="69963" y="57301"/>
                  </a:lnTo>
                  <a:lnTo>
                    <a:pt x="71588" y="55750"/>
                  </a:lnTo>
                  <a:lnTo>
                    <a:pt x="74800" y="46426"/>
                  </a:lnTo>
                  <a:lnTo>
                    <a:pt x="74827" y="51392"/>
                  </a:lnTo>
                  <a:lnTo>
                    <a:pt x="75889" y="52869"/>
                  </a:lnTo>
                  <a:lnTo>
                    <a:pt x="79891" y="54510"/>
                  </a:lnTo>
                  <a:lnTo>
                    <a:pt x="81382" y="56006"/>
                  </a:lnTo>
                  <a:lnTo>
                    <a:pt x="85160" y="65447"/>
                  </a:lnTo>
                  <a:lnTo>
                    <a:pt x="101686" y="82645"/>
                  </a:lnTo>
                  <a:lnTo>
                    <a:pt x="105468" y="83619"/>
                  </a:lnTo>
                  <a:lnTo>
                    <a:pt x="112938" y="843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1142"/>
            <p:cNvSpPr/>
            <p:nvPr>
              <p:custDataLst>
                <p:tags r:id="rId290"/>
              </p:custDataLst>
            </p:nvPr>
          </p:nvSpPr>
          <p:spPr>
            <a:xfrm>
              <a:off x="1247778" y="1171782"/>
              <a:ext cx="114298" cy="228376"/>
            </a:xfrm>
            <a:custGeom>
              <a:avLst/>
              <a:gdLst/>
              <a:ahLst/>
              <a:cxnLst/>
              <a:rect l="0" t="0" r="0" b="0"/>
              <a:pathLst>
                <a:path w="114298" h="228376">
                  <a:moveTo>
                    <a:pt x="9522" y="104568"/>
                  </a:moveTo>
                  <a:lnTo>
                    <a:pt x="9522" y="104568"/>
                  </a:lnTo>
                  <a:lnTo>
                    <a:pt x="9522" y="96367"/>
                  </a:lnTo>
                  <a:lnTo>
                    <a:pt x="8464" y="95926"/>
                  </a:lnTo>
                  <a:lnTo>
                    <a:pt x="389" y="95077"/>
                  </a:lnTo>
                  <a:lnTo>
                    <a:pt x="0" y="117709"/>
                  </a:lnTo>
                  <a:lnTo>
                    <a:pt x="2821" y="123814"/>
                  </a:lnTo>
                  <a:lnTo>
                    <a:pt x="6543" y="130055"/>
                  </a:lnTo>
                  <a:lnTo>
                    <a:pt x="8934" y="142685"/>
                  </a:lnTo>
                  <a:lnTo>
                    <a:pt x="10503" y="165091"/>
                  </a:lnTo>
                  <a:lnTo>
                    <a:pt x="17713" y="183551"/>
                  </a:lnTo>
                  <a:lnTo>
                    <a:pt x="19012" y="220709"/>
                  </a:lnTo>
                  <a:lnTo>
                    <a:pt x="20082" y="223270"/>
                  </a:lnTo>
                  <a:lnTo>
                    <a:pt x="21854" y="224978"/>
                  </a:lnTo>
                  <a:lnTo>
                    <a:pt x="24093" y="226116"/>
                  </a:lnTo>
                  <a:lnTo>
                    <a:pt x="24528" y="226875"/>
                  </a:lnTo>
                  <a:lnTo>
                    <a:pt x="23759" y="227381"/>
                  </a:lnTo>
                  <a:lnTo>
                    <a:pt x="19129" y="228375"/>
                  </a:lnTo>
                  <a:lnTo>
                    <a:pt x="17990" y="196337"/>
                  </a:lnTo>
                  <a:lnTo>
                    <a:pt x="12501" y="182676"/>
                  </a:lnTo>
                  <a:lnTo>
                    <a:pt x="9784" y="139020"/>
                  </a:lnTo>
                  <a:lnTo>
                    <a:pt x="9545" y="92802"/>
                  </a:lnTo>
                  <a:lnTo>
                    <a:pt x="12349" y="63830"/>
                  </a:lnTo>
                  <a:lnTo>
                    <a:pt x="18655" y="21097"/>
                  </a:lnTo>
                  <a:lnTo>
                    <a:pt x="21695" y="11731"/>
                  </a:lnTo>
                  <a:lnTo>
                    <a:pt x="27214" y="2151"/>
                  </a:lnTo>
                  <a:lnTo>
                    <a:pt x="28725" y="1365"/>
                  </a:lnTo>
                  <a:lnTo>
                    <a:pt x="36654" y="0"/>
                  </a:lnTo>
                  <a:lnTo>
                    <a:pt x="45416" y="6380"/>
                  </a:lnTo>
                  <a:lnTo>
                    <a:pt x="54259" y="9506"/>
                  </a:lnTo>
                  <a:lnTo>
                    <a:pt x="60450" y="13987"/>
                  </a:lnTo>
                  <a:lnTo>
                    <a:pt x="63907" y="19507"/>
                  </a:lnTo>
                  <a:lnTo>
                    <a:pt x="75206" y="53970"/>
                  </a:lnTo>
                  <a:lnTo>
                    <a:pt x="76171" y="98130"/>
                  </a:lnTo>
                  <a:lnTo>
                    <a:pt x="76185" y="106293"/>
                  </a:lnTo>
                  <a:lnTo>
                    <a:pt x="73370" y="113449"/>
                  </a:lnTo>
                  <a:lnTo>
                    <a:pt x="69649" y="120157"/>
                  </a:lnTo>
                  <a:lnTo>
                    <a:pt x="66496" y="129883"/>
                  </a:lnTo>
                  <a:lnTo>
                    <a:pt x="62007" y="136280"/>
                  </a:lnTo>
                  <a:lnTo>
                    <a:pt x="56485" y="139829"/>
                  </a:lnTo>
                  <a:lnTo>
                    <a:pt x="44316" y="142107"/>
                  </a:lnTo>
                  <a:lnTo>
                    <a:pt x="42243" y="143352"/>
                  </a:lnTo>
                  <a:lnTo>
                    <a:pt x="40861" y="145241"/>
                  </a:lnTo>
                  <a:lnTo>
                    <a:pt x="39940" y="147558"/>
                  </a:lnTo>
                  <a:lnTo>
                    <a:pt x="39326" y="148045"/>
                  </a:lnTo>
                  <a:lnTo>
                    <a:pt x="38916" y="147311"/>
                  </a:lnTo>
                  <a:lnTo>
                    <a:pt x="38643" y="145763"/>
                  </a:lnTo>
                  <a:lnTo>
                    <a:pt x="37403" y="144732"/>
                  </a:lnTo>
                  <a:lnTo>
                    <a:pt x="33202" y="143585"/>
                  </a:lnTo>
                  <a:lnTo>
                    <a:pt x="20777" y="142749"/>
                  </a:lnTo>
                  <a:lnTo>
                    <a:pt x="20201" y="141663"/>
                  </a:lnTo>
                  <a:lnTo>
                    <a:pt x="19051" y="133178"/>
                  </a:lnTo>
                  <a:lnTo>
                    <a:pt x="19048" y="138210"/>
                  </a:lnTo>
                  <a:lnTo>
                    <a:pt x="20106" y="139696"/>
                  </a:lnTo>
                  <a:lnTo>
                    <a:pt x="21870" y="140687"/>
                  </a:lnTo>
                  <a:lnTo>
                    <a:pt x="24104" y="141347"/>
                  </a:lnTo>
                  <a:lnTo>
                    <a:pt x="36381" y="150753"/>
                  </a:lnTo>
                  <a:lnTo>
                    <a:pt x="37334" y="154375"/>
                  </a:lnTo>
                  <a:lnTo>
                    <a:pt x="37589" y="156823"/>
                  </a:lnTo>
                  <a:lnTo>
                    <a:pt x="43515" y="162365"/>
                  </a:lnTo>
                  <a:lnTo>
                    <a:pt x="51088" y="168355"/>
                  </a:lnTo>
                  <a:lnTo>
                    <a:pt x="61406" y="183981"/>
                  </a:lnTo>
                  <a:lnTo>
                    <a:pt x="69976" y="187488"/>
                  </a:lnTo>
                  <a:lnTo>
                    <a:pt x="75225" y="188423"/>
                  </a:lnTo>
                  <a:lnTo>
                    <a:pt x="78724" y="190105"/>
                  </a:lnTo>
                  <a:lnTo>
                    <a:pt x="81057" y="192284"/>
                  </a:lnTo>
                  <a:lnTo>
                    <a:pt x="82612" y="194795"/>
                  </a:lnTo>
                  <a:lnTo>
                    <a:pt x="84707" y="196470"/>
                  </a:lnTo>
                  <a:lnTo>
                    <a:pt x="89857" y="198330"/>
                  </a:lnTo>
                  <a:lnTo>
                    <a:pt x="114297" y="1998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1143"/>
            <p:cNvSpPr/>
            <p:nvPr>
              <p:custDataLst>
                <p:tags r:id="rId291"/>
              </p:custDataLst>
            </p:nvPr>
          </p:nvSpPr>
          <p:spPr>
            <a:xfrm>
              <a:off x="1381125" y="1181100"/>
              <a:ext cx="142876" cy="180958"/>
            </a:xfrm>
            <a:custGeom>
              <a:avLst/>
              <a:gdLst/>
              <a:ahLst/>
              <a:cxnLst/>
              <a:rect l="0" t="0" r="0" b="0"/>
              <a:pathLst>
                <a:path w="142876" h="180958">
                  <a:moveTo>
                    <a:pt x="0" y="57150"/>
                  </a:moveTo>
                  <a:lnTo>
                    <a:pt x="0" y="57150"/>
                  </a:lnTo>
                  <a:lnTo>
                    <a:pt x="0" y="34484"/>
                  </a:lnTo>
                  <a:lnTo>
                    <a:pt x="0" y="45496"/>
                  </a:lnTo>
                  <a:lnTo>
                    <a:pt x="1058" y="46205"/>
                  </a:lnTo>
                  <a:lnTo>
                    <a:pt x="9133" y="47569"/>
                  </a:lnTo>
                  <a:lnTo>
                    <a:pt x="14465" y="52665"/>
                  </a:lnTo>
                  <a:lnTo>
                    <a:pt x="17012" y="57979"/>
                  </a:lnTo>
                  <a:lnTo>
                    <a:pt x="17692" y="60878"/>
                  </a:lnTo>
                  <a:lnTo>
                    <a:pt x="25328" y="74192"/>
                  </a:lnTo>
                  <a:lnTo>
                    <a:pt x="28671" y="89128"/>
                  </a:lnTo>
                  <a:lnTo>
                    <a:pt x="38746" y="104193"/>
                  </a:lnTo>
                  <a:lnTo>
                    <a:pt x="41706" y="107562"/>
                  </a:lnTo>
                  <a:lnTo>
                    <a:pt x="44994" y="116950"/>
                  </a:lnTo>
                  <a:lnTo>
                    <a:pt x="47514" y="127119"/>
                  </a:lnTo>
                  <a:lnTo>
                    <a:pt x="57755" y="142271"/>
                  </a:lnTo>
                  <a:lnTo>
                    <a:pt x="60729" y="145648"/>
                  </a:lnTo>
                  <a:lnTo>
                    <a:pt x="64032" y="155044"/>
                  </a:lnTo>
                  <a:lnTo>
                    <a:pt x="66559" y="165217"/>
                  </a:lnTo>
                  <a:lnTo>
                    <a:pt x="74721" y="178691"/>
                  </a:lnTo>
                  <a:lnTo>
                    <a:pt x="78365" y="179960"/>
                  </a:lnTo>
                  <a:lnTo>
                    <a:pt x="94730" y="180957"/>
                  </a:lnTo>
                  <a:lnTo>
                    <a:pt x="98004" y="167789"/>
                  </a:lnTo>
                  <a:lnTo>
                    <a:pt x="101766" y="157123"/>
                  </a:lnTo>
                  <a:lnTo>
                    <a:pt x="109714" y="116088"/>
                  </a:lnTo>
                  <a:lnTo>
                    <a:pt x="118954" y="71052"/>
                  </a:lnTo>
                  <a:lnTo>
                    <a:pt x="126006" y="41081"/>
                  </a:lnTo>
                  <a:lnTo>
                    <a:pt x="130086" y="33075"/>
                  </a:lnTo>
                  <a:lnTo>
                    <a:pt x="132705" y="19312"/>
                  </a:lnTo>
                  <a:lnTo>
                    <a:pt x="132920" y="16049"/>
                  </a:lnTo>
                  <a:lnTo>
                    <a:pt x="135981" y="9603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SMARTInkShape-Group244"/>
          <p:cNvGrpSpPr/>
          <p:nvPr/>
        </p:nvGrpSpPr>
        <p:grpSpPr>
          <a:xfrm>
            <a:off x="266701" y="1000160"/>
            <a:ext cx="1562064" cy="5704831"/>
            <a:chOff x="266701" y="1000160"/>
            <a:chExt cx="1562064" cy="5704831"/>
          </a:xfrm>
        </p:grpSpPr>
        <p:sp>
          <p:nvSpPr>
            <p:cNvPr id="31" name="SMARTInkShape-1144"/>
            <p:cNvSpPr/>
            <p:nvPr>
              <p:custDataLst>
                <p:tags r:id="rId273"/>
              </p:custDataLst>
            </p:nvPr>
          </p:nvSpPr>
          <p:spPr>
            <a:xfrm>
              <a:off x="266701" y="1800391"/>
              <a:ext cx="142861" cy="389907"/>
            </a:xfrm>
            <a:custGeom>
              <a:avLst/>
              <a:gdLst/>
              <a:ahLst/>
              <a:cxnLst/>
              <a:rect l="0" t="0" r="0" b="0"/>
              <a:pathLst>
                <a:path w="142861" h="389907">
                  <a:moveTo>
                    <a:pt x="9524" y="133184"/>
                  </a:moveTo>
                  <a:lnTo>
                    <a:pt x="9524" y="133184"/>
                  </a:lnTo>
                  <a:lnTo>
                    <a:pt x="0" y="123660"/>
                  </a:lnTo>
                  <a:lnTo>
                    <a:pt x="5056" y="128716"/>
                  </a:lnTo>
                  <a:lnTo>
                    <a:pt x="7538" y="134020"/>
                  </a:lnTo>
                  <a:lnTo>
                    <a:pt x="8200" y="136917"/>
                  </a:lnTo>
                  <a:lnTo>
                    <a:pt x="16889" y="152307"/>
                  </a:lnTo>
                  <a:lnTo>
                    <a:pt x="28665" y="193884"/>
                  </a:lnTo>
                  <a:lnTo>
                    <a:pt x="44993" y="237981"/>
                  </a:lnTo>
                  <a:lnTo>
                    <a:pt x="49667" y="257015"/>
                  </a:lnTo>
                  <a:lnTo>
                    <a:pt x="64031" y="302649"/>
                  </a:lnTo>
                  <a:lnTo>
                    <a:pt x="67384" y="335065"/>
                  </a:lnTo>
                  <a:lnTo>
                    <a:pt x="74144" y="354194"/>
                  </a:lnTo>
                  <a:lnTo>
                    <a:pt x="75793" y="372985"/>
                  </a:lnTo>
                  <a:lnTo>
                    <a:pt x="76987" y="375601"/>
                  </a:lnTo>
                  <a:lnTo>
                    <a:pt x="78841" y="377345"/>
                  </a:lnTo>
                  <a:lnTo>
                    <a:pt x="81135" y="378508"/>
                  </a:lnTo>
                  <a:lnTo>
                    <a:pt x="82665" y="380342"/>
                  </a:lnTo>
                  <a:lnTo>
                    <a:pt x="85605" y="389906"/>
                  </a:lnTo>
                  <a:lnTo>
                    <a:pt x="80632" y="385168"/>
                  </a:lnTo>
                  <a:lnTo>
                    <a:pt x="78169" y="379938"/>
                  </a:lnTo>
                  <a:lnTo>
                    <a:pt x="67314" y="332938"/>
                  </a:lnTo>
                  <a:lnTo>
                    <a:pt x="64041" y="311257"/>
                  </a:lnTo>
                  <a:lnTo>
                    <a:pt x="51511" y="266152"/>
                  </a:lnTo>
                  <a:lnTo>
                    <a:pt x="43079" y="218859"/>
                  </a:lnTo>
                  <a:lnTo>
                    <a:pt x="32537" y="174253"/>
                  </a:lnTo>
                  <a:lnTo>
                    <a:pt x="29096" y="129106"/>
                  </a:lnTo>
                  <a:lnTo>
                    <a:pt x="28643" y="87844"/>
                  </a:lnTo>
                  <a:lnTo>
                    <a:pt x="29635" y="44549"/>
                  </a:lnTo>
                  <a:lnTo>
                    <a:pt x="40333" y="19085"/>
                  </a:lnTo>
                  <a:lnTo>
                    <a:pt x="44384" y="12624"/>
                  </a:lnTo>
                  <a:lnTo>
                    <a:pt x="46184" y="6224"/>
                  </a:lnTo>
                  <a:lnTo>
                    <a:pt x="48781" y="4094"/>
                  </a:lnTo>
                  <a:lnTo>
                    <a:pt x="63900" y="395"/>
                  </a:lnTo>
                  <a:lnTo>
                    <a:pt x="75965" y="0"/>
                  </a:lnTo>
                  <a:lnTo>
                    <a:pt x="84209" y="2730"/>
                  </a:lnTo>
                  <a:lnTo>
                    <a:pt x="91401" y="6413"/>
                  </a:lnTo>
                  <a:lnTo>
                    <a:pt x="101399" y="9544"/>
                  </a:lnTo>
                  <a:lnTo>
                    <a:pt x="107860" y="14028"/>
                  </a:lnTo>
                  <a:lnTo>
                    <a:pt x="136522" y="50281"/>
                  </a:lnTo>
                  <a:lnTo>
                    <a:pt x="140051" y="59649"/>
                  </a:lnTo>
                  <a:lnTo>
                    <a:pt x="142825" y="107273"/>
                  </a:lnTo>
                  <a:lnTo>
                    <a:pt x="142860" y="117158"/>
                  </a:lnTo>
                  <a:lnTo>
                    <a:pt x="140045" y="123592"/>
                  </a:lnTo>
                  <a:lnTo>
                    <a:pt x="117048" y="152232"/>
                  </a:lnTo>
                  <a:lnTo>
                    <a:pt x="116131" y="155408"/>
                  </a:lnTo>
                  <a:lnTo>
                    <a:pt x="114462" y="157525"/>
                  </a:lnTo>
                  <a:lnTo>
                    <a:pt x="109786" y="159877"/>
                  </a:lnTo>
                  <a:lnTo>
                    <a:pt x="63605" y="161744"/>
                  </a:lnTo>
                  <a:lnTo>
                    <a:pt x="54005" y="161755"/>
                  </a:lnTo>
                  <a:lnTo>
                    <a:pt x="47638" y="158935"/>
                  </a:lnTo>
                  <a:lnTo>
                    <a:pt x="38099" y="1522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1145"/>
            <p:cNvSpPr/>
            <p:nvPr>
              <p:custDataLst>
                <p:tags r:id="rId274"/>
              </p:custDataLst>
            </p:nvPr>
          </p:nvSpPr>
          <p:spPr>
            <a:xfrm>
              <a:off x="438150" y="1962150"/>
              <a:ext cx="104776" cy="104776"/>
            </a:xfrm>
            <a:custGeom>
              <a:avLst/>
              <a:gdLst/>
              <a:ahLst/>
              <a:cxnLst/>
              <a:rect l="0" t="0" r="0" b="0"/>
              <a:pathLst>
                <a:path w="104776" h="104776">
                  <a:moveTo>
                    <a:pt x="9525" y="9525"/>
                  </a:moveTo>
                  <a:lnTo>
                    <a:pt x="9525" y="9525"/>
                  </a:lnTo>
                  <a:lnTo>
                    <a:pt x="0" y="0"/>
                  </a:lnTo>
                  <a:lnTo>
                    <a:pt x="5057" y="5056"/>
                  </a:lnTo>
                  <a:lnTo>
                    <a:pt x="10361" y="7539"/>
                  </a:lnTo>
                  <a:lnTo>
                    <a:pt x="13258" y="8201"/>
                  </a:lnTo>
                  <a:lnTo>
                    <a:pt x="15188" y="9701"/>
                  </a:lnTo>
                  <a:lnTo>
                    <a:pt x="17334" y="14189"/>
                  </a:lnTo>
                  <a:lnTo>
                    <a:pt x="18964" y="15809"/>
                  </a:lnTo>
                  <a:lnTo>
                    <a:pt x="32157" y="23680"/>
                  </a:lnTo>
                  <a:lnTo>
                    <a:pt x="71396" y="57167"/>
                  </a:lnTo>
                  <a:lnTo>
                    <a:pt x="77599" y="66680"/>
                  </a:lnTo>
                  <a:lnTo>
                    <a:pt x="82113" y="73027"/>
                  </a:lnTo>
                  <a:lnTo>
                    <a:pt x="84120" y="79376"/>
                  </a:lnTo>
                  <a:lnTo>
                    <a:pt x="85713" y="81493"/>
                  </a:lnTo>
                  <a:lnTo>
                    <a:pt x="91954" y="85529"/>
                  </a:lnTo>
                  <a:lnTo>
                    <a:pt x="104775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1146"/>
            <p:cNvSpPr/>
            <p:nvPr>
              <p:custDataLst>
                <p:tags r:id="rId275"/>
              </p:custDataLst>
            </p:nvPr>
          </p:nvSpPr>
          <p:spPr>
            <a:xfrm>
              <a:off x="476250" y="1952659"/>
              <a:ext cx="66676" cy="133317"/>
            </a:xfrm>
            <a:custGeom>
              <a:avLst/>
              <a:gdLst/>
              <a:ahLst/>
              <a:cxnLst/>
              <a:rect l="0" t="0" r="0" b="0"/>
              <a:pathLst>
                <a:path w="66676" h="133317">
                  <a:moveTo>
                    <a:pt x="66675" y="9491"/>
                  </a:moveTo>
                  <a:lnTo>
                    <a:pt x="66675" y="9491"/>
                  </a:lnTo>
                  <a:lnTo>
                    <a:pt x="57184" y="0"/>
                  </a:lnTo>
                  <a:lnTo>
                    <a:pt x="57153" y="8170"/>
                  </a:lnTo>
                  <a:lnTo>
                    <a:pt x="50605" y="16835"/>
                  </a:lnTo>
                  <a:lnTo>
                    <a:pt x="48508" y="25661"/>
                  </a:lnTo>
                  <a:lnTo>
                    <a:pt x="48017" y="31847"/>
                  </a:lnTo>
                  <a:lnTo>
                    <a:pt x="44977" y="38124"/>
                  </a:lnTo>
                  <a:lnTo>
                    <a:pt x="41156" y="44442"/>
                  </a:lnTo>
                  <a:lnTo>
                    <a:pt x="30764" y="70014"/>
                  </a:lnTo>
                  <a:lnTo>
                    <a:pt x="22991" y="81634"/>
                  </a:lnTo>
                  <a:lnTo>
                    <a:pt x="17006" y="95042"/>
                  </a:lnTo>
                  <a:lnTo>
                    <a:pt x="14513" y="98275"/>
                  </a:lnTo>
                  <a:lnTo>
                    <a:pt x="11742" y="107512"/>
                  </a:lnTo>
                  <a:lnTo>
                    <a:pt x="9963" y="120575"/>
                  </a:lnTo>
                  <a:lnTo>
                    <a:pt x="0" y="1333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1147"/>
            <p:cNvSpPr/>
            <p:nvPr>
              <p:custDataLst>
                <p:tags r:id="rId276"/>
              </p:custDataLst>
            </p:nvPr>
          </p:nvSpPr>
          <p:spPr>
            <a:xfrm>
              <a:off x="619304" y="1762126"/>
              <a:ext cx="56972" cy="219075"/>
            </a:xfrm>
            <a:custGeom>
              <a:avLst/>
              <a:gdLst/>
              <a:ahLst/>
              <a:cxnLst/>
              <a:rect l="0" t="0" r="0" b="0"/>
              <a:pathLst>
                <a:path w="56972" h="219075">
                  <a:moveTo>
                    <a:pt x="47446" y="19049"/>
                  </a:moveTo>
                  <a:lnTo>
                    <a:pt x="47446" y="19049"/>
                  </a:lnTo>
                  <a:lnTo>
                    <a:pt x="47446" y="426"/>
                  </a:lnTo>
                  <a:lnTo>
                    <a:pt x="37955" y="0"/>
                  </a:lnTo>
                  <a:lnTo>
                    <a:pt x="32875" y="5056"/>
                  </a:lnTo>
                  <a:lnTo>
                    <a:pt x="30387" y="10360"/>
                  </a:lnTo>
                  <a:lnTo>
                    <a:pt x="29723" y="13257"/>
                  </a:lnTo>
                  <a:lnTo>
                    <a:pt x="28222" y="15187"/>
                  </a:lnTo>
                  <a:lnTo>
                    <a:pt x="23733" y="17333"/>
                  </a:lnTo>
                  <a:lnTo>
                    <a:pt x="22112" y="18963"/>
                  </a:lnTo>
                  <a:lnTo>
                    <a:pt x="12610" y="42799"/>
                  </a:lnTo>
                  <a:lnTo>
                    <a:pt x="2885" y="89821"/>
                  </a:lnTo>
                  <a:lnTo>
                    <a:pt x="0" y="133403"/>
                  </a:lnTo>
                  <a:lnTo>
                    <a:pt x="903" y="158560"/>
                  </a:lnTo>
                  <a:lnTo>
                    <a:pt x="7432" y="174450"/>
                  </a:lnTo>
                  <a:lnTo>
                    <a:pt x="16298" y="189838"/>
                  </a:lnTo>
                  <a:lnTo>
                    <a:pt x="18786" y="196555"/>
                  </a:lnTo>
                  <a:lnTo>
                    <a:pt x="31978" y="212685"/>
                  </a:lnTo>
                  <a:lnTo>
                    <a:pt x="38102" y="216235"/>
                  </a:lnTo>
                  <a:lnTo>
                    <a:pt x="56971" y="2190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1148"/>
            <p:cNvSpPr/>
            <p:nvPr>
              <p:custDataLst>
                <p:tags r:id="rId277"/>
              </p:custDataLst>
            </p:nvPr>
          </p:nvSpPr>
          <p:spPr>
            <a:xfrm>
              <a:off x="723935" y="1810157"/>
              <a:ext cx="180941" cy="123408"/>
            </a:xfrm>
            <a:custGeom>
              <a:avLst/>
              <a:gdLst/>
              <a:ahLst/>
              <a:cxnLst/>
              <a:rect l="0" t="0" r="0" b="0"/>
              <a:pathLst>
                <a:path w="180941" h="123408">
                  <a:moveTo>
                    <a:pt x="19015" y="47218"/>
                  </a:moveTo>
                  <a:lnTo>
                    <a:pt x="19015" y="47218"/>
                  </a:lnTo>
                  <a:lnTo>
                    <a:pt x="19015" y="39017"/>
                  </a:lnTo>
                  <a:lnTo>
                    <a:pt x="17957" y="38576"/>
                  </a:lnTo>
                  <a:lnTo>
                    <a:pt x="10814" y="37809"/>
                  </a:lnTo>
                  <a:lnTo>
                    <a:pt x="9882" y="47840"/>
                  </a:lnTo>
                  <a:lnTo>
                    <a:pt x="8693" y="49749"/>
                  </a:lnTo>
                  <a:lnTo>
                    <a:pt x="6842" y="49964"/>
                  </a:lnTo>
                  <a:lnTo>
                    <a:pt x="4550" y="49049"/>
                  </a:lnTo>
                  <a:lnTo>
                    <a:pt x="3022" y="49497"/>
                  </a:lnTo>
                  <a:lnTo>
                    <a:pt x="2003" y="50854"/>
                  </a:lnTo>
                  <a:lnTo>
                    <a:pt x="569" y="57820"/>
                  </a:lnTo>
                  <a:lnTo>
                    <a:pt x="0" y="70830"/>
                  </a:lnTo>
                  <a:lnTo>
                    <a:pt x="2803" y="76409"/>
                  </a:lnTo>
                  <a:lnTo>
                    <a:pt x="6518" y="82417"/>
                  </a:lnTo>
                  <a:lnTo>
                    <a:pt x="8903" y="94897"/>
                  </a:lnTo>
                  <a:lnTo>
                    <a:pt x="9099" y="98054"/>
                  </a:lnTo>
                  <a:lnTo>
                    <a:pt x="12138" y="104384"/>
                  </a:lnTo>
                  <a:lnTo>
                    <a:pt x="14431" y="107554"/>
                  </a:lnTo>
                  <a:lnTo>
                    <a:pt x="19800" y="111076"/>
                  </a:lnTo>
                  <a:lnTo>
                    <a:pt x="22713" y="112015"/>
                  </a:lnTo>
                  <a:lnTo>
                    <a:pt x="24655" y="113699"/>
                  </a:lnTo>
                  <a:lnTo>
                    <a:pt x="26814" y="118393"/>
                  </a:lnTo>
                  <a:lnTo>
                    <a:pt x="28447" y="120068"/>
                  </a:lnTo>
                  <a:lnTo>
                    <a:pt x="36589" y="122977"/>
                  </a:lnTo>
                  <a:lnTo>
                    <a:pt x="55360" y="123407"/>
                  </a:lnTo>
                  <a:lnTo>
                    <a:pt x="55945" y="122352"/>
                  </a:lnTo>
                  <a:lnTo>
                    <a:pt x="56595" y="118358"/>
                  </a:lnTo>
                  <a:lnTo>
                    <a:pt x="57827" y="116870"/>
                  </a:lnTo>
                  <a:lnTo>
                    <a:pt x="62017" y="115216"/>
                  </a:lnTo>
                  <a:lnTo>
                    <a:pt x="63558" y="113716"/>
                  </a:lnTo>
                  <a:lnTo>
                    <a:pt x="65270" y="109228"/>
                  </a:lnTo>
                  <a:lnTo>
                    <a:pt x="66234" y="100752"/>
                  </a:lnTo>
                  <a:lnTo>
                    <a:pt x="67428" y="98782"/>
                  </a:lnTo>
                  <a:lnTo>
                    <a:pt x="69282" y="97469"/>
                  </a:lnTo>
                  <a:lnTo>
                    <a:pt x="74805" y="95362"/>
                  </a:lnTo>
                  <a:lnTo>
                    <a:pt x="75561" y="92251"/>
                  </a:lnTo>
                  <a:lnTo>
                    <a:pt x="76165" y="85321"/>
                  </a:lnTo>
                  <a:lnTo>
                    <a:pt x="76165" y="93519"/>
                  </a:lnTo>
                  <a:lnTo>
                    <a:pt x="77223" y="93961"/>
                  </a:lnTo>
                  <a:lnTo>
                    <a:pt x="81222" y="94451"/>
                  </a:lnTo>
                  <a:lnTo>
                    <a:pt x="82711" y="95640"/>
                  </a:lnTo>
                  <a:lnTo>
                    <a:pt x="84366" y="99783"/>
                  </a:lnTo>
                  <a:lnTo>
                    <a:pt x="85866" y="101311"/>
                  </a:lnTo>
                  <a:lnTo>
                    <a:pt x="90354" y="103010"/>
                  </a:lnTo>
                  <a:lnTo>
                    <a:pt x="91974" y="104521"/>
                  </a:lnTo>
                  <a:lnTo>
                    <a:pt x="93775" y="109022"/>
                  </a:lnTo>
                  <a:lnTo>
                    <a:pt x="95313" y="110646"/>
                  </a:lnTo>
                  <a:lnTo>
                    <a:pt x="99845" y="112450"/>
                  </a:lnTo>
                  <a:lnTo>
                    <a:pt x="117568" y="113766"/>
                  </a:lnTo>
                  <a:lnTo>
                    <a:pt x="123847" y="111014"/>
                  </a:lnTo>
                  <a:lnTo>
                    <a:pt x="137817" y="99701"/>
                  </a:lnTo>
                  <a:lnTo>
                    <a:pt x="140608" y="94180"/>
                  </a:lnTo>
                  <a:lnTo>
                    <a:pt x="141352" y="91226"/>
                  </a:lnTo>
                  <a:lnTo>
                    <a:pt x="142906" y="89256"/>
                  </a:lnTo>
                  <a:lnTo>
                    <a:pt x="147456" y="87068"/>
                  </a:lnTo>
                  <a:lnTo>
                    <a:pt x="149092" y="85427"/>
                  </a:lnTo>
                  <a:lnTo>
                    <a:pt x="150910" y="80780"/>
                  </a:lnTo>
                  <a:lnTo>
                    <a:pt x="153136" y="62628"/>
                  </a:lnTo>
                  <a:lnTo>
                    <a:pt x="159847" y="47753"/>
                  </a:lnTo>
                  <a:lnTo>
                    <a:pt x="161879" y="11002"/>
                  </a:lnTo>
                  <a:lnTo>
                    <a:pt x="160825" y="10374"/>
                  </a:lnTo>
                  <a:lnTo>
                    <a:pt x="156830" y="9676"/>
                  </a:lnTo>
                  <a:lnTo>
                    <a:pt x="155342" y="8432"/>
                  </a:lnTo>
                  <a:lnTo>
                    <a:pt x="152757" y="966"/>
                  </a:lnTo>
                  <a:lnTo>
                    <a:pt x="149717" y="203"/>
                  </a:lnTo>
                  <a:lnTo>
                    <a:pt x="147425" y="0"/>
                  </a:lnTo>
                  <a:lnTo>
                    <a:pt x="145896" y="922"/>
                  </a:lnTo>
                  <a:lnTo>
                    <a:pt x="144878" y="2596"/>
                  </a:lnTo>
                  <a:lnTo>
                    <a:pt x="144198" y="4770"/>
                  </a:lnTo>
                  <a:lnTo>
                    <a:pt x="142687" y="6219"/>
                  </a:lnTo>
                  <a:lnTo>
                    <a:pt x="134758" y="8736"/>
                  </a:lnTo>
                  <a:lnTo>
                    <a:pt x="133957" y="11771"/>
                  </a:lnTo>
                  <a:lnTo>
                    <a:pt x="133316" y="42312"/>
                  </a:lnTo>
                  <a:lnTo>
                    <a:pt x="134374" y="43947"/>
                  </a:lnTo>
                  <a:lnTo>
                    <a:pt x="136138" y="45038"/>
                  </a:lnTo>
                  <a:lnTo>
                    <a:pt x="143016" y="46931"/>
                  </a:lnTo>
                  <a:lnTo>
                    <a:pt x="174629" y="47215"/>
                  </a:lnTo>
                  <a:lnTo>
                    <a:pt x="176733" y="46157"/>
                  </a:lnTo>
                  <a:lnTo>
                    <a:pt x="178135" y="44394"/>
                  </a:lnTo>
                  <a:lnTo>
                    <a:pt x="180940" y="376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1149"/>
            <p:cNvSpPr/>
            <p:nvPr>
              <p:custDataLst>
                <p:tags r:id="rId278"/>
              </p:custDataLst>
            </p:nvPr>
          </p:nvSpPr>
          <p:spPr>
            <a:xfrm>
              <a:off x="933566" y="1724025"/>
              <a:ext cx="74596" cy="209551"/>
            </a:xfrm>
            <a:custGeom>
              <a:avLst/>
              <a:gdLst/>
              <a:ahLst/>
              <a:cxnLst/>
              <a:rect l="0" t="0" r="0" b="0"/>
              <a:pathLst>
                <a:path w="74596" h="209551">
                  <a:moveTo>
                    <a:pt x="9409" y="0"/>
                  </a:moveTo>
                  <a:lnTo>
                    <a:pt x="9409" y="0"/>
                  </a:lnTo>
                  <a:lnTo>
                    <a:pt x="276" y="0"/>
                  </a:lnTo>
                  <a:lnTo>
                    <a:pt x="0" y="5056"/>
                  </a:lnTo>
                  <a:lnTo>
                    <a:pt x="1020" y="6546"/>
                  </a:lnTo>
                  <a:lnTo>
                    <a:pt x="2758" y="7539"/>
                  </a:lnTo>
                  <a:lnTo>
                    <a:pt x="4975" y="8201"/>
                  </a:lnTo>
                  <a:lnTo>
                    <a:pt x="13152" y="14189"/>
                  </a:lnTo>
                  <a:lnTo>
                    <a:pt x="16364" y="19712"/>
                  </a:lnTo>
                  <a:lnTo>
                    <a:pt x="18850" y="25694"/>
                  </a:lnTo>
                  <a:lnTo>
                    <a:pt x="53883" y="73203"/>
                  </a:lnTo>
                  <a:lnTo>
                    <a:pt x="62333" y="89894"/>
                  </a:lnTo>
                  <a:lnTo>
                    <a:pt x="68546" y="111674"/>
                  </a:lnTo>
                  <a:lnTo>
                    <a:pt x="72734" y="120541"/>
                  </a:lnTo>
                  <a:lnTo>
                    <a:pt x="74595" y="131538"/>
                  </a:lnTo>
                  <a:lnTo>
                    <a:pt x="66296" y="173647"/>
                  </a:lnTo>
                  <a:lnTo>
                    <a:pt x="59190" y="186094"/>
                  </a:lnTo>
                  <a:lnTo>
                    <a:pt x="37984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1150"/>
            <p:cNvSpPr/>
            <p:nvPr>
              <p:custDataLst>
                <p:tags r:id="rId279"/>
              </p:custDataLst>
            </p:nvPr>
          </p:nvSpPr>
          <p:spPr>
            <a:xfrm>
              <a:off x="1181134" y="1800236"/>
              <a:ext cx="76004" cy="237554"/>
            </a:xfrm>
            <a:custGeom>
              <a:avLst/>
              <a:gdLst/>
              <a:ahLst/>
              <a:cxnLst/>
              <a:rect l="0" t="0" r="0" b="0"/>
              <a:pathLst>
                <a:path w="76004" h="237554">
                  <a:moveTo>
                    <a:pt x="9491" y="57139"/>
                  </a:moveTo>
                  <a:lnTo>
                    <a:pt x="9491" y="57139"/>
                  </a:lnTo>
                  <a:lnTo>
                    <a:pt x="9491" y="101599"/>
                  </a:lnTo>
                  <a:lnTo>
                    <a:pt x="10549" y="128244"/>
                  </a:lnTo>
                  <a:lnTo>
                    <a:pt x="18133" y="164141"/>
                  </a:lnTo>
                  <a:lnTo>
                    <a:pt x="19997" y="193498"/>
                  </a:lnTo>
                  <a:lnTo>
                    <a:pt x="27207" y="212274"/>
                  </a:lnTo>
                  <a:lnTo>
                    <a:pt x="28531" y="237553"/>
                  </a:lnTo>
                  <a:lnTo>
                    <a:pt x="28541" y="215709"/>
                  </a:lnTo>
                  <a:lnTo>
                    <a:pt x="25719" y="209459"/>
                  </a:lnTo>
                  <a:lnTo>
                    <a:pt x="23484" y="206311"/>
                  </a:lnTo>
                  <a:lnTo>
                    <a:pt x="20340" y="191767"/>
                  </a:lnTo>
                  <a:lnTo>
                    <a:pt x="16368" y="161664"/>
                  </a:lnTo>
                  <a:lnTo>
                    <a:pt x="12547" y="148044"/>
                  </a:lnTo>
                  <a:lnTo>
                    <a:pt x="9670" y="100538"/>
                  </a:lnTo>
                  <a:lnTo>
                    <a:pt x="8456" y="65245"/>
                  </a:lnTo>
                  <a:lnTo>
                    <a:pt x="1957" y="45766"/>
                  </a:lnTo>
                  <a:lnTo>
                    <a:pt x="0" y="11529"/>
                  </a:lnTo>
                  <a:lnTo>
                    <a:pt x="8170" y="1490"/>
                  </a:lnTo>
                  <a:lnTo>
                    <a:pt x="11726" y="656"/>
                  </a:lnTo>
                  <a:lnTo>
                    <a:pt x="37204" y="0"/>
                  </a:lnTo>
                  <a:lnTo>
                    <a:pt x="40666" y="1055"/>
                  </a:lnTo>
                  <a:lnTo>
                    <a:pt x="42975" y="2817"/>
                  </a:lnTo>
                  <a:lnTo>
                    <a:pt x="73382" y="38111"/>
                  </a:lnTo>
                  <a:lnTo>
                    <a:pt x="75799" y="48479"/>
                  </a:lnTo>
                  <a:lnTo>
                    <a:pt x="76003" y="57171"/>
                  </a:lnTo>
                  <a:lnTo>
                    <a:pt x="74999" y="60335"/>
                  </a:lnTo>
                  <a:lnTo>
                    <a:pt x="73271" y="62445"/>
                  </a:lnTo>
                  <a:lnTo>
                    <a:pt x="71061" y="63851"/>
                  </a:lnTo>
                  <a:lnTo>
                    <a:pt x="69588" y="65847"/>
                  </a:lnTo>
                  <a:lnTo>
                    <a:pt x="64401" y="76655"/>
                  </a:lnTo>
                  <a:lnTo>
                    <a:pt x="61973" y="79675"/>
                  </a:lnTo>
                  <a:lnTo>
                    <a:pt x="56452" y="83030"/>
                  </a:lnTo>
                  <a:lnTo>
                    <a:pt x="47700" y="85361"/>
                  </a:lnTo>
                  <a:lnTo>
                    <a:pt x="38066" y="857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1151"/>
            <p:cNvSpPr/>
            <p:nvPr>
              <p:custDataLst>
                <p:tags r:id="rId280"/>
              </p:custDataLst>
            </p:nvPr>
          </p:nvSpPr>
          <p:spPr>
            <a:xfrm>
              <a:off x="1304925" y="1763498"/>
              <a:ext cx="133351" cy="103402"/>
            </a:xfrm>
            <a:custGeom>
              <a:avLst/>
              <a:gdLst/>
              <a:ahLst/>
              <a:cxnLst/>
              <a:rect l="0" t="0" r="0" b="0"/>
              <a:pathLst>
                <a:path w="133351" h="103402">
                  <a:moveTo>
                    <a:pt x="0" y="55777"/>
                  </a:moveTo>
                  <a:lnTo>
                    <a:pt x="0" y="55777"/>
                  </a:lnTo>
                  <a:lnTo>
                    <a:pt x="9133" y="64910"/>
                  </a:lnTo>
                  <a:lnTo>
                    <a:pt x="9447" y="59737"/>
                  </a:lnTo>
                  <a:lnTo>
                    <a:pt x="9524" y="73420"/>
                  </a:lnTo>
                  <a:lnTo>
                    <a:pt x="16071" y="82153"/>
                  </a:lnTo>
                  <a:lnTo>
                    <a:pt x="18657" y="92124"/>
                  </a:lnTo>
                  <a:lnTo>
                    <a:pt x="19050" y="103401"/>
                  </a:lnTo>
                  <a:lnTo>
                    <a:pt x="19050" y="70314"/>
                  </a:lnTo>
                  <a:lnTo>
                    <a:pt x="21872" y="64707"/>
                  </a:lnTo>
                  <a:lnTo>
                    <a:pt x="25596" y="58687"/>
                  </a:lnTo>
                  <a:lnTo>
                    <a:pt x="27987" y="46199"/>
                  </a:lnTo>
                  <a:lnTo>
                    <a:pt x="28183" y="43042"/>
                  </a:lnTo>
                  <a:lnTo>
                    <a:pt x="29372" y="40937"/>
                  </a:lnTo>
                  <a:lnTo>
                    <a:pt x="31223" y="39534"/>
                  </a:lnTo>
                  <a:lnTo>
                    <a:pt x="37698" y="36891"/>
                  </a:lnTo>
                  <a:lnTo>
                    <a:pt x="37981" y="41832"/>
                  </a:lnTo>
                  <a:lnTo>
                    <a:pt x="39079" y="43305"/>
                  </a:lnTo>
                  <a:lnTo>
                    <a:pt x="43121" y="44942"/>
                  </a:lnTo>
                  <a:lnTo>
                    <a:pt x="44622" y="46437"/>
                  </a:lnTo>
                  <a:lnTo>
                    <a:pt x="46290" y="50921"/>
                  </a:lnTo>
                  <a:lnTo>
                    <a:pt x="47508" y="68608"/>
                  </a:lnTo>
                  <a:lnTo>
                    <a:pt x="48605" y="70681"/>
                  </a:lnTo>
                  <a:lnTo>
                    <a:pt x="50395" y="72063"/>
                  </a:lnTo>
                  <a:lnTo>
                    <a:pt x="52647" y="72984"/>
                  </a:lnTo>
                  <a:lnTo>
                    <a:pt x="54148" y="74657"/>
                  </a:lnTo>
                  <a:lnTo>
                    <a:pt x="57033" y="83912"/>
                  </a:lnTo>
                  <a:lnTo>
                    <a:pt x="65341" y="84313"/>
                  </a:lnTo>
                  <a:lnTo>
                    <a:pt x="65786" y="83268"/>
                  </a:lnTo>
                  <a:lnTo>
                    <a:pt x="66558" y="76148"/>
                  </a:lnTo>
                  <a:lnTo>
                    <a:pt x="74866" y="66742"/>
                  </a:lnTo>
                  <a:lnTo>
                    <a:pt x="75805" y="60672"/>
                  </a:lnTo>
                  <a:lnTo>
                    <a:pt x="76190" y="33514"/>
                  </a:lnTo>
                  <a:lnTo>
                    <a:pt x="79018" y="27185"/>
                  </a:lnTo>
                  <a:lnTo>
                    <a:pt x="82744" y="20845"/>
                  </a:lnTo>
                  <a:lnTo>
                    <a:pt x="84400" y="14499"/>
                  </a:lnTo>
                  <a:lnTo>
                    <a:pt x="85900" y="12383"/>
                  </a:lnTo>
                  <a:lnTo>
                    <a:pt x="87958" y="10973"/>
                  </a:lnTo>
                  <a:lnTo>
                    <a:pt x="93810" y="8709"/>
                  </a:lnTo>
                  <a:lnTo>
                    <a:pt x="102570" y="1716"/>
                  </a:lnTo>
                  <a:lnTo>
                    <a:pt x="108381" y="0"/>
                  </a:lnTo>
                  <a:lnTo>
                    <a:pt x="111412" y="601"/>
                  </a:lnTo>
                  <a:lnTo>
                    <a:pt x="123279" y="7795"/>
                  </a:lnTo>
                  <a:lnTo>
                    <a:pt x="123663" y="13103"/>
                  </a:lnTo>
                  <a:lnTo>
                    <a:pt x="126575" y="18466"/>
                  </a:lnTo>
                  <a:lnTo>
                    <a:pt x="130339" y="24378"/>
                  </a:lnTo>
                  <a:lnTo>
                    <a:pt x="132954" y="34892"/>
                  </a:lnTo>
                  <a:lnTo>
                    <a:pt x="133350" y="557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1152"/>
            <p:cNvSpPr/>
            <p:nvPr>
              <p:custDataLst>
                <p:tags r:id="rId281"/>
              </p:custDataLst>
            </p:nvPr>
          </p:nvSpPr>
          <p:spPr>
            <a:xfrm>
              <a:off x="1495430" y="1619654"/>
              <a:ext cx="37980" cy="237722"/>
            </a:xfrm>
            <a:custGeom>
              <a:avLst/>
              <a:gdLst/>
              <a:ahLst/>
              <a:cxnLst/>
              <a:rect l="0" t="0" r="0" b="0"/>
              <a:pathLst>
                <a:path w="37980" h="237722">
                  <a:moveTo>
                    <a:pt x="28570" y="66271"/>
                  </a:moveTo>
                  <a:lnTo>
                    <a:pt x="28570" y="66271"/>
                  </a:lnTo>
                  <a:lnTo>
                    <a:pt x="28570" y="61215"/>
                  </a:lnTo>
                  <a:lnTo>
                    <a:pt x="31392" y="55910"/>
                  </a:lnTo>
                  <a:lnTo>
                    <a:pt x="35116" y="50024"/>
                  </a:lnTo>
                  <a:lnTo>
                    <a:pt x="37507" y="37623"/>
                  </a:lnTo>
                  <a:lnTo>
                    <a:pt x="37979" y="24981"/>
                  </a:lnTo>
                  <a:lnTo>
                    <a:pt x="36959" y="22870"/>
                  </a:lnTo>
                  <a:lnTo>
                    <a:pt x="35221" y="21462"/>
                  </a:lnTo>
                  <a:lnTo>
                    <a:pt x="33004" y="20523"/>
                  </a:lnTo>
                  <a:lnTo>
                    <a:pt x="31526" y="18839"/>
                  </a:lnTo>
                  <a:lnTo>
                    <a:pt x="28685" y="9562"/>
                  </a:lnTo>
                  <a:lnTo>
                    <a:pt x="28580" y="959"/>
                  </a:lnTo>
                  <a:lnTo>
                    <a:pt x="27518" y="504"/>
                  </a:lnTo>
                  <a:lnTo>
                    <a:pt x="23516" y="0"/>
                  </a:lnTo>
                  <a:lnTo>
                    <a:pt x="22026" y="924"/>
                  </a:lnTo>
                  <a:lnTo>
                    <a:pt x="21032" y="2598"/>
                  </a:lnTo>
                  <a:lnTo>
                    <a:pt x="19438" y="7833"/>
                  </a:lnTo>
                  <a:lnTo>
                    <a:pt x="12577" y="16471"/>
                  </a:lnTo>
                  <a:lnTo>
                    <a:pt x="10426" y="25292"/>
                  </a:lnTo>
                  <a:lnTo>
                    <a:pt x="8541" y="45130"/>
                  </a:lnTo>
                  <a:lnTo>
                    <a:pt x="1997" y="67112"/>
                  </a:lnTo>
                  <a:lnTo>
                    <a:pt x="73" y="110558"/>
                  </a:lnTo>
                  <a:lnTo>
                    <a:pt x="0" y="152172"/>
                  </a:lnTo>
                  <a:lnTo>
                    <a:pt x="1055" y="163716"/>
                  </a:lnTo>
                  <a:lnTo>
                    <a:pt x="8196" y="183199"/>
                  </a:lnTo>
                  <a:lnTo>
                    <a:pt x="9404" y="210949"/>
                  </a:lnTo>
                  <a:lnTo>
                    <a:pt x="10501" y="213523"/>
                  </a:lnTo>
                  <a:lnTo>
                    <a:pt x="12291" y="215239"/>
                  </a:lnTo>
                  <a:lnTo>
                    <a:pt x="14542" y="216383"/>
                  </a:lnTo>
                  <a:lnTo>
                    <a:pt x="16043" y="218204"/>
                  </a:lnTo>
                  <a:lnTo>
                    <a:pt x="17711" y="223050"/>
                  </a:lnTo>
                  <a:lnTo>
                    <a:pt x="19045" y="237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1153"/>
            <p:cNvSpPr/>
            <p:nvPr>
              <p:custDataLst>
                <p:tags r:id="rId282"/>
              </p:custDataLst>
            </p:nvPr>
          </p:nvSpPr>
          <p:spPr>
            <a:xfrm>
              <a:off x="1457325" y="1762125"/>
              <a:ext cx="85726" cy="47626"/>
            </a:xfrm>
            <a:custGeom>
              <a:avLst/>
              <a:gdLst/>
              <a:ahLst/>
              <a:cxnLst/>
              <a:rect l="0" t="0" r="0" b="0"/>
              <a:pathLst>
                <a:path w="85726" h="47626">
                  <a:moveTo>
                    <a:pt x="0" y="47625"/>
                  </a:moveTo>
                  <a:lnTo>
                    <a:pt x="0" y="47625"/>
                  </a:lnTo>
                  <a:lnTo>
                    <a:pt x="0" y="39424"/>
                  </a:lnTo>
                  <a:lnTo>
                    <a:pt x="1058" y="38983"/>
                  </a:lnTo>
                  <a:lnTo>
                    <a:pt x="5056" y="38492"/>
                  </a:lnTo>
                  <a:lnTo>
                    <a:pt x="10361" y="35452"/>
                  </a:lnTo>
                  <a:lnTo>
                    <a:pt x="16247" y="31632"/>
                  </a:lnTo>
                  <a:lnTo>
                    <a:pt x="26743" y="28977"/>
                  </a:lnTo>
                  <a:lnTo>
                    <a:pt x="33088" y="23638"/>
                  </a:lnTo>
                  <a:lnTo>
                    <a:pt x="41517" y="21089"/>
                  </a:lnTo>
                  <a:lnTo>
                    <a:pt x="51260" y="18898"/>
                  </a:lnTo>
                  <a:lnTo>
                    <a:pt x="59118" y="14396"/>
                  </a:lnTo>
                  <a:lnTo>
                    <a:pt x="63317" y="8868"/>
                  </a:lnTo>
                  <a:lnTo>
                    <a:pt x="64436" y="5912"/>
                  </a:lnTo>
                  <a:lnTo>
                    <a:pt x="67299" y="3941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1154"/>
            <p:cNvSpPr/>
            <p:nvPr>
              <p:custDataLst>
                <p:tags r:id="rId283"/>
              </p:custDataLst>
            </p:nvPr>
          </p:nvSpPr>
          <p:spPr>
            <a:xfrm>
              <a:off x="1533644" y="1000160"/>
              <a:ext cx="295121" cy="5704831"/>
            </a:xfrm>
            <a:custGeom>
              <a:avLst/>
              <a:gdLst/>
              <a:ahLst/>
              <a:cxnLst/>
              <a:rect l="0" t="0" r="0" b="0"/>
              <a:pathLst>
                <a:path w="295121" h="5704831">
                  <a:moveTo>
                    <a:pt x="152281" y="9490"/>
                  </a:moveTo>
                  <a:lnTo>
                    <a:pt x="152281" y="9490"/>
                  </a:lnTo>
                  <a:lnTo>
                    <a:pt x="152281" y="0"/>
                  </a:lnTo>
                  <a:lnTo>
                    <a:pt x="152281" y="8169"/>
                  </a:lnTo>
                  <a:lnTo>
                    <a:pt x="160482" y="17575"/>
                  </a:lnTo>
                  <a:lnTo>
                    <a:pt x="161414" y="23645"/>
                  </a:lnTo>
                  <a:lnTo>
                    <a:pt x="161772" y="49569"/>
                  </a:lnTo>
                  <a:lnTo>
                    <a:pt x="164613" y="56583"/>
                  </a:lnTo>
                  <a:lnTo>
                    <a:pt x="166852" y="59936"/>
                  </a:lnTo>
                  <a:lnTo>
                    <a:pt x="177615" y="105287"/>
                  </a:lnTo>
                  <a:lnTo>
                    <a:pt x="185486" y="144376"/>
                  </a:lnTo>
                  <a:lnTo>
                    <a:pt x="192559" y="190667"/>
                  </a:lnTo>
                  <a:lnTo>
                    <a:pt x="203511" y="228605"/>
                  </a:lnTo>
                  <a:lnTo>
                    <a:pt x="215866" y="273219"/>
                  </a:lnTo>
                  <a:lnTo>
                    <a:pt x="228498" y="319348"/>
                  </a:lnTo>
                  <a:lnTo>
                    <a:pt x="238011" y="360591"/>
                  </a:lnTo>
                  <a:lnTo>
                    <a:pt x="247533" y="402445"/>
                  </a:lnTo>
                  <a:lnTo>
                    <a:pt x="257057" y="448360"/>
                  </a:lnTo>
                  <a:lnTo>
                    <a:pt x="263759" y="495478"/>
                  </a:lnTo>
                  <a:lnTo>
                    <a:pt x="266385" y="528168"/>
                  </a:lnTo>
                  <a:lnTo>
                    <a:pt x="271080" y="563864"/>
                  </a:lnTo>
                  <a:lnTo>
                    <a:pt x="276695" y="598073"/>
                  </a:lnTo>
                  <a:lnTo>
                    <a:pt x="281659" y="633032"/>
                  </a:lnTo>
                  <a:lnTo>
                    <a:pt x="283866" y="673264"/>
                  </a:lnTo>
                  <a:lnTo>
                    <a:pt x="284846" y="713018"/>
                  </a:lnTo>
                  <a:lnTo>
                    <a:pt x="286341" y="752911"/>
                  </a:lnTo>
                  <a:lnTo>
                    <a:pt x="290532" y="795335"/>
                  </a:lnTo>
                  <a:lnTo>
                    <a:pt x="293101" y="841707"/>
                  </a:lnTo>
                  <a:lnTo>
                    <a:pt x="293786" y="865927"/>
                  </a:lnTo>
                  <a:lnTo>
                    <a:pt x="294547" y="912592"/>
                  </a:lnTo>
                  <a:lnTo>
                    <a:pt x="294885" y="959086"/>
                  </a:lnTo>
                  <a:lnTo>
                    <a:pt x="294976" y="983337"/>
                  </a:lnTo>
                  <a:lnTo>
                    <a:pt x="295036" y="1007971"/>
                  </a:lnTo>
                  <a:lnTo>
                    <a:pt x="295076" y="1033919"/>
                  </a:lnTo>
                  <a:lnTo>
                    <a:pt x="295103" y="1060743"/>
                  </a:lnTo>
                  <a:lnTo>
                    <a:pt x="295120" y="1088150"/>
                  </a:lnTo>
                  <a:lnTo>
                    <a:pt x="294074" y="1115947"/>
                  </a:lnTo>
                  <a:lnTo>
                    <a:pt x="292318" y="1144003"/>
                  </a:lnTo>
                  <a:lnTo>
                    <a:pt x="290089" y="1172232"/>
                  </a:lnTo>
                  <a:lnTo>
                    <a:pt x="288603" y="1199518"/>
                  </a:lnTo>
                  <a:lnTo>
                    <a:pt x="287612" y="1226175"/>
                  </a:lnTo>
                  <a:lnTo>
                    <a:pt x="286952" y="1252414"/>
                  </a:lnTo>
                  <a:lnTo>
                    <a:pt x="285453" y="1280489"/>
                  </a:lnTo>
                  <a:lnTo>
                    <a:pt x="283396" y="1309790"/>
                  </a:lnTo>
                  <a:lnTo>
                    <a:pt x="280966" y="1339906"/>
                  </a:lnTo>
                  <a:lnTo>
                    <a:pt x="279346" y="1369509"/>
                  </a:lnTo>
                  <a:lnTo>
                    <a:pt x="278266" y="1398769"/>
                  </a:lnTo>
                  <a:lnTo>
                    <a:pt x="277546" y="1427801"/>
                  </a:lnTo>
                  <a:lnTo>
                    <a:pt x="276008" y="1456681"/>
                  </a:lnTo>
                  <a:lnTo>
                    <a:pt x="273924" y="1485459"/>
                  </a:lnTo>
                  <a:lnTo>
                    <a:pt x="271476" y="1514169"/>
                  </a:lnTo>
                  <a:lnTo>
                    <a:pt x="267728" y="1543893"/>
                  </a:lnTo>
                  <a:lnTo>
                    <a:pt x="263112" y="1574292"/>
                  </a:lnTo>
                  <a:lnTo>
                    <a:pt x="257919" y="1605141"/>
                  </a:lnTo>
                  <a:lnTo>
                    <a:pt x="253398" y="1637349"/>
                  </a:lnTo>
                  <a:lnTo>
                    <a:pt x="249325" y="1670463"/>
                  </a:lnTo>
                  <a:lnTo>
                    <a:pt x="245552" y="1704180"/>
                  </a:lnTo>
                  <a:lnTo>
                    <a:pt x="241979" y="1737242"/>
                  </a:lnTo>
                  <a:lnTo>
                    <a:pt x="238538" y="1769866"/>
                  </a:lnTo>
                  <a:lnTo>
                    <a:pt x="235185" y="1802199"/>
                  </a:lnTo>
                  <a:lnTo>
                    <a:pt x="231892" y="1834338"/>
                  </a:lnTo>
                  <a:lnTo>
                    <a:pt x="228639" y="1866347"/>
                  </a:lnTo>
                  <a:lnTo>
                    <a:pt x="225411" y="1898270"/>
                  </a:lnTo>
                  <a:lnTo>
                    <a:pt x="222201" y="1931193"/>
                  </a:lnTo>
                  <a:lnTo>
                    <a:pt x="219003" y="1964784"/>
                  </a:lnTo>
                  <a:lnTo>
                    <a:pt x="215812" y="1998819"/>
                  </a:lnTo>
                  <a:lnTo>
                    <a:pt x="211568" y="2032093"/>
                  </a:lnTo>
                  <a:lnTo>
                    <a:pt x="206622" y="2064858"/>
                  </a:lnTo>
                  <a:lnTo>
                    <a:pt x="201208" y="2097286"/>
                  </a:lnTo>
                  <a:lnTo>
                    <a:pt x="197599" y="2129487"/>
                  </a:lnTo>
                  <a:lnTo>
                    <a:pt x="195193" y="2161538"/>
                  </a:lnTo>
                  <a:lnTo>
                    <a:pt x="193589" y="2193489"/>
                  </a:lnTo>
                  <a:lnTo>
                    <a:pt x="191461" y="2226431"/>
                  </a:lnTo>
                  <a:lnTo>
                    <a:pt x="188985" y="2260034"/>
                  </a:lnTo>
                  <a:lnTo>
                    <a:pt x="186275" y="2294078"/>
                  </a:lnTo>
                  <a:lnTo>
                    <a:pt x="183410" y="2329474"/>
                  </a:lnTo>
                  <a:lnTo>
                    <a:pt x="180442" y="2365771"/>
                  </a:lnTo>
                  <a:lnTo>
                    <a:pt x="177405" y="2402669"/>
                  </a:lnTo>
                  <a:lnTo>
                    <a:pt x="174322" y="2437851"/>
                  </a:lnTo>
                  <a:lnTo>
                    <a:pt x="171209" y="2471889"/>
                  </a:lnTo>
                  <a:lnTo>
                    <a:pt x="168074" y="2505164"/>
                  </a:lnTo>
                  <a:lnTo>
                    <a:pt x="164927" y="2538989"/>
                  </a:lnTo>
                  <a:lnTo>
                    <a:pt x="161770" y="2573181"/>
                  </a:lnTo>
                  <a:lnTo>
                    <a:pt x="158607" y="2607618"/>
                  </a:lnTo>
                  <a:lnTo>
                    <a:pt x="156498" y="2642217"/>
                  </a:lnTo>
                  <a:lnTo>
                    <a:pt x="155092" y="2676924"/>
                  </a:lnTo>
                  <a:lnTo>
                    <a:pt x="154155" y="2711705"/>
                  </a:lnTo>
                  <a:lnTo>
                    <a:pt x="152472" y="2746533"/>
                  </a:lnTo>
                  <a:lnTo>
                    <a:pt x="150292" y="2781394"/>
                  </a:lnTo>
                  <a:lnTo>
                    <a:pt x="147780" y="2816276"/>
                  </a:lnTo>
                  <a:lnTo>
                    <a:pt x="146105" y="2852230"/>
                  </a:lnTo>
                  <a:lnTo>
                    <a:pt x="144989" y="2888900"/>
                  </a:lnTo>
                  <a:lnTo>
                    <a:pt x="144244" y="2926047"/>
                  </a:lnTo>
                  <a:lnTo>
                    <a:pt x="142690" y="2962453"/>
                  </a:lnTo>
                  <a:lnTo>
                    <a:pt x="140595" y="2998365"/>
                  </a:lnTo>
                  <a:lnTo>
                    <a:pt x="138141" y="3033949"/>
                  </a:lnTo>
                  <a:lnTo>
                    <a:pt x="136504" y="3069313"/>
                  </a:lnTo>
                  <a:lnTo>
                    <a:pt x="135413" y="3104530"/>
                  </a:lnTo>
                  <a:lnTo>
                    <a:pt x="134686" y="3139650"/>
                  </a:lnTo>
                  <a:lnTo>
                    <a:pt x="133142" y="3172588"/>
                  </a:lnTo>
                  <a:lnTo>
                    <a:pt x="131055" y="3204072"/>
                  </a:lnTo>
                  <a:lnTo>
                    <a:pt x="128606" y="3234587"/>
                  </a:lnTo>
                  <a:lnTo>
                    <a:pt x="126972" y="3266571"/>
                  </a:lnTo>
                  <a:lnTo>
                    <a:pt x="125884" y="3299536"/>
                  </a:lnTo>
                  <a:lnTo>
                    <a:pt x="125158" y="3333154"/>
                  </a:lnTo>
                  <a:lnTo>
                    <a:pt x="124674" y="3367208"/>
                  </a:lnTo>
                  <a:lnTo>
                    <a:pt x="124351" y="3401552"/>
                  </a:lnTo>
                  <a:lnTo>
                    <a:pt x="124136" y="3436090"/>
                  </a:lnTo>
                  <a:lnTo>
                    <a:pt x="123993" y="3470756"/>
                  </a:lnTo>
                  <a:lnTo>
                    <a:pt x="123897" y="3505509"/>
                  </a:lnTo>
                  <a:lnTo>
                    <a:pt x="123834" y="3540319"/>
                  </a:lnTo>
                  <a:lnTo>
                    <a:pt x="122733" y="3574110"/>
                  </a:lnTo>
                  <a:lnTo>
                    <a:pt x="120940" y="3607220"/>
                  </a:lnTo>
                  <a:lnTo>
                    <a:pt x="118687" y="3639877"/>
                  </a:lnTo>
                  <a:lnTo>
                    <a:pt x="117185" y="3673290"/>
                  </a:lnTo>
                  <a:lnTo>
                    <a:pt x="116184" y="3707207"/>
                  </a:lnTo>
                  <a:lnTo>
                    <a:pt x="115516" y="3741459"/>
                  </a:lnTo>
                  <a:lnTo>
                    <a:pt x="115071" y="3774878"/>
                  </a:lnTo>
                  <a:lnTo>
                    <a:pt x="114775" y="3807740"/>
                  </a:lnTo>
                  <a:lnTo>
                    <a:pt x="114577" y="3840232"/>
                  </a:lnTo>
                  <a:lnTo>
                    <a:pt x="114445" y="3872476"/>
                  </a:lnTo>
                  <a:lnTo>
                    <a:pt x="114357" y="3904556"/>
                  </a:lnTo>
                  <a:lnTo>
                    <a:pt x="114298" y="3936526"/>
                  </a:lnTo>
                  <a:lnTo>
                    <a:pt x="114259" y="3968422"/>
                  </a:lnTo>
                  <a:lnTo>
                    <a:pt x="114233" y="4000270"/>
                  </a:lnTo>
                  <a:lnTo>
                    <a:pt x="114216" y="4032085"/>
                  </a:lnTo>
                  <a:lnTo>
                    <a:pt x="113146" y="4063878"/>
                  </a:lnTo>
                  <a:lnTo>
                    <a:pt x="111374" y="4095658"/>
                  </a:lnTo>
                  <a:lnTo>
                    <a:pt x="109135" y="4127427"/>
                  </a:lnTo>
                  <a:lnTo>
                    <a:pt x="107642" y="4158131"/>
                  </a:lnTo>
                  <a:lnTo>
                    <a:pt x="106646" y="4188126"/>
                  </a:lnTo>
                  <a:lnTo>
                    <a:pt x="105983" y="4217647"/>
                  </a:lnTo>
                  <a:lnTo>
                    <a:pt x="104482" y="4247911"/>
                  </a:lnTo>
                  <a:lnTo>
                    <a:pt x="102424" y="4278671"/>
                  </a:lnTo>
                  <a:lnTo>
                    <a:pt x="99993" y="4309761"/>
                  </a:lnTo>
                  <a:lnTo>
                    <a:pt x="98372" y="4340012"/>
                  </a:lnTo>
                  <a:lnTo>
                    <a:pt x="97292" y="4369704"/>
                  </a:lnTo>
                  <a:lnTo>
                    <a:pt x="96571" y="4399025"/>
                  </a:lnTo>
                  <a:lnTo>
                    <a:pt x="96091" y="4428096"/>
                  </a:lnTo>
                  <a:lnTo>
                    <a:pt x="95771" y="4457003"/>
                  </a:lnTo>
                  <a:lnTo>
                    <a:pt x="95558" y="4485798"/>
                  </a:lnTo>
                  <a:lnTo>
                    <a:pt x="94357" y="4514521"/>
                  </a:lnTo>
                  <a:lnTo>
                    <a:pt x="92498" y="4543194"/>
                  </a:lnTo>
                  <a:lnTo>
                    <a:pt x="90201" y="4571834"/>
                  </a:lnTo>
                  <a:lnTo>
                    <a:pt x="88669" y="4600453"/>
                  </a:lnTo>
                  <a:lnTo>
                    <a:pt x="87648" y="4629057"/>
                  </a:lnTo>
                  <a:lnTo>
                    <a:pt x="86968" y="4657652"/>
                  </a:lnTo>
                  <a:lnTo>
                    <a:pt x="86514" y="4685181"/>
                  </a:lnTo>
                  <a:lnTo>
                    <a:pt x="86211" y="4712001"/>
                  </a:lnTo>
                  <a:lnTo>
                    <a:pt x="86009" y="4738347"/>
                  </a:lnTo>
                  <a:lnTo>
                    <a:pt x="84817" y="4764378"/>
                  </a:lnTo>
                  <a:lnTo>
                    <a:pt x="82963" y="4790199"/>
                  </a:lnTo>
                  <a:lnTo>
                    <a:pt x="80669" y="4815879"/>
                  </a:lnTo>
                  <a:lnTo>
                    <a:pt x="79140" y="4841466"/>
                  </a:lnTo>
                  <a:lnTo>
                    <a:pt x="78120" y="4866991"/>
                  </a:lnTo>
                  <a:lnTo>
                    <a:pt x="77440" y="4892474"/>
                  </a:lnTo>
                  <a:lnTo>
                    <a:pt x="75929" y="4916871"/>
                  </a:lnTo>
                  <a:lnTo>
                    <a:pt x="71427" y="4963734"/>
                  </a:lnTo>
                  <a:lnTo>
                    <a:pt x="69804" y="4987661"/>
                  </a:lnTo>
                  <a:lnTo>
                    <a:pt x="68721" y="5012079"/>
                  </a:lnTo>
                  <a:lnTo>
                    <a:pt x="68000" y="5036825"/>
                  </a:lnTo>
                  <a:lnTo>
                    <a:pt x="64375" y="5084075"/>
                  </a:lnTo>
                  <a:lnTo>
                    <a:pt x="60295" y="5128711"/>
                  </a:lnTo>
                  <a:lnTo>
                    <a:pt x="58482" y="5169716"/>
                  </a:lnTo>
                  <a:lnTo>
                    <a:pt x="54854" y="5211929"/>
                  </a:lnTo>
                  <a:lnTo>
                    <a:pt x="50771" y="5254328"/>
                  </a:lnTo>
                  <a:lnTo>
                    <a:pt x="48957" y="5294336"/>
                  </a:lnTo>
                  <a:lnTo>
                    <a:pt x="45329" y="5330463"/>
                  </a:lnTo>
                  <a:lnTo>
                    <a:pt x="41247" y="5365217"/>
                  </a:lnTo>
                  <a:lnTo>
                    <a:pt x="39432" y="5401830"/>
                  </a:lnTo>
                  <a:lnTo>
                    <a:pt x="33355" y="5448029"/>
                  </a:lnTo>
                  <a:lnTo>
                    <a:pt x="29907" y="5493586"/>
                  </a:lnTo>
                  <a:lnTo>
                    <a:pt x="23830" y="5530485"/>
                  </a:lnTo>
                  <a:lnTo>
                    <a:pt x="19899" y="5577944"/>
                  </a:lnTo>
                  <a:lnTo>
                    <a:pt x="16300" y="5618990"/>
                  </a:lnTo>
                  <a:lnTo>
                    <a:pt x="10011" y="5666440"/>
                  </a:lnTo>
                  <a:lnTo>
                    <a:pt x="8617" y="5678582"/>
                  </a:lnTo>
                  <a:lnTo>
                    <a:pt x="0" y="5704830"/>
                  </a:lnTo>
                  <a:lnTo>
                    <a:pt x="4973" y="5695146"/>
                  </a:lnTo>
                  <a:lnTo>
                    <a:pt x="9406" y="56578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SMARTInkShape-Group245"/>
          <p:cNvGrpSpPr/>
          <p:nvPr/>
        </p:nvGrpSpPr>
        <p:grpSpPr>
          <a:xfrm>
            <a:off x="2733826" y="219085"/>
            <a:ext cx="1171425" cy="571406"/>
            <a:chOff x="2733826" y="219085"/>
            <a:chExt cx="1171425" cy="571406"/>
          </a:xfrm>
        </p:grpSpPr>
        <p:sp>
          <p:nvSpPr>
            <p:cNvPr id="43" name="SMARTInkShape-1155"/>
            <p:cNvSpPr/>
            <p:nvPr>
              <p:custDataLst>
                <p:tags r:id="rId267"/>
              </p:custDataLst>
            </p:nvPr>
          </p:nvSpPr>
          <p:spPr>
            <a:xfrm>
              <a:off x="2752841" y="295285"/>
              <a:ext cx="199899" cy="438138"/>
            </a:xfrm>
            <a:custGeom>
              <a:avLst/>
              <a:gdLst/>
              <a:ahLst/>
              <a:cxnLst/>
              <a:rect l="0" t="0" r="0" b="0"/>
              <a:pathLst>
                <a:path w="199899" h="438138">
                  <a:moveTo>
                    <a:pt x="152284" y="57140"/>
                  </a:moveTo>
                  <a:lnTo>
                    <a:pt x="152284" y="57140"/>
                  </a:lnTo>
                  <a:lnTo>
                    <a:pt x="168530" y="41952"/>
                  </a:lnTo>
                  <a:lnTo>
                    <a:pt x="174674" y="39806"/>
                  </a:lnTo>
                  <a:lnTo>
                    <a:pt x="176736" y="38176"/>
                  </a:lnTo>
                  <a:lnTo>
                    <a:pt x="180696" y="31883"/>
                  </a:lnTo>
                  <a:lnTo>
                    <a:pt x="185372" y="30040"/>
                  </a:lnTo>
                  <a:lnTo>
                    <a:pt x="187043" y="28490"/>
                  </a:lnTo>
                  <a:lnTo>
                    <a:pt x="199781" y="9669"/>
                  </a:lnTo>
                  <a:lnTo>
                    <a:pt x="199898" y="1327"/>
                  </a:lnTo>
                  <a:lnTo>
                    <a:pt x="198843" y="882"/>
                  </a:lnTo>
                  <a:lnTo>
                    <a:pt x="177243" y="0"/>
                  </a:lnTo>
                  <a:lnTo>
                    <a:pt x="175273" y="1055"/>
                  </a:lnTo>
                  <a:lnTo>
                    <a:pt x="173960" y="2817"/>
                  </a:lnTo>
                  <a:lnTo>
                    <a:pt x="173085" y="5050"/>
                  </a:lnTo>
                  <a:lnTo>
                    <a:pt x="170385" y="6538"/>
                  </a:lnTo>
                  <a:lnTo>
                    <a:pt x="146548" y="10312"/>
                  </a:lnTo>
                  <a:lnTo>
                    <a:pt x="133355" y="19825"/>
                  </a:lnTo>
                  <a:lnTo>
                    <a:pt x="115501" y="31895"/>
                  </a:lnTo>
                  <a:lnTo>
                    <a:pt x="102815" y="36254"/>
                  </a:lnTo>
                  <a:lnTo>
                    <a:pt x="82962" y="40671"/>
                  </a:lnTo>
                  <a:lnTo>
                    <a:pt x="68597" y="48380"/>
                  </a:lnTo>
                  <a:lnTo>
                    <a:pt x="25294" y="88894"/>
                  </a:lnTo>
                  <a:lnTo>
                    <a:pt x="21761" y="98064"/>
                  </a:lnTo>
                  <a:lnTo>
                    <a:pt x="19132" y="108137"/>
                  </a:lnTo>
                  <a:lnTo>
                    <a:pt x="12760" y="120816"/>
                  </a:lnTo>
                  <a:lnTo>
                    <a:pt x="9540" y="168396"/>
                  </a:lnTo>
                  <a:lnTo>
                    <a:pt x="9414" y="210134"/>
                  </a:lnTo>
                  <a:lnTo>
                    <a:pt x="9409" y="254025"/>
                  </a:lnTo>
                  <a:lnTo>
                    <a:pt x="9409" y="298442"/>
                  </a:lnTo>
                  <a:lnTo>
                    <a:pt x="9409" y="344184"/>
                  </a:lnTo>
                  <a:lnTo>
                    <a:pt x="8351" y="377881"/>
                  </a:lnTo>
                  <a:lnTo>
                    <a:pt x="767" y="405420"/>
                  </a:lnTo>
                  <a:lnTo>
                    <a:pt x="0" y="422137"/>
                  </a:lnTo>
                  <a:lnTo>
                    <a:pt x="1020" y="424296"/>
                  </a:lnTo>
                  <a:lnTo>
                    <a:pt x="2758" y="425736"/>
                  </a:lnTo>
                  <a:lnTo>
                    <a:pt x="4975" y="426696"/>
                  </a:lnTo>
                  <a:lnTo>
                    <a:pt x="6453" y="428394"/>
                  </a:lnTo>
                  <a:lnTo>
                    <a:pt x="9020" y="436648"/>
                  </a:lnTo>
                  <a:lnTo>
                    <a:pt x="12058" y="437477"/>
                  </a:lnTo>
                  <a:lnTo>
                    <a:pt x="46345" y="438137"/>
                  </a:lnTo>
                  <a:lnTo>
                    <a:pt x="55106" y="435316"/>
                  </a:lnTo>
                  <a:lnTo>
                    <a:pt x="62527" y="431593"/>
                  </a:lnTo>
                  <a:lnTo>
                    <a:pt x="72655" y="428439"/>
                  </a:lnTo>
                  <a:lnTo>
                    <a:pt x="120270" y="393664"/>
                  </a:lnTo>
                  <a:lnTo>
                    <a:pt x="133234" y="3809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1156"/>
            <p:cNvSpPr/>
            <p:nvPr>
              <p:custDataLst>
                <p:tags r:id="rId268"/>
              </p:custDataLst>
            </p:nvPr>
          </p:nvSpPr>
          <p:spPr>
            <a:xfrm>
              <a:off x="2733826" y="552450"/>
              <a:ext cx="152250" cy="47626"/>
            </a:xfrm>
            <a:custGeom>
              <a:avLst/>
              <a:gdLst/>
              <a:ahLst/>
              <a:cxnLst/>
              <a:rect l="0" t="0" r="0" b="0"/>
              <a:pathLst>
                <a:path w="152250" h="47626">
                  <a:moveTo>
                    <a:pt x="18899" y="38100"/>
                  </a:moveTo>
                  <a:lnTo>
                    <a:pt x="18899" y="38100"/>
                  </a:lnTo>
                  <a:lnTo>
                    <a:pt x="13843" y="43157"/>
                  </a:lnTo>
                  <a:lnTo>
                    <a:pt x="8538" y="45639"/>
                  </a:lnTo>
                  <a:lnTo>
                    <a:pt x="0" y="47591"/>
                  </a:lnTo>
                  <a:lnTo>
                    <a:pt x="23448" y="47625"/>
                  </a:lnTo>
                  <a:lnTo>
                    <a:pt x="29034" y="44803"/>
                  </a:lnTo>
                  <a:lnTo>
                    <a:pt x="32006" y="42568"/>
                  </a:lnTo>
                  <a:lnTo>
                    <a:pt x="40952" y="40086"/>
                  </a:lnTo>
                  <a:lnTo>
                    <a:pt x="50926" y="37924"/>
                  </a:lnTo>
                  <a:lnTo>
                    <a:pt x="63548" y="31816"/>
                  </a:lnTo>
                  <a:lnTo>
                    <a:pt x="98570" y="21255"/>
                  </a:lnTo>
                  <a:lnTo>
                    <a:pt x="15224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1157"/>
            <p:cNvSpPr/>
            <p:nvPr>
              <p:custDataLst>
                <p:tags r:id="rId269"/>
              </p:custDataLst>
            </p:nvPr>
          </p:nvSpPr>
          <p:spPr>
            <a:xfrm>
              <a:off x="3057564" y="295277"/>
              <a:ext cx="228562" cy="457187"/>
            </a:xfrm>
            <a:custGeom>
              <a:avLst/>
              <a:gdLst/>
              <a:ahLst/>
              <a:cxnLst/>
              <a:rect l="0" t="0" r="0" b="0"/>
              <a:pathLst>
                <a:path w="228562" h="457187">
                  <a:moveTo>
                    <a:pt x="228561" y="28573"/>
                  </a:moveTo>
                  <a:lnTo>
                    <a:pt x="228561" y="28573"/>
                  </a:lnTo>
                  <a:lnTo>
                    <a:pt x="228561" y="23516"/>
                  </a:lnTo>
                  <a:lnTo>
                    <a:pt x="227503" y="22027"/>
                  </a:lnTo>
                  <a:lnTo>
                    <a:pt x="225739" y="21034"/>
                  </a:lnTo>
                  <a:lnTo>
                    <a:pt x="223504" y="20372"/>
                  </a:lnTo>
                  <a:lnTo>
                    <a:pt x="222015" y="18872"/>
                  </a:lnTo>
                  <a:lnTo>
                    <a:pt x="220360" y="14384"/>
                  </a:lnTo>
                  <a:lnTo>
                    <a:pt x="218860" y="12764"/>
                  </a:lnTo>
                  <a:lnTo>
                    <a:pt x="199790" y="2174"/>
                  </a:lnTo>
                  <a:lnTo>
                    <a:pt x="163867" y="55"/>
                  </a:lnTo>
                  <a:lnTo>
                    <a:pt x="120316" y="0"/>
                  </a:lnTo>
                  <a:lnTo>
                    <a:pt x="73154" y="1056"/>
                  </a:lnTo>
                  <a:lnTo>
                    <a:pt x="54949" y="7537"/>
                  </a:lnTo>
                  <a:lnTo>
                    <a:pt x="32681" y="10320"/>
                  </a:lnTo>
                  <a:lnTo>
                    <a:pt x="19203" y="17010"/>
                  </a:lnTo>
                  <a:lnTo>
                    <a:pt x="15964" y="17690"/>
                  </a:lnTo>
                  <a:lnTo>
                    <a:pt x="13805" y="19201"/>
                  </a:lnTo>
                  <a:lnTo>
                    <a:pt x="12365" y="21266"/>
                  </a:lnTo>
                  <a:lnTo>
                    <a:pt x="9707" y="26384"/>
                  </a:lnTo>
                  <a:lnTo>
                    <a:pt x="3319" y="35215"/>
                  </a:lnTo>
                  <a:lnTo>
                    <a:pt x="956" y="44535"/>
                  </a:lnTo>
                  <a:lnTo>
                    <a:pt x="0" y="74908"/>
                  </a:lnTo>
                  <a:lnTo>
                    <a:pt x="11721" y="116358"/>
                  </a:lnTo>
                  <a:lnTo>
                    <a:pt x="24597" y="152865"/>
                  </a:lnTo>
                  <a:lnTo>
                    <a:pt x="34736" y="194494"/>
                  </a:lnTo>
                  <a:lnTo>
                    <a:pt x="38828" y="241453"/>
                  </a:lnTo>
                  <a:lnTo>
                    <a:pt x="43462" y="267685"/>
                  </a:lnTo>
                  <a:lnTo>
                    <a:pt x="38982" y="309397"/>
                  </a:lnTo>
                  <a:lnTo>
                    <a:pt x="38182" y="350206"/>
                  </a:lnTo>
                  <a:lnTo>
                    <a:pt x="37056" y="364138"/>
                  </a:lnTo>
                  <a:lnTo>
                    <a:pt x="26305" y="406693"/>
                  </a:lnTo>
                  <a:lnTo>
                    <a:pt x="22253" y="415701"/>
                  </a:lnTo>
                  <a:lnTo>
                    <a:pt x="19048" y="452041"/>
                  </a:lnTo>
                  <a:lnTo>
                    <a:pt x="20094" y="453760"/>
                  </a:lnTo>
                  <a:lnTo>
                    <a:pt x="21850" y="454906"/>
                  </a:lnTo>
                  <a:lnTo>
                    <a:pt x="27215" y="456745"/>
                  </a:lnTo>
                  <a:lnTo>
                    <a:pt x="50892" y="457186"/>
                  </a:lnTo>
                  <a:lnTo>
                    <a:pt x="95464" y="445439"/>
                  </a:lnTo>
                  <a:lnTo>
                    <a:pt x="133333" y="431249"/>
                  </a:lnTo>
                  <a:lnTo>
                    <a:pt x="163772" y="424085"/>
                  </a:lnTo>
                  <a:lnTo>
                    <a:pt x="190461" y="4095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1158"/>
            <p:cNvSpPr/>
            <p:nvPr>
              <p:custDataLst>
                <p:tags r:id="rId270"/>
              </p:custDataLst>
            </p:nvPr>
          </p:nvSpPr>
          <p:spPr>
            <a:xfrm>
              <a:off x="3400425" y="400053"/>
              <a:ext cx="219076" cy="247648"/>
            </a:xfrm>
            <a:custGeom>
              <a:avLst/>
              <a:gdLst/>
              <a:ahLst/>
              <a:cxnLst/>
              <a:rect l="0" t="0" r="0" b="0"/>
              <a:pathLst>
                <a:path w="219076" h="247648">
                  <a:moveTo>
                    <a:pt x="0" y="9522"/>
                  </a:moveTo>
                  <a:lnTo>
                    <a:pt x="0" y="9522"/>
                  </a:lnTo>
                  <a:lnTo>
                    <a:pt x="0" y="0"/>
                  </a:lnTo>
                  <a:lnTo>
                    <a:pt x="0" y="8198"/>
                  </a:lnTo>
                  <a:lnTo>
                    <a:pt x="31799" y="55500"/>
                  </a:lnTo>
                  <a:lnTo>
                    <a:pt x="69166" y="98511"/>
                  </a:lnTo>
                  <a:lnTo>
                    <a:pt x="83523" y="117499"/>
                  </a:lnTo>
                  <a:lnTo>
                    <a:pt x="126388" y="154516"/>
                  </a:lnTo>
                  <a:lnTo>
                    <a:pt x="158669" y="179121"/>
                  </a:lnTo>
                  <a:lnTo>
                    <a:pt x="190249" y="221110"/>
                  </a:lnTo>
                  <a:lnTo>
                    <a:pt x="203150" y="239818"/>
                  </a:lnTo>
                  <a:lnTo>
                    <a:pt x="209528" y="244167"/>
                  </a:lnTo>
                  <a:lnTo>
                    <a:pt x="219075" y="2476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1159"/>
            <p:cNvSpPr/>
            <p:nvPr>
              <p:custDataLst>
                <p:tags r:id="rId271"/>
              </p:custDataLst>
            </p:nvPr>
          </p:nvSpPr>
          <p:spPr>
            <a:xfrm>
              <a:off x="3409950" y="413690"/>
              <a:ext cx="200026" cy="253061"/>
            </a:xfrm>
            <a:custGeom>
              <a:avLst/>
              <a:gdLst/>
              <a:ahLst/>
              <a:cxnLst/>
              <a:rect l="0" t="0" r="0" b="0"/>
              <a:pathLst>
                <a:path w="200026" h="253061">
                  <a:moveTo>
                    <a:pt x="200025" y="14935"/>
                  </a:moveTo>
                  <a:lnTo>
                    <a:pt x="200025" y="14935"/>
                  </a:lnTo>
                  <a:lnTo>
                    <a:pt x="200025" y="9878"/>
                  </a:lnTo>
                  <a:lnTo>
                    <a:pt x="198967" y="8389"/>
                  </a:lnTo>
                  <a:lnTo>
                    <a:pt x="197203" y="7396"/>
                  </a:lnTo>
                  <a:lnTo>
                    <a:pt x="191824" y="5802"/>
                  </a:lnTo>
                  <a:lnTo>
                    <a:pt x="185836" y="470"/>
                  </a:lnTo>
                  <a:lnTo>
                    <a:pt x="184216" y="0"/>
                  </a:lnTo>
                  <a:lnTo>
                    <a:pt x="183135" y="745"/>
                  </a:lnTo>
                  <a:lnTo>
                    <a:pt x="182415" y="2300"/>
                  </a:lnTo>
                  <a:lnTo>
                    <a:pt x="180877" y="3337"/>
                  </a:lnTo>
                  <a:lnTo>
                    <a:pt x="173655" y="4796"/>
                  </a:lnTo>
                  <a:lnTo>
                    <a:pt x="154432" y="6414"/>
                  </a:lnTo>
                  <a:lnTo>
                    <a:pt x="139479" y="12998"/>
                  </a:lnTo>
                  <a:lnTo>
                    <a:pt x="131488" y="18660"/>
                  </a:lnTo>
                  <a:lnTo>
                    <a:pt x="114472" y="44419"/>
                  </a:lnTo>
                  <a:lnTo>
                    <a:pt x="83884" y="88013"/>
                  </a:lnTo>
                  <a:lnTo>
                    <a:pt x="60403" y="133471"/>
                  </a:lnTo>
                  <a:lnTo>
                    <a:pt x="40224" y="179153"/>
                  </a:lnTo>
                  <a:lnTo>
                    <a:pt x="26264" y="198824"/>
                  </a:lnTo>
                  <a:lnTo>
                    <a:pt x="14944" y="225744"/>
                  </a:lnTo>
                  <a:lnTo>
                    <a:pt x="4049" y="239982"/>
                  </a:lnTo>
                  <a:lnTo>
                    <a:pt x="0" y="2530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1160"/>
            <p:cNvSpPr/>
            <p:nvPr>
              <p:custDataLst>
                <p:tags r:id="rId272"/>
              </p:custDataLst>
            </p:nvPr>
          </p:nvSpPr>
          <p:spPr>
            <a:xfrm>
              <a:off x="3725726" y="219085"/>
              <a:ext cx="179525" cy="571406"/>
            </a:xfrm>
            <a:custGeom>
              <a:avLst/>
              <a:gdLst/>
              <a:ahLst/>
              <a:cxnLst/>
              <a:rect l="0" t="0" r="0" b="0"/>
              <a:pathLst>
                <a:path w="179525" h="571406">
                  <a:moveTo>
                    <a:pt x="27124" y="38090"/>
                  </a:moveTo>
                  <a:lnTo>
                    <a:pt x="27124" y="38090"/>
                  </a:lnTo>
                  <a:lnTo>
                    <a:pt x="22067" y="38090"/>
                  </a:lnTo>
                  <a:lnTo>
                    <a:pt x="20578" y="37032"/>
                  </a:lnTo>
                  <a:lnTo>
                    <a:pt x="19585" y="35268"/>
                  </a:lnTo>
                  <a:lnTo>
                    <a:pt x="18923" y="33033"/>
                  </a:lnTo>
                  <a:lnTo>
                    <a:pt x="17423" y="31544"/>
                  </a:lnTo>
                  <a:lnTo>
                    <a:pt x="9514" y="28957"/>
                  </a:lnTo>
                  <a:lnTo>
                    <a:pt x="3444" y="28681"/>
                  </a:lnTo>
                  <a:lnTo>
                    <a:pt x="1812" y="27584"/>
                  </a:lnTo>
                  <a:lnTo>
                    <a:pt x="724" y="25794"/>
                  </a:lnTo>
                  <a:lnTo>
                    <a:pt x="0" y="23543"/>
                  </a:lnTo>
                  <a:lnTo>
                    <a:pt x="574" y="22042"/>
                  </a:lnTo>
                  <a:lnTo>
                    <a:pt x="2016" y="21041"/>
                  </a:lnTo>
                  <a:lnTo>
                    <a:pt x="4035" y="20374"/>
                  </a:lnTo>
                  <a:lnTo>
                    <a:pt x="5382" y="18871"/>
                  </a:lnTo>
                  <a:lnTo>
                    <a:pt x="6877" y="14379"/>
                  </a:lnTo>
                  <a:lnTo>
                    <a:pt x="8334" y="12758"/>
                  </a:lnTo>
                  <a:lnTo>
                    <a:pt x="12776" y="10956"/>
                  </a:lnTo>
                  <a:lnTo>
                    <a:pt x="49571" y="8482"/>
                  </a:lnTo>
                  <a:lnTo>
                    <a:pt x="68010" y="1317"/>
                  </a:lnTo>
                  <a:lnTo>
                    <a:pt x="114697" y="0"/>
                  </a:lnTo>
                  <a:lnTo>
                    <a:pt x="121784" y="2817"/>
                  </a:lnTo>
                  <a:lnTo>
                    <a:pt x="128462" y="6538"/>
                  </a:lnTo>
                  <a:lnTo>
                    <a:pt x="138171" y="9691"/>
                  </a:lnTo>
                  <a:lnTo>
                    <a:pt x="144565" y="14179"/>
                  </a:lnTo>
                  <a:lnTo>
                    <a:pt x="148112" y="19702"/>
                  </a:lnTo>
                  <a:lnTo>
                    <a:pt x="151633" y="35002"/>
                  </a:lnTo>
                  <a:lnTo>
                    <a:pt x="157384" y="44466"/>
                  </a:lnTo>
                  <a:lnTo>
                    <a:pt x="159559" y="55031"/>
                  </a:lnTo>
                  <a:lnTo>
                    <a:pt x="160450" y="99408"/>
                  </a:lnTo>
                  <a:lnTo>
                    <a:pt x="160472" y="142923"/>
                  </a:lnTo>
                  <a:lnTo>
                    <a:pt x="160474" y="183792"/>
                  </a:lnTo>
                  <a:lnTo>
                    <a:pt x="160474" y="228002"/>
                  </a:lnTo>
                  <a:lnTo>
                    <a:pt x="160474" y="274177"/>
                  </a:lnTo>
                  <a:lnTo>
                    <a:pt x="160474" y="316958"/>
                  </a:lnTo>
                  <a:lnTo>
                    <a:pt x="160474" y="361336"/>
                  </a:lnTo>
                  <a:lnTo>
                    <a:pt x="160474" y="406355"/>
                  </a:lnTo>
                  <a:lnTo>
                    <a:pt x="161532" y="431783"/>
                  </a:lnTo>
                  <a:lnTo>
                    <a:pt x="169410" y="468701"/>
                  </a:lnTo>
                  <a:lnTo>
                    <a:pt x="170795" y="479239"/>
                  </a:lnTo>
                  <a:lnTo>
                    <a:pt x="178166" y="498024"/>
                  </a:lnTo>
                  <a:lnTo>
                    <a:pt x="179523" y="543503"/>
                  </a:lnTo>
                  <a:lnTo>
                    <a:pt x="179524" y="556973"/>
                  </a:lnTo>
                  <a:lnTo>
                    <a:pt x="178466" y="558637"/>
                  </a:lnTo>
                  <a:lnTo>
                    <a:pt x="176702" y="559747"/>
                  </a:lnTo>
                  <a:lnTo>
                    <a:pt x="174467" y="560486"/>
                  </a:lnTo>
                  <a:lnTo>
                    <a:pt x="160226" y="569309"/>
                  </a:lnTo>
                  <a:lnTo>
                    <a:pt x="134006" y="571405"/>
                  </a:lnTo>
                  <a:lnTo>
                    <a:pt x="100835" y="570424"/>
                  </a:lnTo>
                  <a:lnTo>
                    <a:pt x="82214" y="563950"/>
                  </a:lnTo>
                  <a:lnTo>
                    <a:pt x="65224" y="5619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SMARTInkShape-Group246"/>
          <p:cNvGrpSpPr/>
          <p:nvPr/>
        </p:nvGrpSpPr>
        <p:grpSpPr>
          <a:xfrm>
            <a:off x="2781300" y="1057324"/>
            <a:ext cx="576640" cy="138679"/>
            <a:chOff x="2781300" y="1057324"/>
            <a:chExt cx="576640" cy="138679"/>
          </a:xfrm>
        </p:grpSpPr>
        <p:sp>
          <p:nvSpPr>
            <p:cNvPr id="50" name="SMARTInkShape-1161"/>
            <p:cNvSpPr/>
            <p:nvPr>
              <p:custDataLst>
                <p:tags r:id="rId264"/>
              </p:custDataLst>
            </p:nvPr>
          </p:nvSpPr>
          <p:spPr>
            <a:xfrm>
              <a:off x="2781300" y="1057844"/>
              <a:ext cx="180976" cy="138159"/>
            </a:xfrm>
            <a:custGeom>
              <a:avLst/>
              <a:gdLst/>
              <a:ahLst/>
              <a:cxnLst/>
              <a:rect l="0" t="0" r="0" b="0"/>
              <a:pathLst>
                <a:path w="180976" h="138159">
                  <a:moveTo>
                    <a:pt x="0" y="18481"/>
                  </a:moveTo>
                  <a:lnTo>
                    <a:pt x="0" y="18481"/>
                  </a:lnTo>
                  <a:lnTo>
                    <a:pt x="0" y="26682"/>
                  </a:lnTo>
                  <a:lnTo>
                    <a:pt x="6546" y="35349"/>
                  </a:lnTo>
                  <a:lnTo>
                    <a:pt x="9701" y="44175"/>
                  </a:lnTo>
                  <a:lnTo>
                    <a:pt x="15809" y="53493"/>
                  </a:lnTo>
                  <a:lnTo>
                    <a:pt x="18090" y="64015"/>
                  </a:lnTo>
                  <a:lnTo>
                    <a:pt x="19824" y="79010"/>
                  </a:lnTo>
                  <a:lnTo>
                    <a:pt x="27213" y="97465"/>
                  </a:lnTo>
                  <a:lnTo>
                    <a:pt x="29365" y="110479"/>
                  </a:lnTo>
                  <a:lnTo>
                    <a:pt x="36061" y="123241"/>
                  </a:lnTo>
                  <a:lnTo>
                    <a:pt x="38077" y="138158"/>
                  </a:lnTo>
                  <a:lnTo>
                    <a:pt x="38090" y="135876"/>
                  </a:lnTo>
                  <a:lnTo>
                    <a:pt x="37035" y="134845"/>
                  </a:lnTo>
                  <a:lnTo>
                    <a:pt x="33040" y="133698"/>
                  </a:lnTo>
                  <a:lnTo>
                    <a:pt x="31552" y="132334"/>
                  </a:lnTo>
                  <a:lnTo>
                    <a:pt x="29898" y="127996"/>
                  </a:lnTo>
                  <a:lnTo>
                    <a:pt x="28585" y="83293"/>
                  </a:lnTo>
                  <a:lnTo>
                    <a:pt x="29635" y="62994"/>
                  </a:lnTo>
                  <a:lnTo>
                    <a:pt x="36114" y="44873"/>
                  </a:lnTo>
                  <a:lnTo>
                    <a:pt x="38276" y="34444"/>
                  </a:lnTo>
                  <a:lnTo>
                    <a:pt x="45465" y="19126"/>
                  </a:lnTo>
                  <a:lnTo>
                    <a:pt x="46185" y="15736"/>
                  </a:lnTo>
                  <a:lnTo>
                    <a:pt x="55700" y="1350"/>
                  </a:lnTo>
                  <a:lnTo>
                    <a:pt x="59328" y="284"/>
                  </a:lnTo>
                  <a:lnTo>
                    <a:pt x="61777" y="0"/>
                  </a:lnTo>
                  <a:lnTo>
                    <a:pt x="67321" y="2506"/>
                  </a:lnTo>
                  <a:lnTo>
                    <a:pt x="74446" y="7682"/>
                  </a:lnTo>
                  <a:lnTo>
                    <a:pt x="75420" y="11212"/>
                  </a:lnTo>
                  <a:lnTo>
                    <a:pt x="76046" y="22102"/>
                  </a:lnTo>
                  <a:lnTo>
                    <a:pt x="78954" y="28204"/>
                  </a:lnTo>
                  <a:lnTo>
                    <a:pt x="82715" y="34444"/>
                  </a:lnTo>
                  <a:lnTo>
                    <a:pt x="85131" y="47073"/>
                  </a:lnTo>
                  <a:lnTo>
                    <a:pt x="85725" y="75593"/>
                  </a:lnTo>
                  <a:lnTo>
                    <a:pt x="93926" y="67427"/>
                  </a:lnTo>
                  <a:lnTo>
                    <a:pt x="94858" y="61441"/>
                  </a:lnTo>
                  <a:lnTo>
                    <a:pt x="95134" y="52965"/>
                  </a:lnTo>
                  <a:lnTo>
                    <a:pt x="98020" y="46860"/>
                  </a:lnTo>
                  <a:lnTo>
                    <a:pt x="101773" y="40619"/>
                  </a:lnTo>
                  <a:lnTo>
                    <a:pt x="103441" y="34317"/>
                  </a:lnTo>
                  <a:lnTo>
                    <a:pt x="104944" y="32213"/>
                  </a:lnTo>
                  <a:lnTo>
                    <a:pt x="107004" y="30811"/>
                  </a:lnTo>
                  <a:lnTo>
                    <a:pt x="109436" y="29876"/>
                  </a:lnTo>
                  <a:lnTo>
                    <a:pt x="111058" y="28194"/>
                  </a:lnTo>
                  <a:lnTo>
                    <a:pt x="116481" y="17891"/>
                  </a:lnTo>
                  <a:lnTo>
                    <a:pt x="118930" y="14913"/>
                  </a:lnTo>
                  <a:lnTo>
                    <a:pt x="124471" y="11603"/>
                  </a:lnTo>
                  <a:lnTo>
                    <a:pt x="141032" y="9111"/>
                  </a:lnTo>
                  <a:lnTo>
                    <a:pt x="152994" y="16515"/>
                  </a:lnTo>
                  <a:lnTo>
                    <a:pt x="155970" y="17171"/>
                  </a:lnTo>
                  <a:lnTo>
                    <a:pt x="157955" y="18666"/>
                  </a:lnTo>
                  <a:lnTo>
                    <a:pt x="168122" y="34651"/>
                  </a:lnTo>
                  <a:lnTo>
                    <a:pt x="170464" y="43968"/>
                  </a:lnTo>
                  <a:lnTo>
                    <a:pt x="172506" y="91506"/>
                  </a:lnTo>
                  <a:lnTo>
                    <a:pt x="179650" y="102325"/>
                  </a:lnTo>
                  <a:lnTo>
                    <a:pt x="180975" y="1137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1162"/>
            <p:cNvSpPr/>
            <p:nvPr>
              <p:custDataLst>
                <p:tags r:id="rId265"/>
              </p:custDataLst>
            </p:nvPr>
          </p:nvSpPr>
          <p:spPr>
            <a:xfrm>
              <a:off x="3009900" y="1057430"/>
              <a:ext cx="200026" cy="113742"/>
            </a:xfrm>
            <a:custGeom>
              <a:avLst/>
              <a:gdLst/>
              <a:ahLst/>
              <a:cxnLst/>
              <a:rect l="0" t="0" r="0" b="0"/>
              <a:pathLst>
                <a:path w="200026" h="113742">
                  <a:moveTo>
                    <a:pt x="0" y="66520"/>
                  </a:moveTo>
                  <a:lnTo>
                    <a:pt x="0" y="66520"/>
                  </a:lnTo>
                  <a:lnTo>
                    <a:pt x="27100" y="66520"/>
                  </a:lnTo>
                  <a:lnTo>
                    <a:pt x="52162" y="42922"/>
                  </a:lnTo>
                  <a:lnTo>
                    <a:pt x="54932" y="37335"/>
                  </a:lnTo>
                  <a:lnTo>
                    <a:pt x="57063" y="19067"/>
                  </a:lnTo>
                  <a:lnTo>
                    <a:pt x="57146" y="1609"/>
                  </a:lnTo>
                  <a:lnTo>
                    <a:pt x="56089" y="1021"/>
                  </a:lnTo>
                  <a:lnTo>
                    <a:pt x="48948" y="0"/>
                  </a:lnTo>
                  <a:lnTo>
                    <a:pt x="40282" y="6422"/>
                  </a:lnTo>
                  <a:lnTo>
                    <a:pt x="34484" y="8060"/>
                  </a:lnTo>
                  <a:lnTo>
                    <a:pt x="32514" y="9555"/>
                  </a:lnTo>
                  <a:lnTo>
                    <a:pt x="12168" y="38003"/>
                  </a:lnTo>
                  <a:lnTo>
                    <a:pt x="8815" y="53828"/>
                  </a:lnTo>
                  <a:lnTo>
                    <a:pt x="2055" y="66522"/>
                  </a:lnTo>
                  <a:lnTo>
                    <a:pt x="1370" y="69696"/>
                  </a:lnTo>
                  <a:lnTo>
                    <a:pt x="1971" y="71812"/>
                  </a:lnTo>
                  <a:lnTo>
                    <a:pt x="3431" y="73223"/>
                  </a:lnTo>
                  <a:lnTo>
                    <a:pt x="5462" y="74164"/>
                  </a:lnTo>
                  <a:lnTo>
                    <a:pt x="6817" y="75849"/>
                  </a:lnTo>
                  <a:lnTo>
                    <a:pt x="11812" y="86159"/>
                  </a:lnTo>
                  <a:lnTo>
                    <a:pt x="14225" y="89137"/>
                  </a:lnTo>
                  <a:lnTo>
                    <a:pt x="19728" y="92447"/>
                  </a:lnTo>
                  <a:lnTo>
                    <a:pt x="22677" y="93330"/>
                  </a:lnTo>
                  <a:lnTo>
                    <a:pt x="24643" y="94976"/>
                  </a:lnTo>
                  <a:lnTo>
                    <a:pt x="26828" y="99628"/>
                  </a:lnTo>
                  <a:lnTo>
                    <a:pt x="28468" y="101292"/>
                  </a:lnTo>
                  <a:lnTo>
                    <a:pt x="33114" y="103141"/>
                  </a:lnTo>
                  <a:lnTo>
                    <a:pt x="41679" y="104182"/>
                  </a:lnTo>
                  <a:lnTo>
                    <a:pt x="43661" y="105386"/>
                  </a:lnTo>
                  <a:lnTo>
                    <a:pt x="44982" y="107247"/>
                  </a:lnTo>
                  <a:lnTo>
                    <a:pt x="45863" y="109547"/>
                  </a:lnTo>
                  <a:lnTo>
                    <a:pt x="47509" y="111080"/>
                  </a:lnTo>
                  <a:lnTo>
                    <a:pt x="52159" y="112782"/>
                  </a:lnTo>
                  <a:lnTo>
                    <a:pt x="60727" y="113741"/>
                  </a:lnTo>
                  <a:lnTo>
                    <a:pt x="66854" y="111143"/>
                  </a:lnTo>
                  <a:lnTo>
                    <a:pt x="73105" y="107519"/>
                  </a:lnTo>
                  <a:lnTo>
                    <a:pt x="85741" y="105193"/>
                  </a:lnTo>
                  <a:lnTo>
                    <a:pt x="88910" y="105002"/>
                  </a:lnTo>
                  <a:lnTo>
                    <a:pt x="95255" y="101967"/>
                  </a:lnTo>
                  <a:lnTo>
                    <a:pt x="101602" y="98149"/>
                  </a:lnTo>
                  <a:lnTo>
                    <a:pt x="127196" y="87759"/>
                  </a:lnTo>
                  <a:lnTo>
                    <a:pt x="138817" y="79986"/>
                  </a:lnTo>
                  <a:lnTo>
                    <a:pt x="152225" y="74001"/>
                  </a:lnTo>
                  <a:lnTo>
                    <a:pt x="155459" y="71508"/>
                  </a:lnTo>
                  <a:lnTo>
                    <a:pt x="159051" y="65915"/>
                  </a:lnTo>
                  <a:lnTo>
                    <a:pt x="161706" y="59901"/>
                  </a:lnTo>
                  <a:lnTo>
                    <a:pt x="168093" y="50565"/>
                  </a:lnTo>
                  <a:lnTo>
                    <a:pt x="170455" y="41096"/>
                  </a:lnTo>
                  <a:lnTo>
                    <a:pt x="171439" y="14396"/>
                  </a:lnTo>
                  <a:lnTo>
                    <a:pt x="170384" y="12720"/>
                  </a:lnTo>
                  <a:lnTo>
                    <a:pt x="168623" y="11604"/>
                  </a:lnTo>
                  <a:lnTo>
                    <a:pt x="166390" y="10859"/>
                  </a:lnTo>
                  <a:lnTo>
                    <a:pt x="164902" y="9304"/>
                  </a:lnTo>
                  <a:lnTo>
                    <a:pt x="162317" y="1300"/>
                  </a:lnTo>
                  <a:lnTo>
                    <a:pt x="159277" y="3314"/>
                  </a:lnTo>
                  <a:lnTo>
                    <a:pt x="156985" y="5332"/>
                  </a:lnTo>
                  <a:lnTo>
                    <a:pt x="151616" y="7575"/>
                  </a:lnTo>
                  <a:lnTo>
                    <a:pt x="139545" y="9015"/>
                  </a:lnTo>
                  <a:lnTo>
                    <a:pt x="137480" y="10192"/>
                  </a:lnTo>
                  <a:lnTo>
                    <a:pt x="136103" y="12035"/>
                  </a:lnTo>
                  <a:lnTo>
                    <a:pt x="134574" y="16904"/>
                  </a:lnTo>
                  <a:lnTo>
                    <a:pt x="133894" y="22596"/>
                  </a:lnTo>
                  <a:lnTo>
                    <a:pt x="130769" y="28654"/>
                  </a:lnTo>
                  <a:lnTo>
                    <a:pt x="126911" y="34874"/>
                  </a:lnTo>
                  <a:lnTo>
                    <a:pt x="123681" y="44326"/>
                  </a:lnTo>
                  <a:lnTo>
                    <a:pt x="117550" y="53829"/>
                  </a:lnTo>
                  <a:lnTo>
                    <a:pt x="115263" y="63348"/>
                  </a:lnTo>
                  <a:lnTo>
                    <a:pt x="114337" y="83689"/>
                  </a:lnTo>
                  <a:lnTo>
                    <a:pt x="119368" y="90069"/>
                  </a:lnTo>
                  <a:lnTo>
                    <a:pt x="124666" y="92861"/>
                  </a:lnTo>
                  <a:lnTo>
                    <a:pt x="134069" y="95008"/>
                  </a:lnTo>
                  <a:lnTo>
                    <a:pt x="138256" y="95056"/>
                  </a:lnTo>
                  <a:lnTo>
                    <a:pt x="139796" y="94011"/>
                  </a:lnTo>
                  <a:lnTo>
                    <a:pt x="140822" y="92256"/>
                  </a:lnTo>
                  <a:lnTo>
                    <a:pt x="141507" y="90027"/>
                  </a:lnTo>
                  <a:lnTo>
                    <a:pt x="143021" y="88541"/>
                  </a:lnTo>
                  <a:lnTo>
                    <a:pt x="153056" y="83335"/>
                  </a:lnTo>
                  <a:lnTo>
                    <a:pt x="169973" y="67970"/>
                  </a:lnTo>
                  <a:lnTo>
                    <a:pt x="180545" y="66558"/>
                  </a:lnTo>
                  <a:lnTo>
                    <a:pt x="190096" y="66521"/>
                  </a:lnTo>
                  <a:lnTo>
                    <a:pt x="190489" y="80709"/>
                  </a:lnTo>
                  <a:lnTo>
                    <a:pt x="191551" y="82330"/>
                  </a:lnTo>
                  <a:lnTo>
                    <a:pt x="193317" y="83410"/>
                  </a:lnTo>
                  <a:lnTo>
                    <a:pt x="195553" y="84130"/>
                  </a:lnTo>
                  <a:lnTo>
                    <a:pt x="197044" y="85668"/>
                  </a:lnTo>
                  <a:lnTo>
                    <a:pt x="200025" y="950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1163"/>
            <p:cNvSpPr/>
            <p:nvPr>
              <p:custDataLst>
                <p:tags r:id="rId266"/>
              </p:custDataLst>
            </p:nvPr>
          </p:nvSpPr>
          <p:spPr>
            <a:xfrm>
              <a:off x="3238500" y="1057324"/>
              <a:ext cx="119440" cy="113811"/>
            </a:xfrm>
            <a:custGeom>
              <a:avLst/>
              <a:gdLst/>
              <a:ahLst/>
              <a:cxnLst/>
              <a:rect l="0" t="0" r="0" b="0"/>
              <a:pathLst>
                <a:path w="119440" h="113811">
                  <a:moveTo>
                    <a:pt x="0" y="57101"/>
                  </a:moveTo>
                  <a:lnTo>
                    <a:pt x="0" y="57101"/>
                  </a:lnTo>
                  <a:lnTo>
                    <a:pt x="5056" y="52045"/>
                  </a:lnTo>
                  <a:lnTo>
                    <a:pt x="7539" y="46740"/>
                  </a:lnTo>
                  <a:lnTo>
                    <a:pt x="9522" y="19523"/>
                  </a:lnTo>
                  <a:lnTo>
                    <a:pt x="9525" y="60315"/>
                  </a:lnTo>
                  <a:lnTo>
                    <a:pt x="12347" y="66643"/>
                  </a:lnTo>
                  <a:lnTo>
                    <a:pt x="16071" y="72984"/>
                  </a:lnTo>
                  <a:lnTo>
                    <a:pt x="18461" y="85678"/>
                  </a:lnTo>
                  <a:lnTo>
                    <a:pt x="19050" y="113810"/>
                  </a:lnTo>
                  <a:lnTo>
                    <a:pt x="27251" y="106011"/>
                  </a:lnTo>
                  <a:lnTo>
                    <a:pt x="28182" y="100050"/>
                  </a:lnTo>
                  <a:lnTo>
                    <a:pt x="28541" y="82369"/>
                  </a:lnTo>
                  <a:lnTo>
                    <a:pt x="31382" y="76092"/>
                  </a:lnTo>
                  <a:lnTo>
                    <a:pt x="35114" y="69775"/>
                  </a:lnTo>
                  <a:lnTo>
                    <a:pt x="46985" y="29114"/>
                  </a:lnTo>
                  <a:lnTo>
                    <a:pt x="47198" y="25743"/>
                  </a:lnTo>
                  <a:lnTo>
                    <a:pt x="50257" y="19175"/>
                  </a:lnTo>
                  <a:lnTo>
                    <a:pt x="60845" y="6335"/>
                  </a:lnTo>
                  <a:lnTo>
                    <a:pt x="66906" y="2789"/>
                  </a:lnTo>
                  <a:lnTo>
                    <a:pt x="79420" y="512"/>
                  </a:lnTo>
                  <a:lnTo>
                    <a:pt x="93373" y="0"/>
                  </a:lnTo>
                  <a:lnTo>
                    <a:pt x="108343" y="13213"/>
                  </a:lnTo>
                  <a:lnTo>
                    <a:pt x="111652" y="19251"/>
                  </a:lnTo>
                  <a:lnTo>
                    <a:pt x="114181" y="25462"/>
                  </a:lnTo>
                  <a:lnTo>
                    <a:pt x="118833" y="31750"/>
                  </a:lnTo>
                  <a:lnTo>
                    <a:pt x="119439" y="34909"/>
                  </a:lnTo>
                  <a:lnTo>
                    <a:pt x="118785" y="38073"/>
                  </a:lnTo>
                  <a:lnTo>
                    <a:pt x="116293" y="45469"/>
                  </a:lnTo>
                  <a:lnTo>
                    <a:pt x="114300" y="95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SMARTInkShape-Group247"/>
          <p:cNvGrpSpPr/>
          <p:nvPr/>
        </p:nvGrpSpPr>
        <p:grpSpPr>
          <a:xfrm>
            <a:off x="4200918" y="561975"/>
            <a:ext cx="190108" cy="113871"/>
            <a:chOff x="4200918" y="561975"/>
            <a:chExt cx="190108" cy="113871"/>
          </a:xfrm>
        </p:grpSpPr>
        <p:sp>
          <p:nvSpPr>
            <p:cNvPr id="54" name="SMARTInkShape-1164"/>
            <p:cNvSpPr/>
            <p:nvPr>
              <p:custDataLst>
                <p:tags r:id="rId262"/>
              </p:custDataLst>
            </p:nvPr>
          </p:nvSpPr>
          <p:spPr>
            <a:xfrm>
              <a:off x="4220006" y="628650"/>
              <a:ext cx="171020" cy="47196"/>
            </a:xfrm>
            <a:custGeom>
              <a:avLst/>
              <a:gdLst/>
              <a:ahLst/>
              <a:cxnLst/>
              <a:rect l="0" t="0" r="0" b="0"/>
              <a:pathLst>
                <a:path w="171020" h="47196">
                  <a:moveTo>
                    <a:pt x="47194" y="0"/>
                  </a:moveTo>
                  <a:lnTo>
                    <a:pt x="47194" y="0"/>
                  </a:lnTo>
                  <a:lnTo>
                    <a:pt x="20727" y="17334"/>
                  </a:lnTo>
                  <a:lnTo>
                    <a:pt x="1026" y="36647"/>
                  </a:lnTo>
                  <a:lnTo>
                    <a:pt x="0" y="42726"/>
                  </a:lnTo>
                  <a:lnTo>
                    <a:pt x="915" y="44359"/>
                  </a:lnTo>
                  <a:lnTo>
                    <a:pt x="2583" y="45447"/>
                  </a:lnTo>
                  <a:lnTo>
                    <a:pt x="9987" y="46980"/>
                  </a:lnTo>
                  <a:lnTo>
                    <a:pt x="12864" y="47195"/>
                  </a:lnTo>
                  <a:lnTo>
                    <a:pt x="18884" y="44612"/>
                  </a:lnTo>
                  <a:lnTo>
                    <a:pt x="21970" y="42441"/>
                  </a:lnTo>
                  <a:lnTo>
                    <a:pt x="36428" y="39386"/>
                  </a:lnTo>
                  <a:lnTo>
                    <a:pt x="59218" y="37296"/>
                  </a:lnTo>
                  <a:lnTo>
                    <a:pt x="73570" y="31629"/>
                  </a:lnTo>
                  <a:lnTo>
                    <a:pt x="117491" y="27785"/>
                  </a:lnTo>
                  <a:lnTo>
                    <a:pt x="171019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1165"/>
            <p:cNvSpPr/>
            <p:nvPr>
              <p:custDataLst>
                <p:tags r:id="rId263"/>
              </p:custDataLst>
            </p:nvPr>
          </p:nvSpPr>
          <p:spPr>
            <a:xfrm>
              <a:off x="4200918" y="561975"/>
              <a:ext cx="132958" cy="19017"/>
            </a:xfrm>
            <a:custGeom>
              <a:avLst/>
              <a:gdLst/>
              <a:ahLst/>
              <a:cxnLst/>
              <a:rect l="0" t="0" r="0" b="0"/>
              <a:pathLst>
                <a:path w="132958" h="19017">
                  <a:moveTo>
                    <a:pt x="9132" y="9525"/>
                  </a:moveTo>
                  <a:lnTo>
                    <a:pt x="9132" y="9525"/>
                  </a:lnTo>
                  <a:lnTo>
                    <a:pt x="9132" y="17726"/>
                  </a:lnTo>
                  <a:lnTo>
                    <a:pt x="8074" y="18167"/>
                  </a:lnTo>
                  <a:lnTo>
                    <a:pt x="0" y="19016"/>
                  </a:lnTo>
                  <a:lnTo>
                    <a:pt x="7843" y="10846"/>
                  </a:lnTo>
                  <a:lnTo>
                    <a:pt x="13807" y="9916"/>
                  </a:lnTo>
                  <a:lnTo>
                    <a:pt x="44321" y="8490"/>
                  </a:lnTo>
                  <a:lnTo>
                    <a:pt x="68028" y="1327"/>
                  </a:lnTo>
                  <a:lnTo>
                    <a:pt x="112184" y="34"/>
                  </a:lnTo>
                  <a:lnTo>
                    <a:pt x="1329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SMARTInkShape-1166"/>
          <p:cNvSpPr/>
          <p:nvPr>
            <p:custDataLst>
              <p:tags r:id="rId1"/>
            </p:custDataLst>
          </p:nvPr>
        </p:nvSpPr>
        <p:spPr>
          <a:xfrm>
            <a:off x="4858323" y="342934"/>
            <a:ext cx="409003" cy="447238"/>
          </a:xfrm>
          <a:custGeom>
            <a:avLst/>
            <a:gdLst/>
            <a:ahLst/>
            <a:cxnLst/>
            <a:rect l="0" t="0" r="0" b="0"/>
            <a:pathLst>
              <a:path w="409003" h="447238">
                <a:moveTo>
                  <a:pt x="247077" y="9491"/>
                </a:moveTo>
                <a:lnTo>
                  <a:pt x="247077" y="9491"/>
                </a:lnTo>
                <a:lnTo>
                  <a:pt x="256210" y="9491"/>
                </a:lnTo>
                <a:lnTo>
                  <a:pt x="256602" y="0"/>
                </a:lnTo>
                <a:lnTo>
                  <a:pt x="256602" y="9457"/>
                </a:lnTo>
                <a:lnTo>
                  <a:pt x="248401" y="17689"/>
                </a:lnTo>
                <a:lnTo>
                  <a:pt x="242413" y="18623"/>
                </a:lnTo>
                <a:lnTo>
                  <a:pt x="240792" y="19812"/>
                </a:lnTo>
                <a:lnTo>
                  <a:pt x="238993" y="23956"/>
                </a:lnTo>
                <a:lnTo>
                  <a:pt x="232548" y="29325"/>
                </a:lnTo>
                <a:lnTo>
                  <a:pt x="188155" y="60305"/>
                </a:lnTo>
                <a:lnTo>
                  <a:pt x="148362" y="91159"/>
                </a:lnTo>
                <a:lnTo>
                  <a:pt x="104185" y="121753"/>
                </a:lnTo>
                <a:lnTo>
                  <a:pt x="78996" y="138339"/>
                </a:lnTo>
                <a:lnTo>
                  <a:pt x="58811" y="144774"/>
                </a:lnTo>
                <a:lnTo>
                  <a:pt x="37723" y="159238"/>
                </a:lnTo>
                <a:lnTo>
                  <a:pt x="34482" y="160123"/>
                </a:lnTo>
                <a:lnTo>
                  <a:pt x="32323" y="161770"/>
                </a:lnTo>
                <a:lnTo>
                  <a:pt x="23114" y="176034"/>
                </a:lnTo>
                <a:lnTo>
                  <a:pt x="22627" y="177670"/>
                </a:lnTo>
                <a:lnTo>
                  <a:pt x="23360" y="178760"/>
                </a:lnTo>
                <a:lnTo>
                  <a:pt x="24908" y="179487"/>
                </a:lnTo>
                <a:lnTo>
                  <a:pt x="25939" y="181030"/>
                </a:lnTo>
                <a:lnTo>
                  <a:pt x="27085" y="185567"/>
                </a:lnTo>
                <a:lnTo>
                  <a:pt x="28449" y="187200"/>
                </a:lnTo>
                <a:lnTo>
                  <a:pt x="32787" y="189014"/>
                </a:lnTo>
                <a:lnTo>
                  <a:pt x="44195" y="191238"/>
                </a:lnTo>
                <a:lnTo>
                  <a:pt x="54554" y="196927"/>
                </a:lnTo>
                <a:lnTo>
                  <a:pt x="101196" y="208072"/>
                </a:lnTo>
                <a:lnTo>
                  <a:pt x="131949" y="210289"/>
                </a:lnTo>
                <a:lnTo>
                  <a:pt x="159113" y="217680"/>
                </a:lnTo>
                <a:lnTo>
                  <a:pt x="196136" y="220020"/>
                </a:lnTo>
                <a:lnTo>
                  <a:pt x="222806" y="228735"/>
                </a:lnTo>
                <a:lnTo>
                  <a:pt x="224546" y="230795"/>
                </a:lnTo>
                <a:lnTo>
                  <a:pt x="227339" y="236650"/>
                </a:lnTo>
                <a:lnTo>
                  <a:pt x="227967" y="251222"/>
                </a:lnTo>
                <a:lnTo>
                  <a:pt x="225179" y="257333"/>
                </a:lnTo>
                <a:lnTo>
                  <a:pt x="222953" y="260444"/>
                </a:lnTo>
                <a:lnTo>
                  <a:pt x="177260" y="292068"/>
                </a:lnTo>
                <a:lnTo>
                  <a:pt x="134115" y="321830"/>
                </a:lnTo>
                <a:lnTo>
                  <a:pt x="91972" y="350231"/>
                </a:lnTo>
                <a:lnTo>
                  <a:pt x="68122" y="364098"/>
                </a:lnTo>
                <a:lnTo>
                  <a:pt x="22985" y="396555"/>
                </a:lnTo>
                <a:lnTo>
                  <a:pt x="5953" y="412678"/>
                </a:lnTo>
                <a:lnTo>
                  <a:pt x="2327" y="419049"/>
                </a:lnTo>
                <a:lnTo>
                  <a:pt x="0" y="426706"/>
                </a:lnTo>
                <a:lnTo>
                  <a:pt x="2504" y="430576"/>
                </a:lnTo>
                <a:lnTo>
                  <a:pt x="4653" y="433089"/>
                </a:lnTo>
                <a:lnTo>
                  <a:pt x="9864" y="435882"/>
                </a:lnTo>
                <a:lnTo>
                  <a:pt x="51692" y="444575"/>
                </a:lnTo>
                <a:lnTo>
                  <a:pt x="95288" y="447237"/>
                </a:lnTo>
                <a:lnTo>
                  <a:pt x="140502" y="441015"/>
                </a:lnTo>
                <a:lnTo>
                  <a:pt x="187376" y="438689"/>
                </a:lnTo>
                <a:lnTo>
                  <a:pt x="232580" y="438229"/>
                </a:lnTo>
                <a:lnTo>
                  <a:pt x="275728" y="431592"/>
                </a:lnTo>
                <a:lnTo>
                  <a:pt x="321097" y="426362"/>
                </a:lnTo>
                <a:lnTo>
                  <a:pt x="368498" y="412422"/>
                </a:lnTo>
                <a:lnTo>
                  <a:pt x="409002" y="39049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SMARTInkShape-Group249"/>
          <p:cNvGrpSpPr/>
          <p:nvPr/>
        </p:nvGrpSpPr>
        <p:grpSpPr>
          <a:xfrm>
            <a:off x="5572159" y="476371"/>
            <a:ext cx="380967" cy="218906"/>
            <a:chOff x="5572159" y="476371"/>
            <a:chExt cx="380967" cy="218906"/>
          </a:xfrm>
        </p:grpSpPr>
        <p:sp>
          <p:nvSpPr>
            <p:cNvPr id="58" name="SMARTInkShape-1167"/>
            <p:cNvSpPr/>
            <p:nvPr>
              <p:custDataLst>
                <p:tags r:id="rId260"/>
              </p:custDataLst>
            </p:nvPr>
          </p:nvSpPr>
          <p:spPr>
            <a:xfrm>
              <a:off x="5953125" y="64770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0"/>
                  </a:moveTo>
                  <a:lnTo>
                    <a:pt x="0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1168"/>
            <p:cNvSpPr/>
            <p:nvPr>
              <p:custDataLst>
                <p:tags r:id="rId261"/>
              </p:custDataLst>
            </p:nvPr>
          </p:nvSpPr>
          <p:spPr>
            <a:xfrm>
              <a:off x="5572159" y="476371"/>
              <a:ext cx="257142" cy="218906"/>
            </a:xfrm>
            <a:custGeom>
              <a:avLst/>
              <a:gdLst/>
              <a:ahLst/>
              <a:cxnLst/>
              <a:rect l="0" t="0" r="0" b="0"/>
              <a:pathLst>
                <a:path w="257142" h="218906">
                  <a:moveTo>
                    <a:pt x="9491" y="28454"/>
                  </a:moveTo>
                  <a:lnTo>
                    <a:pt x="9491" y="28454"/>
                  </a:lnTo>
                  <a:lnTo>
                    <a:pt x="9491" y="18930"/>
                  </a:lnTo>
                  <a:lnTo>
                    <a:pt x="9491" y="33118"/>
                  </a:lnTo>
                  <a:lnTo>
                    <a:pt x="6669" y="38641"/>
                  </a:lnTo>
                  <a:lnTo>
                    <a:pt x="4435" y="41595"/>
                  </a:lnTo>
                  <a:lnTo>
                    <a:pt x="1952" y="50522"/>
                  </a:lnTo>
                  <a:lnTo>
                    <a:pt x="0" y="96867"/>
                  </a:lnTo>
                  <a:lnTo>
                    <a:pt x="1026" y="126991"/>
                  </a:lnTo>
                  <a:lnTo>
                    <a:pt x="7505" y="144971"/>
                  </a:lnTo>
                  <a:lnTo>
                    <a:pt x="10472" y="177394"/>
                  </a:lnTo>
                  <a:lnTo>
                    <a:pt x="17015" y="190323"/>
                  </a:lnTo>
                  <a:lnTo>
                    <a:pt x="17682" y="193516"/>
                  </a:lnTo>
                  <a:lnTo>
                    <a:pt x="28114" y="217072"/>
                  </a:lnTo>
                  <a:lnTo>
                    <a:pt x="29315" y="217699"/>
                  </a:lnTo>
                  <a:lnTo>
                    <a:pt x="45864" y="218905"/>
                  </a:lnTo>
                  <a:lnTo>
                    <a:pt x="46440" y="217863"/>
                  </a:lnTo>
                  <a:lnTo>
                    <a:pt x="47079" y="213883"/>
                  </a:lnTo>
                  <a:lnTo>
                    <a:pt x="55062" y="199654"/>
                  </a:lnTo>
                  <a:lnTo>
                    <a:pt x="55747" y="196563"/>
                  </a:lnTo>
                  <a:lnTo>
                    <a:pt x="64475" y="180832"/>
                  </a:lnTo>
                  <a:lnTo>
                    <a:pt x="67414" y="164976"/>
                  </a:lnTo>
                  <a:lnTo>
                    <a:pt x="74124" y="152278"/>
                  </a:lnTo>
                  <a:lnTo>
                    <a:pt x="76163" y="142768"/>
                  </a:lnTo>
                  <a:lnTo>
                    <a:pt x="81222" y="142758"/>
                  </a:lnTo>
                  <a:lnTo>
                    <a:pt x="82711" y="143815"/>
                  </a:lnTo>
                  <a:lnTo>
                    <a:pt x="83705" y="145578"/>
                  </a:lnTo>
                  <a:lnTo>
                    <a:pt x="85429" y="152455"/>
                  </a:lnTo>
                  <a:lnTo>
                    <a:pt x="85657" y="165420"/>
                  </a:lnTo>
                  <a:lnTo>
                    <a:pt x="86727" y="167390"/>
                  </a:lnTo>
                  <a:lnTo>
                    <a:pt x="88498" y="168703"/>
                  </a:lnTo>
                  <a:lnTo>
                    <a:pt x="90737" y="169578"/>
                  </a:lnTo>
                  <a:lnTo>
                    <a:pt x="92230" y="171220"/>
                  </a:lnTo>
                  <a:lnTo>
                    <a:pt x="93889" y="175867"/>
                  </a:lnTo>
                  <a:lnTo>
                    <a:pt x="94823" y="184433"/>
                  </a:lnTo>
                  <a:lnTo>
                    <a:pt x="96012" y="186415"/>
                  </a:lnTo>
                  <a:lnTo>
                    <a:pt x="97864" y="187736"/>
                  </a:lnTo>
                  <a:lnTo>
                    <a:pt x="100156" y="188617"/>
                  </a:lnTo>
                  <a:lnTo>
                    <a:pt x="101685" y="190263"/>
                  </a:lnTo>
                  <a:lnTo>
                    <a:pt x="103383" y="194913"/>
                  </a:lnTo>
                  <a:lnTo>
                    <a:pt x="104893" y="196577"/>
                  </a:lnTo>
                  <a:lnTo>
                    <a:pt x="109395" y="198425"/>
                  </a:lnTo>
                  <a:lnTo>
                    <a:pt x="127096" y="199774"/>
                  </a:lnTo>
                  <a:lnTo>
                    <a:pt x="129169" y="198759"/>
                  </a:lnTo>
                  <a:lnTo>
                    <a:pt x="130551" y="197024"/>
                  </a:lnTo>
                  <a:lnTo>
                    <a:pt x="131473" y="194809"/>
                  </a:lnTo>
                  <a:lnTo>
                    <a:pt x="133145" y="193332"/>
                  </a:lnTo>
                  <a:lnTo>
                    <a:pt x="143434" y="188140"/>
                  </a:lnTo>
                  <a:lnTo>
                    <a:pt x="155658" y="177237"/>
                  </a:lnTo>
                  <a:lnTo>
                    <a:pt x="159121" y="171132"/>
                  </a:lnTo>
                  <a:lnTo>
                    <a:pt x="161719" y="164892"/>
                  </a:lnTo>
                  <a:lnTo>
                    <a:pt x="178295" y="142749"/>
                  </a:lnTo>
                  <a:lnTo>
                    <a:pt x="180824" y="136402"/>
                  </a:lnTo>
                  <a:lnTo>
                    <a:pt x="187138" y="125820"/>
                  </a:lnTo>
                  <a:lnTo>
                    <a:pt x="190539" y="110808"/>
                  </a:lnTo>
                  <a:lnTo>
                    <a:pt x="197811" y="95717"/>
                  </a:lnTo>
                  <a:lnTo>
                    <a:pt x="199974" y="48097"/>
                  </a:lnTo>
                  <a:lnTo>
                    <a:pt x="199991" y="15764"/>
                  </a:lnTo>
                  <a:lnTo>
                    <a:pt x="198933" y="13644"/>
                  </a:lnTo>
                  <a:lnTo>
                    <a:pt x="197169" y="12231"/>
                  </a:lnTo>
                  <a:lnTo>
                    <a:pt x="191790" y="9962"/>
                  </a:lnTo>
                  <a:lnTo>
                    <a:pt x="191054" y="6830"/>
                  </a:lnTo>
                  <a:lnTo>
                    <a:pt x="190858" y="4513"/>
                  </a:lnTo>
                  <a:lnTo>
                    <a:pt x="189670" y="2968"/>
                  </a:lnTo>
                  <a:lnTo>
                    <a:pt x="182299" y="286"/>
                  </a:lnTo>
                  <a:lnTo>
                    <a:pt x="176287" y="0"/>
                  </a:lnTo>
                  <a:lnTo>
                    <a:pt x="174663" y="1018"/>
                  </a:lnTo>
                  <a:lnTo>
                    <a:pt x="173581" y="2755"/>
                  </a:lnTo>
                  <a:lnTo>
                    <a:pt x="172859" y="4971"/>
                  </a:lnTo>
                  <a:lnTo>
                    <a:pt x="171320" y="6449"/>
                  </a:lnTo>
                  <a:lnTo>
                    <a:pt x="166788" y="8091"/>
                  </a:lnTo>
                  <a:lnTo>
                    <a:pt x="165156" y="9587"/>
                  </a:lnTo>
                  <a:lnTo>
                    <a:pt x="153333" y="28345"/>
                  </a:lnTo>
                  <a:lnTo>
                    <a:pt x="152796" y="32992"/>
                  </a:lnTo>
                  <a:lnTo>
                    <a:pt x="155379" y="38585"/>
                  </a:lnTo>
                  <a:lnTo>
                    <a:pt x="158997" y="44598"/>
                  </a:lnTo>
                  <a:lnTo>
                    <a:pt x="162092" y="53934"/>
                  </a:lnTo>
                  <a:lnTo>
                    <a:pt x="168183" y="63403"/>
                  </a:lnTo>
                  <a:lnTo>
                    <a:pt x="169979" y="69739"/>
                  </a:lnTo>
                  <a:lnTo>
                    <a:pt x="171516" y="71853"/>
                  </a:lnTo>
                  <a:lnTo>
                    <a:pt x="173600" y="73261"/>
                  </a:lnTo>
                  <a:lnTo>
                    <a:pt x="181588" y="75244"/>
                  </a:lnTo>
                  <a:lnTo>
                    <a:pt x="193769" y="75914"/>
                  </a:lnTo>
                  <a:lnTo>
                    <a:pt x="200048" y="78828"/>
                  </a:lnTo>
                  <a:lnTo>
                    <a:pt x="206366" y="82592"/>
                  </a:lnTo>
                  <a:lnTo>
                    <a:pt x="219046" y="85009"/>
                  </a:lnTo>
                  <a:lnTo>
                    <a:pt x="222219" y="85207"/>
                  </a:lnTo>
                  <a:lnTo>
                    <a:pt x="228567" y="82606"/>
                  </a:lnTo>
                  <a:lnTo>
                    <a:pt x="234916" y="78980"/>
                  </a:lnTo>
                  <a:lnTo>
                    <a:pt x="247616" y="76652"/>
                  </a:lnTo>
                  <a:lnTo>
                    <a:pt x="257141" y="760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SMARTInkShape-Group250"/>
          <p:cNvGrpSpPr/>
          <p:nvPr/>
        </p:nvGrpSpPr>
        <p:grpSpPr>
          <a:xfrm>
            <a:off x="6238875" y="448117"/>
            <a:ext cx="790489" cy="388198"/>
            <a:chOff x="6238875" y="448117"/>
            <a:chExt cx="790489" cy="388198"/>
          </a:xfrm>
        </p:grpSpPr>
        <p:sp>
          <p:nvSpPr>
            <p:cNvPr id="61" name="SMARTInkShape-1169"/>
            <p:cNvSpPr/>
            <p:nvPr>
              <p:custDataLst>
                <p:tags r:id="rId254"/>
              </p:custDataLst>
            </p:nvPr>
          </p:nvSpPr>
          <p:spPr>
            <a:xfrm>
              <a:off x="6962775" y="466725"/>
              <a:ext cx="66589" cy="228601"/>
            </a:xfrm>
            <a:custGeom>
              <a:avLst/>
              <a:gdLst/>
              <a:ahLst/>
              <a:cxnLst/>
              <a:rect l="0" t="0" r="0" b="0"/>
              <a:pathLst>
                <a:path w="66589" h="228601">
                  <a:moveTo>
                    <a:pt x="28575" y="0"/>
                  </a:moveTo>
                  <a:lnTo>
                    <a:pt x="28575" y="0"/>
                  </a:lnTo>
                  <a:lnTo>
                    <a:pt x="28575" y="5057"/>
                  </a:lnTo>
                  <a:lnTo>
                    <a:pt x="31397" y="10361"/>
                  </a:lnTo>
                  <a:lnTo>
                    <a:pt x="35120" y="16247"/>
                  </a:lnTo>
                  <a:lnTo>
                    <a:pt x="38276" y="25510"/>
                  </a:lnTo>
                  <a:lnTo>
                    <a:pt x="53211" y="45518"/>
                  </a:lnTo>
                  <a:lnTo>
                    <a:pt x="59194" y="64691"/>
                  </a:lnTo>
                  <a:lnTo>
                    <a:pt x="61688" y="68527"/>
                  </a:lnTo>
                  <a:lnTo>
                    <a:pt x="65198" y="84040"/>
                  </a:lnTo>
                  <a:lnTo>
                    <a:pt x="66588" y="127087"/>
                  </a:lnTo>
                  <a:lnTo>
                    <a:pt x="65591" y="146076"/>
                  </a:lnTo>
                  <a:lnTo>
                    <a:pt x="59062" y="164049"/>
                  </a:lnTo>
                  <a:lnTo>
                    <a:pt x="42222" y="193500"/>
                  </a:lnTo>
                  <a:lnTo>
                    <a:pt x="38264" y="205382"/>
                  </a:lnTo>
                  <a:lnTo>
                    <a:pt x="25003" y="222119"/>
                  </a:lnTo>
                  <a:lnTo>
                    <a:pt x="18874" y="225720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1170"/>
            <p:cNvSpPr/>
            <p:nvPr>
              <p:custDataLst>
                <p:tags r:id="rId255"/>
              </p:custDataLst>
            </p:nvPr>
          </p:nvSpPr>
          <p:spPr>
            <a:xfrm>
              <a:off x="6735502" y="523991"/>
              <a:ext cx="208224" cy="142711"/>
            </a:xfrm>
            <a:custGeom>
              <a:avLst/>
              <a:gdLst/>
              <a:ahLst/>
              <a:cxnLst/>
              <a:rect l="0" t="0" r="0" b="0"/>
              <a:pathLst>
                <a:path w="208224" h="142711">
                  <a:moveTo>
                    <a:pt x="27248" y="9409"/>
                  </a:moveTo>
                  <a:lnTo>
                    <a:pt x="27248" y="9409"/>
                  </a:lnTo>
                  <a:lnTo>
                    <a:pt x="27248" y="1208"/>
                  </a:lnTo>
                  <a:lnTo>
                    <a:pt x="26190" y="767"/>
                  </a:lnTo>
                  <a:lnTo>
                    <a:pt x="19048" y="0"/>
                  </a:lnTo>
                  <a:lnTo>
                    <a:pt x="18606" y="1020"/>
                  </a:lnTo>
                  <a:lnTo>
                    <a:pt x="18116" y="4975"/>
                  </a:lnTo>
                  <a:lnTo>
                    <a:pt x="16927" y="6453"/>
                  </a:lnTo>
                  <a:lnTo>
                    <a:pt x="9557" y="9020"/>
                  </a:lnTo>
                  <a:lnTo>
                    <a:pt x="8802" y="12058"/>
                  </a:lnTo>
                  <a:lnTo>
                    <a:pt x="7163" y="41458"/>
                  </a:lnTo>
                  <a:lnTo>
                    <a:pt x="0" y="59830"/>
                  </a:lnTo>
                  <a:lnTo>
                    <a:pt x="616" y="63132"/>
                  </a:lnTo>
                  <a:lnTo>
                    <a:pt x="5481" y="73893"/>
                  </a:lnTo>
                  <a:lnTo>
                    <a:pt x="9186" y="110746"/>
                  </a:lnTo>
                  <a:lnTo>
                    <a:pt x="15722" y="123657"/>
                  </a:lnTo>
                  <a:lnTo>
                    <a:pt x="17328" y="136399"/>
                  </a:lnTo>
                  <a:lnTo>
                    <a:pt x="18518" y="138519"/>
                  </a:lnTo>
                  <a:lnTo>
                    <a:pt x="20369" y="139932"/>
                  </a:lnTo>
                  <a:lnTo>
                    <a:pt x="25249" y="141503"/>
                  </a:lnTo>
                  <a:lnTo>
                    <a:pt x="41318" y="142710"/>
                  </a:lnTo>
                  <a:lnTo>
                    <a:pt x="42978" y="141668"/>
                  </a:lnTo>
                  <a:lnTo>
                    <a:pt x="44085" y="139915"/>
                  </a:lnTo>
                  <a:lnTo>
                    <a:pt x="44822" y="137688"/>
                  </a:lnTo>
                  <a:lnTo>
                    <a:pt x="55912" y="123794"/>
                  </a:lnTo>
                  <a:lnTo>
                    <a:pt x="70926" y="107563"/>
                  </a:lnTo>
                  <a:lnTo>
                    <a:pt x="73703" y="98229"/>
                  </a:lnTo>
                  <a:lnTo>
                    <a:pt x="74869" y="76525"/>
                  </a:lnTo>
                  <a:lnTo>
                    <a:pt x="83073" y="67922"/>
                  </a:lnTo>
                  <a:lnTo>
                    <a:pt x="83515" y="68526"/>
                  </a:lnTo>
                  <a:lnTo>
                    <a:pt x="84398" y="93691"/>
                  </a:lnTo>
                  <a:lnTo>
                    <a:pt x="111611" y="122347"/>
                  </a:lnTo>
                  <a:lnTo>
                    <a:pt x="113123" y="121743"/>
                  </a:lnTo>
                  <a:lnTo>
                    <a:pt x="121054" y="115388"/>
                  </a:lnTo>
                  <a:lnTo>
                    <a:pt x="129818" y="113364"/>
                  </a:lnTo>
                  <a:lnTo>
                    <a:pt x="135628" y="109233"/>
                  </a:lnTo>
                  <a:lnTo>
                    <a:pt x="138916" y="103870"/>
                  </a:lnTo>
                  <a:lnTo>
                    <a:pt x="141437" y="97958"/>
                  </a:lnTo>
                  <a:lnTo>
                    <a:pt x="157956" y="76063"/>
                  </a:lnTo>
                  <a:lnTo>
                    <a:pt x="160482" y="69725"/>
                  </a:lnTo>
                  <a:lnTo>
                    <a:pt x="166797" y="60206"/>
                  </a:lnTo>
                  <a:lnTo>
                    <a:pt x="169137" y="50683"/>
                  </a:lnTo>
                  <a:lnTo>
                    <a:pt x="170122" y="11174"/>
                  </a:lnTo>
                  <a:lnTo>
                    <a:pt x="161923" y="1363"/>
                  </a:lnTo>
                  <a:lnTo>
                    <a:pt x="158365" y="541"/>
                  </a:lnTo>
                  <a:lnTo>
                    <a:pt x="152513" y="14"/>
                  </a:lnTo>
                  <a:lnTo>
                    <a:pt x="133385" y="17576"/>
                  </a:lnTo>
                  <a:lnTo>
                    <a:pt x="132427" y="23588"/>
                  </a:lnTo>
                  <a:lnTo>
                    <a:pt x="132143" y="32072"/>
                  </a:lnTo>
                  <a:lnTo>
                    <a:pt x="133162" y="34043"/>
                  </a:lnTo>
                  <a:lnTo>
                    <a:pt x="134898" y="35356"/>
                  </a:lnTo>
                  <a:lnTo>
                    <a:pt x="137115" y="36232"/>
                  </a:lnTo>
                  <a:lnTo>
                    <a:pt x="138592" y="37875"/>
                  </a:lnTo>
                  <a:lnTo>
                    <a:pt x="140235" y="42522"/>
                  </a:lnTo>
                  <a:lnTo>
                    <a:pt x="141730" y="44184"/>
                  </a:lnTo>
                  <a:lnTo>
                    <a:pt x="146215" y="46031"/>
                  </a:lnTo>
                  <a:lnTo>
                    <a:pt x="154691" y="47071"/>
                  </a:lnTo>
                  <a:lnTo>
                    <a:pt x="156659" y="48275"/>
                  </a:lnTo>
                  <a:lnTo>
                    <a:pt x="157973" y="50137"/>
                  </a:lnTo>
                  <a:lnTo>
                    <a:pt x="158848" y="52436"/>
                  </a:lnTo>
                  <a:lnTo>
                    <a:pt x="160490" y="53968"/>
                  </a:lnTo>
                  <a:lnTo>
                    <a:pt x="165136" y="55672"/>
                  </a:lnTo>
                  <a:lnTo>
                    <a:pt x="182943" y="56914"/>
                  </a:lnTo>
                  <a:lnTo>
                    <a:pt x="189226" y="54159"/>
                  </a:lnTo>
                  <a:lnTo>
                    <a:pt x="195547" y="50464"/>
                  </a:lnTo>
                  <a:lnTo>
                    <a:pt x="208223" y="475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1171"/>
            <p:cNvSpPr/>
            <p:nvPr>
              <p:custDataLst>
                <p:tags r:id="rId256"/>
              </p:custDataLst>
            </p:nvPr>
          </p:nvSpPr>
          <p:spPr>
            <a:xfrm>
              <a:off x="6619875" y="448999"/>
              <a:ext cx="57151" cy="236762"/>
            </a:xfrm>
            <a:custGeom>
              <a:avLst/>
              <a:gdLst/>
              <a:ahLst/>
              <a:cxnLst/>
              <a:rect l="0" t="0" r="0" b="0"/>
              <a:pathLst>
                <a:path w="57151" h="236762">
                  <a:moveTo>
                    <a:pt x="57150" y="8201"/>
                  </a:moveTo>
                  <a:lnTo>
                    <a:pt x="57150" y="8201"/>
                  </a:lnTo>
                  <a:lnTo>
                    <a:pt x="57150" y="0"/>
                  </a:lnTo>
                  <a:lnTo>
                    <a:pt x="57150" y="6993"/>
                  </a:lnTo>
                  <a:lnTo>
                    <a:pt x="52094" y="2787"/>
                  </a:lnTo>
                  <a:lnTo>
                    <a:pt x="50605" y="2475"/>
                  </a:lnTo>
                  <a:lnTo>
                    <a:pt x="49612" y="3325"/>
                  </a:lnTo>
                  <a:lnTo>
                    <a:pt x="48018" y="7238"/>
                  </a:lnTo>
                  <a:lnTo>
                    <a:pt x="42685" y="7916"/>
                  </a:lnTo>
                  <a:lnTo>
                    <a:pt x="41156" y="9069"/>
                  </a:lnTo>
                  <a:lnTo>
                    <a:pt x="39459" y="13173"/>
                  </a:lnTo>
                  <a:lnTo>
                    <a:pt x="37947" y="14691"/>
                  </a:lnTo>
                  <a:lnTo>
                    <a:pt x="33446" y="16377"/>
                  </a:lnTo>
                  <a:lnTo>
                    <a:pt x="31822" y="17885"/>
                  </a:lnTo>
                  <a:lnTo>
                    <a:pt x="21226" y="36971"/>
                  </a:lnTo>
                  <a:lnTo>
                    <a:pt x="14121" y="72270"/>
                  </a:lnTo>
                  <a:lnTo>
                    <a:pt x="3887" y="90667"/>
                  </a:lnTo>
                  <a:lnTo>
                    <a:pt x="228" y="132207"/>
                  </a:lnTo>
                  <a:lnTo>
                    <a:pt x="6" y="177422"/>
                  </a:lnTo>
                  <a:lnTo>
                    <a:pt x="0" y="219563"/>
                  </a:lnTo>
                  <a:lnTo>
                    <a:pt x="1058" y="222134"/>
                  </a:lnTo>
                  <a:lnTo>
                    <a:pt x="2822" y="223848"/>
                  </a:lnTo>
                  <a:lnTo>
                    <a:pt x="5056" y="224991"/>
                  </a:lnTo>
                  <a:lnTo>
                    <a:pt x="6545" y="226811"/>
                  </a:lnTo>
                  <a:lnTo>
                    <a:pt x="8200" y="231655"/>
                  </a:lnTo>
                  <a:lnTo>
                    <a:pt x="9701" y="233371"/>
                  </a:lnTo>
                  <a:lnTo>
                    <a:pt x="14189" y="235276"/>
                  </a:lnTo>
                  <a:lnTo>
                    <a:pt x="41314" y="236761"/>
                  </a:lnTo>
                  <a:lnTo>
                    <a:pt x="47642" y="233961"/>
                  </a:lnTo>
                  <a:lnTo>
                    <a:pt x="57150" y="2272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1172"/>
            <p:cNvSpPr/>
            <p:nvPr>
              <p:custDataLst>
                <p:tags r:id="rId257"/>
              </p:custDataLst>
            </p:nvPr>
          </p:nvSpPr>
          <p:spPr>
            <a:xfrm>
              <a:off x="6410325" y="600191"/>
              <a:ext cx="85726" cy="161810"/>
            </a:xfrm>
            <a:custGeom>
              <a:avLst/>
              <a:gdLst/>
              <a:ahLst/>
              <a:cxnLst/>
              <a:rect l="0" t="0" r="0" b="0"/>
              <a:pathLst>
                <a:path w="85726" h="161810">
                  <a:moveTo>
                    <a:pt x="85725" y="9409"/>
                  </a:moveTo>
                  <a:lnTo>
                    <a:pt x="85725" y="9409"/>
                  </a:lnTo>
                  <a:lnTo>
                    <a:pt x="85725" y="0"/>
                  </a:lnTo>
                  <a:lnTo>
                    <a:pt x="85725" y="8095"/>
                  </a:lnTo>
                  <a:lnTo>
                    <a:pt x="69915" y="26254"/>
                  </a:lnTo>
                  <a:lnTo>
                    <a:pt x="67102" y="36230"/>
                  </a:lnTo>
                  <a:lnTo>
                    <a:pt x="42230" y="70010"/>
                  </a:lnTo>
                  <a:lnTo>
                    <a:pt x="38265" y="81575"/>
                  </a:lnTo>
                  <a:lnTo>
                    <a:pt x="12295" y="123106"/>
                  </a:lnTo>
                  <a:lnTo>
                    <a:pt x="11371" y="126482"/>
                  </a:lnTo>
                  <a:lnTo>
                    <a:pt x="9697" y="128733"/>
                  </a:lnTo>
                  <a:lnTo>
                    <a:pt x="7524" y="130233"/>
                  </a:lnTo>
                  <a:lnTo>
                    <a:pt x="5016" y="131233"/>
                  </a:lnTo>
                  <a:lnTo>
                    <a:pt x="3344" y="132959"/>
                  </a:lnTo>
                  <a:lnTo>
                    <a:pt x="1486" y="137698"/>
                  </a:lnTo>
                  <a:lnTo>
                    <a:pt x="0" y="1618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1173"/>
            <p:cNvSpPr/>
            <p:nvPr>
              <p:custDataLst>
                <p:tags r:id="rId258"/>
              </p:custDataLst>
            </p:nvPr>
          </p:nvSpPr>
          <p:spPr>
            <a:xfrm>
              <a:off x="6391309" y="619159"/>
              <a:ext cx="95217" cy="123362"/>
            </a:xfrm>
            <a:custGeom>
              <a:avLst/>
              <a:gdLst/>
              <a:ahLst/>
              <a:cxnLst/>
              <a:rect l="0" t="0" r="0" b="0"/>
              <a:pathLst>
                <a:path w="95217" h="123362">
                  <a:moveTo>
                    <a:pt x="9491" y="9491"/>
                  </a:moveTo>
                  <a:lnTo>
                    <a:pt x="9491" y="9491"/>
                  </a:lnTo>
                  <a:lnTo>
                    <a:pt x="0" y="0"/>
                  </a:lnTo>
                  <a:lnTo>
                    <a:pt x="8170" y="8170"/>
                  </a:lnTo>
                  <a:lnTo>
                    <a:pt x="9100" y="14156"/>
                  </a:lnTo>
                  <a:lnTo>
                    <a:pt x="10289" y="15776"/>
                  </a:lnTo>
                  <a:lnTo>
                    <a:pt x="14431" y="17576"/>
                  </a:lnTo>
                  <a:lnTo>
                    <a:pt x="15960" y="19114"/>
                  </a:lnTo>
                  <a:lnTo>
                    <a:pt x="17658" y="23646"/>
                  </a:lnTo>
                  <a:lnTo>
                    <a:pt x="19168" y="25278"/>
                  </a:lnTo>
                  <a:lnTo>
                    <a:pt x="23670" y="27091"/>
                  </a:lnTo>
                  <a:lnTo>
                    <a:pt x="25294" y="28632"/>
                  </a:lnTo>
                  <a:lnTo>
                    <a:pt x="33170" y="41671"/>
                  </a:lnTo>
                  <a:lnTo>
                    <a:pt x="52967" y="63491"/>
                  </a:lnTo>
                  <a:lnTo>
                    <a:pt x="59119" y="76171"/>
                  </a:lnTo>
                  <a:lnTo>
                    <a:pt x="70212" y="88867"/>
                  </a:lnTo>
                  <a:lnTo>
                    <a:pt x="76342" y="92394"/>
                  </a:lnTo>
                  <a:lnTo>
                    <a:pt x="79458" y="93335"/>
                  </a:lnTo>
                  <a:lnTo>
                    <a:pt x="81536" y="95020"/>
                  </a:lnTo>
                  <a:lnTo>
                    <a:pt x="85144" y="103252"/>
                  </a:lnTo>
                  <a:lnTo>
                    <a:pt x="85528" y="109356"/>
                  </a:lnTo>
                  <a:lnTo>
                    <a:pt x="86641" y="110993"/>
                  </a:lnTo>
                  <a:lnTo>
                    <a:pt x="88441" y="112084"/>
                  </a:lnTo>
                  <a:lnTo>
                    <a:pt x="90699" y="112811"/>
                  </a:lnTo>
                  <a:lnTo>
                    <a:pt x="92204" y="114354"/>
                  </a:lnTo>
                  <a:lnTo>
                    <a:pt x="95099" y="123361"/>
                  </a:lnTo>
                  <a:lnTo>
                    <a:pt x="95216" y="1142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1174"/>
            <p:cNvSpPr/>
            <p:nvPr>
              <p:custDataLst>
                <p:tags r:id="rId259"/>
              </p:custDataLst>
            </p:nvPr>
          </p:nvSpPr>
          <p:spPr>
            <a:xfrm>
              <a:off x="6238875" y="448117"/>
              <a:ext cx="123778" cy="388198"/>
            </a:xfrm>
            <a:custGeom>
              <a:avLst/>
              <a:gdLst/>
              <a:ahLst/>
              <a:cxnLst/>
              <a:rect l="0" t="0" r="0" b="0"/>
              <a:pathLst>
                <a:path w="123778" h="388198">
                  <a:moveTo>
                    <a:pt x="0" y="85283"/>
                  </a:moveTo>
                  <a:lnTo>
                    <a:pt x="0" y="85283"/>
                  </a:lnTo>
                  <a:lnTo>
                    <a:pt x="0" y="126572"/>
                  </a:lnTo>
                  <a:lnTo>
                    <a:pt x="9132" y="169323"/>
                  </a:lnTo>
                  <a:lnTo>
                    <a:pt x="9491" y="211120"/>
                  </a:lnTo>
                  <a:lnTo>
                    <a:pt x="17723" y="253177"/>
                  </a:lnTo>
                  <a:lnTo>
                    <a:pt x="18972" y="297986"/>
                  </a:lnTo>
                  <a:lnTo>
                    <a:pt x="19047" y="343751"/>
                  </a:lnTo>
                  <a:lnTo>
                    <a:pt x="19050" y="388197"/>
                  </a:lnTo>
                  <a:lnTo>
                    <a:pt x="19050" y="343733"/>
                  </a:lnTo>
                  <a:lnTo>
                    <a:pt x="10849" y="302310"/>
                  </a:lnTo>
                  <a:lnTo>
                    <a:pt x="9700" y="256463"/>
                  </a:lnTo>
                  <a:lnTo>
                    <a:pt x="6754" y="228078"/>
                  </a:lnTo>
                  <a:lnTo>
                    <a:pt x="889" y="181581"/>
                  </a:lnTo>
                  <a:lnTo>
                    <a:pt x="117" y="141108"/>
                  </a:lnTo>
                  <a:lnTo>
                    <a:pt x="10" y="98424"/>
                  </a:lnTo>
                  <a:lnTo>
                    <a:pt x="0" y="54739"/>
                  </a:lnTo>
                  <a:lnTo>
                    <a:pt x="1058" y="44191"/>
                  </a:lnTo>
                  <a:lnTo>
                    <a:pt x="11759" y="18805"/>
                  </a:lnTo>
                  <a:lnTo>
                    <a:pt x="23680" y="4595"/>
                  </a:lnTo>
                  <a:lnTo>
                    <a:pt x="29222" y="1797"/>
                  </a:lnTo>
                  <a:lnTo>
                    <a:pt x="41403" y="0"/>
                  </a:lnTo>
                  <a:lnTo>
                    <a:pt x="47682" y="2577"/>
                  </a:lnTo>
                  <a:lnTo>
                    <a:pt x="54000" y="6191"/>
                  </a:lnTo>
                  <a:lnTo>
                    <a:pt x="63507" y="9284"/>
                  </a:lnTo>
                  <a:lnTo>
                    <a:pt x="88900" y="31440"/>
                  </a:lnTo>
                  <a:lnTo>
                    <a:pt x="117475" y="74076"/>
                  </a:lnTo>
                  <a:lnTo>
                    <a:pt x="121944" y="87019"/>
                  </a:lnTo>
                  <a:lnTo>
                    <a:pt x="123777" y="126128"/>
                  </a:lnTo>
                  <a:lnTo>
                    <a:pt x="120981" y="132717"/>
                  </a:lnTo>
                  <a:lnTo>
                    <a:pt x="107347" y="151941"/>
                  </a:lnTo>
                  <a:lnTo>
                    <a:pt x="104860" y="158301"/>
                  </a:lnTo>
                  <a:lnTo>
                    <a:pt x="100226" y="164655"/>
                  </a:lnTo>
                  <a:lnTo>
                    <a:pt x="94639" y="168184"/>
                  </a:lnTo>
                  <a:lnTo>
                    <a:pt x="88628" y="170811"/>
                  </a:lnTo>
                  <a:lnTo>
                    <a:pt x="79294" y="177182"/>
                  </a:lnTo>
                  <a:lnTo>
                    <a:pt x="68768" y="179540"/>
                  </a:lnTo>
                  <a:lnTo>
                    <a:pt x="34649" y="180521"/>
                  </a:lnTo>
                  <a:lnTo>
                    <a:pt x="28453" y="177706"/>
                  </a:lnTo>
                  <a:lnTo>
                    <a:pt x="19050" y="171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SMARTInkShape-Group251"/>
          <p:cNvGrpSpPr/>
          <p:nvPr/>
        </p:nvGrpSpPr>
        <p:grpSpPr>
          <a:xfrm>
            <a:off x="4743450" y="914400"/>
            <a:ext cx="676276" cy="180976"/>
            <a:chOff x="4743450" y="914400"/>
            <a:chExt cx="676276" cy="180976"/>
          </a:xfrm>
        </p:grpSpPr>
        <p:sp>
          <p:nvSpPr>
            <p:cNvPr id="68" name="SMARTInkShape-1175"/>
            <p:cNvSpPr/>
            <p:nvPr>
              <p:custDataLst>
                <p:tags r:id="rId250"/>
              </p:custDataLst>
            </p:nvPr>
          </p:nvSpPr>
          <p:spPr>
            <a:xfrm>
              <a:off x="5124453" y="914400"/>
              <a:ext cx="295273" cy="180976"/>
            </a:xfrm>
            <a:custGeom>
              <a:avLst/>
              <a:gdLst/>
              <a:ahLst/>
              <a:cxnLst/>
              <a:rect l="0" t="0" r="0" b="0"/>
              <a:pathLst>
                <a:path w="295273" h="180976">
                  <a:moveTo>
                    <a:pt x="9522" y="180975"/>
                  </a:moveTo>
                  <a:lnTo>
                    <a:pt x="9522" y="180975"/>
                  </a:lnTo>
                  <a:lnTo>
                    <a:pt x="0" y="180975"/>
                  </a:lnTo>
                  <a:lnTo>
                    <a:pt x="26821" y="180975"/>
                  </a:lnTo>
                  <a:lnTo>
                    <a:pt x="35831" y="174429"/>
                  </a:lnTo>
                  <a:lnTo>
                    <a:pt x="41676" y="172774"/>
                  </a:lnTo>
                  <a:lnTo>
                    <a:pt x="59539" y="170653"/>
                  </a:lnTo>
                  <a:lnTo>
                    <a:pt x="61917" y="168802"/>
                  </a:lnTo>
                  <a:lnTo>
                    <a:pt x="63502" y="166510"/>
                  </a:lnTo>
                  <a:lnTo>
                    <a:pt x="65617" y="164981"/>
                  </a:lnTo>
                  <a:lnTo>
                    <a:pt x="70789" y="163283"/>
                  </a:lnTo>
                  <a:lnTo>
                    <a:pt x="82733" y="161135"/>
                  </a:lnTo>
                  <a:lnTo>
                    <a:pt x="97244" y="150182"/>
                  </a:lnTo>
                  <a:lnTo>
                    <a:pt x="99753" y="147746"/>
                  </a:lnTo>
                  <a:lnTo>
                    <a:pt x="102542" y="142218"/>
                  </a:lnTo>
                  <a:lnTo>
                    <a:pt x="104641" y="128812"/>
                  </a:lnTo>
                  <a:lnTo>
                    <a:pt x="104761" y="111005"/>
                  </a:lnTo>
                  <a:lnTo>
                    <a:pt x="101945" y="104722"/>
                  </a:lnTo>
                  <a:lnTo>
                    <a:pt x="88962" y="88015"/>
                  </a:lnTo>
                  <a:lnTo>
                    <a:pt x="85624" y="79113"/>
                  </a:lnTo>
                  <a:lnTo>
                    <a:pt x="69302" y="57135"/>
                  </a:lnTo>
                  <a:lnTo>
                    <a:pt x="67192" y="49503"/>
                  </a:lnTo>
                  <a:lnTo>
                    <a:pt x="58516" y="39589"/>
                  </a:lnTo>
                  <a:lnTo>
                    <a:pt x="57183" y="29006"/>
                  </a:lnTo>
                  <a:lnTo>
                    <a:pt x="57150" y="20412"/>
                  </a:lnTo>
                  <a:lnTo>
                    <a:pt x="58207" y="19958"/>
                  </a:lnTo>
                  <a:lnTo>
                    <a:pt x="62204" y="19453"/>
                  </a:lnTo>
                  <a:lnTo>
                    <a:pt x="63694" y="18261"/>
                  </a:lnTo>
                  <a:lnTo>
                    <a:pt x="65348" y="14113"/>
                  </a:lnTo>
                  <a:lnTo>
                    <a:pt x="66848" y="12584"/>
                  </a:lnTo>
                  <a:lnTo>
                    <a:pt x="71337" y="10884"/>
                  </a:lnTo>
                  <a:lnTo>
                    <a:pt x="82840" y="8735"/>
                  </a:lnTo>
                  <a:lnTo>
                    <a:pt x="92159" y="3059"/>
                  </a:lnTo>
                  <a:lnTo>
                    <a:pt x="104789" y="604"/>
                  </a:lnTo>
                  <a:lnTo>
                    <a:pt x="152397" y="1"/>
                  </a:lnTo>
                  <a:lnTo>
                    <a:pt x="166421" y="0"/>
                  </a:lnTo>
                  <a:lnTo>
                    <a:pt x="168097" y="1058"/>
                  </a:lnTo>
                  <a:lnTo>
                    <a:pt x="169213" y="2822"/>
                  </a:lnTo>
                  <a:lnTo>
                    <a:pt x="169958" y="5057"/>
                  </a:lnTo>
                  <a:lnTo>
                    <a:pt x="171512" y="6546"/>
                  </a:lnTo>
                  <a:lnTo>
                    <a:pt x="176062" y="8201"/>
                  </a:lnTo>
                  <a:lnTo>
                    <a:pt x="177699" y="9701"/>
                  </a:lnTo>
                  <a:lnTo>
                    <a:pt x="181743" y="19148"/>
                  </a:lnTo>
                  <a:lnTo>
                    <a:pt x="187432" y="26370"/>
                  </a:lnTo>
                  <a:lnTo>
                    <a:pt x="190094" y="36346"/>
                  </a:lnTo>
                  <a:lnTo>
                    <a:pt x="190487" y="60445"/>
                  </a:lnTo>
                  <a:lnTo>
                    <a:pt x="187670" y="66728"/>
                  </a:lnTo>
                  <a:lnTo>
                    <a:pt x="183949" y="73049"/>
                  </a:lnTo>
                  <a:lnTo>
                    <a:pt x="181560" y="85730"/>
                  </a:lnTo>
                  <a:lnTo>
                    <a:pt x="181364" y="88903"/>
                  </a:lnTo>
                  <a:lnTo>
                    <a:pt x="178323" y="95251"/>
                  </a:lnTo>
                  <a:lnTo>
                    <a:pt x="176032" y="98426"/>
                  </a:lnTo>
                  <a:lnTo>
                    <a:pt x="162350" y="140877"/>
                  </a:lnTo>
                  <a:lnTo>
                    <a:pt x="162048" y="147340"/>
                  </a:lnTo>
                  <a:lnTo>
                    <a:pt x="159156" y="152973"/>
                  </a:lnTo>
                  <a:lnTo>
                    <a:pt x="153732" y="160157"/>
                  </a:lnTo>
                  <a:lnTo>
                    <a:pt x="152400" y="171412"/>
                  </a:lnTo>
                  <a:lnTo>
                    <a:pt x="161806" y="180859"/>
                  </a:lnTo>
                  <a:lnTo>
                    <a:pt x="171330" y="171565"/>
                  </a:lnTo>
                  <a:lnTo>
                    <a:pt x="176469" y="171484"/>
                  </a:lnTo>
                  <a:lnTo>
                    <a:pt x="181792" y="168643"/>
                  </a:lnTo>
                  <a:lnTo>
                    <a:pt x="184694" y="166404"/>
                  </a:lnTo>
                  <a:lnTo>
                    <a:pt x="187687" y="165969"/>
                  </a:lnTo>
                  <a:lnTo>
                    <a:pt x="210419" y="171266"/>
                  </a:lnTo>
                  <a:lnTo>
                    <a:pt x="255062" y="171447"/>
                  </a:lnTo>
                  <a:lnTo>
                    <a:pt x="295272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1176"/>
            <p:cNvSpPr/>
            <p:nvPr>
              <p:custDataLst>
                <p:tags r:id="rId251"/>
              </p:custDataLst>
            </p:nvPr>
          </p:nvSpPr>
          <p:spPr>
            <a:xfrm>
              <a:off x="4981575" y="1028700"/>
              <a:ext cx="66676" cy="18935"/>
            </a:xfrm>
            <a:custGeom>
              <a:avLst/>
              <a:gdLst/>
              <a:ahLst/>
              <a:cxnLst/>
              <a:rect l="0" t="0" r="0" b="0"/>
              <a:pathLst>
                <a:path w="66676" h="18935">
                  <a:moveTo>
                    <a:pt x="0" y="9525"/>
                  </a:moveTo>
                  <a:lnTo>
                    <a:pt x="0" y="9525"/>
                  </a:lnTo>
                  <a:lnTo>
                    <a:pt x="0" y="18934"/>
                  </a:lnTo>
                  <a:lnTo>
                    <a:pt x="0" y="13959"/>
                  </a:lnTo>
                  <a:lnTo>
                    <a:pt x="1058" y="12481"/>
                  </a:lnTo>
                  <a:lnTo>
                    <a:pt x="8201" y="9914"/>
                  </a:lnTo>
                  <a:lnTo>
                    <a:pt x="41314" y="9528"/>
                  </a:lnTo>
                  <a:lnTo>
                    <a:pt x="47642" y="6704"/>
                  </a:lnTo>
                  <a:lnTo>
                    <a:pt x="53982" y="2980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1177"/>
            <p:cNvSpPr/>
            <p:nvPr>
              <p:custDataLst>
                <p:tags r:id="rId252"/>
              </p:custDataLst>
            </p:nvPr>
          </p:nvSpPr>
          <p:spPr>
            <a:xfrm>
              <a:off x="4991103" y="952500"/>
              <a:ext cx="76198" cy="142445"/>
            </a:xfrm>
            <a:custGeom>
              <a:avLst/>
              <a:gdLst/>
              <a:ahLst/>
              <a:cxnLst/>
              <a:rect l="0" t="0" r="0" b="0"/>
              <a:pathLst>
                <a:path w="76198" h="142445">
                  <a:moveTo>
                    <a:pt x="57147" y="9525"/>
                  </a:moveTo>
                  <a:lnTo>
                    <a:pt x="57147" y="9525"/>
                  </a:lnTo>
                  <a:lnTo>
                    <a:pt x="57147" y="10"/>
                  </a:lnTo>
                  <a:lnTo>
                    <a:pt x="42958" y="0"/>
                  </a:lnTo>
                  <a:lnTo>
                    <a:pt x="41337" y="1059"/>
                  </a:lnTo>
                  <a:lnTo>
                    <a:pt x="40257" y="2823"/>
                  </a:lnTo>
                  <a:lnTo>
                    <a:pt x="39538" y="5057"/>
                  </a:lnTo>
                  <a:lnTo>
                    <a:pt x="37999" y="6546"/>
                  </a:lnTo>
                  <a:lnTo>
                    <a:pt x="27925" y="11759"/>
                  </a:lnTo>
                  <a:lnTo>
                    <a:pt x="14510" y="23680"/>
                  </a:lnTo>
                  <a:lnTo>
                    <a:pt x="11739" y="29222"/>
                  </a:lnTo>
                  <a:lnTo>
                    <a:pt x="8756" y="44535"/>
                  </a:lnTo>
                  <a:lnTo>
                    <a:pt x="2041" y="57167"/>
                  </a:lnTo>
                  <a:lnTo>
                    <a:pt x="2" y="104775"/>
                  </a:lnTo>
                  <a:lnTo>
                    <a:pt x="0" y="107950"/>
                  </a:lnTo>
                  <a:lnTo>
                    <a:pt x="2820" y="114300"/>
                  </a:lnTo>
                  <a:lnTo>
                    <a:pt x="8198" y="121944"/>
                  </a:lnTo>
                  <a:lnTo>
                    <a:pt x="9130" y="128324"/>
                  </a:lnTo>
                  <a:lnTo>
                    <a:pt x="10319" y="129999"/>
                  </a:lnTo>
                  <a:lnTo>
                    <a:pt x="12170" y="131116"/>
                  </a:lnTo>
                  <a:lnTo>
                    <a:pt x="14462" y="131861"/>
                  </a:lnTo>
                  <a:lnTo>
                    <a:pt x="15991" y="133415"/>
                  </a:lnTo>
                  <a:lnTo>
                    <a:pt x="17689" y="137965"/>
                  </a:lnTo>
                  <a:lnTo>
                    <a:pt x="19199" y="139602"/>
                  </a:lnTo>
                  <a:lnTo>
                    <a:pt x="23701" y="141420"/>
                  </a:lnTo>
                  <a:lnTo>
                    <a:pt x="32185" y="142444"/>
                  </a:lnTo>
                  <a:lnTo>
                    <a:pt x="38292" y="139861"/>
                  </a:lnTo>
                  <a:lnTo>
                    <a:pt x="44533" y="136244"/>
                  </a:lnTo>
                  <a:lnTo>
                    <a:pt x="55277" y="133731"/>
                  </a:lnTo>
                  <a:lnTo>
                    <a:pt x="64382" y="126879"/>
                  </a:lnTo>
                  <a:lnTo>
                    <a:pt x="70240" y="125182"/>
                  </a:lnTo>
                  <a:lnTo>
                    <a:pt x="72226" y="123672"/>
                  </a:lnTo>
                  <a:lnTo>
                    <a:pt x="75674" y="115743"/>
                  </a:lnTo>
                  <a:lnTo>
                    <a:pt x="76197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1178"/>
            <p:cNvSpPr/>
            <p:nvPr>
              <p:custDataLst>
                <p:tags r:id="rId253"/>
              </p:custDataLst>
            </p:nvPr>
          </p:nvSpPr>
          <p:spPr>
            <a:xfrm>
              <a:off x="4743450" y="933462"/>
              <a:ext cx="190501" cy="152340"/>
            </a:xfrm>
            <a:custGeom>
              <a:avLst/>
              <a:gdLst/>
              <a:ahLst/>
              <a:cxnLst/>
              <a:rect l="0" t="0" r="0" b="0"/>
              <a:pathLst>
                <a:path w="190501" h="152340">
                  <a:moveTo>
                    <a:pt x="9525" y="19038"/>
                  </a:moveTo>
                  <a:lnTo>
                    <a:pt x="9525" y="19038"/>
                  </a:lnTo>
                  <a:lnTo>
                    <a:pt x="9525" y="390"/>
                  </a:lnTo>
                  <a:lnTo>
                    <a:pt x="392" y="9131"/>
                  </a:lnTo>
                  <a:lnTo>
                    <a:pt x="0" y="53989"/>
                  </a:lnTo>
                  <a:lnTo>
                    <a:pt x="0" y="100706"/>
                  </a:lnTo>
                  <a:lnTo>
                    <a:pt x="0" y="107546"/>
                  </a:lnTo>
                  <a:lnTo>
                    <a:pt x="2822" y="114114"/>
                  </a:lnTo>
                  <a:lnTo>
                    <a:pt x="6546" y="120561"/>
                  </a:lnTo>
                  <a:lnTo>
                    <a:pt x="9701" y="130140"/>
                  </a:lnTo>
                  <a:lnTo>
                    <a:pt x="15810" y="139681"/>
                  </a:lnTo>
                  <a:lnTo>
                    <a:pt x="18923" y="151830"/>
                  </a:lnTo>
                  <a:lnTo>
                    <a:pt x="27240" y="152339"/>
                  </a:lnTo>
                  <a:lnTo>
                    <a:pt x="41715" y="139126"/>
                  </a:lnTo>
                  <a:lnTo>
                    <a:pt x="44998" y="133088"/>
                  </a:lnTo>
                  <a:lnTo>
                    <a:pt x="45874" y="129996"/>
                  </a:lnTo>
                  <a:lnTo>
                    <a:pt x="47515" y="127935"/>
                  </a:lnTo>
                  <a:lnTo>
                    <a:pt x="53825" y="123976"/>
                  </a:lnTo>
                  <a:lnTo>
                    <a:pt x="55673" y="119299"/>
                  </a:lnTo>
                  <a:lnTo>
                    <a:pt x="57916" y="107674"/>
                  </a:lnTo>
                  <a:lnTo>
                    <a:pt x="63609" y="98335"/>
                  </a:lnTo>
                  <a:lnTo>
                    <a:pt x="66069" y="85697"/>
                  </a:lnTo>
                  <a:lnTo>
                    <a:pt x="66675" y="66667"/>
                  </a:lnTo>
                  <a:lnTo>
                    <a:pt x="66675" y="102920"/>
                  </a:lnTo>
                  <a:lnTo>
                    <a:pt x="83564" y="124454"/>
                  </a:lnTo>
                  <a:lnTo>
                    <a:pt x="84285" y="127415"/>
                  </a:lnTo>
                  <a:lnTo>
                    <a:pt x="85823" y="129389"/>
                  </a:lnTo>
                  <a:lnTo>
                    <a:pt x="90355" y="131583"/>
                  </a:lnTo>
                  <a:lnTo>
                    <a:pt x="127395" y="133334"/>
                  </a:lnTo>
                  <a:lnTo>
                    <a:pt x="129380" y="132277"/>
                  </a:lnTo>
                  <a:lnTo>
                    <a:pt x="130704" y="130514"/>
                  </a:lnTo>
                  <a:lnTo>
                    <a:pt x="131586" y="128280"/>
                  </a:lnTo>
                  <a:lnTo>
                    <a:pt x="133232" y="126791"/>
                  </a:lnTo>
                  <a:lnTo>
                    <a:pt x="137884" y="125137"/>
                  </a:lnTo>
                  <a:lnTo>
                    <a:pt x="139547" y="123637"/>
                  </a:lnTo>
                  <a:lnTo>
                    <a:pt x="147493" y="110672"/>
                  </a:lnTo>
                  <a:lnTo>
                    <a:pt x="160170" y="97081"/>
                  </a:lnTo>
                  <a:lnTo>
                    <a:pt x="161916" y="50842"/>
                  </a:lnTo>
                  <a:lnTo>
                    <a:pt x="161925" y="11395"/>
                  </a:lnTo>
                  <a:lnTo>
                    <a:pt x="153724" y="1477"/>
                  </a:lnTo>
                  <a:lnTo>
                    <a:pt x="150166" y="650"/>
                  </a:lnTo>
                  <a:lnTo>
                    <a:pt x="134801" y="0"/>
                  </a:lnTo>
                  <a:lnTo>
                    <a:pt x="128724" y="5048"/>
                  </a:lnTo>
                  <a:lnTo>
                    <a:pt x="126002" y="10351"/>
                  </a:lnTo>
                  <a:lnTo>
                    <a:pt x="124255" y="17322"/>
                  </a:lnTo>
                  <a:lnTo>
                    <a:pt x="115662" y="27088"/>
                  </a:lnTo>
                  <a:lnTo>
                    <a:pt x="116266" y="27580"/>
                  </a:lnTo>
                  <a:lnTo>
                    <a:pt x="119760" y="28126"/>
                  </a:lnTo>
                  <a:lnTo>
                    <a:pt x="121115" y="29330"/>
                  </a:lnTo>
                  <a:lnTo>
                    <a:pt x="123468" y="36726"/>
                  </a:lnTo>
                  <a:lnTo>
                    <a:pt x="126488" y="37483"/>
                  </a:lnTo>
                  <a:lnTo>
                    <a:pt x="160057" y="38085"/>
                  </a:lnTo>
                  <a:lnTo>
                    <a:pt x="190500" y="285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SMARTInkShape-Group252"/>
          <p:cNvGrpSpPr/>
          <p:nvPr/>
        </p:nvGrpSpPr>
        <p:grpSpPr>
          <a:xfrm>
            <a:off x="4714886" y="1266860"/>
            <a:ext cx="628640" cy="95037"/>
            <a:chOff x="4714886" y="1266860"/>
            <a:chExt cx="628640" cy="95037"/>
          </a:xfrm>
        </p:grpSpPr>
        <p:sp>
          <p:nvSpPr>
            <p:cNvPr id="73" name="SMARTInkShape-1179"/>
            <p:cNvSpPr/>
            <p:nvPr>
              <p:custDataLst>
                <p:tags r:id="rId248"/>
              </p:custDataLst>
            </p:nvPr>
          </p:nvSpPr>
          <p:spPr>
            <a:xfrm>
              <a:off x="4792399" y="1333500"/>
              <a:ext cx="551127" cy="28397"/>
            </a:xfrm>
            <a:custGeom>
              <a:avLst/>
              <a:gdLst/>
              <a:ahLst/>
              <a:cxnLst/>
              <a:rect l="0" t="0" r="0" b="0"/>
              <a:pathLst>
                <a:path w="551127" h="28397">
                  <a:moveTo>
                    <a:pt x="8201" y="9525"/>
                  </a:moveTo>
                  <a:lnTo>
                    <a:pt x="8201" y="9525"/>
                  </a:lnTo>
                  <a:lnTo>
                    <a:pt x="8201" y="14581"/>
                  </a:lnTo>
                  <a:lnTo>
                    <a:pt x="7143" y="16071"/>
                  </a:lnTo>
                  <a:lnTo>
                    <a:pt x="5379" y="17064"/>
                  </a:lnTo>
                  <a:lnTo>
                    <a:pt x="0" y="18657"/>
                  </a:lnTo>
                  <a:lnTo>
                    <a:pt x="2087" y="21698"/>
                  </a:lnTo>
                  <a:lnTo>
                    <a:pt x="4125" y="23990"/>
                  </a:lnTo>
                  <a:lnTo>
                    <a:pt x="9212" y="26537"/>
                  </a:lnTo>
                  <a:lnTo>
                    <a:pt x="40523" y="28396"/>
                  </a:lnTo>
                  <a:lnTo>
                    <a:pt x="66461" y="25700"/>
                  </a:lnTo>
                  <a:lnTo>
                    <a:pt x="103670" y="20364"/>
                  </a:lnTo>
                  <a:lnTo>
                    <a:pt x="150257" y="19310"/>
                  </a:lnTo>
                  <a:lnTo>
                    <a:pt x="193990" y="19127"/>
                  </a:lnTo>
                  <a:lnTo>
                    <a:pt x="240461" y="18014"/>
                  </a:lnTo>
                  <a:lnTo>
                    <a:pt x="287745" y="12511"/>
                  </a:lnTo>
                  <a:lnTo>
                    <a:pt x="335268" y="10410"/>
                  </a:lnTo>
                  <a:lnTo>
                    <a:pt x="382863" y="9787"/>
                  </a:lnTo>
                  <a:lnTo>
                    <a:pt x="429421" y="9603"/>
                  </a:lnTo>
                  <a:lnTo>
                    <a:pt x="470498" y="8490"/>
                  </a:lnTo>
                  <a:lnTo>
                    <a:pt x="508422" y="2986"/>
                  </a:lnTo>
                  <a:lnTo>
                    <a:pt x="55112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1180"/>
            <p:cNvSpPr/>
            <p:nvPr>
              <p:custDataLst>
                <p:tags r:id="rId249"/>
              </p:custDataLst>
            </p:nvPr>
          </p:nvSpPr>
          <p:spPr>
            <a:xfrm>
              <a:off x="4714886" y="1266860"/>
              <a:ext cx="608968" cy="38066"/>
            </a:xfrm>
            <a:custGeom>
              <a:avLst/>
              <a:gdLst/>
              <a:ahLst/>
              <a:cxnLst/>
              <a:rect l="0" t="0" r="0" b="0"/>
              <a:pathLst>
                <a:path w="608968" h="38066">
                  <a:moveTo>
                    <a:pt x="38089" y="38065"/>
                  </a:moveTo>
                  <a:lnTo>
                    <a:pt x="38089" y="38065"/>
                  </a:lnTo>
                  <a:lnTo>
                    <a:pt x="23900" y="38065"/>
                  </a:lnTo>
                  <a:lnTo>
                    <a:pt x="22279" y="37007"/>
                  </a:lnTo>
                  <a:lnTo>
                    <a:pt x="21200" y="35243"/>
                  </a:lnTo>
                  <a:lnTo>
                    <a:pt x="20479" y="33009"/>
                  </a:lnTo>
                  <a:lnTo>
                    <a:pt x="18941" y="31519"/>
                  </a:lnTo>
                  <a:lnTo>
                    <a:pt x="10965" y="28933"/>
                  </a:lnTo>
                  <a:lnTo>
                    <a:pt x="0" y="28540"/>
                  </a:lnTo>
                  <a:lnTo>
                    <a:pt x="33103" y="27482"/>
                  </a:lnTo>
                  <a:lnTo>
                    <a:pt x="63668" y="20339"/>
                  </a:lnTo>
                  <a:lnTo>
                    <a:pt x="105624" y="19189"/>
                  </a:lnTo>
                  <a:lnTo>
                    <a:pt x="148090" y="19049"/>
                  </a:lnTo>
                  <a:lnTo>
                    <a:pt x="184747" y="13969"/>
                  </a:lnTo>
                  <a:lnTo>
                    <a:pt x="227476" y="10817"/>
                  </a:lnTo>
                  <a:lnTo>
                    <a:pt x="273650" y="9883"/>
                  </a:lnTo>
                  <a:lnTo>
                    <a:pt x="315788" y="4550"/>
                  </a:lnTo>
                  <a:lnTo>
                    <a:pt x="360142" y="1324"/>
                  </a:lnTo>
                  <a:lnTo>
                    <a:pt x="406797" y="368"/>
                  </a:lnTo>
                  <a:lnTo>
                    <a:pt x="449078" y="84"/>
                  </a:lnTo>
                  <a:lnTo>
                    <a:pt x="488417" y="0"/>
                  </a:lnTo>
                  <a:lnTo>
                    <a:pt x="532031" y="1030"/>
                  </a:lnTo>
                  <a:lnTo>
                    <a:pt x="575779" y="8167"/>
                  </a:lnTo>
                  <a:lnTo>
                    <a:pt x="607488" y="9456"/>
                  </a:lnTo>
                  <a:lnTo>
                    <a:pt x="608189" y="10525"/>
                  </a:lnTo>
                  <a:lnTo>
                    <a:pt x="608967" y="14536"/>
                  </a:lnTo>
                  <a:lnTo>
                    <a:pt x="608116" y="16029"/>
                  </a:lnTo>
                  <a:lnTo>
                    <a:pt x="606490" y="17025"/>
                  </a:lnTo>
                  <a:lnTo>
                    <a:pt x="601334" y="18622"/>
                  </a:lnTo>
                  <a:lnTo>
                    <a:pt x="581014" y="190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SMARTInkShape-Group253"/>
          <p:cNvGrpSpPr/>
          <p:nvPr/>
        </p:nvGrpSpPr>
        <p:grpSpPr>
          <a:xfrm>
            <a:off x="5619750" y="857250"/>
            <a:ext cx="142876" cy="19017"/>
            <a:chOff x="5619750" y="857250"/>
            <a:chExt cx="142876" cy="19017"/>
          </a:xfrm>
        </p:grpSpPr>
        <p:sp>
          <p:nvSpPr>
            <p:cNvPr id="76" name="SMARTInkShape-1181"/>
            <p:cNvSpPr/>
            <p:nvPr>
              <p:custDataLst>
                <p:tags r:id="rId246"/>
              </p:custDataLst>
            </p:nvPr>
          </p:nvSpPr>
          <p:spPr>
            <a:xfrm>
              <a:off x="5640288" y="857250"/>
              <a:ext cx="122338" cy="19017"/>
            </a:xfrm>
            <a:custGeom>
              <a:avLst/>
              <a:gdLst/>
              <a:ahLst/>
              <a:cxnLst/>
              <a:rect l="0" t="0" r="0" b="0"/>
              <a:pathLst>
                <a:path w="122338" h="19017">
                  <a:moveTo>
                    <a:pt x="46137" y="9525"/>
                  </a:moveTo>
                  <a:lnTo>
                    <a:pt x="46137" y="9525"/>
                  </a:lnTo>
                  <a:lnTo>
                    <a:pt x="23747" y="9525"/>
                  </a:lnTo>
                  <a:lnTo>
                    <a:pt x="17489" y="12347"/>
                  </a:lnTo>
                  <a:lnTo>
                    <a:pt x="14339" y="14582"/>
                  </a:lnTo>
                  <a:lnTo>
                    <a:pt x="12238" y="15013"/>
                  </a:lnTo>
                  <a:lnTo>
                    <a:pt x="10837" y="14242"/>
                  </a:lnTo>
                  <a:lnTo>
                    <a:pt x="9904" y="12670"/>
                  </a:lnTo>
                  <a:lnTo>
                    <a:pt x="8223" y="11621"/>
                  </a:lnTo>
                  <a:lnTo>
                    <a:pt x="0" y="9801"/>
                  </a:lnTo>
                  <a:lnTo>
                    <a:pt x="6843" y="17750"/>
                  </a:lnTo>
                  <a:lnTo>
                    <a:pt x="12739" y="18665"/>
                  </a:lnTo>
                  <a:lnTo>
                    <a:pt x="30396" y="19016"/>
                  </a:lnTo>
                  <a:lnTo>
                    <a:pt x="76174" y="9916"/>
                  </a:lnTo>
                  <a:lnTo>
                    <a:pt x="97853" y="8544"/>
                  </a:lnTo>
                  <a:lnTo>
                    <a:pt x="12233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1182"/>
            <p:cNvSpPr/>
            <p:nvPr>
              <p:custDataLst>
                <p:tags r:id="rId247"/>
              </p:custDataLst>
            </p:nvPr>
          </p:nvSpPr>
          <p:spPr>
            <a:xfrm>
              <a:off x="5619750" y="857250"/>
              <a:ext cx="123826" cy="1"/>
            </a:xfrm>
            <a:custGeom>
              <a:avLst/>
              <a:gdLst/>
              <a:ahLst/>
              <a:cxnLst/>
              <a:rect l="0" t="0" r="0" b="0"/>
              <a:pathLst>
                <a:path w="123826" h="1">
                  <a:moveTo>
                    <a:pt x="0" y="0"/>
                  </a:moveTo>
                  <a:lnTo>
                    <a:pt x="0" y="0"/>
                  </a:lnTo>
                  <a:lnTo>
                    <a:pt x="45588" y="0"/>
                  </a:lnTo>
                  <a:lnTo>
                    <a:pt x="91999" y="0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SMARTInkShape-Group254"/>
          <p:cNvGrpSpPr/>
          <p:nvPr/>
        </p:nvGrpSpPr>
        <p:grpSpPr>
          <a:xfrm>
            <a:off x="6257925" y="933450"/>
            <a:ext cx="495301" cy="57151"/>
            <a:chOff x="6257925" y="933450"/>
            <a:chExt cx="495301" cy="57151"/>
          </a:xfrm>
        </p:grpSpPr>
        <p:sp>
          <p:nvSpPr>
            <p:cNvPr id="79" name="SMARTInkShape-1183"/>
            <p:cNvSpPr/>
            <p:nvPr>
              <p:custDataLst>
                <p:tags r:id="rId244"/>
              </p:custDataLst>
            </p:nvPr>
          </p:nvSpPr>
          <p:spPr>
            <a:xfrm>
              <a:off x="6403245" y="962025"/>
              <a:ext cx="349981" cy="28576"/>
            </a:xfrm>
            <a:custGeom>
              <a:avLst/>
              <a:gdLst/>
              <a:ahLst/>
              <a:cxnLst/>
              <a:rect l="0" t="0" r="0" b="0"/>
              <a:pathLst>
                <a:path w="349981" h="28576">
                  <a:moveTo>
                    <a:pt x="73755" y="0"/>
                  </a:moveTo>
                  <a:lnTo>
                    <a:pt x="73755" y="0"/>
                  </a:lnTo>
                  <a:lnTo>
                    <a:pt x="26223" y="16475"/>
                  </a:lnTo>
                  <a:lnTo>
                    <a:pt x="14530" y="18964"/>
                  </a:lnTo>
                  <a:lnTo>
                    <a:pt x="0" y="27100"/>
                  </a:lnTo>
                  <a:lnTo>
                    <a:pt x="243" y="27592"/>
                  </a:lnTo>
                  <a:lnTo>
                    <a:pt x="5642" y="28284"/>
                  </a:lnTo>
                  <a:lnTo>
                    <a:pt x="47734" y="28567"/>
                  </a:lnTo>
                  <a:lnTo>
                    <a:pt x="86607" y="28573"/>
                  </a:lnTo>
                  <a:lnTo>
                    <a:pt x="129681" y="28575"/>
                  </a:lnTo>
                  <a:lnTo>
                    <a:pt x="176367" y="28575"/>
                  </a:lnTo>
                  <a:lnTo>
                    <a:pt x="214813" y="28575"/>
                  </a:lnTo>
                  <a:lnTo>
                    <a:pt x="258189" y="28575"/>
                  </a:lnTo>
                  <a:lnTo>
                    <a:pt x="298323" y="28575"/>
                  </a:lnTo>
                  <a:lnTo>
                    <a:pt x="34998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1184"/>
            <p:cNvSpPr/>
            <p:nvPr>
              <p:custDataLst>
                <p:tags r:id="rId245"/>
              </p:custDataLst>
            </p:nvPr>
          </p:nvSpPr>
          <p:spPr>
            <a:xfrm>
              <a:off x="6257925" y="933450"/>
              <a:ext cx="438151" cy="19050"/>
            </a:xfrm>
            <a:custGeom>
              <a:avLst/>
              <a:gdLst/>
              <a:ahLst/>
              <a:cxnLst/>
              <a:rect l="0" t="0" r="0" b="0"/>
              <a:pathLst>
                <a:path w="438151" h="19050">
                  <a:moveTo>
                    <a:pt x="0" y="9525"/>
                  </a:moveTo>
                  <a:lnTo>
                    <a:pt x="0" y="9525"/>
                  </a:lnTo>
                  <a:lnTo>
                    <a:pt x="0" y="18658"/>
                  </a:lnTo>
                  <a:lnTo>
                    <a:pt x="45137" y="19049"/>
                  </a:lnTo>
                  <a:lnTo>
                    <a:pt x="79113" y="16227"/>
                  </a:lnTo>
                  <a:lnTo>
                    <a:pt x="119932" y="10849"/>
                  </a:lnTo>
                  <a:lnTo>
                    <a:pt x="163273" y="9787"/>
                  </a:lnTo>
                  <a:lnTo>
                    <a:pt x="204423" y="9602"/>
                  </a:lnTo>
                  <a:lnTo>
                    <a:pt x="242838" y="9548"/>
                  </a:lnTo>
                  <a:lnTo>
                    <a:pt x="287622" y="9530"/>
                  </a:lnTo>
                  <a:lnTo>
                    <a:pt x="324405" y="6704"/>
                  </a:lnTo>
                  <a:lnTo>
                    <a:pt x="364647" y="1324"/>
                  </a:lnTo>
                  <a:lnTo>
                    <a:pt x="409224" y="116"/>
                  </a:lnTo>
                  <a:lnTo>
                    <a:pt x="438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SMARTInkShape-Group255"/>
          <p:cNvGrpSpPr/>
          <p:nvPr/>
        </p:nvGrpSpPr>
        <p:grpSpPr>
          <a:xfrm>
            <a:off x="2163633" y="2049238"/>
            <a:ext cx="417188" cy="463431"/>
            <a:chOff x="2163633" y="2049238"/>
            <a:chExt cx="417188" cy="463431"/>
          </a:xfrm>
        </p:grpSpPr>
        <p:sp>
          <p:nvSpPr>
            <p:cNvPr id="82" name="SMARTInkShape-1185"/>
            <p:cNvSpPr/>
            <p:nvPr>
              <p:custDataLst>
                <p:tags r:id="rId242"/>
              </p:custDataLst>
            </p:nvPr>
          </p:nvSpPr>
          <p:spPr>
            <a:xfrm>
              <a:off x="2163633" y="2049238"/>
              <a:ext cx="417188" cy="463431"/>
            </a:xfrm>
            <a:custGeom>
              <a:avLst/>
              <a:gdLst/>
              <a:ahLst/>
              <a:cxnLst/>
              <a:rect l="0" t="0" r="0" b="0"/>
              <a:pathLst>
                <a:path w="417188" h="463431">
                  <a:moveTo>
                    <a:pt x="284292" y="65312"/>
                  </a:moveTo>
                  <a:lnTo>
                    <a:pt x="284292" y="65312"/>
                  </a:lnTo>
                  <a:lnTo>
                    <a:pt x="279236" y="65312"/>
                  </a:lnTo>
                  <a:lnTo>
                    <a:pt x="273931" y="62490"/>
                  </a:lnTo>
                  <a:lnTo>
                    <a:pt x="228431" y="24023"/>
                  </a:lnTo>
                  <a:lnTo>
                    <a:pt x="191202" y="10395"/>
                  </a:lnTo>
                  <a:lnTo>
                    <a:pt x="173451" y="7398"/>
                  </a:lnTo>
                  <a:lnTo>
                    <a:pt x="162668" y="1703"/>
                  </a:lnTo>
                  <a:lnTo>
                    <a:pt x="152273" y="0"/>
                  </a:lnTo>
                  <a:lnTo>
                    <a:pt x="143420" y="2065"/>
                  </a:lnTo>
                  <a:lnTo>
                    <a:pt x="101136" y="27301"/>
                  </a:lnTo>
                  <a:lnTo>
                    <a:pt x="82542" y="39930"/>
                  </a:lnTo>
                  <a:lnTo>
                    <a:pt x="53968" y="80422"/>
                  </a:lnTo>
                  <a:lnTo>
                    <a:pt x="29294" y="123198"/>
                  </a:lnTo>
                  <a:lnTo>
                    <a:pt x="21059" y="151255"/>
                  </a:lnTo>
                  <a:lnTo>
                    <a:pt x="11503" y="198691"/>
                  </a:lnTo>
                  <a:lnTo>
                    <a:pt x="3463" y="246291"/>
                  </a:lnTo>
                  <a:lnTo>
                    <a:pt x="0" y="274863"/>
                  </a:lnTo>
                  <a:lnTo>
                    <a:pt x="6273" y="322487"/>
                  </a:lnTo>
                  <a:lnTo>
                    <a:pt x="12769" y="360587"/>
                  </a:lnTo>
                  <a:lnTo>
                    <a:pt x="30426" y="404479"/>
                  </a:lnTo>
                  <a:lnTo>
                    <a:pt x="44913" y="423922"/>
                  </a:lnTo>
                  <a:lnTo>
                    <a:pt x="68771" y="441850"/>
                  </a:lnTo>
                  <a:lnTo>
                    <a:pt x="100192" y="458842"/>
                  </a:lnTo>
                  <a:lnTo>
                    <a:pt x="124264" y="463430"/>
                  </a:lnTo>
                  <a:lnTo>
                    <a:pt x="146448" y="459733"/>
                  </a:lnTo>
                  <a:lnTo>
                    <a:pt x="189705" y="445989"/>
                  </a:lnTo>
                  <a:lnTo>
                    <a:pt x="236754" y="429336"/>
                  </a:lnTo>
                  <a:lnTo>
                    <a:pt x="284303" y="401299"/>
                  </a:lnTo>
                  <a:lnTo>
                    <a:pt x="324379" y="370038"/>
                  </a:lnTo>
                  <a:lnTo>
                    <a:pt x="340209" y="356321"/>
                  </a:lnTo>
                  <a:lnTo>
                    <a:pt x="373780" y="309609"/>
                  </a:lnTo>
                  <a:lnTo>
                    <a:pt x="399963" y="264895"/>
                  </a:lnTo>
                  <a:lnTo>
                    <a:pt x="407565" y="220604"/>
                  </a:lnTo>
                  <a:lnTo>
                    <a:pt x="415338" y="180183"/>
                  </a:lnTo>
                  <a:lnTo>
                    <a:pt x="417187" y="141625"/>
                  </a:lnTo>
                  <a:lnTo>
                    <a:pt x="409948" y="104493"/>
                  </a:lnTo>
                  <a:lnTo>
                    <a:pt x="395240" y="69047"/>
                  </a:lnTo>
                  <a:lnTo>
                    <a:pt x="380783" y="49603"/>
                  </a:lnTo>
                  <a:lnTo>
                    <a:pt x="363094" y="35493"/>
                  </a:lnTo>
                  <a:lnTo>
                    <a:pt x="339391" y="29666"/>
                  </a:lnTo>
                  <a:lnTo>
                    <a:pt x="293547" y="27535"/>
                  </a:lnTo>
                  <a:lnTo>
                    <a:pt x="265162" y="30130"/>
                  </a:lnTo>
                  <a:lnTo>
                    <a:pt x="224152" y="42413"/>
                  </a:lnTo>
                  <a:lnTo>
                    <a:pt x="189042" y="462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1186"/>
            <p:cNvSpPr/>
            <p:nvPr>
              <p:custDataLst>
                <p:tags r:id="rId243"/>
              </p:custDataLst>
            </p:nvPr>
          </p:nvSpPr>
          <p:spPr>
            <a:xfrm>
              <a:off x="2228966" y="2172131"/>
              <a:ext cx="180860" cy="218645"/>
            </a:xfrm>
            <a:custGeom>
              <a:avLst/>
              <a:gdLst/>
              <a:ahLst/>
              <a:cxnLst/>
              <a:rect l="0" t="0" r="0" b="0"/>
              <a:pathLst>
                <a:path w="180860" h="218645">
                  <a:moveTo>
                    <a:pt x="9409" y="94819"/>
                  </a:moveTo>
                  <a:lnTo>
                    <a:pt x="9409" y="94819"/>
                  </a:lnTo>
                  <a:lnTo>
                    <a:pt x="9409" y="89763"/>
                  </a:lnTo>
                  <a:lnTo>
                    <a:pt x="8351" y="88273"/>
                  </a:lnTo>
                  <a:lnTo>
                    <a:pt x="6587" y="87280"/>
                  </a:lnTo>
                  <a:lnTo>
                    <a:pt x="4353" y="86618"/>
                  </a:lnTo>
                  <a:lnTo>
                    <a:pt x="2863" y="85118"/>
                  </a:lnTo>
                  <a:lnTo>
                    <a:pt x="276" y="77209"/>
                  </a:lnTo>
                  <a:lnTo>
                    <a:pt x="0" y="71139"/>
                  </a:lnTo>
                  <a:lnTo>
                    <a:pt x="1020" y="69507"/>
                  </a:lnTo>
                  <a:lnTo>
                    <a:pt x="2758" y="68420"/>
                  </a:lnTo>
                  <a:lnTo>
                    <a:pt x="4975" y="67694"/>
                  </a:lnTo>
                  <a:lnTo>
                    <a:pt x="6453" y="66153"/>
                  </a:lnTo>
                  <a:lnTo>
                    <a:pt x="11647" y="56073"/>
                  </a:lnTo>
                  <a:lnTo>
                    <a:pt x="41198" y="24958"/>
                  </a:lnTo>
                  <a:lnTo>
                    <a:pt x="47526" y="21436"/>
                  </a:lnTo>
                  <a:lnTo>
                    <a:pt x="50695" y="20497"/>
                  </a:lnTo>
                  <a:lnTo>
                    <a:pt x="52808" y="18813"/>
                  </a:lnTo>
                  <a:lnTo>
                    <a:pt x="56840" y="12444"/>
                  </a:lnTo>
                  <a:lnTo>
                    <a:pt x="82520" y="1024"/>
                  </a:lnTo>
                  <a:lnTo>
                    <a:pt x="89750" y="0"/>
                  </a:lnTo>
                  <a:lnTo>
                    <a:pt x="95563" y="2583"/>
                  </a:lnTo>
                  <a:lnTo>
                    <a:pt x="107919" y="12864"/>
                  </a:lnTo>
                  <a:lnTo>
                    <a:pt x="111399" y="18884"/>
                  </a:lnTo>
                  <a:lnTo>
                    <a:pt x="114005" y="25087"/>
                  </a:lnTo>
                  <a:lnTo>
                    <a:pt x="118691" y="31371"/>
                  </a:lnTo>
                  <a:lnTo>
                    <a:pt x="121479" y="40515"/>
                  </a:lnTo>
                  <a:lnTo>
                    <a:pt x="123268" y="58575"/>
                  </a:lnTo>
                  <a:lnTo>
                    <a:pt x="113982" y="97230"/>
                  </a:lnTo>
                  <a:lnTo>
                    <a:pt x="107892" y="110585"/>
                  </a:lnTo>
                  <a:lnTo>
                    <a:pt x="104558" y="126419"/>
                  </a:lnTo>
                  <a:lnTo>
                    <a:pt x="82306" y="163215"/>
                  </a:lnTo>
                  <a:lnTo>
                    <a:pt x="58912" y="188150"/>
                  </a:lnTo>
                  <a:lnTo>
                    <a:pt x="57869" y="192038"/>
                  </a:lnTo>
                  <a:lnTo>
                    <a:pt x="57591" y="194557"/>
                  </a:lnTo>
                  <a:lnTo>
                    <a:pt x="56347" y="196236"/>
                  </a:lnTo>
                  <a:lnTo>
                    <a:pt x="52142" y="198101"/>
                  </a:lnTo>
                  <a:lnTo>
                    <a:pt x="39715" y="199463"/>
                  </a:lnTo>
                  <a:lnTo>
                    <a:pt x="39138" y="198448"/>
                  </a:lnTo>
                  <a:lnTo>
                    <a:pt x="38029" y="185402"/>
                  </a:lnTo>
                  <a:lnTo>
                    <a:pt x="39072" y="183783"/>
                  </a:lnTo>
                  <a:lnTo>
                    <a:pt x="40826" y="182703"/>
                  </a:lnTo>
                  <a:lnTo>
                    <a:pt x="47687" y="180828"/>
                  </a:lnTo>
                  <a:lnTo>
                    <a:pt x="52174" y="180670"/>
                  </a:lnTo>
                  <a:lnTo>
                    <a:pt x="57697" y="177778"/>
                  </a:lnTo>
                  <a:lnTo>
                    <a:pt x="64809" y="172354"/>
                  </a:lnTo>
                  <a:lnTo>
                    <a:pt x="76153" y="171415"/>
                  </a:lnTo>
                  <a:lnTo>
                    <a:pt x="79305" y="172341"/>
                  </a:lnTo>
                  <a:lnTo>
                    <a:pt x="81406" y="174017"/>
                  </a:lnTo>
                  <a:lnTo>
                    <a:pt x="82807" y="176193"/>
                  </a:lnTo>
                  <a:lnTo>
                    <a:pt x="84800" y="177643"/>
                  </a:lnTo>
                  <a:lnTo>
                    <a:pt x="89836" y="179255"/>
                  </a:lnTo>
                  <a:lnTo>
                    <a:pt x="101692" y="181348"/>
                  </a:lnTo>
                  <a:lnTo>
                    <a:pt x="120552" y="196768"/>
                  </a:lnTo>
                  <a:lnTo>
                    <a:pt x="130065" y="204989"/>
                  </a:lnTo>
                  <a:lnTo>
                    <a:pt x="142760" y="211125"/>
                  </a:lnTo>
                  <a:lnTo>
                    <a:pt x="150403" y="217159"/>
                  </a:lnTo>
                  <a:lnTo>
                    <a:pt x="156783" y="218204"/>
                  </a:lnTo>
                  <a:lnTo>
                    <a:pt x="180859" y="2186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SMARTInkShape-Group256"/>
          <p:cNvGrpSpPr/>
          <p:nvPr/>
        </p:nvGrpSpPr>
        <p:grpSpPr>
          <a:xfrm>
            <a:off x="2905242" y="1924051"/>
            <a:ext cx="1200027" cy="581022"/>
            <a:chOff x="2905242" y="1924051"/>
            <a:chExt cx="1200027" cy="581022"/>
          </a:xfrm>
        </p:grpSpPr>
        <p:sp>
          <p:nvSpPr>
            <p:cNvPr id="85" name="SMARTInkShape-1187"/>
            <p:cNvSpPr/>
            <p:nvPr>
              <p:custDataLst>
                <p:tags r:id="rId235"/>
              </p:custDataLst>
            </p:nvPr>
          </p:nvSpPr>
          <p:spPr>
            <a:xfrm>
              <a:off x="3990975" y="1924051"/>
              <a:ext cx="114294" cy="581022"/>
            </a:xfrm>
            <a:custGeom>
              <a:avLst/>
              <a:gdLst/>
              <a:ahLst/>
              <a:cxnLst/>
              <a:rect l="0" t="0" r="0" b="0"/>
              <a:pathLst>
                <a:path w="114294" h="581022">
                  <a:moveTo>
                    <a:pt x="19050" y="57149"/>
                  </a:moveTo>
                  <a:lnTo>
                    <a:pt x="19050" y="57149"/>
                  </a:lnTo>
                  <a:lnTo>
                    <a:pt x="9918" y="48016"/>
                  </a:lnTo>
                  <a:lnTo>
                    <a:pt x="17761" y="39457"/>
                  </a:lnTo>
                  <a:lnTo>
                    <a:pt x="19853" y="30763"/>
                  </a:lnTo>
                  <a:lnTo>
                    <a:pt x="27217" y="20801"/>
                  </a:lnTo>
                  <a:lnTo>
                    <a:pt x="55583" y="1453"/>
                  </a:lnTo>
                  <a:lnTo>
                    <a:pt x="102921" y="0"/>
                  </a:lnTo>
                  <a:lnTo>
                    <a:pt x="109282" y="5056"/>
                  </a:lnTo>
                  <a:lnTo>
                    <a:pt x="112070" y="10360"/>
                  </a:lnTo>
                  <a:lnTo>
                    <a:pt x="114104" y="28647"/>
                  </a:lnTo>
                  <a:lnTo>
                    <a:pt x="114293" y="70224"/>
                  </a:lnTo>
                  <a:lnTo>
                    <a:pt x="113241" y="107982"/>
                  </a:lnTo>
                  <a:lnTo>
                    <a:pt x="105658" y="153656"/>
                  </a:lnTo>
                  <a:lnTo>
                    <a:pt x="104892" y="200189"/>
                  </a:lnTo>
                  <a:lnTo>
                    <a:pt x="97251" y="240132"/>
                  </a:lnTo>
                  <a:lnTo>
                    <a:pt x="95514" y="286014"/>
                  </a:lnTo>
                  <a:lnTo>
                    <a:pt x="95284" y="328353"/>
                  </a:lnTo>
                  <a:lnTo>
                    <a:pt x="95255" y="369245"/>
                  </a:lnTo>
                  <a:lnTo>
                    <a:pt x="95250" y="409476"/>
                  </a:lnTo>
                  <a:lnTo>
                    <a:pt x="95250" y="457007"/>
                  </a:lnTo>
                  <a:lnTo>
                    <a:pt x="96308" y="488924"/>
                  </a:lnTo>
                  <a:lnTo>
                    <a:pt x="104186" y="525858"/>
                  </a:lnTo>
                  <a:lnTo>
                    <a:pt x="104772" y="565502"/>
                  </a:lnTo>
                  <a:lnTo>
                    <a:pt x="103715" y="567501"/>
                  </a:lnTo>
                  <a:lnTo>
                    <a:pt x="101952" y="568834"/>
                  </a:lnTo>
                  <a:lnTo>
                    <a:pt x="99718" y="569722"/>
                  </a:lnTo>
                  <a:lnTo>
                    <a:pt x="98229" y="571373"/>
                  </a:lnTo>
                  <a:lnTo>
                    <a:pt x="96574" y="576029"/>
                  </a:lnTo>
                  <a:lnTo>
                    <a:pt x="95074" y="577694"/>
                  </a:lnTo>
                  <a:lnTo>
                    <a:pt x="90586" y="579544"/>
                  </a:lnTo>
                  <a:lnTo>
                    <a:pt x="45374" y="581007"/>
                  </a:lnTo>
                  <a:lnTo>
                    <a:pt x="26837" y="581021"/>
                  </a:lnTo>
                  <a:lnTo>
                    <a:pt x="19688" y="578200"/>
                  </a:lnTo>
                  <a:lnTo>
                    <a:pt x="0" y="5619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1188"/>
            <p:cNvSpPr/>
            <p:nvPr>
              <p:custDataLst>
                <p:tags r:id="rId236"/>
              </p:custDataLst>
            </p:nvPr>
          </p:nvSpPr>
          <p:spPr>
            <a:xfrm>
              <a:off x="3771934" y="1943219"/>
              <a:ext cx="152367" cy="114180"/>
            </a:xfrm>
            <a:custGeom>
              <a:avLst/>
              <a:gdLst/>
              <a:ahLst/>
              <a:cxnLst/>
              <a:rect l="0" t="0" r="0" b="0"/>
              <a:pathLst>
                <a:path w="152367" h="114180">
                  <a:moveTo>
                    <a:pt x="9491" y="37981"/>
                  </a:moveTo>
                  <a:lnTo>
                    <a:pt x="9491" y="37981"/>
                  </a:lnTo>
                  <a:lnTo>
                    <a:pt x="9491" y="32925"/>
                  </a:lnTo>
                  <a:lnTo>
                    <a:pt x="8433" y="31435"/>
                  </a:lnTo>
                  <a:lnTo>
                    <a:pt x="6669" y="30442"/>
                  </a:lnTo>
                  <a:lnTo>
                    <a:pt x="359" y="28572"/>
                  </a:lnTo>
                  <a:lnTo>
                    <a:pt x="0" y="20265"/>
                  </a:lnTo>
                  <a:lnTo>
                    <a:pt x="1047" y="19820"/>
                  </a:lnTo>
                  <a:lnTo>
                    <a:pt x="5033" y="19326"/>
                  </a:lnTo>
                  <a:lnTo>
                    <a:pt x="6519" y="18136"/>
                  </a:lnTo>
                  <a:lnTo>
                    <a:pt x="8170" y="13992"/>
                  </a:lnTo>
                  <a:lnTo>
                    <a:pt x="9669" y="12463"/>
                  </a:lnTo>
                  <a:lnTo>
                    <a:pt x="14156" y="10765"/>
                  </a:lnTo>
                  <a:lnTo>
                    <a:pt x="25660" y="8616"/>
                  </a:lnTo>
                  <a:lnTo>
                    <a:pt x="34978" y="2939"/>
                  </a:lnTo>
                  <a:lnTo>
                    <a:pt x="47608" y="485"/>
                  </a:lnTo>
                  <a:lnTo>
                    <a:pt x="60294" y="0"/>
                  </a:lnTo>
                  <a:lnTo>
                    <a:pt x="66643" y="2756"/>
                  </a:lnTo>
                  <a:lnTo>
                    <a:pt x="74285" y="8093"/>
                  </a:lnTo>
                  <a:lnTo>
                    <a:pt x="75330" y="11645"/>
                  </a:lnTo>
                  <a:lnTo>
                    <a:pt x="76152" y="41195"/>
                  </a:lnTo>
                  <a:lnTo>
                    <a:pt x="73337" y="47523"/>
                  </a:lnTo>
                  <a:lnTo>
                    <a:pt x="69617" y="53864"/>
                  </a:lnTo>
                  <a:lnTo>
                    <a:pt x="66465" y="63383"/>
                  </a:lnTo>
                  <a:lnTo>
                    <a:pt x="60356" y="72907"/>
                  </a:lnTo>
                  <a:lnTo>
                    <a:pt x="57018" y="82431"/>
                  </a:lnTo>
                  <a:lnTo>
                    <a:pt x="49042" y="93250"/>
                  </a:lnTo>
                  <a:lnTo>
                    <a:pt x="47719" y="103167"/>
                  </a:lnTo>
                  <a:lnTo>
                    <a:pt x="47594" y="113750"/>
                  </a:lnTo>
                  <a:lnTo>
                    <a:pt x="93252" y="114179"/>
                  </a:lnTo>
                  <a:lnTo>
                    <a:pt x="130240" y="113123"/>
                  </a:lnTo>
                  <a:lnTo>
                    <a:pt x="152366" y="1046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1189"/>
            <p:cNvSpPr/>
            <p:nvPr>
              <p:custDataLst>
                <p:tags r:id="rId237"/>
              </p:custDataLst>
            </p:nvPr>
          </p:nvSpPr>
          <p:spPr>
            <a:xfrm>
              <a:off x="3581400" y="2114585"/>
              <a:ext cx="180976" cy="266666"/>
            </a:xfrm>
            <a:custGeom>
              <a:avLst/>
              <a:gdLst/>
              <a:ahLst/>
              <a:cxnLst/>
              <a:rect l="0" t="0" r="0" b="0"/>
              <a:pathLst>
                <a:path w="180976" h="266666">
                  <a:moveTo>
                    <a:pt x="180975" y="9490"/>
                  </a:moveTo>
                  <a:lnTo>
                    <a:pt x="180975" y="9490"/>
                  </a:lnTo>
                  <a:lnTo>
                    <a:pt x="171843" y="357"/>
                  </a:lnTo>
                  <a:lnTo>
                    <a:pt x="158227" y="0"/>
                  </a:lnTo>
                  <a:lnTo>
                    <a:pt x="152167" y="2803"/>
                  </a:lnTo>
                  <a:lnTo>
                    <a:pt x="138362" y="14155"/>
                  </a:lnTo>
                  <a:lnTo>
                    <a:pt x="107927" y="61309"/>
                  </a:lnTo>
                  <a:lnTo>
                    <a:pt x="85724" y="104800"/>
                  </a:lnTo>
                  <a:lnTo>
                    <a:pt x="66675" y="150384"/>
                  </a:lnTo>
                  <a:lnTo>
                    <a:pt x="44450" y="196699"/>
                  </a:lnTo>
                  <a:lnTo>
                    <a:pt x="30692" y="221134"/>
                  </a:lnTo>
                  <a:lnTo>
                    <a:pt x="16737" y="234712"/>
                  </a:lnTo>
                  <a:lnTo>
                    <a:pt x="10604" y="249554"/>
                  </a:lnTo>
                  <a:lnTo>
                    <a:pt x="8127" y="252083"/>
                  </a:lnTo>
                  <a:lnTo>
                    <a:pt x="5419" y="253768"/>
                  </a:lnTo>
                  <a:lnTo>
                    <a:pt x="3612" y="255951"/>
                  </a:lnTo>
                  <a:lnTo>
                    <a:pt x="0" y="2666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1190"/>
            <p:cNvSpPr/>
            <p:nvPr>
              <p:custDataLst>
                <p:tags r:id="rId238"/>
              </p:custDataLst>
            </p:nvPr>
          </p:nvSpPr>
          <p:spPr>
            <a:xfrm>
              <a:off x="3552825" y="2114550"/>
              <a:ext cx="180976" cy="247651"/>
            </a:xfrm>
            <a:custGeom>
              <a:avLst/>
              <a:gdLst/>
              <a:ahLst/>
              <a:cxnLst/>
              <a:rect l="0" t="0" r="0" b="0"/>
              <a:pathLst>
                <a:path w="180976" h="247651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10361" y="2822"/>
                  </a:lnTo>
                  <a:lnTo>
                    <a:pt x="13257" y="5057"/>
                  </a:lnTo>
                  <a:lnTo>
                    <a:pt x="16475" y="10361"/>
                  </a:lnTo>
                  <a:lnTo>
                    <a:pt x="18964" y="16247"/>
                  </a:lnTo>
                  <a:lnTo>
                    <a:pt x="23598" y="22390"/>
                  </a:lnTo>
                  <a:lnTo>
                    <a:pt x="45820" y="40944"/>
                  </a:lnTo>
                  <a:lnTo>
                    <a:pt x="82655" y="87953"/>
                  </a:lnTo>
                  <a:lnTo>
                    <a:pt x="102601" y="106783"/>
                  </a:lnTo>
                  <a:lnTo>
                    <a:pt x="135074" y="149343"/>
                  </a:lnTo>
                  <a:lnTo>
                    <a:pt x="161868" y="192491"/>
                  </a:lnTo>
                  <a:lnTo>
                    <a:pt x="178148" y="218414"/>
                  </a:lnTo>
                  <a:lnTo>
                    <a:pt x="180603" y="234863"/>
                  </a:lnTo>
                  <a:lnTo>
                    <a:pt x="180975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1191"/>
            <p:cNvSpPr/>
            <p:nvPr>
              <p:custDataLst>
                <p:tags r:id="rId239"/>
              </p:custDataLst>
            </p:nvPr>
          </p:nvSpPr>
          <p:spPr>
            <a:xfrm>
              <a:off x="3238511" y="2013191"/>
              <a:ext cx="200015" cy="415565"/>
            </a:xfrm>
            <a:custGeom>
              <a:avLst/>
              <a:gdLst/>
              <a:ahLst/>
              <a:cxnLst/>
              <a:rect l="0" t="0" r="0" b="0"/>
              <a:pathLst>
                <a:path w="200015" h="415565">
                  <a:moveTo>
                    <a:pt x="200014" y="6109"/>
                  </a:moveTo>
                  <a:lnTo>
                    <a:pt x="200014" y="6109"/>
                  </a:lnTo>
                  <a:lnTo>
                    <a:pt x="184845" y="1053"/>
                  </a:lnTo>
                  <a:lnTo>
                    <a:pt x="180376" y="621"/>
                  </a:lnTo>
                  <a:lnTo>
                    <a:pt x="177397" y="1392"/>
                  </a:lnTo>
                  <a:lnTo>
                    <a:pt x="175411" y="2964"/>
                  </a:lnTo>
                  <a:lnTo>
                    <a:pt x="173029" y="2954"/>
                  </a:lnTo>
                  <a:lnTo>
                    <a:pt x="167560" y="121"/>
                  </a:lnTo>
                  <a:lnTo>
                    <a:pt x="163561" y="0"/>
                  </a:lnTo>
                  <a:lnTo>
                    <a:pt x="121158" y="5975"/>
                  </a:lnTo>
                  <a:lnTo>
                    <a:pt x="77601" y="6107"/>
                  </a:lnTo>
                  <a:lnTo>
                    <a:pt x="68703" y="8930"/>
                  </a:lnTo>
                  <a:lnTo>
                    <a:pt x="61220" y="12655"/>
                  </a:lnTo>
                  <a:lnTo>
                    <a:pt x="49615" y="15242"/>
                  </a:lnTo>
                  <a:lnTo>
                    <a:pt x="33477" y="29813"/>
                  </a:lnTo>
                  <a:lnTo>
                    <a:pt x="30747" y="35341"/>
                  </a:lnTo>
                  <a:lnTo>
                    <a:pt x="28756" y="49075"/>
                  </a:lnTo>
                  <a:lnTo>
                    <a:pt x="28566" y="94206"/>
                  </a:lnTo>
                  <a:lnTo>
                    <a:pt x="28564" y="136423"/>
                  </a:lnTo>
                  <a:lnTo>
                    <a:pt x="28564" y="181801"/>
                  </a:lnTo>
                  <a:lnTo>
                    <a:pt x="28564" y="227477"/>
                  </a:lnTo>
                  <a:lnTo>
                    <a:pt x="25742" y="256407"/>
                  </a:lnTo>
                  <a:lnTo>
                    <a:pt x="16805" y="300780"/>
                  </a:lnTo>
                  <a:lnTo>
                    <a:pt x="11674" y="320255"/>
                  </a:lnTo>
                  <a:lnTo>
                    <a:pt x="8740" y="351102"/>
                  </a:lnTo>
                  <a:lnTo>
                    <a:pt x="1351" y="370673"/>
                  </a:lnTo>
                  <a:lnTo>
                    <a:pt x="0" y="404273"/>
                  </a:lnTo>
                  <a:lnTo>
                    <a:pt x="1054" y="404902"/>
                  </a:lnTo>
                  <a:lnTo>
                    <a:pt x="7596" y="406845"/>
                  </a:lnTo>
                  <a:lnTo>
                    <a:pt x="16236" y="412594"/>
                  </a:lnTo>
                  <a:lnTo>
                    <a:pt x="25499" y="414769"/>
                  </a:lnTo>
                  <a:lnTo>
                    <a:pt x="41278" y="415564"/>
                  </a:lnTo>
                  <a:lnTo>
                    <a:pt x="85962" y="406743"/>
                  </a:lnTo>
                  <a:lnTo>
                    <a:pt x="97466" y="405360"/>
                  </a:lnTo>
                  <a:lnTo>
                    <a:pt x="145026" y="385054"/>
                  </a:lnTo>
                  <a:lnTo>
                    <a:pt x="161914" y="3775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1192"/>
            <p:cNvSpPr/>
            <p:nvPr>
              <p:custDataLst>
                <p:tags r:id="rId240"/>
              </p:custDataLst>
            </p:nvPr>
          </p:nvSpPr>
          <p:spPr>
            <a:xfrm>
              <a:off x="2924175" y="2286000"/>
              <a:ext cx="123826" cy="28541"/>
            </a:xfrm>
            <a:custGeom>
              <a:avLst/>
              <a:gdLst/>
              <a:ahLst/>
              <a:cxnLst/>
              <a:rect l="0" t="0" r="0" b="0"/>
              <a:pathLst>
                <a:path w="123826" h="28541">
                  <a:moveTo>
                    <a:pt x="0" y="19050"/>
                  </a:moveTo>
                  <a:lnTo>
                    <a:pt x="0" y="19050"/>
                  </a:lnTo>
                  <a:lnTo>
                    <a:pt x="0" y="28459"/>
                  </a:lnTo>
                  <a:lnTo>
                    <a:pt x="5056" y="28540"/>
                  </a:lnTo>
                  <a:lnTo>
                    <a:pt x="6546" y="27494"/>
                  </a:lnTo>
                  <a:lnTo>
                    <a:pt x="7539" y="25737"/>
                  </a:lnTo>
                  <a:lnTo>
                    <a:pt x="8201" y="23508"/>
                  </a:lnTo>
                  <a:lnTo>
                    <a:pt x="9701" y="22022"/>
                  </a:lnTo>
                  <a:lnTo>
                    <a:pt x="14189" y="20371"/>
                  </a:lnTo>
                  <a:lnTo>
                    <a:pt x="59664" y="12527"/>
                  </a:lnTo>
                  <a:lnTo>
                    <a:pt x="93040" y="6879"/>
                  </a:lnTo>
                  <a:lnTo>
                    <a:pt x="101676" y="3057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1193"/>
            <p:cNvSpPr/>
            <p:nvPr>
              <p:custDataLst>
                <p:tags r:id="rId241"/>
              </p:custDataLst>
            </p:nvPr>
          </p:nvSpPr>
          <p:spPr>
            <a:xfrm>
              <a:off x="2905242" y="2066925"/>
              <a:ext cx="152284" cy="342781"/>
            </a:xfrm>
            <a:custGeom>
              <a:avLst/>
              <a:gdLst/>
              <a:ahLst/>
              <a:cxnLst/>
              <a:rect l="0" t="0" r="0" b="0"/>
              <a:pathLst>
                <a:path w="152284" h="342781">
                  <a:moveTo>
                    <a:pt x="152283" y="9525"/>
                  </a:moveTo>
                  <a:lnTo>
                    <a:pt x="152283" y="9525"/>
                  </a:lnTo>
                  <a:lnTo>
                    <a:pt x="142761" y="9525"/>
                  </a:lnTo>
                  <a:lnTo>
                    <a:pt x="151891" y="392"/>
                  </a:lnTo>
                  <a:lnTo>
                    <a:pt x="104638" y="0"/>
                  </a:lnTo>
                  <a:lnTo>
                    <a:pt x="82432" y="0"/>
                  </a:lnTo>
                  <a:lnTo>
                    <a:pt x="76082" y="2822"/>
                  </a:lnTo>
                  <a:lnTo>
                    <a:pt x="69733" y="6546"/>
                  </a:lnTo>
                  <a:lnTo>
                    <a:pt x="57033" y="8937"/>
                  </a:lnTo>
                  <a:lnTo>
                    <a:pt x="49389" y="9409"/>
                  </a:lnTo>
                  <a:lnTo>
                    <a:pt x="39472" y="17716"/>
                  </a:lnTo>
                  <a:lnTo>
                    <a:pt x="38644" y="21279"/>
                  </a:lnTo>
                  <a:lnTo>
                    <a:pt x="38424" y="23711"/>
                  </a:lnTo>
                  <a:lnTo>
                    <a:pt x="37219" y="25332"/>
                  </a:lnTo>
                  <a:lnTo>
                    <a:pt x="33057" y="27134"/>
                  </a:lnTo>
                  <a:lnTo>
                    <a:pt x="31524" y="28673"/>
                  </a:lnTo>
                  <a:lnTo>
                    <a:pt x="29821" y="33205"/>
                  </a:lnTo>
                  <a:lnTo>
                    <a:pt x="28465" y="79579"/>
                  </a:lnTo>
                  <a:lnTo>
                    <a:pt x="27400" y="108944"/>
                  </a:lnTo>
                  <a:lnTo>
                    <a:pt x="19816" y="146137"/>
                  </a:lnTo>
                  <a:lnTo>
                    <a:pt x="17952" y="177612"/>
                  </a:lnTo>
                  <a:lnTo>
                    <a:pt x="10742" y="206768"/>
                  </a:lnTo>
                  <a:lnTo>
                    <a:pt x="8428" y="249790"/>
                  </a:lnTo>
                  <a:lnTo>
                    <a:pt x="1884" y="268691"/>
                  </a:lnTo>
                  <a:lnTo>
                    <a:pt x="0" y="298009"/>
                  </a:lnTo>
                  <a:lnTo>
                    <a:pt x="2757" y="304604"/>
                  </a:lnTo>
                  <a:lnTo>
                    <a:pt x="6452" y="311063"/>
                  </a:lnTo>
                  <a:lnTo>
                    <a:pt x="9590" y="320649"/>
                  </a:lnTo>
                  <a:lnTo>
                    <a:pt x="17494" y="331490"/>
                  </a:lnTo>
                  <a:lnTo>
                    <a:pt x="21115" y="332537"/>
                  </a:lnTo>
                  <a:lnTo>
                    <a:pt x="23563" y="332816"/>
                  </a:lnTo>
                  <a:lnTo>
                    <a:pt x="25195" y="334061"/>
                  </a:lnTo>
                  <a:lnTo>
                    <a:pt x="27008" y="338266"/>
                  </a:lnTo>
                  <a:lnTo>
                    <a:pt x="28549" y="339810"/>
                  </a:lnTo>
                  <a:lnTo>
                    <a:pt x="33085" y="341527"/>
                  </a:lnTo>
                  <a:lnTo>
                    <a:pt x="50810" y="342780"/>
                  </a:lnTo>
                  <a:lnTo>
                    <a:pt x="97782" y="333548"/>
                  </a:lnTo>
                  <a:lnTo>
                    <a:pt x="107952" y="332394"/>
                  </a:lnTo>
                  <a:lnTo>
                    <a:pt x="119628" y="325793"/>
                  </a:lnTo>
                  <a:lnTo>
                    <a:pt x="129790" y="318194"/>
                  </a:lnTo>
                  <a:lnTo>
                    <a:pt x="142705" y="312267"/>
                  </a:lnTo>
                  <a:lnTo>
                    <a:pt x="152283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SMARTInkShape-Group257"/>
          <p:cNvGrpSpPr/>
          <p:nvPr/>
        </p:nvGrpSpPr>
        <p:grpSpPr>
          <a:xfrm>
            <a:off x="4457700" y="2228850"/>
            <a:ext cx="190501" cy="152398"/>
            <a:chOff x="4457700" y="2228850"/>
            <a:chExt cx="190501" cy="152398"/>
          </a:xfrm>
        </p:grpSpPr>
        <p:sp>
          <p:nvSpPr>
            <p:cNvPr id="93" name="SMARTInkShape-1194"/>
            <p:cNvSpPr/>
            <p:nvPr>
              <p:custDataLst>
                <p:tags r:id="rId233"/>
              </p:custDataLst>
            </p:nvPr>
          </p:nvSpPr>
          <p:spPr>
            <a:xfrm>
              <a:off x="4476784" y="2343150"/>
              <a:ext cx="171417" cy="38098"/>
            </a:xfrm>
            <a:custGeom>
              <a:avLst/>
              <a:gdLst/>
              <a:ahLst/>
              <a:cxnLst/>
              <a:rect l="0" t="0" r="0" b="0"/>
              <a:pathLst>
                <a:path w="171417" h="38098">
                  <a:moveTo>
                    <a:pt x="9491" y="0"/>
                  </a:moveTo>
                  <a:lnTo>
                    <a:pt x="9491" y="0"/>
                  </a:lnTo>
                  <a:lnTo>
                    <a:pt x="4434" y="5056"/>
                  </a:lnTo>
                  <a:lnTo>
                    <a:pt x="1952" y="10361"/>
                  </a:lnTo>
                  <a:lnTo>
                    <a:pt x="0" y="28032"/>
                  </a:lnTo>
                  <a:lnTo>
                    <a:pt x="5033" y="33471"/>
                  </a:lnTo>
                  <a:lnTo>
                    <a:pt x="10332" y="36043"/>
                  </a:lnTo>
                  <a:lnTo>
                    <a:pt x="44625" y="38019"/>
                  </a:lnTo>
                  <a:lnTo>
                    <a:pt x="92173" y="38097"/>
                  </a:lnTo>
                  <a:lnTo>
                    <a:pt x="138354" y="29899"/>
                  </a:lnTo>
                  <a:lnTo>
                    <a:pt x="171416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1195"/>
            <p:cNvSpPr/>
            <p:nvPr>
              <p:custDataLst>
                <p:tags r:id="rId234"/>
              </p:custDataLst>
            </p:nvPr>
          </p:nvSpPr>
          <p:spPr>
            <a:xfrm>
              <a:off x="4457700" y="2228850"/>
              <a:ext cx="142876" cy="9526"/>
            </a:xfrm>
            <a:custGeom>
              <a:avLst/>
              <a:gdLst/>
              <a:ahLst/>
              <a:cxnLst/>
              <a:rect l="0" t="0" r="0" b="0"/>
              <a:pathLst>
                <a:path w="142876" h="9526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1058" y="8642"/>
                  </a:lnTo>
                  <a:lnTo>
                    <a:pt x="46459" y="9525"/>
                  </a:lnTo>
                  <a:lnTo>
                    <a:pt x="55221" y="6703"/>
                  </a:lnTo>
                  <a:lnTo>
                    <a:pt x="59039" y="4469"/>
                  </a:lnTo>
                  <a:lnTo>
                    <a:pt x="95664" y="392"/>
                  </a:lnTo>
                  <a:lnTo>
                    <a:pt x="103548" y="2997"/>
                  </a:lnTo>
                  <a:lnTo>
                    <a:pt x="110579" y="6623"/>
                  </a:lnTo>
                  <a:lnTo>
                    <a:pt x="126540" y="8952"/>
                  </a:lnTo>
                  <a:lnTo>
                    <a:pt x="14287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SMARTInkShape-Group258"/>
          <p:cNvGrpSpPr/>
          <p:nvPr/>
        </p:nvGrpSpPr>
        <p:grpSpPr>
          <a:xfrm>
            <a:off x="4943475" y="1876435"/>
            <a:ext cx="1190626" cy="866727"/>
            <a:chOff x="4943475" y="1876435"/>
            <a:chExt cx="1190626" cy="866727"/>
          </a:xfrm>
        </p:grpSpPr>
        <p:sp>
          <p:nvSpPr>
            <p:cNvPr id="96" name="SMARTInkShape-1196"/>
            <p:cNvSpPr/>
            <p:nvPr>
              <p:custDataLst>
                <p:tags r:id="rId226"/>
              </p:custDataLst>
            </p:nvPr>
          </p:nvSpPr>
          <p:spPr>
            <a:xfrm>
              <a:off x="5953125" y="1876435"/>
              <a:ext cx="180976" cy="141542"/>
            </a:xfrm>
            <a:custGeom>
              <a:avLst/>
              <a:gdLst/>
              <a:ahLst/>
              <a:cxnLst/>
              <a:rect l="0" t="0" r="0" b="0"/>
              <a:pathLst>
                <a:path w="180976" h="141542">
                  <a:moveTo>
                    <a:pt x="0" y="28565"/>
                  </a:moveTo>
                  <a:lnTo>
                    <a:pt x="0" y="28565"/>
                  </a:lnTo>
                  <a:lnTo>
                    <a:pt x="0" y="19156"/>
                  </a:lnTo>
                  <a:lnTo>
                    <a:pt x="8201" y="10849"/>
                  </a:lnTo>
                  <a:lnTo>
                    <a:pt x="14189" y="9910"/>
                  </a:lnTo>
                  <a:lnTo>
                    <a:pt x="15810" y="8720"/>
                  </a:lnTo>
                  <a:lnTo>
                    <a:pt x="17610" y="4576"/>
                  </a:lnTo>
                  <a:lnTo>
                    <a:pt x="19148" y="3047"/>
                  </a:lnTo>
                  <a:lnTo>
                    <a:pt x="23680" y="1349"/>
                  </a:lnTo>
                  <a:lnTo>
                    <a:pt x="52135" y="0"/>
                  </a:lnTo>
                  <a:lnTo>
                    <a:pt x="57743" y="2817"/>
                  </a:lnTo>
                  <a:lnTo>
                    <a:pt x="79777" y="22656"/>
                  </a:lnTo>
                  <a:lnTo>
                    <a:pt x="83082" y="28761"/>
                  </a:lnTo>
                  <a:lnTo>
                    <a:pt x="83962" y="31871"/>
                  </a:lnTo>
                  <a:lnTo>
                    <a:pt x="83491" y="33944"/>
                  </a:lnTo>
                  <a:lnTo>
                    <a:pt x="82119" y="35326"/>
                  </a:lnTo>
                  <a:lnTo>
                    <a:pt x="80147" y="36247"/>
                  </a:lnTo>
                  <a:lnTo>
                    <a:pt x="78831" y="38978"/>
                  </a:lnTo>
                  <a:lnTo>
                    <a:pt x="75921" y="51876"/>
                  </a:lnTo>
                  <a:lnTo>
                    <a:pt x="68815" y="66253"/>
                  </a:lnTo>
                  <a:lnTo>
                    <a:pt x="68101" y="69565"/>
                  </a:lnTo>
                  <a:lnTo>
                    <a:pt x="47433" y="102768"/>
                  </a:lnTo>
                  <a:lnTo>
                    <a:pt x="42248" y="110228"/>
                  </a:lnTo>
                  <a:lnTo>
                    <a:pt x="39944" y="117070"/>
                  </a:lnTo>
                  <a:lnTo>
                    <a:pt x="38271" y="119319"/>
                  </a:lnTo>
                  <a:lnTo>
                    <a:pt x="36097" y="120818"/>
                  </a:lnTo>
                  <a:lnTo>
                    <a:pt x="30860" y="122483"/>
                  </a:lnTo>
                  <a:lnTo>
                    <a:pt x="25004" y="123223"/>
                  </a:lnTo>
                  <a:lnTo>
                    <a:pt x="23020" y="124479"/>
                  </a:lnTo>
                  <a:lnTo>
                    <a:pt x="21696" y="126374"/>
                  </a:lnTo>
                  <a:lnTo>
                    <a:pt x="20814" y="128696"/>
                  </a:lnTo>
                  <a:lnTo>
                    <a:pt x="21284" y="130244"/>
                  </a:lnTo>
                  <a:lnTo>
                    <a:pt x="22656" y="131276"/>
                  </a:lnTo>
                  <a:lnTo>
                    <a:pt x="29643" y="132728"/>
                  </a:lnTo>
                  <a:lnTo>
                    <a:pt x="72327" y="133335"/>
                  </a:lnTo>
                  <a:lnTo>
                    <a:pt x="86120" y="134396"/>
                  </a:lnTo>
                  <a:lnTo>
                    <a:pt x="112223" y="141541"/>
                  </a:lnTo>
                  <a:lnTo>
                    <a:pt x="155639" y="134145"/>
                  </a:lnTo>
                  <a:lnTo>
                    <a:pt x="180975" y="1333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1197"/>
            <p:cNvSpPr/>
            <p:nvPr>
              <p:custDataLst>
                <p:tags r:id="rId227"/>
              </p:custDataLst>
            </p:nvPr>
          </p:nvSpPr>
          <p:spPr>
            <a:xfrm>
              <a:off x="5753100" y="2090387"/>
              <a:ext cx="238126" cy="204578"/>
            </a:xfrm>
            <a:custGeom>
              <a:avLst/>
              <a:gdLst/>
              <a:ahLst/>
              <a:cxnLst/>
              <a:rect l="0" t="0" r="0" b="0"/>
              <a:pathLst>
                <a:path w="238126" h="204578">
                  <a:moveTo>
                    <a:pt x="19050" y="33688"/>
                  </a:moveTo>
                  <a:lnTo>
                    <a:pt x="19050" y="33688"/>
                  </a:lnTo>
                  <a:lnTo>
                    <a:pt x="9641" y="24279"/>
                  </a:lnTo>
                  <a:lnTo>
                    <a:pt x="9535" y="15972"/>
                  </a:lnTo>
                  <a:lnTo>
                    <a:pt x="9525" y="46522"/>
                  </a:lnTo>
                  <a:lnTo>
                    <a:pt x="392" y="89155"/>
                  </a:lnTo>
                  <a:lnTo>
                    <a:pt x="16" y="135699"/>
                  </a:lnTo>
                  <a:lnTo>
                    <a:pt x="0" y="182619"/>
                  </a:lnTo>
                  <a:lnTo>
                    <a:pt x="0" y="189133"/>
                  </a:lnTo>
                  <a:lnTo>
                    <a:pt x="2822" y="195555"/>
                  </a:lnTo>
                  <a:lnTo>
                    <a:pt x="8201" y="203245"/>
                  </a:lnTo>
                  <a:lnTo>
                    <a:pt x="11759" y="204297"/>
                  </a:lnTo>
                  <a:lnTo>
                    <a:pt x="14189" y="204577"/>
                  </a:lnTo>
                  <a:lnTo>
                    <a:pt x="19712" y="202067"/>
                  </a:lnTo>
                  <a:lnTo>
                    <a:pt x="55304" y="168880"/>
                  </a:lnTo>
                  <a:lnTo>
                    <a:pt x="56330" y="165034"/>
                  </a:lnTo>
                  <a:lnTo>
                    <a:pt x="56603" y="162527"/>
                  </a:lnTo>
                  <a:lnTo>
                    <a:pt x="59729" y="156919"/>
                  </a:lnTo>
                  <a:lnTo>
                    <a:pt x="66554" y="148142"/>
                  </a:lnTo>
                  <a:lnTo>
                    <a:pt x="75805" y="147992"/>
                  </a:lnTo>
                  <a:lnTo>
                    <a:pt x="76083" y="153046"/>
                  </a:lnTo>
                  <a:lnTo>
                    <a:pt x="77180" y="154535"/>
                  </a:lnTo>
                  <a:lnTo>
                    <a:pt x="81222" y="156189"/>
                  </a:lnTo>
                  <a:lnTo>
                    <a:pt x="82722" y="157689"/>
                  </a:lnTo>
                  <a:lnTo>
                    <a:pt x="84391" y="162177"/>
                  </a:lnTo>
                  <a:lnTo>
                    <a:pt x="85894" y="163797"/>
                  </a:lnTo>
                  <a:lnTo>
                    <a:pt x="90386" y="165598"/>
                  </a:lnTo>
                  <a:lnTo>
                    <a:pt x="92008" y="167136"/>
                  </a:lnTo>
                  <a:lnTo>
                    <a:pt x="93809" y="171668"/>
                  </a:lnTo>
                  <a:lnTo>
                    <a:pt x="95348" y="173300"/>
                  </a:lnTo>
                  <a:lnTo>
                    <a:pt x="103324" y="176133"/>
                  </a:lnTo>
                  <a:lnTo>
                    <a:pt x="109403" y="176435"/>
                  </a:lnTo>
                  <a:lnTo>
                    <a:pt x="114945" y="173684"/>
                  </a:lnTo>
                  <a:lnTo>
                    <a:pt x="120937" y="169992"/>
                  </a:lnTo>
                  <a:lnTo>
                    <a:pt x="130260" y="166854"/>
                  </a:lnTo>
                  <a:lnTo>
                    <a:pt x="174625" y="125752"/>
                  </a:lnTo>
                  <a:lnTo>
                    <a:pt x="195792" y="94895"/>
                  </a:lnTo>
                  <a:lnTo>
                    <a:pt x="198144" y="88055"/>
                  </a:lnTo>
                  <a:lnTo>
                    <a:pt x="199977" y="41764"/>
                  </a:lnTo>
                  <a:lnTo>
                    <a:pt x="197181" y="34455"/>
                  </a:lnTo>
                  <a:lnTo>
                    <a:pt x="193469" y="27679"/>
                  </a:lnTo>
                  <a:lnTo>
                    <a:pt x="190322" y="17914"/>
                  </a:lnTo>
                  <a:lnTo>
                    <a:pt x="185835" y="11508"/>
                  </a:lnTo>
                  <a:lnTo>
                    <a:pt x="180313" y="7955"/>
                  </a:lnTo>
                  <a:lnTo>
                    <a:pt x="177358" y="7008"/>
                  </a:lnTo>
                  <a:lnTo>
                    <a:pt x="175389" y="5318"/>
                  </a:lnTo>
                  <a:lnTo>
                    <a:pt x="173201" y="618"/>
                  </a:lnTo>
                  <a:lnTo>
                    <a:pt x="171559" y="0"/>
                  </a:lnTo>
                  <a:lnTo>
                    <a:pt x="169406" y="646"/>
                  </a:lnTo>
                  <a:lnTo>
                    <a:pt x="164191" y="3128"/>
                  </a:lnTo>
                  <a:lnTo>
                    <a:pt x="154162" y="4851"/>
                  </a:lnTo>
                  <a:lnTo>
                    <a:pt x="147865" y="10092"/>
                  </a:lnTo>
                  <a:lnTo>
                    <a:pt x="145093" y="15440"/>
                  </a:lnTo>
                  <a:lnTo>
                    <a:pt x="143070" y="33759"/>
                  </a:lnTo>
                  <a:lnTo>
                    <a:pt x="143005" y="36910"/>
                  </a:lnTo>
                  <a:lnTo>
                    <a:pt x="145755" y="43234"/>
                  </a:lnTo>
                  <a:lnTo>
                    <a:pt x="149447" y="49572"/>
                  </a:lnTo>
                  <a:lnTo>
                    <a:pt x="151087" y="55917"/>
                  </a:lnTo>
                  <a:lnTo>
                    <a:pt x="152583" y="58032"/>
                  </a:lnTo>
                  <a:lnTo>
                    <a:pt x="154640" y="59442"/>
                  </a:lnTo>
                  <a:lnTo>
                    <a:pt x="162589" y="61427"/>
                  </a:lnTo>
                  <a:lnTo>
                    <a:pt x="169628" y="62950"/>
                  </a:lnTo>
                  <a:lnTo>
                    <a:pt x="197763" y="71381"/>
                  </a:lnTo>
                  <a:lnTo>
                    <a:pt x="224782" y="63122"/>
                  </a:lnTo>
                  <a:lnTo>
                    <a:pt x="238125" y="622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1198"/>
            <p:cNvSpPr/>
            <p:nvPr>
              <p:custDataLst>
                <p:tags r:id="rId228"/>
              </p:custDataLst>
            </p:nvPr>
          </p:nvSpPr>
          <p:spPr>
            <a:xfrm>
              <a:off x="5362609" y="2533781"/>
              <a:ext cx="333342" cy="190359"/>
            </a:xfrm>
            <a:custGeom>
              <a:avLst/>
              <a:gdLst/>
              <a:ahLst/>
              <a:cxnLst/>
              <a:rect l="0" t="0" r="0" b="0"/>
              <a:pathLst>
                <a:path w="333342" h="190359">
                  <a:moveTo>
                    <a:pt x="9491" y="180844"/>
                  </a:moveTo>
                  <a:lnTo>
                    <a:pt x="9491" y="180844"/>
                  </a:lnTo>
                  <a:lnTo>
                    <a:pt x="1290" y="180844"/>
                  </a:lnTo>
                  <a:lnTo>
                    <a:pt x="849" y="181902"/>
                  </a:lnTo>
                  <a:lnTo>
                    <a:pt x="82" y="189045"/>
                  </a:lnTo>
                  <a:lnTo>
                    <a:pt x="0" y="184920"/>
                  </a:lnTo>
                  <a:lnTo>
                    <a:pt x="1047" y="183562"/>
                  </a:lnTo>
                  <a:lnTo>
                    <a:pt x="5032" y="182052"/>
                  </a:lnTo>
                  <a:lnTo>
                    <a:pt x="34924" y="179807"/>
                  </a:lnTo>
                  <a:lnTo>
                    <a:pt x="47598" y="173309"/>
                  </a:lnTo>
                  <a:lnTo>
                    <a:pt x="63467" y="170523"/>
                  </a:lnTo>
                  <a:lnTo>
                    <a:pt x="76166" y="163832"/>
                  </a:lnTo>
                  <a:lnTo>
                    <a:pt x="104702" y="161794"/>
                  </a:lnTo>
                  <a:lnTo>
                    <a:pt x="104738" y="153593"/>
                  </a:lnTo>
                  <a:lnTo>
                    <a:pt x="103681" y="153152"/>
                  </a:lnTo>
                  <a:lnTo>
                    <a:pt x="96540" y="152385"/>
                  </a:lnTo>
                  <a:lnTo>
                    <a:pt x="95804" y="149499"/>
                  </a:lnTo>
                  <a:lnTo>
                    <a:pt x="95608" y="147247"/>
                  </a:lnTo>
                  <a:lnTo>
                    <a:pt x="94419" y="145746"/>
                  </a:lnTo>
                  <a:lnTo>
                    <a:pt x="90276" y="144078"/>
                  </a:lnTo>
                  <a:lnTo>
                    <a:pt x="88747" y="142575"/>
                  </a:lnTo>
                  <a:lnTo>
                    <a:pt x="87049" y="138083"/>
                  </a:lnTo>
                  <a:lnTo>
                    <a:pt x="85694" y="91940"/>
                  </a:lnTo>
                  <a:lnTo>
                    <a:pt x="85691" y="82418"/>
                  </a:lnTo>
                  <a:lnTo>
                    <a:pt x="88513" y="76068"/>
                  </a:lnTo>
                  <a:lnTo>
                    <a:pt x="111517" y="47494"/>
                  </a:lnTo>
                  <a:lnTo>
                    <a:pt x="114103" y="41144"/>
                  </a:lnTo>
                  <a:lnTo>
                    <a:pt x="136608" y="15744"/>
                  </a:lnTo>
                  <a:lnTo>
                    <a:pt x="142893" y="12216"/>
                  </a:lnTo>
                  <a:lnTo>
                    <a:pt x="149214" y="9590"/>
                  </a:lnTo>
                  <a:lnTo>
                    <a:pt x="158723" y="3220"/>
                  </a:lnTo>
                  <a:lnTo>
                    <a:pt x="168243" y="862"/>
                  </a:lnTo>
                  <a:lnTo>
                    <a:pt x="184116" y="0"/>
                  </a:lnTo>
                  <a:lnTo>
                    <a:pt x="186233" y="1015"/>
                  </a:lnTo>
                  <a:lnTo>
                    <a:pt x="187644" y="2749"/>
                  </a:lnTo>
                  <a:lnTo>
                    <a:pt x="189908" y="8081"/>
                  </a:lnTo>
                  <a:lnTo>
                    <a:pt x="198619" y="17480"/>
                  </a:lnTo>
                  <a:lnTo>
                    <a:pt x="199585" y="28605"/>
                  </a:lnTo>
                  <a:lnTo>
                    <a:pt x="196988" y="36630"/>
                  </a:lnTo>
                  <a:lnTo>
                    <a:pt x="193365" y="43724"/>
                  </a:lnTo>
                  <a:lnTo>
                    <a:pt x="190266" y="53668"/>
                  </a:lnTo>
                  <a:lnTo>
                    <a:pt x="184175" y="64375"/>
                  </a:lnTo>
                  <a:lnTo>
                    <a:pt x="180841" y="79425"/>
                  </a:lnTo>
                  <a:lnTo>
                    <a:pt x="173591" y="94527"/>
                  </a:lnTo>
                  <a:lnTo>
                    <a:pt x="172867" y="97900"/>
                  </a:lnTo>
                  <a:lnTo>
                    <a:pt x="164068" y="116939"/>
                  </a:lnTo>
                  <a:lnTo>
                    <a:pt x="161800" y="127042"/>
                  </a:lnTo>
                  <a:lnTo>
                    <a:pt x="154543" y="142151"/>
                  </a:lnTo>
                  <a:lnTo>
                    <a:pt x="153817" y="145523"/>
                  </a:lnTo>
                  <a:lnTo>
                    <a:pt x="144292" y="164934"/>
                  </a:lnTo>
                  <a:lnTo>
                    <a:pt x="142968" y="178960"/>
                  </a:lnTo>
                  <a:lnTo>
                    <a:pt x="151053" y="188879"/>
                  </a:lnTo>
                  <a:lnTo>
                    <a:pt x="154605" y="189707"/>
                  </a:lnTo>
                  <a:lnTo>
                    <a:pt x="197412" y="190358"/>
                  </a:lnTo>
                  <a:lnTo>
                    <a:pt x="206958" y="187542"/>
                  </a:lnTo>
                  <a:lnTo>
                    <a:pt x="215787" y="183821"/>
                  </a:lnTo>
                  <a:lnTo>
                    <a:pt x="262039" y="178196"/>
                  </a:lnTo>
                  <a:lnTo>
                    <a:pt x="273076" y="174375"/>
                  </a:lnTo>
                  <a:lnTo>
                    <a:pt x="295024" y="171166"/>
                  </a:lnTo>
                  <a:lnTo>
                    <a:pt x="315816" y="163959"/>
                  </a:lnTo>
                  <a:lnTo>
                    <a:pt x="333341" y="1617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1199"/>
            <p:cNvSpPr/>
            <p:nvPr>
              <p:custDataLst>
                <p:tags r:id="rId229"/>
              </p:custDataLst>
            </p:nvPr>
          </p:nvSpPr>
          <p:spPr>
            <a:xfrm>
              <a:off x="5219704" y="2657475"/>
              <a:ext cx="85722" cy="19051"/>
            </a:xfrm>
            <a:custGeom>
              <a:avLst/>
              <a:gdLst/>
              <a:ahLst/>
              <a:cxnLst/>
              <a:rect l="0" t="0" r="0" b="0"/>
              <a:pathLst>
                <a:path w="85722" h="19051">
                  <a:moveTo>
                    <a:pt x="19046" y="19050"/>
                  </a:moveTo>
                  <a:lnTo>
                    <a:pt x="19046" y="19050"/>
                  </a:lnTo>
                  <a:lnTo>
                    <a:pt x="0" y="19050"/>
                  </a:lnTo>
                  <a:lnTo>
                    <a:pt x="13254" y="19050"/>
                  </a:lnTo>
                  <a:lnTo>
                    <a:pt x="15185" y="17992"/>
                  </a:lnTo>
                  <a:lnTo>
                    <a:pt x="16471" y="16228"/>
                  </a:lnTo>
                  <a:lnTo>
                    <a:pt x="17330" y="13994"/>
                  </a:lnTo>
                  <a:lnTo>
                    <a:pt x="20018" y="12504"/>
                  </a:lnTo>
                  <a:lnTo>
                    <a:pt x="47213" y="9700"/>
                  </a:lnTo>
                  <a:lnTo>
                    <a:pt x="69988" y="8490"/>
                  </a:lnTo>
                  <a:lnTo>
                    <a:pt x="857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1200"/>
            <p:cNvSpPr/>
            <p:nvPr>
              <p:custDataLst>
                <p:tags r:id="rId230"/>
              </p:custDataLst>
            </p:nvPr>
          </p:nvSpPr>
          <p:spPr>
            <a:xfrm>
              <a:off x="5219746" y="2590804"/>
              <a:ext cx="104730" cy="152358"/>
            </a:xfrm>
            <a:custGeom>
              <a:avLst/>
              <a:gdLst/>
              <a:ahLst/>
              <a:cxnLst/>
              <a:rect l="0" t="0" r="0" b="0"/>
              <a:pathLst>
                <a:path w="104730" h="152358">
                  <a:moveTo>
                    <a:pt x="104729" y="38096"/>
                  </a:moveTo>
                  <a:lnTo>
                    <a:pt x="104729" y="38096"/>
                  </a:lnTo>
                  <a:lnTo>
                    <a:pt x="104729" y="1447"/>
                  </a:lnTo>
                  <a:lnTo>
                    <a:pt x="103671" y="963"/>
                  </a:lnTo>
                  <a:lnTo>
                    <a:pt x="77905" y="0"/>
                  </a:lnTo>
                  <a:lnTo>
                    <a:pt x="56925" y="16472"/>
                  </a:lnTo>
                  <a:lnTo>
                    <a:pt x="39312" y="23594"/>
                  </a:lnTo>
                  <a:lnTo>
                    <a:pt x="26667" y="32152"/>
                  </a:lnTo>
                  <a:lnTo>
                    <a:pt x="22410" y="41099"/>
                  </a:lnTo>
                  <a:lnTo>
                    <a:pt x="19460" y="51072"/>
                  </a:lnTo>
                  <a:lnTo>
                    <a:pt x="8941" y="66098"/>
                  </a:lnTo>
                  <a:lnTo>
                    <a:pt x="3949" y="72767"/>
                  </a:lnTo>
                  <a:lnTo>
                    <a:pt x="1729" y="79258"/>
                  </a:lnTo>
                  <a:lnTo>
                    <a:pt x="0" y="117075"/>
                  </a:lnTo>
                  <a:lnTo>
                    <a:pt x="2797" y="123645"/>
                  </a:lnTo>
                  <a:lnTo>
                    <a:pt x="6510" y="130093"/>
                  </a:lnTo>
                  <a:lnTo>
                    <a:pt x="8159" y="136486"/>
                  </a:lnTo>
                  <a:lnTo>
                    <a:pt x="9657" y="138615"/>
                  </a:lnTo>
                  <a:lnTo>
                    <a:pt x="11715" y="140033"/>
                  </a:lnTo>
                  <a:lnTo>
                    <a:pt x="16823" y="142668"/>
                  </a:lnTo>
                  <a:lnTo>
                    <a:pt x="25649" y="149043"/>
                  </a:lnTo>
                  <a:lnTo>
                    <a:pt x="34966" y="151402"/>
                  </a:lnTo>
                  <a:lnTo>
                    <a:pt x="60282" y="152357"/>
                  </a:lnTo>
                  <a:lnTo>
                    <a:pt x="66630" y="149557"/>
                  </a:lnTo>
                  <a:lnTo>
                    <a:pt x="72979" y="145843"/>
                  </a:lnTo>
                  <a:lnTo>
                    <a:pt x="79329" y="144192"/>
                  </a:lnTo>
                  <a:lnTo>
                    <a:pt x="81446" y="142693"/>
                  </a:lnTo>
                  <a:lnTo>
                    <a:pt x="82857" y="140636"/>
                  </a:lnTo>
                  <a:lnTo>
                    <a:pt x="85679" y="1333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1201"/>
            <p:cNvSpPr/>
            <p:nvPr>
              <p:custDataLst>
                <p:tags r:id="rId231"/>
              </p:custDataLst>
            </p:nvPr>
          </p:nvSpPr>
          <p:spPr>
            <a:xfrm>
              <a:off x="4943475" y="2552865"/>
              <a:ext cx="228601" cy="171237"/>
            </a:xfrm>
            <a:custGeom>
              <a:avLst/>
              <a:gdLst/>
              <a:ahLst/>
              <a:cxnLst/>
              <a:rect l="0" t="0" r="0" b="0"/>
              <a:pathLst>
                <a:path w="228601" h="171237">
                  <a:moveTo>
                    <a:pt x="9525" y="28410"/>
                  </a:moveTo>
                  <a:lnTo>
                    <a:pt x="9525" y="28410"/>
                  </a:lnTo>
                  <a:lnTo>
                    <a:pt x="1324" y="36611"/>
                  </a:lnTo>
                  <a:lnTo>
                    <a:pt x="392" y="42599"/>
                  </a:lnTo>
                  <a:lnTo>
                    <a:pt x="5" y="87811"/>
                  </a:lnTo>
                  <a:lnTo>
                    <a:pt x="0" y="134910"/>
                  </a:lnTo>
                  <a:lnTo>
                    <a:pt x="2822" y="142066"/>
                  </a:lnTo>
                  <a:lnTo>
                    <a:pt x="6545" y="148774"/>
                  </a:lnTo>
                  <a:lnTo>
                    <a:pt x="8937" y="161703"/>
                  </a:lnTo>
                  <a:lnTo>
                    <a:pt x="9133" y="164897"/>
                  </a:lnTo>
                  <a:lnTo>
                    <a:pt x="10321" y="167027"/>
                  </a:lnTo>
                  <a:lnTo>
                    <a:pt x="12173" y="168446"/>
                  </a:lnTo>
                  <a:lnTo>
                    <a:pt x="17692" y="170724"/>
                  </a:lnTo>
                  <a:lnTo>
                    <a:pt x="27132" y="171236"/>
                  </a:lnTo>
                  <a:lnTo>
                    <a:pt x="42726" y="157095"/>
                  </a:lnTo>
                  <a:lnTo>
                    <a:pt x="45448" y="151572"/>
                  </a:lnTo>
                  <a:lnTo>
                    <a:pt x="46174" y="148618"/>
                  </a:lnTo>
                  <a:lnTo>
                    <a:pt x="56183" y="133355"/>
                  </a:lnTo>
                  <a:lnTo>
                    <a:pt x="57147" y="123699"/>
                  </a:lnTo>
                  <a:lnTo>
                    <a:pt x="65351" y="131864"/>
                  </a:lnTo>
                  <a:lnTo>
                    <a:pt x="67471" y="140529"/>
                  </a:lnTo>
                  <a:lnTo>
                    <a:pt x="80854" y="156773"/>
                  </a:lnTo>
                  <a:lnTo>
                    <a:pt x="86382" y="159544"/>
                  </a:lnTo>
                  <a:lnTo>
                    <a:pt x="89338" y="160283"/>
                  </a:lnTo>
                  <a:lnTo>
                    <a:pt x="91309" y="161833"/>
                  </a:lnTo>
                  <a:lnTo>
                    <a:pt x="93498" y="166379"/>
                  </a:lnTo>
                  <a:lnTo>
                    <a:pt x="95140" y="168014"/>
                  </a:lnTo>
                  <a:lnTo>
                    <a:pt x="99788" y="169831"/>
                  </a:lnTo>
                  <a:lnTo>
                    <a:pt x="117594" y="171157"/>
                  </a:lnTo>
                  <a:lnTo>
                    <a:pt x="123879" y="168406"/>
                  </a:lnTo>
                  <a:lnTo>
                    <a:pt x="130199" y="164714"/>
                  </a:lnTo>
                  <a:lnTo>
                    <a:pt x="136536" y="163073"/>
                  </a:lnTo>
                  <a:lnTo>
                    <a:pt x="138649" y="161576"/>
                  </a:lnTo>
                  <a:lnTo>
                    <a:pt x="140058" y="159521"/>
                  </a:lnTo>
                  <a:lnTo>
                    <a:pt x="142681" y="154415"/>
                  </a:lnTo>
                  <a:lnTo>
                    <a:pt x="147375" y="148618"/>
                  </a:lnTo>
                  <a:lnTo>
                    <a:pt x="150166" y="139691"/>
                  </a:lnTo>
                  <a:lnTo>
                    <a:pt x="152361" y="96491"/>
                  </a:lnTo>
                  <a:lnTo>
                    <a:pt x="152399" y="50213"/>
                  </a:lnTo>
                  <a:lnTo>
                    <a:pt x="152400" y="35304"/>
                  </a:lnTo>
                  <a:lnTo>
                    <a:pt x="149578" y="28652"/>
                  </a:lnTo>
                  <a:lnTo>
                    <a:pt x="145855" y="22168"/>
                  </a:lnTo>
                  <a:lnTo>
                    <a:pt x="142699" y="12567"/>
                  </a:lnTo>
                  <a:lnTo>
                    <a:pt x="134791" y="1721"/>
                  </a:lnTo>
                  <a:lnTo>
                    <a:pt x="131168" y="673"/>
                  </a:lnTo>
                  <a:lnTo>
                    <a:pt x="125276" y="0"/>
                  </a:lnTo>
                  <a:lnTo>
                    <a:pt x="115751" y="8051"/>
                  </a:lnTo>
                  <a:lnTo>
                    <a:pt x="114945" y="11601"/>
                  </a:lnTo>
                  <a:lnTo>
                    <a:pt x="114338" y="31716"/>
                  </a:lnTo>
                  <a:lnTo>
                    <a:pt x="117139" y="37993"/>
                  </a:lnTo>
                  <a:lnTo>
                    <a:pt x="119368" y="41149"/>
                  </a:lnTo>
                  <a:lnTo>
                    <a:pt x="124666" y="44655"/>
                  </a:lnTo>
                  <a:lnTo>
                    <a:pt x="130549" y="47272"/>
                  </a:lnTo>
                  <a:lnTo>
                    <a:pt x="149258" y="62539"/>
                  </a:lnTo>
                  <a:lnTo>
                    <a:pt x="161932" y="68548"/>
                  </a:lnTo>
                  <a:lnTo>
                    <a:pt x="165105" y="71044"/>
                  </a:lnTo>
                  <a:lnTo>
                    <a:pt x="174274" y="73817"/>
                  </a:lnTo>
                  <a:lnTo>
                    <a:pt x="221311" y="76009"/>
                  </a:lnTo>
                  <a:lnTo>
                    <a:pt x="228600" y="760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1202"/>
            <p:cNvSpPr/>
            <p:nvPr>
              <p:custDataLst>
                <p:tags r:id="rId232"/>
              </p:custDataLst>
            </p:nvPr>
          </p:nvSpPr>
          <p:spPr>
            <a:xfrm>
              <a:off x="5001235" y="2047876"/>
              <a:ext cx="475641" cy="352424"/>
            </a:xfrm>
            <a:custGeom>
              <a:avLst/>
              <a:gdLst/>
              <a:ahLst/>
              <a:cxnLst/>
              <a:rect l="0" t="0" r="0" b="0"/>
              <a:pathLst>
                <a:path w="475641" h="352424">
                  <a:moveTo>
                    <a:pt x="313715" y="9524"/>
                  </a:moveTo>
                  <a:lnTo>
                    <a:pt x="313715" y="9524"/>
                  </a:lnTo>
                  <a:lnTo>
                    <a:pt x="313715" y="391"/>
                  </a:lnTo>
                  <a:lnTo>
                    <a:pt x="322848" y="9"/>
                  </a:lnTo>
                  <a:lnTo>
                    <a:pt x="315004" y="0"/>
                  </a:lnTo>
                  <a:lnTo>
                    <a:pt x="296870" y="15808"/>
                  </a:lnTo>
                  <a:lnTo>
                    <a:pt x="288028" y="19147"/>
                  </a:lnTo>
                  <a:lnTo>
                    <a:pt x="246199" y="47681"/>
                  </a:lnTo>
                  <a:lnTo>
                    <a:pt x="227741" y="59988"/>
                  </a:lnTo>
                  <a:lnTo>
                    <a:pt x="214121" y="70053"/>
                  </a:lnTo>
                  <a:lnTo>
                    <a:pt x="168538" y="91813"/>
                  </a:lnTo>
                  <a:lnTo>
                    <a:pt x="141087" y="107915"/>
                  </a:lnTo>
                  <a:lnTo>
                    <a:pt x="116982" y="129114"/>
                  </a:lnTo>
                  <a:lnTo>
                    <a:pt x="110567" y="131466"/>
                  </a:lnTo>
                  <a:lnTo>
                    <a:pt x="108433" y="133153"/>
                  </a:lnTo>
                  <a:lnTo>
                    <a:pt x="106062" y="137848"/>
                  </a:lnTo>
                  <a:lnTo>
                    <a:pt x="104727" y="146441"/>
                  </a:lnTo>
                  <a:lnTo>
                    <a:pt x="106657" y="148427"/>
                  </a:lnTo>
                  <a:lnTo>
                    <a:pt x="114445" y="150634"/>
                  </a:lnTo>
                  <a:lnTo>
                    <a:pt x="129086" y="153108"/>
                  </a:lnTo>
                  <a:lnTo>
                    <a:pt x="140007" y="158842"/>
                  </a:lnTo>
                  <a:lnTo>
                    <a:pt x="186875" y="161804"/>
                  </a:lnTo>
                  <a:lnTo>
                    <a:pt x="231174" y="162975"/>
                  </a:lnTo>
                  <a:lnTo>
                    <a:pt x="271011" y="172245"/>
                  </a:lnTo>
                  <a:lnTo>
                    <a:pt x="272545" y="174096"/>
                  </a:lnTo>
                  <a:lnTo>
                    <a:pt x="274251" y="178976"/>
                  </a:lnTo>
                  <a:lnTo>
                    <a:pt x="275009" y="184672"/>
                  </a:lnTo>
                  <a:lnTo>
                    <a:pt x="273094" y="186615"/>
                  </a:lnTo>
                  <a:lnTo>
                    <a:pt x="257635" y="192554"/>
                  </a:lnTo>
                  <a:lnTo>
                    <a:pt x="214960" y="217037"/>
                  </a:lnTo>
                  <a:lnTo>
                    <a:pt x="187003" y="236154"/>
                  </a:lnTo>
                  <a:lnTo>
                    <a:pt x="141885" y="253739"/>
                  </a:lnTo>
                  <a:lnTo>
                    <a:pt x="99646" y="269840"/>
                  </a:lnTo>
                  <a:lnTo>
                    <a:pt x="58767" y="293283"/>
                  </a:lnTo>
                  <a:lnTo>
                    <a:pt x="13431" y="320596"/>
                  </a:lnTo>
                  <a:lnTo>
                    <a:pt x="4021" y="330176"/>
                  </a:lnTo>
                  <a:lnTo>
                    <a:pt x="0" y="341015"/>
                  </a:lnTo>
                  <a:lnTo>
                    <a:pt x="2483" y="344884"/>
                  </a:lnTo>
                  <a:lnTo>
                    <a:pt x="4627" y="347397"/>
                  </a:lnTo>
                  <a:lnTo>
                    <a:pt x="12654" y="350190"/>
                  </a:lnTo>
                  <a:lnTo>
                    <a:pt x="52988" y="352228"/>
                  </a:lnTo>
                  <a:lnTo>
                    <a:pt x="93938" y="352385"/>
                  </a:lnTo>
                  <a:lnTo>
                    <a:pt x="133120" y="352413"/>
                  </a:lnTo>
                  <a:lnTo>
                    <a:pt x="173187" y="352421"/>
                  </a:lnTo>
                  <a:lnTo>
                    <a:pt x="216926" y="352423"/>
                  </a:lnTo>
                  <a:lnTo>
                    <a:pt x="263400" y="347367"/>
                  </a:lnTo>
                  <a:lnTo>
                    <a:pt x="305627" y="344223"/>
                  </a:lnTo>
                  <a:lnTo>
                    <a:pt x="350006" y="343291"/>
                  </a:lnTo>
                  <a:lnTo>
                    <a:pt x="397201" y="341918"/>
                  </a:lnTo>
                  <a:lnTo>
                    <a:pt x="437098" y="335375"/>
                  </a:lnTo>
                  <a:lnTo>
                    <a:pt x="454277" y="333205"/>
                  </a:lnTo>
                  <a:lnTo>
                    <a:pt x="475640" y="3238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" name="SMARTInkShape-Group259"/>
          <p:cNvGrpSpPr/>
          <p:nvPr/>
        </p:nvGrpSpPr>
        <p:grpSpPr>
          <a:xfrm>
            <a:off x="6381750" y="1992060"/>
            <a:ext cx="990047" cy="512846"/>
            <a:chOff x="6381750" y="1992060"/>
            <a:chExt cx="990047" cy="512846"/>
          </a:xfrm>
        </p:grpSpPr>
        <p:sp>
          <p:nvSpPr>
            <p:cNvPr id="104" name="SMARTInkShape-1203"/>
            <p:cNvSpPr/>
            <p:nvPr>
              <p:custDataLst>
                <p:tags r:id="rId220"/>
              </p:custDataLst>
            </p:nvPr>
          </p:nvSpPr>
          <p:spPr>
            <a:xfrm>
              <a:off x="7248525" y="2000250"/>
              <a:ext cx="123272" cy="312788"/>
            </a:xfrm>
            <a:custGeom>
              <a:avLst/>
              <a:gdLst/>
              <a:ahLst/>
              <a:cxnLst/>
              <a:rect l="0" t="0" r="0" b="0"/>
              <a:pathLst>
                <a:path w="123272" h="312788">
                  <a:moveTo>
                    <a:pt x="38100" y="0"/>
                  </a:moveTo>
                  <a:lnTo>
                    <a:pt x="38100" y="0"/>
                  </a:lnTo>
                  <a:lnTo>
                    <a:pt x="46300" y="8201"/>
                  </a:lnTo>
                  <a:lnTo>
                    <a:pt x="48421" y="16868"/>
                  </a:lnTo>
                  <a:lnTo>
                    <a:pt x="76269" y="59401"/>
                  </a:lnTo>
                  <a:lnTo>
                    <a:pt x="81521" y="70850"/>
                  </a:lnTo>
                  <a:lnTo>
                    <a:pt x="95841" y="114358"/>
                  </a:lnTo>
                  <a:lnTo>
                    <a:pt x="114352" y="155228"/>
                  </a:lnTo>
                  <a:lnTo>
                    <a:pt x="121954" y="186002"/>
                  </a:lnTo>
                  <a:lnTo>
                    <a:pt x="123271" y="205983"/>
                  </a:lnTo>
                  <a:lnTo>
                    <a:pt x="118604" y="225309"/>
                  </a:lnTo>
                  <a:lnTo>
                    <a:pt x="98306" y="269868"/>
                  </a:lnTo>
                  <a:lnTo>
                    <a:pt x="87806" y="287865"/>
                  </a:lnTo>
                  <a:lnTo>
                    <a:pt x="77478" y="296568"/>
                  </a:lnTo>
                  <a:lnTo>
                    <a:pt x="65832" y="301141"/>
                  </a:lnTo>
                  <a:lnTo>
                    <a:pt x="54658" y="304232"/>
                  </a:lnTo>
                  <a:lnTo>
                    <a:pt x="41360" y="310864"/>
                  </a:lnTo>
                  <a:lnTo>
                    <a:pt x="30376" y="312787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1204"/>
            <p:cNvSpPr/>
            <p:nvPr>
              <p:custDataLst>
                <p:tags r:id="rId221"/>
              </p:custDataLst>
            </p:nvPr>
          </p:nvSpPr>
          <p:spPr>
            <a:xfrm>
              <a:off x="7000875" y="2061548"/>
              <a:ext cx="247651" cy="167290"/>
            </a:xfrm>
            <a:custGeom>
              <a:avLst/>
              <a:gdLst/>
              <a:ahLst/>
              <a:cxnLst/>
              <a:rect l="0" t="0" r="0" b="0"/>
              <a:pathLst>
                <a:path w="247651" h="167290">
                  <a:moveTo>
                    <a:pt x="28575" y="62527"/>
                  </a:moveTo>
                  <a:lnTo>
                    <a:pt x="28575" y="62527"/>
                  </a:lnTo>
                  <a:lnTo>
                    <a:pt x="28575" y="54326"/>
                  </a:lnTo>
                  <a:lnTo>
                    <a:pt x="27517" y="53885"/>
                  </a:lnTo>
                  <a:lnTo>
                    <a:pt x="23519" y="53394"/>
                  </a:lnTo>
                  <a:lnTo>
                    <a:pt x="22030" y="52205"/>
                  </a:lnTo>
                  <a:lnTo>
                    <a:pt x="20375" y="48062"/>
                  </a:lnTo>
                  <a:lnTo>
                    <a:pt x="18874" y="47592"/>
                  </a:lnTo>
                  <a:lnTo>
                    <a:pt x="9427" y="52388"/>
                  </a:lnTo>
                  <a:lnTo>
                    <a:pt x="4895" y="52729"/>
                  </a:lnTo>
                  <a:lnTo>
                    <a:pt x="3263" y="53878"/>
                  </a:lnTo>
                  <a:lnTo>
                    <a:pt x="2176" y="55703"/>
                  </a:lnTo>
                  <a:lnTo>
                    <a:pt x="644" y="63327"/>
                  </a:lnTo>
                  <a:lnTo>
                    <a:pt x="3" y="108863"/>
                  </a:lnTo>
                  <a:lnTo>
                    <a:pt x="0" y="131985"/>
                  </a:lnTo>
                  <a:lnTo>
                    <a:pt x="2822" y="138553"/>
                  </a:lnTo>
                  <a:lnTo>
                    <a:pt x="5056" y="141786"/>
                  </a:lnTo>
                  <a:lnTo>
                    <a:pt x="10361" y="145378"/>
                  </a:lnTo>
                  <a:lnTo>
                    <a:pt x="13257" y="146336"/>
                  </a:lnTo>
                  <a:lnTo>
                    <a:pt x="15188" y="148033"/>
                  </a:lnTo>
                  <a:lnTo>
                    <a:pt x="17333" y="152741"/>
                  </a:lnTo>
                  <a:lnTo>
                    <a:pt x="18963" y="154420"/>
                  </a:lnTo>
                  <a:lnTo>
                    <a:pt x="23598" y="156285"/>
                  </a:lnTo>
                  <a:lnTo>
                    <a:pt x="45779" y="157738"/>
                  </a:lnTo>
                  <a:lnTo>
                    <a:pt x="46395" y="156693"/>
                  </a:lnTo>
                  <a:lnTo>
                    <a:pt x="47078" y="152709"/>
                  </a:lnTo>
                  <a:lnTo>
                    <a:pt x="48319" y="151224"/>
                  </a:lnTo>
                  <a:lnTo>
                    <a:pt x="60834" y="143587"/>
                  </a:lnTo>
                  <a:lnTo>
                    <a:pt x="64079" y="138064"/>
                  </a:lnTo>
                  <a:lnTo>
                    <a:pt x="66333" y="129311"/>
                  </a:lnTo>
                  <a:lnTo>
                    <a:pt x="66671" y="119807"/>
                  </a:lnTo>
                  <a:lnTo>
                    <a:pt x="66674" y="124772"/>
                  </a:lnTo>
                  <a:lnTo>
                    <a:pt x="67732" y="126248"/>
                  </a:lnTo>
                  <a:lnTo>
                    <a:pt x="71731" y="127889"/>
                  </a:lnTo>
                  <a:lnTo>
                    <a:pt x="73220" y="129386"/>
                  </a:lnTo>
                  <a:lnTo>
                    <a:pt x="74875" y="133869"/>
                  </a:lnTo>
                  <a:lnTo>
                    <a:pt x="76084" y="146502"/>
                  </a:lnTo>
                  <a:lnTo>
                    <a:pt x="93530" y="165540"/>
                  </a:lnTo>
                  <a:lnTo>
                    <a:pt x="97308" y="166519"/>
                  </a:lnTo>
                  <a:lnTo>
                    <a:pt x="117903" y="167289"/>
                  </a:lnTo>
                  <a:lnTo>
                    <a:pt x="124015" y="164474"/>
                  </a:lnTo>
                  <a:lnTo>
                    <a:pt x="130259" y="160753"/>
                  </a:lnTo>
                  <a:lnTo>
                    <a:pt x="139725" y="157600"/>
                  </a:lnTo>
                  <a:lnTo>
                    <a:pt x="146061" y="153112"/>
                  </a:lnTo>
                  <a:lnTo>
                    <a:pt x="155577" y="139579"/>
                  </a:lnTo>
                  <a:lnTo>
                    <a:pt x="166424" y="116856"/>
                  </a:lnTo>
                  <a:lnTo>
                    <a:pt x="184267" y="92426"/>
                  </a:lnTo>
                  <a:lnTo>
                    <a:pt x="188653" y="79735"/>
                  </a:lnTo>
                  <a:lnTo>
                    <a:pt x="190479" y="34142"/>
                  </a:lnTo>
                  <a:lnTo>
                    <a:pt x="190499" y="11738"/>
                  </a:lnTo>
                  <a:lnTo>
                    <a:pt x="189440" y="9618"/>
                  </a:lnTo>
                  <a:lnTo>
                    <a:pt x="187677" y="8204"/>
                  </a:lnTo>
                  <a:lnTo>
                    <a:pt x="182895" y="6634"/>
                  </a:lnTo>
                  <a:lnTo>
                    <a:pt x="177242" y="5935"/>
                  </a:lnTo>
                  <a:lnTo>
                    <a:pt x="175311" y="4691"/>
                  </a:lnTo>
                  <a:lnTo>
                    <a:pt x="174024" y="2803"/>
                  </a:lnTo>
                  <a:lnTo>
                    <a:pt x="173165" y="486"/>
                  </a:lnTo>
                  <a:lnTo>
                    <a:pt x="171535" y="0"/>
                  </a:lnTo>
                  <a:lnTo>
                    <a:pt x="169390" y="734"/>
                  </a:lnTo>
                  <a:lnTo>
                    <a:pt x="164185" y="3313"/>
                  </a:lnTo>
                  <a:lnTo>
                    <a:pt x="155304" y="5824"/>
                  </a:lnTo>
                  <a:lnTo>
                    <a:pt x="144721" y="13497"/>
                  </a:lnTo>
                  <a:lnTo>
                    <a:pt x="143695" y="17100"/>
                  </a:lnTo>
                  <a:lnTo>
                    <a:pt x="142889" y="41634"/>
                  </a:lnTo>
                  <a:lnTo>
                    <a:pt x="147935" y="47987"/>
                  </a:lnTo>
                  <a:lnTo>
                    <a:pt x="153238" y="50773"/>
                  </a:lnTo>
                  <a:lnTo>
                    <a:pt x="156133" y="51516"/>
                  </a:lnTo>
                  <a:lnTo>
                    <a:pt x="169444" y="59255"/>
                  </a:lnTo>
                  <a:lnTo>
                    <a:pt x="215202" y="62502"/>
                  </a:lnTo>
                  <a:lnTo>
                    <a:pt x="221940" y="62516"/>
                  </a:lnTo>
                  <a:lnTo>
                    <a:pt x="228462" y="59700"/>
                  </a:lnTo>
                  <a:lnTo>
                    <a:pt x="234889" y="55979"/>
                  </a:lnTo>
                  <a:lnTo>
                    <a:pt x="247650" y="530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1205"/>
            <p:cNvSpPr/>
            <p:nvPr>
              <p:custDataLst>
                <p:tags r:id="rId222"/>
              </p:custDataLst>
            </p:nvPr>
          </p:nvSpPr>
          <p:spPr>
            <a:xfrm>
              <a:off x="6839858" y="1992060"/>
              <a:ext cx="103868" cy="303466"/>
            </a:xfrm>
            <a:custGeom>
              <a:avLst/>
              <a:gdLst/>
              <a:ahLst/>
              <a:cxnLst/>
              <a:rect l="0" t="0" r="0" b="0"/>
              <a:pathLst>
                <a:path w="103868" h="303466">
                  <a:moveTo>
                    <a:pt x="103867" y="27240"/>
                  </a:moveTo>
                  <a:lnTo>
                    <a:pt x="103867" y="27240"/>
                  </a:lnTo>
                  <a:lnTo>
                    <a:pt x="103867" y="13051"/>
                  </a:lnTo>
                  <a:lnTo>
                    <a:pt x="102809" y="11431"/>
                  </a:lnTo>
                  <a:lnTo>
                    <a:pt x="101045" y="10350"/>
                  </a:lnTo>
                  <a:lnTo>
                    <a:pt x="93506" y="8830"/>
                  </a:lnTo>
                  <a:lnTo>
                    <a:pt x="86534" y="8317"/>
                  </a:lnTo>
                  <a:lnTo>
                    <a:pt x="85962" y="7216"/>
                  </a:lnTo>
                  <a:lnTo>
                    <a:pt x="85325" y="3171"/>
                  </a:lnTo>
                  <a:lnTo>
                    <a:pt x="84098" y="1669"/>
                  </a:lnTo>
                  <a:lnTo>
                    <a:pt x="79911" y="0"/>
                  </a:lnTo>
                  <a:lnTo>
                    <a:pt x="77314" y="614"/>
                  </a:lnTo>
                  <a:lnTo>
                    <a:pt x="67496" y="6983"/>
                  </a:lnTo>
                  <a:lnTo>
                    <a:pt x="61223" y="12889"/>
                  </a:lnTo>
                  <a:lnTo>
                    <a:pt x="58455" y="18392"/>
                  </a:lnTo>
                  <a:lnTo>
                    <a:pt x="57718" y="21342"/>
                  </a:lnTo>
                  <a:lnTo>
                    <a:pt x="30758" y="68894"/>
                  </a:lnTo>
                  <a:lnTo>
                    <a:pt x="22350" y="88736"/>
                  </a:lnTo>
                  <a:lnTo>
                    <a:pt x="11966" y="135375"/>
                  </a:lnTo>
                  <a:lnTo>
                    <a:pt x="7853" y="182914"/>
                  </a:lnTo>
                  <a:lnTo>
                    <a:pt x="0" y="229473"/>
                  </a:lnTo>
                  <a:lnTo>
                    <a:pt x="419" y="249203"/>
                  </a:lnTo>
                  <a:lnTo>
                    <a:pt x="8816" y="279960"/>
                  </a:lnTo>
                  <a:lnTo>
                    <a:pt x="18242" y="293631"/>
                  </a:lnTo>
                  <a:lnTo>
                    <a:pt x="22772" y="298389"/>
                  </a:lnTo>
                  <a:lnTo>
                    <a:pt x="28314" y="301209"/>
                  </a:lnTo>
                  <a:lnTo>
                    <a:pt x="46717" y="3034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1206"/>
            <p:cNvSpPr/>
            <p:nvPr>
              <p:custDataLst>
                <p:tags r:id="rId223"/>
              </p:custDataLst>
            </p:nvPr>
          </p:nvSpPr>
          <p:spPr>
            <a:xfrm>
              <a:off x="6591300" y="2209800"/>
              <a:ext cx="123826" cy="142876"/>
            </a:xfrm>
            <a:custGeom>
              <a:avLst/>
              <a:gdLst/>
              <a:ahLst/>
              <a:cxnLst/>
              <a:rect l="0" t="0" r="0" b="0"/>
              <a:pathLst>
                <a:path w="123826" h="142876">
                  <a:moveTo>
                    <a:pt x="123825" y="0"/>
                  </a:moveTo>
                  <a:lnTo>
                    <a:pt x="123825" y="0"/>
                  </a:lnTo>
                  <a:lnTo>
                    <a:pt x="115625" y="0"/>
                  </a:lnTo>
                  <a:lnTo>
                    <a:pt x="106957" y="6546"/>
                  </a:lnTo>
                  <a:lnTo>
                    <a:pt x="101159" y="8201"/>
                  </a:lnTo>
                  <a:lnTo>
                    <a:pt x="99189" y="9701"/>
                  </a:lnTo>
                  <a:lnTo>
                    <a:pt x="69770" y="54176"/>
                  </a:lnTo>
                  <a:lnTo>
                    <a:pt x="59243" y="69792"/>
                  </a:lnTo>
                  <a:lnTo>
                    <a:pt x="40081" y="87909"/>
                  </a:lnTo>
                  <a:lnTo>
                    <a:pt x="6385" y="135074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1207"/>
            <p:cNvSpPr/>
            <p:nvPr>
              <p:custDataLst>
                <p:tags r:id="rId224"/>
              </p:custDataLst>
            </p:nvPr>
          </p:nvSpPr>
          <p:spPr>
            <a:xfrm>
              <a:off x="6591310" y="2238375"/>
              <a:ext cx="95241" cy="85726"/>
            </a:xfrm>
            <a:custGeom>
              <a:avLst/>
              <a:gdLst/>
              <a:ahLst/>
              <a:cxnLst/>
              <a:rect l="0" t="0" r="0" b="0"/>
              <a:pathLst>
                <a:path w="95241" h="85726">
                  <a:moveTo>
                    <a:pt x="9515" y="0"/>
                  </a:moveTo>
                  <a:lnTo>
                    <a:pt x="9515" y="0"/>
                  </a:lnTo>
                  <a:lnTo>
                    <a:pt x="1315" y="0"/>
                  </a:lnTo>
                  <a:lnTo>
                    <a:pt x="873" y="1058"/>
                  </a:lnTo>
                  <a:lnTo>
                    <a:pt x="0" y="9409"/>
                  </a:lnTo>
                  <a:lnTo>
                    <a:pt x="13248" y="9515"/>
                  </a:lnTo>
                  <a:lnTo>
                    <a:pt x="19288" y="12343"/>
                  </a:lnTo>
                  <a:lnTo>
                    <a:pt x="53346" y="34161"/>
                  </a:lnTo>
                  <a:lnTo>
                    <a:pt x="66543" y="40144"/>
                  </a:lnTo>
                  <a:lnTo>
                    <a:pt x="69759" y="42638"/>
                  </a:lnTo>
                  <a:lnTo>
                    <a:pt x="73332" y="48231"/>
                  </a:lnTo>
                  <a:lnTo>
                    <a:pt x="75978" y="54244"/>
                  </a:lnTo>
                  <a:lnTo>
                    <a:pt x="93473" y="74329"/>
                  </a:lnTo>
                  <a:lnTo>
                    <a:pt x="94455" y="78191"/>
                  </a:lnTo>
                  <a:lnTo>
                    <a:pt x="9524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1208"/>
            <p:cNvSpPr/>
            <p:nvPr>
              <p:custDataLst>
                <p:tags r:id="rId225"/>
              </p:custDataLst>
            </p:nvPr>
          </p:nvSpPr>
          <p:spPr>
            <a:xfrm>
              <a:off x="6381750" y="2011317"/>
              <a:ext cx="195278" cy="493589"/>
            </a:xfrm>
            <a:custGeom>
              <a:avLst/>
              <a:gdLst/>
              <a:ahLst/>
              <a:cxnLst/>
              <a:rect l="0" t="0" r="0" b="0"/>
              <a:pathLst>
                <a:path w="195278" h="493589">
                  <a:moveTo>
                    <a:pt x="0" y="112758"/>
                  </a:moveTo>
                  <a:lnTo>
                    <a:pt x="0" y="112758"/>
                  </a:lnTo>
                  <a:lnTo>
                    <a:pt x="0" y="157416"/>
                  </a:lnTo>
                  <a:lnTo>
                    <a:pt x="0" y="201503"/>
                  </a:lnTo>
                  <a:lnTo>
                    <a:pt x="0" y="246506"/>
                  </a:lnTo>
                  <a:lnTo>
                    <a:pt x="0" y="293785"/>
                  </a:lnTo>
                  <a:lnTo>
                    <a:pt x="2822" y="338542"/>
                  </a:lnTo>
                  <a:lnTo>
                    <a:pt x="8201" y="371258"/>
                  </a:lnTo>
                  <a:lnTo>
                    <a:pt x="9409" y="413942"/>
                  </a:lnTo>
                  <a:lnTo>
                    <a:pt x="9518" y="457749"/>
                  </a:lnTo>
                  <a:lnTo>
                    <a:pt x="9525" y="493186"/>
                  </a:lnTo>
                  <a:lnTo>
                    <a:pt x="14581" y="493588"/>
                  </a:lnTo>
                  <a:lnTo>
                    <a:pt x="16070" y="492587"/>
                  </a:lnTo>
                  <a:lnTo>
                    <a:pt x="17064" y="490861"/>
                  </a:lnTo>
                  <a:lnTo>
                    <a:pt x="18167" y="485062"/>
                  </a:lnTo>
                  <a:lnTo>
                    <a:pt x="24073" y="442712"/>
                  </a:lnTo>
                  <a:lnTo>
                    <a:pt x="27982" y="398058"/>
                  </a:lnTo>
                  <a:lnTo>
                    <a:pt x="28458" y="355263"/>
                  </a:lnTo>
                  <a:lnTo>
                    <a:pt x="33597" y="318549"/>
                  </a:lnTo>
                  <a:lnTo>
                    <a:pt x="41822" y="280860"/>
                  </a:lnTo>
                  <a:lnTo>
                    <a:pt x="45905" y="237825"/>
                  </a:lnTo>
                  <a:lnTo>
                    <a:pt x="47115" y="196617"/>
                  </a:lnTo>
                  <a:lnTo>
                    <a:pt x="55128" y="151313"/>
                  </a:lnTo>
                  <a:lnTo>
                    <a:pt x="66903" y="108340"/>
                  </a:lnTo>
                  <a:lnTo>
                    <a:pt x="82580" y="65610"/>
                  </a:lnTo>
                  <a:lnTo>
                    <a:pt x="92434" y="37279"/>
                  </a:lnTo>
                  <a:lnTo>
                    <a:pt x="95057" y="25237"/>
                  </a:lnTo>
                  <a:lnTo>
                    <a:pt x="99751" y="16357"/>
                  </a:lnTo>
                  <a:lnTo>
                    <a:pt x="103542" y="13566"/>
                  </a:lnTo>
                  <a:lnTo>
                    <a:pt x="136168" y="0"/>
                  </a:lnTo>
                  <a:lnTo>
                    <a:pt x="139462" y="544"/>
                  </a:lnTo>
                  <a:lnTo>
                    <a:pt x="150488" y="6795"/>
                  </a:lnTo>
                  <a:lnTo>
                    <a:pt x="183365" y="50340"/>
                  </a:lnTo>
                  <a:lnTo>
                    <a:pt x="188386" y="68629"/>
                  </a:lnTo>
                  <a:lnTo>
                    <a:pt x="192905" y="93771"/>
                  </a:lnTo>
                  <a:lnTo>
                    <a:pt x="195277" y="100100"/>
                  </a:lnTo>
                  <a:lnTo>
                    <a:pt x="195093" y="112777"/>
                  </a:lnTo>
                  <a:lnTo>
                    <a:pt x="185713" y="157209"/>
                  </a:lnTo>
                  <a:lnTo>
                    <a:pt x="171238" y="186136"/>
                  </a:lnTo>
                  <a:lnTo>
                    <a:pt x="163947" y="194054"/>
                  </a:lnTo>
                  <a:lnTo>
                    <a:pt x="135954" y="211018"/>
                  </a:lnTo>
                  <a:lnTo>
                    <a:pt x="117306" y="215603"/>
                  </a:lnTo>
                  <a:lnTo>
                    <a:pt x="74208" y="217458"/>
                  </a:lnTo>
                  <a:lnTo>
                    <a:pt x="62614" y="216441"/>
                  </a:lnTo>
                  <a:lnTo>
                    <a:pt x="45245" y="209919"/>
                  </a:lnTo>
                  <a:lnTo>
                    <a:pt x="29358" y="201056"/>
                  </a:lnTo>
                  <a:lnTo>
                    <a:pt x="25922" y="200198"/>
                  </a:lnTo>
                  <a:lnTo>
                    <a:pt x="23632" y="198568"/>
                  </a:lnTo>
                  <a:lnTo>
                    <a:pt x="22104" y="196423"/>
                  </a:lnTo>
                  <a:lnTo>
                    <a:pt x="19653" y="190433"/>
                  </a:lnTo>
                  <a:lnTo>
                    <a:pt x="19050" y="1794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1" name="SMARTInkShape-1209"/>
          <p:cNvSpPr/>
          <p:nvPr>
            <p:custDataLst>
              <p:tags r:id="rId2"/>
            </p:custDataLst>
          </p:nvPr>
        </p:nvSpPr>
        <p:spPr>
          <a:xfrm>
            <a:off x="2686050" y="2819400"/>
            <a:ext cx="1476376" cy="142872"/>
          </a:xfrm>
          <a:custGeom>
            <a:avLst/>
            <a:gdLst/>
            <a:ahLst/>
            <a:cxnLst/>
            <a:rect l="0" t="0" r="0" b="0"/>
            <a:pathLst>
              <a:path w="1476376" h="142872">
                <a:moveTo>
                  <a:pt x="0" y="0"/>
                </a:moveTo>
                <a:lnTo>
                  <a:pt x="0" y="0"/>
                </a:lnTo>
                <a:lnTo>
                  <a:pt x="5056" y="0"/>
                </a:lnTo>
                <a:lnTo>
                  <a:pt x="6546" y="1058"/>
                </a:lnTo>
                <a:lnTo>
                  <a:pt x="7539" y="2822"/>
                </a:lnTo>
                <a:lnTo>
                  <a:pt x="9133" y="13257"/>
                </a:lnTo>
                <a:lnTo>
                  <a:pt x="10322" y="15188"/>
                </a:lnTo>
                <a:lnTo>
                  <a:pt x="12172" y="16476"/>
                </a:lnTo>
                <a:lnTo>
                  <a:pt x="17052" y="18964"/>
                </a:lnTo>
                <a:lnTo>
                  <a:pt x="22748" y="23598"/>
                </a:lnTo>
                <a:lnTo>
                  <a:pt x="25985" y="32007"/>
                </a:lnTo>
                <a:lnTo>
                  <a:pt x="28482" y="41742"/>
                </a:lnTo>
                <a:lnTo>
                  <a:pt x="38709" y="56615"/>
                </a:lnTo>
                <a:lnTo>
                  <a:pt x="45779" y="63262"/>
                </a:lnTo>
                <a:lnTo>
                  <a:pt x="60601" y="74013"/>
                </a:lnTo>
                <a:lnTo>
                  <a:pt x="78449" y="93250"/>
                </a:lnTo>
                <a:lnTo>
                  <a:pt x="102044" y="107555"/>
                </a:lnTo>
                <a:lnTo>
                  <a:pt x="144796" y="118765"/>
                </a:lnTo>
                <a:lnTo>
                  <a:pt x="186036" y="123159"/>
                </a:lnTo>
                <a:lnTo>
                  <a:pt x="227718" y="123693"/>
                </a:lnTo>
                <a:lnTo>
                  <a:pt x="267584" y="116195"/>
                </a:lnTo>
                <a:lnTo>
                  <a:pt x="312304" y="104522"/>
                </a:lnTo>
                <a:lnTo>
                  <a:pt x="352026" y="92025"/>
                </a:lnTo>
                <a:lnTo>
                  <a:pt x="390446" y="79365"/>
                </a:lnTo>
                <a:lnTo>
                  <a:pt x="428609" y="66673"/>
                </a:lnTo>
                <a:lnTo>
                  <a:pt x="466722" y="53974"/>
                </a:lnTo>
                <a:lnTo>
                  <a:pt x="504824" y="48880"/>
                </a:lnTo>
                <a:lnTo>
                  <a:pt x="547394" y="47790"/>
                </a:lnTo>
                <a:lnTo>
                  <a:pt x="592267" y="47640"/>
                </a:lnTo>
                <a:lnTo>
                  <a:pt x="639650" y="55827"/>
                </a:lnTo>
                <a:lnTo>
                  <a:pt x="683172" y="67337"/>
                </a:lnTo>
                <a:lnTo>
                  <a:pt x="723750" y="81579"/>
                </a:lnTo>
                <a:lnTo>
                  <a:pt x="768500" y="90235"/>
                </a:lnTo>
                <a:lnTo>
                  <a:pt x="809027" y="101864"/>
                </a:lnTo>
                <a:lnTo>
                  <a:pt x="847607" y="111530"/>
                </a:lnTo>
                <a:lnTo>
                  <a:pt x="885801" y="118809"/>
                </a:lnTo>
                <a:lnTo>
                  <a:pt x="931525" y="129380"/>
                </a:lnTo>
                <a:lnTo>
                  <a:pt x="978500" y="135388"/>
                </a:lnTo>
                <a:lnTo>
                  <a:pt x="1018667" y="141396"/>
                </a:lnTo>
                <a:lnTo>
                  <a:pt x="1064779" y="142583"/>
                </a:lnTo>
                <a:lnTo>
                  <a:pt x="1111831" y="142817"/>
                </a:lnTo>
                <a:lnTo>
                  <a:pt x="1157069" y="142864"/>
                </a:lnTo>
                <a:lnTo>
                  <a:pt x="1194206" y="142871"/>
                </a:lnTo>
                <a:lnTo>
                  <a:pt x="1238134" y="136328"/>
                </a:lnTo>
                <a:lnTo>
                  <a:pt x="1283657" y="131116"/>
                </a:lnTo>
                <a:lnTo>
                  <a:pt x="1323537" y="120209"/>
                </a:lnTo>
                <a:lnTo>
                  <a:pt x="1361989" y="107863"/>
                </a:lnTo>
                <a:lnTo>
                  <a:pt x="1404632" y="97120"/>
                </a:lnTo>
                <a:lnTo>
                  <a:pt x="1449806" y="86717"/>
                </a:lnTo>
                <a:lnTo>
                  <a:pt x="1476375" y="857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6" name="SMARTInkShape-Group261"/>
          <p:cNvGrpSpPr/>
          <p:nvPr/>
        </p:nvGrpSpPr>
        <p:grpSpPr>
          <a:xfrm>
            <a:off x="2467106" y="3238673"/>
            <a:ext cx="447545" cy="304625"/>
            <a:chOff x="2467106" y="3238673"/>
            <a:chExt cx="447545" cy="304625"/>
          </a:xfrm>
        </p:grpSpPr>
        <p:sp>
          <p:nvSpPr>
            <p:cNvPr id="112" name="SMARTInkShape-1210"/>
            <p:cNvSpPr/>
            <p:nvPr>
              <p:custDataLst>
                <p:tags r:id="rId216"/>
              </p:custDataLst>
            </p:nvPr>
          </p:nvSpPr>
          <p:spPr>
            <a:xfrm>
              <a:off x="2867025" y="3238673"/>
              <a:ext cx="47626" cy="266528"/>
            </a:xfrm>
            <a:custGeom>
              <a:avLst/>
              <a:gdLst/>
              <a:ahLst/>
              <a:cxnLst/>
              <a:rect l="0" t="0" r="0" b="0"/>
              <a:pathLst>
                <a:path w="47626" h="266528">
                  <a:moveTo>
                    <a:pt x="0" y="266527"/>
                  </a:moveTo>
                  <a:lnTo>
                    <a:pt x="0" y="266527"/>
                  </a:lnTo>
                  <a:lnTo>
                    <a:pt x="7604" y="257864"/>
                  </a:lnTo>
                  <a:lnTo>
                    <a:pt x="15188" y="242676"/>
                  </a:lnTo>
                  <a:lnTo>
                    <a:pt x="26363" y="199757"/>
                  </a:lnTo>
                  <a:lnTo>
                    <a:pt x="34830" y="160485"/>
                  </a:lnTo>
                  <a:lnTo>
                    <a:pt x="37670" y="119017"/>
                  </a:lnTo>
                  <a:lnTo>
                    <a:pt x="45582" y="78238"/>
                  </a:lnTo>
                  <a:lnTo>
                    <a:pt x="47445" y="33404"/>
                  </a:lnTo>
                  <a:lnTo>
                    <a:pt x="47621" y="1795"/>
                  </a:lnTo>
                  <a:lnTo>
                    <a:pt x="46564" y="1139"/>
                  </a:lnTo>
                  <a:lnTo>
                    <a:pt x="39423" y="0"/>
                  </a:lnTo>
                  <a:lnTo>
                    <a:pt x="37303" y="14012"/>
                  </a:lnTo>
                  <a:lnTo>
                    <a:pt x="30613" y="28068"/>
                  </a:lnTo>
                  <a:lnTo>
                    <a:pt x="22108" y="70036"/>
                  </a:lnTo>
                  <a:lnTo>
                    <a:pt x="19452" y="101475"/>
                  </a:lnTo>
                  <a:lnTo>
                    <a:pt x="27287" y="147732"/>
                  </a:lnTo>
                  <a:lnTo>
                    <a:pt x="29558" y="186879"/>
                  </a:lnTo>
                  <a:lnTo>
                    <a:pt x="40329" y="218236"/>
                  </a:lnTo>
                  <a:lnTo>
                    <a:pt x="47625" y="2284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1211"/>
            <p:cNvSpPr/>
            <p:nvPr>
              <p:custDataLst>
                <p:tags r:id="rId217"/>
              </p:custDataLst>
            </p:nvPr>
          </p:nvSpPr>
          <p:spPr>
            <a:xfrm>
              <a:off x="2809921" y="3419510"/>
              <a:ext cx="66595" cy="114266"/>
            </a:xfrm>
            <a:custGeom>
              <a:avLst/>
              <a:gdLst/>
              <a:ahLst/>
              <a:cxnLst/>
              <a:rect l="0" t="0" r="0" b="0"/>
              <a:pathLst>
                <a:path w="66595" h="114266">
                  <a:moveTo>
                    <a:pt x="57104" y="47590"/>
                  </a:moveTo>
                  <a:lnTo>
                    <a:pt x="57104" y="47590"/>
                  </a:lnTo>
                  <a:lnTo>
                    <a:pt x="57104" y="34333"/>
                  </a:lnTo>
                  <a:lnTo>
                    <a:pt x="58162" y="32402"/>
                  </a:lnTo>
                  <a:lnTo>
                    <a:pt x="59926" y="31115"/>
                  </a:lnTo>
                  <a:lnTo>
                    <a:pt x="62160" y="30257"/>
                  </a:lnTo>
                  <a:lnTo>
                    <a:pt x="63650" y="28626"/>
                  </a:lnTo>
                  <a:lnTo>
                    <a:pt x="66237" y="20490"/>
                  </a:lnTo>
                  <a:lnTo>
                    <a:pt x="66594" y="10944"/>
                  </a:lnTo>
                  <a:lnTo>
                    <a:pt x="65548" y="10459"/>
                  </a:lnTo>
                  <a:lnTo>
                    <a:pt x="61562" y="9921"/>
                  </a:lnTo>
                  <a:lnTo>
                    <a:pt x="60076" y="8719"/>
                  </a:lnTo>
                  <a:lnTo>
                    <a:pt x="57495" y="1327"/>
                  </a:lnTo>
                  <a:lnTo>
                    <a:pt x="54456" y="570"/>
                  </a:lnTo>
                  <a:lnTo>
                    <a:pt x="42925" y="0"/>
                  </a:lnTo>
                  <a:lnTo>
                    <a:pt x="37397" y="2803"/>
                  </a:lnTo>
                  <a:lnTo>
                    <a:pt x="31412" y="6518"/>
                  </a:lnTo>
                  <a:lnTo>
                    <a:pt x="25224" y="8169"/>
                  </a:lnTo>
                  <a:lnTo>
                    <a:pt x="23151" y="9668"/>
                  </a:lnTo>
                  <a:lnTo>
                    <a:pt x="21769" y="11725"/>
                  </a:lnTo>
                  <a:lnTo>
                    <a:pt x="19174" y="16833"/>
                  </a:lnTo>
                  <a:lnTo>
                    <a:pt x="3924" y="34977"/>
                  </a:lnTo>
                  <a:lnTo>
                    <a:pt x="1718" y="41278"/>
                  </a:lnTo>
                  <a:lnTo>
                    <a:pt x="0" y="78949"/>
                  </a:lnTo>
                  <a:lnTo>
                    <a:pt x="2796" y="85516"/>
                  </a:lnTo>
                  <a:lnTo>
                    <a:pt x="16431" y="104725"/>
                  </a:lnTo>
                  <a:lnTo>
                    <a:pt x="17289" y="107905"/>
                  </a:lnTo>
                  <a:lnTo>
                    <a:pt x="18919" y="110025"/>
                  </a:lnTo>
                  <a:lnTo>
                    <a:pt x="23552" y="112381"/>
                  </a:lnTo>
                  <a:lnTo>
                    <a:pt x="38054" y="1142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1212"/>
            <p:cNvSpPr/>
            <p:nvPr>
              <p:custDataLst>
                <p:tags r:id="rId218"/>
              </p:custDataLst>
            </p:nvPr>
          </p:nvSpPr>
          <p:spPr>
            <a:xfrm>
              <a:off x="2686050" y="3420964"/>
              <a:ext cx="66676" cy="102856"/>
            </a:xfrm>
            <a:custGeom>
              <a:avLst/>
              <a:gdLst/>
              <a:ahLst/>
              <a:cxnLst/>
              <a:rect l="0" t="0" r="0" b="0"/>
              <a:pathLst>
                <a:path w="66676" h="102856">
                  <a:moveTo>
                    <a:pt x="9525" y="17561"/>
                  </a:moveTo>
                  <a:lnTo>
                    <a:pt x="9525" y="17561"/>
                  </a:lnTo>
                  <a:lnTo>
                    <a:pt x="1324" y="25762"/>
                  </a:lnTo>
                  <a:lnTo>
                    <a:pt x="392" y="31750"/>
                  </a:lnTo>
                  <a:lnTo>
                    <a:pt x="0" y="77922"/>
                  </a:lnTo>
                  <a:lnTo>
                    <a:pt x="0" y="102855"/>
                  </a:lnTo>
                  <a:lnTo>
                    <a:pt x="0" y="89086"/>
                  </a:lnTo>
                  <a:lnTo>
                    <a:pt x="2822" y="83569"/>
                  </a:lnTo>
                  <a:lnTo>
                    <a:pt x="6546" y="77590"/>
                  </a:lnTo>
                  <a:lnTo>
                    <a:pt x="9701" y="68273"/>
                  </a:lnTo>
                  <a:lnTo>
                    <a:pt x="15809" y="58810"/>
                  </a:lnTo>
                  <a:lnTo>
                    <a:pt x="18090" y="49304"/>
                  </a:lnTo>
                  <a:lnTo>
                    <a:pt x="18623" y="42958"/>
                  </a:lnTo>
                  <a:lnTo>
                    <a:pt x="21683" y="36609"/>
                  </a:lnTo>
                  <a:lnTo>
                    <a:pt x="25512" y="30260"/>
                  </a:lnTo>
                  <a:lnTo>
                    <a:pt x="27970" y="17561"/>
                  </a:lnTo>
                  <a:lnTo>
                    <a:pt x="28171" y="14386"/>
                  </a:lnTo>
                  <a:lnTo>
                    <a:pt x="29365" y="12269"/>
                  </a:lnTo>
                  <a:lnTo>
                    <a:pt x="31218" y="10858"/>
                  </a:lnTo>
                  <a:lnTo>
                    <a:pt x="36100" y="8232"/>
                  </a:lnTo>
                  <a:lnTo>
                    <a:pt x="45899" y="0"/>
                  </a:lnTo>
                  <a:lnTo>
                    <a:pt x="47532" y="562"/>
                  </a:lnTo>
                  <a:lnTo>
                    <a:pt x="56713" y="7683"/>
                  </a:lnTo>
                  <a:lnTo>
                    <a:pt x="58182" y="24262"/>
                  </a:lnTo>
                  <a:lnTo>
                    <a:pt x="64684" y="36680"/>
                  </a:lnTo>
                  <a:lnTo>
                    <a:pt x="65347" y="39832"/>
                  </a:lnTo>
                  <a:lnTo>
                    <a:pt x="64732" y="42992"/>
                  </a:lnTo>
                  <a:lnTo>
                    <a:pt x="61225" y="49325"/>
                  </a:lnTo>
                  <a:lnTo>
                    <a:pt x="60926" y="52495"/>
                  </a:lnTo>
                  <a:lnTo>
                    <a:pt x="66675" y="747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1213"/>
            <p:cNvSpPr/>
            <p:nvPr>
              <p:custDataLst>
                <p:tags r:id="rId219"/>
              </p:custDataLst>
            </p:nvPr>
          </p:nvSpPr>
          <p:spPr>
            <a:xfrm>
              <a:off x="2467106" y="3295688"/>
              <a:ext cx="161795" cy="247610"/>
            </a:xfrm>
            <a:custGeom>
              <a:avLst/>
              <a:gdLst/>
              <a:ahLst/>
              <a:cxnLst/>
              <a:rect l="0" t="0" r="0" b="0"/>
              <a:pathLst>
                <a:path w="161795" h="247610">
                  <a:moveTo>
                    <a:pt x="18919" y="57112"/>
                  </a:moveTo>
                  <a:lnTo>
                    <a:pt x="18919" y="57112"/>
                  </a:lnTo>
                  <a:lnTo>
                    <a:pt x="18919" y="33432"/>
                  </a:lnTo>
                  <a:lnTo>
                    <a:pt x="19977" y="31800"/>
                  </a:lnTo>
                  <a:lnTo>
                    <a:pt x="21741" y="30712"/>
                  </a:lnTo>
                  <a:lnTo>
                    <a:pt x="23975" y="29988"/>
                  </a:lnTo>
                  <a:lnTo>
                    <a:pt x="25465" y="28446"/>
                  </a:lnTo>
                  <a:lnTo>
                    <a:pt x="29241" y="18921"/>
                  </a:lnTo>
                  <a:lnTo>
                    <a:pt x="42623" y="4860"/>
                  </a:lnTo>
                  <a:lnTo>
                    <a:pt x="48151" y="2139"/>
                  </a:lnTo>
                  <a:lnTo>
                    <a:pt x="61557" y="90"/>
                  </a:lnTo>
                  <a:lnTo>
                    <a:pt x="70123" y="0"/>
                  </a:lnTo>
                  <a:lnTo>
                    <a:pt x="76249" y="2801"/>
                  </a:lnTo>
                  <a:lnTo>
                    <a:pt x="82499" y="6515"/>
                  </a:lnTo>
                  <a:lnTo>
                    <a:pt x="88805" y="8166"/>
                  </a:lnTo>
                  <a:lnTo>
                    <a:pt x="90909" y="9665"/>
                  </a:lnTo>
                  <a:lnTo>
                    <a:pt x="92312" y="11722"/>
                  </a:lnTo>
                  <a:lnTo>
                    <a:pt x="94930" y="16830"/>
                  </a:lnTo>
                  <a:lnTo>
                    <a:pt x="110198" y="34974"/>
                  </a:lnTo>
                  <a:lnTo>
                    <a:pt x="112404" y="41275"/>
                  </a:lnTo>
                  <a:lnTo>
                    <a:pt x="114014" y="68491"/>
                  </a:lnTo>
                  <a:lnTo>
                    <a:pt x="99976" y="112542"/>
                  </a:lnTo>
                  <a:lnTo>
                    <a:pt x="85398" y="140207"/>
                  </a:lnTo>
                  <a:lnTo>
                    <a:pt x="59128" y="176777"/>
                  </a:lnTo>
                  <a:lnTo>
                    <a:pt x="15860" y="212676"/>
                  </a:lnTo>
                  <a:lnTo>
                    <a:pt x="12268" y="219032"/>
                  </a:lnTo>
                  <a:lnTo>
                    <a:pt x="11310" y="222209"/>
                  </a:lnTo>
                  <a:lnTo>
                    <a:pt x="9613" y="224327"/>
                  </a:lnTo>
                  <a:lnTo>
                    <a:pt x="3226" y="228366"/>
                  </a:lnTo>
                  <a:lnTo>
                    <a:pt x="0" y="237646"/>
                  </a:lnTo>
                  <a:lnTo>
                    <a:pt x="8081" y="246249"/>
                  </a:lnTo>
                  <a:lnTo>
                    <a:pt x="14061" y="247208"/>
                  </a:lnTo>
                  <a:lnTo>
                    <a:pt x="58881" y="247609"/>
                  </a:lnTo>
                  <a:lnTo>
                    <a:pt x="65961" y="244788"/>
                  </a:lnTo>
                  <a:lnTo>
                    <a:pt x="69330" y="242555"/>
                  </a:lnTo>
                  <a:lnTo>
                    <a:pt x="84185" y="239411"/>
                  </a:lnTo>
                  <a:lnTo>
                    <a:pt x="107110" y="237290"/>
                  </a:lnTo>
                  <a:lnTo>
                    <a:pt x="125749" y="230599"/>
                  </a:lnTo>
                  <a:lnTo>
                    <a:pt x="148110" y="227772"/>
                  </a:lnTo>
                  <a:lnTo>
                    <a:pt x="161794" y="2190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" name="SMARTInkShape-Group262"/>
          <p:cNvGrpSpPr/>
          <p:nvPr/>
        </p:nvGrpSpPr>
        <p:grpSpPr>
          <a:xfrm>
            <a:off x="3257550" y="3191267"/>
            <a:ext cx="838201" cy="341139"/>
            <a:chOff x="3257550" y="3191267"/>
            <a:chExt cx="838201" cy="341139"/>
          </a:xfrm>
        </p:grpSpPr>
        <p:sp>
          <p:nvSpPr>
            <p:cNvPr id="117" name="SMARTInkShape-1214"/>
            <p:cNvSpPr/>
            <p:nvPr>
              <p:custDataLst>
                <p:tags r:id="rId209"/>
              </p:custDataLst>
            </p:nvPr>
          </p:nvSpPr>
          <p:spPr>
            <a:xfrm>
              <a:off x="3943469" y="3381375"/>
              <a:ext cx="152282" cy="57034"/>
            </a:xfrm>
            <a:custGeom>
              <a:avLst/>
              <a:gdLst/>
              <a:ahLst/>
              <a:cxnLst/>
              <a:rect l="0" t="0" r="0" b="0"/>
              <a:pathLst>
                <a:path w="152282" h="57034">
                  <a:moveTo>
                    <a:pt x="18931" y="47625"/>
                  </a:moveTo>
                  <a:lnTo>
                    <a:pt x="18931" y="47625"/>
                  </a:lnTo>
                  <a:lnTo>
                    <a:pt x="13874" y="47625"/>
                  </a:lnTo>
                  <a:lnTo>
                    <a:pt x="12385" y="48683"/>
                  </a:lnTo>
                  <a:lnTo>
                    <a:pt x="11392" y="50447"/>
                  </a:lnTo>
                  <a:lnTo>
                    <a:pt x="9799" y="55826"/>
                  </a:lnTo>
                  <a:lnTo>
                    <a:pt x="6758" y="56561"/>
                  </a:lnTo>
                  <a:lnTo>
                    <a:pt x="1239" y="57033"/>
                  </a:lnTo>
                  <a:lnTo>
                    <a:pt x="787" y="56014"/>
                  </a:lnTo>
                  <a:lnTo>
                    <a:pt x="0" y="48939"/>
                  </a:lnTo>
                  <a:lnTo>
                    <a:pt x="1019" y="48501"/>
                  </a:lnTo>
                  <a:lnTo>
                    <a:pt x="8093" y="47740"/>
                  </a:lnTo>
                  <a:lnTo>
                    <a:pt x="14074" y="42602"/>
                  </a:lnTo>
                  <a:lnTo>
                    <a:pt x="22416" y="40101"/>
                  </a:lnTo>
                  <a:lnTo>
                    <a:pt x="32121" y="37931"/>
                  </a:lnTo>
                  <a:lnTo>
                    <a:pt x="46975" y="30736"/>
                  </a:lnTo>
                  <a:lnTo>
                    <a:pt x="89132" y="18959"/>
                  </a:lnTo>
                  <a:lnTo>
                    <a:pt x="133252" y="7348"/>
                  </a:lnTo>
                  <a:lnTo>
                    <a:pt x="15228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1215"/>
            <p:cNvSpPr/>
            <p:nvPr>
              <p:custDataLst>
                <p:tags r:id="rId210"/>
              </p:custDataLst>
            </p:nvPr>
          </p:nvSpPr>
          <p:spPr>
            <a:xfrm>
              <a:off x="3966517" y="3191267"/>
              <a:ext cx="53034" cy="331456"/>
            </a:xfrm>
            <a:custGeom>
              <a:avLst/>
              <a:gdLst/>
              <a:ahLst/>
              <a:cxnLst/>
              <a:rect l="0" t="0" r="0" b="0"/>
              <a:pathLst>
                <a:path w="53034" h="331456">
                  <a:moveTo>
                    <a:pt x="53033" y="9133"/>
                  </a:moveTo>
                  <a:lnTo>
                    <a:pt x="53033" y="9133"/>
                  </a:lnTo>
                  <a:lnTo>
                    <a:pt x="53033" y="0"/>
                  </a:lnTo>
                  <a:lnTo>
                    <a:pt x="51975" y="30028"/>
                  </a:lnTo>
                  <a:lnTo>
                    <a:pt x="44097" y="75730"/>
                  </a:lnTo>
                  <a:lnTo>
                    <a:pt x="42712" y="88474"/>
                  </a:lnTo>
                  <a:lnTo>
                    <a:pt x="33830" y="133151"/>
                  </a:lnTo>
                  <a:lnTo>
                    <a:pt x="24362" y="175029"/>
                  </a:lnTo>
                  <a:lnTo>
                    <a:pt x="15900" y="220952"/>
                  </a:lnTo>
                  <a:lnTo>
                    <a:pt x="14161" y="240640"/>
                  </a:lnTo>
                  <a:lnTo>
                    <a:pt x="6013" y="282520"/>
                  </a:lnTo>
                  <a:lnTo>
                    <a:pt x="4619" y="291505"/>
                  </a:lnTo>
                  <a:lnTo>
                    <a:pt x="471" y="302554"/>
                  </a:lnTo>
                  <a:lnTo>
                    <a:pt x="0" y="307405"/>
                  </a:lnTo>
                  <a:lnTo>
                    <a:pt x="4487" y="321135"/>
                  </a:lnTo>
                  <a:lnTo>
                    <a:pt x="13528" y="331455"/>
                  </a:lnTo>
                  <a:lnTo>
                    <a:pt x="13996" y="330906"/>
                  </a:lnTo>
                  <a:lnTo>
                    <a:pt x="14517" y="327474"/>
                  </a:lnTo>
                  <a:lnTo>
                    <a:pt x="15714" y="326135"/>
                  </a:lnTo>
                  <a:lnTo>
                    <a:pt x="19866" y="324648"/>
                  </a:lnTo>
                  <a:lnTo>
                    <a:pt x="21397" y="323193"/>
                  </a:lnTo>
                  <a:lnTo>
                    <a:pt x="23098" y="318754"/>
                  </a:lnTo>
                  <a:lnTo>
                    <a:pt x="24610" y="317147"/>
                  </a:lnTo>
                  <a:lnTo>
                    <a:pt x="33983" y="3139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1216"/>
            <p:cNvSpPr/>
            <p:nvPr>
              <p:custDataLst>
                <p:tags r:id="rId211"/>
              </p:custDataLst>
            </p:nvPr>
          </p:nvSpPr>
          <p:spPr>
            <a:xfrm>
              <a:off x="3838575" y="3400463"/>
              <a:ext cx="57151" cy="104738"/>
            </a:xfrm>
            <a:custGeom>
              <a:avLst/>
              <a:gdLst/>
              <a:ahLst/>
              <a:cxnLst/>
              <a:rect l="0" t="0" r="0" b="0"/>
              <a:pathLst>
                <a:path w="57151" h="104738">
                  <a:moveTo>
                    <a:pt x="0" y="19012"/>
                  </a:moveTo>
                  <a:lnTo>
                    <a:pt x="0" y="19012"/>
                  </a:lnTo>
                  <a:lnTo>
                    <a:pt x="0" y="13955"/>
                  </a:lnTo>
                  <a:lnTo>
                    <a:pt x="1058" y="12466"/>
                  </a:lnTo>
                  <a:lnTo>
                    <a:pt x="2822" y="11473"/>
                  </a:lnTo>
                  <a:lnTo>
                    <a:pt x="5057" y="10811"/>
                  </a:lnTo>
                  <a:lnTo>
                    <a:pt x="6546" y="9311"/>
                  </a:lnTo>
                  <a:lnTo>
                    <a:pt x="9132" y="1402"/>
                  </a:lnTo>
                  <a:lnTo>
                    <a:pt x="8205" y="922"/>
                  </a:lnTo>
                  <a:lnTo>
                    <a:pt x="383" y="0"/>
                  </a:lnTo>
                  <a:lnTo>
                    <a:pt x="0" y="47604"/>
                  </a:lnTo>
                  <a:lnTo>
                    <a:pt x="0" y="95198"/>
                  </a:lnTo>
                  <a:lnTo>
                    <a:pt x="0" y="90151"/>
                  </a:lnTo>
                  <a:lnTo>
                    <a:pt x="2822" y="84849"/>
                  </a:lnTo>
                  <a:lnTo>
                    <a:pt x="6546" y="78965"/>
                  </a:lnTo>
                  <a:lnTo>
                    <a:pt x="8936" y="66564"/>
                  </a:lnTo>
                  <a:lnTo>
                    <a:pt x="9132" y="63413"/>
                  </a:lnTo>
                  <a:lnTo>
                    <a:pt x="12173" y="57090"/>
                  </a:lnTo>
                  <a:lnTo>
                    <a:pt x="15994" y="50752"/>
                  </a:lnTo>
                  <a:lnTo>
                    <a:pt x="18446" y="38060"/>
                  </a:lnTo>
                  <a:lnTo>
                    <a:pt x="19840" y="30653"/>
                  </a:lnTo>
                  <a:lnTo>
                    <a:pt x="27215" y="12692"/>
                  </a:lnTo>
                  <a:lnTo>
                    <a:pt x="36656" y="1567"/>
                  </a:lnTo>
                  <a:lnTo>
                    <a:pt x="40281" y="676"/>
                  </a:lnTo>
                  <a:lnTo>
                    <a:pt x="46174" y="103"/>
                  </a:lnTo>
                  <a:lnTo>
                    <a:pt x="55699" y="8175"/>
                  </a:lnTo>
                  <a:lnTo>
                    <a:pt x="56505" y="11726"/>
                  </a:lnTo>
                  <a:lnTo>
                    <a:pt x="57145" y="56541"/>
                  </a:lnTo>
                  <a:lnTo>
                    <a:pt x="57150" y="79304"/>
                  </a:lnTo>
                  <a:lnTo>
                    <a:pt x="47625" y="1047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1217"/>
            <p:cNvSpPr/>
            <p:nvPr>
              <p:custDataLst>
                <p:tags r:id="rId212"/>
              </p:custDataLst>
            </p:nvPr>
          </p:nvSpPr>
          <p:spPr>
            <a:xfrm>
              <a:off x="3733800" y="3400463"/>
              <a:ext cx="66548" cy="104738"/>
            </a:xfrm>
            <a:custGeom>
              <a:avLst/>
              <a:gdLst/>
              <a:ahLst/>
              <a:cxnLst/>
              <a:rect l="0" t="0" r="0" b="0"/>
              <a:pathLst>
                <a:path w="66548" h="104738">
                  <a:moveTo>
                    <a:pt x="0" y="47587"/>
                  </a:moveTo>
                  <a:lnTo>
                    <a:pt x="0" y="47587"/>
                  </a:lnTo>
                  <a:lnTo>
                    <a:pt x="0" y="38455"/>
                  </a:lnTo>
                  <a:lnTo>
                    <a:pt x="42727" y="38062"/>
                  </a:lnTo>
                  <a:lnTo>
                    <a:pt x="44360" y="37004"/>
                  </a:lnTo>
                  <a:lnTo>
                    <a:pt x="45448" y="35240"/>
                  </a:lnTo>
                  <a:lnTo>
                    <a:pt x="46174" y="33005"/>
                  </a:lnTo>
                  <a:lnTo>
                    <a:pt x="47716" y="31516"/>
                  </a:lnTo>
                  <a:lnTo>
                    <a:pt x="52252" y="29861"/>
                  </a:lnTo>
                  <a:lnTo>
                    <a:pt x="53885" y="28361"/>
                  </a:lnTo>
                  <a:lnTo>
                    <a:pt x="55699" y="23873"/>
                  </a:lnTo>
                  <a:lnTo>
                    <a:pt x="57241" y="22253"/>
                  </a:lnTo>
                  <a:lnTo>
                    <a:pt x="61777" y="20452"/>
                  </a:lnTo>
                  <a:lnTo>
                    <a:pt x="63410" y="18914"/>
                  </a:lnTo>
                  <a:lnTo>
                    <a:pt x="66245" y="10938"/>
                  </a:lnTo>
                  <a:lnTo>
                    <a:pt x="66547" y="4860"/>
                  </a:lnTo>
                  <a:lnTo>
                    <a:pt x="65532" y="3227"/>
                  </a:lnTo>
                  <a:lnTo>
                    <a:pt x="63796" y="2139"/>
                  </a:lnTo>
                  <a:lnTo>
                    <a:pt x="56967" y="248"/>
                  </a:lnTo>
                  <a:lnTo>
                    <a:pt x="44008" y="0"/>
                  </a:lnTo>
                  <a:lnTo>
                    <a:pt x="42039" y="1046"/>
                  </a:lnTo>
                  <a:lnTo>
                    <a:pt x="40726" y="2801"/>
                  </a:lnTo>
                  <a:lnTo>
                    <a:pt x="39851" y="5030"/>
                  </a:lnTo>
                  <a:lnTo>
                    <a:pt x="38209" y="6515"/>
                  </a:lnTo>
                  <a:lnTo>
                    <a:pt x="27969" y="11722"/>
                  </a:lnTo>
                  <a:lnTo>
                    <a:pt x="24996" y="14152"/>
                  </a:lnTo>
                  <a:lnTo>
                    <a:pt x="21693" y="19674"/>
                  </a:lnTo>
                  <a:lnTo>
                    <a:pt x="20812" y="22628"/>
                  </a:lnTo>
                  <a:lnTo>
                    <a:pt x="19166" y="24598"/>
                  </a:lnTo>
                  <a:lnTo>
                    <a:pt x="14516" y="26786"/>
                  </a:lnTo>
                  <a:lnTo>
                    <a:pt x="12852" y="28428"/>
                  </a:lnTo>
                  <a:lnTo>
                    <a:pt x="11004" y="33075"/>
                  </a:lnTo>
                  <a:lnTo>
                    <a:pt x="9564" y="69455"/>
                  </a:lnTo>
                  <a:lnTo>
                    <a:pt x="10609" y="71691"/>
                  </a:lnTo>
                  <a:lnTo>
                    <a:pt x="12364" y="73181"/>
                  </a:lnTo>
                  <a:lnTo>
                    <a:pt x="14593" y="74175"/>
                  </a:lnTo>
                  <a:lnTo>
                    <a:pt x="16078" y="75895"/>
                  </a:lnTo>
                  <a:lnTo>
                    <a:pt x="21285" y="86261"/>
                  </a:lnTo>
                  <a:lnTo>
                    <a:pt x="25335" y="92292"/>
                  </a:lnTo>
                  <a:lnTo>
                    <a:pt x="27135" y="98501"/>
                  </a:lnTo>
                  <a:lnTo>
                    <a:pt x="28673" y="100580"/>
                  </a:lnTo>
                  <a:lnTo>
                    <a:pt x="30757" y="101965"/>
                  </a:lnTo>
                  <a:lnTo>
                    <a:pt x="38100" y="1047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1218"/>
            <p:cNvSpPr/>
            <p:nvPr>
              <p:custDataLst>
                <p:tags r:id="rId213"/>
              </p:custDataLst>
            </p:nvPr>
          </p:nvSpPr>
          <p:spPr>
            <a:xfrm>
              <a:off x="3562350" y="3409950"/>
              <a:ext cx="114301" cy="95251"/>
            </a:xfrm>
            <a:custGeom>
              <a:avLst/>
              <a:gdLst/>
              <a:ahLst/>
              <a:cxnLst/>
              <a:rect l="0" t="0" r="0" b="0"/>
              <a:pathLst>
                <a:path w="114301" h="95251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6546" y="1058"/>
                  </a:lnTo>
                  <a:lnTo>
                    <a:pt x="7539" y="2822"/>
                  </a:lnTo>
                  <a:lnTo>
                    <a:pt x="9263" y="9701"/>
                  </a:lnTo>
                  <a:lnTo>
                    <a:pt x="9525" y="41403"/>
                  </a:lnTo>
                  <a:lnTo>
                    <a:pt x="12347" y="47682"/>
                  </a:lnTo>
                  <a:lnTo>
                    <a:pt x="16071" y="54000"/>
                  </a:lnTo>
                  <a:lnTo>
                    <a:pt x="18657" y="64796"/>
                  </a:lnTo>
                  <a:lnTo>
                    <a:pt x="19040" y="83960"/>
                  </a:lnTo>
                  <a:lnTo>
                    <a:pt x="9641" y="95120"/>
                  </a:lnTo>
                  <a:lnTo>
                    <a:pt x="9559" y="90155"/>
                  </a:lnTo>
                  <a:lnTo>
                    <a:pt x="10606" y="88679"/>
                  </a:lnTo>
                  <a:lnTo>
                    <a:pt x="12362" y="87694"/>
                  </a:lnTo>
                  <a:lnTo>
                    <a:pt x="14592" y="87038"/>
                  </a:lnTo>
                  <a:lnTo>
                    <a:pt x="16078" y="85542"/>
                  </a:lnTo>
                  <a:lnTo>
                    <a:pt x="17729" y="81057"/>
                  </a:lnTo>
                  <a:lnTo>
                    <a:pt x="20031" y="60238"/>
                  </a:lnTo>
                  <a:lnTo>
                    <a:pt x="26574" y="47608"/>
                  </a:lnTo>
                  <a:lnTo>
                    <a:pt x="29370" y="26260"/>
                  </a:lnTo>
                  <a:lnTo>
                    <a:pt x="31221" y="23857"/>
                  </a:lnTo>
                  <a:lnTo>
                    <a:pt x="33514" y="22255"/>
                  </a:lnTo>
                  <a:lnTo>
                    <a:pt x="35043" y="20128"/>
                  </a:lnTo>
                  <a:lnTo>
                    <a:pt x="40318" y="9111"/>
                  </a:lnTo>
                  <a:lnTo>
                    <a:pt x="42754" y="6074"/>
                  </a:lnTo>
                  <a:lnTo>
                    <a:pt x="48282" y="2700"/>
                  </a:lnTo>
                  <a:lnTo>
                    <a:pt x="55399" y="533"/>
                  </a:lnTo>
                  <a:lnTo>
                    <a:pt x="55982" y="1414"/>
                  </a:lnTo>
                  <a:lnTo>
                    <a:pt x="57105" y="14203"/>
                  </a:lnTo>
                  <a:lnTo>
                    <a:pt x="58178" y="15818"/>
                  </a:lnTo>
                  <a:lnTo>
                    <a:pt x="59952" y="16895"/>
                  </a:lnTo>
                  <a:lnTo>
                    <a:pt x="62193" y="17614"/>
                  </a:lnTo>
                  <a:lnTo>
                    <a:pt x="63687" y="19151"/>
                  </a:lnTo>
                  <a:lnTo>
                    <a:pt x="65347" y="23681"/>
                  </a:lnTo>
                  <a:lnTo>
                    <a:pt x="66665" y="46147"/>
                  </a:lnTo>
                  <a:lnTo>
                    <a:pt x="65610" y="46639"/>
                  </a:lnTo>
                  <a:lnTo>
                    <a:pt x="61615" y="47187"/>
                  </a:lnTo>
                  <a:lnTo>
                    <a:pt x="61185" y="48392"/>
                  </a:lnTo>
                  <a:lnTo>
                    <a:pt x="66399" y="56746"/>
                  </a:lnTo>
                  <a:lnTo>
                    <a:pt x="61537" y="51974"/>
                  </a:lnTo>
                  <a:lnTo>
                    <a:pt x="61133" y="50524"/>
                  </a:lnTo>
                  <a:lnTo>
                    <a:pt x="61922" y="49558"/>
                  </a:lnTo>
                  <a:lnTo>
                    <a:pt x="63506" y="48914"/>
                  </a:lnTo>
                  <a:lnTo>
                    <a:pt x="64562" y="47425"/>
                  </a:lnTo>
                  <a:lnTo>
                    <a:pt x="66396" y="39538"/>
                  </a:lnTo>
                  <a:lnTo>
                    <a:pt x="66668" y="23948"/>
                  </a:lnTo>
                  <a:lnTo>
                    <a:pt x="67728" y="22315"/>
                  </a:lnTo>
                  <a:lnTo>
                    <a:pt x="69494" y="21227"/>
                  </a:lnTo>
                  <a:lnTo>
                    <a:pt x="71729" y="20501"/>
                  </a:lnTo>
                  <a:lnTo>
                    <a:pt x="73220" y="18959"/>
                  </a:lnTo>
                  <a:lnTo>
                    <a:pt x="74876" y="14423"/>
                  </a:lnTo>
                  <a:lnTo>
                    <a:pt x="76376" y="12790"/>
                  </a:lnTo>
                  <a:lnTo>
                    <a:pt x="84285" y="9955"/>
                  </a:lnTo>
                  <a:lnTo>
                    <a:pt x="93799" y="9563"/>
                  </a:lnTo>
                  <a:lnTo>
                    <a:pt x="109402" y="23715"/>
                  </a:lnTo>
                  <a:lnTo>
                    <a:pt x="112123" y="29237"/>
                  </a:lnTo>
                  <a:lnTo>
                    <a:pt x="114172" y="50838"/>
                  </a:lnTo>
                  <a:lnTo>
                    <a:pt x="11430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1219"/>
            <p:cNvSpPr/>
            <p:nvPr>
              <p:custDataLst>
                <p:tags r:id="rId214"/>
              </p:custDataLst>
            </p:nvPr>
          </p:nvSpPr>
          <p:spPr>
            <a:xfrm>
              <a:off x="3467103" y="3429000"/>
              <a:ext cx="57134" cy="85598"/>
            </a:xfrm>
            <a:custGeom>
              <a:avLst/>
              <a:gdLst/>
              <a:ahLst/>
              <a:cxnLst/>
              <a:rect l="0" t="0" r="0" b="0"/>
              <a:pathLst>
                <a:path w="57134" h="85598">
                  <a:moveTo>
                    <a:pt x="28572" y="9525"/>
                  </a:moveTo>
                  <a:lnTo>
                    <a:pt x="28572" y="9525"/>
                  </a:lnTo>
                  <a:lnTo>
                    <a:pt x="28572" y="4468"/>
                  </a:lnTo>
                  <a:lnTo>
                    <a:pt x="29630" y="2979"/>
                  </a:lnTo>
                  <a:lnTo>
                    <a:pt x="31394" y="1986"/>
                  </a:lnTo>
                  <a:lnTo>
                    <a:pt x="36773" y="393"/>
                  </a:lnTo>
                  <a:lnTo>
                    <a:pt x="14392" y="0"/>
                  </a:lnTo>
                  <a:lnTo>
                    <a:pt x="12769" y="1058"/>
                  </a:lnTo>
                  <a:lnTo>
                    <a:pt x="11687" y="2822"/>
                  </a:lnTo>
                  <a:lnTo>
                    <a:pt x="10163" y="10361"/>
                  </a:lnTo>
                  <a:lnTo>
                    <a:pt x="9949" y="13257"/>
                  </a:lnTo>
                  <a:lnTo>
                    <a:pt x="6890" y="19298"/>
                  </a:lnTo>
                  <a:lnTo>
                    <a:pt x="3060" y="25510"/>
                  </a:lnTo>
                  <a:lnTo>
                    <a:pt x="602" y="38122"/>
                  </a:lnTo>
                  <a:lnTo>
                    <a:pt x="0" y="71174"/>
                  </a:lnTo>
                  <a:lnTo>
                    <a:pt x="1058" y="72849"/>
                  </a:lnTo>
                  <a:lnTo>
                    <a:pt x="2821" y="73966"/>
                  </a:lnTo>
                  <a:lnTo>
                    <a:pt x="5054" y="74711"/>
                  </a:lnTo>
                  <a:lnTo>
                    <a:pt x="6543" y="76265"/>
                  </a:lnTo>
                  <a:lnTo>
                    <a:pt x="9130" y="84270"/>
                  </a:lnTo>
                  <a:lnTo>
                    <a:pt x="12170" y="85078"/>
                  </a:lnTo>
                  <a:lnTo>
                    <a:pt x="22745" y="85597"/>
                  </a:lnTo>
                  <a:lnTo>
                    <a:pt x="28805" y="82846"/>
                  </a:lnTo>
                  <a:lnTo>
                    <a:pt x="45339" y="69914"/>
                  </a:lnTo>
                  <a:lnTo>
                    <a:pt x="51193" y="68114"/>
                  </a:lnTo>
                  <a:lnTo>
                    <a:pt x="53178" y="66576"/>
                  </a:lnTo>
                  <a:lnTo>
                    <a:pt x="55383" y="62045"/>
                  </a:lnTo>
                  <a:lnTo>
                    <a:pt x="57133" y="25389"/>
                  </a:lnTo>
                  <a:lnTo>
                    <a:pt x="54319" y="19045"/>
                  </a:lnTo>
                  <a:lnTo>
                    <a:pt x="50598" y="12698"/>
                  </a:lnTo>
                  <a:lnTo>
                    <a:pt x="48014" y="1881"/>
                  </a:lnTo>
                  <a:lnTo>
                    <a:pt x="46825" y="1254"/>
                  </a:lnTo>
                  <a:lnTo>
                    <a:pt x="3809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1220"/>
            <p:cNvSpPr/>
            <p:nvPr>
              <p:custDataLst>
                <p:tags r:id="rId215"/>
              </p:custDataLst>
            </p:nvPr>
          </p:nvSpPr>
          <p:spPr>
            <a:xfrm>
              <a:off x="3257550" y="3419514"/>
              <a:ext cx="161926" cy="112892"/>
            </a:xfrm>
            <a:custGeom>
              <a:avLst/>
              <a:gdLst/>
              <a:ahLst/>
              <a:cxnLst/>
              <a:rect l="0" t="0" r="0" b="0"/>
              <a:pathLst>
                <a:path w="161926" h="112892">
                  <a:moveTo>
                    <a:pt x="0" y="19011"/>
                  </a:moveTo>
                  <a:lnTo>
                    <a:pt x="0" y="19011"/>
                  </a:lnTo>
                  <a:lnTo>
                    <a:pt x="5057" y="19011"/>
                  </a:lnTo>
                  <a:lnTo>
                    <a:pt x="6546" y="20069"/>
                  </a:lnTo>
                  <a:lnTo>
                    <a:pt x="7539" y="21833"/>
                  </a:lnTo>
                  <a:lnTo>
                    <a:pt x="9263" y="28712"/>
                  </a:lnTo>
                  <a:lnTo>
                    <a:pt x="9522" y="60324"/>
                  </a:lnTo>
                  <a:lnTo>
                    <a:pt x="12346" y="66653"/>
                  </a:lnTo>
                  <a:lnTo>
                    <a:pt x="16071" y="72993"/>
                  </a:lnTo>
                  <a:lnTo>
                    <a:pt x="18657" y="83805"/>
                  </a:lnTo>
                  <a:lnTo>
                    <a:pt x="19050" y="112891"/>
                  </a:lnTo>
                  <a:lnTo>
                    <a:pt x="19050" y="72946"/>
                  </a:lnTo>
                  <a:lnTo>
                    <a:pt x="29372" y="31972"/>
                  </a:lnTo>
                  <a:lnTo>
                    <a:pt x="36063" y="19063"/>
                  </a:lnTo>
                  <a:lnTo>
                    <a:pt x="36742" y="15870"/>
                  </a:lnTo>
                  <a:lnTo>
                    <a:pt x="38253" y="13742"/>
                  </a:lnTo>
                  <a:lnTo>
                    <a:pt x="40318" y="12323"/>
                  </a:lnTo>
                  <a:lnTo>
                    <a:pt x="48282" y="10327"/>
                  </a:lnTo>
                  <a:lnTo>
                    <a:pt x="66237" y="9490"/>
                  </a:lnTo>
                  <a:lnTo>
                    <a:pt x="71602" y="14544"/>
                  </a:lnTo>
                  <a:lnTo>
                    <a:pt x="74156" y="19848"/>
                  </a:lnTo>
                  <a:lnTo>
                    <a:pt x="77179" y="44444"/>
                  </a:lnTo>
                  <a:lnTo>
                    <a:pt x="84391" y="55234"/>
                  </a:lnTo>
                  <a:lnTo>
                    <a:pt x="85608" y="65147"/>
                  </a:lnTo>
                  <a:lnTo>
                    <a:pt x="85725" y="76033"/>
                  </a:lnTo>
                  <a:lnTo>
                    <a:pt x="85725" y="44280"/>
                  </a:lnTo>
                  <a:lnTo>
                    <a:pt x="88547" y="38003"/>
                  </a:lnTo>
                  <a:lnTo>
                    <a:pt x="92271" y="31685"/>
                  </a:lnTo>
                  <a:lnTo>
                    <a:pt x="95426" y="22179"/>
                  </a:lnTo>
                  <a:lnTo>
                    <a:pt x="99914" y="15833"/>
                  </a:lnTo>
                  <a:lnTo>
                    <a:pt x="105437" y="12307"/>
                  </a:lnTo>
                  <a:lnTo>
                    <a:pt x="108391" y="11367"/>
                  </a:lnTo>
                  <a:lnTo>
                    <a:pt x="110361" y="9681"/>
                  </a:lnTo>
                  <a:lnTo>
                    <a:pt x="112549" y="4987"/>
                  </a:lnTo>
                  <a:lnTo>
                    <a:pt x="114191" y="3312"/>
                  </a:lnTo>
                  <a:lnTo>
                    <a:pt x="122348" y="402"/>
                  </a:lnTo>
                  <a:lnTo>
                    <a:pt x="136953" y="0"/>
                  </a:lnTo>
                  <a:lnTo>
                    <a:pt x="138927" y="1045"/>
                  </a:lnTo>
                  <a:lnTo>
                    <a:pt x="140243" y="2800"/>
                  </a:lnTo>
                  <a:lnTo>
                    <a:pt x="141120" y="5029"/>
                  </a:lnTo>
                  <a:lnTo>
                    <a:pt x="142763" y="6514"/>
                  </a:lnTo>
                  <a:lnTo>
                    <a:pt x="147412" y="8165"/>
                  </a:lnTo>
                  <a:lnTo>
                    <a:pt x="149074" y="9664"/>
                  </a:lnTo>
                  <a:lnTo>
                    <a:pt x="150922" y="14151"/>
                  </a:lnTo>
                  <a:lnTo>
                    <a:pt x="152397" y="60289"/>
                  </a:lnTo>
                  <a:lnTo>
                    <a:pt x="152399" y="64755"/>
                  </a:lnTo>
                  <a:lnTo>
                    <a:pt x="161925" y="761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SMARTInkShape-Group263"/>
          <p:cNvGrpSpPr/>
          <p:nvPr/>
        </p:nvGrpSpPr>
        <p:grpSpPr>
          <a:xfrm>
            <a:off x="4324506" y="3200414"/>
            <a:ext cx="647545" cy="438137"/>
            <a:chOff x="4324506" y="3200414"/>
            <a:chExt cx="647545" cy="438137"/>
          </a:xfrm>
        </p:grpSpPr>
        <p:sp>
          <p:nvSpPr>
            <p:cNvPr id="125" name="SMARTInkShape-1221"/>
            <p:cNvSpPr/>
            <p:nvPr>
              <p:custDataLst>
                <p:tags r:id="rId204"/>
              </p:custDataLst>
            </p:nvPr>
          </p:nvSpPr>
          <p:spPr>
            <a:xfrm>
              <a:off x="4800600" y="3238616"/>
              <a:ext cx="171451" cy="266585"/>
            </a:xfrm>
            <a:custGeom>
              <a:avLst/>
              <a:gdLst/>
              <a:ahLst/>
              <a:cxnLst/>
              <a:rect l="0" t="0" r="0" b="0"/>
              <a:pathLst>
                <a:path w="171451" h="266585">
                  <a:moveTo>
                    <a:pt x="171450" y="9409"/>
                  </a:moveTo>
                  <a:lnTo>
                    <a:pt x="171450" y="9409"/>
                  </a:lnTo>
                  <a:lnTo>
                    <a:pt x="171450" y="0"/>
                  </a:lnTo>
                  <a:lnTo>
                    <a:pt x="166394" y="4975"/>
                  </a:lnTo>
                  <a:lnTo>
                    <a:pt x="161089" y="7438"/>
                  </a:lnTo>
                  <a:lnTo>
                    <a:pt x="158193" y="8095"/>
                  </a:lnTo>
                  <a:lnTo>
                    <a:pt x="156262" y="9591"/>
                  </a:lnTo>
                  <a:lnTo>
                    <a:pt x="146194" y="26637"/>
                  </a:lnTo>
                  <a:lnTo>
                    <a:pt x="144350" y="36822"/>
                  </a:lnTo>
                  <a:lnTo>
                    <a:pt x="141741" y="41442"/>
                  </a:lnTo>
                  <a:lnTo>
                    <a:pt x="129015" y="55119"/>
                  </a:lnTo>
                  <a:lnTo>
                    <a:pt x="107068" y="97723"/>
                  </a:lnTo>
                  <a:lnTo>
                    <a:pt x="73727" y="142904"/>
                  </a:lnTo>
                  <a:lnTo>
                    <a:pt x="40313" y="190207"/>
                  </a:lnTo>
                  <a:lnTo>
                    <a:pt x="14528" y="228468"/>
                  </a:lnTo>
                  <a:lnTo>
                    <a:pt x="10690" y="240119"/>
                  </a:lnTo>
                  <a:lnTo>
                    <a:pt x="2425" y="256221"/>
                  </a:lnTo>
                  <a:lnTo>
                    <a:pt x="0" y="2665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1222"/>
            <p:cNvSpPr/>
            <p:nvPr>
              <p:custDataLst>
                <p:tags r:id="rId205"/>
              </p:custDataLst>
            </p:nvPr>
          </p:nvSpPr>
          <p:spPr>
            <a:xfrm>
              <a:off x="4810125" y="3238500"/>
              <a:ext cx="152401" cy="238126"/>
            </a:xfrm>
            <a:custGeom>
              <a:avLst/>
              <a:gdLst/>
              <a:ahLst/>
              <a:cxnLst/>
              <a:rect l="0" t="0" r="0" b="0"/>
              <a:pathLst>
                <a:path w="152401" h="238126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8642" y="1058"/>
                  </a:lnTo>
                  <a:lnTo>
                    <a:pt x="9408" y="8201"/>
                  </a:lnTo>
                  <a:lnTo>
                    <a:pt x="47646" y="55181"/>
                  </a:lnTo>
                  <a:lnTo>
                    <a:pt x="73026" y="98720"/>
                  </a:lnTo>
                  <a:lnTo>
                    <a:pt x="98425" y="141035"/>
                  </a:lnTo>
                  <a:lnTo>
                    <a:pt x="123825" y="187730"/>
                  </a:lnTo>
                  <a:lnTo>
                    <a:pt x="148167" y="215792"/>
                  </a:lnTo>
                  <a:lnTo>
                    <a:pt x="151842" y="226704"/>
                  </a:lnTo>
                  <a:lnTo>
                    <a:pt x="152400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1223"/>
            <p:cNvSpPr/>
            <p:nvPr>
              <p:custDataLst>
                <p:tags r:id="rId206"/>
              </p:custDataLst>
            </p:nvPr>
          </p:nvSpPr>
          <p:spPr>
            <a:xfrm>
              <a:off x="4419610" y="3505200"/>
              <a:ext cx="95241" cy="133313"/>
            </a:xfrm>
            <a:custGeom>
              <a:avLst/>
              <a:gdLst/>
              <a:ahLst/>
              <a:cxnLst/>
              <a:rect l="0" t="0" r="0" b="0"/>
              <a:pathLst>
                <a:path w="95241" h="133313">
                  <a:moveTo>
                    <a:pt x="9515" y="0"/>
                  </a:moveTo>
                  <a:lnTo>
                    <a:pt x="9515" y="0"/>
                  </a:lnTo>
                  <a:lnTo>
                    <a:pt x="9515" y="41679"/>
                  </a:lnTo>
                  <a:lnTo>
                    <a:pt x="8457" y="43661"/>
                  </a:lnTo>
                  <a:lnTo>
                    <a:pt x="6693" y="44982"/>
                  </a:lnTo>
                  <a:lnTo>
                    <a:pt x="4458" y="45863"/>
                  </a:lnTo>
                  <a:lnTo>
                    <a:pt x="2969" y="47509"/>
                  </a:lnTo>
                  <a:lnTo>
                    <a:pt x="1314" y="52159"/>
                  </a:lnTo>
                  <a:lnTo>
                    <a:pt x="0" y="80709"/>
                  </a:lnTo>
                  <a:lnTo>
                    <a:pt x="2817" y="86318"/>
                  </a:lnTo>
                  <a:lnTo>
                    <a:pt x="8192" y="93486"/>
                  </a:lnTo>
                  <a:lnTo>
                    <a:pt x="9399" y="103296"/>
                  </a:lnTo>
                  <a:lnTo>
                    <a:pt x="14538" y="109394"/>
                  </a:lnTo>
                  <a:lnTo>
                    <a:pt x="19861" y="112119"/>
                  </a:lnTo>
                  <a:lnTo>
                    <a:pt x="22762" y="112846"/>
                  </a:lnTo>
                  <a:lnTo>
                    <a:pt x="38162" y="121648"/>
                  </a:lnTo>
                  <a:lnTo>
                    <a:pt x="41313" y="122374"/>
                  </a:lnTo>
                  <a:lnTo>
                    <a:pt x="56947" y="132382"/>
                  </a:lnTo>
                  <a:lnTo>
                    <a:pt x="79481" y="133312"/>
                  </a:lnTo>
                  <a:lnTo>
                    <a:pt x="81559" y="132266"/>
                  </a:lnTo>
                  <a:lnTo>
                    <a:pt x="82945" y="130511"/>
                  </a:lnTo>
                  <a:lnTo>
                    <a:pt x="83868" y="128282"/>
                  </a:lnTo>
                  <a:lnTo>
                    <a:pt x="85543" y="126797"/>
                  </a:lnTo>
                  <a:lnTo>
                    <a:pt x="9524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1224"/>
            <p:cNvSpPr/>
            <p:nvPr>
              <p:custDataLst>
                <p:tags r:id="rId207"/>
              </p:custDataLst>
            </p:nvPr>
          </p:nvSpPr>
          <p:spPr>
            <a:xfrm>
              <a:off x="4495800" y="3438525"/>
              <a:ext cx="95251" cy="200026"/>
            </a:xfrm>
            <a:custGeom>
              <a:avLst/>
              <a:gdLst/>
              <a:ahLst/>
              <a:cxnLst/>
              <a:rect l="0" t="0" r="0" b="0"/>
              <a:pathLst>
                <a:path w="95251" h="200026">
                  <a:moveTo>
                    <a:pt x="0" y="200025"/>
                  </a:moveTo>
                  <a:lnTo>
                    <a:pt x="0" y="200025"/>
                  </a:lnTo>
                  <a:lnTo>
                    <a:pt x="0" y="194968"/>
                  </a:lnTo>
                  <a:lnTo>
                    <a:pt x="2822" y="189664"/>
                  </a:lnTo>
                  <a:lnTo>
                    <a:pt x="13257" y="172579"/>
                  </a:lnTo>
                  <a:lnTo>
                    <a:pt x="21109" y="145428"/>
                  </a:lnTo>
                  <a:lnTo>
                    <a:pt x="25256" y="136601"/>
                  </a:lnTo>
                  <a:lnTo>
                    <a:pt x="35920" y="95069"/>
                  </a:lnTo>
                  <a:lnTo>
                    <a:pt x="37972" y="55846"/>
                  </a:lnTo>
                  <a:lnTo>
                    <a:pt x="35221" y="48456"/>
                  </a:lnTo>
                  <a:lnTo>
                    <a:pt x="31529" y="41644"/>
                  </a:lnTo>
                  <a:lnTo>
                    <a:pt x="29158" y="28648"/>
                  </a:lnTo>
                  <a:lnTo>
                    <a:pt x="28690" y="20946"/>
                  </a:lnTo>
                  <a:lnTo>
                    <a:pt x="27593" y="20314"/>
                  </a:lnTo>
                  <a:lnTo>
                    <a:pt x="19167" y="19064"/>
                  </a:lnTo>
                  <a:lnTo>
                    <a:pt x="27262" y="10850"/>
                  </a:lnTo>
                  <a:lnTo>
                    <a:pt x="33243" y="9918"/>
                  </a:lnTo>
                  <a:lnTo>
                    <a:pt x="69861" y="9528"/>
                  </a:lnTo>
                  <a:lnTo>
                    <a:pt x="76205" y="6704"/>
                  </a:lnTo>
                  <a:lnTo>
                    <a:pt x="82552" y="2979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1225"/>
            <p:cNvSpPr/>
            <p:nvPr>
              <p:custDataLst>
                <p:tags r:id="rId208"/>
              </p:custDataLst>
            </p:nvPr>
          </p:nvSpPr>
          <p:spPr>
            <a:xfrm>
              <a:off x="4324506" y="3200414"/>
              <a:ext cx="218489" cy="314312"/>
            </a:xfrm>
            <a:custGeom>
              <a:avLst/>
              <a:gdLst/>
              <a:ahLst/>
              <a:cxnLst/>
              <a:rect l="0" t="0" r="0" b="0"/>
              <a:pathLst>
                <a:path w="218489" h="314312">
                  <a:moveTo>
                    <a:pt x="56994" y="219061"/>
                  </a:moveTo>
                  <a:lnTo>
                    <a:pt x="56994" y="219061"/>
                  </a:lnTo>
                  <a:lnTo>
                    <a:pt x="65195" y="210860"/>
                  </a:lnTo>
                  <a:lnTo>
                    <a:pt x="66127" y="204872"/>
                  </a:lnTo>
                  <a:lnTo>
                    <a:pt x="67315" y="203252"/>
                  </a:lnTo>
                  <a:lnTo>
                    <a:pt x="74686" y="200437"/>
                  </a:lnTo>
                  <a:lnTo>
                    <a:pt x="75440" y="197378"/>
                  </a:lnTo>
                  <a:lnTo>
                    <a:pt x="75925" y="191848"/>
                  </a:lnTo>
                  <a:lnTo>
                    <a:pt x="74906" y="191394"/>
                  </a:lnTo>
                  <a:lnTo>
                    <a:pt x="70952" y="190889"/>
                  </a:lnTo>
                  <a:lnTo>
                    <a:pt x="69474" y="189697"/>
                  </a:lnTo>
                  <a:lnTo>
                    <a:pt x="67832" y="185549"/>
                  </a:lnTo>
                  <a:lnTo>
                    <a:pt x="66336" y="184020"/>
                  </a:lnTo>
                  <a:lnTo>
                    <a:pt x="58434" y="181364"/>
                  </a:lnTo>
                  <a:lnTo>
                    <a:pt x="33605" y="196777"/>
                  </a:lnTo>
                  <a:lnTo>
                    <a:pt x="26138" y="198573"/>
                  </a:lnTo>
                  <a:lnTo>
                    <a:pt x="23723" y="200111"/>
                  </a:lnTo>
                  <a:lnTo>
                    <a:pt x="22114" y="202194"/>
                  </a:lnTo>
                  <a:lnTo>
                    <a:pt x="14474" y="218199"/>
                  </a:lnTo>
                  <a:lnTo>
                    <a:pt x="11713" y="221661"/>
                  </a:lnTo>
                  <a:lnTo>
                    <a:pt x="3831" y="227593"/>
                  </a:lnTo>
                  <a:lnTo>
                    <a:pt x="1616" y="232730"/>
                  </a:lnTo>
                  <a:lnTo>
                    <a:pt x="0" y="250896"/>
                  </a:lnTo>
                  <a:lnTo>
                    <a:pt x="2736" y="257199"/>
                  </a:lnTo>
                  <a:lnTo>
                    <a:pt x="8059" y="264812"/>
                  </a:lnTo>
                  <a:lnTo>
                    <a:pt x="11609" y="265853"/>
                  </a:lnTo>
                  <a:lnTo>
                    <a:pt x="31725" y="266637"/>
                  </a:lnTo>
                  <a:lnTo>
                    <a:pt x="38003" y="263842"/>
                  </a:lnTo>
                  <a:lnTo>
                    <a:pt x="50655" y="253424"/>
                  </a:lnTo>
                  <a:lnTo>
                    <a:pt x="54177" y="247386"/>
                  </a:lnTo>
                  <a:lnTo>
                    <a:pt x="55115" y="244294"/>
                  </a:lnTo>
                  <a:lnTo>
                    <a:pt x="61803" y="238037"/>
                  </a:lnTo>
                  <a:lnTo>
                    <a:pt x="73231" y="230453"/>
                  </a:lnTo>
                  <a:lnTo>
                    <a:pt x="74169" y="228772"/>
                  </a:lnTo>
                  <a:lnTo>
                    <a:pt x="76547" y="221350"/>
                  </a:lnTo>
                  <a:lnTo>
                    <a:pt x="82425" y="212449"/>
                  </a:lnTo>
                  <a:lnTo>
                    <a:pt x="84172" y="206245"/>
                  </a:lnTo>
                  <a:lnTo>
                    <a:pt x="83579" y="203108"/>
                  </a:lnTo>
                  <a:lnTo>
                    <a:pt x="76845" y="190675"/>
                  </a:lnTo>
                  <a:lnTo>
                    <a:pt x="76047" y="163666"/>
                  </a:lnTo>
                  <a:lnTo>
                    <a:pt x="82591" y="154653"/>
                  </a:lnTo>
                  <a:lnTo>
                    <a:pt x="85745" y="145767"/>
                  </a:lnTo>
                  <a:lnTo>
                    <a:pt x="90233" y="139566"/>
                  </a:lnTo>
                  <a:lnTo>
                    <a:pt x="95756" y="136105"/>
                  </a:lnTo>
                  <a:lnTo>
                    <a:pt x="98710" y="135182"/>
                  </a:lnTo>
                  <a:lnTo>
                    <a:pt x="104815" y="128512"/>
                  </a:lnTo>
                  <a:lnTo>
                    <a:pt x="139546" y="82395"/>
                  </a:lnTo>
                  <a:lnTo>
                    <a:pt x="150128" y="70735"/>
                  </a:lnTo>
                  <a:lnTo>
                    <a:pt x="173145" y="54080"/>
                  </a:lnTo>
                  <a:lnTo>
                    <a:pt x="206036" y="11881"/>
                  </a:lnTo>
                  <a:lnTo>
                    <a:pt x="207902" y="5978"/>
                  </a:lnTo>
                  <a:lnTo>
                    <a:pt x="209458" y="3981"/>
                  </a:lnTo>
                  <a:lnTo>
                    <a:pt x="218488" y="142"/>
                  </a:lnTo>
                  <a:lnTo>
                    <a:pt x="210680" y="0"/>
                  </a:lnTo>
                  <a:lnTo>
                    <a:pt x="204718" y="5046"/>
                  </a:lnTo>
                  <a:lnTo>
                    <a:pt x="202024" y="13171"/>
                  </a:lnTo>
                  <a:lnTo>
                    <a:pt x="199769" y="22779"/>
                  </a:lnTo>
                  <a:lnTo>
                    <a:pt x="177516" y="63941"/>
                  </a:lnTo>
                  <a:lnTo>
                    <a:pt x="161752" y="105657"/>
                  </a:lnTo>
                  <a:lnTo>
                    <a:pt x="145892" y="152504"/>
                  </a:lnTo>
                  <a:lnTo>
                    <a:pt x="130019" y="200027"/>
                  </a:lnTo>
                  <a:lnTo>
                    <a:pt x="118377" y="244660"/>
                  </a:lnTo>
                  <a:lnTo>
                    <a:pt x="114980" y="285148"/>
                  </a:lnTo>
                  <a:lnTo>
                    <a:pt x="114144" y="3143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3" name="SMARTInkShape-Group264"/>
          <p:cNvGrpSpPr/>
          <p:nvPr/>
        </p:nvGrpSpPr>
        <p:grpSpPr>
          <a:xfrm>
            <a:off x="2087503" y="3966548"/>
            <a:ext cx="405700" cy="414491"/>
            <a:chOff x="2087503" y="3966548"/>
            <a:chExt cx="405700" cy="414491"/>
          </a:xfrm>
        </p:grpSpPr>
        <p:sp>
          <p:nvSpPr>
            <p:cNvPr id="131" name="SMARTInkShape-1226"/>
            <p:cNvSpPr/>
            <p:nvPr>
              <p:custDataLst>
                <p:tags r:id="rId202"/>
              </p:custDataLst>
            </p:nvPr>
          </p:nvSpPr>
          <p:spPr>
            <a:xfrm>
              <a:off x="2087503" y="3966548"/>
              <a:ext cx="405700" cy="414491"/>
            </a:xfrm>
            <a:custGeom>
              <a:avLst/>
              <a:gdLst/>
              <a:ahLst/>
              <a:cxnLst/>
              <a:rect l="0" t="0" r="0" b="0"/>
              <a:pathLst>
                <a:path w="405700" h="414491">
                  <a:moveTo>
                    <a:pt x="246122" y="119677"/>
                  </a:moveTo>
                  <a:lnTo>
                    <a:pt x="246122" y="119677"/>
                  </a:lnTo>
                  <a:lnTo>
                    <a:pt x="246122" y="73413"/>
                  </a:lnTo>
                  <a:lnTo>
                    <a:pt x="246122" y="60696"/>
                  </a:lnTo>
                  <a:lnTo>
                    <a:pt x="243300" y="53599"/>
                  </a:lnTo>
                  <a:lnTo>
                    <a:pt x="229646" y="34005"/>
                  </a:lnTo>
                  <a:lnTo>
                    <a:pt x="227158" y="27625"/>
                  </a:lnTo>
                  <a:lnTo>
                    <a:pt x="222524" y="21262"/>
                  </a:lnTo>
                  <a:lnTo>
                    <a:pt x="201582" y="7259"/>
                  </a:lnTo>
                  <a:lnTo>
                    <a:pt x="184956" y="4691"/>
                  </a:lnTo>
                  <a:lnTo>
                    <a:pt x="177309" y="486"/>
                  </a:lnTo>
                  <a:lnTo>
                    <a:pt x="172730" y="0"/>
                  </a:lnTo>
                  <a:lnTo>
                    <a:pt x="125334" y="10162"/>
                  </a:lnTo>
                  <a:lnTo>
                    <a:pt x="83603" y="36837"/>
                  </a:lnTo>
                  <a:lnTo>
                    <a:pt x="48867" y="72306"/>
                  </a:lnTo>
                  <a:lnTo>
                    <a:pt x="19751" y="112997"/>
                  </a:lnTo>
                  <a:lnTo>
                    <a:pt x="13221" y="130466"/>
                  </a:lnTo>
                  <a:lnTo>
                    <a:pt x="3629" y="176994"/>
                  </a:lnTo>
                  <a:lnTo>
                    <a:pt x="0" y="205451"/>
                  </a:lnTo>
                  <a:lnTo>
                    <a:pt x="6212" y="253034"/>
                  </a:lnTo>
                  <a:lnTo>
                    <a:pt x="12701" y="291129"/>
                  </a:lnTo>
                  <a:lnTo>
                    <a:pt x="34787" y="331213"/>
                  </a:lnTo>
                  <a:lnTo>
                    <a:pt x="48390" y="355568"/>
                  </a:lnTo>
                  <a:lnTo>
                    <a:pt x="65827" y="373368"/>
                  </a:lnTo>
                  <a:lnTo>
                    <a:pt x="106129" y="403135"/>
                  </a:lnTo>
                  <a:lnTo>
                    <a:pt x="129854" y="411450"/>
                  </a:lnTo>
                  <a:lnTo>
                    <a:pt x="170917" y="414490"/>
                  </a:lnTo>
                  <a:lnTo>
                    <a:pt x="208219" y="412039"/>
                  </a:lnTo>
                  <a:lnTo>
                    <a:pt x="250185" y="397635"/>
                  </a:lnTo>
                  <a:lnTo>
                    <a:pt x="289532" y="375940"/>
                  </a:lnTo>
                  <a:lnTo>
                    <a:pt x="331488" y="337378"/>
                  </a:lnTo>
                  <a:lnTo>
                    <a:pt x="366306" y="290946"/>
                  </a:lnTo>
                  <a:lnTo>
                    <a:pt x="388099" y="243478"/>
                  </a:lnTo>
                  <a:lnTo>
                    <a:pt x="403696" y="195874"/>
                  </a:lnTo>
                  <a:lnTo>
                    <a:pt x="405699" y="167301"/>
                  </a:lnTo>
                  <a:lnTo>
                    <a:pt x="397431" y="132024"/>
                  </a:lnTo>
                  <a:lnTo>
                    <a:pt x="388674" y="113810"/>
                  </a:lnTo>
                  <a:lnTo>
                    <a:pt x="371177" y="93118"/>
                  </a:lnTo>
                  <a:lnTo>
                    <a:pt x="353496" y="79940"/>
                  </a:lnTo>
                  <a:lnTo>
                    <a:pt x="307720" y="59487"/>
                  </a:lnTo>
                  <a:lnTo>
                    <a:pt x="267326" y="53856"/>
                  </a:lnTo>
                  <a:lnTo>
                    <a:pt x="253429" y="52323"/>
                  </a:lnTo>
                  <a:lnTo>
                    <a:pt x="233706" y="47627"/>
                  </a:lnTo>
                  <a:lnTo>
                    <a:pt x="198497" y="530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1227"/>
            <p:cNvSpPr/>
            <p:nvPr>
              <p:custDataLst>
                <p:tags r:id="rId203"/>
              </p:custDataLst>
            </p:nvPr>
          </p:nvSpPr>
          <p:spPr>
            <a:xfrm>
              <a:off x="2209800" y="4124720"/>
              <a:ext cx="119418" cy="199592"/>
            </a:xfrm>
            <a:custGeom>
              <a:avLst/>
              <a:gdLst/>
              <a:ahLst/>
              <a:cxnLst/>
              <a:rect l="0" t="0" r="0" b="0"/>
              <a:pathLst>
                <a:path w="119418" h="199592">
                  <a:moveTo>
                    <a:pt x="0" y="47230"/>
                  </a:moveTo>
                  <a:lnTo>
                    <a:pt x="0" y="47230"/>
                  </a:lnTo>
                  <a:lnTo>
                    <a:pt x="0" y="20014"/>
                  </a:lnTo>
                  <a:lnTo>
                    <a:pt x="1058" y="19561"/>
                  </a:lnTo>
                  <a:lnTo>
                    <a:pt x="5056" y="19058"/>
                  </a:lnTo>
                  <a:lnTo>
                    <a:pt x="6546" y="17865"/>
                  </a:lnTo>
                  <a:lnTo>
                    <a:pt x="8201" y="13718"/>
                  </a:lnTo>
                  <a:lnTo>
                    <a:pt x="9701" y="12188"/>
                  </a:lnTo>
                  <a:lnTo>
                    <a:pt x="14189" y="10489"/>
                  </a:lnTo>
                  <a:lnTo>
                    <a:pt x="35012" y="8151"/>
                  </a:lnTo>
                  <a:lnTo>
                    <a:pt x="45534" y="2607"/>
                  </a:lnTo>
                  <a:lnTo>
                    <a:pt x="68529" y="0"/>
                  </a:lnTo>
                  <a:lnTo>
                    <a:pt x="71086" y="927"/>
                  </a:lnTo>
                  <a:lnTo>
                    <a:pt x="72791" y="2603"/>
                  </a:lnTo>
                  <a:lnTo>
                    <a:pt x="73927" y="4779"/>
                  </a:lnTo>
                  <a:lnTo>
                    <a:pt x="75743" y="6229"/>
                  </a:lnTo>
                  <a:lnTo>
                    <a:pt x="86262" y="11379"/>
                  </a:lnTo>
                  <a:lnTo>
                    <a:pt x="93474" y="17217"/>
                  </a:lnTo>
                  <a:lnTo>
                    <a:pt x="94461" y="20838"/>
                  </a:lnTo>
                  <a:lnTo>
                    <a:pt x="95204" y="41008"/>
                  </a:lnTo>
                  <a:lnTo>
                    <a:pt x="94161" y="43082"/>
                  </a:lnTo>
                  <a:lnTo>
                    <a:pt x="92407" y="44465"/>
                  </a:lnTo>
                  <a:lnTo>
                    <a:pt x="87637" y="47059"/>
                  </a:lnTo>
                  <a:lnTo>
                    <a:pt x="81989" y="51740"/>
                  </a:lnTo>
                  <a:lnTo>
                    <a:pt x="78773" y="57348"/>
                  </a:lnTo>
                  <a:lnTo>
                    <a:pt x="76285" y="63369"/>
                  </a:lnTo>
                  <a:lnTo>
                    <a:pt x="71652" y="69572"/>
                  </a:lnTo>
                  <a:lnTo>
                    <a:pt x="66065" y="73035"/>
                  </a:lnTo>
                  <a:lnTo>
                    <a:pt x="58911" y="75258"/>
                  </a:lnTo>
                  <a:lnTo>
                    <a:pt x="47663" y="85294"/>
                  </a:lnTo>
                  <a:lnTo>
                    <a:pt x="47629" y="93528"/>
                  </a:lnTo>
                  <a:lnTo>
                    <a:pt x="48686" y="93970"/>
                  </a:lnTo>
                  <a:lnTo>
                    <a:pt x="64959" y="94821"/>
                  </a:lnTo>
                  <a:lnTo>
                    <a:pt x="73940" y="101394"/>
                  </a:lnTo>
                  <a:lnTo>
                    <a:pt x="82821" y="104554"/>
                  </a:lnTo>
                  <a:lnTo>
                    <a:pt x="92155" y="110664"/>
                  </a:lnTo>
                  <a:lnTo>
                    <a:pt x="101624" y="114003"/>
                  </a:lnTo>
                  <a:lnTo>
                    <a:pt x="107961" y="118535"/>
                  </a:lnTo>
                  <a:lnTo>
                    <a:pt x="111483" y="124077"/>
                  </a:lnTo>
                  <a:lnTo>
                    <a:pt x="114106" y="130068"/>
                  </a:lnTo>
                  <a:lnTo>
                    <a:pt x="118800" y="136258"/>
                  </a:lnTo>
                  <a:lnTo>
                    <a:pt x="119417" y="139390"/>
                  </a:lnTo>
                  <a:lnTo>
                    <a:pt x="118769" y="142537"/>
                  </a:lnTo>
                  <a:lnTo>
                    <a:pt x="115183" y="150135"/>
                  </a:lnTo>
                  <a:lnTo>
                    <a:pt x="82508" y="183789"/>
                  </a:lnTo>
                  <a:lnTo>
                    <a:pt x="76181" y="187298"/>
                  </a:lnTo>
                  <a:lnTo>
                    <a:pt x="35866" y="198968"/>
                  </a:lnTo>
                  <a:lnTo>
                    <a:pt x="6777" y="199591"/>
                  </a:lnTo>
                  <a:lnTo>
                    <a:pt x="4518" y="198546"/>
                  </a:lnTo>
                  <a:lnTo>
                    <a:pt x="3012" y="196790"/>
                  </a:lnTo>
                  <a:lnTo>
                    <a:pt x="0" y="1901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" name="SMARTInkShape-Group265"/>
          <p:cNvGrpSpPr/>
          <p:nvPr/>
        </p:nvGrpSpPr>
        <p:grpSpPr>
          <a:xfrm>
            <a:off x="2905125" y="3857638"/>
            <a:ext cx="1323845" cy="703503"/>
            <a:chOff x="2905125" y="3857638"/>
            <a:chExt cx="1323845" cy="703503"/>
          </a:xfrm>
        </p:grpSpPr>
        <p:sp>
          <p:nvSpPr>
            <p:cNvPr id="134" name="SMARTInkShape-1228"/>
            <p:cNvSpPr/>
            <p:nvPr>
              <p:custDataLst>
                <p:tags r:id="rId194"/>
              </p:custDataLst>
            </p:nvPr>
          </p:nvSpPr>
          <p:spPr>
            <a:xfrm>
              <a:off x="4076700" y="3962410"/>
              <a:ext cx="152270" cy="598731"/>
            </a:xfrm>
            <a:custGeom>
              <a:avLst/>
              <a:gdLst/>
              <a:ahLst/>
              <a:cxnLst/>
              <a:rect l="0" t="0" r="0" b="0"/>
              <a:pathLst>
                <a:path w="152270" h="598731">
                  <a:moveTo>
                    <a:pt x="0" y="28565"/>
                  </a:moveTo>
                  <a:lnTo>
                    <a:pt x="0" y="28565"/>
                  </a:lnTo>
                  <a:lnTo>
                    <a:pt x="0" y="19074"/>
                  </a:lnTo>
                  <a:lnTo>
                    <a:pt x="5057" y="13993"/>
                  </a:lnTo>
                  <a:lnTo>
                    <a:pt x="10361" y="11506"/>
                  </a:lnTo>
                  <a:lnTo>
                    <a:pt x="50529" y="9525"/>
                  </a:lnTo>
                  <a:lnTo>
                    <a:pt x="69993" y="8458"/>
                  </a:lnTo>
                  <a:lnTo>
                    <a:pt x="87948" y="1976"/>
                  </a:lnTo>
                  <a:lnTo>
                    <a:pt x="133294" y="6"/>
                  </a:lnTo>
                  <a:lnTo>
                    <a:pt x="136487" y="0"/>
                  </a:lnTo>
                  <a:lnTo>
                    <a:pt x="138617" y="1055"/>
                  </a:lnTo>
                  <a:lnTo>
                    <a:pt x="140036" y="2817"/>
                  </a:lnTo>
                  <a:lnTo>
                    <a:pt x="140982" y="5050"/>
                  </a:lnTo>
                  <a:lnTo>
                    <a:pt x="142672" y="6538"/>
                  </a:lnTo>
                  <a:lnTo>
                    <a:pt x="147371" y="8192"/>
                  </a:lnTo>
                  <a:lnTo>
                    <a:pt x="149047" y="9691"/>
                  </a:lnTo>
                  <a:lnTo>
                    <a:pt x="151959" y="17600"/>
                  </a:lnTo>
                  <a:lnTo>
                    <a:pt x="152269" y="28726"/>
                  </a:lnTo>
                  <a:lnTo>
                    <a:pt x="149520" y="36751"/>
                  </a:lnTo>
                  <a:lnTo>
                    <a:pt x="147305" y="40372"/>
                  </a:lnTo>
                  <a:lnTo>
                    <a:pt x="135509" y="85928"/>
                  </a:lnTo>
                  <a:lnTo>
                    <a:pt x="130717" y="126656"/>
                  </a:lnTo>
                  <a:lnTo>
                    <a:pt x="118186" y="170756"/>
                  </a:lnTo>
                  <a:lnTo>
                    <a:pt x="114812" y="210913"/>
                  </a:lnTo>
                  <a:lnTo>
                    <a:pt x="113343" y="248969"/>
                  </a:lnTo>
                  <a:lnTo>
                    <a:pt x="106781" y="293333"/>
                  </a:lnTo>
                  <a:lnTo>
                    <a:pt x="105171" y="332983"/>
                  </a:lnTo>
                  <a:lnTo>
                    <a:pt x="104827" y="378117"/>
                  </a:lnTo>
                  <a:lnTo>
                    <a:pt x="105840" y="419966"/>
                  </a:lnTo>
                  <a:lnTo>
                    <a:pt x="112977" y="461774"/>
                  </a:lnTo>
                  <a:lnTo>
                    <a:pt x="115281" y="506828"/>
                  </a:lnTo>
                  <a:lnTo>
                    <a:pt x="121824" y="525830"/>
                  </a:lnTo>
                  <a:lnTo>
                    <a:pt x="124620" y="548269"/>
                  </a:lnTo>
                  <a:lnTo>
                    <a:pt x="131992" y="559952"/>
                  </a:lnTo>
                  <a:lnTo>
                    <a:pt x="132948" y="566425"/>
                  </a:lnTo>
                  <a:lnTo>
                    <a:pt x="132023" y="568113"/>
                  </a:lnTo>
                  <a:lnTo>
                    <a:pt x="130349" y="569239"/>
                  </a:lnTo>
                  <a:lnTo>
                    <a:pt x="128174" y="569989"/>
                  </a:lnTo>
                  <a:lnTo>
                    <a:pt x="126724" y="571548"/>
                  </a:lnTo>
                  <a:lnTo>
                    <a:pt x="125114" y="576102"/>
                  </a:lnTo>
                  <a:lnTo>
                    <a:pt x="123625" y="577740"/>
                  </a:lnTo>
                  <a:lnTo>
                    <a:pt x="119150" y="579559"/>
                  </a:lnTo>
                  <a:lnTo>
                    <a:pt x="117534" y="581103"/>
                  </a:lnTo>
                  <a:lnTo>
                    <a:pt x="115738" y="585640"/>
                  </a:lnTo>
                  <a:lnTo>
                    <a:pt x="114200" y="587274"/>
                  </a:lnTo>
                  <a:lnTo>
                    <a:pt x="109670" y="589089"/>
                  </a:lnTo>
                  <a:lnTo>
                    <a:pt x="64813" y="598730"/>
                  </a:lnTo>
                  <a:lnTo>
                    <a:pt x="61200" y="598116"/>
                  </a:lnTo>
                  <a:lnTo>
                    <a:pt x="44976" y="592350"/>
                  </a:lnTo>
                  <a:lnTo>
                    <a:pt x="34805" y="590287"/>
                  </a:lnTo>
                  <a:lnTo>
                    <a:pt x="23130" y="583174"/>
                  </a:lnTo>
                  <a:lnTo>
                    <a:pt x="9525" y="5714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1229"/>
            <p:cNvSpPr/>
            <p:nvPr>
              <p:custDataLst>
                <p:tags r:id="rId195"/>
              </p:custDataLst>
            </p:nvPr>
          </p:nvSpPr>
          <p:spPr>
            <a:xfrm>
              <a:off x="3914775" y="3857638"/>
              <a:ext cx="38098" cy="47599"/>
            </a:xfrm>
            <a:custGeom>
              <a:avLst/>
              <a:gdLst/>
              <a:ahLst/>
              <a:cxnLst/>
              <a:rect l="0" t="0" r="0" b="0"/>
              <a:pathLst>
                <a:path w="38098" h="47599">
                  <a:moveTo>
                    <a:pt x="28575" y="19037"/>
                  </a:moveTo>
                  <a:lnTo>
                    <a:pt x="28575" y="19037"/>
                  </a:lnTo>
                  <a:lnTo>
                    <a:pt x="23518" y="19037"/>
                  </a:lnTo>
                  <a:lnTo>
                    <a:pt x="22029" y="17979"/>
                  </a:lnTo>
                  <a:lnTo>
                    <a:pt x="21036" y="16215"/>
                  </a:lnTo>
                  <a:lnTo>
                    <a:pt x="20374" y="13980"/>
                  </a:lnTo>
                  <a:lnTo>
                    <a:pt x="9651" y="138"/>
                  </a:lnTo>
                  <a:lnTo>
                    <a:pt x="1335" y="0"/>
                  </a:lnTo>
                  <a:lnTo>
                    <a:pt x="890" y="1054"/>
                  </a:lnTo>
                  <a:lnTo>
                    <a:pt x="3" y="26811"/>
                  </a:lnTo>
                  <a:lnTo>
                    <a:pt x="6546" y="35820"/>
                  </a:lnTo>
                  <a:lnTo>
                    <a:pt x="9133" y="45850"/>
                  </a:lnTo>
                  <a:lnTo>
                    <a:pt x="10322" y="46437"/>
                  </a:lnTo>
                  <a:lnTo>
                    <a:pt x="27131" y="47598"/>
                  </a:lnTo>
                  <a:lnTo>
                    <a:pt x="36649" y="39410"/>
                  </a:lnTo>
                  <a:lnTo>
                    <a:pt x="37670" y="33423"/>
                  </a:lnTo>
                  <a:lnTo>
                    <a:pt x="38097" y="10058"/>
                  </a:lnTo>
                  <a:lnTo>
                    <a:pt x="29899" y="1359"/>
                  </a:lnTo>
                  <a:lnTo>
                    <a:pt x="23911" y="394"/>
                  </a:lnTo>
                  <a:lnTo>
                    <a:pt x="18388" y="2990"/>
                  </a:lnTo>
                  <a:lnTo>
                    <a:pt x="0" y="190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1230"/>
            <p:cNvSpPr/>
            <p:nvPr>
              <p:custDataLst>
                <p:tags r:id="rId196"/>
              </p:custDataLst>
            </p:nvPr>
          </p:nvSpPr>
          <p:spPr>
            <a:xfrm>
              <a:off x="3924300" y="3971925"/>
              <a:ext cx="1" cy="95251"/>
            </a:xfrm>
            <a:custGeom>
              <a:avLst/>
              <a:gdLst/>
              <a:ahLst/>
              <a:cxnLst/>
              <a:rect l="0" t="0" r="0" b="0"/>
              <a:pathLst>
                <a:path w="1" h="95251">
                  <a:moveTo>
                    <a:pt x="0" y="0"/>
                  </a:moveTo>
                  <a:lnTo>
                    <a:pt x="0" y="0"/>
                  </a:lnTo>
                  <a:lnTo>
                    <a:pt x="0" y="44476"/>
                  </a:lnTo>
                  <a:lnTo>
                    <a:pt x="0" y="91899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1231"/>
            <p:cNvSpPr/>
            <p:nvPr>
              <p:custDataLst>
                <p:tags r:id="rId197"/>
              </p:custDataLst>
            </p:nvPr>
          </p:nvSpPr>
          <p:spPr>
            <a:xfrm>
              <a:off x="3609975" y="4095788"/>
              <a:ext cx="190501" cy="342863"/>
            </a:xfrm>
            <a:custGeom>
              <a:avLst/>
              <a:gdLst/>
              <a:ahLst/>
              <a:cxnLst/>
              <a:rect l="0" t="0" r="0" b="0"/>
              <a:pathLst>
                <a:path w="190501" h="342863">
                  <a:moveTo>
                    <a:pt x="190500" y="19012"/>
                  </a:moveTo>
                  <a:lnTo>
                    <a:pt x="190500" y="19012"/>
                  </a:lnTo>
                  <a:lnTo>
                    <a:pt x="190500" y="13956"/>
                  </a:lnTo>
                  <a:lnTo>
                    <a:pt x="189442" y="12466"/>
                  </a:lnTo>
                  <a:lnTo>
                    <a:pt x="187678" y="11473"/>
                  </a:lnTo>
                  <a:lnTo>
                    <a:pt x="185443" y="10811"/>
                  </a:lnTo>
                  <a:lnTo>
                    <a:pt x="183954" y="9311"/>
                  </a:lnTo>
                  <a:lnTo>
                    <a:pt x="181092" y="389"/>
                  </a:lnTo>
                  <a:lnTo>
                    <a:pt x="172784" y="0"/>
                  </a:lnTo>
                  <a:lnTo>
                    <a:pt x="158310" y="13222"/>
                  </a:lnTo>
                  <a:lnTo>
                    <a:pt x="155027" y="19261"/>
                  </a:lnTo>
                  <a:lnTo>
                    <a:pt x="152509" y="25472"/>
                  </a:lnTo>
                  <a:lnTo>
                    <a:pt x="126920" y="70187"/>
                  </a:lnTo>
                  <a:lnTo>
                    <a:pt x="107943" y="115549"/>
                  </a:lnTo>
                  <a:lnTo>
                    <a:pt x="92074" y="162056"/>
                  </a:lnTo>
                  <a:lnTo>
                    <a:pt x="68661" y="209534"/>
                  </a:lnTo>
                  <a:lnTo>
                    <a:pt x="50004" y="250594"/>
                  </a:lnTo>
                  <a:lnTo>
                    <a:pt x="23131" y="296361"/>
                  </a:lnTo>
                  <a:lnTo>
                    <a:pt x="14027" y="309564"/>
                  </a:lnTo>
                  <a:lnTo>
                    <a:pt x="0" y="3428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1232"/>
            <p:cNvSpPr/>
            <p:nvPr>
              <p:custDataLst>
                <p:tags r:id="rId198"/>
              </p:custDataLst>
            </p:nvPr>
          </p:nvSpPr>
          <p:spPr>
            <a:xfrm>
              <a:off x="3590925" y="4105275"/>
              <a:ext cx="209548" cy="290841"/>
            </a:xfrm>
            <a:custGeom>
              <a:avLst/>
              <a:gdLst/>
              <a:ahLst/>
              <a:cxnLst/>
              <a:rect l="0" t="0" r="0" b="0"/>
              <a:pathLst>
                <a:path w="209548" h="290841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10361" y="2822"/>
                  </a:lnTo>
                  <a:lnTo>
                    <a:pt x="22390" y="13257"/>
                  </a:lnTo>
                  <a:lnTo>
                    <a:pt x="25826" y="19298"/>
                  </a:lnTo>
                  <a:lnTo>
                    <a:pt x="26743" y="22390"/>
                  </a:lnTo>
                  <a:lnTo>
                    <a:pt x="33405" y="28648"/>
                  </a:lnTo>
                  <a:lnTo>
                    <a:pt x="42363" y="36016"/>
                  </a:lnTo>
                  <a:lnTo>
                    <a:pt x="74029" y="80369"/>
                  </a:lnTo>
                  <a:lnTo>
                    <a:pt x="111722" y="123884"/>
                  </a:lnTo>
                  <a:lnTo>
                    <a:pt x="149632" y="168278"/>
                  </a:lnTo>
                  <a:lnTo>
                    <a:pt x="178510" y="212725"/>
                  </a:lnTo>
                  <a:lnTo>
                    <a:pt x="195148" y="235303"/>
                  </a:lnTo>
                  <a:lnTo>
                    <a:pt x="207940" y="268386"/>
                  </a:lnTo>
                  <a:lnTo>
                    <a:pt x="209522" y="290840"/>
                  </a:lnTo>
                  <a:lnTo>
                    <a:pt x="209547" y="286629"/>
                  </a:lnTo>
                  <a:lnTo>
                    <a:pt x="200025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1233"/>
            <p:cNvSpPr/>
            <p:nvPr>
              <p:custDataLst>
                <p:tags r:id="rId199"/>
              </p:custDataLst>
            </p:nvPr>
          </p:nvSpPr>
          <p:spPr>
            <a:xfrm>
              <a:off x="3248036" y="3966463"/>
              <a:ext cx="228197" cy="491235"/>
            </a:xfrm>
            <a:custGeom>
              <a:avLst/>
              <a:gdLst/>
              <a:ahLst/>
              <a:cxnLst/>
              <a:rect l="0" t="0" r="0" b="0"/>
              <a:pathLst>
                <a:path w="228197" h="491235">
                  <a:moveTo>
                    <a:pt x="219064" y="34037"/>
                  </a:moveTo>
                  <a:lnTo>
                    <a:pt x="219064" y="34037"/>
                  </a:lnTo>
                  <a:lnTo>
                    <a:pt x="227265" y="25836"/>
                  </a:lnTo>
                  <a:lnTo>
                    <a:pt x="228196" y="19848"/>
                  </a:lnTo>
                  <a:lnTo>
                    <a:pt x="227269" y="18228"/>
                  </a:lnTo>
                  <a:lnTo>
                    <a:pt x="225592" y="17148"/>
                  </a:lnTo>
                  <a:lnTo>
                    <a:pt x="223416" y="16427"/>
                  </a:lnTo>
                  <a:lnTo>
                    <a:pt x="221966" y="14889"/>
                  </a:lnTo>
                  <a:lnTo>
                    <a:pt x="220353" y="10357"/>
                  </a:lnTo>
                  <a:lnTo>
                    <a:pt x="218866" y="8725"/>
                  </a:lnTo>
                  <a:lnTo>
                    <a:pt x="210977" y="5892"/>
                  </a:lnTo>
                  <a:lnTo>
                    <a:pt x="195673" y="4488"/>
                  </a:lnTo>
                  <a:lnTo>
                    <a:pt x="188207" y="443"/>
                  </a:lnTo>
                  <a:lnTo>
                    <a:pt x="184734" y="0"/>
                  </a:lnTo>
                  <a:lnTo>
                    <a:pt x="140640" y="8161"/>
                  </a:lnTo>
                  <a:lnTo>
                    <a:pt x="97415" y="25171"/>
                  </a:lnTo>
                  <a:lnTo>
                    <a:pt x="89856" y="32213"/>
                  </a:lnTo>
                  <a:lnTo>
                    <a:pt x="57156" y="74790"/>
                  </a:lnTo>
                  <a:lnTo>
                    <a:pt x="40913" y="100109"/>
                  </a:lnTo>
                  <a:lnTo>
                    <a:pt x="38647" y="113293"/>
                  </a:lnTo>
                  <a:lnTo>
                    <a:pt x="38103" y="156173"/>
                  </a:lnTo>
                  <a:lnTo>
                    <a:pt x="38089" y="203675"/>
                  </a:lnTo>
                  <a:lnTo>
                    <a:pt x="38089" y="245588"/>
                  </a:lnTo>
                  <a:lnTo>
                    <a:pt x="38089" y="292712"/>
                  </a:lnTo>
                  <a:lnTo>
                    <a:pt x="29888" y="335236"/>
                  </a:lnTo>
                  <a:lnTo>
                    <a:pt x="20479" y="378781"/>
                  </a:lnTo>
                  <a:lnTo>
                    <a:pt x="7336" y="426372"/>
                  </a:lnTo>
                  <a:lnTo>
                    <a:pt x="1440" y="445263"/>
                  </a:lnTo>
                  <a:lnTo>
                    <a:pt x="0" y="486083"/>
                  </a:lnTo>
                  <a:lnTo>
                    <a:pt x="1055" y="487801"/>
                  </a:lnTo>
                  <a:lnTo>
                    <a:pt x="2816" y="488946"/>
                  </a:lnTo>
                  <a:lnTo>
                    <a:pt x="10352" y="490558"/>
                  </a:lnTo>
                  <a:lnTo>
                    <a:pt x="49586" y="491234"/>
                  </a:lnTo>
                  <a:lnTo>
                    <a:pt x="56604" y="488414"/>
                  </a:lnTo>
                  <a:lnTo>
                    <a:pt x="59957" y="486180"/>
                  </a:lnTo>
                  <a:lnTo>
                    <a:pt x="74789" y="483036"/>
                  </a:lnTo>
                  <a:lnTo>
                    <a:pt x="92219" y="480915"/>
                  </a:lnTo>
                  <a:lnTo>
                    <a:pt x="107867" y="474185"/>
                  </a:lnTo>
                  <a:lnTo>
                    <a:pt x="123814" y="4626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1234"/>
            <p:cNvSpPr/>
            <p:nvPr>
              <p:custDataLst>
                <p:tags r:id="rId200"/>
              </p:custDataLst>
            </p:nvPr>
          </p:nvSpPr>
          <p:spPr>
            <a:xfrm>
              <a:off x="2924175" y="4248150"/>
              <a:ext cx="142876" cy="47626"/>
            </a:xfrm>
            <a:custGeom>
              <a:avLst/>
              <a:gdLst/>
              <a:ahLst/>
              <a:cxnLst/>
              <a:rect l="0" t="0" r="0" b="0"/>
              <a:pathLst>
                <a:path w="142876" h="47626">
                  <a:moveTo>
                    <a:pt x="0" y="47625"/>
                  </a:moveTo>
                  <a:lnTo>
                    <a:pt x="0" y="47625"/>
                  </a:lnTo>
                  <a:lnTo>
                    <a:pt x="5056" y="47625"/>
                  </a:lnTo>
                  <a:lnTo>
                    <a:pt x="10361" y="44803"/>
                  </a:lnTo>
                  <a:lnTo>
                    <a:pt x="16246" y="41079"/>
                  </a:lnTo>
                  <a:lnTo>
                    <a:pt x="60961" y="22935"/>
                  </a:lnTo>
                  <a:lnTo>
                    <a:pt x="104812" y="11738"/>
                  </a:lnTo>
                  <a:lnTo>
                    <a:pt x="123836" y="7359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1235"/>
            <p:cNvSpPr/>
            <p:nvPr>
              <p:custDataLst>
                <p:tags r:id="rId201"/>
              </p:custDataLst>
            </p:nvPr>
          </p:nvSpPr>
          <p:spPr>
            <a:xfrm>
              <a:off x="2905125" y="4010142"/>
              <a:ext cx="180941" cy="409328"/>
            </a:xfrm>
            <a:custGeom>
              <a:avLst/>
              <a:gdLst/>
              <a:ahLst/>
              <a:cxnLst/>
              <a:rect l="0" t="0" r="0" b="0"/>
              <a:pathLst>
                <a:path w="180941" h="409328">
                  <a:moveTo>
                    <a:pt x="171450" y="28458"/>
                  </a:moveTo>
                  <a:lnTo>
                    <a:pt x="171450" y="28458"/>
                  </a:lnTo>
                  <a:lnTo>
                    <a:pt x="179651" y="20257"/>
                  </a:lnTo>
                  <a:lnTo>
                    <a:pt x="180940" y="9835"/>
                  </a:lnTo>
                  <a:lnTo>
                    <a:pt x="172771" y="9446"/>
                  </a:lnTo>
                  <a:lnTo>
                    <a:pt x="163365" y="1210"/>
                  </a:lnTo>
                  <a:lnTo>
                    <a:pt x="157295" y="276"/>
                  </a:lnTo>
                  <a:lnTo>
                    <a:pt x="148793" y="0"/>
                  </a:lnTo>
                  <a:lnTo>
                    <a:pt x="142683" y="2757"/>
                  </a:lnTo>
                  <a:lnTo>
                    <a:pt x="136440" y="6452"/>
                  </a:lnTo>
                  <a:lnTo>
                    <a:pt x="125916" y="8532"/>
                  </a:lnTo>
                  <a:lnTo>
                    <a:pt x="92466" y="9374"/>
                  </a:lnTo>
                  <a:lnTo>
                    <a:pt x="85899" y="12215"/>
                  </a:lnTo>
                  <a:lnTo>
                    <a:pt x="66690" y="25882"/>
                  </a:lnTo>
                  <a:lnTo>
                    <a:pt x="60332" y="28372"/>
                  </a:lnTo>
                  <a:lnTo>
                    <a:pt x="44451" y="41565"/>
                  </a:lnTo>
                  <a:lnTo>
                    <a:pt x="40923" y="47689"/>
                  </a:lnTo>
                  <a:lnTo>
                    <a:pt x="38296" y="53938"/>
                  </a:lnTo>
                  <a:lnTo>
                    <a:pt x="33601" y="60244"/>
                  </a:lnTo>
                  <a:lnTo>
                    <a:pt x="30808" y="69396"/>
                  </a:lnTo>
                  <a:lnTo>
                    <a:pt x="28509" y="79461"/>
                  </a:lnTo>
                  <a:lnTo>
                    <a:pt x="22323" y="92136"/>
                  </a:lnTo>
                  <a:lnTo>
                    <a:pt x="19178" y="134657"/>
                  </a:lnTo>
                  <a:lnTo>
                    <a:pt x="19061" y="176763"/>
                  </a:lnTo>
                  <a:lnTo>
                    <a:pt x="10408" y="222079"/>
                  </a:lnTo>
                  <a:lnTo>
                    <a:pt x="9603" y="265716"/>
                  </a:lnTo>
                  <a:lnTo>
                    <a:pt x="8490" y="281378"/>
                  </a:lnTo>
                  <a:lnTo>
                    <a:pt x="1327" y="311309"/>
                  </a:lnTo>
                  <a:lnTo>
                    <a:pt x="78" y="354441"/>
                  </a:lnTo>
                  <a:lnTo>
                    <a:pt x="0" y="401913"/>
                  </a:lnTo>
                  <a:lnTo>
                    <a:pt x="0" y="404428"/>
                  </a:lnTo>
                  <a:lnTo>
                    <a:pt x="1058" y="406105"/>
                  </a:lnTo>
                  <a:lnTo>
                    <a:pt x="2822" y="407222"/>
                  </a:lnTo>
                  <a:lnTo>
                    <a:pt x="10361" y="408796"/>
                  </a:lnTo>
                  <a:lnTo>
                    <a:pt x="22390" y="409327"/>
                  </a:lnTo>
                  <a:lnTo>
                    <a:pt x="28648" y="406578"/>
                  </a:lnTo>
                  <a:lnTo>
                    <a:pt x="31799" y="404363"/>
                  </a:lnTo>
                  <a:lnTo>
                    <a:pt x="69166" y="392588"/>
                  </a:lnTo>
                  <a:lnTo>
                    <a:pt x="82465" y="384821"/>
                  </a:lnTo>
                  <a:lnTo>
                    <a:pt x="102563" y="378839"/>
                  </a:lnTo>
                  <a:lnTo>
                    <a:pt x="135071" y="358539"/>
                  </a:lnTo>
                  <a:lnTo>
                    <a:pt x="139406" y="352255"/>
                  </a:lnTo>
                  <a:lnTo>
                    <a:pt x="142875" y="3427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9" name="SMARTInkShape-Group266"/>
          <p:cNvGrpSpPr/>
          <p:nvPr/>
        </p:nvGrpSpPr>
        <p:grpSpPr>
          <a:xfrm>
            <a:off x="4505325" y="4262144"/>
            <a:ext cx="1095376" cy="509882"/>
            <a:chOff x="4505325" y="4262144"/>
            <a:chExt cx="1095376" cy="509882"/>
          </a:xfrm>
        </p:grpSpPr>
        <p:sp>
          <p:nvSpPr>
            <p:cNvPr id="143" name="SMARTInkShape-1236"/>
            <p:cNvSpPr/>
            <p:nvPr>
              <p:custDataLst>
                <p:tags r:id="rId188"/>
              </p:custDataLst>
            </p:nvPr>
          </p:nvSpPr>
          <p:spPr>
            <a:xfrm>
              <a:off x="5305425" y="4562492"/>
              <a:ext cx="295276" cy="209534"/>
            </a:xfrm>
            <a:custGeom>
              <a:avLst/>
              <a:gdLst/>
              <a:ahLst/>
              <a:cxnLst/>
              <a:rect l="0" t="0" r="0" b="0"/>
              <a:pathLst>
                <a:path w="295276" h="209534">
                  <a:moveTo>
                    <a:pt x="0" y="209533"/>
                  </a:moveTo>
                  <a:lnTo>
                    <a:pt x="0" y="209533"/>
                  </a:lnTo>
                  <a:lnTo>
                    <a:pt x="22666" y="209533"/>
                  </a:lnTo>
                  <a:lnTo>
                    <a:pt x="24636" y="208475"/>
                  </a:lnTo>
                  <a:lnTo>
                    <a:pt x="25949" y="206711"/>
                  </a:lnTo>
                  <a:lnTo>
                    <a:pt x="26824" y="204477"/>
                  </a:lnTo>
                  <a:lnTo>
                    <a:pt x="28466" y="202988"/>
                  </a:lnTo>
                  <a:lnTo>
                    <a:pt x="38706" y="197774"/>
                  </a:lnTo>
                  <a:lnTo>
                    <a:pt x="44719" y="193723"/>
                  </a:lnTo>
                  <a:lnTo>
                    <a:pt x="54054" y="191443"/>
                  </a:lnTo>
                  <a:lnTo>
                    <a:pt x="60360" y="190910"/>
                  </a:lnTo>
                  <a:lnTo>
                    <a:pt x="66692" y="187851"/>
                  </a:lnTo>
                  <a:lnTo>
                    <a:pt x="80700" y="176305"/>
                  </a:lnTo>
                  <a:lnTo>
                    <a:pt x="83492" y="170776"/>
                  </a:lnTo>
                  <a:lnTo>
                    <a:pt x="84236" y="167820"/>
                  </a:lnTo>
                  <a:lnTo>
                    <a:pt x="85791" y="165849"/>
                  </a:lnTo>
                  <a:lnTo>
                    <a:pt x="90340" y="163660"/>
                  </a:lnTo>
                  <a:lnTo>
                    <a:pt x="91977" y="162018"/>
                  </a:lnTo>
                  <a:lnTo>
                    <a:pt x="93795" y="157370"/>
                  </a:lnTo>
                  <a:lnTo>
                    <a:pt x="95122" y="144620"/>
                  </a:lnTo>
                  <a:lnTo>
                    <a:pt x="87694" y="132729"/>
                  </a:lnTo>
                  <a:lnTo>
                    <a:pt x="87038" y="129755"/>
                  </a:lnTo>
                  <a:lnTo>
                    <a:pt x="78359" y="114229"/>
                  </a:lnTo>
                  <a:lnTo>
                    <a:pt x="66584" y="80239"/>
                  </a:lnTo>
                  <a:lnTo>
                    <a:pt x="59327" y="66833"/>
                  </a:lnTo>
                  <a:lnTo>
                    <a:pt x="57188" y="34911"/>
                  </a:lnTo>
                  <a:lnTo>
                    <a:pt x="59989" y="28559"/>
                  </a:lnTo>
                  <a:lnTo>
                    <a:pt x="80748" y="5009"/>
                  </a:lnTo>
                  <a:lnTo>
                    <a:pt x="89157" y="2217"/>
                  </a:lnTo>
                  <a:lnTo>
                    <a:pt x="136125" y="0"/>
                  </a:lnTo>
                  <a:lnTo>
                    <a:pt x="146225" y="1048"/>
                  </a:lnTo>
                  <a:lnTo>
                    <a:pt x="171176" y="10305"/>
                  </a:lnTo>
                  <a:lnTo>
                    <a:pt x="175914" y="14448"/>
                  </a:lnTo>
                  <a:lnTo>
                    <a:pt x="178726" y="19817"/>
                  </a:lnTo>
                  <a:lnTo>
                    <a:pt x="179476" y="22731"/>
                  </a:lnTo>
                  <a:lnTo>
                    <a:pt x="188316" y="38152"/>
                  </a:lnTo>
                  <a:lnTo>
                    <a:pt x="189044" y="41303"/>
                  </a:lnTo>
                  <a:lnTo>
                    <a:pt x="188472" y="44464"/>
                  </a:lnTo>
                  <a:lnTo>
                    <a:pt x="182770" y="57139"/>
                  </a:lnTo>
                  <a:lnTo>
                    <a:pt x="182171" y="60312"/>
                  </a:lnTo>
                  <a:lnTo>
                    <a:pt x="173594" y="79006"/>
                  </a:lnTo>
                  <a:lnTo>
                    <a:pt x="169263" y="96070"/>
                  </a:lnTo>
                  <a:lnTo>
                    <a:pt x="159747" y="123045"/>
                  </a:lnTo>
                  <a:lnTo>
                    <a:pt x="155665" y="129819"/>
                  </a:lnTo>
                  <a:lnTo>
                    <a:pt x="143842" y="167367"/>
                  </a:lnTo>
                  <a:lnTo>
                    <a:pt x="142913" y="188567"/>
                  </a:lnTo>
                  <a:lnTo>
                    <a:pt x="151079" y="198515"/>
                  </a:lnTo>
                  <a:lnTo>
                    <a:pt x="166289" y="206259"/>
                  </a:lnTo>
                  <a:lnTo>
                    <a:pt x="173743" y="208078"/>
                  </a:lnTo>
                  <a:lnTo>
                    <a:pt x="177212" y="207505"/>
                  </a:lnTo>
                  <a:lnTo>
                    <a:pt x="188209" y="202700"/>
                  </a:lnTo>
                  <a:lnTo>
                    <a:pt x="203344" y="199747"/>
                  </a:lnTo>
                  <a:lnTo>
                    <a:pt x="218476" y="192627"/>
                  </a:lnTo>
                  <a:lnTo>
                    <a:pt x="259640" y="180866"/>
                  </a:lnTo>
                  <a:lnTo>
                    <a:pt x="272957" y="174698"/>
                  </a:lnTo>
                  <a:lnTo>
                    <a:pt x="295275" y="1714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1237"/>
            <p:cNvSpPr/>
            <p:nvPr>
              <p:custDataLst>
                <p:tags r:id="rId189"/>
              </p:custDataLst>
            </p:nvPr>
          </p:nvSpPr>
          <p:spPr>
            <a:xfrm>
              <a:off x="5143631" y="4705350"/>
              <a:ext cx="104645" cy="9526"/>
            </a:xfrm>
            <a:custGeom>
              <a:avLst/>
              <a:gdLst/>
              <a:ahLst/>
              <a:cxnLst/>
              <a:rect l="0" t="0" r="0" b="0"/>
              <a:pathLst>
                <a:path w="104645" h="9526">
                  <a:moveTo>
                    <a:pt x="37969" y="0"/>
                  </a:moveTo>
                  <a:lnTo>
                    <a:pt x="37969" y="0"/>
                  </a:lnTo>
                  <a:lnTo>
                    <a:pt x="32913" y="5056"/>
                  </a:lnTo>
                  <a:lnTo>
                    <a:pt x="27608" y="7539"/>
                  </a:lnTo>
                  <a:lnTo>
                    <a:pt x="0" y="9525"/>
                  </a:lnTo>
                  <a:lnTo>
                    <a:pt x="8082" y="9525"/>
                  </a:lnTo>
                  <a:lnTo>
                    <a:pt x="14062" y="4469"/>
                  </a:lnTo>
                  <a:lnTo>
                    <a:pt x="22405" y="1986"/>
                  </a:lnTo>
                  <a:lnTo>
                    <a:pt x="27593" y="1324"/>
                  </a:lnTo>
                  <a:lnTo>
                    <a:pt x="36180" y="3411"/>
                  </a:lnTo>
                  <a:lnTo>
                    <a:pt x="43523" y="6808"/>
                  </a:lnTo>
                  <a:lnTo>
                    <a:pt x="59684" y="8987"/>
                  </a:lnTo>
                  <a:lnTo>
                    <a:pt x="104644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1238"/>
            <p:cNvSpPr/>
            <p:nvPr>
              <p:custDataLst>
                <p:tags r:id="rId190"/>
              </p:custDataLst>
            </p:nvPr>
          </p:nvSpPr>
          <p:spPr>
            <a:xfrm>
              <a:off x="5162598" y="4610136"/>
              <a:ext cx="104728" cy="161876"/>
            </a:xfrm>
            <a:custGeom>
              <a:avLst/>
              <a:gdLst/>
              <a:ahLst/>
              <a:cxnLst/>
              <a:rect l="0" t="0" r="0" b="0"/>
              <a:pathLst>
                <a:path w="104728" h="161876">
                  <a:moveTo>
                    <a:pt x="104727" y="19014"/>
                  </a:moveTo>
                  <a:lnTo>
                    <a:pt x="104727" y="19014"/>
                  </a:lnTo>
                  <a:lnTo>
                    <a:pt x="99671" y="19014"/>
                  </a:lnTo>
                  <a:lnTo>
                    <a:pt x="98182" y="17956"/>
                  </a:lnTo>
                  <a:lnTo>
                    <a:pt x="97188" y="16192"/>
                  </a:lnTo>
                  <a:lnTo>
                    <a:pt x="96526" y="13958"/>
                  </a:lnTo>
                  <a:lnTo>
                    <a:pt x="95026" y="12469"/>
                  </a:lnTo>
                  <a:lnTo>
                    <a:pt x="87118" y="9881"/>
                  </a:lnTo>
                  <a:lnTo>
                    <a:pt x="86317" y="6841"/>
                  </a:lnTo>
                  <a:lnTo>
                    <a:pt x="86104" y="4549"/>
                  </a:lnTo>
                  <a:lnTo>
                    <a:pt x="84903" y="3020"/>
                  </a:lnTo>
                  <a:lnTo>
                    <a:pt x="77513" y="367"/>
                  </a:lnTo>
                  <a:lnTo>
                    <a:pt x="63014" y="0"/>
                  </a:lnTo>
                  <a:lnTo>
                    <a:pt x="56907" y="2802"/>
                  </a:lnTo>
                  <a:lnTo>
                    <a:pt x="50666" y="6517"/>
                  </a:lnTo>
                  <a:lnTo>
                    <a:pt x="41201" y="9667"/>
                  </a:lnTo>
                  <a:lnTo>
                    <a:pt x="34866" y="14154"/>
                  </a:lnTo>
                  <a:lnTo>
                    <a:pt x="31344" y="19676"/>
                  </a:lnTo>
                  <a:lnTo>
                    <a:pt x="28721" y="25657"/>
                  </a:lnTo>
                  <a:lnTo>
                    <a:pt x="4108" y="63647"/>
                  </a:lnTo>
                  <a:lnTo>
                    <a:pt x="316" y="91079"/>
                  </a:lnTo>
                  <a:lnTo>
                    <a:pt x="0" y="112844"/>
                  </a:lnTo>
                  <a:lnTo>
                    <a:pt x="2796" y="121747"/>
                  </a:lnTo>
                  <a:lnTo>
                    <a:pt x="16202" y="139395"/>
                  </a:lnTo>
                  <a:lnTo>
                    <a:pt x="24405" y="149109"/>
                  </a:lnTo>
                  <a:lnTo>
                    <a:pt x="26695" y="155503"/>
                  </a:lnTo>
                  <a:lnTo>
                    <a:pt x="28364" y="157632"/>
                  </a:lnTo>
                  <a:lnTo>
                    <a:pt x="33040" y="159996"/>
                  </a:lnTo>
                  <a:lnTo>
                    <a:pt x="72957" y="161875"/>
                  </a:lnTo>
                  <a:lnTo>
                    <a:pt x="74022" y="160820"/>
                  </a:lnTo>
                  <a:lnTo>
                    <a:pt x="76152" y="1523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1239"/>
            <p:cNvSpPr/>
            <p:nvPr>
              <p:custDataLst>
                <p:tags r:id="rId191"/>
              </p:custDataLst>
            </p:nvPr>
          </p:nvSpPr>
          <p:spPr>
            <a:xfrm>
              <a:off x="4933950" y="4581966"/>
              <a:ext cx="161926" cy="151826"/>
            </a:xfrm>
            <a:custGeom>
              <a:avLst/>
              <a:gdLst/>
              <a:ahLst/>
              <a:cxnLst/>
              <a:rect l="0" t="0" r="0" b="0"/>
              <a:pathLst>
                <a:path w="161926" h="151826">
                  <a:moveTo>
                    <a:pt x="19050" y="9084"/>
                  </a:moveTo>
                  <a:lnTo>
                    <a:pt x="19050" y="9084"/>
                  </a:lnTo>
                  <a:lnTo>
                    <a:pt x="19050" y="883"/>
                  </a:lnTo>
                  <a:lnTo>
                    <a:pt x="10849" y="7876"/>
                  </a:lnTo>
                  <a:lnTo>
                    <a:pt x="8729" y="16450"/>
                  </a:lnTo>
                  <a:lnTo>
                    <a:pt x="1358" y="26386"/>
                  </a:lnTo>
                  <a:lnTo>
                    <a:pt x="268" y="35394"/>
                  </a:lnTo>
                  <a:lnTo>
                    <a:pt x="5" y="78008"/>
                  </a:lnTo>
                  <a:lnTo>
                    <a:pt x="0" y="107083"/>
                  </a:lnTo>
                  <a:lnTo>
                    <a:pt x="9409" y="146814"/>
                  </a:lnTo>
                  <a:lnTo>
                    <a:pt x="10506" y="148528"/>
                  </a:lnTo>
                  <a:lnTo>
                    <a:pt x="12295" y="149672"/>
                  </a:lnTo>
                  <a:lnTo>
                    <a:pt x="17716" y="151507"/>
                  </a:lnTo>
                  <a:lnTo>
                    <a:pt x="23711" y="151825"/>
                  </a:lnTo>
                  <a:lnTo>
                    <a:pt x="25333" y="150811"/>
                  </a:lnTo>
                  <a:lnTo>
                    <a:pt x="26414" y="149077"/>
                  </a:lnTo>
                  <a:lnTo>
                    <a:pt x="27134" y="146863"/>
                  </a:lnTo>
                  <a:lnTo>
                    <a:pt x="28673" y="145387"/>
                  </a:lnTo>
                  <a:lnTo>
                    <a:pt x="33204" y="143746"/>
                  </a:lnTo>
                  <a:lnTo>
                    <a:pt x="34836" y="142250"/>
                  </a:lnTo>
                  <a:lnTo>
                    <a:pt x="42727" y="129292"/>
                  </a:lnTo>
                  <a:lnTo>
                    <a:pt x="66237" y="104774"/>
                  </a:lnTo>
                  <a:lnTo>
                    <a:pt x="66637" y="96172"/>
                  </a:lnTo>
                  <a:lnTo>
                    <a:pt x="66675" y="136488"/>
                  </a:lnTo>
                  <a:lnTo>
                    <a:pt x="67733" y="138470"/>
                  </a:lnTo>
                  <a:lnTo>
                    <a:pt x="69497" y="139791"/>
                  </a:lnTo>
                  <a:lnTo>
                    <a:pt x="74876" y="141912"/>
                  </a:lnTo>
                  <a:lnTo>
                    <a:pt x="92486" y="142388"/>
                  </a:lnTo>
                  <a:lnTo>
                    <a:pt x="99487" y="137364"/>
                  </a:lnTo>
                  <a:lnTo>
                    <a:pt x="108265" y="129173"/>
                  </a:lnTo>
                  <a:lnTo>
                    <a:pt x="111618" y="123134"/>
                  </a:lnTo>
                  <a:lnTo>
                    <a:pt x="112512" y="120043"/>
                  </a:lnTo>
                  <a:lnTo>
                    <a:pt x="114166" y="117981"/>
                  </a:lnTo>
                  <a:lnTo>
                    <a:pt x="121551" y="112964"/>
                  </a:lnTo>
                  <a:lnTo>
                    <a:pt x="129384" y="100070"/>
                  </a:lnTo>
                  <a:lnTo>
                    <a:pt x="132567" y="85696"/>
                  </a:lnTo>
                  <a:lnTo>
                    <a:pt x="133344" y="38251"/>
                  </a:lnTo>
                  <a:lnTo>
                    <a:pt x="133349" y="25076"/>
                  </a:lnTo>
                  <a:lnTo>
                    <a:pt x="130527" y="18661"/>
                  </a:lnTo>
                  <a:lnTo>
                    <a:pt x="115740" y="1049"/>
                  </a:lnTo>
                  <a:lnTo>
                    <a:pt x="109670" y="0"/>
                  </a:lnTo>
                  <a:lnTo>
                    <a:pt x="108038" y="911"/>
                  </a:lnTo>
                  <a:lnTo>
                    <a:pt x="106950" y="2577"/>
                  </a:lnTo>
                  <a:lnTo>
                    <a:pt x="106226" y="4746"/>
                  </a:lnTo>
                  <a:lnTo>
                    <a:pt x="104684" y="6192"/>
                  </a:lnTo>
                  <a:lnTo>
                    <a:pt x="100148" y="7799"/>
                  </a:lnTo>
                  <a:lnTo>
                    <a:pt x="98515" y="9285"/>
                  </a:lnTo>
                  <a:lnTo>
                    <a:pt x="95680" y="17172"/>
                  </a:lnTo>
                  <a:lnTo>
                    <a:pt x="103489" y="26683"/>
                  </a:lnTo>
                  <a:lnTo>
                    <a:pt x="109451" y="32761"/>
                  </a:lnTo>
                  <a:lnTo>
                    <a:pt x="114968" y="35482"/>
                  </a:lnTo>
                  <a:lnTo>
                    <a:pt x="117920" y="36208"/>
                  </a:lnTo>
                  <a:lnTo>
                    <a:pt x="131508" y="45733"/>
                  </a:lnTo>
                  <a:lnTo>
                    <a:pt x="147136" y="47956"/>
                  </a:lnTo>
                  <a:lnTo>
                    <a:pt x="161925" y="567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1240"/>
            <p:cNvSpPr/>
            <p:nvPr>
              <p:custDataLst>
                <p:tags r:id="rId192"/>
              </p:custDataLst>
            </p:nvPr>
          </p:nvSpPr>
          <p:spPr>
            <a:xfrm>
              <a:off x="4524492" y="4381500"/>
              <a:ext cx="142759" cy="37664"/>
            </a:xfrm>
            <a:custGeom>
              <a:avLst/>
              <a:gdLst/>
              <a:ahLst/>
              <a:cxnLst/>
              <a:rect l="0" t="0" r="0" b="0"/>
              <a:pathLst>
                <a:path w="142759" h="37664">
                  <a:moveTo>
                    <a:pt x="9408" y="9525"/>
                  </a:moveTo>
                  <a:lnTo>
                    <a:pt x="9408" y="9525"/>
                  </a:lnTo>
                  <a:lnTo>
                    <a:pt x="4351" y="14582"/>
                  </a:lnTo>
                  <a:lnTo>
                    <a:pt x="1869" y="19886"/>
                  </a:lnTo>
                  <a:lnTo>
                    <a:pt x="0" y="33123"/>
                  </a:lnTo>
                  <a:lnTo>
                    <a:pt x="1019" y="34781"/>
                  </a:lnTo>
                  <a:lnTo>
                    <a:pt x="2757" y="35888"/>
                  </a:lnTo>
                  <a:lnTo>
                    <a:pt x="8095" y="37663"/>
                  </a:lnTo>
                  <a:lnTo>
                    <a:pt x="17811" y="31468"/>
                  </a:lnTo>
                  <a:lnTo>
                    <a:pt x="63587" y="20487"/>
                  </a:lnTo>
                  <a:lnTo>
                    <a:pt x="108903" y="9434"/>
                  </a:lnTo>
                  <a:lnTo>
                    <a:pt x="1427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1241"/>
            <p:cNvSpPr/>
            <p:nvPr>
              <p:custDataLst>
                <p:tags r:id="rId193"/>
              </p:custDataLst>
            </p:nvPr>
          </p:nvSpPr>
          <p:spPr>
            <a:xfrm>
              <a:off x="4505325" y="4262144"/>
              <a:ext cx="123826" cy="14582"/>
            </a:xfrm>
            <a:custGeom>
              <a:avLst/>
              <a:gdLst/>
              <a:ahLst/>
              <a:cxnLst/>
              <a:rect l="0" t="0" r="0" b="0"/>
              <a:pathLst>
                <a:path w="123826" h="14582">
                  <a:moveTo>
                    <a:pt x="0" y="5056"/>
                  </a:moveTo>
                  <a:lnTo>
                    <a:pt x="0" y="5056"/>
                  </a:lnTo>
                  <a:lnTo>
                    <a:pt x="8201" y="5056"/>
                  </a:lnTo>
                  <a:lnTo>
                    <a:pt x="14189" y="0"/>
                  </a:lnTo>
                  <a:lnTo>
                    <a:pt x="16868" y="627"/>
                  </a:lnTo>
                  <a:lnTo>
                    <a:pt x="22666" y="6968"/>
                  </a:lnTo>
                  <a:lnTo>
                    <a:pt x="25694" y="8447"/>
                  </a:lnTo>
                  <a:lnTo>
                    <a:pt x="28771" y="8375"/>
                  </a:lnTo>
                  <a:lnTo>
                    <a:pt x="36071" y="6531"/>
                  </a:lnTo>
                  <a:lnTo>
                    <a:pt x="46370" y="5711"/>
                  </a:lnTo>
                  <a:lnTo>
                    <a:pt x="55181" y="8169"/>
                  </a:lnTo>
                  <a:lnTo>
                    <a:pt x="63683" y="11731"/>
                  </a:lnTo>
                  <a:lnTo>
                    <a:pt x="107862" y="14507"/>
                  </a:lnTo>
                  <a:lnTo>
                    <a:pt x="123825" y="145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0" name="SMARTInkShape-1242"/>
          <p:cNvSpPr/>
          <p:nvPr>
            <p:custDataLst>
              <p:tags r:id="rId3"/>
            </p:custDataLst>
          </p:nvPr>
        </p:nvSpPr>
        <p:spPr>
          <a:xfrm>
            <a:off x="5029808" y="4076710"/>
            <a:ext cx="399443" cy="360794"/>
          </a:xfrm>
          <a:custGeom>
            <a:avLst/>
            <a:gdLst/>
            <a:ahLst/>
            <a:cxnLst/>
            <a:rect l="0" t="0" r="0" b="0"/>
            <a:pathLst>
              <a:path w="399443" h="360794">
                <a:moveTo>
                  <a:pt x="294667" y="19040"/>
                </a:moveTo>
                <a:lnTo>
                  <a:pt x="294667" y="19040"/>
                </a:lnTo>
                <a:lnTo>
                  <a:pt x="299723" y="19040"/>
                </a:lnTo>
                <a:lnTo>
                  <a:pt x="301212" y="17982"/>
                </a:lnTo>
                <a:lnTo>
                  <a:pt x="302206" y="16218"/>
                </a:lnTo>
                <a:lnTo>
                  <a:pt x="304158" y="9632"/>
                </a:lnTo>
                <a:lnTo>
                  <a:pt x="304189" y="1324"/>
                </a:lnTo>
                <a:lnTo>
                  <a:pt x="305248" y="879"/>
                </a:lnTo>
                <a:lnTo>
                  <a:pt x="313325" y="25"/>
                </a:lnTo>
                <a:lnTo>
                  <a:pt x="308544" y="0"/>
                </a:lnTo>
                <a:lnTo>
                  <a:pt x="307093" y="1055"/>
                </a:lnTo>
                <a:lnTo>
                  <a:pt x="305481" y="5050"/>
                </a:lnTo>
                <a:lnTo>
                  <a:pt x="303994" y="6538"/>
                </a:lnTo>
                <a:lnTo>
                  <a:pt x="294001" y="11749"/>
                </a:lnTo>
                <a:lnTo>
                  <a:pt x="291048" y="14179"/>
                </a:lnTo>
                <a:lnTo>
                  <a:pt x="282122" y="16880"/>
                </a:lnTo>
                <a:lnTo>
                  <a:pt x="272158" y="19138"/>
                </a:lnTo>
                <a:lnTo>
                  <a:pt x="229311" y="38282"/>
                </a:lnTo>
                <a:lnTo>
                  <a:pt x="187186" y="57157"/>
                </a:lnTo>
                <a:lnTo>
                  <a:pt x="170698" y="64556"/>
                </a:lnTo>
                <a:lnTo>
                  <a:pt x="123395" y="94652"/>
                </a:lnTo>
                <a:lnTo>
                  <a:pt x="83834" y="117431"/>
                </a:lnTo>
                <a:lnTo>
                  <a:pt x="68115" y="139656"/>
                </a:lnTo>
                <a:lnTo>
                  <a:pt x="66674" y="146971"/>
                </a:lnTo>
                <a:lnTo>
                  <a:pt x="69159" y="152804"/>
                </a:lnTo>
                <a:lnTo>
                  <a:pt x="71304" y="155841"/>
                </a:lnTo>
                <a:lnTo>
                  <a:pt x="76508" y="159216"/>
                </a:lnTo>
                <a:lnTo>
                  <a:pt x="82349" y="161774"/>
                </a:lnTo>
                <a:lnTo>
                  <a:pt x="88473" y="166438"/>
                </a:lnTo>
                <a:lnTo>
                  <a:pt x="97545" y="169217"/>
                </a:lnTo>
                <a:lnTo>
                  <a:pt x="139262" y="171310"/>
                </a:lnTo>
                <a:lnTo>
                  <a:pt x="182494" y="180075"/>
                </a:lnTo>
                <a:lnTo>
                  <a:pt x="191190" y="180569"/>
                </a:lnTo>
                <a:lnTo>
                  <a:pt x="198583" y="183611"/>
                </a:lnTo>
                <a:lnTo>
                  <a:pt x="202036" y="185904"/>
                </a:lnTo>
                <a:lnTo>
                  <a:pt x="203279" y="190608"/>
                </a:lnTo>
                <a:lnTo>
                  <a:pt x="201840" y="204301"/>
                </a:lnTo>
                <a:lnTo>
                  <a:pt x="194849" y="215325"/>
                </a:lnTo>
                <a:lnTo>
                  <a:pt x="166007" y="240994"/>
                </a:lnTo>
                <a:lnTo>
                  <a:pt x="122580" y="264939"/>
                </a:lnTo>
                <a:lnTo>
                  <a:pt x="78330" y="292630"/>
                </a:lnTo>
                <a:lnTo>
                  <a:pt x="31302" y="317336"/>
                </a:lnTo>
                <a:lnTo>
                  <a:pt x="21335" y="326594"/>
                </a:lnTo>
                <a:lnTo>
                  <a:pt x="1443" y="350137"/>
                </a:lnTo>
                <a:lnTo>
                  <a:pt x="304" y="354225"/>
                </a:lnTo>
                <a:lnTo>
                  <a:pt x="0" y="356797"/>
                </a:lnTo>
                <a:lnTo>
                  <a:pt x="1914" y="358511"/>
                </a:lnTo>
                <a:lnTo>
                  <a:pt x="9685" y="360416"/>
                </a:lnTo>
                <a:lnTo>
                  <a:pt x="52539" y="360793"/>
                </a:lnTo>
                <a:lnTo>
                  <a:pt x="96360" y="354383"/>
                </a:lnTo>
                <a:lnTo>
                  <a:pt x="136073" y="350176"/>
                </a:lnTo>
                <a:lnTo>
                  <a:pt x="178533" y="345049"/>
                </a:lnTo>
                <a:lnTo>
                  <a:pt x="217923" y="343530"/>
                </a:lnTo>
                <a:lnTo>
                  <a:pt x="259228" y="340257"/>
                </a:lnTo>
                <a:lnTo>
                  <a:pt x="302158" y="335407"/>
                </a:lnTo>
                <a:lnTo>
                  <a:pt x="349533" y="333768"/>
                </a:lnTo>
                <a:lnTo>
                  <a:pt x="399442" y="33336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0" name="SMARTInkShape-Group268"/>
          <p:cNvGrpSpPr/>
          <p:nvPr/>
        </p:nvGrpSpPr>
        <p:grpSpPr>
          <a:xfrm>
            <a:off x="5591185" y="3857625"/>
            <a:ext cx="1409645" cy="760104"/>
            <a:chOff x="5591185" y="3857625"/>
            <a:chExt cx="1409645" cy="760104"/>
          </a:xfrm>
        </p:grpSpPr>
        <p:sp>
          <p:nvSpPr>
            <p:cNvPr id="151" name="SMARTInkShape-1243"/>
            <p:cNvSpPr/>
            <p:nvPr>
              <p:custDataLst>
                <p:tags r:id="rId179"/>
              </p:custDataLst>
            </p:nvPr>
          </p:nvSpPr>
          <p:spPr>
            <a:xfrm>
              <a:off x="6924675" y="4096143"/>
              <a:ext cx="76155" cy="313933"/>
            </a:xfrm>
            <a:custGeom>
              <a:avLst/>
              <a:gdLst/>
              <a:ahLst/>
              <a:cxnLst/>
              <a:rect l="0" t="0" r="0" b="0"/>
              <a:pathLst>
                <a:path w="76155" h="313933">
                  <a:moveTo>
                    <a:pt x="47625" y="9132"/>
                  </a:moveTo>
                  <a:lnTo>
                    <a:pt x="47625" y="9132"/>
                  </a:lnTo>
                  <a:lnTo>
                    <a:pt x="47625" y="0"/>
                  </a:lnTo>
                  <a:lnTo>
                    <a:pt x="47625" y="22276"/>
                  </a:lnTo>
                  <a:lnTo>
                    <a:pt x="59383" y="66547"/>
                  </a:lnTo>
                  <a:lnTo>
                    <a:pt x="73574" y="111944"/>
                  </a:lnTo>
                  <a:lnTo>
                    <a:pt x="75855" y="153003"/>
                  </a:lnTo>
                  <a:lnTo>
                    <a:pt x="76154" y="194706"/>
                  </a:lnTo>
                  <a:lnTo>
                    <a:pt x="73371" y="230799"/>
                  </a:lnTo>
                  <a:lnTo>
                    <a:pt x="65837" y="251906"/>
                  </a:lnTo>
                  <a:lnTo>
                    <a:pt x="49631" y="278561"/>
                  </a:lnTo>
                  <a:lnTo>
                    <a:pt x="35755" y="290634"/>
                  </a:lnTo>
                  <a:lnTo>
                    <a:pt x="28585" y="300914"/>
                  </a:lnTo>
                  <a:lnTo>
                    <a:pt x="15055" y="309605"/>
                  </a:lnTo>
                  <a:lnTo>
                    <a:pt x="0" y="3139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1244"/>
            <p:cNvSpPr/>
            <p:nvPr>
              <p:custDataLst>
                <p:tags r:id="rId180"/>
              </p:custDataLst>
            </p:nvPr>
          </p:nvSpPr>
          <p:spPr>
            <a:xfrm>
              <a:off x="6667510" y="4210065"/>
              <a:ext cx="247641" cy="133322"/>
            </a:xfrm>
            <a:custGeom>
              <a:avLst/>
              <a:gdLst/>
              <a:ahLst/>
              <a:cxnLst/>
              <a:rect l="0" t="0" r="0" b="0"/>
              <a:pathLst>
                <a:path w="247641" h="133322">
                  <a:moveTo>
                    <a:pt x="28565" y="19035"/>
                  </a:moveTo>
                  <a:lnTo>
                    <a:pt x="28565" y="19035"/>
                  </a:lnTo>
                  <a:lnTo>
                    <a:pt x="20365" y="10834"/>
                  </a:lnTo>
                  <a:lnTo>
                    <a:pt x="19923" y="11451"/>
                  </a:lnTo>
                  <a:lnTo>
                    <a:pt x="19433" y="14959"/>
                  </a:lnTo>
                  <a:lnTo>
                    <a:pt x="18244" y="16317"/>
                  </a:lnTo>
                  <a:lnTo>
                    <a:pt x="14100" y="17827"/>
                  </a:lnTo>
                  <a:lnTo>
                    <a:pt x="12571" y="19288"/>
                  </a:lnTo>
                  <a:lnTo>
                    <a:pt x="10874" y="23734"/>
                  </a:lnTo>
                  <a:lnTo>
                    <a:pt x="8536" y="44524"/>
                  </a:lnTo>
                  <a:lnTo>
                    <a:pt x="1991" y="57152"/>
                  </a:lnTo>
                  <a:lnTo>
                    <a:pt x="6" y="104586"/>
                  </a:lnTo>
                  <a:lnTo>
                    <a:pt x="0" y="107819"/>
                  </a:lnTo>
                  <a:lnTo>
                    <a:pt x="2817" y="114233"/>
                  </a:lnTo>
                  <a:lnTo>
                    <a:pt x="6538" y="120612"/>
                  </a:lnTo>
                  <a:lnTo>
                    <a:pt x="8192" y="126975"/>
                  </a:lnTo>
                  <a:lnTo>
                    <a:pt x="9691" y="129095"/>
                  </a:lnTo>
                  <a:lnTo>
                    <a:pt x="11750" y="130508"/>
                  </a:lnTo>
                  <a:lnTo>
                    <a:pt x="19702" y="132497"/>
                  </a:lnTo>
                  <a:lnTo>
                    <a:pt x="41669" y="133321"/>
                  </a:lnTo>
                  <a:lnTo>
                    <a:pt x="43651" y="132267"/>
                  </a:lnTo>
                  <a:lnTo>
                    <a:pt x="44973" y="130506"/>
                  </a:lnTo>
                  <a:lnTo>
                    <a:pt x="47499" y="125728"/>
                  </a:lnTo>
                  <a:lnTo>
                    <a:pt x="53814" y="117088"/>
                  </a:lnTo>
                  <a:lnTo>
                    <a:pt x="55662" y="110944"/>
                  </a:lnTo>
                  <a:lnTo>
                    <a:pt x="57213" y="108883"/>
                  </a:lnTo>
                  <a:lnTo>
                    <a:pt x="63395" y="104924"/>
                  </a:lnTo>
                  <a:lnTo>
                    <a:pt x="65211" y="100247"/>
                  </a:lnTo>
                  <a:lnTo>
                    <a:pt x="66662" y="85756"/>
                  </a:lnTo>
                  <a:lnTo>
                    <a:pt x="66664" y="90780"/>
                  </a:lnTo>
                  <a:lnTo>
                    <a:pt x="67723" y="92265"/>
                  </a:lnTo>
                  <a:lnTo>
                    <a:pt x="69487" y="93255"/>
                  </a:lnTo>
                  <a:lnTo>
                    <a:pt x="74865" y="94844"/>
                  </a:lnTo>
                  <a:lnTo>
                    <a:pt x="75602" y="97883"/>
                  </a:lnTo>
                  <a:lnTo>
                    <a:pt x="76074" y="103402"/>
                  </a:lnTo>
                  <a:lnTo>
                    <a:pt x="81212" y="109414"/>
                  </a:lnTo>
                  <a:lnTo>
                    <a:pt x="86536" y="112120"/>
                  </a:lnTo>
                  <a:lnTo>
                    <a:pt x="93520" y="113858"/>
                  </a:lnTo>
                  <a:lnTo>
                    <a:pt x="99787" y="119215"/>
                  </a:lnTo>
                  <a:lnTo>
                    <a:pt x="103563" y="119688"/>
                  </a:lnTo>
                  <a:lnTo>
                    <a:pt x="127957" y="114558"/>
                  </a:lnTo>
                  <a:lnTo>
                    <a:pt x="133770" y="111584"/>
                  </a:lnTo>
                  <a:lnTo>
                    <a:pt x="165097" y="82488"/>
                  </a:lnTo>
                  <a:lnTo>
                    <a:pt x="168621" y="73342"/>
                  </a:lnTo>
                  <a:lnTo>
                    <a:pt x="171245" y="63280"/>
                  </a:lnTo>
                  <a:lnTo>
                    <a:pt x="177615" y="50607"/>
                  </a:lnTo>
                  <a:lnTo>
                    <a:pt x="180927" y="6461"/>
                  </a:lnTo>
                  <a:lnTo>
                    <a:pt x="179881" y="4303"/>
                  </a:lnTo>
                  <a:lnTo>
                    <a:pt x="178126" y="2864"/>
                  </a:lnTo>
                  <a:lnTo>
                    <a:pt x="172760" y="554"/>
                  </a:lnTo>
                  <a:lnTo>
                    <a:pt x="157285" y="0"/>
                  </a:lnTo>
                  <a:lnTo>
                    <a:pt x="155653" y="1054"/>
                  </a:lnTo>
                  <a:lnTo>
                    <a:pt x="154566" y="2814"/>
                  </a:lnTo>
                  <a:lnTo>
                    <a:pt x="153034" y="10348"/>
                  </a:lnTo>
                  <a:lnTo>
                    <a:pt x="152427" y="26728"/>
                  </a:lnTo>
                  <a:lnTo>
                    <a:pt x="158943" y="35802"/>
                  </a:lnTo>
                  <a:lnTo>
                    <a:pt x="160594" y="41656"/>
                  </a:lnTo>
                  <a:lnTo>
                    <a:pt x="166973" y="47786"/>
                  </a:lnTo>
                  <a:lnTo>
                    <a:pt x="178201" y="55288"/>
                  </a:lnTo>
                  <a:lnTo>
                    <a:pt x="185203" y="56588"/>
                  </a:lnTo>
                  <a:lnTo>
                    <a:pt x="230450" y="57131"/>
                  </a:lnTo>
                  <a:lnTo>
                    <a:pt x="237530" y="54311"/>
                  </a:lnTo>
                  <a:lnTo>
                    <a:pt x="247640" y="476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1245"/>
            <p:cNvSpPr/>
            <p:nvPr>
              <p:custDataLst>
                <p:tags r:id="rId181"/>
              </p:custDataLst>
            </p:nvPr>
          </p:nvSpPr>
          <p:spPr>
            <a:xfrm>
              <a:off x="6553226" y="4115070"/>
              <a:ext cx="104750" cy="285481"/>
            </a:xfrm>
            <a:custGeom>
              <a:avLst/>
              <a:gdLst/>
              <a:ahLst/>
              <a:cxnLst/>
              <a:rect l="0" t="0" r="0" b="0"/>
              <a:pathLst>
                <a:path w="104750" h="285481">
                  <a:moveTo>
                    <a:pt x="104749" y="37830"/>
                  </a:moveTo>
                  <a:lnTo>
                    <a:pt x="104749" y="37830"/>
                  </a:lnTo>
                  <a:lnTo>
                    <a:pt x="104749" y="32774"/>
                  </a:lnTo>
                  <a:lnTo>
                    <a:pt x="103691" y="31284"/>
                  </a:lnTo>
                  <a:lnTo>
                    <a:pt x="101927" y="30291"/>
                  </a:lnTo>
                  <a:lnTo>
                    <a:pt x="99693" y="29629"/>
                  </a:lnTo>
                  <a:lnTo>
                    <a:pt x="98204" y="28129"/>
                  </a:lnTo>
                  <a:lnTo>
                    <a:pt x="87139" y="2805"/>
                  </a:lnTo>
                  <a:lnTo>
                    <a:pt x="85601" y="1779"/>
                  </a:lnTo>
                  <a:lnTo>
                    <a:pt x="78379" y="337"/>
                  </a:lnTo>
                  <a:lnTo>
                    <a:pt x="72568" y="0"/>
                  </a:lnTo>
                  <a:lnTo>
                    <a:pt x="70594" y="968"/>
                  </a:lnTo>
                  <a:lnTo>
                    <a:pt x="69279" y="2672"/>
                  </a:lnTo>
                  <a:lnTo>
                    <a:pt x="68402" y="4867"/>
                  </a:lnTo>
                  <a:lnTo>
                    <a:pt x="66760" y="6329"/>
                  </a:lnTo>
                  <a:lnTo>
                    <a:pt x="48489" y="13926"/>
                  </a:lnTo>
                  <a:lnTo>
                    <a:pt x="45018" y="16603"/>
                  </a:lnTo>
                  <a:lnTo>
                    <a:pt x="15764" y="63799"/>
                  </a:lnTo>
                  <a:lnTo>
                    <a:pt x="3320" y="108771"/>
                  </a:lnTo>
                  <a:lnTo>
                    <a:pt x="268" y="154425"/>
                  </a:lnTo>
                  <a:lnTo>
                    <a:pt x="0" y="199874"/>
                  </a:lnTo>
                  <a:lnTo>
                    <a:pt x="1040" y="221074"/>
                  </a:lnTo>
                  <a:lnTo>
                    <a:pt x="9675" y="252396"/>
                  </a:lnTo>
                  <a:lnTo>
                    <a:pt x="22640" y="269429"/>
                  </a:lnTo>
                  <a:lnTo>
                    <a:pt x="31855" y="279078"/>
                  </a:lnTo>
                  <a:lnTo>
                    <a:pt x="40954" y="282635"/>
                  </a:lnTo>
                  <a:lnTo>
                    <a:pt x="66649" y="2854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1246"/>
            <p:cNvSpPr/>
            <p:nvPr>
              <p:custDataLst>
                <p:tags r:id="rId182"/>
              </p:custDataLst>
            </p:nvPr>
          </p:nvSpPr>
          <p:spPr>
            <a:xfrm>
              <a:off x="6334256" y="4276725"/>
              <a:ext cx="104645" cy="161926"/>
            </a:xfrm>
            <a:custGeom>
              <a:avLst/>
              <a:gdLst/>
              <a:ahLst/>
              <a:cxnLst/>
              <a:rect l="0" t="0" r="0" b="0"/>
              <a:pathLst>
                <a:path w="104645" h="161926">
                  <a:moveTo>
                    <a:pt x="104644" y="0"/>
                  </a:moveTo>
                  <a:lnTo>
                    <a:pt x="104644" y="0"/>
                  </a:lnTo>
                  <a:lnTo>
                    <a:pt x="99588" y="0"/>
                  </a:lnTo>
                  <a:lnTo>
                    <a:pt x="98099" y="1058"/>
                  </a:lnTo>
                  <a:lnTo>
                    <a:pt x="97105" y="2822"/>
                  </a:lnTo>
                  <a:lnTo>
                    <a:pt x="96443" y="5056"/>
                  </a:lnTo>
                  <a:lnTo>
                    <a:pt x="94943" y="6546"/>
                  </a:lnTo>
                  <a:lnTo>
                    <a:pt x="84932" y="11759"/>
                  </a:lnTo>
                  <a:lnTo>
                    <a:pt x="72763" y="22666"/>
                  </a:lnTo>
                  <a:lnTo>
                    <a:pt x="41142" y="69792"/>
                  </a:lnTo>
                  <a:lnTo>
                    <a:pt x="13627" y="108062"/>
                  </a:lnTo>
                  <a:lnTo>
                    <a:pt x="9590" y="119743"/>
                  </a:lnTo>
                  <a:lnTo>
                    <a:pt x="3219" y="129906"/>
                  </a:lnTo>
                  <a:lnTo>
                    <a:pt x="861" y="139620"/>
                  </a:lnTo>
                  <a:lnTo>
                    <a:pt x="0" y="150508"/>
                  </a:lnTo>
                  <a:lnTo>
                    <a:pt x="9394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1247"/>
            <p:cNvSpPr/>
            <p:nvPr>
              <p:custDataLst>
                <p:tags r:id="rId183"/>
              </p:custDataLst>
            </p:nvPr>
          </p:nvSpPr>
          <p:spPr>
            <a:xfrm>
              <a:off x="6324600" y="4305300"/>
              <a:ext cx="114301" cy="114301"/>
            </a:xfrm>
            <a:custGeom>
              <a:avLst/>
              <a:gdLst/>
              <a:ahLst/>
              <a:cxnLst/>
              <a:rect l="0" t="0" r="0" b="0"/>
              <a:pathLst>
                <a:path w="114301" h="114301">
                  <a:moveTo>
                    <a:pt x="0" y="0"/>
                  </a:moveTo>
                  <a:lnTo>
                    <a:pt x="0" y="0"/>
                  </a:lnTo>
                  <a:lnTo>
                    <a:pt x="0" y="9408"/>
                  </a:lnTo>
                  <a:lnTo>
                    <a:pt x="5056" y="9491"/>
                  </a:lnTo>
                  <a:lnTo>
                    <a:pt x="6545" y="10560"/>
                  </a:lnTo>
                  <a:lnTo>
                    <a:pt x="8201" y="14572"/>
                  </a:lnTo>
                  <a:lnTo>
                    <a:pt x="9701" y="16064"/>
                  </a:lnTo>
                  <a:lnTo>
                    <a:pt x="14189" y="17723"/>
                  </a:lnTo>
                  <a:lnTo>
                    <a:pt x="15810" y="19224"/>
                  </a:lnTo>
                  <a:lnTo>
                    <a:pt x="17610" y="23713"/>
                  </a:lnTo>
                  <a:lnTo>
                    <a:pt x="19148" y="25334"/>
                  </a:lnTo>
                  <a:lnTo>
                    <a:pt x="32181" y="33205"/>
                  </a:lnTo>
                  <a:lnTo>
                    <a:pt x="35470" y="38747"/>
                  </a:lnTo>
                  <a:lnTo>
                    <a:pt x="37990" y="44738"/>
                  </a:lnTo>
                  <a:lnTo>
                    <a:pt x="69886" y="79378"/>
                  </a:lnTo>
                  <a:lnTo>
                    <a:pt x="76217" y="82904"/>
                  </a:lnTo>
                  <a:lnTo>
                    <a:pt x="82557" y="85529"/>
                  </a:lnTo>
                  <a:lnTo>
                    <a:pt x="98426" y="98818"/>
                  </a:lnTo>
                  <a:lnTo>
                    <a:pt x="101953" y="104950"/>
                  </a:lnTo>
                  <a:lnTo>
                    <a:pt x="102894" y="108066"/>
                  </a:lnTo>
                  <a:lnTo>
                    <a:pt x="104579" y="110144"/>
                  </a:lnTo>
                  <a:lnTo>
                    <a:pt x="11430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1248"/>
            <p:cNvSpPr/>
            <p:nvPr>
              <p:custDataLst>
                <p:tags r:id="rId184"/>
              </p:custDataLst>
            </p:nvPr>
          </p:nvSpPr>
          <p:spPr>
            <a:xfrm>
              <a:off x="6134100" y="4143555"/>
              <a:ext cx="171295" cy="474174"/>
            </a:xfrm>
            <a:custGeom>
              <a:avLst/>
              <a:gdLst/>
              <a:ahLst/>
              <a:cxnLst/>
              <a:rect l="0" t="0" r="0" b="0"/>
              <a:pathLst>
                <a:path w="171295" h="474174">
                  <a:moveTo>
                    <a:pt x="0" y="104595"/>
                  </a:moveTo>
                  <a:lnTo>
                    <a:pt x="0" y="104595"/>
                  </a:lnTo>
                  <a:lnTo>
                    <a:pt x="0" y="85548"/>
                  </a:lnTo>
                  <a:lnTo>
                    <a:pt x="0" y="107935"/>
                  </a:lnTo>
                  <a:lnTo>
                    <a:pt x="8937" y="155296"/>
                  </a:lnTo>
                  <a:lnTo>
                    <a:pt x="15994" y="200250"/>
                  </a:lnTo>
                  <a:lnTo>
                    <a:pt x="23704" y="247524"/>
                  </a:lnTo>
                  <a:lnTo>
                    <a:pt x="27933" y="295102"/>
                  </a:lnTo>
                  <a:lnTo>
                    <a:pt x="35037" y="341663"/>
                  </a:lnTo>
                  <a:lnTo>
                    <a:pt x="42753" y="382144"/>
                  </a:lnTo>
                  <a:lnTo>
                    <a:pt x="47197" y="424829"/>
                  </a:lnTo>
                  <a:lnTo>
                    <a:pt x="47623" y="471802"/>
                  </a:lnTo>
                  <a:lnTo>
                    <a:pt x="47625" y="474173"/>
                  </a:lnTo>
                  <a:lnTo>
                    <a:pt x="47625" y="427580"/>
                  </a:lnTo>
                  <a:lnTo>
                    <a:pt x="46567" y="388977"/>
                  </a:lnTo>
                  <a:lnTo>
                    <a:pt x="39424" y="342540"/>
                  </a:lnTo>
                  <a:lnTo>
                    <a:pt x="37304" y="303526"/>
                  </a:lnTo>
                  <a:lnTo>
                    <a:pt x="30612" y="256152"/>
                  </a:lnTo>
                  <a:lnTo>
                    <a:pt x="28977" y="211085"/>
                  </a:lnTo>
                  <a:lnTo>
                    <a:pt x="35201" y="166121"/>
                  </a:lnTo>
                  <a:lnTo>
                    <a:pt x="37718" y="122758"/>
                  </a:lnTo>
                  <a:lnTo>
                    <a:pt x="48411" y="78725"/>
                  </a:lnTo>
                  <a:lnTo>
                    <a:pt x="54561" y="57772"/>
                  </a:lnTo>
                  <a:lnTo>
                    <a:pt x="59205" y="38158"/>
                  </a:lnTo>
                  <a:lnTo>
                    <a:pt x="67284" y="21763"/>
                  </a:lnTo>
                  <a:lnTo>
                    <a:pt x="79495" y="6742"/>
                  </a:lnTo>
                  <a:lnTo>
                    <a:pt x="85779" y="2896"/>
                  </a:lnTo>
                  <a:lnTo>
                    <a:pt x="98088" y="732"/>
                  </a:lnTo>
                  <a:lnTo>
                    <a:pt x="116154" y="0"/>
                  </a:lnTo>
                  <a:lnTo>
                    <a:pt x="131665" y="4930"/>
                  </a:lnTo>
                  <a:lnTo>
                    <a:pt x="144610" y="13093"/>
                  </a:lnTo>
                  <a:lnTo>
                    <a:pt x="147207" y="17136"/>
                  </a:lnTo>
                  <a:lnTo>
                    <a:pt x="159548" y="49967"/>
                  </a:lnTo>
                  <a:lnTo>
                    <a:pt x="167453" y="63244"/>
                  </a:lnTo>
                  <a:lnTo>
                    <a:pt x="171216" y="101954"/>
                  </a:lnTo>
                  <a:lnTo>
                    <a:pt x="171294" y="106009"/>
                  </a:lnTo>
                  <a:lnTo>
                    <a:pt x="168559" y="113337"/>
                  </a:lnTo>
                  <a:lnTo>
                    <a:pt x="149056" y="144500"/>
                  </a:lnTo>
                  <a:lnTo>
                    <a:pt x="142799" y="148789"/>
                  </a:lnTo>
                  <a:lnTo>
                    <a:pt x="120444" y="159373"/>
                  </a:lnTo>
                  <a:lnTo>
                    <a:pt x="107772" y="167275"/>
                  </a:lnTo>
                  <a:lnTo>
                    <a:pt x="69301" y="171036"/>
                  </a:lnTo>
                  <a:lnTo>
                    <a:pt x="22481" y="171268"/>
                  </a:lnTo>
                  <a:lnTo>
                    <a:pt x="19728" y="171270"/>
                  </a:lnTo>
                  <a:lnTo>
                    <a:pt x="19109" y="179471"/>
                  </a:lnTo>
                  <a:lnTo>
                    <a:pt x="20148" y="179912"/>
                  </a:lnTo>
                  <a:lnTo>
                    <a:pt x="28575" y="1807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1249"/>
            <p:cNvSpPr/>
            <p:nvPr>
              <p:custDataLst>
                <p:tags r:id="rId185"/>
              </p:custDataLst>
            </p:nvPr>
          </p:nvSpPr>
          <p:spPr>
            <a:xfrm>
              <a:off x="5857878" y="3857625"/>
              <a:ext cx="47585" cy="28573"/>
            </a:xfrm>
            <a:custGeom>
              <a:avLst/>
              <a:gdLst/>
              <a:ahLst/>
              <a:cxnLst/>
              <a:rect l="0" t="0" r="0" b="0"/>
              <a:pathLst>
                <a:path w="47585" h="28573">
                  <a:moveTo>
                    <a:pt x="19047" y="0"/>
                  </a:moveTo>
                  <a:lnTo>
                    <a:pt x="19047" y="0"/>
                  </a:lnTo>
                  <a:lnTo>
                    <a:pt x="4499" y="0"/>
                  </a:lnTo>
                  <a:lnTo>
                    <a:pt x="2998" y="1058"/>
                  </a:lnTo>
                  <a:lnTo>
                    <a:pt x="1998" y="2822"/>
                  </a:lnTo>
                  <a:lnTo>
                    <a:pt x="114" y="9132"/>
                  </a:lnTo>
                  <a:lnTo>
                    <a:pt x="0" y="23704"/>
                  </a:lnTo>
                  <a:lnTo>
                    <a:pt x="1057" y="25328"/>
                  </a:lnTo>
                  <a:lnTo>
                    <a:pt x="2820" y="26410"/>
                  </a:lnTo>
                  <a:lnTo>
                    <a:pt x="9698" y="28290"/>
                  </a:lnTo>
                  <a:lnTo>
                    <a:pt x="32178" y="28572"/>
                  </a:lnTo>
                  <a:lnTo>
                    <a:pt x="34152" y="27514"/>
                  </a:lnTo>
                  <a:lnTo>
                    <a:pt x="35467" y="25751"/>
                  </a:lnTo>
                  <a:lnTo>
                    <a:pt x="36344" y="23518"/>
                  </a:lnTo>
                  <a:lnTo>
                    <a:pt x="37987" y="22029"/>
                  </a:lnTo>
                  <a:lnTo>
                    <a:pt x="46144" y="19442"/>
                  </a:lnTo>
                  <a:lnTo>
                    <a:pt x="46965" y="16402"/>
                  </a:lnTo>
                  <a:lnTo>
                    <a:pt x="47584" y="9927"/>
                  </a:lnTo>
                  <a:lnTo>
                    <a:pt x="38488" y="403"/>
                  </a:lnTo>
                  <a:lnTo>
                    <a:pt x="29930" y="8236"/>
                  </a:lnTo>
                  <a:lnTo>
                    <a:pt x="23918" y="9143"/>
                  </a:lnTo>
                  <a:lnTo>
                    <a:pt x="22294" y="10329"/>
                  </a:lnTo>
                  <a:lnTo>
                    <a:pt x="21212" y="12178"/>
                  </a:lnTo>
                  <a:lnTo>
                    <a:pt x="19047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1250"/>
            <p:cNvSpPr/>
            <p:nvPr>
              <p:custDataLst>
                <p:tags r:id="rId186"/>
              </p:custDataLst>
            </p:nvPr>
          </p:nvSpPr>
          <p:spPr>
            <a:xfrm>
              <a:off x="5591185" y="4172343"/>
              <a:ext cx="276216" cy="199499"/>
            </a:xfrm>
            <a:custGeom>
              <a:avLst/>
              <a:gdLst/>
              <a:ahLst/>
              <a:cxnLst/>
              <a:rect l="0" t="0" r="0" b="0"/>
              <a:pathLst>
                <a:path w="276216" h="199499">
                  <a:moveTo>
                    <a:pt x="28565" y="18657"/>
                  </a:moveTo>
                  <a:lnTo>
                    <a:pt x="28565" y="18657"/>
                  </a:lnTo>
                  <a:lnTo>
                    <a:pt x="28565" y="13601"/>
                  </a:lnTo>
                  <a:lnTo>
                    <a:pt x="27507" y="12111"/>
                  </a:lnTo>
                  <a:lnTo>
                    <a:pt x="25743" y="11118"/>
                  </a:lnTo>
                  <a:lnTo>
                    <a:pt x="19074" y="9142"/>
                  </a:lnTo>
                  <a:lnTo>
                    <a:pt x="19040" y="0"/>
                  </a:lnTo>
                  <a:lnTo>
                    <a:pt x="19040" y="22276"/>
                  </a:lnTo>
                  <a:lnTo>
                    <a:pt x="16218" y="28379"/>
                  </a:lnTo>
                  <a:lnTo>
                    <a:pt x="12495" y="34620"/>
                  </a:lnTo>
                  <a:lnTo>
                    <a:pt x="10398" y="45141"/>
                  </a:lnTo>
                  <a:lnTo>
                    <a:pt x="8719" y="60136"/>
                  </a:lnTo>
                  <a:lnTo>
                    <a:pt x="3046" y="72810"/>
                  </a:lnTo>
                  <a:lnTo>
                    <a:pt x="69" y="119090"/>
                  </a:lnTo>
                  <a:lnTo>
                    <a:pt x="0" y="141035"/>
                  </a:lnTo>
                  <a:lnTo>
                    <a:pt x="2817" y="149953"/>
                  </a:lnTo>
                  <a:lnTo>
                    <a:pt x="6538" y="158502"/>
                  </a:lnTo>
                  <a:lnTo>
                    <a:pt x="9691" y="174158"/>
                  </a:lnTo>
                  <a:lnTo>
                    <a:pt x="17600" y="187798"/>
                  </a:lnTo>
                  <a:lnTo>
                    <a:pt x="27114" y="198105"/>
                  </a:lnTo>
                  <a:lnTo>
                    <a:pt x="30743" y="198953"/>
                  </a:lnTo>
                  <a:lnTo>
                    <a:pt x="41695" y="199498"/>
                  </a:lnTo>
                  <a:lnTo>
                    <a:pt x="47806" y="196750"/>
                  </a:lnTo>
                  <a:lnTo>
                    <a:pt x="50918" y="194536"/>
                  </a:lnTo>
                  <a:lnTo>
                    <a:pt x="54374" y="189253"/>
                  </a:lnTo>
                  <a:lnTo>
                    <a:pt x="55296" y="186363"/>
                  </a:lnTo>
                  <a:lnTo>
                    <a:pt x="56969" y="184436"/>
                  </a:lnTo>
                  <a:lnTo>
                    <a:pt x="70236" y="176033"/>
                  </a:lnTo>
                  <a:lnTo>
                    <a:pt x="73544" y="170446"/>
                  </a:lnTo>
                  <a:lnTo>
                    <a:pt x="76900" y="155102"/>
                  </a:lnTo>
                  <a:lnTo>
                    <a:pt x="82633" y="145633"/>
                  </a:lnTo>
                  <a:lnTo>
                    <a:pt x="85309" y="134836"/>
                  </a:lnTo>
                  <a:lnTo>
                    <a:pt x="95235" y="123437"/>
                  </a:lnTo>
                  <a:lnTo>
                    <a:pt x="95237" y="123435"/>
                  </a:lnTo>
                  <a:lnTo>
                    <a:pt x="95240" y="137621"/>
                  </a:lnTo>
                  <a:lnTo>
                    <a:pt x="96298" y="139242"/>
                  </a:lnTo>
                  <a:lnTo>
                    <a:pt x="98062" y="140322"/>
                  </a:lnTo>
                  <a:lnTo>
                    <a:pt x="100296" y="141042"/>
                  </a:lnTo>
                  <a:lnTo>
                    <a:pt x="101785" y="142580"/>
                  </a:lnTo>
                  <a:lnTo>
                    <a:pt x="104373" y="150556"/>
                  </a:lnTo>
                  <a:lnTo>
                    <a:pt x="107413" y="151362"/>
                  </a:lnTo>
                  <a:lnTo>
                    <a:pt x="122089" y="151969"/>
                  </a:lnTo>
                  <a:lnTo>
                    <a:pt x="128359" y="157052"/>
                  </a:lnTo>
                  <a:lnTo>
                    <a:pt x="131078" y="157487"/>
                  </a:lnTo>
                  <a:lnTo>
                    <a:pt x="133949" y="156719"/>
                  </a:lnTo>
                  <a:lnTo>
                    <a:pt x="139961" y="154101"/>
                  </a:lnTo>
                  <a:lnTo>
                    <a:pt x="160657" y="147226"/>
                  </a:lnTo>
                  <a:lnTo>
                    <a:pt x="164251" y="144587"/>
                  </a:lnTo>
                  <a:lnTo>
                    <a:pt x="175550" y="129641"/>
                  </a:lnTo>
                  <a:lnTo>
                    <a:pt x="181380" y="126192"/>
                  </a:lnTo>
                  <a:lnTo>
                    <a:pt x="187499" y="123600"/>
                  </a:lnTo>
                  <a:lnTo>
                    <a:pt x="193747" y="118921"/>
                  </a:lnTo>
                  <a:lnTo>
                    <a:pt x="214836" y="89311"/>
                  </a:lnTo>
                  <a:lnTo>
                    <a:pt x="217812" y="79220"/>
                  </a:lnTo>
                  <a:lnTo>
                    <a:pt x="219061" y="34533"/>
                  </a:lnTo>
                  <a:lnTo>
                    <a:pt x="216241" y="28182"/>
                  </a:lnTo>
                  <a:lnTo>
                    <a:pt x="212518" y="21832"/>
                  </a:lnTo>
                  <a:lnTo>
                    <a:pt x="210864" y="15482"/>
                  </a:lnTo>
                  <a:lnTo>
                    <a:pt x="209364" y="13365"/>
                  </a:lnTo>
                  <a:lnTo>
                    <a:pt x="207306" y="11954"/>
                  </a:lnTo>
                  <a:lnTo>
                    <a:pt x="199353" y="9968"/>
                  </a:lnTo>
                  <a:lnTo>
                    <a:pt x="173310" y="9146"/>
                  </a:lnTo>
                  <a:lnTo>
                    <a:pt x="166938" y="14193"/>
                  </a:lnTo>
                  <a:lnTo>
                    <a:pt x="164147" y="19495"/>
                  </a:lnTo>
                  <a:lnTo>
                    <a:pt x="163403" y="22391"/>
                  </a:lnTo>
                  <a:lnTo>
                    <a:pt x="153845" y="35875"/>
                  </a:lnTo>
                  <a:lnTo>
                    <a:pt x="154418" y="37543"/>
                  </a:lnTo>
                  <a:lnTo>
                    <a:pt x="159223" y="44949"/>
                  </a:lnTo>
                  <a:lnTo>
                    <a:pt x="160719" y="50803"/>
                  </a:lnTo>
                  <a:lnTo>
                    <a:pt x="162176" y="52788"/>
                  </a:lnTo>
                  <a:lnTo>
                    <a:pt x="164205" y="54111"/>
                  </a:lnTo>
                  <a:lnTo>
                    <a:pt x="169283" y="56639"/>
                  </a:lnTo>
                  <a:lnTo>
                    <a:pt x="178091" y="62955"/>
                  </a:lnTo>
                  <a:lnTo>
                    <a:pt x="187404" y="66354"/>
                  </a:lnTo>
                  <a:lnTo>
                    <a:pt x="196866" y="72536"/>
                  </a:lnTo>
                  <a:lnTo>
                    <a:pt x="206373" y="74838"/>
                  </a:lnTo>
                  <a:lnTo>
                    <a:pt x="212718" y="75376"/>
                  </a:lnTo>
                  <a:lnTo>
                    <a:pt x="219066" y="72793"/>
                  </a:lnTo>
                  <a:lnTo>
                    <a:pt x="225415" y="69176"/>
                  </a:lnTo>
                  <a:lnTo>
                    <a:pt x="235998" y="67139"/>
                  </a:lnTo>
                  <a:lnTo>
                    <a:pt x="251011" y="65478"/>
                  </a:lnTo>
                  <a:lnTo>
                    <a:pt x="259016" y="61339"/>
                  </a:lnTo>
                  <a:lnTo>
                    <a:pt x="261574" y="58753"/>
                  </a:lnTo>
                  <a:lnTo>
                    <a:pt x="266233" y="51116"/>
                  </a:lnTo>
                  <a:lnTo>
                    <a:pt x="276215" y="472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1251"/>
            <p:cNvSpPr/>
            <p:nvPr>
              <p:custDataLst>
                <p:tags r:id="rId187"/>
              </p:custDataLst>
            </p:nvPr>
          </p:nvSpPr>
          <p:spPr>
            <a:xfrm>
              <a:off x="5895975" y="3992299"/>
              <a:ext cx="19051" cy="103452"/>
            </a:xfrm>
            <a:custGeom>
              <a:avLst/>
              <a:gdLst/>
              <a:ahLst/>
              <a:cxnLst/>
              <a:rect l="0" t="0" r="0" b="0"/>
              <a:pathLst>
                <a:path w="19051" h="103452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0" y="4125"/>
                  </a:lnTo>
                  <a:lnTo>
                    <a:pt x="1058" y="5483"/>
                  </a:lnTo>
                  <a:lnTo>
                    <a:pt x="8201" y="7843"/>
                  </a:lnTo>
                  <a:lnTo>
                    <a:pt x="8937" y="10864"/>
                  </a:lnTo>
                  <a:lnTo>
                    <a:pt x="9515" y="39997"/>
                  </a:lnTo>
                  <a:lnTo>
                    <a:pt x="12342" y="46322"/>
                  </a:lnTo>
                  <a:lnTo>
                    <a:pt x="16069" y="52660"/>
                  </a:lnTo>
                  <a:lnTo>
                    <a:pt x="18461" y="65353"/>
                  </a:lnTo>
                  <a:lnTo>
                    <a:pt x="19050" y="1034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5" name="SMARTInkShape-Group269"/>
          <p:cNvGrpSpPr/>
          <p:nvPr/>
        </p:nvGrpSpPr>
        <p:grpSpPr>
          <a:xfrm>
            <a:off x="2466975" y="4781550"/>
            <a:ext cx="304801" cy="409576"/>
            <a:chOff x="2466975" y="4781550"/>
            <a:chExt cx="304801" cy="409576"/>
          </a:xfrm>
        </p:grpSpPr>
        <p:sp>
          <p:nvSpPr>
            <p:cNvPr id="161" name="SMARTInkShape-1252"/>
            <p:cNvSpPr/>
            <p:nvPr>
              <p:custDataLst>
                <p:tags r:id="rId175"/>
              </p:custDataLst>
            </p:nvPr>
          </p:nvSpPr>
          <p:spPr>
            <a:xfrm>
              <a:off x="2562341" y="4783006"/>
              <a:ext cx="209435" cy="227145"/>
            </a:xfrm>
            <a:custGeom>
              <a:avLst/>
              <a:gdLst/>
              <a:ahLst/>
              <a:cxnLst/>
              <a:rect l="0" t="0" r="0" b="0"/>
              <a:pathLst>
                <a:path w="209435" h="227145">
                  <a:moveTo>
                    <a:pt x="9409" y="150944"/>
                  </a:moveTo>
                  <a:lnTo>
                    <a:pt x="9409" y="150944"/>
                  </a:lnTo>
                  <a:lnTo>
                    <a:pt x="0" y="150944"/>
                  </a:lnTo>
                  <a:lnTo>
                    <a:pt x="26637" y="125251"/>
                  </a:lnTo>
                  <a:lnTo>
                    <a:pt x="41443" y="116991"/>
                  </a:lnTo>
                  <a:lnTo>
                    <a:pt x="53002" y="113013"/>
                  </a:lnTo>
                  <a:lnTo>
                    <a:pt x="100595" y="77896"/>
                  </a:lnTo>
                  <a:lnTo>
                    <a:pt x="120456" y="57809"/>
                  </a:lnTo>
                  <a:lnTo>
                    <a:pt x="139932" y="27707"/>
                  </a:lnTo>
                  <a:lnTo>
                    <a:pt x="140875" y="24336"/>
                  </a:lnTo>
                  <a:lnTo>
                    <a:pt x="142561" y="22088"/>
                  </a:lnTo>
                  <a:lnTo>
                    <a:pt x="148933" y="17867"/>
                  </a:lnTo>
                  <a:lnTo>
                    <a:pt x="151843" y="9568"/>
                  </a:lnTo>
                  <a:lnTo>
                    <a:pt x="152245" y="0"/>
                  </a:lnTo>
                  <a:lnTo>
                    <a:pt x="149445" y="2013"/>
                  </a:lnTo>
                  <a:lnTo>
                    <a:pt x="144080" y="6873"/>
                  </a:lnTo>
                  <a:lnTo>
                    <a:pt x="141962" y="15437"/>
                  </a:lnTo>
                  <a:lnTo>
                    <a:pt x="136290" y="24245"/>
                  </a:lnTo>
                  <a:lnTo>
                    <a:pt x="134139" y="33558"/>
                  </a:lnTo>
                  <a:lnTo>
                    <a:pt x="133257" y="78293"/>
                  </a:lnTo>
                  <a:lnTo>
                    <a:pt x="132178" y="116052"/>
                  </a:lnTo>
                  <a:lnTo>
                    <a:pt x="124298" y="152933"/>
                  </a:lnTo>
                  <a:lnTo>
                    <a:pt x="123709" y="198400"/>
                  </a:lnTo>
                  <a:lnTo>
                    <a:pt x="128765" y="198519"/>
                  </a:lnTo>
                  <a:lnTo>
                    <a:pt x="130255" y="197478"/>
                  </a:lnTo>
                  <a:lnTo>
                    <a:pt x="131248" y="195725"/>
                  </a:lnTo>
                  <a:lnTo>
                    <a:pt x="132842" y="185307"/>
                  </a:lnTo>
                  <a:lnTo>
                    <a:pt x="134031" y="183378"/>
                  </a:lnTo>
                  <a:lnTo>
                    <a:pt x="135881" y="182091"/>
                  </a:lnTo>
                  <a:lnTo>
                    <a:pt x="138174" y="181234"/>
                  </a:lnTo>
                  <a:lnTo>
                    <a:pt x="139703" y="179604"/>
                  </a:lnTo>
                  <a:lnTo>
                    <a:pt x="144977" y="169383"/>
                  </a:lnTo>
                  <a:lnTo>
                    <a:pt x="147413" y="166412"/>
                  </a:lnTo>
                  <a:lnTo>
                    <a:pt x="152941" y="163110"/>
                  </a:lnTo>
                  <a:lnTo>
                    <a:pt x="161700" y="160817"/>
                  </a:lnTo>
                  <a:lnTo>
                    <a:pt x="174913" y="160515"/>
                  </a:lnTo>
                  <a:lnTo>
                    <a:pt x="181039" y="163311"/>
                  </a:lnTo>
                  <a:lnTo>
                    <a:pt x="188538" y="168674"/>
                  </a:lnTo>
                  <a:lnTo>
                    <a:pt x="196565" y="183883"/>
                  </a:lnTo>
                  <a:lnTo>
                    <a:pt x="199469" y="201482"/>
                  </a:lnTo>
                  <a:lnTo>
                    <a:pt x="199779" y="211191"/>
                  </a:lnTo>
                  <a:lnTo>
                    <a:pt x="202673" y="217585"/>
                  </a:lnTo>
                  <a:lnTo>
                    <a:pt x="209434" y="2271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1253"/>
            <p:cNvSpPr/>
            <p:nvPr>
              <p:custDataLst>
                <p:tags r:id="rId176"/>
              </p:custDataLst>
            </p:nvPr>
          </p:nvSpPr>
          <p:spPr>
            <a:xfrm>
              <a:off x="2600729" y="4781550"/>
              <a:ext cx="56747" cy="228551"/>
            </a:xfrm>
            <a:custGeom>
              <a:avLst/>
              <a:gdLst/>
              <a:ahLst/>
              <a:cxnLst/>
              <a:rect l="0" t="0" r="0" b="0"/>
              <a:pathLst>
                <a:path w="56747" h="228551">
                  <a:moveTo>
                    <a:pt x="37696" y="0"/>
                  </a:moveTo>
                  <a:lnTo>
                    <a:pt x="37696" y="0"/>
                  </a:lnTo>
                  <a:lnTo>
                    <a:pt x="37696" y="22390"/>
                  </a:lnTo>
                  <a:lnTo>
                    <a:pt x="34874" y="28648"/>
                  </a:lnTo>
                  <a:lnTo>
                    <a:pt x="31150" y="34958"/>
                  </a:lnTo>
                  <a:lnTo>
                    <a:pt x="29054" y="45518"/>
                  </a:lnTo>
                  <a:lnTo>
                    <a:pt x="25401" y="85973"/>
                  </a:lnTo>
                  <a:lnTo>
                    <a:pt x="20647" y="104848"/>
                  </a:lnTo>
                  <a:lnTo>
                    <a:pt x="16417" y="123847"/>
                  </a:lnTo>
                  <a:lnTo>
                    <a:pt x="10562" y="144173"/>
                  </a:lnTo>
                  <a:lnTo>
                    <a:pt x="6489" y="172039"/>
                  </a:lnTo>
                  <a:lnTo>
                    <a:pt x="958" y="191910"/>
                  </a:lnTo>
                  <a:lnTo>
                    <a:pt x="0" y="202677"/>
                  </a:lnTo>
                  <a:lnTo>
                    <a:pt x="2598" y="209317"/>
                  </a:lnTo>
                  <a:lnTo>
                    <a:pt x="6221" y="215797"/>
                  </a:lnTo>
                  <a:lnTo>
                    <a:pt x="7833" y="222205"/>
                  </a:lnTo>
                  <a:lnTo>
                    <a:pt x="9320" y="224336"/>
                  </a:lnTo>
                  <a:lnTo>
                    <a:pt x="11370" y="225758"/>
                  </a:lnTo>
                  <a:lnTo>
                    <a:pt x="17209" y="228038"/>
                  </a:lnTo>
                  <a:lnTo>
                    <a:pt x="31777" y="228550"/>
                  </a:lnTo>
                  <a:lnTo>
                    <a:pt x="33750" y="227509"/>
                  </a:lnTo>
                  <a:lnTo>
                    <a:pt x="35065" y="225756"/>
                  </a:lnTo>
                  <a:lnTo>
                    <a:pt x="35942" y="223529"/>
                  </a:lnTo>
                  <a:lnTo>
                    <a:pt x="37585" y="222044"/>
                  </a:lnTo>
                  <a:lnTo>
                    <a:pt x="42233" y="220395"/>
                  </a:lnTo>
                  <a:lnTo>
                    <a:pt x="43896" y="218897"/>
                  </a:lnTo>
                  <a:lnTo>
                    <a:pt x="56746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1254"/>
            <p:cNvSpPr/>
            <p:nvPr>
              <p:custDataLst>
                <p:tags r:id="rId177"/>
              </p:custDataLst>
            </p:nvPr>
          </p:nvSpPr>
          <p:spPr>
            <a:xfrm>
              <a:off x="2466975" y="493395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19050"/>
                  </a:moveTo>
                  <a:lnTo>
                    <a:pt x="9525" y="19050"/>
                  </a:lnTo>
                  <a:lnTo>
                    <a:pt x="9525" y="10849"/>
                  </a:lnTo>
                  <a:lnTo>
                    <a:pt x="8467" y="10408"/>
                  </a:lnTo>
                  <a:lnTo>
                    <a:pt x="1324" y="9641"/>
                  </a:lnTo>
                  <a:lnTo>
                    <a:pt x="588" y="675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1255"/>
            <p:cNvSpPr/>
            <p:nvPr>
              <p:custDataLst>
                <p:tags r:id="rId178"/>
              </p:custDataLst>
            </p:nvPr>
          </p:nvSpPr>
          <p:spPr>
            <a:xfrm>
              <a:off x="2495550" y="5000625"/>
              <a:ext cx="9526" cy="190501"/>
            </a:xfrm>
            <a:custGeom>
              <a:avLst/>
              <a:gdLst/>
              <a:ahLst/>
              <a:cxnLst/>
              <a:rect l="0" t="0" r="0" b="0"/>
              <a:pathLst>
                <a:path w="9526" h="190501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6546" y="16868"/>
                  </a:lnTo>
                  <a:lnTo>
                    <a:pt x="8201" y="22666"/>
                  </a:lnTo>
                  <a:lnTo>
                    <a:pt x="9490" y="65001"/>
                  </a:lnTo>
                  <a:lnTo>
                    <a:pt x="9524" y="111536"/>
                  </a:lnTo>
                  <a:lnTo>
                    <a:pt x="9525" y="154562"/>
                  </a:lnTo>
                  <a:lnTo>
                    <a:pt x="9525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6" name="SMARTInkShape-Group270"/>
          <p:cNvGrpSpPr/>
          <p:nvPr/>
        </p:nvGrpSpPr>
        <p:grpSpPr>
          <a:xfrm>
            <a:off x="3028950" y="4944018"/>
            <a:ext cx="1600201" cy="475539"/>
            <a:chOff x="3028950" y="4944018"/>
            <a:chExt cx="1600201" cy="475539"/>
          </a:xfrm>
        </p:grpSpPr>
        <p:sp>
          <p:nvSpPr>
            <p:cNvPr id="166" name="SMARTInkShape-1256"/>
            <p:cNvSpPr/>
            <p:nvPr>
              <p:custDataLst>
                <p:tags r:id="rId165"/>
              </p:custDataLst>
            </p:nvPr>
          </p:nvSpPr>
          <p:spPr>
            <a:xfrm>
              <a:off x="3733951" y="5076825"/>
              <a:ext cx="171300" cy="38101"/>
            </a:xfrm>
            <a:custGeom>
              <a:avLst/>
              <a:gdLst/>
              <a:ahLst/>
              <a:cxnLst/>
              <a:rect l="0" t="0" r="0" b="0"/>
              <a:pathLst>
                <a:path w="171300" h="38101">
                  <a:moveTo>
                    <a:pt x="18899" y="38100"/>
                  </a:moveTo>
                  <a:lnTo>
                    <a:pt x="18899" y="38100"/>
                  </a:lnTo>
                  <a:lnTo>
                    <a:pt x="1566" y="38100"/>
                  </a:lnTo>
                  <a:lnTo>
                    <a:pt x="993" y="37042"/>
                  </a:lnTo>
                  <a:lnTo>
                    <a:pt x="188" y="32612"/>
                  </a:lnTo>
                  <a:lnTo>
                    <a:pt x="0" y="34956"/>
                  </a:lnTo>
                  <a:lnTo>
                    <a:pt x="1008" y="34945"/>
                  </a:lnTo>
                  <a:lnTo>
                    <a:pt x="7483" y="30933"/>
                  </a:lnTo>
                  <a:lnTo>
                    <a:pt x="19152" y="29040"/>
                  </a:lnTo>
                  <a:lnTo>
                    <a:pt x="26420" y="27724"/>
                  </a:lnTo>
                  <a:lnTo>
                    <a:pt x="49340" y="20401"/>
                  </a:lnTo>
                  <a:lnTo>
                    <a:pt x="95590" y="12583"/>
                  </a:lnTo>
                  <a:lnTo>
                    <a:pt x="137197" y="8735"/>
                  </a:lnTo>
                  <a:lnTo>
                    <a:pt x="17129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1257"/>
            <p:cNvSpPr/>
            <p:nvPr>
              <p:custDataLst>
                <p:tags r:id="rId166"/>
              </p:custDataLst>
            </p:nvPr>
          </p:nvSpPr>
          <p:spPr>
            <a:xfrm>
              <a:off x="3762375" y="4944018"/>
              <a:ext cx="38091" cy="256457"/>
            </a:xfrm>
            <a:custGeom>
              <a:avLst/>
              <a:gdLst/>
              <a:ahLst/>
              <a:cxnLst/>
              <a:rect l="0" t="0" r="0" b="0"/>
              <a:pathLst>
                <a:path w="38091" h="256457">
                  <a:moveTo>
                    <a:pt x="28575" y="28032"/>
                  </a:moveTo>
                  <a:lnTo>
                    <a:pt x="28575" y="28032"/>
                  </a:lnTo>
                  <a:lnTo>
                    <a:pt x="28575" y="22976"/>
                  </a:lnTo>
                  <a:lnTo>
                    <a:pt x="31397" y="17671"/>
                  </a:lnTo>
                  <a:lnTo>
                    <a:pt x="35121" y="11785"/>
                  </a:lnTo>
                  <a:lnTo>
                    <a:pt x="37983" y="0"/>
                  </a:lnTo>
                  <a:lnTo>
                    <a:pt x="38090" y="20963"/>
                  </a:lnTo>
                  <a:lnTo>
                    <a:pt x="35273" y="27712"/>
                  </a:lnTo>
                  <a:lnTo>
                    <a:pt x="31552" y="34240"/>
                  </a:lnTo>
                  <a:lnTo>
                    <a:pt x="29457" y="44923"/>
                  </a:lnTo>
                  <a:lnTo>
                    <a:pt x="27778" y="61024"/>
                  </a:lnTo>
                  <a:lnTo>
                    <a:pt x="16832" y="107126"/>
                  </a:lnTo>
                  <a:lnTo>
                    <a:pt x="7344" y="151275"/>
                  </a:lnTo>
                  <a:lnTo>
                    <a:pt x="2176" y="170735"/>
                  </a:lnTo>
                  <a:lnTo>
                    <a:pt x="85" y="215154"/>
                  </a:lnTo>
                  <a:lnTo>
                    <a:pt x="0" y="256036"/>
                  </a:lnTo>
                  <a:lnTo>
                    <a:pt x="5057" y="256456"/>
                  </a:lnTo>
                  <a:lnTo>
                    <a:pt x="10361" y="253731"/>
                  </a:lnTo>
                  <a:lnTo>
                    <a:pt x="19050" y="2471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1258"/>
            <p:cNvSpPr/>
            <p:nvPr>
              <p:custDataLst>
                <p:tags r:id="rId167"/>
              </p:custDataLst>
            </p:nvPr>
          </p:nvSpPr>
          <p:spPr>
            <a:xfrm>
              <a:off x="3629025" y="5086350"/>
              <a:ext cx="57151" cy="104776"/>
            </a:xfrm>
            <a:custGeom>
              <a:avLst/>
              <a:gdLst/>
              <a:ahLst/>
              <a:cxnLst/>
              <a:rect l="0" t="0" r="0" b="0"/>
              <a:pathLst>
                <a:path w="57151" h="104776">
                  <a:moveTo>
                    <a:pt x="9525" y="0"/>
                  </a:moveTo>
                  <a:lnTo>
                    <a:pt x="9525" y="0"/>
                  </a:lnTo>
                  <a:lnTo>
                    <a:pt x="9525" y="8201"/>
                  </a:lnTo>
                  <a:lnTo>
                    <a:pt x="1324" y="30867"/>
                  </a:lnTo>
                  <a:lnTo>
                    <a:pt x="1" y="76373"/>
                  </a:lnTo>
                  <a:lnTo>
                    <a:pt x="0" y="95211"/>
                  </a:lnTo>
                  <a:lnTo>
                    <a:pt x="0" y="90182"/>
                  </a:lnTo>
                  <a:lnTo>
                    <a:pt x="1058" y="88697"/>
                  </a:lnTo>
                  <a:lnTo>
                    <a:pt x="2822" y="87706"/>
                  </a:lnTo>
                  <a:lnTo>
                    <a:pt x="5057" y="87045"/>
                  </a:lnTo>
                  <a:lnTo>
                    <a:pt x="6546" y="85547"/>
                  </a:lnTo>
                  <a:lnTo>
                    <a:pt x="8201" y="81060"/>
                  </a:lnTo>
                  <a:lnTo>
                    <a:pt x="10322" y="69555"/>
                  </a:lnTo>
                  <a:lnTo>
                    <a:pt x="15994" y="60238"/>
                  </a:lnTo>
                  <a:lnTo>
                    <a:pt x="19203" y="50774"/>
                  </a:lnTo>
                  <a:lnTo>
                    <a:pt x="25328" y="41268"/>
                  </a:lnTo>
                  <a:lnTo>
                    <a:pt x="28671" y="31748"/>
                  </a:lnTo>
                  <a:lnTo>
                    <a:pt x="34836" y="22225"/>
                  </a:lnTo>
                  <a:lnTo>
                    <a:pt x="37670" y="11406"/>
                  </a:lnTo>
                  <a:lnTo>
                    <a:pt x="38872" y="10779"/>
                  </a:lnTo>
                  <a:lnTo>
                    <a:pt x="46263" y="9690"/>
                  </a:lnTo>
                  <a:lnTo>
                    <a:pt x="46717" y="10694"/>
                  </a:lnTo>
                  <a:lnTo>
                    <a:pt x="47222" y="14631"/>
                  </a:lnTo>
                  <a:lnTo>
                    <a:pt x="48414" y="16103"/>
                  </a:lnTo>
                  <a:lnTo>
                    <a:pt x="52562" y="17740"/>
                  </a:lnTo>
                  <a:lnTo>
                    <a:pt x="54091" y="19236"/>
                  </a:lnTo>
                  <a:lnTo>
                    <a:pt x="55790" y="23718"/>
                  </a:lnTo>
                  <a:lnTo>
                    <a:pt x="57145" y="69502"/>
                  </a:lnTo>
                  <a:lnTo>
                    <a:pt x="5715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1259"/>
            <p:cNvSpPr/>
            <p:nvPr>
              <p:custDataLst>
                <p:tags r:id="rId168"/>
              </p:custDataLst>
            </p:nvPr>
          </p:nvSpPr>
          <p:spPr>
            <a:xfrm>
              <a:off x="3524250" y="5086388"/>
              <a:ext cx="47624" cy="85688"/>
            </a:xfrm>
            <a:custGeom>
              <a:avLst/>
              <a:gdLst/>
              <a:ahLst/>
              <a:cxnLst/>
              <a:rect l="0" t="0" r="0" b="0"/>
              <a:pathLst>
                <a:path w="47624" h="85688">
                  <a:moveTo>
                    <a:pt x="0" y="57112"/>
                  </a:moveTo>
                  <a:lnTo>
                    <a:pt x="0" y="57112"/>
                  </a:lnTo>
                  <a:lnTo>
                    <a:pt x="8201" y="57112"/>
                  </a:lnTo>
                  <a:lnTo>
                    <a:pt x="8642" y="56054"/>
                  </a:lnTo>
                  <a:lnTo>
                    <a:pt x="9515" y="47703"/>
                  </a:lnTo>
                  <a:lnTo>
                    <a:pt x="17725" y="39396"/>
                  </a:lnTo>
                  <a:lnTo>
                    <a:pt x="27135" y="38179"/>
                  </a:lnTo>
                  <a:lnTo>
                    <a:pt x="35895" y="31540"/>
                  </a:lnTo>
                  <a:lnTo>
                    <a:pt x="45871" y="28932"/>
                  </a:lnTo>
                  <a:lnTo>
                    <a:pt x="46456" y="27742"/>
                  </a:lnTo>
                  <a:lnTo>
                    <a:pt x="47623" y="1413"/>
                  </a:lnTo>
                  <a:lnTo>
                    <a:pt x="46566" y="929"/>
                  </a:lnTo>
                  <a:lnTo>
                    <a:pt x="30292" y="0"/>
                  </a:lnTo>
                  <a:lnTo>
                    <a:pt x="15468" y="13222"/>
                  </a:lnTo>
                  <a:lnTo>
                    <a:pt x="12166" y="19261"/>
                  </a:lnTo>
                  <a:lnTo>
                    <a:pt x="9641" y="25472"/>
                  </a:lnTo>
                  <a:lnTo>
                    <a:pt x="3327" y="34920"/>
                  </a:lnTo>
                  <a:lnTo>
                    <a:pt x="986" y="44422"/>
                  </a:lnTo>
                  <a:lnTo>
                    <a:pt x="11" y="71136"/>
                  </a:lnTo>
                  <a:lnTo>
                    <a:pt x="1066" y="72812"/>
                  </a:lnTo>
                  <a:lnTo>
                    <a:pt x="2827" y="73928"/>
                  </a:lnTo>
                  <a:lnTo>
                    <a:pt x="8202" y="75721"/>
                  </a:lnTo>
                  <a:lnTo>
                    <a:pt x="16868" y="82621"/>
                  </a:lnTo>
                  <a:lnTo>
                    <a:pt x="25694" y="84779"/>
                  </a:lnTo>
                  <a:lnTo>
                    <a:pt x="38100" y="856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1260"/>
            <p:cNvSpPr/>
            <p:nvPr>
              <p:custDataLst>
                <p:tags r:id="rId169"/>
              </p:custDataLst>
            </p:nvPr>
          </p:nvSpPr>
          <p:spPr>
            <a:xfrm>
              <a:off x="3362325" y="5095879"/>
              <a:ext cx="142876" cy="76197"/>
            </a:xfrm>
            <a:custGeom>
              <a:avLst/>
              <a:gdLst/>
              <a:ahLst/>
              <a:cxnLst/>
              <a:rect l="0" t="0" r="0" b="0"/>
              <a:pathLst>
                <a:path w="142876" h="76197">
                  <a:moveTo>
                    <a:pt x="0" y="9521"/>
                  </a:moveTo>
                  <a:lnTo>
                    <a:pt x="0" y="9521"/>
                  </a:lnTo>
                  <a:lnTo>
                    <a:pt x="9132" y="388"/>
                  </a:lnTo>
                  <a:lnTo>
                    <a:pt x="9525" y="47800"/>
                  </a:lnTo>
                  <a:lnTo>
                    <a:pt x="9525" y="66632"/>
                  </a:lnTo>
                  <a:lnTo>
                    <a:pt x="17726" y="66668"/>
                  </a:lnTo>
                  <a:lnTo>
                    <a:pt x="18167" y="65611"/>
                  </a:lnTo>
                  <a:lnTo>
                    <a:pt x="18933" y="58470"/>
                  </a:lnTo>
                  <a:lnTo>
                    <a:pt x="25573" y="49803"/>
                  </a:lnTo>
                  <a:lnTo>
                    <a:pt x="28179" y="39847"/>
                  </a:lnTo>
                  <a:lnTo>
                    <a:pt x="28458" y="33558"/>
                  </a:lnTo>
                  <a:lnTo>
                    <a:pt x="31345" y="27965"/>
                  </a:lnTo>
                  <a:lnTo>
                    <a:pt x="36766" y="20808"/>
                  </a:lnTo>
                  <a:lnTo>
                    <a:pt x="37983" y="11000"/>
                  </a:lnTo>
                  <a:lnTo>
                    <a:pt x="39080" y="10507"/>
                  </a:lnTo>
                  <a:lnTo>
                    <a:pt x="46291" y="9651"/>
                  </a:lnTo>
                  <a:lnTo>
                    <a:pt x="46736" y="10666"/>
                  </a:lnTo>
                  <a:lnTo>
                    <a:pt x="47508" y="17733"/>
                  </a:lnTo>
                  <a:lnTo>
                    <a:pt x="55816" y="27131"/>
                  </a:lnTo>
                  <a:lnTo>
                    <a:pt x="56754" y="33201"/>
                  </a:lnTo>
                  <a:lnTo>
                    <a:pt x="57150" y="47575"/>
                  </a:lnTo>
                  <a:lnTo>
                    <a:pt x="65351" y="47617"/>
                  </a:lnTo>
                  <a:lnTo>
                    <a:pt x="65792" y="46560"/>
                  </a:lnTo>
                  <a:lnTo>
                    <a:pt x="67710" y="30753"/>
                  </a:lnTo>
                  <a:lnTo>
                    <a:pt x="83564" y="8915"/>
                  </a:lnTo>
                  <a:lnTo>
                    <a:pt x="84284" y="5942"/>
                  </a:lnTo>
                  <a:lnTo>
                    <a:pt x="85823" y="3960"/>
                  </a:lnTo>
                  <a:lnTo>
                    <a:pt x="93799" y="518"/>
                  </a:lnTo>
                  <a:lnTo>
                    <a:pt x="112849" y="0"/>
                  </a:lnTo>
                  <a:lnTo>
                    <a:pt x="113333" y="1057"/>
                  </a:lnTo>
                  <a:lnTo>
                    <a:pt x="115274" y="16243"/>
                  </a:lnTo>
                  <a:lnTo>
                    <a:pt x="122490" y="26739"/>
                  </a:lnTo>
                  <a:lnTo>
                    <a:pt x="124620" y="35813"/>
                  </a:lnTo>
                  <a:lnTo>
                    <a:pt x="130293" y="44711"/>
                  </a:lnTo>
                  <a:lnTo>
                    <a:pt x="132948" y="55299"/>
                  </a:lnTo>
                  <a:lnTo>
                    <a:pt x="133231" y="61655"/>
                  </a:lnTo>
                  <a:lnTo>
                    <a:pt x="136119" y="67264"/>
                  </a:lnTo>
                  <a:lnTo>
                    <a:pt x="142875" y="761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1261"/>
            <p:cNvSpPr/>
            <p:nvPr>
              <p:custDataLst>
                <p:tags r:id="rId170"/>
              </p:custDataLst>
            </p:nvPr>
          </p:nvSpPr>
          <p:spPr>
            <a:xfrm>
              <a:off x="3267076" y="5095875"/>
              <a:ext cx="57022" cy="104335"/>
            </a:xfrm>
            <a:custGeom>
              <a:avLst/>
              <a:gdLst/>
              <a:ahLst/>
              <a:cxnLst/>
              <a:rect l="0" t="0" r="0" b="0"/>
              <a:pathLst>
                <a:path w="57022" h="104335">
                  <a:moveTo>
                    <a:pt x="19049" y="0"/>
                  </a:moveTo>
                  <a:lnTo>
                    <a:pt x="19049" y="0"/>
                  </a:lnTo>
                  <a:lnTo>
                    <a:pt x="28181" y="0"/>
                  </a:lnTo>
                  <a:lnTo>
                    <a:pt x="19432" y="0"/>
                  </a:lnTo>
                  <a:lnTo>
                    <a:pt x="14106" y="5056"/>
                  </a:lnTo>
                  <a:lnTo>
                    <a:pt x="11560" y="10361"/>
                  </a:lnTo>
                  <a:lnTo>
                    <a:pt x="10882" y="13257"/>
                  </a:lnTo>
                  <a:lnTo>
                    <a:pt x="2164" y="28648"/>
                  </a:lnTo>
                  <a:lnTo>
                    <a:pt x="6" y="73025"/>
                  </a:lnTo>
                  <a:lnTo>
                    <a:pt x="0" y="88900"/>
                  </a:lnTo>
                  <a:lnTo>
                    <a:pt x="1058" y="91017"/>
                  </a:lnTo>
                  <a:lnTo>
                    <a:pt x="2822" y="92428"/>
                  </a:lnTo>
                  <a:lnTo>
                    <a:pt x="5056" y="93369"/>
                  </a:lnTo>
                  <a:lnTo>
                    <a:pt x="6545" y="95054"/>
                  </a:lnTo>
                  <a:lnTo>
                    <a:pt x="8200" y="99749"/>
                  </a:lnTo>
                  <a:lnTo>
                    <a:pt x="9700" y="101425"/>
                  </a:lnTo>
                  <a:lnTo>
                    <a:pt x="17609" y="104334"/>
                  </a:lnTo>
                  <a:lnTo>
                    <a:pt x="29221" y="97177"/>
                  </a:lnTo>
                  <a:lnTo>
                    <a:pt x="32180" y="96535"/>
                  </a:lnTo>
                  <a:lnTo>
                    <a:pt x="34153" y="95049"/>
                  </a:lnTo>
                  <a:lnTo>
                    <a:pt x="53878" y="67883"/>
                  </a:lnTo>
                  <a:lnTo>
                    <a:pt x="57021" y="35282"/>
                  </a:lnTo>
                  <a:lnTo>
                    <a:pt x="54270" y="28734"/>
                  </a:lnTo>
                  <a:lnTo>
                    <a:pt x="50578" y="22296"/>
                  </a:lnTo>
                  <a:lnTo>
                    <a:pt x="48937" y="15906"/>
                  </a:lnTo>
                  <a:lnTo>
                    <a:pt x="47441" y="13779"/>
                  </a:lnTo>
                  <a:lnTo>
                    <a:pt x="45385" y="12362"/>
                  </a:lnTo>
                  <a:lnTo>
                    <a:pt x="38225" y="9573"/>
                  </a:lnTo>
                  <a:lnTo>
                    <a:pt x="28574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1262"/>
            <p:cNvSpPr/>
            <p:nvPr>
              <p:custDataLst>
                <p:tags r:id="rId171"/>
              </p:custDataLst>
            </p:nvPr>
          </p:nvSpPr>
          <p:spPr>
            <a:xfrm>
              <a:off x="3028950" y="5086398"/>
              <a:ext cx="180976" cy="76148"/>
            </a:xfrm>
            <a:custGeom>
              <a:avLst/>
              <a:gdLst/>
              <a:ahLst/>
              <a:cxnLst/>
              <a:rect l="0" t="0" r="0" b="0"/>
              <a:pathLst>
                <a:path w="180976" h="76148">
                  <a:moveTo>
                    <a:pt x="0" y="9477"/>
                  </a:moveTo>
                  <a:lnTo>
                    <a:pt x="0" y="9477"/>
                  </a:lnTo>
                  <a:lnTo>
                    <a:pt x="17716" y="9477"/>
                  </a:lnTo>
                  <a:lnTo>
                    <a:pt x="18161" y="10535"/>
                  </a:lnTo>
                  <a:lnTo>
                    <a:pt x="19015" y="26810"/>
                  </a:lnTo>
                  <a:lnTo>
                    <a:pt x="25589" y="35792"/>
                  </a:lnTo>
                  <a:lnTo>
                    <a:pt x="27690" y="44673"/>
                  </a:lnTo>
                  <a:lnTo>
                    <a:pt x="28575" y="76147"/>
                  </a:lnTo>
                  <a:lnTo>
                    <a:pt x="28575" y="53762"/>
                  </a:lnTo>
                  <a:lnTo>
                    <a:pt x="31397" y="47504"/>
                  </a:lnTo>
                  <a:lnTo>
                    <a:pt x="35121" y="41194"/>
                  </a:lnTo>
                  <a:lnTo>
                    <a:pt x="37511" y="28520"/>
                  </a:lnTo>
                  <a:lnTo>
                    <a:pt x="37708" y="25347"/>
                  </a:lnTo>
                  <a:lnTo>
                    <a:pt x="40747" y="19000"/>
                  </a:lnTo>
                  <a:lnTo>
                    <a:pt x="55424" y="1833"/>
                  </a:lnTo>
                  <a:lnTo>
                    <a:pt x="59205" y="788"/>
                  </a:lnTo>
                  <a:lnTo>
                    <a:pt x="71294" y="0"/>
                  </a:lnTo>
                  <a:lnTo>
                    <a:pt x="72930" y="1043"/>
                  </a:lnTo>
                  <a:lnTo>
                    <a:pt x="74020" y="2796"/>
                  </a:lnTo>
                  <a:lnTo>
                    <a:pt x="74746" y="5023"/>
                  </a:lnTo>
                  <a:lnTo>
                    <a:pt x="76289" y="6508"/>
                  </a:lnTo>
                  <a:lnTo>
                    <a:pt x="80825" y="8157"/>
                  </a:lnTo>
                  <a:lnTo>
                    <a:pt x="82459" y="9655"/>
                  </a:lnTo>
                  <a:lnTo>
                    <a:pt x="93073" y="28723"/>
                  </a:lnTo>
                  <a:lnTo>
                    <a:pt x="94820" y="41266"/>
                  </a:lnTo>
                  <a:lnTo>
                    <a:pt x="96022" y="43369"/>
                  </a:lnTo>
                  <a:lnTo>
                    <a:pt x="97881" y="44772"/>
                  </a:lnTo>
                  <a:lnTo>
                    <a:pt x="100179" y="45707"/>
                  </a:lnTo>
                  <a:lnTo>
                    <a:pt x="101711" y="47389"/>
                  </a:lnTo>
                  <a:lnTo>
                    <a:pt x="104371" y="55614"/>
                  </a:lnTo>
                  <a:lnTo>
                    <a:pt x="104774" y="66589"/>
                  </a:lnTo>
                  <a:lnTo>
                    <a:pt x="96574" y="58422"/>
                  </a:lnTo>
                  <a:lnTo>
                    <a:pt x="95642" y="52437"/>
                  </a:lnTo>
                  <a:lnTo>
                    <a:pt x="98247" y="46915"/>
                  </a:lnTo>
                  <a:lnTo>
                    <a:pt x="101873" y="40932"/>
                  </a:lnTo>
                  <a:lnTo>
                    <a:pt x="104393" y="30370"/>
                  </a:lnTo>
                  <a:lnTo>
                    <a:pt x="111245" y="21287"/>
                  </a:lnTo>
                  <a:lnTo>
                    <a:pt x="113898" y="11241"/>
                  </a:lnTo>
                  <a:lnTo>
                    <a:pt x="115090" y="10653"/>
                  </a:lnTo>
                  <a:lnTo>
                    <a:pt x="141039" y="9491"/>
                  </a:lnTo>
                  <a:lnTo>
                    <a:pt x="166459" y="33075"/>
                  </a:lnTo>
                  <a:lnTo>
                    <a:pt x="169232" y="38662"/>
                  </a:lnTo>
                  <a:lnTo>
                    <a:pt x="171320" y="60313"/>
                  </a:lnTo>
                  <a:lnTo>
                    <a:pt x="172422" y="62418"/>
                  </a:lnTo>
                  <a:lnTo>
                    <a:pt x="174215" y="63820"/>
                  </a:lnTo>
                  <a:lnTo>
                    <a:pt x="180975" y="666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1263"/>
            <p:cNvSpPr/>
            <p:nvPr>
              <p:custDataLst>
                <p:tags r:id="rId172"/>
              </p:custDataLst>
            </p:nvPr>
          </p:nvSpPr>
          <p:spPr>
            <a:xfrm>
              <a:off x="4049579" y="5029211"/>
              <a:ext cx="246197" cy="390346"/>
            </a:xfrm>
            <a:custGeom>
              <a:avLst/>
              <a:gdLst/>
              <a:ahLst/>
              <a:cxnLst/>
              <a:rect l="0" t="0" r="0" b="0"/>
              <a:pathLst>
                <a:path w="246197" h="390346">
                  <a:moveTo>
                    <a:pt x="65221" y="123814"/>
                  </a:moveTo>
                  <a:lnTo>
                    <a:pt x="65221" y="123814"/>
                  </a:lnTo>
                  <a:lnTo>
                    <a:pt x="47611" y="123814"/>
                  </a:lnTo>
                  <a:lnTo>
                    <a:pt x="38097" y="132015"/>
                  </a:lnTo>
                  <a:lnTo>
                    <a:pt x="29328" y="134135"/>
                  </a:lnTo>
                  <a:lnTo>
                    <a:pt x="23516" y="138279"/>
                  </a:lnTo>
                  <a:lnTo>
                    <a:pt x="20227" y="143648"/>
                  </a:lnTo>
                  <a:lnTo>
                    <a:pt x="17707" y="149562"/>
                  </a:lnTo>
                  <a:lnTo>
                    <a:pt x="11397" y="158842"/>
                  </a:lnTo>
                  <a:lnTo>
                    <a:pt x="7998" y="168295"/>
                  </a:lnTo>
                  <a:lnTo>
                    <a:pt x="1817" y="177798"/>
                  </a:lnTo>
                  <a:lnTo>
                    <a:pt x="0" y="184143"/>
                  </a:lnTo>
                  <a:lnTo>
                    <a:pt x="573" y="186258"/>
                  </a:lnTo>
                  <a:lnTo>
                    <a:pt x="2014" y="187669"/>
                  </a:lnTo>
                  <a:lnTo>
                    <a:pt x="4034" y="188609"/>
                  </a:lnTo>
                  <a:lnTo>
                    <a:pt x="5379" y="190294"/>
                  </a:lnTo>
                  <a:lnTo>
                    <a:pt x="7717" y="198525"/>
                  </a:lnTo>
                  <a:lnTo>
                    <a:pt x="13022" y="204629"/>
                  </a:lnTo>
                  <a:lnTo>
                    <a:pt x="21208" y="207357"/>
                  </a:lnTo>
                  <a:lnTo>
                    <a:pt x="26354" y="208084"/>
                  </a:lnTo>
                  <a:lnTo>
                    <a:pt x="34894" y="206070"/>
                  </a:lnTo>
                  <a:lnTo>
                    <a:pt x="70930" y="183838"/>
                  </a:lnTo>
                  <a:lnTo>
                    <a:pt x="80906" y="173467"/>
                  </a:lnTo>
                  <a:lnTo>
                    <a:pt x="89506" y="158517"/>
                  </a:lnTo>
                  <a:lnTo>
                    <a:pt x="92949" y="143447"/>
                  </a:lnTo>
                  <a:lnTo>
                    <a:pt x="93746" y="112472"/>
                  </a:lnTo>
                  <a:lnTo>
                    <a:pt x="88725" y="96935"/>
                  </a:lnTo>
                  <a:lnTo>
                    <a:pt x="77318" y="76831"/>
                  </a:lnTo>
                  <a:lnTo>
                    <a:pt x="76461" y="73442"/>
                  </a:lnTo>
                  <a:lnTo>
                    <a:pt x="74831" y="71183"/>
                  </a:lnTo>
                  <a:lnTo>
                    <a:pt x="72686" y="69676"/>
                  </a:lnTo>
                  <a:lnTo>
                    <a:pt x="67481" y="66944"/>
                  </a:lnTo>
                  <a:lnTo>
                    <a:pt x="57457" y="58639"/>
                  </a:lnTo>
                  <a:lnTo>
                    <a:pt x="46609" y="57178"/>
                  </a:lnTo>
                  <a:lnTo>
                    <a:pt x="46210" y="48941"/>
                  </a:lnTo>
                  <a:lnTo>
                    <a:pt x="47255" y="48499"/>
                  </a:lnTo>
                  <a:lnTo>
                    <a:pt x="51239" y="48007"/>
                  </a:lnTo>
                  <a:lnTo>
                    <a:pt x="56537" y="44966"/>
                  </a:lnTo>
                  <a:lnTo>
                    <a:pt x="62420" y="41145"/>
                  </a:lnTo>
                  <a:lnTo>
                    <a:pt x="71681" y="37937"/>
                  </a:lnTo>
                  <a:lnTo>
                    <a:pt x="81129" y="31811"/>
                  </a:lnTo>
                  <a:lnTo>
                    <a:pt x="90631" y="28468"/>
                  </a:lnTo>
                  <a:lnTo>
                    <a:pt x="101207" y="22304"/>
                  </a:lnTo>
                  <a:lnTo>
                    <a:pt x="116217" y="18948"/>
                  </a:lnTo>
                  <a:lnTo>
                    <a:pt x="131308" y="11691"/>
                  </a:lnTo>
                  <a:lnTo>
                    <a:pt x="134679" y="10965"/>
                  </a:lnTo>
                  <a:lnTo>
                    <a:pt x="154087" y="1440"/>
                  </a:lnTo>
                  <a:lnTo>
                    <a:pt x="187164" y="0"/>
                  </a:lnTo>
                  <a:lnTo>
                    <a:pt x="187791" y="1054"/>
                  </a:lnTo>
                  <a:lnTo>
                    <a:pt x="188997" y="14179"/>
                  </a:lnTo>
                  <a:lnTo>
                    <a:pt x="189032" y="22655"/>
                  </a:lnTo>
                  <a:lnTo>
                    <a:pt x="175787" y="54560"/>
                  </a:lnTo>
                  <a:lnTo>
                    <a:pt x="154088" y="96352"/>
                  </a:lnTo>
                  <a:lnTo>
                    <a:pt x="135068" y="143937"/>
                  </a:lnTo>
                  <a:lnTo>
                    <a:pt x="119196" y="185573"/>
                  </a:lnTo>
                  <a:lnTo>
                    <a:pt x="107554" y="219974"/>
                  </a:lnTo>
                  <a:lnTo>
                    <a:pt x="103879" y="266809"/>
                  </a:lnTo>
                  <a:lnTo>
                    <a:pt x="95169" y="310592"/>
                  </a:lnTo>
                  <a:lnTo>
                    <a:pt x="95125" y="336430"/>
                  </a:lnTo>
                  <a:lnTo>
                    <a:pt x="104125" y="377439"/>
                  </a:lnTo>
                  <a:lnTo>
                    <a:pt x="108264" y="383998"/>
                  </a:lnTo>
                  <a:lnTo>
                    <a:pt x="113632" y="387618"/>
                  </a:lnTo>
                  <a:lnTo>
                    <a:pt x="122604" y="389656"/>
                  </a:lnTo>
                  <a:lnTo>
                    <a:pt x="130060" y="390345"/>
                  </a:lnTo>
                  <a:lnTo>
                    <a:pt x="142015" y="380130"/>
                  </a:lnTo>
                  <a:lnTo>
                    <a:pt x="156316" y="365001"/>
                  </a:lnTo>
                  <a:lnTo>
                    <a:pt x="162472" y="352392"/>
                  </a:lnTo>
                  <a:lnTo>
                    <a:pt x="173566" y="334653"/>
                  </a:lnTo>
                  <a:lnTo>
                    <a:pt x="177757" y="321987"/>
                  </a:lnTo>
                  <a:lnTo>
                    <a:pt x="179519" y="286263"/>
                  </a:lnTo>
                  <a:lnTo>
                    <a:pt x="187722" y="277583"/>
                  </a:lnTo>
                  <a:lnTo>
                    <a:pt x="196389" y="275426"/>
                  </a:lnTo>
                  <a:lnTo>
                    <a:pt x="218227" y="259329"/>
                  </a:lnTo>
                  <a:lnTo>
                    <a:pt x="221200" y="258607"/>
                  </a:lnTo>
                  <a:lnTo>
                    <a:pt x="236724" y="249815"/>
                  </a:lnTo>
                  <a:lnTo>
                    <a:pt x="246196" y="2476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1264"/>
            <p:cNvSpPr/>
            <p:nvPr>
              <p:custDataLst>
                <p:tags r:id="rId173"/>
              </p:custDataLst>
            </p:nvPr>
          </p:nvSpPr>
          <p:spPr>
            <a:xfrm>
              <a:off x="4448175" y="5076825"/>
              <a:ext cx="123826" cy="180976"/>
            </a:xfrm>
            <a:custGeom>
              <a:avLst/>
              <a:gdLst/>
              <a:ahLst/>
              <a:cxnLst/>
              <a:rect l="0" t="0" r="0" b="0"/>
              <a:pathLst>
                <a:path w="123826" h="180976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8642" y="1058"/>
                  </a:lnTo>
                  <a:lnTo>
                    <a:pt x="9133" y="5056"/>
                  </a:lnTo>
                  <a:lnTo>
                    <a:pt x="10321" y="6545"/>
                  </a:lnTo>
                  <a:lnTo>
                    <a:pt x="22748" y="14189"/>
                  </a:lnTo>
                  <a:lnTo>
                    <a:pt x="25985" y="19712"/>
                  </a:lnTo>
                  <a:lnTo>
                    <a:pt x="28482" y="25693"/>
                  </a:lnTo>
                  <a:lnTo>
                    <a:pt x="66140" y="68915"/>
                  </a:lnTo>
                  <a:lnTo>
                    <a:pt x="95236" y="116344"/>
                  </a:lnTo>
                  <a:lnTo>
                    <a:pt x="121002" y="161142"/>
                  </a:lnTo>
                  <a:lnTo>
                    <a:pt x="123825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1265"/>
            <p:cNvSpPr/>
            <p:nvPr>
              <p:custDataLst>
                <p:tags r:id="rId174"/>
              </p:custDataLst>
            </p:nvPr>
          </p:nvSpPr>
          <p:spPr>
            <a:xfrm>
              <a:off x="4457700" y="5086742"/>
              <a:ext cx="171451" cy="237734"/>
            </a:xfrm>
            <a:custGeom>
              <a:avLst/>
              <a:gdLst/>
              <a:ahLst/>
              <a:cxnLst/>
              <a:rect l="0" t="0" r="0" b="0"/>
              <a:pathLst>
                <a:path w="171451" h="237734">
                  <a:moveTo>
                    <a:pt x="171450" y="9133"/>
                  </a:moveTo>
                  <a:lnTo>
                    <a:pt x="171450" y="9133"/>
                  </a:lnTo>
                  <a:lnTo>
                    <a:pt x="171450" y="932"/>
                  </a:lnTo>
                  <a:lnTo>
                    <a:pt x="170392" y="491"/>
                  </a:lnTo>
                  <a:lnTo>
                    <a:pt x="166393" y="0"/>
                  </a:lnTo>
                  <a:lnTo>
                    <a:pt x="164904" y="928"/>
                  </a:lnTo>
                  <a:lnTo>
                    <a:pt x="163911" y="2605"/>
                  </a:lnTo>
                  <a:lnTo>
                    <a:pt x="163249" y="4781"/>
                  </a:lnTo>
                  <a:lnTo>
                    <a:pt x="154561" y="18922"/>
                  </a:lnTo>
                  <a:lnTo>
                    <a:pt x="153840" y="22009"/>
                  </a:lnTo>
                  <a:lnTo>
                    <a:pt x="147770" y="31410"/>
                  </a:lnTo>
                  <a:lnTo>
                    <a:pt x="125620" y="50062"/>
                  </a:lnTo>
                  <a:lnTo>
                    <a:pt x="97436" y="92655"/>
                  </a:lnTo>
                  <a:lnTo>
                    <a:pt x="70739" y="135522"/>
                  </a:lnTo>
                  <a:lnTo>
                    <a:pt x="44333" y="175238"/>
                  </a:lnTo>
                  <a:lnTo>
                    <a:pt x="21435" y="214425"/>
                  </a:lnTo>
                  <a:lnTo>
                    <a:pt x="0" y="2377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7" name="SMARTInkShape-1266"/>
          <p:cNvSpPr/>
          <p:nvPr>
            <p:custDataLst>
              <p:tags r:id="rId4"/>
            </p:custDataLst>
          </p:nvPr>
        </p:nvSpPr>
        <p:spPr>
          <a:xfrm>
            <a:off x="3695769" y="1792027"/>
            <a:ext cx="304718" cy="360575"/>
          </a:xfrm>
          <a:custGeom>
            <a:avLst/>
            <a:gdLst/>
            <a:ahLst/>
            <a:cxnLst/>
            <a:rect l="0" t="0" r="0" b="0"/>
            <a:pathLst>
              <a:path w="304718" h="360575">
                <a:moveTo>
                  <a:pt x="171381" y="17723"/>
                </a:moveTo>
                <a:lnTo>
                  <a:pt x="171381" y="17723"/>
                </a:lnTo>
                <a:lnTo>
                  <a:pt x="171381" y="12667"/>
                </a:lnTo>
                <a:lnTo>
                  <a:pt x="170323" y="11177"/>
                </a:lnTo>
                <a:lnTo>
                  <a:pt x="168559" y="10184"/>
                </a:lnTo>
                <a:lnTo>
                  <a:pt x="154048" y="8314"/>
                </a:lnTo>
                <a:lnTo>
                  <a:pt x="147783" y="8232"/>
                </a:lnTo>
                <a:lnTo>
                  <a:pt x="142196" y="5391"/>
                </a:lnTo>
                <a:lnTo>
                  <a:pt x="135042" y="0"/>
                </a:lnTo>
                <a:lnTo>
                  <a:pt x="107181" y="9018"/>
                </a:lnTo>
                <a:lnTo>
                  <a:pt x="85615" y="24660"/>
                </a:lnTo>
                <a:lnTo>
                  <a:pt x="79287" y="27156"/>
                </a:lnTo>
                <a:lnTo>
                  <a:pt x="72948" y="31793"/>
                </a:lnTo>
                <a:lnTo>
                  <a:pt x="34660" y="78006"/>
                </a:lnTo>
                <a:lnTo>
                  <a:pt x="26655" y="86143"/>
                </a:lnTo>
                <a:lnTo>
                  <a:pt x="22392" y="96110"/>
                </a:lnTo>
                <a:lnTo>
                  <a:pt x="11826" y="125961"/>
                </a:lnTo>
                <a:lnTo>
                  <a:pt x="1706" y="152405"/>
                </a:lnTo>
                <a:lnTo>
                  <a:pt x="0" y="198874"/>
                </a:lnTo>
                <a:lnTo>
                  <a:pt x="1020" y="211476"/>
                </a:lnTo>
                <a:lnTo>
                  <a:pt x="11692" y="255853"/>
                </a:lnTo>
                <a:lnTo>
                  <a:pt x="26331" y="301239"/>
                </a:lnTo>
                <a:lnTo>
                  <a:pt x="28597" y="308830"/>
                </a:lnTo>
                <a:lnTo>
                  <a:pt x="44667" y="328786"/>
                </a:lnTo>
                <a:lnTo>
                  <a:pt x="64515" y="347915"/>
                </a:lnTo>
                <a:lnTo>
                  <a:pt x="79509" y="356387"/>
                </a:lnTo>
                <a:lnTo>
                  <a:pt x="92184" y="359368"/>
                </a:lnTo>
                <a:lnTo>
                  <a:pt x="131561" y="360574"/>
                </a:lnTo>
                <a:lnTo>
                  <a:pt x="174642" y="350919"/>
                </a:lnTo>
                <a:lnTo>
                  <a:pt x="219011" y="331852"/>
                </a:lnTo>
                <a:lnTo>
                  <a:pt x="258400" y="309812"/>
                </a:lnTo>
                <a:lnTo>
                  <a:pt x="295184" y="262725"/>
                </a:lnTo>
                <a:lnTo>
                  <a:pt x="300488" y="251496"/>
                </a:lnTo>
                <a:lnTo>
                  <a:pt x="304483" y="208154"/>
                </a:lnTo>
                <a:lnTo>
                  <a:pt x="304717" y="163769"/>
                </a:lnTo>
                <a:lnTo>
                  <a:pt x="292972" y="120512"/>
                </a:lnTo>
                <a:lnTo>
                  <a:pt x="282065" y="96706"/>
                </a:lnTo>
                <a:lnTo>
                  <a:pt x="273138" y="87046"/>
                </a:lnTo>
                <a:lnTo>
                  <a:pt x="226793" y="52694"/>
                </a:lnTo>
                <a:lnTo>
                  <a:pt x="216822" y="49141"/>
                </a:lnTo>
                <a:lnTo>
                  <a:pt x="174428" y="46464"/>
                </a:lnTo>
                <a:lnTo>
                  <a:pt x="123756" y="46298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SMARTInkShape-1267"/>
          <p:cNvSpPr/>
          <p:nvPr>
            <p:custDataLst>
              <p:tags r:id="rId5"/>
            </p:custDataLst>
          </p:nvPr>
        </p:nvSpPr>
        <p:spPr>
          <a:xfrm>
            <a:off x="3762389" y="3743360"/>
            <a:ext cx="295009" cy="399905"/>
          </a:xfrm>
          <a:custGeom>
            <a:avLst/>
            <a:gdLst/>
            <a:ahLst/>
            <a:cxnLst/>
            <a:rect l="0" t="0" r="0" b="0"/>
            <a:pathLst>
              <a:path w="295009" h="399905">
                <a:moveTo>
                  <a:pt x="190486" y="66640"/>
                </a:moveTo>
                <a:lnTo>
                  <a:pt x="190486" y="66640"/>
                </a:lnTo>
                <a:lnTo>
                  <a:pt x="190486" y="20493"/>
                </a:lnTo>
                <a:lnTo>
                  <a:pt x="182285" y="10944"/>
                </a:lnTo>
                <a:lnTo>
                  <a:pt x="173618" y="8719"/>
                </a:lnTo>
                <a:lnTo>
                  <a:pt x="164792" y="3029"/>
                </a:lnTo>
                <a:lnTo>
                  <a:pt x="155474" y="873"/>
                </a:lnTo>
                <a:lnTo>
                  <a:pt x="130158" y="0"/>
                </a:lnTo>
                <a:lnTo>
                  <a:pt x="123809" y="2803"/>
                </a:lnTo>
                <a:lnTo>
                  <a:pt x="117460" y="6518"/>
                </a:lnTo>
                <a:lnTo>
                  <a:pt x="107936" y="9668"/>
                </a:lnTo>
                <a:lnTo>
                  <a:pt x="101586" y="14155"/>
                </a:lnTo>
                <a:lnTo>
                  <a:pt x="98058" y="19677"/>
                </a:lnTo>
                <a:lnTo>
                  <a:pt x="97118" y="22631"/>
                </a:lnTo>
                <a:lnTo>
                  <a:pt x="90428" y="28736"/>
                </a:lnTo>
                <a:lnTo>
                  <a:pt x="82516" y="34977"/>
                </a:lnTo>
                <a:lnTo>
                  <a:pt x="56998" y="78400"/>
                </a:lnTo>
                <a:lnTo>
                  <a:pt x="34903" y="120746"/>
                </a:lnTo>
                <a:lnTo>
                  <a:pt x="15860" y="166927"/>
                </a:lnTo>
                <a:lnTo>
                  <a:pt x="2808" y="207356"/>
                </a:lnTo>
                <a:lnTo>
                  <a:pt x="151" y="253838"/>
                </a:lnTo>
                <a:lnTo>
                  <a:pt x="0" y="300255"/>
                </a:lnTo>
                <a:lnTo>
                  <a:pt x="2815" y="310874"/>
                </a:lnTo>
                <a:lnTo>
                  <a:pt x="6535" y="320180"/>
                </a:lnTo>
                <a:lnTo>
                  <a:pt x="8188" y="331372"/>
                </a:lnTo>
                <a:lnTo>
                  <a:pt x="14568" y="343401"/>
                </a:lnTo>
                <a:lnTo>
                  <a:pt x="50708" y="383984"/>
                </a:lnTo>
                <a:lnTo>
                  <a:pt x="65344" y="393619"/>
                </a:lnTo>
                <a:lnTo>
                  <a:pt x="83087" y="398120"/>
                </a:lnTo>
                <a:lnTo>
                  <a:pt x="127018" y="399904"/>
                </a:lnTo>
                <a:lnTo>
                  <a:pt x="146046" y="398924"/>
                </a:lnTo>
                <a:lnTo>
                  <a:pt x="177787" y="386753"/>
                </a:lnTo>
                <a:lnTo>
                  <a:pt x="224087" y="360015"/>
                </a:lnTo>
                <a:lnTo>
                  <a:pt x="234700" y="350134"/>
                </a:lnTo>
                <a:lnTo>
                  <a:pt x="264400" y="306553"/>
                </a:lnTo>
                <a:lnTo>
                  <a:pt x="282260" y="265646"/>
                </a:lnTo>
                <a:lnTo>
                  <a:pt x="293340" y="223963"/>
                </a:lnTo>
                <a:lnTo>
                  <a:pt x="295008" y="180334"/>
                </a:lnTo>
                <a:lnTo>
                  <a:pt x="294090" y="162679"/>
                </a:lnTo>
                <a:lnTo>
                  <a:pt x="285550" y="120963"/>
                </a:lnTo>
                <a:lnTo>
                  <a:pt x="278390" y="102726"/>
                </a:lnTo>
                <a:lnTo>
                  <a:pt x="263380" y="83086"/>
                </a:lnTo>
                <a:lnTo>
                  <a:pt x="232636" y="61382"/>
                </a:lnTo>
                <a:lnTo>
                  <a:pt x="225800" y="59011"/>
                </a:lnTo>
                <a:lnTo>
                  <a:pt x="198194" y="57282"/>
                </a:lnTo>
                <a:lnTo>
                  <a:pt x="171436" y="6664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SMARTInkShape-1268"/>
          <p:cNvSpPr/>
          <p:nvPr>
            <p:custDataLst>
              <p:tags r:id="rId6"/>
            </p:custDataLst>
          </p:nvPr>
        </p:nvSpPr>
        <p:spPr>
          <a:xfrm>
            <a:off x="5857962" y="1715510"/>
            <a:ext cx="342334" cy="398876"/>
          </a:xfrm>
          <a:custGeom>
            <a:avLst/>
            <a:gdLst/>
            <a:ahLst/>
            <a:cxnLst/>
            <a:rect l="0" t="0" r="0" b="0"/>
            <a:pathLst>
              <a:path w="342334" h="398876">
                <a:moveTo>
                  <a:pt x="190413" y="94240"/>
                </a:moveTo>
                <a:lnTo>
                  <a:pt x="190413" y="94240"/>
                </a:lnTo>
                <a:lnTo>
                  <a:pt x="190413" y="47135"/>
                </a:lnTo>
                <a:lnTo>
                  <a:pt x="190413" y="41713"/>
                </a:lnTo>
                <a:lnTo>
                  <a:pt x="189355" y="40172"/>
                </a:lnTo>
                <a:lnTo>
                  <a:pt x="187591" y="39145"/>
                </a:lnTo>
                <a:lnTo>
                  <a:pt x="185357" y="38460"/>
                </a:lnTo>
                <a:lnTo>
                  <a:pt x="183868" y="36945"/>
                </a:lnTo>
                <a:lnTo>
                  <a:pt x="180092" y="27469"/>
                </a:lnTo>
                <a:lnTo>
                  <a:pt x="175948" y="22936"/>
                </a:lnTo>
                <a:lnTo>
                  <a:pt x="170579" y="20216"/>
                </a:lnTo>
                <a:lnTo>
                  <a:pt x="152478" y="18125"/>
                </a:lnTo>
                <a:lnTo>
                  <a:pt x="139216" y="18051"/>
                </a:lnTo>
                <a:lnTo>
                  <a:pt x="133087" y="20867"/>
                </a:lnTo>
                <a:lnTo>
                  <a:pt x="126835" y="24588"/>
                </a:lnTo>
                <a:lnTo>
                  <a:pt x="101310" y="34908"/>
                </a:lnTo>
                <a:lnTo>
                  <a:pt x="53715" y="73081"/>
                </a:lnTo>
                <a:lnTo>
                  <a:pt x="19015" y="120655"/>
                </a:lnTo>
                <a:lnTo>
                  <a:pt x="15822" y="124550"/>
                </a:lnTo>
                <a:lnTo>
                  <a:pt x="12275" y="134522"/>
                </a:lnTo>
                <a:lnTo>
                  <a:pt x="1403" y="176918"/>
                </a:lnTo>
                <a:lnTo>
                  <a:pt x="0" y="221247"/>
                </a:lnTo>
                <a:lnTo>
                  <a:pt x="997" y="240292"/>
                </a:lnTo>
                <a:lnTo>
                  <a:pt x="19212" y="284740"/>
                </a:lnTo>
                <a:lnTo>
                  <a:pt x="45431" y="326898"/>
                </a:lnTo>
                <a:lnTo>
                  <a:pt x="73114" y="356588"/>
                </a:lnTo>
                <a:lnTo>
                  <a:pt x="118358" y="386309"/>
                </a:lnTo>
                <a:lnTo>
                  <a:pt x="140158" y="396212"/>
                </a:lnTo>
                <a:lnTo>
                  <a:pt x="178116" y="398875"/>
                </a:lnTo>
                <a:lnTo>
                  <a:pt x="203193" y="391403"/>
                </a:lnTo>
                <a:lnTo>
                  <a:pt x="247568" y="370389"/>
                </a:lnTo>
                <a:lnTo>
                  <a:pt x="266614" y="358095"/>
                </a:lnTo>
                <a:lnTo>
                  <a:pt x="297305" y="328815"/>
                </a:lnTo>
                <a:lnTo>
                  <a:pt x="325704" y="291057"/>
                </a:lnTo>
                <a:lnTo>
                  <a:pt x="340383" y="246638"/>
                </a:lnTo>
                <a:lnTo>
                  <a:pt x="342333" y="216183"/>
                </a:lnTo>
                <a:lnTo>
                  <a:pt x="335212" y="173014"/>
                </a:lnTo>
                <a:lnTo>
                  <a:pt x="328611" y="140492"/>
                </a:lnTo>
                <a:lnTo>
                  <a:pt x="306501" y="96882"/>
                </a:lnTo>
                <a:lnTo>
                  <a:pt x="282528" y="56292"/>
                </a:lnTo>
                <a:lnTo>
                  <a:pt x="274392" y="41744"/>
                </a:lnTo>
                <a:lnTo>
                  <a:pt x="261604" y="31044"/>
                </a:lnTo>
                <a:lnTo>
                  <a:pt x="247453" y="21703"/>
                </a:lnTo>
                <a:lnTo>
                  <a:pt x="232479" y="6661"/>
                </a:lnTo>
                <a:lnTo>
                  <a:pt x="221104" y="2399"/>
                </a:lnTo>
                <a:lnTo>
                  <a:pt x="202799" y="0"/>
                </a:lnTo>
                <a:lnTo>
                  <a:pt x="183970" y="4346"/>
                </a:lnTo>
                <a:lnTo>
                  <a:pt x="133263" y="2756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SMARTInkShape-1269"/>
          <p:cNvSpPr/>
          <p:nvPr>
            <p:custDataLst>
              <p:tags r:id="rId7"/>
            </p:custDataLst>
          </p:nvPr>
        </p:nvSpPr>
        <p:spPr>
          <a:xfrm>
            <a:off x="5724532" y="3699822"/>
            <a:ext cx="347977" cy="490617"/>
          </a:xfrm>
          <a:custGeom>
            <a:avLst/>
            <a:gdLst/>
            <a:ahLst/>
            <a:cxnLst/>
            <a:rect l="0" t="0" r="0" b="0"/>
            <a:pathLst>
              <a:path w="347977" h="490617">
                <a:moveTo>
                  <a:pt x="200018" y="53028"/>
                </a:moveTo>
                <a:lnTo>
                  <a:pt x="200018" y="53028"/>
                </a:lnTo>
                <a:lnTo>
                  <a:pt x="200018" y="30362"/>
                </a:lnTo>
                <a:lnTo>
                  <a:pt x="198960" y="28392"/>
                </a:lnTo>
                <a:lnTo>
                  <a:pt x="197196" y="27079"/>
                </a:lnTo>
                <a:lnTo>
                  <a:pt x="194962" y="26204"/>
                </a:lnTo>
                <a:lnTo>
                  <a:pt x="193473" y="24562"/>
                </a:lnTo>
                <a:lnTo>
                  <a:pt x="191817" y="19915"/>
                </a:lnTo>
                <a:lnTo>
                  <a:pt x="190317" y="18253"/>
                </a:lnTo>
                <a:lnTo>
                  <a:pt x="185829" y="16405"/>
                </a:lnTo>
                <a:lnTo>
                  <a:pt x="184208" y="14854"/>
                </a:lnTo>
                <a:lnTo>
                  <a:pt x="182408" y="10309"/>
                </a:lnTo>
                <a:lnTo>
                  <a:pt x="180870" y="8673"/>
                </a:lnTo>
                <a:lnTo>
                  <a:pt x="171352" y="4632"/>
                </a:lnTo>
                <a:lnTo>
                  <a:pt x="166815" y="474"/>
                </a:lnTo>
                <a:lnTo>
                  <a:pt x="163066" y="0"/>
                </a:lnTo>
                <a:lnTo>
                  <a:pt x="132717" y="6279"/>
                </a:lnTo>
                <a:lnTo>
                  <a:pt x="115737" y="15728"/>
                </a:lnTo>
                <a:lnTo>
                  <a:pt x="72839" y="57467"/>
                </a:lnTo>
                <a:lnTo>
                  <a:pt x="47793" y="100727"/>
                </a:lnTo>
                <a:lnTo>
                  <a:pt x="28584" y="146299"/>
                </a:lnTo>
                <a:lnTo>
                  <a:pt x="12695" y="187371"/>
                </a:lnTo>
                <a:lnTo>
                  <a:pt x="2815" y="224674"/>
                </a:lnTo>
                <a:lnTo>
                  <a:pt x="365" y="265583"/>
                </a:lnTo>
                <a:lnTo>
                  <a:pt x="41" y="310599"/>
                </a:lnTo>
                <a:lnTo>
                  <a:pt x="0" y="350341"/>
                </a:lnTo>
                <a:lnTo>
                  <a:pt x="1054" y="367200"/>
                </a:lnTo>
                <a:lnTo>
                  <a:pt x="19291" y="414783"/>
                </a:lnTo>
                <a:lnTo>
                  <a:pt x="41283" y="454360"/>
                </a:lnTo>
                <a:lnTo>
                  <a:pt x="61575" y="468579"/>
                </a:lnTo>
                <a:lnTo>
                  <a:pt x="98528" y="486912"/>
                </a:lnTo>
                <a:lnTo>
                  <a:pt x="135239" y="490616"/>
                </a:lnTo>
                <a:lnTo>
                  <a:pt x="182458" y="477871"/>
                </a:lnTo>
                <a:lnTo>
                  <a:pt x="230048" y="451173"/>
                </a:lnTo>
                <a:lnTo>
                  <a:pt x="252543" y="435698"/>
                </a:lnTo>
                <a:lnTo>
                  <a:pt x="285552" y="394894"/>
                </a:lnTo>
                <a:lnTo>
                  <a:pt x="316410" y="354713"/>
                </a:lnTo>
                <a:lnTo>
                  <a:pt x="332527" y="316291"/>
                </a:lnTo>
                <a:lnTo>
                  <a:pt x="340845" y="273305"/>
                </a:lnTo>
                <a:lnTo>
                  <a:pt x="347976" y="234241"/>
                </a:lnTo>
                <a:lnTo>
                  <a:pt x="344212" y="193128"/>
                </a:lnTo>
                <a:lnTo>
                  <a:pt x="338098" y="149611"/>
                </a:lnTo>
                <a:lnTo>
                  <a:pt x="323630" y="108368"/>
                </a:lnTo>
                <a:lnTo>
                  <a:pt x="316340" y="91381"/>
                </a:lnTo>
                <a:lnTo>
                  <a:pt x="288347" y="56655"/>
                </a:lnTo>
                <a:lnTo>
                  <a:pt x="269699" y="42343"/>
                </a:lnTo>
                <a:lnTo>
                  <a:pt x="223552" y="21455"/>
                </a:lnTo>
                <a:lnTo>
                  <a:pt x="197102" y="16217"/>
                </a:lnTo>
                <a:lnTo>
                  <a:pt x="171443" y="14928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SMARTInkShape-1270"/>
          <p:cNvSpPr/>
          <p:nvPr>
            <p:custDataLst>
              <p:tags r:id="rId8"/>
            </p:custDataLst>
          </p:nvPr>
        </p:nvSpPr>
        <p:spPr>
          <a:xfrm>
            <a:off x="6372259" y="2476500"/>
            <a:ext cx="790542" cy="95240"/>
          </a:xfrm>
          <a:custGeom>
            <a:avLst/>
            <a:gdLst/>
            <a:ahLst/>
            <a:cxnLst/>
            <a:rect l="0" t="0" r="0" b="0"/>
            <a:pathLst>
              <a:path w="790542" h="95240">
                <a:moveTo>
                  <a:pt x="9491" y="66675"/>
                </a:moveTo>
                <a:lnTo>
                  <a:pt x="9491" y="66675"/>
                </a:lnTo>
                <a:lnTo>
                  <a:pt x="9491" y="71731"/>
                </a:lnTo>
                <a:lnTo>
                  <a:pt x="8433" y="73221"/>
                </a:lnTo>
                <a:lnTo>
                  <a:pt x="6669" y="74214"/>
                </a:lnTo>
                <a:lnTo>
                  <a:pt x="0" y="76190"/>
                </a:lnTo>
                <a:lnTo>
                  <a:pt x="27593" y="75142"/>
                </a:lnTo>
                <a:lnTo>
                  <a:pt x="70373" y="67558"/>
                </a:lnTo>
                <a:lnTo>
                  <a:pt x="108300" y="64028"/>
                </a:lnTo>
                <a:lnTo>
                  <a:pt x="143896" y="59188"/>
                </a:lnTo>
                <a:lnTo>
                  <a:pt x="184076" y="54932"/>
                </a:lnTo>
                <a:lnTo>
                  <a:pt x="215143" y="49814"/>
                </a:lnTo>
                <a:lnTo>
                  <a:pt x="250117" y="44012"/>
                </a:lnTo>
                <a:lnTo>
                  <a:pt x="284005" y="40728"/>
                </a:lnTo>
                <a:lnTo>
                  <a:pt x="317764" y="38209"/>
                </a:lnTo>
                <a:lnTo>
                  <a:pt x="353934" y="33562"/>
                </a:lnTo>
                <a:lnTo>
                  <a:pt x="391177" y="30791"/>
                </a:lnTo>
                <a:lnTo>
                  <a:pt x="429954" y="28502"/>
                </a:lnTo>
                <a:lnTo>
                  <a:pt x="471884" y="23956"/>
                </a:lnTo>
                <a:lnTo>
                  <a:pt x="512391" y="21230"/>
                </a:lnTo>
                <a:lnTo>
                  <a:pt x="550502" y="18961"/>
                </a:lnTo>
                <a:lnTo>
                  <a:pt x="585079" y="14425"/>
                </a:lnTo>
                <a:lnTo>
                  <a:pt x="618086" y="11702"/>
                </a:lnTo>
                <a:lnTo>
                  <a:pt x="663596" y="10171"/>
                </a:lnTo>
                <a:lnTo>
                  <a:pt x="701070" y="9716"/>
                </a:lnTo>
                <a:lnTo>
                  <a:pt x="744344" y="8492"/>
                </a:lnTo>
                <a:lnTo>
                  <a:pt x="779342" y="116"/>
                </a:lnTo>
                <a:lnTo>
                  <a:pt x="732941" y="0"/>
                </a:lnTo>
                <a:lnTo>
                  <a:pt x="687432" y="0"/>
                </a:lnTo>
                <a:lnTo>
                  <a:pt x="642351" y="0"/>
                </a:lnTo>
                <a:lnTo>
                  <a:pt x="598466" y="0"/>
                </a:lnTo>
                <a:lnTo>
                  <a:pt x="566532" y="1058"/>
                </a:lnTo>
                <a:lnTo>
                  <a:pt x="531174" y="5056"/>
                </a:lnTo>
                <a:lnTo>
                  <a:pt x="494292" y="10361"/>
                </a:lnTo>
                <a:lnTo>
                  <a:pt x="457791" y="15188"/>
                </a:lnTo>
                <a:lnTo>
                  <a:pt x="423930" y="17334"/>
                </a:lnTo>
                <a:lnTo>
                  <a:pt x="388420" y="21109"/>
                </a:lnTo>
                <a:lnTo>
                  <a:pt x="351471" y="26315"/>
                </a:lnTo>
                <a:lnTo>
                  <a:pt x="313882" y="32157"/>
                </a:lnTo>
                <a:lnTo>
                  <a:pt x="278831" y="38281"/>
                </a:lnTo>
                <a:lnTo>
                  <a:pt x="245615" y="44530"/>
                </a:lnTo>
                <a:lnTo>
                  <a:pt x="198221" y="53999"/>
                </a:lnTo>
                <a:lnTo>
                  <a:pt x="157956" y="63507"/>
                </a:lnTo>
                <a:lnTo>
                  <a:pt x="110534" y="79376"/>
                </a:lnTo>
                <a:lnTo>
                  <a:pt x="79333" y="87711"/>
                </a:lnTo>
                <a:lnTo>
                  <a:pt x="67384" y="94809"/>
                </a:lnTo>
                <a:lnTo>
                  <a:pt x="111441" y="95239"/>
                </a:lnTo>
                <a:lnTo>
                  <a:pt x="158892" y="87709"/>
                </a:lnTo>
                <a:lnTo>
                  <a:pt x="201925" y="83491"/>
                </a:lnTo>
                <a:lnTo>
                  <a:pt x="248189" y="75538"/>
                </a:lnTo>
                <a:lnTo>
                  <a:pt x="280679" y="70614"/>
                </a:lnTo>
                <a:lnTo>
                  <a:pt x="316285" y="68426"/>
                </a:lnTo>
                <a:lnTo>
                  <a:pt x="353278" y="64631"/>
                </a:lnTo>
                <a:lnTo>
                  <a:pt x="391943" y="59417"/>
                </a:lnTo>
                <a:lnTo>
                  <a:pt x="433822" y="53571"/>
                </a:lnTo>
                <a:lnTo>
                  <a:pt x="474308" y="47445"/>
                </a:lnTo>
                <a:lnTo>
                  <a:pt x="514526" y="42253"/>
                </a:lnTo>
                <a:lnTo>
                  <a:pt x="557096" y="39946"/>
                </a:lnTo>
                <a:lnTo>
                  <a:pt x="597888" y="36098"/>
                </a:lnTo>
                <a:lnTo>
                  <a:pt x="636126" y="31919"/>
                </a:lnTo>
                <a:lnTo>
                  <a:pt x="670759" y="30061"/>
                </a:lnTo>
                <a:lnTo>
                  <a:pt x="703790" y="29235"/>
                </a:lnTo>
                <a:lnTo>
                  <a:pt x="749315" y="31593"/>
                </a:lnTo>
                <a:lnTo>
                  <a:pt x="790541" y="3810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SMARTInkShape-1271"/>
          <p:cNvSpPr/>
          <p:nvPr>
            <p:custDataLst>
              <p:tags r:id="rId9"/>
            </p:custDataLst>
          </p:nvPr>
        </p:nvSpPr>
        <p:spPr>
          <a:xfrm>
            <a:off x="6143741" y="4581525"/>
            <a:ext cx="685685" cy="95124"/>
          </a:xfrm>
          <a:custGeom>
            <a:avLst/>
            <a:gdLst/>
            <a:ahLst/>
            <a:cxnLst/>
            <a:rect l="0" t="0" r="0" b="0"/>
            <a:pathLst>
              <a:path w="685685" h="95124">
                <a:moveTo>
                  <a:pt x="9409" y="76200"/>
                </a:moveTo>
                <a:lnTo>
                  <a:pt x="9409" y="76200"/>
                </a:lnTo>
                <a:lnTo>
                  <a:pt x="0" y="76200"/>
                </a:lnTo>
                <a:lnTo>
                  <a:pt x="46230" y="76200"/>
                </a:lnTo>
                <a:lnTo>
                  <a:pt x="87657" y="67999"/>
                </a:lnTo>
                <a:lnTo>
                  <a:pt x="130659" y="60390"/>
                </a:lnTo>
                <a:lnTo>
                  <a:pt x="176470" y="54968"/>
                </a:lnTo>
                <a:lnTo>
                  <a:pt x="220481" y="49800"/>
                </a:lnTo>
                <a:lnTo>
                  <a:pt x="267035" y="45447"/>
                </a:lnTo>
                <a:lnTo>
                  <a:pt x="314342" y="40277"/>
                </a:lnTo>
                <a:lnTo>
                  <a:pt x="361874" y="38745"/>
                </a:lnTo>
                <a:lnTo>
                  <a:pt x="409471" y="38291"/>
                </a:lnTo>
                <a:lnTo>
                  <a:pt x="457088" y="38157"/>
                </a:lnTo>
                <a:lnTo>
                  <a:pt x="501888" y="38117"/>
                </a:lnTo>
                <a:lnTo>
                  <a:pt x="539151" y="35283"/>
                </a:lnTo>
                <a:lnTo>
                  <a:pt x="580187" y="29900"/>
                </a:lnTo>
                <a:lnTo>
                  <a:pt x="624739" y="28691"/>
                </a:lnTo>
                <a:lnTo>
                  <a:pt x="645090" y="28585"/>
                </a:lnTo>
                <a:lnTo>
                  <a:pt x="598463" y="29633"/>
                </a:lnTo>
                <a:lnTo>
                  <a:pt x="555142" y="36776"/>
                </a:lnTo>
                <a:lnTo>
                  <a:pt x="519535" y="37708"/>
                </a:lnTo>
                <a:lnTo>
                  <a:pt x="477116" y="43040"/>
                </a:lnTo>
                <a:lnTo>
                  <a:pt x="431034" y="46267"/>
                </a:lnTo>
                <a:lnTo>
                  <a:pt x="396823" y="49843"/>
                </a:lnTo>
                <a:lnTo>
                  <a:pt x="361509" y="53903"/>
                </a:lnTo>
                <a:lnTo>
                  <a:pt x="328176" y="55707"/>
                </a:lnTo>
                <a:lnTo>
                  <a:pt x="292900" y="59331"/>
                </a:lnTo>
                <a:lnTo>
                  <a:pt x="258172" y="64469"/>
                </a:lnTo>
                <a:lnTo>
                  <a:pt x="214820" y="72254"/>
                </a:lnTo>
                <a:lnTo>
                  <a:pt x="175164" y="76089"/>
                </a:lnTo>
                <a:lnTo>
                  <a:pt x="129483" y="83508"/>
                </a:lnTo>
                <a:lnTo>
                  <a:pt x="114634" y="85798"/>
                </a:lnTo>
                <a:lnTo>
                  <a:pt x="91497" y="94281"/>
                </a:lnTo>
                <a:lnTo>
                  <a:pt x="91652" y="94604"/>
                </a:lnTo>
                <a:lnTo>
                  <a:pt x="99502" y="95123"/>
                </a:lnTo>
                <a:lnTo>
                  <a:pt x="145513" y="85542"/>
                </a:lnTo>
                <a:lnTo>
                  <a:pt x="191555" y="78359"/>
                </a:lnTo>
                <a:lnTo>
                  <a:pt x="231653" y="74018"/>
                </a:lnTo>
                <a:lnTo>
                  <a:pt x="262701" y="68880"/>
                </a:lnTo>
                <a:lnTo>
                  <a:pt x="297666" y="63069"/>
                </a:lnTo>
                <a:lnTo>
                  <a:pt x="331552" y="56958"/>
                </a:lnTo>
                <a:lnTo>
                  <a:pt x="365308" y="50714"/>
                </a:lnTo>
                <a:lnTo>
                  <a:pt x="401478" y="44412"/>
                </a:lnTo>
                <a:lnTo>
                  <a:pt x="438720" y="38083"/>
                </a:lnTo>
                <a:lnTo>
                  <a:pt x="476439" y="31743"/>
                </a:lnTo>
                <a:lnTo>
                  <a:pt x="514369" y="25397"/>
                </a:lnTo>
                <a:lnTo>
                  <a:pt x="549572" y="19049"/>
                </a:lnTo>
                <a:lnTo>
                  <a:pt x="582857" y="13758"/>
                </a:lnTo>
                <a:lnTo>
                  <a:pt x="630287" y="9721"/>
                </a:lnTo>
                <a:lnTo>
                  <a:pt x="685684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0" name="SMARTInkShape-Group277"/>
          <p:cNvGrpSpPr/>
          <p:nvPr/>
        </p:nvGrpSpPr>
        <p:grpSpPr>
          <a:xfrm>
            <a:off x="7697525" y="590588"/>
            <a:ext cx="4256341" cy="2028788"/>
            <a:chOff x="7697525" y="590588"/>
            <a:chExt cx="4256341" cy="2028788"/>
          </a:xfrm>
        </p:grpSpPr>
        <p:sp>
          <p:nvSpPr>
            <p:cNvPr id="183" name="SMARTInkShape-1272"/>
            <p:cNvSpPr/>
            <p:nvPr>
              <p:custDataLst>
                <p:tags r:id="rId138"/>
              </p:custDataLst>
            </p:nvPr>
          </p:nvSpPr>
          <p:spPr>
            <a:xfrm>
              <a:off x="7697525" y="590588"/>
              <a:ext cx="406636" cy="2028788"/>
            </a:xfrm>
            <a:custGeom>
              <a:avLst/>
              <a:gdLst/>
              <a:ahLst/>
              <a:cxnLst/>
              <a:rect l="0" t="0" r="0" b="0"/>
              <a:pathLst>
                <a:path w="406636" h="2028788">
                  <a:moveTo>
                    <a:pt x="8200" y="28537"/>
                  </a:moveTo>
                  <a:lnTo>
                    <a:pt x="8200" y="28537"/>
                  </a:lnTo>
                  <a:lnTo>
                    <a:pt x="0" y="20336"/>
                  </a:lnTo>
                  <a:lnTo>
                    <a:pt x="616" y="19895"/>
                  </a:lnTo>
                  <a:lnTo>
                    <a:pt x="4124" y="19404"/>
                  </a:lnTo>
                  <a:lnTo>
                    <a:pt x="5483" y="18215"/>
                  </a:lnTo>
                  <a:lnTo>
                    <a:pt x="6992" y="14072"/>
                  </a:lnTo>
                  <a:lnTo>
                    <a:pt x="8453" y="12544"/>
                  </a:lnTo>
                  <a:lnTo>
                    <a:pt x="18402" y="7269"/>
                  </a:lnTo>
                  <a:lnTo>
                    <a:pt x="24377" y="3209"/>
                  </a:lnTo>
                  <a:lnTo>
                    <a:pt x="30558" y="1405"/>
                  </a:lnTo>
                  <a:lnTo>
                    <a:pt x="76337" y="0"/>
                  </a:lnTo>
                  <a:lnTo>
                    <a:pt x="104562" y="1028"/>
                  </a:lnTo>
                  <a:lnTo>
                    <a:pt x="149143" y="14151"/>
                  </a:lnTo>
                  <a:lnTo>
                    <a:pt x="191365" y="44675"/>
                  </a:lnTo>
                  <a:lnTo>
                    <a:pt x="203817" y="62364"/>
                  </a:lnTo>
                  <a:lnTo>
                    <a:pt x="223991" y="108177"/>
                  </a:lnTo>
                  <a:lnTo>
                    <a:pt x="233956" y="143517"/>
                  </a:lnTo>
                  <a:lnTo>
                    <a:pt x="236238" y="186128"/>
                  </a:lnTo>
                  <a:lnTo>
                    <a:pt x="243234" y="227706"/>
                  </a:lnTo>
                  <a:lnTo>
                    <a:pt x="245714" y="269315"/>
                  </a:lnTo>
                  <a:lnTo>
                    <a:pt x="246203" y="312930"/>
                  </a:lnTo>
                  <a:lnTo>
                    <a:pt x="246301" y="358665"/>
                  </a:lnTo>
                  <a:lnTo>
                    <a:pt x="246320" y="399371"/>
                  </a:lnTo>
                  <a:lnTo>
                    <a:pt x="249146" y="428397"/>
                  </a:lnTo>
                  <a:lnTo>
                    <a:pt x="254525" y="471706"/>
                  </a:lnTo>
                  <a:lnTo>
                    <a:pt x="256646" y="513422"/>
                  </a:lnTo>
                  <a:lnTo>
                    <a:pt x="266159" y="555058"/>
                  </a:lnTo>
                  <a:lnTo>
                    <a:pt x="278230" y="598678"/>
                  </a:lnTo>
                  <a:lnTo>
                    <a:pt x="284260" y="638927"/>
                  </a:lnTo>
                  <a:lnTo>
                    <a:pt x="294545" y="683723"/>
                  </a:lnTo>
                  <a:lnTo>
                    <a:pt x="301712" y="728516"/>
                  </a:lnTo>
                  <a:lnTo>
                    <a:pt x="304186" y="770525"/>
                  </a:lnTo>
                  <a:lnTo>
                    <a:pt x="310945" y="812219"/>
                  </a:lnTo>
                  <a:lnTo>
                    <a:pt x="317651" y="855850"/>
                  </a:lnTo>
                  <a:lnTo>
                    <a:pt x="321562" y="902647"/>
                  </a:lnTo>
                  <a:lnTo>
                    <a:pt x="321182" y="940054"/>
                  </a:lnTo>
                  <a:lnTo>
                    <a:pt x="315894" y="977948"/>
                  </a:lnTo>
                  <a:lnTo>
                    <a:pt x="313858" y="1015988"/>
                  </a:lnTo>
                  <a:lnTo>
                    <a:pt x="312196" y="1054070"/>
                  </a:lnTo>
                  <a:lnTo>
                    <a:pt x="305471" y="1092164"/>
                  </a:lnTo>
                  <a:lnTo>
                    <a:pt x="297834" y="1130263"/>
                  </a:lnTo>
                  <a:lnTo>
                    <a:pt x="294043" y="1168362"/>
                  </a:lnTo>
                  <a:lnTo>
                    <a:pt x="287745" y="1206462"/>
                  </a:lnTo>
                  <a:lnTo>
                    <a:pt x="285409" y="1244562"/>
                  </a:lnTo>
                  <a:lnTo>
                    <a:pt x="284716" y="1281604"/>
                  </a:lnTo>
                  <a:lnTo>
                    <a:pt x="284482" y="1325923"/>
                  </a:lnTo>
                  <a:lnTo>
                    <a:pt x="287264" y="1362625"/>
                  </a:lnTo>
                  <a:lnTo>
                    <a:pt x="292630" y="1407897"/>
                  </a:lnTo>
                  <a:lnTo>
                    <a:pt x="301294" y="1453959"/>
                  </a:lnTo>
                  <a:lnTo>
                    <a:pt x="316018" y="1497552"/>
                  </a:lnTo>
                  <a:lnTo>
                    <a:pt x="333939" y="1541558"/>
                  </a:lnTo>
                  <a:lnTo>
                    <a:pt x="348730" y="1588429"/>
                  </a:lnTo>
                  <a:lnTo>
                    <a:pt x="363922" y="1625849"/>
                  </a:lnTo>
                  <a:lnTo>
                    <a:pt x="376653" y="1663747"/>
                  </a:lnTo>
                  <a:lnTo>
                    <a:pt x="391246" y="1700729"/>
                  </a:lnTo>
                  <a:lnTo>
                    <a:pt x="400070" y="1745028"/>
                  </a:lnTo>
                  <a:lnTo>
                    <a:pt x="406635" y="1789174"/>
                  </a:lnTo>
                  <a:lnTo>
                    <a:pt x="400327" y="1829526"/>
                  </a:lnTo>
                  <a:lnTo>
                    <a:pt x="388889" y="1874343"/>
                  </a:lnTo>
                  <a:lnTo>
                    <a:pt x="371382" y="1914083"/>
                  </a:lnTo>
                  <a:lnTo>
                    <a:pt x="353029" y="1951449"/>
                  </a:lnTo>
                  <a:lnTo>
                    <a:pt x="328741" y="1973534"/>
                  </a:lnTo>
                  <a:lnTo>
                    <a:pt x="285967" y="1999960"/>
                  </a:lnTo>
                  <a:lnTo>
                    <a:pt x="253485" y="2016365"/>
                  </a:lnTo>
                  <a:lnTo>
                    <a:pt x="217750" y="20287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1273"/>
            <p:cNvSpPr/>
            <p:nvPr>
              <p:custDataLst>
                <p:tags r:id="rId139"/>
              </p:custDataLst>
            </p:nvPr>
          </p:nvSpPr>
          <p:spPr>
            <a:xfrm>
              <a:off x="8286753" y="1047800"/>
              <a:ext cx="161923" cy="379020"/>
            </a:xfrm>
            <a:custGeom>
              <a:avLst/>
              <a:gdLst/>
              <a:ahLst/>
              <a:cxnLst/>
              <a:rect l="0" t="0" r="0" b="0"/>
              <a:pathLst>
                <a:path w="161923" h="379020">
                  <a:moveTo>
                    <a:pt x="9522" y="104725"/>
                  </a:moveTo>
                  <a:lnTo>
                    <a:pt x="9522" y="104725"/>
                  </a:lnTo>
                  <a:lnTo>
                    <a:pt x="9522" y="99669"/>
                  </a:lnTo>
                  <a:lnTo>
                    <a:pt x="6700" y="94364"/>
                  </a:lnTo>
                  <a:lnTo>
                    <a:pt x="0" y="85679"/>
                  </a:lnTo>
                  <a:lnTo>
                    <a:pt x="5054" y="90733"/>
                  </a:lnTo>
                  <a:lnTo>
                    <a:pt x="7537" y="96037"/>
                  </a:lnTo>
                  <a:lnTo>
                    <a:pt x="12171" y="121862"/>
                  </a:lnTo>
                  <a:lnTo>
                    <a:pt x="31902" y="164202"/>
                  </a:lnTo>
                  <a:lnTo>
                    <a:pt x="44820" y="202267"/>
                  </a:lnTo>
                  <a:lnTo>
                    <a:pt x="49613" y="226407"/>
                  </a:lnTo>
                  <a:lnTo>
                    <a:pt x="66847" y="274001"/>
                  </a:lnTo>
                  <a:lnTo>
                    <a:pt x="88907" y="320498"/>
                  </a:lnTo>
                  <a:lnTo>
                    <a:pt x="114101" y="367876"/>
                  </a:lnTo>
                  <a:lnTo>
                    <a:pt x="122333" y="379019"/>
                  </a:lnTo>
                  <a:lnTo>
                    <a:pt x="122830" y="378605"/>
                  </a:lnTo>
                  <a:lnTo>
                    <a:pt x="123381" y="375321"/>
                  </a:lnTo>
                  <a:lnTo>
                    <a:pt x="124586" y="374023"/>
                  </a:lnTo>
                  <a:lnTo>
                    <a:pt x="128748" y="372579"/>
                  </a:lnTo>
                  <a:lnTo>
                    <a:pt x="130281" y="370078"/>
                  </a:lnTo>
                  <a:lnTo>
                    <a:pt x="132742" y="350855"/>
                  </a:lnTo>
                  <a:lnTo>
                    <a:pt x="133294" y="311319"/>
                  </a:lnTo>
                  <a:lnTo>
                    <a:pt x="136154" y="284824"/>
                  </a:lnTo>
                  <a:lnTo>
                    <a:pt x="141545" y="242370"/>
                  </a:lnTo>
                  <a:lnTo>
                    <a:pt x="142611" y="199765"/>
                  </a:lnTo>
                  <a:lnTo>
                    <a:pt x="142820" y="154504"/>
                  </a:lnTo>
                  <a:lnTo>
                    <a:pt x="142862" y="114675"/>
                  </a:lnTo>
                  <a:lnTo>
                    <a:pt x="142871" y="69503"/>
                  </a:lnTo>
                  <a:lnTo>
                    <a:pt x="143930" y="55204"/>
                  </a:lnTo>
                  <a:lnTo>
                    <a:pt x="152136" y="13055"/>
                  </a:lnTo>
                  <a:lnTo>
                    <a:pt x="152387" y="523"/>
                  </a:lnTo>
                  <a:lnTo>
                    <a:pt x="160597" y="0"/>
                  </a:lnTo>
                  <a:lnTo>
                    <a:pt x="161038" y="1042"/>
                  </a:lnTo>
                  <a:lnTo>
                    <a:pt x="161922" y="94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1274"/>
            <p:cNvSpPr/>
            <p:nvPr>
              <p:custDataLst>
                <p:tags r:id="rId140"/>
              </p:custDataLst>
            </p:nvPr>
          </p:nvSpPr>
          <p:spPr>
            <a:xfrm>
              <a:off x="8496338" y="1247786"/>
              <a:ext cx="123788" cy="114276"/>
            </a:xfrm>
            <a:custGeom>
              <a:avLst/>
              <a:gdLst/>
              <a:ahLst/>
              <a:cxnLst/>
              <a:rect l="0" t="0" r="0" b="0"/>
              <a:pathLst>
                <a:path w="123788" h="114276">
                  <a:moveTo>
                    <a:pt x="104737" y="28564"/>
                  </a:moveTo>
                  <a:lnTo>
                    <a:pt x="104737" y="28564"/>
                  </a:lnTo>
                  <a:lnTo>
                    <a:pt x="99681" y="33620"/>
                  </a:lnTo>
                  <a:lnTo>
                    <a:pt x="98192" y="34052"/>
                  </a:lnTo>
                  <a:lnTo>
                    <a:pt x="97199" y="33281"/>
                  </a:lnTo>
                  <a:lnTo>
                    <a:pt x="95605" y="29496"/>
                  </a:lnTo>
                  <a:lnTo>
                    <a:pt x="87046" y="28646"/>
                  </a:lnTo>
                  <a:lnTo>
                    <a:pt x="77605" y="20370"/>
                  </a:lnTo>
                  <a:lnTo>
                    <a:pt x="76590" y="14377"/>
                  </a:lnTo>
                  <a:lnTo>
                    <a:pt x="75388" y="12756"/>
                  </a:lnTo>
                  <a:lnTo>
                    <a:pt x="71232" y="10955"/>
                  </a:lnTo>
                  <a:lnTo>
                    <a:pt x="69700" y="9416"/>
                  </a:lnTo>
                  <a:lnTo>
                    <a:pt x="67999" y="4884"/>
                  </a:lnTo>
                  <a:lnTo>
                    <a:pt x="66487" y="3253"/>
                  </a:lnTo>
                  <a:lnTo>
                    <a:pt x="61984" y="1439"/>
                  </a:lnTo>
                  <a:lnTo>
                    <a:pt x="34483" y="0"/>
                  </a:lnTo>
                  <a:lnTo>
                    <a:pt x="32501" y="1055"/>
                  </a:lnTo>
                  <a:lnTo>
                    <a:pt x="31179" y="2816"/>
                  </a:lnTo>
                  <a:lnTo>
                    <a:pt x="30299" y="5049"/>
                  </a:lnTo>
                  <a:lnTo>
                    <a:pt x="28652" y="6537"/>
                  </a:lnTo>
                  <a:lnTo>
                    <a:pt x="18407" y="11748"/>
                  </a:lnTo>
                  <a:lnTo>
                    <a:pt x="15434" y="14179"/>
                  </a:lnTo>
                  <a:lnTo>
                    <a:pt x="12130" y="22523"/>
                  </a:lnTo>
                  <a:lnTo>
                    <a:pt x="9604" y="32229"/>
                  </a:lnTo>
                  <a:lnTo>
                    <a:pt x="2180" y="47084"/>
                  </a:lnTo>
                  <a:lnTo>
                    <a:pt x="0" y="88488"/>
                  </a:lnTo>
                  <a:lnTo>
                    <a:pt x="2801" y="95060"/>
                  </a:lnTo>
                  <a:lnTo>
                    <a:pt x="17297" y="112397"/>
                  </a:lnTo>
                  <a:lnTo>
                    <a:pt x="21072" y="113448"/>
                  </a:lnTo>
                  <a:lnTo>
                    <a:pt x="45741" y="114275"/>
                  </a:lnTo>
                  <a:lnTo>
                    <a:pt x="60683" y="101030"/>
                  </a:lnTo>
                  <a:lnTo>
                    <a:pt x="63991" y="94991"/>
                  </a:lnTo>
                  <a:lnTo>
                    <a:pt x="66520" y="88779"/>
                  </a:lnTo>
                  <a:lnTo>
                    <a:pt x="72834" y="79331"/>
                  </a:lnTo>
                  <a:lnTo>
                    <a:pt x="75176" y="69829"/>
                  </a:lnTo>
                  <a:lnTo>
                    <a:pt x="76162" y="47625"/>
                  </a:lnTo>
                  <a:lnTo>
                    <a:pt x="76162" y="64948"/>
                  </a:lnTo>
                  <a:lnTo>
                    <a:pt x="82707" y="73929"/>
                  </a:lnTo>
                  <a:lnTo>
                    <a:pt x="84362" y="79771"/>
                  </a:lnTo>
                  <a:lnTo>
                    <a:pt x="85863" y="81752"/>
                  </a:lnTo>
                  <a:lnTo>
                    <a:pt x="91971" y="85598"/>
                  </a:lnTo>
                  <a:lnTo>
                    <a:pt x="93772" y="90249"/>
                  </a:lnTo>
                  <a:lnTo>
                    <a:pt x="96369" y="91912"/>
                  </a:lnTo>
                  <a:lnTo>
                    <a:pt x="113471" y="94947"/>
                  </a:lnTo>
                  <a:lnTo>
                    <a:pt x="123787" y="952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1275"/>
            <p:cNvSpPr/>
            <p:nvPr>
              <p:custDataLst>
                <p:tags r:id="rId141"/>
              </p:custDataLst>
            </p:nvPr>
          </p:nvSpPr>
          <p:spPr>
            <a:xfrm>
              <a:off x="8658259" y="1162050"/>
              <a:ext cx="85692" cy="199858"/>
            </a:xfrm>
            <a:custGeom>
              <a:avLst/>
              <a:gdLst/>
              <a:ahLst/>
              <a:cxnLst/>
              <a:rect l="0" t="0" r="0" b="0"/>
              <a:pathLst>
                <a:path w="85692" h="199858">
                  <a:moveTo>
                    <a:pt x="9491" y="66675"/>
                  </a:moveTo>
                  <a:lnTo>
                    <a:pt x="9491" y="66675"/>
                  </a:lnTo>
                  <a:lnTo>
                    <a:pt x="9491" y="57543"/>
                  </a:lnTo>
                  <a:lnTo>
                    <a:pt x="0" y="57151"/>
                  </a:lnTo>
                  <a:lnTo>
                    <a:pt x="8170" y="57150"/>
                  </a:lnTo>
                  <a:lnTo>
                    <a:pt x="32147" y="79816"/>
                  </a:lnTo>
                  <a:lnTo>
                    <a:pt x="52909" y="110268"/>
                  </a:lnTo>
                  <a:lnTo>
                    <a:pt x="65153" y="144693"/>
                  </a:lnTo>
                  <a:lnTo>
                    <a:pt x="66623" y="190310"/>
                  </a:lnTo>
                  <a:lnTo>
                    <a:pt x="66629" y="193548"/>
                  </a:lnTo>
                  <a:lnTo>
                    <a:pt x="65575" y="195707"/>
                  </a:lnTo>
                  <a:lnTo>
                    <a:pt x="63814" y="197146"/>
                  </a:lnTo>
                  <a:lnTo>
                    <a:pt x="57507" y="199857"/>
                  </a:lnTo>
                  <a:lnTo>
                    <a:pt x="52176" y="194919"/>
                  </a:lnTo>
                  <a:lnTo>
                    <a:pt x="49629" y="189642"/>
                  </a:lnTo>
                  <a:lnTo>
                    <a:pt x="47669" y="157462"/>
                  </a:lnTo>
                  <a:lnTo>
                    <a:pt x="47596" y="114225"/>
                  </a:lnTo>
                  <a:lnTo>
                    <a:pt x="50415" y="92406"/>
                  </a:lnTo>
                  <a:lnTo>
                    <a:pt x="66888" y="48211"/>
                  </a:lnTo>
                  <a:lnTo>
                    <a:pt x="73417" y="31571"/>
                  </a:lnTo>
                  <a:lnTo>
                    <a:pt x="8569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1276"/>
            <p:cNvSpPr/>
            <p:nvPr>
              <p:custDataLst>
                <p:tags r:id="rId142"/>
              </p:custDataLst>
            </p:nvPr>
          </p:nvSpPr>
          <p:spPr>
            <a:xfrm>
              <a:off x="8839850" y="981192"/>
              <a:ext cx="132701" cy="342642"/>
            </a:xfrm>
            <a:custGeom>
              <a:avLst/>
              <a:gdLst/>
              <a:ahLst/>
              <a:cxnLst/>
              <a:rect l="0" t="0" r="0" b="0"/>
              <a:pathLst>
                <a:path w="132701" h="342642">
                  <a:moveTo>
                    <a:pt x="104125" y="18933"/>
                  </a:moveTo>
                  <a:lnTo>
                    <a:pt x="104125" y="18933"/>
                  </a:lnTo>
                  <a:lnTo>
                    <a:pt x="104125" y="9800"/>
                  </a:lnTo>
                  <a:lnTo>
                    <a:pt x="99068" y="9524"/>
                  </a:lnTo>
                  <a:lnTo>
                    <a:pt x="97579" y="8427"/>
                  </a:lnTo>
                  <a:lnTo>
                    <a:pt x="94991" y="1217"/>
                  </a:lnTo>
                  <a:lnTo>
                    <a:pt x="91952" y="476"/>
                  </a:lnTo>
                  <a:lnTo>
                    <a:pt x="81377" y="0"/>
                  </a:lnTo>
                  <a:lnTo>
                    <a:pt x="79434" y="1019"/>
                  </a:lnTo>
                  <a:lnTo>
                    <a:pt x="78139" y="2757"/>
                  </a:lnTo>
                  <a:lnTo>
                    <a:pt x="77276" y="4974"/>
                  </a:lnTo>
                  <a:lnTo>
                    <a:pt x="75642" y="6452"/>
                  </a:lnTo>
                  <a:lnTo>
                    <a:pt x="71005" y="8094"/>
                  </a:lnTo>
                  <a:lnTo>
                    <a:pt x="69345" y="9591"/>
                  </a:lnTo>
                  <a:lnTo>
                    <a:pt x="67501" y="14075"/>
                  </a:lnTo>
                  <a:lnTo>
                    <a:pt x="61036" y="19596"/>
                  </a:lnTo>
                  <a:lnTo>
                    <a:pt x="52165" y="26636"/>
                  </a:lnTo>
                  <a:lnTo>
                    <a:pt x="44695" y="36821"/>
                  </a:lnTo>
                  <a:lnTo>
                    <a:pt x="40671" y="48403"/>
                  </a:lnTo>
                  <a:lnTo>
                    <a:pt x="39596" y="54454"/>
                  </a:lnTo>
                  <a:lnTo>
                    <a:pt x="22655" y="88509"/>
                  </a:lnTo>
                  <a:lnTo>
                    <a:pt x="12414" y="132557"/>
                  </a:lnTo>
                  <a:lnTo>
                    <a:pt x="4284" y="172707"/>
                  </a:lnTo>
                  <a:lnTo>
                    <a:pt x="0" y="216317"/>
                  </a:lnTo>
                  <a:lnTo>
                    <a:pt x="493" y="256906"/>
                  </a:lnTo>
                  <a:lnTo>
                    <a:pt x="12618" y="291545"/>
                  </a:lnTo>
                  <a:lnTo>
                    <a:pt x="31150" y="321844"/>
                  </a:lnTo>
                  <a:lnTo>
                    <a:pt x="35366" y="325648"/>
                  </a:lnTo>
                  <a:lnTo>
                    <a:pt x="63028" y="339136"/>
                  </a:lnTo>
                  <a:lnTo>
                    <a:pt x="105549" y="342641"/>
                  </a:lnTo>
                  <a:lnTo>
                    <a:pt x="132700" y="333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1277"/>
            <p:cNvSpPr/>
            <p:nvPr>
              <p:custDataLst>
                <p:tags r:id="rId143"/>
              </p:custDataLst>
            </p:nvPr>
          </p:nvSpPr>
          <p:spPr>
            <a:xfrm>
              <a:off x="8982075" y="1066811"/>
              <a:ext cx="123826" cy="180965"/>
            </a:xfrm>
            <a:custGeom>
              <a:avLst/>
              <a:gdLst/>
              <a:ahLst/>
              <a:cxnLst/>
              <a:rect l="0" t="0" r="0" b="0"/>
              <a:pathLst>
                <a:path w="123826" h="180965">
                  <a:moveTo>
                    <a:pt x="9525" y="19039"/>
                  </a:moveTo>
                  <a:lnTo>
                    <a:pt x="9525" y="19039"/>
                  </a:lnTo>
                  <a:lnTo>
                    <a:pt x="9525" y="13983"/>
                  </a:lnTo>
                  <a:lnTo>
                    <a:pt x="8467" y="12493"/>
                  </a:lnTo>
                  <a:lnTo>
                    <a:pt x="6703" y="11500"/>
                  </a:lnTo>
                  <a:lnTo>
                    <a:pt x="4468" y="10838"/>
                  </a:lnTo>
                  <a:lnTo>
                    <a:pt x="2979" y="9338"/>
                  </a:lnTo>
                  <a:lnTo>
                    <a:pt x="3" y="0"/>
                  </a:lnTo>
                  <a:lnTo>
                    <a:pt x="0" y="13247"/>
                  </a:lnTo>
                  <a:lnTo>
                    <a:pt x="2822" y="19287"/>
                  </a:lnTo>
                  <a:lnTo>
                    <a:pt x="15187" y="34947"/>
                  </a:lnTo>
                  <a:lnTo>
                    <a:pt x="21109" y="47620"/>
                  </a:lnTo>
                  <a:lnTo>
                    <a:pt x="53999" y="92861"/>
                  </a:lnTo>
                  <a:lnTo>
                    <a:pt x="82550" y="136442"/>
                  </a:lnTo>
                  <a:lnTo>
                    <a:pt x="112418" y="169520"/>
                  </a:lnTo>
                  <a:lnTo>
                    <a:pt x="113464" y="173408"/>
                  </a:lnTo>
                  <a:lnTo>
                    <a:pt x="113743" y="175927"/>
                  </a:lnTo>
                  <a:lnTo>
                    <a:pt x="114988" y="177606"/>
                  </a:lnTo>
                  <a:lnTo>
                    <a:pt x="122910" y="180669"/>
                  </a:lnTo>
                  <a:lnTo>
                    <a:pt x="123825" y="1809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1278"/>
            <p:cNvSpPr/>
            <p:nvPr>
              <p:custDataLst>
                <p:tags r:id="rId144"/>
              </p:custDataLst>
            </p:nvPr>
          </p:nvSpPr>
          <p:spPr>
            <a:xfrm>
              <a:off x="8983840" y="1047866"/>
              <a:ext cx="141111" cy="246973"/>
            </a:xfrm>
            <a:custGeom>
              <a:avLst/>
              <a:gdLst/>
              <a:ahLst/>
              <a:cxnLst/>
              <a:rect l="0" t="0" r="0" b="0"/>
              <a:pathLst>
                <a:path w="141111" h="246973">
                  <a:moveTo>
                    <a:pt x="141110" y="9409"/>
                  </a:moveTo>
                  <a:lnTo>
                    <a:pt x="141110" y="9409"/>
                  </a:lnTo>
                  <a:lnTo>
                    <a:pt x="141110" y="4352"/>
                  </a:lnTo>
                  <a:lnTo>
                    <a:pt x="140052" y="2863"/>
                  </a:lnTo>
                  <a:lnTo>
                    <a:pt x="138288" y="1870"/>
                  </a:lnTo>
                  <a:lnTo>
                    <a:pt x="131976" y="0"/>
                  </a:lnTo>
                  <a:lnTo>
                    <a:pt x="126645" y="4975"/>
                  </a:lnTo>
                  <a:lnTo>
                    <a:pt x="124098" y="10261"/>
                  </a:lnTo>
                  <a:lnTo>
                    <a:pt x="123419" y="13152"/>
                  </a:lnTo>
                  <a:lnTo>
                    <a:pt x="121908" y="15079"/>
                  </a:lnTo>
                  <a:lnTo>
                    <a:pt x="113979" y="18426"/>
                  </a:lnTo>
                  <a:lnTo>
                    <a:pt x="113177" y="21530"/>
                  </a:lnTo>
                  <a:lnTo>
                    <a:pt x="112963" y="23840"/>
                  </a:lnTo>
                  <a:lnTo>
                    <a:pt x="109903" y="29228"/>
                  </a:lnTo>
                  <a:lnTo>
                    <a:pt x="80739" y="65279"/>
                  </a:lnTo>
                  <a:lnTo>
                    <a:pt x="61341" y="111451"/>
                  </a:lnTo>
                  <a:lnTo>
                    <a:pt x="36319" y="159004"/>
                  </a:lnTo>
                  <a:lnTo>
                    <a:pt x="23632" y="179011"/>
                  </a:lnTo>
                  <a:lnTo>
                    <a:pt x="12786" y="210844"/>
                  </a:lnTo>
                  <a:lnTo>
                    <a:pt x="2208" y="224960"/>
                  </a:lnTo>
                  <a:lnTo>
                    <a:pt x="0" y="231504"/>
                  </a:lnTo>
                  <a:lnTo>
                    <a:pt x="471" y="234731"/>
                  </a:lnTo>
                  <a:lnTo>
                    <a:pt x="7414" y="246972"/>
                  </a:lnTo>
                  <a:lnTo>
                    <a:pt x="12712" y="242311"/>
                  </a:lnTo>
                  <a:lnTo>
                    <a:pt x="15253" y="237099"/>
                  </a:lnTo>
                  <a:lnTo>
                    <a:pt x="17285" y="2284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1279"/>
            <p:cNvSpPr/>
            <p:nvPr>
              <p:custDataLst>
                <p:tags r:id="rId145"/>
              </p:custDataLst>
            </p:nvPr>
          </p:nvSpPr>
          <p:spPr>
            <a:xfrm>
              <a:off x="9191625" y="933450"/>
              <a:ext cx="75540" cy="371476"/>
            </a:xfrm>
            <a:custGeom>
              <a:avLst/>
              <a:gdLst/>
              <a:ahLst/>
              <a:cxnLst/>
              <a:rect l="0" t="0" r="0" b="0"/>
              <a:pathLst>
                <a:path w="75540" h="371476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2822" y="10361"/>
                  </a:lnTo>
                  <a:lnTo>
                    <a:pt x="34958" y="52064"/>
                  </a:lnTo>
                  <a:lnTo>
                    <a:pt x="53977" y="95557"/>
                  </a:lnTo>
                  <a:lnTo>
                    <a:pt x="62443" y="117684"/>
                  </a:lnTo>
                  <a:lnTo>
                    <a:pt x="71174" y="162370"/>
                  </a:lnTo>
                  <a:lnTo>
                    <a:pt x="75539" y="202070"/>
                  </a:lnTo>
                  <a:lnTo>
                    <a:pt x="75054" y="246861"/>
                  </a:lnTo>
                  <a:lnTo>
                    <a:pt x="67987" y="287109"/>
                  </a:lnTo>
                  <a:lnTo>
                    <a:pt x="61614" y="302582"/>
                  </a:lnTo>
                  <a:lnTo>
                    <a:pt x="40276" y="329762"/>
                  </a:lnTo>
                  <a:lnTo>
                    <a:pt x="0" y="3714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1280"/>
            <p:cNvSpPr/>
            <p:nvPr>
              <p:custDataLst>
                <p:tags r:id="rId146"/>
              </p:custDataLst>
            </p:nvPr>
          </p:nvSpPr>
          <p:spPr>
            <a:xfrm>
              <a:off x="8553450" y="1476375"/>
              <a:ext cx="636513" cy="85726"/>
            </a:xfrm>
            <a:custGeom>
              <a:avLst/>
              <a:gdLst/>
              <a:ahLst/>
              <a:cxnLst/>
              <a:rect l="0" t="0" r="0" b="0"/>
              <a:pathLst>
                <a:path w="636513" h="85726">
                  <a:moveTo>
                    <a:pt x="0" y="85725"/>
                  </a:moveTo>
                  <a:lnTo>
                    <a:pt x="0" y="85725"/>
                  </a:lnTo>
                  <a:lnTo>
                    <a:pt x="5056" y="80669"/>
                  </a:lnTo>
                  <a:lnTo>
                    <a:pt x="13183" y="78186"/>
                  </a:lnTo>
                  <a:lnTo>
                    <a:pt x="53591" y="73552"/>
                  </a:lnTo>
                  <a:lnTo>
                    <a:pt x="90315" y="68713"/>
                  </a:lnTo>
                  <a:lnTo>
                    <a:pt x="137532" y="64457"/>
                  </a:lnTo>
                  <a:lnTo>
                    <a:pt x="173308" y="59339"/>
                  </a:lnTo>
                  <a:lnTo>
                    <a:pt x="210376" y="53537"/>
                  </a:lnTo>
                  <a:lnTo>
                    <a:pt x="250840" y="50252"/>
                  </a:lnTo>
                  <a:lnTo>
                    <a:pt x="293518" y="47734"/>
                  </a:lnTo>
                  <a:lnTo>
                    <a:pt x="337180" y="43088"/>
                  </a:lnTo>
                  <a:lnTo>
                    <a:pt x="378458" y="40317"/>
                  </a:lnTo>
                  <a:lnTo>
                    <a:pt x="417969" y="39085"/>
                  </a:lnTo>
                  <a:lnTo>
                    <a:pt x="456698" y="38538"/>
                  </a:lnTo>
                  <a:lnTo>
                    <a:pt x="504088" y="38230"/>
                  </a:lnTo>
                  <a:lnTo>
                    <a:pt x="544941" y="33082"/>
                  </a:lnTo>
                  <a:lnTo>
                    <a:pt x="588725" y="29168"/>
                  </a:lnTo>
                  <a:lnTo>
                    <a:pt x="635680" y="28580"/>
                  </a:lnTo>
                  <a:lnTo>
                    <a:pt x="636512" y="28578"/>
                  </a:lnTo>
                  <a:lnTo>
                    <a:pt x="636008" y="27519"/>
                  </a:lnTo>
                  <a:lnTo>
                    <a:pt x="632626" y="23519"/>
                  </a:lnTo>
                  <a:lnTo>
                    <a:pt x="627595" y="21036"/>
                  </a:lnTo>
                  <a:lnTo>
                    <a:pt x="624772" y="20374"/>
                  </a:lnTo>
                  <a:lnTo>
                    <a:pt x="622890" y="18875"/>
                  </a:lnTo>
                  <a:lnTo>
                    <a:pt x="620799" y="14386"/>
                  </a:lnTo>
                  <a:lnTo>
                    <a:pt x="619182" y="12766"/>
                  </a:lnTo>
                  <a:lnTo>
                    <a:pt x="614564" y="10966"/>
                  </a:lnTo>
                  <a:lnTo>
                    <a:pt x="596429" y="8751"/>
                  </a:lnTo>
                  <a:lnTo>
                    <a:pt x="5810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1281"/>
            <p:cNvSpPr/>
            <p:nvPr>
              <p:custDataLst>
                <p:tags r:id="rId147"/>
              </p:custDataLst>
            </p:nvPr>
          </p:nvSpPr>
          <p:spPr>
            <a:xfrm>
              <a:off x="9458325" y="1076325"/>
              <a:ext cx="114301" cy="28576"/>
            </a:xfrm>
            <a:custGeom>
              <a:avLst/>
              <a:gdLst/>
              <a:ahLst/>
              <a:cxnLst/>
              <a:rect l="0" t="0" r="0" b="0"/>
              <a:pathLst>
                <a:path w="114301" h="28576">
                  <a:moveTo>
                    <a:pt x="0" y="28575"/>
                  </a:moveTo>
                  <a:lnTo>
                    <a:pt x="0" y="28575"/>
                  </a:lnTo>
                  <a:lnTo>
                    <a:pt x="0" y="19060"/>
                  </a:lnTo>
                  <a:lnTo>
                    <a:pt x="28736" y="19050"/>
                  </a:lnTo>
                  <a:lnTo>
                    <a:pt x="36761" y="16228"/>
                  </a:lnTo>
                  <a:lnTo>
                    <a:pt x="43855" y="12504"/>
                  </a:lnTo>
                  <a:lnTo>
                    <a:pt x="54858" y="10408"/>
                  </a:lnTo>
                  <a:lnTo>
                    <a:pt x="98354" y="8490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1282"/>
            <p:cNvSpPr/>
            <p:nvPr>
              <p:custDataLst>
                <p:tags r:id="rId148"/>
              </p:custDataLst>
            </p:nvPr>
          </p:nvSpPr>
          <p:spPr>
            <a:xfrm>
              <a:off x="9448844" y="1171575"/>
              <a:ext cx="142832" cy="38098"/>
            </a:xfrm>
            <a:custGeom>
              <a:avLst/>
              <a:gdLst/>
              <a:ahLst/>
              <a:cxnLst/>
              <a:rect l="0" t="0" r="0" b="0"/>
              <a:pathLst>
                <a:path w="142832" h="38098">
                  <a:moveTo>
                    <a:pt x="19006" y="19050"/>
                  </a:moveTo>
                  <a:lnTo>
                    <a:pt x="19006" y="19050"/>
                  </a:lnTo>
                  <a:lnTo>
                    <a:pt x="13949" y="24106"/>
                  </a:lnTo>
                  <a:lnTo>
                    <a:pt x="8645" y="26589"/>
                  </a:lnTo>
                  <a:lnTo>
                    <a:pt x="5749" y="27251"/>
                  </a:lnTo>
                  <a:lnTo>
                    <a:pt x="3819" y="28751"/>
                  </a:lnTo>
                  <a:lnTo>
                    <a:pt x="0" y="37974"/>
                  </a:lnTo>
                  <a:lnTo>
                    <a:pt x="22348" y="38097"/>
                  </a:lnTo>
                  <a:lnTo>
                    <a:pt x="28605" y="35276"/>
                  </a:lnTo>
                  <a:lnTo>
                    <a:pt x="31756" y="33043"/>
                  </a:lnTo>
                  <a:lnTo>
                    <a:pt x="46301" y="29899"/>
                  </a:lnTo>
                  <a:lnTo>
                    <a:pt x="69123" y="27778"/>
                  </a:lnTo>
                  <a:lnTo>
                    <a:pt x="112880" y="12115"/>
                  </a:lnTo>
                  <a:lnTo>
                    <a:pt x="125286" y="9618"/>
                  </a:lnTo>
                  <a:lnTo>
                    <a:pt x="14283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1283"/>
            <p:cNvSpPr/>
            <p:nvPr>
              <p:custDataLst>
                <p:tags r:id="rId149"/>
              </p:custDataLst>
            </p:nvPr>
          </p:nvSpPr>
          <p:spPr>
            <a:xfrm>
              <a:off x="9782175" y="885835"/>
              <a:ext cx="176939" cy="390478"/>
            </a:xfrm>
            <a:custGeom>
              <a:avLst/>
              <a:gdLst/>
              <a:ahLst/>
              <a:cxnLst/>
              <a:rect l="0" t="0" r="0" b="0"/>
              <a:pathLst>
                <a:path w="176939" h="390478">
                  <a:moveTo>
                    <a:pt x="171450" y="19040"/>
                  </a:moveTo>
                  <a:lnTo>
                    <a:pt x="171450" y="19040"/>
                  </a:lnTo>
                  <a:lnTo>
                    <a:pt x="176507" y="13983"/>
                  </a:lnTo>
                  <a:lnTo>
                    <a:pt x="176938" y="12494"/>
                  </a:lnTo>
                  <a:lnTo>
                    <a:pt x="176167" y="11501"/>
                  </a:lnTo>
                  <a:lnTo>
                    <a:pt x="171727" y="9631"/>
                  </a:lnTo>
                  <a:lnTo>
                    <a:pt x="166474" y="4493"/>
                  </a:lnTo>
                  <a:lnTo>
                    <a:pt x="161125" y="1992"/>
                  </a:lnTo>
                  <a:lnTo>
                    <a:pt x="130055" y="0"/>
                  </a:lnTo>
                  <a:lnTo>
                    <a:pt x="123772" y="2817"/>
                  </a:lnTo>
                  <a:lnTo>
                    <a:pt x="117451" y="6538"/>
                  </a:lnTo>
                  <a:lnTo>
                    <a:pt x="104771" y="8927"/>
                  </a:lnTo>
                  <a:lnTo>
                    <a:pt x="101596" y="9123"/>
                  </a:lnTo>
                  <a:lnTo>
                    <a:pt x="95249" y="12163"/>
                  </a:lnTo>
                  <a:lnTo>
                    <a:pt x="88900" y="15984"/>
                  </a:lnTo>
                  <a:lnTo>
                    <a:pt x="78317" y="18134"/>
                  </a:lnTo>
                  <a:lnTo>
                    <a:pt x="63304" y="19830"/>
                  </a:lnTo>
                  <a:lnTo>
                    <a:pt x="49899" y="27206"/>
                  </a:lnTo>
                  <a:lnTo>
                    <a:pt x="34568" y="41703"/>
                  </a:lnTo>
                  <a:lnTo>
                    <a:pt x="31238" y="47810"/>
                  </a:lnTo>
                  <a:lnTo>
                    <a:pt x="28926" y="63516"/>
                  </a:lnTo>
                  <a:lnTo>
                    <a:pt x="28731" y="69851"/>
                  </a:lnTo>
                  <a:lnTo>
                    <a:pt x="25822" y="76195"/>
                  </a:lnTo>
                  <a:lnTo>
                    <a:pt x="22060" y="82542"/>
                  </a:lnTo>
                  <a:lnTo>
                    <a:pt x="19645" y="95241"/>
                  </a:lnTo>
                  <a:lnTo>
                    <a:pt x="19060" y="140247"/>
                  </a:lnTo>
                  <a:lnTo>
                    <a:pt x="19050" y="187722"/>
                  </a:lnTo>
                  <a:lnTo>
                    <a:pt x="19050" y="233652"/>
                  </a:lnTo>
                  <a:lnTo>
                    <a:pt x="16226" y="244245"/>
                  </a:lnTo>
                  <a:lnTo>
                    <a:pt x="12504" y="253540"/>
                  </a:lnTo>
                  <a:lnTo>
                    <a:pt x="6877" y="295425"/>
                  </a:lnTo>
                  <a:lnTo>
                    <a:pt x="1359" y="315640"/>
                  </a:lnTo>
                  <a:lnTo>
                    <a:pt x="16" y="361330"/>
                  </a:lnTo>
                  <a:lnTo>
                    <a:pt x="0" y="389059"/>
                  </a:lnTo>
                  <a:lnTo>
                    <a:pt x="1058" y="389545"/>
                  </a:lnTo>
                  <a:lnTo>
                    <a:pt x="22389" y="390477"/>
                  </a:lnTo>
                  <a:lnTo>
                    <a:pt x="28649" y="387676"/>
                  </a:lnTo>
                  <a:lnTo>
                    <a:pt x="31800" y="385447"/>
                  </a:lnTo>
                  <a:lnTo>
                    <a:pt x="46345" y="382311"/>
                  </a:lnTo>
                  <a:lnTo>
                    <a:pt x="63679" y="380192"/>
                  </a:lnTo>
                  <a:lnTo>
                    <a:pt x="86388" y="373502"/>
                  </a:lnTo>
                  <a:lnTo>
                    <a:pt x="104971" y="369247"/>
                  </a:lnTo>
                  <a:lnTo>
                    <a:pt x="115445" y="364129"/>
                  </a:lnTo>
                  <a:lnTo>
                    <a:pt x="120101" y="358327"/>
                  </a:lnTo>
                  <a:lnTo>
                    <a:pt x="123460" y="356356"/>
                  </a:lnTo>
                  <a:lnTo>
                    <a:pt x="141235" y="350371"/>
                  </a:lnTo>
                  <a:lnTo>
                    <a:pt x="155250" y="339311"/>
                  </a:lnTo>
                  <a:lnTo>
                    <a:pt x="158958" y="333186"/>
                  </a:lnTo>
                  <a:lnTo>
                    <a:pt x="161925" y="3238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1284"/>
            <p:cNvSpPr/>
            <p:nvPr>
              <p:custDataLst>
                <p:tags r:id="rId150"/>
              </p:custDataLst>
            </p:nvPr>
          </p:nvSpPr>
          <p:spPr>
            <a:xfrm>
              <a:off x="9763633" y="1104900"/>
              <a:ext cx="189993" cy="56758"/>
            </a:xfrm>
            <a:custGeom>
              <a:avLst/>
              <a:gdLst/>
              <a:ahLst/>
              <a:cxnLst/>
              <a:rect l="0" t="0" r="0" b="0"/>
              <a:pathLst>
                <a:path w="189993" h="56758">
                  <a:moveTo>
                    <a:pt x="18542" y="47625"/>
                  </a:moveTo>
                  <a:lnTo>
                    <a:pt x="18542" y="47625"/>
                  </a:lnTo>
                  <a:lnTo>
                    <a:pt x="13485" y="52681"/>
                  </a:lnTo>
                  <a:lnTo>
                    <a:pt x="8181" y="55164"/>
                  </a:lnTo>
                  <a:lnTo>
                    <a:pt x="1207" y="56757"/>
                  </a:lnTo>
                  <a:lnTo>
                    <a:pt x="636" y="55830"/>
                  </a:lnTo>
                  <a:lnTo>
                    <a:pt x="0" y="51977"/>
                  </a:lnTo>
                  <a:lnTo>
                    <a:pt x="890" y="50526"/>
                  </a:lnTo>
                  <a:lnTo>
                    <a:pt x="2540" y="49559"/>
                  </a:lnTo>
                  <a:lnTo>
                    <a:pt x="7737" y="48007"/>
                  </a:lnTo>
                  <a:lnTo>
                    <a:pt x="13695" y="42682"/>
                  </a:lnTo>
                  <a:lnTo>
                    <a:pt x="22032" y="40136"/>
                  </a:lnTo>
                  <a:lnTo>
                    <a:pt x="31734" y="37947"/>
                  </a:lnTo>
                  <a:lnTo>
                    <a:pt x="44206" y="31822"/>
                  </a:lnTo>
                  <a:lnTo>
                    <a:pt x="88240" y="21226"/>
                  </a:lnTo>
                  <a:lnTo>
                    <a:pt x="111866" y="16873"/>
                  </a:lnTo>
                  <a:lnTo>
                    <a:pt x="152893" y="3947"/>
                  </a:lnTo>
                  <a:lnTo>
                    <a:pt x="1899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1285"/>
            <p:cNvSpPr/>
            <p:nvPr>
              <p:custDataLst>
                <p:tags r:id="rId151"/>
              </p:custDataLst>
            </p:nvPr>
          </p:nvSpPr>
          <p:spPr>
            <a:xfrm>
              <a:off x="10039471" y="800134"/>
              <a:ext cx="190380" cy="494836"/>
            </a:xfrm>
            <a:custGeom>
              <a:avLst/>
              <a:gdLst/>
              <a:ahLst/>
              <a:cxnLst/>
              <a:rect l="0" t="0" r="0" b="0"/>
              <a:pathLst>
                <a:path w="190380" h="494836">
                  <a:moveTo>
                    <a:pt x="190379" y="9491"/>
                  </a:moveTo>
                  <a:lnTo>
                    <a:pt x="190379" y="9491"/>
                  </a:lnTo>
                  <a:lnTo>
                    <a:pt x="190379" y="1290"/>
                  </a:lnTo>
                  <a:lnTo>
                    <a:pt x="189321" y="849"/>
                  </a:lnTo>
                  <a:lnTo>
                    <a:pt x="167990" y="0"/>
                  </a:lnTo>
                  <a:lnTo>
                    <a:pt x="165927" y="1047"/>
                  </a:lnTo>
                  <a:lnTo>
                    <a:pt x="164553" y="2804"/>
                  </a:lnTo>
                  <a:lnTo>
                    <a:pt x="163636" y="5033"/>
                  </a:lnTo>
                  <a:lnTo>
                    <a:pt x="161968" y="6519"/>
                  </a:lnTo>
                  <a:lnTo>
                    <a:pt x="157290" y="8170"/>
                  </a:lnTo>
                  <a:lnTo>
                    <a:pt x="139756" y="12139"/>
                  </a:lnTo>
                  <a:lnTo>
                    <a:pt x="125638" y="16979"/>
                  </a:lnTo>
                  <a:lnTo>
                    <a:pt x="118214" y="19169"/>
                  </a:lnTo>
                  <a:lnTo>
                    <a:pt x="98378" y="35183"/>
                  </a:lnTo>
                  <a:lnTo>
                    <a:pt x="88801" y="43444"/>
                  </a:lnTo>
                  <a:lnTo>
                    <a:pt x="76083" y="49594"/>
                  </a:lnTo>
                  <a:lnTo>
                    <a:pt x="72907" y="52101"/>
                  </a:lnTo>
                  <a:lnTo>
                    <a:pt x="69378" y="57710"/>
                  </a:lnTo>
                  <a:lnTo>
                    <a:pt x="68436" y="60687"/>
                  </a:lnTo>
                  <a:lnTo>
                    <a:pt x="66750" y="62671"/>
                  </a:lnTo>
                  <a:lnTo>
                    <a:pt x="62055" y="64877"/>
                  </a:lnTo>
                  <a:lnTo>
                    <a:pt x="60380" y="66523"/>
                  </a:lnTo>
                  <a:lnTo>
                    <a:pt x="49684" y="85870"/>
                  </a:lnTo>
                  <a:lnTo>
                    <a:pt x="47561" y="121810"/>
                  </a:lnTo>
                  <a:lnTo>
                    <a:pt x="47505" y="164073"/>
                  </a:lnTo>
                  <a:lnTo>
                    <a:pt x="48562" y="175561"/>
                  </a:lnTo>
                  <a:lnTo>
                    <a:pt x="55706" y="211525"/>
                  </a:lnTo>
                  <a:lnTo>
                    <a:pt x="48712" y="253585"/>
                  </a:lnTo>
                  <a:lnTo>
                    <a:pt x="42553" y="297089"/>
                  </a:lnTo>
                  <a:lnTo>
                    <a:pt x="33324" y="339296"/>
                  </a:lnTo>
                  <a:lnTo>
                    <a:pt x="15625" y="382813"/>
                  </a:lnTo>
                  <a:lnTo>
                    <a:pt x="10223" y="410934"/>
                  </a:lnTo>
                  <a:lnTo>
                    <a:pt x="8709" y="421802"/>
                  </a:lnTo>
                  <a:lnTo>
                    <a:pt x="1937" y="440224"/>
                  </a:lnTo>
                  <a:lnTo>
                    <a:pt x="0" y="469432"/>
                  </a:lnTo>
                  <a:lnTo>
                    <a:pt x="1018" y="471693"/>
                  </a:lnTo>
                  <a:lnTo>
                    <a:pt x="2756" y="473201"/>
                  </a:lnTo>
                  <a:lnTo>
                    <a:pt x="4972" y="474206"/>
                  </a:lnTo>
                  <a:lnTo>
                    <a:pt x="6449" y="475934"/>
                  </a:lnTo>
                  <a:lnTo>
                    <a:pt x="8092" y="480677"/>
                  </a:lnTo>
                  <a:lnTo>
                    <a:pt x="9587" y="482365"/>
                  </a:lnTo>
                  <a:lnTo>
                    <a:pt x="28650" y="493082"/>
                  </a:lnTo>
                  <a:lnTo>
                    <a:pt x="46249" y="494835"/>
                  </a:lnTo>
                  <a:lnTo>
                    <a:pt x="55060" y="492252"/>
                  </a:lnTo>
                  <a:lnTo>
                    <a:pt x="63562" y="488635"/>
                  </a:lnTo>
                  <a:lnTo>
                    <a:pt x="111135" y="480797"/>
                  </a:lnTo>
                  <a:lnTo>
                    <a:pt x="155461" y="460238"/>
                  </a:lnTo>
                  <a:lnTo>
                    <a:pt x="180854" y="4476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1286"/>
            <p:cNvSpPr/>
            <p:nvPr>
              <p:custDataLst>
                <p:tags r:id="rId152"/>
              </p:custDataLst>
            </p:nvPr>
          </p:nvSpPr>
          <p:spPr>
            <a:xfrm>
              <a:off x="10259832" y="876703"/>
              <a:ext cx="112894" cy="275381"/>
            </a:xfrm>
            <a:custGeom>
              <a:avLst/>
              <a:gdLst/>
              <a:ahLst/>
              <a:cxnLst/>
              <a:rect l="0" t="0" r="0" b="0"/>
              <a:pathLst>
                <a:path w="112894" h="275381">
                  <a:moveTo>
                    <a:pt x="84318" y="47222"/>
                  </a:moveTo>
                  <a:lnTo>
                    <a:pt x="84318" y="47222"/>
                  </a:lnTo>
                  <a:lnTo>
                    <a:pt x="92520" y="39021"/>
                  </a:lnTo>
                  <a:lnTo>
                    <a:pt x="93452" y="33033"/>
                  </a:lnTo>
                  <a:lnTo>
                    <a:pt x="94641" y="31412"/>
                  </a:lnTo>
                  <a:lnTo>
                    <a:pt x="96491" y="30332"/>
                  </a:lnTo>
                  <a:lnTo>
                    <a:pt x="102009" y="28599"/>
                  </a:lnTo>
                  <a:lnTo>
                    <a:pt x="102764" y="25540"/>
                  </a:lnTo>
                  <a:lnTo>
                    <a:pt x="103358" y="10566"/>
                  </a:lnTo>
                  <a:lnTo>
                    <a:pt x="102301" y="10084"/>
                  </a:lnTo>
                  <a:lnTo>
                    <a:pt x="98309" y="9550"/>
                  </a:lnTo>
                  <a:lnTo>
                    <a:pt x="96820" y="8349"/>
                  </a:lnTo>
                  <a:lnTo>
                    <a:pt x="94234" y="959"/>
                  </a:lnTo>
                  <a:lnTo>
                    <a:pt x="91195" y="202"/>
                  </a:lnTo>
                  <a:lnTo>
                    <a:pt x="88903" y="0"/>
                  </a:lnTo>
                  <a:lnTo>
                    <a:pt x="83534" y="2599"/>
                  </a:lnTo>
                  <a:lnTo>
                    <a:pt x="70248" y="13797"/>
                  </a:lnTo>
                  <a:lnTo>
                    <a:pt x="67482" y="19314"/>
                  </a:lnTo>
                  <a:lnTo>
                    <a:pt x="66744" y="22266"/>
                  </a:lnTo>
                  <a:lnTo>
                    <a:pt x="37091" y="66537"/>
                  </a:lnTo>
                  <a:lnTo>
                    <a:pt x="21929" y="98057"/>
                  </a:lnTo>
                  <a:lnTo>
                    <a:pt x="7532" y="145296"/>
                  </a:lnTo>
                  <a:lnTo>
                    <a:pt x="358" y="176073"/>
                  </a:lnTo>
                  <a:lnTo>
                    <a:pt x="0" y="202536"/>
                  </a:lnTo>
                  <a:lnTo>
                    <a:pt x="8323" y="233270"/>
                  </a:lnTo>
                  <a:lnTo>
                    <a:pt x="21262" y="250254"/>
                  </a:lnTo>
                  <a:lnTo>
                    <a:pt x="33606" y="262031"/>
                  </a:lnTo>
                  <a:lnTo>
                    <a:pt x="46236" y="268276"/>
                  </a:lnTo>
                  <a:lnTo>
                    <a:pt x="52577" y="272468"/>
                  </a:lnTo>
                  <a:lnTo>
                    <a:pt x="63153" y="274828"/>
                  </a:lnTo>
                  <a:lnTo>
                    <a:pt x="73500" y="275380"/>
                  </a:lnTo>
                  <a:lnTo>
                    <a:pt x="82331" y="272803"/>
                  </a:lnTo>
                  <a:lnTo>
                    <a:pt x="90845" y="269189"/>
                  </a:lnTo>
                  <a:lnTo>
                    <a:pt x="112893" y="2662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1287"/>
            <p:cNvSpPr/>
            <p:nvPr>
              <p:custDataLst>
                <p:tags r:id="rId153"/>
              </p:custDataLst>
            </p:nvPr>
          </p:nvSpPr>
          <p:spPr>
            <a:xfrm>
              <a:off x="10430002" y="914792"/>
              <a:ext cx="180849" cy="228209"/>
            </a:xfrm>
            <a:custGeom>
              <a:avLst/>
              <a:gdLst/>
              <a:ahLst/>
              <a:cxnLst/>
              <a:rect l="0" t="0" r="0" b="0"/>
              <a:pathLst>
                <a:path w="180849" h="228209">
                  <a:moveTo>
                    <a:pt x="18923" y="9133"/>
                  </a:moveTo>
                  <a:lnTo>
                    <a:pt x="18923" y="9133"/>
                  </a:lnTo>
                  <a:lnTo>
                    <a:pt x="10721" y="9133"/>
                  </a:lnTo>
                  <a:lnTo>
                    <a:pt x="300" y="0"/>
                  </a:lnTo>
                  <a:lnTo>
                    <a:pt x="0" y="4781"/>
                  </a:lnTo>
                  <a:lnTo>
                    <a:pt x="1016" y="6232"/>
                  </a:lnTo>
                  <a:lnTo>
                    <a:pt x="2753" y="7199"/>
                  </a:lnTo>
                  <a:lnTo>
                    <a:pt x="4967" y="7844"/>
                  </a:lnTo>
                  <a:lnTo>
                    <a:pt x="6443" y="9332"/>
                  </a:lnTo>
                  <a:lnTo>
                    <a:pt x="11637" y="19324"/>
                  </a:lnTo>
                  <a:lnTo>
                    <a:pt x="47516" y="64302"/>
                  </a:lnTo>
                  <a:lnTo>
                    <a:pt x="83611" y="111282"/>
                  </a:lnTo>
                  <a:lnTo>
                    <a:pt x="121660" y="158890"/>
                  </a:lnTo>
                  <a:lnTo>
                    <a:pt x="158599" y="204633"/>
                  </a:lnTo>
                  <a:lnTo>
                    <a:pt x="171319" y="211086"/>
                  </a:lnTo>
                  <a:lnTo>
                    <a:pt x="178966" y="217183"/>
                  </a:lnTo>
                  <a:lnTo>
                    <a:pt x="180012" y="220838"/>
                  </a:lnTo>
                  <a:lnTo>
                    <a:pt x="180848" y="228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1288"/>
            <p:cNvSpPr/>
            <p:nvPr>
              <p:custDataLst>
                <p:tags r:id="rId154"/>
              </p:custDataLst>
            </p:nvPr>
          </p:nvSpPr>
          <p:spPr>
            <a:xfrm>
              <a:off x="10429876" y="895350"/>
              <a:ext cx="171450" cy="257176"/>
            </a:xfrm>
            <a:custGeom>
              <a:avLst/>
              <a:gdLst/>
              <a:ahLst/>
              <a:cxnLst/>
              <a:rect l="0" t="0" r="0" b="0"/>
              <a:pathLst>
                <a:path w="171450" h="257176">
                  <a:moveTo>
                    <a:pt x="171449" y="0"/>
                  </a:moveTo>
                  <a:lnTo>
                    <a:pt x="171449" y="0"/>
                  </a:lnTo>
                  <a:lnTo>
                    <a:pt x="161924" y="0"/>
                  </a:lnTo>
                  <a:lnTo>
                    <a:pt x="152790" y="9133"/>
                  </a:lnTo>
                  <a:lnTo>
                    <a:pt x="152514" y="14465"/>
                  </a:lnTo>
                  <a:lnTo>
                    <a:pt x="151417" y="15994"/>
                  </a:lnTo>
                  <a:lnTo>
                    <a:pt x="149628" y="17012"/>
                  </a:lnTo>
                  <a:lnTo>
                    <a:pt x="147377" y="17692"/>
                  </a:lnTo>
                  <a:lnTo>
                    <a:pt x="145876" y="19203"/>
                  </a:lnTo>
                  <a:lnTo>
                    <a:pt x="144210" y="23704"/>
                  </a:lnTo>
                  <a:lnTo>
                    <a:pt x="140228" y="41117"/>
                  </a:lnTo>
                  <a:lnTo>
                    <a:pt x="132565" y="55222"/>
                  </a:lnTo>
                  <a:lnTo>
                    <a:pt x="101586" y="102124"/>
                  </a:lnTo>
                  <a:lnTo>
                    <a:pt x="64823" y="149631"/>
                  </a:lnTo>
                  <a:lnTo>
                    <a:pt x="38151" y="192502"/>
                  </a:lnTo>
                  <a:lnTo>
                    <a:pt x="22230" y="214909"/>
                  </a:lnTo>
                  <a:lnTo>
                    <a:pt x="13759" y="225132"/>
                  </a:lnTo>
                  <a:lnTo>
                    <a:pt x="11406" y="231644"/>
                  </a:lnTo>
                  <a:lnTo>
                    <a:pt x="9720" y="233805"/>
                  </a:lnTo>
                  <a:lnTo>
                    <a:pt x="3350" y="237903"/>
                  </a:lnTo>
                  <a:lnTo>
                    <a:pt x="1488" y="242613"/>
                  </a:lnTo>
                  <a:lnTo>
                    <a:pt x="0" y="257161"/>
                  </a:lnTo>
                  <a:lnTo>
                    <a:pt x="9524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1289"/>
            <p:cNvSpPr/>
            <p:nvPr>
              <p:custDataLst>
                <p:tags r:id="rId155"/>
              </p:custDataLst>
            </p:nvPr>
          </p:nvSpPr>
          <p:spPr>
            <a:xfrm>
              <a:off x="10715693" y="981075"/>
              <a:ext cx="180908" cy="19051"/>
            </a:xfrm>
            <a:custGeom>
              <a:avLst/>
              <a:gdLst/>
              <a:ahLst/>
              <a:cxnLst/>
              <a:rect l="0" t="0" r="0" b="0"/>
              <a:pathLst>
                <a:path w="180908" h="19051">
                  <a:moveTo>
                    <a:pt x="18982" y="19050"/>
                  </a:moveTo>
                  <a:lnTo>
                    <a:pt x="18982" y="19050"/>
                  </a:lnTo>
                  <a:lnTo>
                    <a:pt x="0" y="19050"/>
                  </a:lnTo>
                  <a:lnTo>
                    <a:pt x="47575" y="19050"/>
                  </a:lnTo>
                  <a:lnTo>
                    <a:pt x="92609" y="19050"/>
                  </a:lnTo>
                  <a:lnTo>
                    <a:pt x="101448" y="17992"/>
                  </a:lnTo>
                  <a:lnTo>
                    <a:pt x="129124" y="10408"/>
                  </a:lnTo>
                  <a:lnTo>
                    <a:pt x="140399" y="8728"/>
                  </a:lnTo>
                  <a:lnTo>
                    <a:pt x="163670" y="1358"/>
                  </a:lnTo>
                  <a:lnTo>
                    <a:pt x="1809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1290"/>
            <p:cNvSpPr/>
            <p:nvPr>
              <p:custDataLst>
                <p:tags r:id="rId156"/>
              </p:custDataLst>
            </p:nvPr>
          </p:nvSpPr>
          <p:spPr>
            <a:xfrm>
              <a:off x="11010903" y="828675"/>
              <a:ext cx="133339" cy="228565"/>
            </a:xfrm>
            <a:custGeom>
              <a:avLst/>
              <a:gdLst/>
              <a:ahLst/>
              <a:cxnLst/>
              <a:rect l="0" t="0" r="0" b="0"/>
              <a:pathLst>
                <a:path w="133339" h="228565">
                  <a:moveTo>
                    <a:pt x="123822" y="0"/>
                  </a:moveTo>
                  <a:lnTo>
                    <a:pt x="123822" y="0"/>
                  </a:lnTo>
                  <a:lnTo>
                    <a:pt x="133232" y="0"/>
                  </a:lnTo>
                  <a:lnTo>
                    <a:pt x="133338" y="8201"/>
                  </a:lnTo>
                  <a:lnTo>
                    <a:pt x="132283" y="8642"/>
                  </a:lnTo>
                  <a:lnTo>
                    <a:pt x="85893" y="9525"/>
                  </a:lnTo>
                  <a:lnTo>
                    <a:pt x="63379" y="9525"/>
                  </a:lnTo>
                  <a:lnTo>
                    <a:pt x="57094" y="12347"/>
                  </a:lnTo>
                  <a:lnTo>
                    <a:pt x="50773" y="16071"/>
                  </a:lnTo>
                  <a:lnTo>
                    <a:pt x="39975" y="18658"/>
                  </a:lnTo>
                  <a:lnTo>
                    <a:pt x="23956" y="19040"/>
                  </a:lnTo>
                  <a:lnTo>
                    <a:pt x="18406" y="21868"/>
                  </a:lnTo>
                  <a:lnTo>
                    <a:pt x="11277" y="27250"/>
                  </a:lnTo>
                  <a:lnTo>
                    <a:pt x="10303" y="30808"/>
                  </a:lnTo>
                  <a:lnTo>
                    <a:pt x="9524" y="76205"/>
                  </a:lnTo>
                  <a:lnTo>
                    <a:pt x="9522" y="123237"/>
                  </a:lnTo>
                  <a:lnTo>
                    <a:pt x="9522" y="163766"/>
                  </a:lnTo>
                  <a:lnTo>
                    <a:pt x="6698" y="170857"/>
                  </a:lnTo>
                  <a:lnTo>
                    <a:pt x="2976" y="177536"/>
                  </a:lnTo>
                  <a:lnTo>
                    <a:pt x="585" y="190448"/>
                  </a:lnTo>
                  <a:lnTo>
                    <a:pt x="0" y="217309"/>
                  </a:lnTo>
                  <a:lnTo>
                    <a:pt x="1057" y="217898"/>
                  </a:lnTo>
                  <a:lnTo>
                    <a:pt x="5055" y="218552"/>
                  </a:lnTo>
                  <a:lnTo>
                    <a:pt x="6543" y="219785"/>
                  </a:lnTo>
                  <a:lnTo>
                    <a:pt x="9131" y="227230"/>
                  </a:lnTo>
                  <a:lnTo>
                    <a:pt x="12170" y="227991"/>
                  </a:lnTo>
                  <a:lnTo>
                    <a:pt x="31902" y="228564"/>
                  </a:lnTo>
                  <a:lnTo>
                    <a:pt x="33967" y="227518"/>
                  </a:lnTo>
                  <a:lnTo>
                    <a:pt x="35344" y="225762"/>
                  </a:lnTo>
                  <a:lnTo>
                    <a:pt x="36261" y="223533"/>
                  </a:lnTo>
                  <a:lnTo>
                    <a:pt x="38990" y="222047"/>
                  </a:lnTo>
                  <a:lnTo>
                    <a:pt x="58721" y="219249"/>
                  </a:lnTo>
                  <a:lnTo>
                    <a:pt x="70159" y="219109"/>
                  </a:lnTo>
                  <a:lnTo>
                    <a:pt x="76336" y="216268"/>
                  </a:lnTo>
                  <a:lnTo>
                    <a:pt x="85722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1291"/>
            <p:cNvSpPr/>
            <p:nvPr>
              <p:custDataLst>
                <p:tags r:id="rId157"/>
              </p:custDataLst>
            </p:nvPr>
          </p:nvSpPr>
          <p:spPr>
            <a:xfrm>
              <a:off x="11001375" y="952500"/>
              <a:ext cx="85726" cy="28576"/>
            </a:xfrm>
            <a:custGeom>
              <a:avLst/>
              <a:gdLst/>
              <a:ahLst/>
              <a:cxnLst/>
              <a:rect l="0" t="0" r="0" b="0"/>
              <a:pathLst>
                <a:path w="85726" h="28576">
                  <a:moveTo>
                    <a:pt x="0" y="28575"/>
                  </a:moveTo>
                  <a:lnTo>
                    <a:pt x="0" y="28575"/>
                  </a:lnTo>
                  <a:lnTo>
                    <a:pt x="0" y="20374"/>
                  </a:lnTo>
                  <a:lnTo>
                    <a:pt x="1058" y="19933"/>
                  </a:lnTo>
                  <a:lnTo>
                    <a:pt x="16247" y="18069"/>
                  </a:lnTo>
                  <a:lnTo>
                    <a:pt x="28649" y="11527"/>
                  </a:lnTo>
                  <a:lnTo>
                    <a:pt x="64691" y="6755"/>
                  </a:lnTo>
                  <a:lnTo>
                    <a:pt x="72144" y="3002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1292"/>
            <p:cNvSpPr/>
            <p:nvPr>
              <p:custDataLst>
                <p:tags r:id="rId158"/>
              </p:custDataLst>
            </p:nvPr>
          </p:nvSpPr>
          <p:spPr>
            <a:xfrm>
              <a:off x="11163301" y="809625"/>
              <a:ext cx="152400" cy="257166"/>
            </a:xfrm>
            <a:custGeom>
              <a:avLst/>
              <a:gdLst/>
              <a:ahLst/>
              <a:cxnLst/>
              <a:rect l="0" t="0" r="0" b="0"/>
              <a:pathLst>
                <a:path w="152400" h="257166">
                  <a:moveTo>
                    <a:pt x="152399" y="9525"/>
                  </a:moveTo>
                  <a:lnTo>
                    <a:pt x="152399" y="9525"/>
                  </a:lnTo>
                  <a:lnTo>
                    <a:pt x="152399" y="1324"/>
                  </a:lnTo>
                  <a:lnTo>
                    <a:pt x="151341" y="883"/>
                  </a:lnTo>
                  <a:lnTo>
                    <a:pt x="114141" y="0"/>
                  </a:lnTo>
                  <a:lnTo>
                    <a:pt x="106114" y="2822"/>
                  </a:lnTo>
                  <a:lnTo>
                    <a:pt x="97395" y="8201"/>
                  </a:lnTo>
                  <a:lnTo>
                    <a:pt x="85170" y="9351"/>
                  </a:lnTo>
                  <a:lnTo>
                    <a:pt x="82180" y="9409"/>
                  </a:lnTo>
                  <a:lnTo>
                    <a:pt x="76035" y="12295"/>
                  </a:lnTo>
                  <a:lnTo>
                    <a:pt x="72915" y="14547"/>
                  </a:lnTo>
                  <a:lnTo>
                    <a:pt x="69447" y="19871"/>
                  </a:lnTo>
                  <a:lnTo>
                    <a:pt x="68523" y="22772"/>
                  </a:lnTo>
                  <a:lnTo>
                    <a:pt x="66848" y="24707"/>
                  </a:lnTo>
                  <a:lnTo>
                    <a:pt x="62166" y="26856"/>
                  </a:lnTo>
                  <a:lnTo>
                    <a:pt x="60494" y="28487"/>
                  </a:lnTo>
                  <a:lnTo>
                    <a:pt x="49804" y="47806"/>
                  </a:lnTo>
                  <a:lnTo>
                    <a:pt x="49078" y="50920"/>
                  </a:lnTo>
                  <a:lnTo>
                    <a:pt x="47535" y="52997"/>
                  </a:lnTo>
                  <a:lnTo>
                    <a:pt x="45448" y="54381"/>
                  </a:lnTo>
                  <a:lnTo>
                    <a:pt x="42999" y="55304"/>
                  </a:lnTo>
                  <a:lnTo>
                    <a:pt x="41366" y="56978"/>
                  </a:lnTo>
                  <a:lnTo>
                    <a:pt x="39551" y="61660"/>
                  </a:lnTo>
                  <a:lnTo>
                    <a:pt x="35281" y="107602"/>
                  </a:lnTo>
                  <a:lnTo>
                    <a:pt x="29898" y="125677"/>
                  </a:lnTo>
                  <a:lnTo>
                    <a:pt x="27522" y="169326"/>
                  </a:lnTo>
                  <a:lnTo>
                    <a:pt x="20972" y="184344"/>
                  </a:lnTo>
                  <a:lnTo>
                    <a:pt x="13387" y="195967"/>
                  </a:lnTo>
                  <a:lnTo>
                    <a:pt x="10668" y="206113"/>
                  </a:lnTo>
                  <a:lnTo>
                    <a:pt x="10032" y="212609"/>
                  </a:lnTo>
                  <a:lnTo>
                    <a:pt x="6926" y="219023"/>
                  </a:lnTo>
                  <a:lnTo>
                    <a:pt x="1367" y="226708"/>
                  </a:lnTo>
                  <a:lnTo>
                    <a:pt x="119" y="236635"/>
                  </a:lnTo>
                  <a:lnTo>
                    <a:pt x="0" y="252579"/>
                  </a:lnTo>
                  <a:lnTo>
                    <a:pt x="1057" y="254111"/>
                  </a:lnTo>
                  <a:lnTo>
                    <a:pt x="2823" y="255132"/>
                  </a:lnTo>
                  <a:lnTo>
                    <a:pt x="9701" y="256906"/>
                  </a:lnTo>
                  <a:lnTo>
                    <a:pt x="31879" y="257165"/>
                  </a:lnTo>
                  <a:lnTo>
                    <a:pt x="38158" y="254348"/>
                  </a:lnTo>
                  <a:lnTo>
                    <a:pt x="44474" y="250627"/>
                  </a:lnTo>
                  <a:lnTo>
                    <a:pt x="55040" y="248532"/>
                  </a:lnTo>
                  <a:lnTo>
                    <a:pt x="83450" y="247684"/>
                  </a:lnTo>
                  <a:lnTo>
                    <a:pt x="95785" y="240115"/>
                  </a:lnTo>
                  <a:lnTo>
                    <a:pt x="104774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1293"/>
            <p:cNvSpPr/>
            <p:nvPr>
              <p:custDataLst>
                <p:tags r:id="rId159"/>
              </p:custDataLst>
            </p:nvPr>
          </p:nvSpPr>
          <p:spPr>
            <a:xfrm>
              <a:off x="11306175" y="876692"/>
              <a:ext cx="95251" cy="180584"/>
            </a:xfrm>
            <a:custGeom>
              <a:avLst/>
              <a:gdLst/>
              <a:ahLst/>
              <a:cxnLst/>
              <a:rect l="0" t="0" r="0" b="0"/>
              <a:pathLst>
                <a:path w="95251" h="180584">
                  <a:moveTo>
                    <a:pt x="0" y="9133"/>
                  </a:moveTo>
                  <a:lnTo>
                    <a:pt x="0" y="9133"/>
                  </a:lnTo>
                  <a:lnTo>
                    <a:pt x="0" y="0"/>
                  </a:lnTo>
                  <a:lnTo>
                    <a:pt x="0" y="4781"/>
                  </a:lnTo>
                  <a:lnTo>
                    <a:pt x="1058" y="6232"/>
                  </a:lnTo>
                  <a:lnTo>
                    <a:pt x="5057" y="7844"/>
                  </a:lnTo>
                  <a:lnTo>
                    <a:pt x="6546" y="9332"/>
                  </a:lnTo>
                  <a:lnTo>
                    <a:pt x="10323" y="18758"/>
                  </a:lnTo>
                  <a:lnTo>
                    <a:pt x="14465" y="23289"/>
                  </a:lnTo>
                  <a:lnTo>
                    <a:pt x="17012" y="31652"/>
                  </a:lnTo>
                  <a:lnTo>
                    <a:pt x="19202" y="41366"/>
                  </a:lnTo>
                  <a:lnTo>
                    <a:pt x="29230" y="56226"/>
                  </a:lnTo>
                  <a:lnTo>
                    <a:pt x="52943" y="90779"/>
                  </a:lnTo>
                  <a:lnTo>
                    <a:pt x="58020" y="101999"/>
                  </a:lnTo>
                  <a:lnTo>
                    <a:pt x="71981" y="121394"/>
                  </a:lnTo>
                  <a:lnTo>
                    <a:pt x="75384" y="128877"/>
                  </a:lnTo>
                  <a:lnTo>
                    <a:pt x="82190" y="139040"/>
                  </a:lnTo>
                  <a:lnTo>
                    <a:pt x="84154" y="145539"/>
                  </a:lnTo>
                  <a:lnTo>
                    <a:pt x="86472" y="163822"/>
                  </a:lnTo>
                  <a:lnTo>
                    <a:pt x="88340" y="166234"/>
                  </a:lnTo>
                  <a:lnTo>
                    <a:pt x="90643" y="167842"/>
                  </a:lnTo>
                  <a:lnTo>
                    <a:pt x="92180" y="169972"/>
                  </a:lnTo>
                  <a:lnTo>
                    <a:pt x="95250" y="1805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1294"/>
            <p:cNvSpPr/>
            <p:nvPr>
              <p:custDataLst>
                <p:tags r:id="rId160"/>
              </p:custDataLst>
            </p:nvPr>
          </p:nvSpPr>
          <p:spPr>
            <a:xfrm>
              <a:off x="11287125" y="904875"/>
              <a:ext cx="123826" cy="142876"/>
            </a:xfrm>
            <a:custGeom>
              <a:avLst/>
              <a:gdLst/>
              <a:ahLst/>
              <a:cxnLst/>
              <a:rect l="0" t="0" r="0" b="0"/>
              <a:pathLst>
                <a:path w="123826" h="142876">
                  <a:moveTo>
                    <a:pt x="123825" y="0"/>
                  </a:moveTo>
                  <a:lnTo>
                    <a:pt x="123825" y="0"/>
                  </a:lnTo>
                  <a:lnTo>
                    <a:pt x="118768" y="5057"/>
                  </a:lnTo>
                  <a:lnTo>
                    <a:pt x="113464" y="7539"/>
                  </a:lnTo>
                  <a:lnTo>
                    <a:pt x="101436" y="9133"/>
                  </a:lnTo>
                  <a:lnTo>
                    <a:pt x="99373" y="10322"/>
                  </a:lnTo>
                  <a:lnTo>
                    <a:pt x="97999" y="12173"/>
                  </a:lnTo>
                  <a:lnTo>
                    <a:pt x="97082" y="14465"/>
                  </a:lnTo>
                  <a:lnTo>
                    <a:pt x="70468" y="33970"/>
                  </a:lnTo>
                  <a:lnTo>
                    <a:pt x="63774" y="36265"/>
                  </a:lnTo>
                  <a:lnTo>
                    <a:pt x="61566" y="37935"/>
                  </a:lnTo>
                  <a:lnTo>
                    <a:pt x="22203" y="83615"/>
                  </a:lnTo>
                  <a:lnTo>
                    <a:pt x="13751" y="98623"/>
                  </a:lnTo>
                  <a:lnTo>
                    <a:pt x="11403" y="106627"/>
                  </a:lnTo>
                  <a:lnTo>
                    <a:pt x="9720" y="109185"/>
                  </a:lnTo>
                  <a:lnTo>
                    <a:pt x="7538" y="110890"/>
                  </a:lnTo>
                  <a:lnTo>
                    <a:pt x="5025" y="112027"/>
                  </a:lnTo>
                  <a:lnTo>
                    <a:pt x="3351" y="113843"/>
                  </a:lnTo>
                  <a:lnTo>
                    <a:pt x="1489" y="118683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1295"/>
            <p:cNvSpPr/>
            <p:nvPr>
              <p:custDataLst>
                <p:tags r:id="rId161"/>
              </p:custDataLst>
            </p:nvPr>
          </p:nvSpPr>
          <p:spPr>
            <a:xfrm>
              <a:off x="11424512" y="781050"/>
              <a:ext cx="118419" cy="371356"/>
            </a:xfrm>
            <a:custGeom>
              <a:avLst/>
              <a:gdLst/>
              <a:ahLst/>
              <a:cxnLst/>
              <a:rect l="0" t="0" r="0" b="0"/>
              <a:pathLst>
                <a:path w="118419" h="371356">
                  <a:moveTo>
                    <a:pt x="5488" y="19050"/>
                  </a:moveTo>
                  <a:lnTo>
                    <a:pt x="5488" y="19050"/>
                  </a:lnTo>
                  <a:lnTo>
                    <a:pt x="431" y="24106"/>
                  </a:lnTo>
                  <a:lnTo>
                    <a:pt x="0" y="23479"/>
                  </a:lnTo>
                  <a:lnTo>
                    <a:pt x="5405" y="590"/>
                  </a:lnTo>
                  <a:lnTo>
                    <a:pt x="50019" y="0"/>
                  </a:lnTo>
                  <a:lnTo>
                    <a:pt x="95595" y="0"/>
                  </a:lnTo>
                  <a:lnTo>
                    <a:pt x="109738" y="0"/>
                  </a:lnTo>
                  <a:lnTo>
                    <a:pt x="118418" y="8201"/>
                  </a:lnTo>
                  <a:lnTo>
                    <a:pt x="117816" y="9701"/>
                  </a:lnTo>
                  <a:lnTo>
                    <a:pt x="111466" y="17610"/>
                  </a:lnTo>
                  <a:lnTo>
                    <a:pt x="110502" y="26370"/>
                  </a:lnTo>
                  <a:lnTo>
                    <a:pt x="110368" y="32181"/>
                  </a:lnTo>
                  <a:lnTo>
                    <a:pt x="107487" y="38292"/>
                  </a:lnTo>
                  <a:lnTo>
                    <a:pt x="103737" y="44535"/>
                  </a:lnTo>
                  <a:lnTo>
                    <a:pt x="101627" y="55059"/>
                  </a:lnTo>
                  <a:lnTo>
                    <a:pt x="99759" y="82728"/>
                  </a:lnTo>
                  <a:lnTo>
                    <a:pt x="92549" y="106510"/>
                  </a:lnTo>
                  <a:lnTo>
                    <a:pt x="91248" y="153821"/>
                  </a:lnTo>
                  <a:lnTo>
                    <a:pt x="91214" y="198294"/>
                  </a:lnTo>
                  <a:lnTo>
                    <a:pt x="92271" y="231684"/>
                  </a:lnTo>
                  <a:lnTo>
                    <a:pt x="98751" y="249827"/>
                  </a:lnTo>
                  <a:lnTo>
                    <a:pt x="100723" y="295218"/>
                  </a:lnTo>
                  <a:lnTo>
                    <a:pt x="100738" y="337874"/>
                  </a:lnTo>
                  <a:lnTo>
                    <a:pt x="97914" y="343488"/>
                  </a:lnTo>
                  <a:lnTo>
                    <a:pt x="83129" y="360471"/>
                  </a:lnTo>
                  <a:lnTo>
                    <a:pt x="74368" y="362716"/>
                  </a:lnTo>
                  <a:lnTo>
                    <a:pt x="65525" y="368410"/>
                  </a:lnTo>
                  <a:lnTo>
                    <a:pt x="56204" y="370567"/>
                  </a:lnTo>
                  <a:lnTo>
                    <a:pt x="45458" y="371355"/>
                  </a:lnTo>
                  <a:lnTo>
                    <a:pt x="34063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1296"/>
            <p:cNvSpPr/>
            <p:nvPr>
              <p:custDataLst>
                <p:tags r:id="rId162"/>
              </p:custDataLst>
            </p:nvPr>
          </p:nvSpPr>
          <p:spPr>
            <a:xfrm>
              <a:off x="11601450" y="809741"/>
              <a:ext cx="94960" cy="314210"/>
            </a:xfrm>
            <a:custGeom>
              <a:avLst/>
              <a:gdLst/>
              <a:ahLst/>
              <a:cxnLst/>
              <a:rect l="0" t="0" r="0" b="0"/>
              <a:pathLst>
                <a:path w="94960" h="314210">
                  <a:moveTo>
                    <a:pt x="0" y="9409"/>
                  </a:moveTo>
                  <a:lnTo>
                    <a:pt x="0" y="9409"/>
                  </a:lnTo>
                  <a:lnTo>
                    <a:pt x="0" y="1208"/>
                  </a:lnTo>
                  <a:lnTo>
                    <a:pt x="1058" y="767"/>
                  </a:lnTo>
                  <a:lnTo>
                    <a:pt x="8202" y="0"/>
                  </a:lnTo>
                  <a:lnTo>
                    <a:pt x="8642" y="1020"/>
                  </a:lnTo>
                  <a:lnTo>
                    <a:pt x="9134" y="4975"/>
                  </a:lnTo>
                  <a:lnTo>
                    <a:pt x="10323" y="6453"/>
                  </a:lnTo>
                  <a:lnTo>
                    <a:pt x="22749" y="14076"/>
                  </a:lnTo>
                  <a:lnTo>
                    <a:pt x="25986" y="19597"/>
                  </a:lnTo>
                  <a:lnTo>
                    <a:pt x="33120" y="36821"/>
                  </a:lnTo>
                  <a:lnTo>
                    <a:pt x="61640" y="73889"/>
                  </a:lnTo>
                  <a:lnTo>
                    <a:pt x="73837" y="116748"/>
                  </a:lnTo>
                  <a:lnTo>
                    <a:pt x="83064" y="142638"/>
                  </a:lnTo>
                  <a:lnTo>
                    <a:pt x="87757" y="161773"/>
                  </a:lnTo>
                  <a:lnTo>
                    <a:pt x="91921" y="175551"/>
                  </a:lnTo>
                  <a:lnTo>
                    <a:pt x="94959" y="220192"/>
                  </a:lnTo>
                  <a:lnTo>
                    <a:pt x="94106" y="234376"/>
                  </a:lnTo>
                  <a:lnTo>
                    <a:pt x="84485" y="268939"/>
                  </a:lnTo>
                  <a:lnTo>
                    <a:pt x="72892" y="282334"/>
                  </a:lnTo>
                  <a:lnTo>
                    <a:pt x="67459" y="297121"/>
                  </a:lnTo>
                  <a:lnTo>
                    <a:pt x="65081" y="299642"/>
                  </a:lnTo>
                  <a:lnTo>
                    <a:pt x="62437" y="301323"/>
                  </a:lnTo>
                  <a:lnTo>
                    <a:pt x="60675" y="303501"/>
                  </a:lnTo>
                  <a:lnTo>
                    <a:pt x="58715" y="308744"/>
                  </a:lnTo>
                  <a:lnTo>
                    <a:pt x="57134" y="310566"/>
                  </a:lnTo>
                  <a:lnTo>
                    <a:pt x="52558" y="312590"/>
                  </a:lnTo>
                  <a:lnTo>
                    <a:pt x="28575" y="3142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1297"/>
            <p:cNvSpPr/>
            <p:nvPr>
              <p:custDataLst>
                <p:tags r:id="rId163"/>
              </p:custDataLst>
            </p:nvPr>
          </p:nvSpPr>
          <p:spPr>
            <a:xfrm>
              <a:off x="11668125" y="704850"/>
              <a:ext cx="133351" cy="104776"/>
            </a:xfrm>
            <a:custGeom>
              <a:avLst/>
              <a:gdLst/>
              <a:ahLst/>
              <a:cxnLst/>
              <a:rect l="0" t="0" r="0" b="0"/>
              <a:pathLst>
                <a:path w="133351" h="104776">
                  <a:moveTo>
                    <a:pt x="0" y="19050"/>
                  </a:moveTo>
                  <a:lnTo>
                    <a:pt x="0" y="19050"/>
                  </a:lnTo>
                  <a:lnTo>
                    <a:pt x="0" y="9559"/>
                  </a:lnTo>
                  <a:lnTo>
                    <a:pt x="8202" y="1327"/>
                  </a:lnTo>
                  <a:lnTo>
                    <a:pt x="17608" y="116"/>
                  </a:lnTo>
                  <a:lnTo>
                    <a:pt x="45870" y="0"/>
                  </a:lnTo>
                  <a:lnTo>
                    <a:pt x="61770" y="14189"/>
                  </a:lnTo>
                  <a:lnTo>
                    <a:pt x="64495" y="19712"/>
                  </a:lnTo>
                  <a:lnTo>
                    <a:pt x="66548" y="41314"/>
                  </a:lnTo>
                  <a:lnTo>
                    <a:pt x="66637" y="50811"/>
                  </a:lnTo>
                  <a:lnTo>
                    <a:pt x="63836" y="57155"/>
                  </a:lnTo>
                  <a:lnTo>
                    <a:pt x="60120" y="63502"/>
                  </a:lnTo>
                  <a:lnTo>
                    <a:pt x="58470" y="69851"/>
                  </a:lnTo>
                  <a:lnTo>
                    <a:pt x="56972" y="71967"/>
                  </a:lnTo>
                  <a:lnTo>
                    <a:pt x="54914" y="73378"/>
                  </a:lnTo>
                  <a:lnTo>
                    <a:pt x="52484" y="74319"/>
                  </a:lnTo>
                  <a:lnTo>
                    <a:pt x="50864" y="76004"/>
                  </a:lnTo>
                  <a:lnTo>
                    <a:pt x="45442" y="86313"/>
                  </a:lnTo>
                  <a:lnTo>
                    <a:pt x="28613" y="104736"/>
                  </a:lnTo>
                  <a:lnTo>
                    <a:pt x="74945" y="104775"/>
                  </a:lnTo>
                  <a:lnTo>
                    <a:pt x="83756" y="101953"/>
                  </a:lnTo>
                  <a:lnTo>
                    <a:pt x="91201" y="98229"/>
                  </a:lnTo>
                  <a:lnTo>
                    <a:pt x="107425" y="95838"/>
                  </a:lnTo>
                  <a:lnTo>
                    <a:pt x="1333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1298"/>
            <p:cNvSpPr/>
            <p:nvPr>
              <p:custDataLst>
                <p:tags r:id="rId164"/>
              </p:custDataLst>
            </p:nvPr>
          </p:nvSpPr>
          <p:spPr>
            <a:xfrm>
              <a:off x="11715750" y="657259"/>
              <a:ext cx="238116" cy="542892"/>
            </a:xfrm>
            <a:custGeom>
              <a:avLst/>
              <a:gdLst/>
              <a:ahLst/>
              <a:cxnLst/>
              <a:rect l="0" t="0" r="0" b="0"/>
              <a:pathLst>
                <a:path w="238116" h="542892">
                  <a:moveTo>
                    <a:pt x="123825" y="28541"/>
                  </a:moveTo>
                  <a:lnTo>
                    <a:pt x="123825" y="28541"/>
                  </a:lnTo>
                  <a:lnTo>
                    <a:pt x="115623" y="28541"/>
                  </a:lnTo>
                  <a:lnTo>
                    <a:pt x="115183" y="27483"/>
                  </a:lnTo>
                  <a:lnTo>
                    <a:pt x="114415" y="20340"/>
                  </a:lnTo>
                  <a:lnTo>
                    <a:pt x="115436" y="19899"/>
                  </a:lnTo>
                  <a:lnTo>
                    <a:pt x="136692" y="19050"/>
                  </a:lnTo>
                  <a:lnTo>
                    <a:pt x="138754" y="17981"/>
                  </a:lnTo>
                  <a:lnTo>
                    <a:pt x="140128" y="16209"/>
                  </a:lnTo>
                  <a:lnTo>
                    <a:pt x="141043" y="13970"/>
                  </a:lnTo>
                  <a:lnTo>
                    <a:pt x="142711" y="12477"/>
                  </a:lnTo>
                  <a:lnTo>
                    <a:pt x="147389" y="10818"/>
                  </a:lnTo>
                  <a:lnTo>
                    <a:pt x="193678" y="9494"/>
                  </a:lnTo>
                  <a:lnTo>
                    <a:pt x="213116" y="9491"/>
                  </a:lnTo>
                  <a:lnTo>
                    <a:pt x="215103" y="8433"/>
                  </a:lnTo>
                  <a:lnTo>
                    <a:pt x="216427" y="6669"/>
                  </a:lnTo>
                  <a:lnTo>
                    <a:pt x="217310" y="4434"/>
                  </a:lnTo>
                  <a:lnTo>
                    <a:pt x="218956" y="2945"/>
                  </a:lnTo>
                  <a:lnTo>
                    <a:pt x="228471" y="0"/>
                  </a:lnTo>
                  <a:lnTo>
                    <a:pt x="236789" y="8170"/>
                  </a:lnTo>
                  <a:lnTo>
                    <a:pt x="237730" y="14156"/>
                  </a:lnTo>
                  <a:lnTo>
                    <a:pt x="238115" y="41280"/>
                  </a:lnTo>
                  <a:lnTo>
                    <a:pt x="235298" y="47608"/>
                  </a:lnTo>
                  <a:lnTo>
                    <a:pt x="233065" y="50777"/>
                  </a:lnTo>
                  <a:lnTo>
                    <a:pt x="229923" y="65351"/>
                  </a:lnTo>
                  <a:lnTo>
                    <a:pt x="228677" y="108026"/>
                  </a:lnTo>
                  <a:lnTo>
                    <a:pt x="227565" y="126999"/>
                  </a:lnTo>
                  <a:lnTo>
                    <a:pt x="219959" y="166127"/>
                  </a:lnTo>
                  <a:lnTo>
                    <a:pt x="219190" y="210074"/>
                  </a:lnTo>
                  <a:lnTo>
                    <a:pt x="211552" y="249675"/>
                  </a:lnTo>
                  <a:lnTo>
                    <a:pt x="207321" y="273979"/>
                  </a:lnTo>
                  <a:lnTo>
                    <a:pt x="201467" y="301154"/>
                  </a:lnTo>
                  <a:lnTo>
                    <a:pt x="197393" y="340823"/>
                  </a:lnTo>
                  <a:lnTo>
                    <a:pt x="191861" y="367862"/>
                  </a:lnTo>
                  <a:lnTo>
                    <a:pt x="189521" y="412692"/>
                  </a:lnTo>
                  <a:lnTo>
                    <a:pt x="181568" y="454342"/>
                  </a:lnTo>
                  <a:lnTo>
                    <a:pt x="181370" y="458459"/>
                  </a:lnTo>
                  <a:lnTo>
                    <a:pt x="178329" y="465854"/>
                  </a:lnTo>
                  <a:lnTo>
                    <a:pt x="176036" y="469308"/>
                  </a:lnTo>
                  <a:lnTo>
                    <a:pt x="175565" y="472669"/>
                  </a:lnTo>
                  <a:lnTo>
                    <a:pt x="180054" y="483811"/>
                  </a:lnTo>
                  <a:lnTo>
                    <a:pt x="177742" y="487705"/>
                  </a:lnTo>
                  <a:lnTo>
                    <a:pt x="174247" y="492964"/>
                  </a:lnTo>
                  <a:lnTo>
                    <a:pt x="171561" y="504267"/>
                  </a:lnTo>
                  <a:lnTo>
                    <a:pt x="180587" y="504777"/>
                  </a:lnTo>
                  <a:lnTo>
                    <a:pt x="180940" y="512991"/>
                  </a:lnTo>
                  <a:lnTo>
                    <a:pt x="179894" y="513433"/>
                  </a:lnTo>
                  <a:lnTo>
                    <a:pt x="139417" y="515372"/>
                  </a:lnTo>
                  <a:lnTo>
                    <a:pt x="125740" y="520861"/>
                  </a:lnTo>
                  <a:lnTo>
                    <a:pt x="82078" y="524638"/>
                  </a:lnTo>
                  <a:lnTo>
                    <a:pt x="34801" y="533519"/>
                  </a:lnTo>
                  <a:lnTo>
                    <a:pt x="0" y="5428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9" name="SMARTInkShape-Group278"/>
          <p:cNvGrpSpPr/>
          <p:nvPr/>
        </p:nvGrpSpPr>
        <p:grpSpPr>
          <a:xfrm>
            <a:off x="9201188" y="1409710"/>
            <a:ext cx="2476463" cy="723888"/>
            <a:chOff x="9201188" y="1409710"/>
            <a:chExt cx="2476463" cy="723888"/>
          </a:xfrm>
        </p:grpSpPr>
        <p:sp>
          <p:nvSpPr>
            <p:cNvPr id="211" name="SMARTInkShape-1299"/>
            <p:cNvSpPr/>
            <p:nvPr>
              <p:custDataLst>
                <p:tags r:id="rId120"/>
              </p:custDataLst>
            </p:nvPr>
          </p:nvSpPr>
          <p:spPr>
            <a:xfrm>
              <a:off x="9201265" y="1990725"/>
              <a:ext cx="95136" cy="15014"/>
            </a:xfrm>
            <a:custGeom>
              <a:avLst/>
              <a:gdLst/>
              <a:ahLst/>
              <a:cxnLst/>
              <a:rect l="0" t="0" r="0" b="0"/>
              <a:pathLst>
                <a:path w="95136" h="15014">
                  <a:moveTo>
                    <a:pt x="9410" y="9525"/>
                  </a:moveTo>
                  <a:lnTo>
                    <a:pt x="9410" y="9525"/>
                  </a:lnTo>
                  <a:lnTo>
                    <a:pt x="276" y="9525"/>
                  </a:lnTo>
                  <a:lnTo>
                    <a:pt x="0" y="14581"/>
                  </a:lnTo>
                  <a:lnTo>
                    <a:pt x="1021" y="15013"/>
                  </a:lnTo>
                  <a:lnTo>
                    <a:pt x="9592" y="10146"/>
                  </a:lnTo>
                  <a:lnTo>
                    <a:pt x="41288" y="9527"/>
                  </a:lnTo>
                  <a:lnTo>
                    <a:pt x="47567" y="6704"/>
                  </a:lnTo>
                  <a:lnTo>
                    <a:pt x="53886" y="2979"/>
                  </a:lnTo>
                  <a:lnTo>
                    <a:pt x="66565" y="589"/>
                  </a:lnTo>
                  <a:lnTo>
                    <a:pt x="951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1300"/>
            <p:cNvSpPr/>
            <p:nvPr>
              <p:custDataLst>
                <p:tags r:id="rId121"/>
              </p:custDataLst>
            </p:nvPr>
          </p:nvSpPr>
          <p:spPr>
            <a:xfrm>
              <a:off x="9201188" y="2076450"/>
              <a:ext cx="95213" cy="36626"/>
            </a:xfrm>
            <a:custGeom>
              <a:avLst/>
              <a:gdLst/>
              <a:ahLst/>
              <a:cxnLst/>
              <a:rect l="0" t="0" r="0" b="0"/>
              <a:pathLst>
                <a:path w="95213" h="36626">
                  <a:moveTo>
                    <a:pt x="28537" y="9525"/>
                  </a:moveTo>
                  <a:lnTo>
                    <a:pt x="28537" y="9525"/>
                  </a:lnTo>
                  <a:lnTo>
                    <a:pt x="1436" y="36625"/>
                  </a:lnTo>
                  <a:lnTo>
                    <a:pt x="945" y="36058"/>
                  </a:lnTo>
                  <a:lnTo>
                    <a:pt x="0" y="28929"/>
                  </a:lnTo>
                  <a:lnTo>
                    <a:pt x="5029" y="28680"/>
                  </a:lnTo>
                  <a:lnTo>
                    <a:pt x="10328" y="25799"/>
                  </a:lnTo>
                  <a:lnTo>
                    <a:pt x="16211" y="22050"/>
                  </a:lnTo>
                  <a:lnTo>
                    <a:pt x="26531" y="19939"/>
                  </a:lnTo>
                  <a:lnTo>
                    <a:pt x="41466" y="18255"/>
                  </a:lnTo>
                  <a:lnTo>
                    <a:pt x="54123" y="12582"/>
                  </a:lnTo>
                  <a:lnTo>
                    <a:pt x="9521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1301"/>
            <p:cNvSpPr/>
            <p:nvPr>
              <p:custDataLst>
                <p:tags r:id="rId122"/>
              </p:custDataLst>
            </p:nvPr>
          </p:nvSpPr>
          <p:spPr>
            <a:xfrm>
              <a:off x="9429788" y="1828801"/>
              <a:ext cx="180938" cy="304669"/>
            </a:xfrm>
            <a:custGeom>
              <a:avLst/>
              <a:gdLst/>
              <a:ahLst/>
              <a:cxnLst/>
              <a:rect l="0" t="0" r="0" b="0"/>
              <a:pathLst>
                <a:path w="180938" h="304669">
                  <a:moveTo>
                    <a:pt x="180937" y="9524"/>
                  </a:moveTo>
                  <a:lnTo>
                    <a:pt x="180937" y="9524"/>
                  </a:lnTo>
                  <a:lnTo>
                    <a:pt x="175880" y="9524"/>
                  </a:lnTo>
                  <a:lnTo>
                    <a:pt x="174391" y="8466"/>
                  </a:lnTo>
                  <a:lnTo>
                    <a:pt x="173397" y="6702"/>
                  </a:lnTo>
                  <a:lnTo>
                    <a:pt x="171803" y="1323"/>
                  </a:lnTo>
                  <a:lnTo>
                    <a:pt x="168764" y="3410"/>
                  </a:lnTo>
                  <a:lnTo>
                    <a:pt x="166472" y="5448"/>
                  </a:lnTo>
                  <a:lnTo>
                    <a:pt x="161103" y="7712"/>
                  </a:lnTo>
                  <a:lnTo>
                    <a:pt x="158189" y="8316"/>
                  </a:lnTo>
                  <a:lnTo>
                    <a:pt x="155187" y="7660"/>
                  </a:lnTo>
                  <a:lnTo>
                    <a:pt x="144673" y="1217"/>
                  </a:lnTo>
                  <a:lnTo>
                    <a:pt x="98442" y="5"/>
                  </a:lnTo>
                  <a:lnTo>
                    <a:pt x="87576" y="0"/>
                  </a:lnTo>
                  <a:lnTo>
                    <a:pt x="78454" y="6545"/>
                  </a:lnTo>
                  <a:lnTo>
                    <a:pt x="69552" y="9700"/>
                  </a:lnTo>
                  <a:lnTo>
                    <a:pt x="63347" y="14188"/>
                  </a:lnTo>
                  <a:lnTo>
                    <a:pt x="59883" y="19711"/>
                  </a:lnTo>
                  <a:lnTo>
                    <a:pt x="57285" y="25693"/>
                  </a:lnTo>
                  <a:lnTo>
                    <a:pt x="50932" y="35011"/>
                  </a:lnTo>
                  <a:lnTo>
                    <a:pt x="48577" y="44475"/>
                  </a:lnTo>
                  <a:lnTo>
                    <a:pt x="46822" y="55040"/>
                  </a:lnTo>
                  <a:lnTo>
                    <a:pt x="39424" y="78051"/>
                  </a:lnTo>
                  <a:lnTo>
                    <a:pt x="35420" y="105436"/>
                  </a:lnTo>
                  <a:lnTo>
                    <a:pt x="21177" y="153005"/>
                  </a:lnTo>
                  <a:lnTo>
                    <a:pt x="18917" y="164310"/>
                  </a:lnTo>
                  <a:lnTo>
                    <a:pt x="12751" y="177683"/>
                  </a:lnTo>
                  <a:lnTo>
                    <a:pt x="929" y="225308"/>
                  </a:lnTo>
                  <a:lnTo>
                    <a:pt x="0" y="259911"/>
                  </a:lnTo>
                  <a:lnTo>
                    <a:pt x="2801" y="266504"/>
                  </a:lnTo>
                  <a:lnTo>
                    <a:pt x="6516" y="272962"/>
                  </a:lnTo>
                  <a:lnTo>
                    <a:pt x="8900" y="285732"/>
                  </a:lnTo>
                  <a:lnTo>
                    <a:pt x="9096" y="288913"/>
                  </a:lnTo>
                  <a:lnTo>
                    <a:pt x="10285" y="291033"/>
                  </a:lnTo>
                  <a:lnTo>
                    <a:pt x="12135" y="292447"/>
                  </a:lnTo>
                  <a:lnTo>
                    <a:pt x="17014" y="295076"/>
                  </a:lnTo>
                  <a:lnTo>
                    <a:pt x="25712" y="301448"/>
                  </a:lnTo>
                  <a:lnTo>
                    <a:pt x="34990" y="303806"/>
                  </a:lnTo>
                  <a:lnTo>
                    <a:pt x="50775" y="304668"/>
                  </a:lnTo>
                  <a:lnTo>
                    <a:pt x="57118" y="301919"/>
                  </a:lnTo>
                  <a:lnTo>
                    <a:pt x="60291" y="299704"/>
                  </a:lnTo>
                  <a:lnTo>
                    <a:pt x="64523" y="299285"/>
                  </a:lnTo>
                  <a:lnTo>
                    <a:pt x="79533" y="301637"/>
                  </a:lnTo>
                  <a:lnTo>
                    <a:pt x="112852" y="290528"/>
                  </a:lnTo>
                  <a:lnTo>
                    <a:pt x="116498" y="287877"/>
                  </a:lnTo>
                  <a:lnTo>
                    <a:pt x="123787" y="2762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1302"/>
            <p:cNvSpPr/>
            <p:nvPr>
              <p:custDataLst>
                <p:tags r:id="rId123"/>
              </p:custDataLst>
            </p:nvPr>
          </p:nvSpPr>
          <p:spPr>
            <a:xfrm>
              <a:off x="9915525" y="1752601"/>
              <a:ext cx="95251" cy="85725"/>
            </a:xfrm>
            <a:custGeom>
              <a:avLst/>
              <a:gdLst/>
              <a:ahLst/>
              <a:cxnLst/>
              <a:rect l="0" t="0" r="0" b="0"/>
              <a:pathLst>
                <a:path w="95251" h="85725">
                  <a:moveTo>
                    <a:pt x="0" y="19049"/>
                  </a:moveTo>
                  <a:lnTo>
                    <a:pt x="0" y="19049"/>
                  </a:lnTo>
                  <a:lnTo>
                    <a:pt x="0" y="9916"/>
                  </a:lnTo>
                  <a:lnTo>
                    <a:pt x="5057" y="9640"/>
                  </a:lnTo>
                  <a:lnTo>
                    <a:pt x="6546" y="8543"/>
                  </a:lnTo>
                  <a:lnTo>
                    <a:pt x="8202" y="4502"/>
                  </a:lnTo>
                  <a:lnTo>
                    <a:pt x="9702" y="3001"/>
                  </a:lnTo>
                  <a:lnTo>
                    <a:pt x="17609" y="394"/>
                  </a:lnTo>
                  <a:lnTo>
                    <a:pt x="52136" y="0"/>
                  </a:lnTo>
                  <a:lnTo>
                    <a:pt x="57743" y="2822"/>
                  </a:lnTo>
                  <a:lnTo>
                    <a:pt x="64910" y="8200"/>
                  </a:lnTo>
                  <a:lnTo>
                    <a:pt x="65891" y="11758"/>
                  </a:lnTo>
                  <a:lnTo>
                    <a:pt x="66520" y="22665"/>
                  </a:lnTo>
                  <a:lnTo>
                    <a:pt x="63784" y="28770"/>
                  </a:lnTo>
                  <a:lnTo>
                    <a:pt x="50862" y="45339"/>
                  </a:lnTo>
                  <a:lnTo>
                    <a:pt x="47526" y="54238"/>
                  </a:lnTo>
                  <a:lnTo>
                    <a:pt x="29005" y="75759"/>
                  </a:lnTo>
                  <a:lnTo>
                    <a:pt x="28587" y="85320"/>
                  </a:lnTo>
                  <a:lnTo>
                    <a:pt x="76206" y="85724"/>
                  </a:lnTo>
                  <a:lnTo>
                    <a:pt x="95250" y="857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1303"/>
            <p:cNvSpPr/>
            <p:nvPr>
              <p:custDataLst>
                <p:tags r:id="rId124"/>
              </p:custDataLst>
            </p:nvPr>
          </p:nvSpPr>
          <p:spPr>
            <a:xfrm>
              <a:off x="9601244" y="1790703"/>
              <a:ext cx="199947" cy="342895"/>
            </a:xfrm>
            <a:custGeom>
              <a:avLst/>
              <a:gdLst/>
              <a:ahLst/>
              <a:cxnLst/>
              <a:rect l="0" t="0" r="0" b="0"/>
              <a:pathLst>
                <a:path w="199947" h="342895">
                  <a:moveTo>
                    <a:pt x="180931" y="47622"/>
                  </a:moveTo>
                  <a:lnTo>
                    <a:pt x="180931" y="47622"/>
                  </a:lnTo>
                  <a:lnTo>
                    <a:pt x="198622" y="29930"/>
                  </a:lnTo>
                  <a:lnTo>
                    <a:pt x="199861" y="20490"/>
                  </a:lnTo>
                  <a:lnTo>
                    <a:pt x="199946" y="14418"/>
                  </a:lnTo>
                  <a:lnTo>
                    <a:pt x="198899" y="12786"/>
                  </a:lnTo>
                  <a:lnTo>
                    <a:pt x="197143" y="11698"/>
                  </a:lnTo>
                  <a:lnTo>
                    <a:pt x="191777" y="9952"/>
                  </a:lnTo>
                  <a:lnTo>
                    <a:pt x="182370" y="1359"/>
                  </a:lnTo>
                  <a:lnTo>
                    <a:pt x="135153" y="2"/>
                  </a:lnTo>
                  <a:lnTo>
                    <a:pt x="131363" y="0"/>
                  </a:lnTo>
                  <a:lnTo>
                    <a:pt x="124329" y="2821"/>
                  </a:lnTo>
                  <a:lnTo>
                    <a:pt x="104778" y="16473"/>
                  </a:lnTo>
                  <a:lnTo>
                    <a:pt x="98403" y="18961"/>
                  </a:lnTo>
                  <a:lnTo>
                    <a:pt x="72982" y="41392"/>
                  </a:lnTo>
                  <a:lnTo>
                    <a:pt x="69453" y="47675"/>
                  </a:lnTo>
                  <a:lnTo>
                    <a:pt x="57041" y="81666"/>
                  </a:lnTo>
                  <a:lnTo>
                    <a:pt x="50854" y="92869"/>
                  </a:lnTo>
                  <a:lnTo>
                    <a:pt x="47665" y="137508"/>
                  </a:lnTo>
                  <a:lnTo>
                    <a:pt x="47584" y="182304"/>
                  </a:lnTo>
                  <a:lnTo>
                    <a:pt x="46523" y="221452"/>
                  </a:lnTo>
                  <a:lnTo>
                    <a:pt x="40041" y="240160"/>
                  </a:lnTo>
                  <a:lnTo>
                    <a:pt x="35821" y="257776"/>
                  </a:lnTo>
                  <a:lnTo>
                    <a:pt x="27868" y="273579"/>
                  </a:lnTo>
                  <a:lnTo>
                    <a:pt x="22946" y="281397"/>
                  </a:lnTo>
                  <a:lnTo>
                    <a:pt x="20173" y="292807"/>
                  </a:lnTo>
                  <a:lnTo>
                    <a:pt x="18293" y="308065"/>
                  </a:lnTo>
                  <a:lnTo>
                    <a:pt x="11505" y="319759"/>
                  </a:lnTo>
                  <a:lnTo>
                    <a:pt x="1685" y="331370"/>
                  </a:lnTo>
                  <a:lnTo>
                    <a:pt x="0" y="342453"/>
                  </a:lnTo>
                  <a:lnTo>
                    <a:pt x="22622" y="342894"/>
                  </a:lnTo>
                  <a:lnTo>
                    <a:pt x="28727" y="340073"/>
                  </a:lnTo>
                  <a:lnTo>
                    <a:pt x="34969" y="336350"/>
                  </a:lnTo>
                  <a:lnTo>
                    <a:pt x="45490" y="334255"/>
                  </a:lnTo>
                  <a:lnTo>
                    <a:pt x="61544" y="332575"/>
                  </a:lnTo>
                  <a:lnTo>
                    <a:pt x="101982" y="321629"/>
                  </a:lnTo>
                  <a:lnTo>
                    <a:pt x="109859" y="317569"/>
                  </a:lnTo>
                  <a:lnTo>
                    <a:pt x="142831" y="3047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1304"/>
            <p:cNvSpPr/>
            <p:nvPr>
              <p:custDataLst>
                <p:tags r:id="rId125"/>
              </p:custDataLst>
            </p:nvPr>
          </p:nvSpPr>
          <p:spPr>
            <a:xfrm>
              <a:off x="9763125" y="1924050"/>
              <a:ext cx="161926" cy="171451"/>
            </a:xfrm>
            <a:custGeom>
              <a:avLst/>
              <a:gdLst/>
              <a:ahLst/>
              <a:cxnLst/>
              <a:rect l="0" t="0" r="0" b="0"/>
              <a:pathLst>
                <a:path w="161926" h="171451">
                  <a:moveTo>
                    <a:pt x="161925" y="0"/>
                  </a:moveTo>
                  <a:lnTo>
                    <a:pt x="161925" y="0"/>
                  </a:lnTo>
                  <a:lnTo>
                    <a:pt x="143302" y="0"/>
                  </a:lnTo>
                  <a:lnTo>
                    <a:pt x="97216" y="38122"/>
                  </a:lnTo>
                  <a:lnTo>
                    <a:pt x="61284" y="73201"/>
                  </a:lnTo>
                  <a:lnTo>
                    <a:pt x="50026" y="88835"/>
                  </a:lnTo>
                  <a:lnTo>
                    <a:pt x="23133" y="111899"/>
                  </a:lnTo>
                  <a:lnTo>
                    <a:pt x="2875" y="142270"/>
                  </a:lnTo>
                  <a:lnTo>
                    <a:pt x="379" y="158670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1305"/>
            <p:cNvSpPr/>
            <p:nvPr>
              <p:custDataLst>
                <p:tags r:id="rId126"/>
              </p:custDataLst>
            </p:nvPr>
          </p:nvSpPr>
          <p:spPr>
            <a:xfrm>
              <a:off x="9401326" y="1971675"/>
              <a:ext cx="142725" cy="38101"/>
            </a:xfrm>
            <a:custGeom>
              <a:avLst/>
              <a:gdLst/>
              <a:ahLst/>
              <a:cxnLst/>
              <a:rect l="0" t="0" r="0" b="0"/>
              <a:pathLst>
                <a:path w="142725" h="38101">
                  <a:moveTo>
                    <a:pt x="18899" y="38100"/>
                  </a:moveTo>
                  <a:lnTo>
                    <a:pt x="18899" y="38100"/>
                  </a:lnTo>
                  <a:lnTo>
                    <a:pt x="0" y="38100"/>
                  </a:lnTo>
                  <a:lnTo>
                    <a:pt x="4950" y="38100"/>
                  </a:lnTo>
                  <a:lnTo>
                    <a:pt x="10230" y="35278"/>
                  </a:lnTo>
                  <a:lnTo>
                    <a:pt x="16105" y="31554"/>
                  </a:lnTo>
                  <a:lnTo>
                    <a:pt x="28498" y="29163"/>
                  </a:lnTo>
                  <a:lnTo>
                    <a:pt x="35865" y="27778"/>
                  </a:lnTo>
                  <a:lnTo>
                    <a:pt x="80219" y="12772"/>
                  </a:lnTo>
                  <a:lnTo>
                    <a:pt x="123732" y="2176"/>
                  </a:lnTo>
                  <a:lnTo>
                    <a:pt x="14272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1306"/>
            <p:cNvSpPr/>
            <p:nvPr>
              <p:custDataLst>
                <p:tags r:id="rId127"/>
              </p:custDataLst>
            </p:nvPr>
          </p:nvSpPr>
          <p:spPr>
            <a:xfrm>
              <a:off x="9772650" y="1896799"/>
              <a:ext cx="142876" cy="198702"/>
            </a:xfrm>
            <a:custGeom>
              <a:avLst/>
              <a:gdLst/>
              <a:ahLst/>
              <a:cxnLst/>
              <a:rect l="0" t="0" r="0" b="0"/>
              <a:pathLst>
                <a:path w="142876" h="198702">
                  <a:moveTo>
                    <a:pt x="0" y="8201"/>
                  </a:moveTo>
                  <a:lnTo>
                    <a:pt x="0" y="8201"/>
                  </a:lnTo>
                  <a:lnTo>
                    <a:pt x="8202" y="0"/>
                  </a:lnTo>
                  <a:lnTo>
                    <a:pt x="9702" y="617"/>
                  </a:lnTo>
                  <a:lnTo>
                    <a:pt x="27125" y="16296"/>
                  </a:lnTo>
                  <a:lnTo>
                    <a:pt x="53001" y="60079"/>
                  </a:lnTo>
                  <a:lnTo>
                    <a:pt x="58037" y="78370"/>
                  </a:lnTo>
                  <a:lnTo>
                    <a:pt x="71986" y="100692"/>
                  </a:lnTo>
                  <a:lnTo>
                    <a:pt x="92283" y="144990"/>
                  </a:lnTo>
                  <a:lnTo>
                    <a:pt x="101994" y="167356"/>
                  </a:lnTo>
                  <a:lnTo>
                    <a:pt x="104597" y="175245"/>
                  </a:lnTo>
                  <a:lnTo>
                    <a:pt x="117870" y="192189"/>
                  </a:lnTo>
                  <a:lnTo>
                    <a:pt x="123999" y="195807"/>
                  </a:lnTo>
                  <a:lnTo>
                    <a:pt x="133176" y="198320"/>
                  </a:lnTo>
                  <a:lnTo>
                    <a:pt x="142875" y="1987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1307"/>
            <p:cNvSpPr/>
            <p:nvPr>
              <p:custDataLst>
                <p:tags r:id="rId128"/>
              </p:custDataLst>
            </p:nvPr>
          </p:nvSpPr>
          <p:spPr>
            <a:xfrm>
              <a:off x="10020300" y="1724028"/>
              <a:ext cx="133220" cy="371470"/>
            </a:xfrm>
            <a:custGeom>
              <a:avLst/>
              <a:gdLst/>
              <a:ahLst/>
              <a:cxnLst/>
              <a:rect l="0" t="0" r="0" b="0"/>
              <a:pathLst>
                <a:path w="133220" h="371470">
                  <a:moveTo>
                    <a:pt x="28575" y="38097"/>
                  </a:moveTo>
                  <a:lnTo>
                    <a:pt x="28575" y="38097"/>
                  </a:lnTo>
                  <a:lnTo>
                    <a:pt x="28575" y="33041"/>
                  </a:lnTo>
                  <a:lnTo>
                    <a:pt x="29633" y="31551"/>
                  </a:lnTo>
                  <a:lnTo>
                    <a:pt x="31399" y="30558"/>
                  </a:lnTo>
                  <a:lnTo>
                    <a:pt x="36777" y="28964"/>
                  </a:lnTo>
                  <a:lnTo>
                    <a:pt x="45442" y="22104"/>
                  </a:lnTo>
                  <a:lnTo>
                    <a:pt x="54269" y="18894"/>
                  </a:lnTo>
                  <a:lnTo>
                    <a:pt x="63587" y="12769"/>
                  </a:lnTo>
                  <a:lnTo>
                    <a:pt x="96822" y="602"/>
                  </a:lnTo>
                  <a:lnTo>
                    <a:pt x="128331" y="0"/>
                  </a:lnTo>
                  <a:lnTo>
                    <a:pt x="130004" y="1057"/>
                  </a:lnTo>
                  <a:lnTo>
                    <a:pt x="131120" y="2821"/>
                  </a:lnTo>
                  <a:lnTo>
                    <a:pt x="133055" y="9698"/>
                  </a:lnTo>
                  <a:lnTo>
                    <a:pt x="133219" y="14186"/>
                  </a:lnTo>
                  <a:lnTo>
                    <a:pt x="130470" y="19709"/>
                  </a:lnTo>
                  <a:lnTo>
                    <a:pt x="126777" y="25691"/>
                  </a:lnTo>
                  <a:lnTo>
                    <a:pt x="124408" y="38155"/>
                  </a:lnTo>
                  <a:lnTo>
                    <a:pt x="123026" y="45531"/>
                  </a:lnTo>
                  <a:lnTo>
                    <a:pt x="116337" y="67513"/>
                  </a:lnTo>
                  <a:lnTo>
                    <a:pt x="114148" y="78688"/>
                  </a:lnTo>
                  <a:lnTo>
                    <a:pt x="108022" y="91987"/>
                  </a:lnTo>
                  <a:lnTo>
                    <a:pt x="104965" y="133528"/>
                  </a:lnTo>
                  <a:lnTo>
                    <a:pt x="103801" y="146127"/>
                  </a:lnTo>
                  <a:lnTo>
                    <a:pt x="96141" y="184154"/>
                  </a:lnTo>
                  <a:lnTo>
                    <a:pt x="94456" y="203199"/>
                  </a:lnTo>
                  <a:lnTo>
                    <a:pt x="86630" y="241297"/>
                  </a:lnTo>
                  <a:lnTo>
                    <a:pt x="85750" y="288746"/>
                  </a:lnTo>
                  <a:lnTo>
                    <a:pt x="85726" y="317366"/>
                  </a:lnTo>
                  <a:lnTo>
                    <a:pt x="82901" y="323789"/>
                  </a:lnTo>
                  <a:lnTo>
                    <a:pt x="79179" y="330171"/>
                  </a:lnTo>
                  <a:lnTo>
                    <a:pt x="76788" y="342892"/>
                  </a:lnTo>
                  <a:lnTo>
                    <a:pt x="76200" y="360619"/>
                  </a:lnTo>
                  <a:lnTo>
                    <a:pt x="75142" y="361061"/>
                  </a:lnTo>
                  <a:lnTo>
                    <a:pt x="62943" y="361831"/>
                  </a:lnTo>
                  <a:lnTo>
                    <a:pt x="61013" y="362928"/>
                  </a:lnTo>
                  <a:lnTo>
                    <a:pt x="59724" y="364718"/>
                  </a:lnTo>
                  <a:lnTo>
                    <a:pt x="58865" y="366969"/>
                  </a:lnTo>
                  <a:lnTo>
                    <a:pt x="57236" y="368470"/>
                  </a:lnTo>
                  <a:lnTo>
                    <a:pt x="52602" y="370138"/>
                  </a:lnTo>
                  <a:lnTo>
                    <a:pt x="11403" y="371469"/>
                  </a:lnTo>
                  <a:lnTo>
                    <a:pt x="0" y="3619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1308"/>
            <p:cNvSpPr/>
            <p:nvPr>
              <p:custDataLst>
                <p:tags r:id="rId129"/>
              </p:custDataLst>
            </p:nvPr>
          </p:nvSpPr>
          <p:spPr>
            <a:xfrm>
              <a:off x="10267950" y="1914525"/>
              <a:ext cx="209551" cy="38101"/>
            </a:xfrm>
            <a:custGeom>
              <a:avLst/>
              <a:gdLst/>
              <a:ahLst/>
              <a:cxnLst/>
              <a:rect l="0" t="0" r="0" b="0"/>
              <a:pathLst>
                <a:path w="209551" h="38101">
                  <a:moveTo>
                    <a:pt x="0" y="38100"/>
                  </a:moveTo>
                  <a:lnTo>
                    <a:pt x="0" y="38100"/>
                  </a:lnTo>
                  <a:lnTo>
                    <a:pt x="14191" y="38100"/>
                  </a:lnTo>
                  <a:lnTo>
                    <a:pt x="15810" y="37042"/>
                  </a:lnTo>
                  <a:lnTo>
                    <a:pt x="16889" y="35278"/>
                  </a:lnTo>
                  <a:lnTo>
                    <a:pt x="17609" y="33044"/>
                  </a:lnTo>
                  <a:lnTo>
                    <a:pt x="19147" y="31554"/>
                  </a:lnTo>
                  <a:lnTo>
                    <a:pt x="23680" y="29899"/>
                  </a:lnTo>
                  <a:lnTo>
                    <a:pt x="59441" y="25804"/>
                  </a:lnTo>
                  <a:lnTo>
                    <a:pt x="76879" y="21051"/>
                  </a:lnTo>
                  <a:lnTo>
                    <a:pt x="95451" y="16821"/>
                  </a:lnTo>
                  <a:lnTo>
                    <a:pt x="114359" y="11687"/>
                  </a:lnTo>
                  <a:lnTo>
                    <a:pt x="152404" y="6893"/>
                  </a:lnTo>
                  <a:lnTo>
                    <a:pt x="174274" y="2042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1309"/>
            <p:cNvSpPr/>
            <p:nvPr>
              <p:custDataLst>
                <p:tags r:id="rId130"/>
              </p:custDataLst>
            </p:nvPr>
          </p:nvSpPr>
          <p:spPr>
            <a:xfrm>
              <a:off x="10677525" y="1876425"/>
              <a:ext cx="95251" cy="28576"/>
            </a:xfrm>
            <a:custGeom>
              <a:avLst/>
              <a:gdLst/>
              <a:ahLst/>
              <a:cxnLst/>
              <a:rect l="0" t="0" r="0" b="0"/>
              <a:pathLst>
                <a:path w="95251" h="28576">
                  <a:moveTo>
                    <a:pt x="0" y="28575"/>
                  </a:moveTo>
                  <a:lnTo>
                    <a:pt x="0" y="28575"/>
                  </a:lnTo>
                  <a:lnTo>
                    <a:pt x="5057" y="23519"/>
                  </a:lnTo>
                  <a:lnTo>
                    <a:pt x="10361" y="21036"/>
                  </a:lnTo>
                  <a:lnTo>
                    <a:pt x="25509" y="18253"/>
                  </a:lnTo>
                  <a:lnTo>
                    <a:pt x="38122" y="11563"/>
                  </a:lnTo>
                  <a:lnTo>
                    <a:pt x="83152" y="2039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1310"/>
            <p:cNvSpPr/>
            <p:nvPr>
              <p:custDataLst>
                <p:tags r:id="rId131"/>
              </p:custDataLst>
            </p:nvPr>
          </p:nvSpPr>
          <p:spPr>
            <a:xfrm>
              <a:off x="10916045" y="1666875"/>
              <a:ext cx="171056" cy="332013"/>
            </a:xfrm>
            <a:custGeom>
              <a:avLst/>
              <a:gdLst/>
              <a:ahLst/>
              <a:cxnLst/>
              <a:rect l="0" t="0" r="0" b="0"/>
              <a:pathLst>
                <a:path w="171056" h="332013">
                  <a:moveTo>
                    <a:pt x="171055" y="9525"/>
                  </a:moveTo>
                  <a:lnTo>
                    <a:pt x="171055" y="9525"/>
                  </a:lnTo>
                  <a:lnTo>
                    <a:pt x="161921" y="392"/>
                  </a:lnTo>
                  <a:lnTo>
                    <a:pt x="117050" y="0"/>
                  </a:lnTo>
                  <a:lnTo>
                    <a:pt x="101201" y="0"/>
                  </a:lnTo>
                  <a:lnTo>
                    <a:pt x="57028" y="9447"/>
                  </a:lnTo>
                  <a:lnTo>
                    <a:pt x="52291" y="9491"/>
                  </a:lnTo>
                  <a:lnTo>
                    <a:pt x="46656" y="12332"/>
                  </a:lnTo>
                  <a:lnTo>
                    <a:pt x="38229" y="18657"/>
                  </a:lnTo>
                  <a:lnTo>
                    <a:pt x="37705" y="63526"/>
                  </a:lnTo>
                  <a:lnTo>
                    <a:pt x="37705" y="109205"/>
                  </a:lnTo>
                  <a:lnTo>
                    <a:pt x="37705" y="153743"/>
                  </a:lnTo>
                  <a:lnTo>
                    <a:pt x="36647" y="175517"/>
                  </a:lnTo>
                  <a:lnTo>
                    <a:pt x="23514" y="217259"/>
                  </a:lnTo>
                  <a:lnTo>
                    <a:pt x="16475" y="245007"/>
                  </a:lnTo>
                  <a:lnTo>
                    <a:pt x="12394" y="252825"/>
                  </a:lnTo>
                  <a:lnTo>
                    <a:pt x="10097" y="264235"/>
                  </a:lnTo>
                  <a:lnTo>
                    <a:pt x="9258" y="287555"/>
                  </a:lnTo>
                  <a:lnTo>
                    <a:pt x="6364" y="294666"/>
                  </a:lnTo>
                  <a:lnTo>
                    <a:pt x="2609" y="301354"/>
                  </a:lnTo>
                  <a:lnTo>
                    <a:pt x="0" y="312408"/>
                  </a:lnTo>
                  <a:lnTo>
                    <a:pt x="8748" y="323408"/>
                  </a:lnTo>
                  <a:lnTo>
                    <a:pt x="14072" y="328775"/>
                  </a:lnTo>
                  <a:lnTo>
                    <a:pt x="19440" y="331331"/>
                  </a:lnTo>
                  <a:lnTo>
                    <a:pt x="22355" y="332012"/>
                  </a:lnTo>
                  <a:lnTo>
                    <a:pt x="25355" y="331408"/>
                  </a:lnTo>
                  <a:lnTo>
                    <a:pt x="37773" y="325656"/>
                  </a:lnTo>
                  <a:lnTo>
                    <a:pt x="53589" y="323030"/>
                  </a:lnTo>
                  <a:lnTo>
                    <a:pt x="66282" y="316358"/>
                  </a:lnTo>
                  <a:lnTo>
                    <a:pt x="82155" y="313535"/>
                  </a:lnTo>
                  <a:lnTo>
                    <a:pt x="94855" y="306839"/>
                  </a:lnTo>
                  <a:lnTo>
                    <a:pt x="10438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1311"/>
            <p:cNvSpPr/>
            <p:nvPr>
              <p:custDataLst>
                <p:tags r:id="rId132"/>
              </p:custDataLst>
            </p:nvPr>
          </p:nvSpPr>
          <p:spPr>
            <a:xfrm>
              <a:off x="11077575" y="1763449"/>
              <a:ext cx="142876" cy="170127"/>
            </a:xfrm>
            <a:custGeom>
              <a:avLst/>
              <a:gdLst/>
              <a:ahLst/>
              <a:cxnLst/>
              <a:rect l="0" t="0" r="0" b="0"/>
              <a:pathLst>
                <a:path w="142876" h="170127">
                  <a:moveTo>
                    <a:pt x="0" y="8201"/>
                  </a:moveTo>
                  <a:lnTo>
                    <a:pt x="0" y="8201"/>
                  </a:lnTo>
                  <a:lnTo>
                    <a:pt x="0" y="3145"/>
                  </a:lnTo>
                  <a:lnTo>
                    <a:pt x="1058" y="1655"/>
                  </a:lnTo>
                  <a:lnTo>
                    <a:pt x="2824" y="662"/>
                  </a:lnTo>
                  <a:lnTo>
                    <a:pt x="5057" y="0"/>
                  </a:lnTo>
                  <a:lnTo>
                    <a:pt x="6546" y="617"/>
                  </a:lnTo>
                  <a:lnTo>
                    <a:pt x="7538" y="2087"/>
                  </a:lnTo>
                  <a:lnTo>
                    <a:pt x="8202" y="4125"/>
                  </a:lnTo>
                  <a:lnTo>
                    <a:pt x="9702" y="5484"/>
                  </a:lnTo>
                  <a:lnTo>
                    <a:pt x="14191" y="6993"/>
                  </a:lnTo>
                  <a:lnTo>
                    <a:pt x="15810" y="8454"/>
                  </a:lnTo>
                  <a:lnTo>
                    <a:pt x="23680" y="21352"/>
                  </a:lnTo>
                  <a:lnTo>
                    <a:pt x="45831" y="39658"/>
                  </a:lnTo>
                  <a:lnTo>
                    <a:pt x="79344" y="82992"/>
                  </a:lnTo>
                  <a:lnTo>
                    <a:pt x="111125" y="127889"/>
                  </a:lnTo>
                  <a:lnTo>
                    <a:pt x="119592" y="138091"/>
                  </a:lnTo>
                  <a:lnTo>
                    <a:pt x="125812" y="151020"/>
                  </a:lnTo>
                  <a:lnTo>
                    <a:pt x="128324" y="154213"/>
                  </a:lnTo>
                  <a:lnTo>
                    <a:pt x="133938" y="157762"/>
                  </a:lnTo>
                  <a:lnTo>
                    <a:pt x="136918" y="158708"/>
                  </a:lnTo>
                  <a:lnTo>
                    <a:pt x="138903" y="160398"/>
                  </a:lnTo>
                  <a:lnTo>
                    <a:pt x="142875" y="1701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1312"/>
            <p:cNvSpPr/>
            <p:nvPr>
              <p:custDataLst>
                <p:tags r:id="rId133"/>
              </p:custDataLst>
            </p:nvPr>
          </p:nvSpPr>
          <p:spPr>
            <a:xfrm>
              <a:off x="11087100" y="1762125"/>
              <a:ext cx="133351" cy="161926"/>
            </a:xfrm>
            <a:custGeom>
              <a:avLst/>
              <a:gdLst/>
              <a:ahLst/>
              <a:cxnLst/>
              <a:rect l="0" t="0" r="0" b="0"/>
              <a:pathLst>
                <a:path w="133351" h="161926">
                  <a:moveTo>
                    <a:pt x="133350" y="0"/>
                  </a:moveTo>
                  <a:lnTo>
                    <a:pt x="133350" y="0"/>
                  </a:lnTo>
                  <a:lnTo>
                    <a:pt x="128293" y="0"/>
                  </a:lnTo>
                  <a:lnTo>
                    <a:pt x="122989" y="2822"/>
                  </a:lnTo>
                  <a:lnTo>
                    <a:pt x="117103" y="6546"/>
                  </a:lnTo>
                  <a:lnTo>
                    <a:pt x="95204" y="14465"/>
                  </a:lnTo>
                  <a:lnTo>
                    <a:pt x="92046" y="17052"/>
                  </a:lnTo>
                  <a:lnTo>
                    <a:pt x="50781" y="64561"/>
                  </a:lnTo>
                  <a:lnTo>
                    <a:pt x="19050" y="107423"/>
                  </a:lnTo>
                  <a:lnTo>
                    <a:pt x="12349" y="121787"/>
                  </a:lnTo>
                  <a:lnTo>
                    <a:pt x="8837" y="139432"/>
                  </a:lnTo>
                  <a:lnTo>
                    <a:pt x="2059" y="152347"/>
                  </a:lnTo>
                  <a:lnTo>
                    <a:pt x="0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1313"/>
            <p:cNvSpPr/>
            <p:nvPr>
              <p:custDataLst>
                <p:tags r:id="rId134"/>
              </p:custDataLst>
            </p:nvPr>
          </p:nvSpPr>
          <p:spPr>
            <a:xfrm>
              <a:off x="11220841" y="1628775"/>
              <a:ext cx="142485" cy="342900"/>
            </a:xfrm>
            <a:custGeom>
              <a:avLst/>
              <a:gdLst/>
              <a:ahLst/>
              <a:cxnLst/>
              <a:rect l="0" t="0" r="0" b="0"/>
              <a:pathLst>
                <a:path w="142485" h="342900">
                  <a:moveTo>
                    <a:pt x="9134" y="9525"/>
                  </a:moveTo>
                  <a:lnTo>
                    <a:pt x="9134" y="9525"/>
                  </a:lnTo>
                  <a:lnTo>
                    <a:pt x="9134" y="4469"/>
                  </a:lnTo>
                  <a:lnTo>
                    <a:pt x="8076" y="2979"/>
                  </a:lnTo>
                  <a:lnTo>
                    <a:pt x="6310" y="1986"/>
                  </a:lnTo>
                  <a:lnTo>
                    <a:pt x="0" y="116"/>
                  </a:lnTo>
                  <a:lnTo>
                    <a:pt x="47292" y="0"/>
                  </a:lnTo>
                  <a:lnTo>
                    <a:pt x="59946" y="0"/>
                  </a:lnTo>
                  <a:lnTo>
                    <a:pt x="66288" y="2822"/>
                  </a:lnTo>
                  <a:lnTo>
                    <a:pt x="69463" y="5056"/>
                  </a:lnTo>
                  <a:lnTo>
                    <a:pt x="84041" y="8201"/>
                  </a:lnTo>
                  <a:lnTo>
                    <a:pt x="107166" y="9409"/>
                  </a:lnTo>
                  <a:lnTo>
                    <a:pt x="113735" y="12296"/>
                  </a:lnTo>
                  <a:lnTo>
                    <a:pt x="120181" y="16048"/>
                  </a:lnTo>
                  <a:lnTo>
                    <a:pt x="131068" y="18655"/>
                  </a:lnTo>
                  <a:lnTo>
                    <a:pt x="140995" y="19015"/>
                  </a:lnTo>
                  <a:lnTo>
                    <a:pt x="141491" y="20085"/>
                  </a:lnTo>
                  <a:lnTo>
                    <a:pt x="142484" y="60845"/>
                  </a:lnTo>
                  <a:lnTo>
                    <a:pt x="139660" y="66906"/>
                  </a:lnTo>
                  <a:lnTo>
                    <a:pt x="135938" y="73128"/>
                  </a:lnTo>
                  <a:lnTo>
                    <a:pt x="133547" y="85745"/>
                  </a:lnTo>
                  <a:lnTo>
                    <a:pt x="132968" y="131664"/>
                  </a:lnTo>
                  <a:lnTo>
                    <a:pt x="132959" y="179163"/>
                  </a:lnTo>
                  <a:lnTo>
                    <a:pt x="132959" y="226784"/>
                  </a:lnTo>
                  <a:lnTo>
                    <a:pt x="132959" y="272081"/>
                  </a:lnTo>
                  <a:lnTo>
                    <a:pt x="132959" y="319343"/>
                  </a:lnTo>
                  <a:lnTo>
                    <a:pt x="132959" y="328903"/>
                  </a:lnTo>
                  <a:lnTo>
                    <a:pt x="131901" y="330394"/>
                  </a:lnTo>
                  <a:lnTo>
                    <a:pt x="130135" y="331388"/>
                  </a:lnTo>
                  <a:lnTo>
                    <a:pt x="124757" y="332982"/>
                  </a:lnTo>
                  <a:lnTo>
                    <a:pt x="115350" y="341542"/>
                  </a:lnTo>
                  <a:lnTo>
                    <a:pt x="109279" y="342498"/>
                  </a:lnTo>
                  <a:lnTo>
                    <a:pt x="71306" y="342899"/>
                  </a:lnTo>
                  <a:lnTo>
                    <a:pt x="69632" y="341841"/>
                  </a:lnTo>
                  <a:lnTo>
                    <a:pt x="68516" y="340077"/>
                  </a:lnTo>
                  <a:lnTo>
                    <a:pt x="66284" y="333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1314"/>
            <p:cNvSpPr/>
            <p:nvPr>
              <p:custDataLst>
                <p:tags r:id="rId135"/>
              </p:custDataLst>
            </p:nvPr>
          </p:nvSpPr>
          <p:spPr>
            <a:xfrm>
              <a:off x="11449050" y="1581150"/>
              <a:ext cx="104543" cy="419101"/>
            </a:xfrm>
            <a:custGeom>
              <a:avLst/>
              <a:gdLst/>
              <a:ahLst/>
              <a:cxnLst/>
              <a:rect l="0" t="0" r="0" b="0"/>
              <a:pathLst>
                <a:path w="104543" h="419101">
                  <a:moveTo>
                    <a:pt x="47625" y="0"/>
                  </a:moveTo>
                  <a:lnTo>
                    <a:pt x="47625" y="0"/>
                  </a:lnTo>
                  <a:lnTo>
                    <a:pt x="52682" y="0"/>
                  </a:lnTo>
                  <a:lnTo>
                    <a:pt x="53113" y="1058"/>
                  </a:lnTo>
                  <a:lnTo>
                    <a:pt x="50770" y="5056"/>
                  </a:lnTo>
                  <a:lnTo>
                    <a:pt x="50779" y="7604"/>
                  </a:lnTo>
                  <a:lnTo>
                    <a:pt x="53613" y="13257"/>
                  </a:lnTo>
                  <a:lnTo>
                    <a:pt x="61159" y="22390"/>
                  </a:lnTo>
                  <a:lnTo>
                    <a:pt x="64222" y="31471"/>
                  </a:lnTo>
                  <a:lnTo>
                    <a:pt x="68771" y="48483"/>
                  </a:lnTo>
                  <a:lnTo>
                    <a:pt x="83086" y="85800"/>
                  </a:lnTo>
                  <a:lnTo>
                    <a:pt x="92983" y="125089"/>
                  </a:lnTo>
                  <a:lnTo>
                    <a:pt x="103012" y="171616"/>
                  </a:lnTo>
                  <a:lnTo>
                    <a:pt x="104542" y="219097"/>
                  </a:lnTo>
                  <a:lnTo>
                    <a:pt x="101884" y="247656"/>
                  </a:lnTo>
                  <a:lnTo>
                    <a:pt x="88519" y="295276"/>
                  </a:lnTo>
                  <a:lnTo>
                    <a:pt x="78205" y="322792"/>
                  </a:lnTo>
                  <a:lnTo>
                    <a:pt x="55283" y="363274"/>
                  </a:lnTo>
                  <a:lnTo>
                    <a:pt x="26839" y="400902"/>
                  </a:lnTo>
                  <a:lnTo>
                    <a:pt x="0" y="419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1315"/>
            <p:cNvSpPr/>
            <p:nvPr>
              <p:custDataLst>
                <p:tags r:id="rId136"/>
              </p:custDataLst>
            </p:nvPr>
          </p:nvSpPr>
          <p:spPr>
            <a:xfrm>
              <a:off x="10563265" y="1647825"/>
              <a:ext cx="85686" cy="390526"/>
            </a:xfrm>
            <a:custGeom>
              <a:avLst/>
              <a:gdLst/>
              <a:ahLst/>
              <a:cxnLst/>
              <a:rect l="0" t="0" r="0" b="0"/>
              <a:pathLst>
                <a:path w="85686" h="390526">
                  <a:moveTo>
                    <a:pt x="85685" y="19050"/>
                  </a:moveTo>
                  <a:lnTo>
                    <a:pt x="85685" y="19050"/>
                  </a:lnTo>
                  <a:lnTo>
                    <a:pt x="85685" y="4861"/>
                  </a:lnTo>
                  <a:lnTo>
                    <a:pt x="84627" y="3240"/>
                  </a:lnTo>
                  <a:lnTo>
                    <a:pt x="82861" y="2160"/>
                  </a:lnTo>
                  <a:lnTo>
                    <a:pt x="76163" y="1"/>
                  </a:lnTo>
                  <a:lnTo>
                    <a:pt x="67959" y="0"/>
                  </a:lnTo>
                  <a:lnTo>
                    <a:pt x="58551" y="8201"/>
                  </a:lnTo>
                  <a:lnTo>
                    <a:pt x="56337" y="16868"/>
                  </a:lnTo>
                  <a:lnTo>
                    <a:pt x="50648" y="26753"/>
                  </a:lnTo>
                  <a:lnTo>
                    <a:pt x="37405" y="66940"/>
                  </a:lnTo>
                  <a:lnTo>
                    <a:pt x="15795" y="111141"/>
                  </a:lnTo>
                  <a:lnTo>
                    <a:pt x="4982" y="154283"/>
                  </a:lnTo>
                  <a:lnTo>
                    <a:pt x="400" y="201514"/>
                  </a:lnTo>
                  <a:lnTo>
                    <a:pt x="0" y="249105"/>
                  </a:lnTo>
                  <a:lnTo>
                    <a:pt x="1027" y="284979"/>
                  </a:lnTo>
                  <a:lnTo>
                    <a:pt x="10720" y="326679"/>
                  </a:lnTo>
                  <a:lnTo>
                    <a:pt x="40490" y="371455"/>
                  </a:lnTo>
                  <a:lnTo>
                    <a:pt x="57110" y="390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1316"/>
            <p:cNvSpPr/>
            <p:nvPr>
              <p:custDataLst>
                <p:tags r:id="rId137"/>
              </p:custDataLst>
            </p:nvPr>
          </p:nvSpPr>
          <p:spPr>
            <a:xfrm>
              <a:off x="11534776" y="1409710"/>
              <a:ext cx="142875" cy="133341"/>
            </a:xfrm>
            <a:custGeom>
              <a:avLst/>
              <a:gdLst/>
              <a:ahLst/>
              <a:cxnLst/>
              <a:rect l="0" t="0" r="0" b="0"/>
              <a:pathLst>
                <a:path w="142875" h="133341">
                  <a:moveTo>
                    <a:pt x="9524" y="19040"/>
                  </a:moveTo>
                  <a:lnTo>
                    <a:pt x="9524" y="19040"/>
                  </a:lnTo>
                  <a:lnTo>
                    <a:pt x="9524" y="13552"/>
                  </a:lnTo>
                  <a:lnTo>
                    <a:pt x="9524" y="18108"/>
                  </a:lnTo>
                  <a:lnTo>
                    <a:pt x="8" y="9525"/>
                  </a:lnTo>
                  <a:lnTo>
                    <a:pt x="2" y="9518"/>
                  </a:lnTo>
                  <a:lnTo>
                    <a:pt x="0" y="9516"/>
                  </a:lnTo>
                  <a:lnTo>
                    <a:pt x="8201" y="1314"/>
                  </a:lnTo>
                  <a:lnTo>
                    <a:pt x="14190" y="383"/>
                  </a:lnTo>
                  <a:lnTo>
                    <a:pt x="33112" y="0"/>
                  </a:lnTo>
                  <a:lnTo>
                    <a:pt x="34775" y="1055"/>
                  </a:lnTo>
                  <a:lnTo>
                    <a:pt x="35882" y="2817"/>
                  </a:lnTo>
                  <a:lnTo>
                    <a:pt x="36621" y="5049"/>
                  </a:lnTo>
                  <a:lnTo>
                    <a:pt x="39231" y="6538"/>
                  </a:lnTo>
                  <a:lnTo>
                    <a:pt x="50899" y="9691"/>
                  </a:lnTo>
                  <a:lnTo>
                    <a:pt x="52982" y="11749"/>
                  </a:lnTo>
                  <a:lnTo>
                    <a:pt x="55297" y="16858"/>
                  </a:lnTo>
                  <a:lnTo>
                    <a:pt x="56324" y="22656"/>
                  </a:lnTo>
                  <a:lnTo>
                    <a:pt x="57658" y="24626"/>
                  </a:lnTo>
                  <a:lnTo>
                    <a:pt x="59605" y="25939"/>
                  </a:lnTo>
                  <a:lnTo>
                    <a:pt x="61961" y="26814"/>
                  </a:lnTo>
                  <a:lnTo>
                    <a:pt x="63532" y="28456"/>
                  </a:lnTo>
                  <a:lnTo>
                    <a:pt x="65276" y="33103"/>
                  </a:lnTo>
                  <a:lnTo>
                    <a:pt x="66552" y="50910"/>
                  </a:lnTo>
                  <a:lnTo>
                    <a:pt x="63797" y="57193"/>
                  </a:lnTo>
                  <a:lnTo>
                    <a:pt x="60104" y="63514"/>
                  </a:lnTo>
                  <a:lnTo>
                    <a:pt x="56966" y="73022"/>
                  </a:lnTo>
                  <a:lnTo>
                    <a:pt x="40725" y="95240"/>
                  </a:lnTo>
                  <a:lnTo>
                    <a:pt x="38618" y="107940"/>
                  </a:lnTo>
                  <a:lnTo>
                    <a:pt x="37386" y="110057"/>
                  </a:lnTo>
                  <a:lnTo>
                    <a:pt x="35507" y="111468"/>
                  </a:lnTo>
                  <a:lnTo>
                    <a:pt x="33196" y="112409"/>
                  </a:lnTo>
                  <a:lnTo>
                    <a:pt x="31655" y="114094"/>
                  </a:lnTo>
                  <a:lnTo>
                    <a:pt x="28584" y="123776"/>
                  </a:lnTo>
                  <a:lnTo>
                    <a:pt x="74919" y="123815"/>
                  </a:lnTo>
                  <a:lnTo>
                    <a:pt x="121090" y="123815"/>
                  </a:lnTo>
                  <a:lnTo>
                    <a:pt x="130723" y="126637"/>
                  </a:lnTo>
                  <a:lnTo>
                    <a:pt x="142874" y="1333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0" name="SMARTInkShape-1317"/>
          <p:cNvSpPr/>
          <p:nvPr>
            <p:custDataLst>
              <p:tags r:id="rId10"/>
            </p:custDataLst>
          </p:nvPr>
        </p:nvSpPr>
        <p:spPr>
          <a:xfrm>
            <a:off x="10706100" y="1724028"/>
            <a:ext cx="123814" cy="304794"/>
          </a:xfrm>
          <a:custGeom>
            <a:avLst/>
            <a:gdLst/>
            <a:ahLst/>
            <a:cxnLst/>
            <a:rect l="0" t="0" r="0" b="0"/>
            <a:pathLst>
              <a:path w="123814" h="304794">
                <a:moveTo>
                  <a:pt x="104775" y="19047"/>
                </a:moveTo>
                <a:lnTo>
                  <a:pt x="104775" y="19047"/>
                </a:lnTo>
                <a:lnTo>
                  <a:pt x="112977" y="10846"/>
                </a:lnTo>
                <a:lnTo>
                  <a:pt x="123698" y="9532"/>
                </a:lnTo>
                <a:lnTo>
                  <a:pt x="123813" y="1322"/>
                </a:lnTo>
                <a:lnTo>
                  <a:pt x="122758" y="880"/>
                </a:lnTo>
                <a:lnTo>
                  <a:pt x="91945" y="0"/>
                </a:lnTo>
                <a:lnTo>
                  <a:pt x="85666" y="2821"/>
                </a:lnTo>
                <a:lnTo>
                  <a:pt x="82510" y="5054"/>
                </a:lnTo>
                <a:lnTo>
                  <a:pt x="67958" y="8198"/>
                </a:lnTo>
                <a:lnTo>
                  <a:pt x="51681" y="10319"/>
                </a:lnTo>
                <a:lnTo>
                  <a:pt x="38274" y="17009"/>
                </a:lnTo>
                <a:lnTo>
                  <a:pt x="35040" y="17689"/>
                </a:lnTo>
                <a:lnTo>
                  <a:pt x="25434" y="23701"/>
                </a:lnTo>
                <a:lnTo>
                  <a:pt x="5027" y="42635"/>
                </a:lnTo>
                <a:lnTo>
                  <a:pt x="2235" y="48228"/>
                </a:lnTo>
                <a:lnTo>
                  <a:pt x="196" y="66725"/>
                </a:lnTo>
                <a:lnTo>
                  <a:pt x="3" y="112612"/>
                </a:lnTo>
                <a:lnTo>
                  <a:pt x="0" y="158838"/>
                </a:lnTo>
                <a:lnTo>
                  <a:pt x="0" y="206261"/>
                </a:lnTo>
                <a:lnTo>
                  <a:pt x="0" y="250726"/>
                </a:lnTo>
                <a:lnTo>
                  <a:pt x="0" y="295255"/>
                </a:lnTo>
                <a:lnTo>
                  <a:pt x="0" y="304632"/>
                </a:lnTo>
                <a:lnTo>
                  <a:pt x="14191" y="304793"/>
                </a:lnTo>
                <a:lnTo>
                  <a:pt x="19711" y="301973"/>
                </a:lnTo>
                <a:lnTo>
                  <a:pt x="22666" y="299739"/>
                </a:lnTo>
                <a:lnTo>
                  <a:pt x="31593" y="297257"/>
                </a:lnTo>
                <a:lnTo>
                  <a:pt x="41558" y="295096"/>
                </a:lnTo>
                <a:lnTo>
                  <a:pt x="56579" y="287907"/>
                </a:lnTo>
                <a:lnTo>
                  <a:pt x="91170" y="276131"/>
                </a:lnTo>
                <a:lnTo>
                  <a:pt x="104775" y="26669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4" name="SMARTInkShape-Group280"/>
          <p:cNvGrpSpPr/>
          <p:nvPr/>
        </p:nvGrpSpPr>
        <p:grpSpPr>
          <a:xfrm>
            <a:off x="9182100" y="2533650"/>
            <a:ext cx="714124" cy="348302"/>
            <a:chOff x="9182100" y="2533650"/>
            <a:chExt cx="714124" cy="348302"/>
          </a:xfrm>
        </p:grpSpPr>
        <p:sp>
          <p:nvSpPr>
            <p:cNvPr id="231" name="SMARTInkShape-1318"/>
            <p:cNvSpPr/>
            <p:nvPr>
              <p:custDataLst>
                <p:tags r:id="rId117"/>
              </p:custDataLst>
            </p:nvPr>
          </p:nvSpPr>
          <p:spPr>
            <a:xfrm>
              <a:off x="9182100" y="2533650"/>
              <a:ext cx="342444" cy="238126"/>
            </a:xfrm>
            <a:custGeom>
              <a:avLst/>
              <a:gdLst/>
              <a:ahLst/>
              <a:cxnLst/>
              <a:rect l="0" t="0" r="0" b="0"/>
              <a:pathLst>
                <a:path w="342444" h="238126">
                  <a:moveTo>
                    <a:pt x="0" y="0"/>
                  </a:moveTo>
                  <a:lnTo>
                    <a:pt x="0" y="0"/>
                  </a:lnTo>
                  <a:lnTo>
                    <a:pt x="0" y="9133"/>
                  </a:lnTo>
                  <a:lnTo>
                    <a:pt x="5057" y="14465"/>
                  </a:lnTo>
                  <a:lnTo>
                    <a:pt x="10361" y="17012"/>
                  </a:lnTo>
                  <a:lnTo>
                    <a:pt x="57420" y="26536"/>
                  </a:lnTo>
                  <a:lnTo>
                    <a:pt x="96540" y="34853"/>
                  </a:lnTo>
                  <a:lnTo>
                    <a:pt x="143046" y="42729"/>
                  </a:lnTo>
                  <a:lnTo>
                    <a:pt x="187700" y="54519"/>
                  </a:lnTo>
                  <a:lnTo>
                    <a:pt x="229486" y="63349"/>
                  </a:lnTo>
                  <a:lnTo>
                    <a:pt x="271285" y="71294"/>
                  </a:lnTo>
                  <a:lnTo>
                    <a:pt x="316338" y="91101"/>
                  </a:lnTo>
                  <a:lnTo>
                    <a:pt x="325097" y="93406"/>
                  </a:lnTo>
                  <a:lnTo>
                    <a:pt x="327857" y="95079"/>
                  </a:lnTo>
                  <a:lnTo>
                    <a:pt x="329697" y="97253"/>
                  </a:lnTo>
                  <a:lnTo>
                    <a:pt x="330922" y="99760"/>
                  </a:lnTo>
                  <a:lnTo>
                    <a:pt x="332798" y="101432"/>
                  </a:lnTo>
                  <a:lnTo>
                    <a:pt x="337706" y="103289"/>
                  </a:lnTo>
                  <a:lnTo>
                    <a:pt x="339437" y="104843"/>
                  </a:lnTo>
                  <a:lnTo>
                    <a:pt x="342443" y="112845"/>
                  </a:lnTo>
                  <a:lnTo>
                    <a:pt x="335300" y="124470"/>
                  </a:lnTo>
                  <a:lnTo>
                    <a:pt x="334659" y="127430"/>
                  </a:lnTo>
                  <a:lnTo>
                    <a:pt x="332114" y="129404"/>
                  </a:lnTo>
                  <a:lnTo>
                    <a:pt x="315644" y="135393"/>
                  </a:lnTo>
                  <a:lnTo>
                    <a:pt x="296829" y="146454"/>
                  </a:lnTo>
                  <a:lnTo>
                    <a:pt x="253905" y="159656"/>
                  </a:lnTo>
                  <a:lnTo>
                    <a:pt x="208288" y="176821"/>
                  </a:lnTo>
                  <a:lnTo>
                    <a:pt x="166815" y="185484"/>
                  </a:lnTo>
                  <a:lnTo>
                    <a:pt x="120750" y="197811"/>
                  </a:lnTo>
                  <a:lnTo>
                    <a:pt x="73192" y="217597"/>
                  </a:lnTo>
                  <a:lnTo>
                    <a:pt x="63550" y="218637"/>
                  </a:lnTo>
                  <a:lnTo>
                    <a:pt x="61416" y="219842"/>
                  </a:lnTo>
                  <a:lnTo>
                    <a:pt x="59994" y="221703"/>
                  </a:lnTo>
                  <a:lnTo>
                    <a:pt x="59047" y="224001"/>
                  </a:lnTo>
                  <a:lnTo>
                    <a:pt x="59472" y="225534"/>
                  </a:lnTo>
                  <a:lnTo>
                    <a:pt x="60815" y="226556"/>
                  </a:lnTo>
                  <a:lnTo>
                    <a:pt x="62768" y="227237"/>
                  </a:lnTo>
                  <a:lnTo>
                    <a:pt x="73509" y="234877"/>
                  </a:lnTo>
                  <a:lnTo>
                    <a:pt x="79590" y="236681"/>
                  </a:lnTo>
                  <a:lnTo>
                    <a:pt x="104775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1319"/>
            <p:cNvSpPr/>
            <p:nvPr>
              <p:custDataLst>
                <p:tags r:id="rId118"/>
              </p:custDataLst>
            </p:nvPr>
          </p:nvSpPr>
          <p:spPr>
            <a:xfrm>
              <a:off x="9191843" y="2771775"/>
              <a:ext cx="352093" cy="110177"/>
            </a:xfrm>
            <a:custGeom>
              <a:avLst/>
              <a:gdLst/>
              <a:ahLst/>
              <a:cxnLst/>
              <a:rect l="0" t="0" r="0" b="0"/>
              <a:pathLst>
                <a:path w="352093" h="110177">
                  <a:moveTo>
                    <a:pt x="342682" y="0"/>
                  </a:moveTo>
                  <a:lnTo>
                    <a:pt x="342682" y="0"/>
                  </a:lnTo>
                  <a:lnTo>
                    <a:pt x="351816" y="0"/>
                  </a:lnTo>
                  <a:lnTo>
                    <a:pt x="352092" y="5056"/>
                  </a:lnTo>
                  <a:lnTo>
                    <a:pt x="351071" y="6546"/>
                  </a:lnTo>
                  <a:lnTo>
                    <a:pt x="349334" y="7539"/>
                  </a:lnTo>
                  <a:lnTo>
                    <a:pt x="338940" y="9133"/>
                  </a:lnTo>
                  <a:lnTo>
                    <a:pt x="325637" y="10506"/>
                  </a:lnTo>
                  <a:lnTo>
                    <a:pt x="303723" y="17049"/>
                  </a:lnTo>
                  <a:lnTo>
                    <a:pt x="285277" y="21279"/>
                  </a:lnTo>
                  <a:lnTo>
                    <a:pt x="266407" y="26413"/>
                  </a:lnTo>
                  <a:lnTo>
                    <a:pt x="227118" y="35895"/>
                  </a:lnTo>
                  <a:lnTo>
                    <a:pt x="180590" y="50928"/>
                  </a:lnTo>
                  <a:lnTo>
                    <a:pt x="141566" y="63525"/>
                  </a:lnTo>
                  <a:lnTo>
                    <a:pt x="99834" y="73383"/>
                  </a:lnTo>
                  <a:lnTo>
                    <a:pt x="57368" y="83433"/>
                  </a:lnTo>
                  <a:lnTo>
                    <a:pt x="29070" y="92603"/>
                  </a:lnTo>
                  <a:lnTo>
                    <a:pt x="17031" y="95131"/>
                  </a:lnTo>
                  <a:lnTo>
                    <a:pt x="518" y="104337"/>
                  </a:lnTo>
                  <a:lnTo>
                    <a:pt x="0" y="109701"/>
                  </a:lnTo>
                  <a:lnTo>
                    <a:pt x="985" y="110176"/>
                  </a:lnTo>
                  <a:lnTo>
                    <a:pt x="9307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1320"/>
            <p:cNvSpPr/>
            <p:nvPr>
              <p:custDataLst>
                <p:tags r:id="rId119"/>
              </p:custDataLst>
            </p:nvPr>
          </p:nvSpPr>
          <p:spPr>
            <a:xfrm>
              <a:off x="9715515" y="2547315"/>
              <a:ext cx="180709" cy="233424"/>
            </a:xfrm>
            <a:custGeom>
              <a:avLst/>
              <a:gdLst/>
              <a:ahLst/>
              <a:cxnLst/>
              <a:rect l="0" t="0" r="0" b="0"/>
              <a:pathLst>
                <a:path w="180709" h="233424">
                  <a:moveTo>
                    <a:pt x="152385" y="33960"/>
                  </a:moveTo>
                  <a:lnTo>
                    <a:pt x="152385" y="33960"/>
                  </a:lnTo>
                  <a:lnTo>
                    <a:pt x="152385" y="28904"/>
                  </a:lnTo>
                  <a:lnTo>
                    <a:pt x="151327" y="27414"/>
                  </a:lnTo>
                  <a:lnTo>
                    <a:pt x="149561" y="26421"/>
                  </a:lnTo>
                  <a:lnTo>
                    <a:pt x="147328" y="25759"/>
                  </a:lnTo>
                  <a:lnTo>
                    <a:pt x="145839" y="24259"/>
                  </a:lnTo>
                  <a:lnTo>
                    <a:pt x="140625" y="14249"/>
                  </a:lnTo>
                  <a:lnTo>
                    <a:pt x="138194" y="11294"/>
                  </a:lnTo>
                  <a:lnTo>
                    <a:pt x="132672" y="8011"/>
                  </a:lnTo>
                  <a:lnTo>
                    <a:pt x="120505" y="5904"/>
                  </a:lnTo>
                  <a:lnTo>
                    <a:pt x="118431" y="4673"/>
                  </a:lnTo>
                  <a:lnTo>
                    <a:pt x="117048" y="2793"/>
                  </a:lnTo>
                  <a:lnTo>
                    <a:pt x="116128" y="482"/>
                  </a:lnTo>
                  <a:lnTo>
                    <a:pt x="113396" y="0"/>
                  </a:lnTo>
                  <a:lnTo>
                    <a:pt x="81640" y="6262"/>
                  </a:lnTo>
                  <a:lnTo>
                    <a:pt x="49728" y="24672"/>
                  </a:lnTo>
                  <a:lnTo>
                    <a:pt x="35329" y="37182"/>
                  </a:lnTo>
                  <a:lnTo>
                    <a:pt x="9526" y="81835"/>
                  </a:lnTo>
                  <a:lnTo>
                    <a:pt x="4226" y="94396"/>
                  </a:lnTo>
                  <a:lnTo>
                    <a:pt x="234" y="138741"/>
                  </a:lnTo>
                  <a:lnTo>
                    <a:pt x="0" y="183186"/>
                  </a:lnTo>
                  <a:lnTo>
                    <a:pt x="2814" y="193063"/>
                  </a:lnTo>
                  <a:lnTo>
                    <a:pt x="13244" y="208028"/>
                  </a:lnTo>
                  <a:lnTo>
                    <a:pt x="26554" y="221175"/>
                  </a:lnTo>
                  <a:lnTo>
                    <a:pt x="41489" y="229719"/>
                  </a:lnTo>
                  <a:lnTo>
                    <a:pt x="54146" y="232721"/>
                  </a:lnTo>
                  <a:lnTo>
                    <a:pt x="64979" y="233423"/>
                  </a:lnTo>
                  <a:lnTo>
                    <a:pt x="96659" y="225735"/>
                  </a:lnTo>
                  <a:lnTo>
                    <a:pt x="112472" y="214725"/>
                  </a:lnTo>
                  <a:lnTo>
                    <a:pt x="145939" y="182104"/>
                  </a:lnTo>
                  <a:lnTo>
                    <a:pt x="171245" y="138672"/>
                  </a:lnTo>
                  <a:lnTo>
                    <a:pt x="176642" y="126007"/>
                  </a:lnTo>
                  <a:lnTo>
                    <a:pt x="180708" y="81583"/>
                  </a:lnTo>
                  <a:lnTo>
                    <a:pt x="179789" y="69943"/>
                  </a:lnTo>
                  <a:lnTo>
                    <a:pt x="175853" y="61241"/>
                  </a:lnTo>
                  <a:lnTo>
                    <a:pt x="149160" y="30834"/>
                  </a:lnTo>
                  <a:lnTo>
                    <a:pt x="140016" y="27279"/>
                  </a:lnTo>
                  <a:lnTo>
                    <a:pt x="129953" y="24641"/>
                  </a:lnTo>
                  <a:lnTo>
                    <a:pt x="114872" y="17146"/>
                  </a:lnTo>
                  <a:lnTo>
                    <a:pt x="104760" y="149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5" name="SMARTInkShape-1321"/>
          <p:cNvSpPr/>
          <p:nvPr>
            <p:custDataLst>
              <p:tags r:id="rId11"/>
            </p:custDataLst>
          </p:nvPr>
        </p:nvSpPr>
        <p:spPr>
          <a:xfrm>
            <a:off x="9886962" y="1295400"/>
            <a:ext cx="1009639" cy="76201"/>
          </a:xfrm>
          <a:custGeom>
            <a:avLst/>
            <a:gdLst/>
            <a:ahLst/>
            <a:cxnLst/>
            <a:rect l="0" t="0" r="0" b="0"/>
            <a:pathLst>
              <a:path w="1009639" h="76201">
                <a:moveTo>
                  <a:pt x="38088" y="76200"/>
                </a:moveTo>
                <a:lnTo>
                  <a:pt x="38088" y="76200"/>
                </a:lnTo>
                <a:lnTo>
                  <a:pt x="0" y="76200"/>
                </a:lnTo>
                <a:lnTo>
                  <a:pt x="41820" y="76200"/>
                </a:lnTo>
                <a:lnTo>
                  <a:pt x="87263" y="76200"/>
                </a:lnTo>
                <a:lnTo>
                  <a:pt x="134271" y="76200"/>
                </a:lnTo>
                <a:lnTo>
                  <a:pt x="174538" y="73378"/>
                </a:lnTo>
                <a:lnTo>
                  <a:pt x="219982" y="68661"/>
                </a:lnTo>
                <a:lnTo>
                  <a:pt x="252280" y="67558"/>
                </a:lnTo>
                <a:lnTo>
                  <a:pt x="287801" y="67068"/>
                </a:lnTo>
                <a:lnTo>
                  <a:pt x="327577" y="66849"/>
                </a:lnTo>
                <a:lnTo>
                  <a:pt x="369950" y="65694"/>
                </a:lnTo>
                <a:lnTo>
                  <a:pt x="413476" y="61653"/>
                </a:lnTo>
                <a:lnTo>
                  <a:pt x="457517" y="59151"/>
                </a:lnTo>
                <a:lnTo>
                  <a:pt x="501784" y="58039"/>
                </a:lnTo>
                <a:lnTo>
                  <a:pt x="546153" y="57545"/>
                </a:lnTo>
                <a:lnTo>
                  <a:pt x="587745" y="54504"/>
                </a:lnTo>
                <a:lnTo>
                  <a:pt x="627398" y="50682"/>
                </a:lnTo>
                <a:lnTo>
                  <a:pt x="666186" y="48984"/>
                </a:lnTo>
                <a:lnTo>
                  <a:pt x="704593" y="45407"/>
                </a:lnTo>
                <a:lnTo>
                  <a:pt x="742829" y="41347"/>
                </a:lnTo>
                <a:lnTo>
                  <a:pt x="780991" y="39543"/>
                </a:lnTo>
                <a:lnTo>
                  <a:pt x="828059" y="38528"/>
                </a:lnTo>
                <a:lnTo>
                  <a:pt x="874287" y="37126"/>
                </a:lnTo>
                <a:lnTo>
                  <a:pt x="918593" y="29910"/>
                </a:lnTo>
                <a:lnTo>
                  <a:pt x="961436" y="28578"/>
                </a:lnTo>
                <a:lnTo>
                  <a:pt x="948705" y="28575"/>
                </a:lnTo>
                <a:lnTo>
                  <a:pt x="928889" y="23087"/>
                </a:lnTo>
                <a:lnTo>
                  <a:pt x="888219" y="27643"/>
                </a:lnTo>
                <a:lnTo>
                  <a:pt x="852894" y="28299"/>
                </a:lnTo>
                <a:lnTo>
                  <a:pt x="810561" y="28493"/>
                </a:lnTo>
                <a:lnTo>
                  <a:pt x="764503" y="28551"/>
                </a:lnTo>
                <a:lnTo>
                  <a:pt x="727475" y="31386"/>
                </a:lnTo>
                <a:lnTo>
                  <a:pt x="687382" y="35116"/>
                </a:lnTo>
                <a:lnTo>
                  <a:pt x="648397" y="36774"/>
                </a:lnTo>
                <a:lnTo>
                  <a:pt x="609903" y="37511"/>
                </a:lnTo>
                <a:lnTo>
                  <a:pt x="571628" y="38896"/>
                </a:lnTo>
                <a:lnTo>
                  <a:pt x="533450" y="43040"/>
                </a:lnTo>
                <a:lnTo>
                  <a:pt x="495315" y="45587"/>
                </a:lnTo>
                <a:lnTo>
                  <a:pt x="457200" y="47778"/>
                </a:lnTo>
                <a:lnTo>
                  <a:pt x="419092" y="52279"/>
                </a:lnTo>
                <a:lnTo>
                  <a:pt x="383813" y="54985"/>
                </a:lnTo>
                <a:lnTo>
                  <a:pt x="337022" y="56509"/>
                </a:lnTo>
                <a:lnTo>
                  <a:pt x="296346" y="59782"/>
                </a:lnTo>
                <a:lnTo>
                  <a:pt x="249733" y="65313"/>
                </a:lnTo>
                <a:lnTo>
                  <a:pt x="207827" y="66496"/>
                </a:lnTo>
                <a:lnTo>
                  <a:pt x="181213" y="66640"/>
                </a:lnTo>
                <a:lnTo>
                  <a:pt x="177955" y="67710"/>
                </a:lnTo>
                <a:lnTo>
                  <a:pt x="175783" y="69481"/>
                </a:lnTo>
                <a:lnTo>
                  <a:pt x="172296" y="74873"/>
                </a:lnTo>
                <a:lnTo>
                  <a:pt x="173068" y="75315"/>
                </a:lnTo>
                <a:lnTo>
                  <a:pt x="176749" y="75807"/>
                </a:lnTo>
                <a:lnTo>
                  <a:pt x="220365" y="67964"/>
                </a:lnTo>
                <a:lnTo>
                  <a:pt x="266083" y="65871"/>
                </a:lnTo>
                <a:lnTo>
                  <a:pt x="311782" y="60204"/>
                </a:lnTo>
                <a:lnTo>
                  <a:pt x="350581" y="58508"/>
                </a:lnTo>
                <a:lnTo>
                  <a:pt x="392522" y="54931"/>
                </a:lnTo>
                <a:lnTo>
                  <a:pt x="436914" y="49814"/>
                </a:lnTo>
                <a:lnTo>
                  <a:pt x="460607" y="46967"/>
                </a:lnTo>
                <a:lnTo>
                  <a:pt x="484867" y="44012"/>
                </a:lnTo>
                <a:lnTo>
                  <a:pt x="511624" y="40983"/>
                </a:lnTo>
                <a:lnTo>
                  <a:pt x="540045" y="37905"/>
                </a:lnTo>
                <a:lnTo>
                  <a:pt x="569576" y="34795"/>
                </a:lnTo>
                <a:lnTo>
                  <a:pt x="598788" y="32722"/>
                </a:lnTo>
                <a:lnTo>
                  <a:pt x="627786" y="31340"/>
                </a:lnTo>
                <a:lnTo>
                  <a:pt x="656646" y="30418"/>
                </a:lnTo>
                <a:lnTo>
                  <a:pt x="684352" y="28746"/>
                </a:lnTo>
                <a:lnTo>
                  <a:pt x="711290" y="26572"/>
                </a:lnTo>
                <a:lnTo>
                  <a:pt x="737713" y="24065"/>
                </a:lnTo>
                <a:lnTo>
                  <a:pt x="764854" y="22393"/>
                </a:lnTo>
                <a:lnTo>
                  <a:pt x="792475" y="21279"/>
                </a:lnTo>
                <a:lnTo>
                  <a:pt x="820412" y="20536"/>
                </a:lnTo>
                <a:lnTo>
                  <a:pt x="846446" y="18982"/>
                </a:lnTo>
                <a:lnTo>
                  <a:pt x="871209" y="16888"/>
                </a:lnTo>
                <a:lnTo>
                  <a:pt x="918481" y="11739"/>
                </a:lnTo>
                <a:lnTo>
                  <a:pt x="964186" y="5923"/>
                </a:lnTo>
                <a:lnTo>
                  <a:pt x="1009638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SMARTInkShape-1322"/>
          <p:cNvSpPr/>
          <p:nvPr>
            <p:custDataLst>
              <p:tags r:id="rId12"/>
            </p:custDataLst>
          </p:nvPr>
        </p:nvSpPr>
        <p:spPr>
          <a:xfrm>
            <a:off x="9458328" y="2162175"/>
            <a:ext cx="1876422" cy="142876"/>
          </a:xfrm>
          <a:custGeom>
            <a:avLst/>
            <a:gdLst/>
            <a:ahLst/>
            <a:cxnLst/>
            <a:rect l="0" t="0" r="0" b="0"/>
            <a:pathLst>
              <a:path w="1876422" h="142876">
                <a:moveTo>
                  <a:pt x="9522" y="133350"/>
                </a:moveTo>
                <a:lnTo>
                  <a:pt x="9522" y="133350"/>
                </a:lnTo>
                <a:lnTo>
                  <a:pt x="1321" y="133350"/>
                </a:lnTo>
                <a:lnTo>
                  <a:pt x="878" y="134408"/>
                </a:lnTo>
                <a:lnTo>
                  <a:pt x="0" y="142840"/>
                </a:lnTo>
                <a:lnTo>
                  <a:pt x="40079" y="142875"/>
                </a:lnTo>
                <a:lnTo>
                  <a:pt x="80732" y="134233"/>
                </a:lnTo>
                <a:lnTo>
                  <a:pt x="124418" y="128410"/>
                </a:lnTo>
                <a:lnTo>
                  <a:pt x="169645" y="123672"/>
                </a:lnTo>
                <a:lnTo>
                  <a:pt x="206778" y="117547"/>
                </a:lnTo>
                <a:lnTo>
                  <a:pt x="245650" y="114204"/>
                </a:lnTo>
                <a:lnTo>
                  <a:pt x="291270" y="106980"/>
                </a:lnTo>
                <a:lnTo>
                  <a:pt x="326302" y="101169"/>
                </a:lnTo>
                <a:lnTo>
                  <a:pt x="363038" y="97881"/>
                </a:lnTo>
                <a:lnTo>
                  <a:pt x="401590" y="96420"/>
                </a:lnTo>
                <a:lnTo>
                  <a:pt x="443420" y="95770"/>
                </a:lnTo>
                <a:lnTo>
                  <a:pt x="483881" y="92659"/>
                </a:lnTo>
                <a:lnTo>
                  <a:pt x="524091" y="88807"/>
                </a:lnTo>
                <a:lnTo>
                  <a:pt x="566656" y="87095"/>
                </a:lnTo>
                <a:lnTo>
                  <a:pt x="613091" y="83511"/>
                </a:lnTo>
                <a:lnTo>
                  <a:pt x="637326" y="81074"/>
                </a:lnTo>
                <a:lnTo>
                  <a:pt x="684010" y="78366"/>
                </a:lnTo>
                <a:lnTo>
                  <a:pt x="730511" y="76104"/>
                </a:lnTo>
                <a:lnTo>
                  <a:pt x="754764" y="74020"/>
                </a:lnTo>
                <a:lnTo>
                  <a:pt x="779401" y="71571"/>
                </a:lnTo>
                <a:lnTo>
                  <a:pt x="826529" y="68851"/>
                </a:lnTo>
                <a:lnTo>
                  <a:pt x="873228" y="66584"/>
                </a:lnTo>
                <a:lnTo>
                  <a:pt x="897535" y="64498"/>
                </a:lnTo>
                <a:lnTo>
                  <a:pt x="922207" y="62048"/>
                </a:lnTo>
                <a:lnTo>
                  <a:pt x="947120" y="60415"/>
                </a:lnTo>
                <a:lnTo>
                  <a:pt x="972195" y="59327"/>
                </a:lnTo>
                <a:lnTo>
                  <a:pt x="997379" y="58601"/>
                </a:lnTo>
                <a:lnTo>
                  <a:pt x="1022635" y="57059"/>
                </a:lnTo>
                <a:lnTo>
                  <a:pt x="1047939" y="54973"/>
                </a:lnTo>
                <a:lnTo>
                  <a:pt x="1073275" y="52523"/>
                </a:lnTo>
                <a:lnTo>
                  <a:pt x="1098631" y="50890"/>
                </a:lnTo>
                <a:lnTo>
                  <a:pt x="1124004" y="49802"/>
                </a:lnTo>
                <a:lnTo>
                  <a:pt x="1149385" y="49076"/>
                </a:lnTo>
                <a:lnTo>
                  <a:pt x="1174773" y="47534"/>
                </a:lnTo>
                <a:lnTo>
                  <a:pt x="1200165" y="45448"/>
                </a:lnTo>
                <a:lnTo>
                  <a:pt x="1225559" y="42998"/>
                </a:lnTo>
                <a:lnTo>
                  <a:pt x="1250954" y="41365"/>
                </a:lnTo>
                <a:lnTo>
                  <a:pt x="1276351" y="40277"/>
                </a:lnTo>
                <a:lnTo>
                  <a:pt x="1301750" y="39551"/>
                </a:lnTo>
                <a:lnTo>
                  <a:pt x="1326090" y="39067"/>
                </a:lnTo>
                <a:lnTo>
                  <a:pt x="1372891" y="38530"/>
                </a:lnTo>
                <a:lnTo>
                  <a:pt x="1418387" y="38291"/>
                </a:lnTo>
                <a:lnTo>
                  <a:pt x="1462243" y="38185"/>
                </a:lnTo>
                <a:lnTo>
                  <a:pt x="1502901" y="38138"/>
                </a:lnTo>
                <a:lnTo>
                  <a:pt x="1542139" y="38117"/>
                </a:lnTo>
                <a:lnTo>
                  <a:pt x="1579684" y="38107"/>
                </a:lnTo>
                <a:lnTo>
                  <a:pt x="1614011" y="38103"/>
                </a:lnTo>
                <a:lnTo>
                  <a:pt x="1646907" y="38102"/>
                </a:lnTo>
                <a:lnTo>
                  <a:pt x="1692353" y="35278"/>
                </a:lnTo>
                <a:lnTo>
                  <a:pt x="1732632" y="30561"/>
                </a:lnTo>
                <a:lnTo>
                  <a:pt x="1779109" y="28967"/>
                </a:lnTo>
                <a:lnTo>
                  <a:pt x="1825703" y="28627"/>
                </a:lnTo>
                <a:lnTo>
                  <a:pt x="1872042" y="28576"/>
                </a:lnTo>
                <a:lnTo>
                  <a:pt x="1876421" y="28575"/>
                </a:lnTo>
                <a:lnTo>
                  <a:pt x="1868220" y="28575"/>
                </a:lnTo>
                <a:lnTo>
                  <a:pt x="1867780" y="27517"/>
                </a:lnTo>
                <a:lnTo>
                  <a:pt x="1867012" y="20374"/>
                </a:lnTo>
                <a:lnTo>
                  <a:pt x="1864126" y="19638"/>
                </a:lnTo>
                <a:lnTo>
                  <a:pt x="1849170" y="19050"/>
                </a:lnTo>
                <a:lnTo>
                  <a:pt x="1848730" y="17992"/>
                </a:lnTo>
                <a:lnTo>
                  <a:pt x="1847962" y="10849"/>
                </a:lnTo>
                <a:lnTo>
                  <a:pt x="1828797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SMARTInkShape-1323"/>
          <p:cNvSpPr/>
          <p:nvPr>
            <p:custDataLst>
              <p:tags r:id="rId13"/>
            </p:custDataLst>
          </p:nvPr>
        </p:nvSpPr>
        <p:spPr>
          <a:xfrm>
            <a:off x="9249166" y="3028950"/>
            <a:ext cx="646733" cy="76201"/>
          </a:xfrm>
          <a:custGeom>
            <a:avLst/>
            <a:gdLst/>
            <a:ahLst/>
            <a:cxnLst/>
            <a:rect l="0" t="0" r="0" b="0"/>
            <a:pathLst>
              <a:path w="646733" h="76201">
                <a:moveTo>
                  <a:pt x="9134" y="9525"/>
                </a:moveTo>
                <a:lnTo>
                  <a:pt x="9134" y="9525"/>
                </a:lnTo>
                <a:lnTo>
                  <a:pt x="9134" y="14581"/>
                </a:lnTo>
                <a:lnTo>
                  <a:pt x="8076" y="16071"/>
                </a:lnTo>
                <a:lnTo>
                  <a:pt x="6312" y="17064"/>
                </a:lnTo>
                <a:lnTo>
                  <a:pt x="0" y="18934"/>
                </a:lnTo>
                <a:lnTo>
                  <a:pt x="7845" y="27241"/>
                </a:lnTo>
                <a:lnTo>
                  <a:pt x="13807" y="28179"/>
                </a:lnTo>
                <a:lnTo>
                  <a:pt x="19326" y="25577"/>
                </a:lnTo>
                <a:lnTo>
                  <a:pt x="25304" y="21951"/>
                </a:lnTo>
                <a:lnTo>
                  <a:pt x="35680" y="19910"/>
                </a:lnTo>
                <a:lnTo>
                  <a:pt x="76383" y="18067"/>
                </a:lnTo>
                <a:lnTo>
                  <a:pt x="115449" y="10859"/>
                </a:lnTo>
                <a:lnTo>
                  <a:pt x="159918" y="3242"/>
                </a:lnTo>
                <a:lnTo>
                  <a:pt x="197978" y="961"/>
                </a:lnTo>
                <a:lnTo>
                  <a:pt x="241242" y="285"/>
                </a:lnTo>
                <a:lnTo>
                  <a:pt x="282401" y="84"/>
                </a:lnTo>
                <a:lnTo>
                  <a:pt x="327639" y="25"/>
                </a:lnTo>
                <a:lnTo>
                  <a:pt x="374557" y="7"/>
                </a:lnTo>
                <a:lnTo>
                  <a:pt x="420914" y="2"/>
                </a:lnTo>
                <a:lnTo>
                  <a:pt x="461931" y="1"/>
                </a:lnTo>
                <a:lnTo>
                  <a:pt x="499837" y="0"/>
                </a:lnTo>
                <a:lnTo>
                  <a:pt x="541626" y="2822"/>
                </a:lnTo>
                <a:lnTo>
                  <a:pt x="588981" y="8642"/>
                </a:lnTo>
                <a:lnTo>
                  <a:pt x="630706" y="9490"/>
                </a:lnTo>
                <a:lnTo>
                  <a:pt x="637461" y="12332"/>
                </a:lnTo>
                <a:lnTo>
                  <a:pt x="646732" y="18657"/>
                </a:lnTo>
                <a:lnTo>
                  <a:pt x="621789" y="20101"/>
                </a:lnTo>
                <a:lnTo>
                  <a:pt x="611290" y="25594"/>
                </a:lnTo>
                <a:lnTo>
                  <a:pt x="569480" y="28313"/>
                </a:lnTo>
                <a:lnTo>
                  <a:pt x="523269" y="28540"/>
                </a:lnTo>
                <a:lnTo>
                  <a:pt x="476678" y="35114"/>
                </a:lnTo>
                <a:lnTo>
                  <a:pt x="434003" y="37215"/>
                </a:lnTo>
                <a:lnTo>
                  <a:pt x="394077" y="38896"/>
                </a:lnTo>
                <a:lnTo>
                  <a:pt x="355436" y="44568"/>
                </a:lnTo>
                <a:lnTo>
                  <a:pt x="317177" y="46720"/>
                </a:lnTo>
                <a:lnTo>
                  <a:pt x="279030" y="47357"/>
                </a:lnTo>
                <a:lnTo>
                  <a:pt x="241973" y="48604"/>
                </a:lnTo>
                <a:lnTo>
                  <a:pt x="200471" y="55149"/>
                </a:lnTo>
                <a:lnTo>
                  <a:pt x="152920" y="59796"/>
                </a:lnTo>
                <a:lnTo>
                  <a:pt x="127983" y="65769"/>
                </a:lnTo>
                <a:lnTo>
                  <a:pt x="115972" y="66556"/>
                </a:lnTo>
                <a:lnTo>
                  <a:pt x="154667" y="66672"/>
                </a:lnTo>
                <a:lnTo>
                  <a:pt x="195268" y="59136"/>
                </a:lnTo>
                <a:lnTo>
                  <a:pt x="229738" y="60560"/>
                </a:lnTo>
                <a:lnTo>
                  <a:pt x="269584" y="64863"/>
                </a:lnTo>
                <a:lnTo>
                  <a:pt x="312082" y="68960"/>
                </a:lnTo>
                <a:lnTo>
                  <a:pt x="354308" y="74055"/>
                </a:lnTo>
                <a:lnTo>
                  <a:pt x="400333" y="75564"/>
                </a:lnTo>
                <a:lnTo>
                  <a:pt x="444662" y="76012"/>
                </a:lnTo>
                <a:lnTo>
                  <a:pt x="484608" y="76144"/>
                </a:lnTo>
                <a:lnTo>
                  <a:pt x="523484" y="7620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SMARTInkShape-1324"/>
          <p:cNvSpPr/>
          <p:nvPr>
            <p:custDataLst>
              <p:tags r:id="rId14"/>
            </p:custDataLst>
          </p:nvPr>
        </p:nvSpPr>
        <p:spPr>
          <a:xfrm>
            <a:off x="10201275" y="438150"/>
            <a:ext cx="1628657" cy="866773"/>
          </a:xfrm>
          <a:custGeom>
            <a:avLst/>
            <a:gdLst/>
            <a:ahLst/>
            <a:cxnLst/>
            <a:rect l="0" t="0" r="0" b="0"/>
            <a:pathLst>
              <a:path w="1628657" h="866773">
                <a:moveTo>
                  <a:pt x="1047750" y="9525"/>
                </a:moveTo>
                <a:lnTo>
                  <a:pt x="1047750" y="9525"/>
                </a:lnTo>
                <a:lnTo>
                  <a:pt x="1038225" y="9525"/>
                </a:lnTo>
                <a:lnTo>
                  <a:pt x="1038225" y="1324"/>
                </a:lnTo>
                <a:lnTo>
                  <a:pt x="1037167" y="883"/>
                </a:lnTo>
                <a:lnTo>
                  <a:pt x="1033168" y="392"/>
                </a:lnTo>
                <a:lnTo>
                  <a:pt x="1031679" y="1320"/>
                </a:lnTo>
                <a:lnTo>
                  <a:pt x="1030687" y="2997"/>
                </a:lnTo>
                <a:lnTo>
                  <a:pt x="1030023" y="5173"/>
                </a:lnTo>
                <a:lnTo>
                  <a:pt x="1028523" y="6623"/>
                </a:lnTo>
                <a:lnTo>
                  <a:pt x="1020616" y="9143"/>
                </a:lnTo>
                <a:lnTo>
                  <a:pt x="1006043" y="9491"/>
                </a:lnTo>
                <a:lnTo>
                  <a:pt x="999935" y="6688"/>
                </a:lnTo>
                <a:lnTo>
                  <a:pt x="992444" y="1321"/>
                </a:lnTo>
                <a:lnTo>
                  <a:pt x="946205" y="7"/>
                </a:lnTo>
                <a:lnTo>
                  <a:pt x="899408" y="0"/>
                </a:lnTo>
                <a:lnTo>
                  <a:pt x="855409" y="0"/>
                </a:lnTo>
                <a:lnTo>
                  <a:pt x="808201" y="0"/>
                </a:lnTo>
                <a:lnTo>
                  <a:pt x="786492" y="1058"/>
                </a:lnTo>
                <a:lnTo>
                  <a:pt x="749220" y="8642"/>
                </a:lnTo>
                <a:lnTo>
                  <a:pt x="717739" y="10506"/>
                </a:lnTo>
                <a:lnTo>
                  <a:pt x="688581" y="17716"/>
                </a:lnTo>
                <a:lnTo>
                  <a:pt x="645698" y="18998"/>
                </a:lnTo>
                <a:lnTo>
                  <a:pt x="635170" y="20085"/>
                </a:lnTo>
                <a:lnTo>
                  <a:pt x="616963" y="26584"/>
                </a:lnTo>
                <a:lnTo>
                  <a:pt x="588374" y="31222"/>
                </a:lnTo>
                <a:lnTo>
                  <a:pt x="562622" y="40318"/>
                </a:lnTo>
                <a:lnTo>
                  <a:pt x="559231" y="42754"/>
                </a:lnTo>
                <a:lnTo>
                  <a:pt x="531587" y="52254"/>
                </a:lnTo>
                <a:lnTo>
                  <a:pt x="517792" y="62729"/>
                </a:lnTo>
                <a:lnTo>
                  <a:pt x="504878" y="68718"/>
                </a:lnTo>
                <a:lnTo>
                  <a:pt x="487080" y="79779"/>
                </a:lnTo>
                <a:lnTo>
                  <a:pt x="467316" y="87764"/>
                </a:lnTo>
                <a:lnTo>
                  <a:pt x="460639" y="91923"/>
                </a:lnTo>
                <a:lnTo>
                  <a:pt x="450928" y="95323"/>
                </a:lnTo>
                <a:lnTo>
                  <a:pt x="441347" y="101504"/>
                </a:lnTo>
                <a:lnTo>
                  <a:pt x="431806" y="104864"/>
                </a:lnTo>
                <a:lnTo>
                  <a:pt x="422277" y="111034"/>
                </a:lnTo>
                <a:lnTo>
                  <a:pt x="412750" y="114391"/>
                </a:lnTo>
                <a:lnTo>
                  <a:pt x="403225" y="120559"/>
                </a:lnTo>
                <a:lnTo>
                  <a:pt x="393700" y="122857"/>
                </a:lnTo>
                <a:lnTo>
                  <a:pt x="387350" y="123395"/>
                </a:lnTo>
                <a:lnTo>
                  <a:pt x="381000" y="126456"/>
                </a:lnTo>
                <a:lnTo>
                  <a:pt x="374650" y="130286"/>
                </a:lnTo>
                <a:lnTo>
                  <a:pt x="365125" y="133501"/>
                </a:lnTo>
                <a:lnTo>
                  <a:pt x="355600" y="139627"/>
                </a:lnTo>
                <a:lnTo>
                  <a:pt x="346075" y="142971"/>
                </a:lnTo>
                <a:lnTo>
                  <a:pt x="336550" y="149136"/>
                </a:lnTo>
                <a:lnTo>
                  <a:pt x="327025" y="152491"/>
                </a:lnTo>
                <a:lnTo>
                  <a:pt x="317500" y="158659"/>
                </a:lnTo>
                <a:lnTo>
                  <a:pt x="307975" y="162016"/>
                </a:lnTo>
                <a:lnTo>
                  <a:pt x="285750" y="178344"/>
                </a:lnTo>
                <a:lnTo>
                  <a:pt x="267993" y="185512"/>
                </a:lnTo>
                <a:lnTo>
                  <a:pt x="248238" y="197382"/>
                </a:lnTo>
                <a:lnTo>
                  <a:pt x="241560" y="199909"/>
                </a:lnTo>
                <a:lnTo>
                  <a:pt x="219090" y="216432"/>
                </a:lnTo>
                <a:lnTo>
                  <a:pt x="203202" y="219785"/>
                </a:lnTo>
                <a:lnTo>
                  <a:pt x="180975" y="235530"/>
                </a:lnTo>
                <a:lnTo>
                  <a:pt x="174625" y="238030"/>
                </a:lnTo>
                <a:lnTo>
                  <a:pt x="139679" y="264431"/>
                </a:lnTo>
                <a:lnTo>
                  <a:pt x="129127" y="279519"/>
                </a:lnTo>
                <a:lnTo>
                  <a:pt x="123360" y="282981"/>
                </a:lnTo>
                <a:lnTo>
                  <a:pt x="117268" y="285577"/>
                </a:lnTo>
                <a:lnTo>
                  <a:pt x="92066" y="308092"/>
                </a:lnTo>
                <a:lnTo>
                  <a:pt x="88543" y="314377"/>
                </a:lnTo>
                <a:lnTo>
                  <a:pt x="85920" y="320698"/>
                </a:lnTo>
                <a:lnTo>
                  <a:pt x="69323" y="342901"/>
                </a:lnTo>
                <a:lnTo>
                  <a:pt x="68440" y="346076"/>
                </a:lnTo>
                <a:lnTo>
                  <a:pt x="66794" y="348192"/>
                </a:lnTo>
                <a:lnTo>
                  <a:pt x="44331" y="365517"/>
                </a:lnTo>
                <a:lnTo>
                  <a:pt x="40870" y="371649"/>
                </a:lnTo>
                <a:lnTo>
                  <a:pt x="28508" y="405524"/>
                </a:lnTo>
                <a:lnTo>
                  <a:pt x="12157" y="428574"/>
                </a:lnTo>
                <a:lnTo>
                  <a:pt x="9637" y="434952"/>
                </a:lnTo>
                <a:lnTo>
                  <a:pt x="3326" y="444493"/>
                </a:lnTo>
                <a:lnTo>
                  <a:pt x="985" y="454023"/>
                </a:lnTo>
                <a:lnTo>
                  <a:pt x="4" y="498122"/>
                </a:lnTo>
                <a:lnTo>
                  <a:pt x="0" y="542873"/>
                </a:lnTo>
                <a:lnTo>
                  <a:pt x="0" y="587375"/>
                </a:lnTo>
                <a:lnTo>
                  <a:pt x="1058" y="612971"/>
                </a:lnTo>
                <a:lnTo>
                  <a:pt x="8202" y="631432"/>
                </a:lnTo>
                <a:lnTo>
                  <a:pt x="10507" y="654027"/>
                </a:lnTo>
                <a:lnTo>
                  <a:pt x="17048" y="666745"/>
                </a:lnTo>
                <a:lnTo>
                  <a:pt x="19844" y="682624"/>
                </a:lnTo>
                <a:lnTo>
                  <a:pt x="27216" y="693443"/>
                </a:lnTo>
                <a:lnTo>
                  <a:pt x="29366" y="702558"/>
                </a:lnTo>
                <a:lnTo>
                  <a:pt x="35042" y="711462"/>
                </a:lnTo>
                <a:lnTo>
                  <a:pt x="37698" y="722053"/>
                </a:lnTo>
                <a:lnTo>
                  <a:pt x="37980" y="728409"/>
                </a:lnTo>
                <a:lnTo>
                  <a:pt x="39079" y="730081"/>
                </a:lnTo>
                <a:lnTo>
                  <a:pt x="40870" y="731196"/>
                </a:lnTo>
                <a:lnTo>
                  <a:pt x="43122" y="731939"/>
                </a:lnTo>
                <a:lnTo>
                  <a:pt x="44623" y="733493"/>
                </a:lnTo>
                <a:lnTo>
                  <a:pt x="46289" y="738041"/>
                </a:lnTo>
                <a:lnTo>
                  <a:pt x="47793" y="739677"/>
                </a:lnTo>
                <a:lnTo>
                  <a:pt x="52286" y="741495"/>
                </a:lnTo>
                <a:lnTo>
                  <a:pt x="53907" y="743039"/>
                </a:lnTo>
                <a:lnTo>
                  <a:pt x="61780" y="756080"/>
                </a:lnTo>
                <a:lnTo>
                  <a:pt x="67322" y="759369"/>
                </a:lnTo>
                <a:lnTo>
                  <a:pt x="70282" y="760246"/>
                </a:lnTo>
                <a:lnTo>
                  <a:pt x="72254" y="761889"/>
                </a:lnTo>
                <a:lnTo>
                  <a:pt x="74447" y="766537"/>
                </a:lnTo>
                <a:lnTo>
                  <a:pt x="76089" y="768200"/>
                </a:lnTo>
                <a:lnTo>
                  <a:pt x="80737" y="770047"/>
                </a:lnTo>
                <a:lnTo>
                  <a:pt x="82399" y="771598"/>
                </a:lnTo>
                <a:lnTo>
                  <a:pt x="90343" y="784653"/>
                </a:lnTo>
                <a:lnTo>
                  <a:pt x="95892" y="787943"/>
                </a:lnTo>
                <a:lnTo>
                  <a:pt x="101884" y="790464"/>
                </a:lnTo>
                <a:lnTo>
                  <a:pt x="111209" y="796774"/>
                </a:lnTo>
                <a:lnTo>
                  <a:pt x="120675" y="800173"/>
                </a:lnTo>
                <a:lnTo>
                  <a:pt x="130184" y="806354"/>
                </a:lnTo>
                <a:lnTo>
                  <a:pt x="139702" y="809714"/>
                </a:lnTo>
                <a:lnTo>
                  <a:pt x="149225" y="815884"/>
                </a:lnTo>
                <a:lnTo>
                  <a:pt x="158750" y="819241"/>
                </a:lnTo>
                <a:lnTo>
                  <a:pt x="168275" y="825409"/>
                </a:lnTo>
                <a:lnTo>
                  <a:pt x="177800" y="828766"/>
                </a:lnTo>
                <a:lnTo>
                  <a:pt x="187325" y="834934"/>
                </a:lnTo>
                <a:lnTo>
                  <a:pt x="196850" y="837232"/>
                </a:lnTo>
                <a:lnTo>
                  <a:pt x="207433" y="838972"/>
                </a:lnTo>
                <a:lnTo>
                  <a:pt x="228581" y="846817"/>
                </a:lnTo>
                <a:lnTo>
                  <a:pt x="249777" y="847605"/>
                </a:lnTo>
                <a:lnTo>
                  <a:pt x="256710" y="850494"/>
                </a:lnTo>
                <a:lnTo>
                  <a:pt x="260040" y="852746"/>
                </a:lnTo>
                <a:lnTo>
                  <a:pt x="274840" y="855915"/>
                </a:lnTo>
                <a:lnTo>
                  <a:pt x="321541" y="857240"/>
                </a:lnTo>
                <a:lnTo>
                  <a:pt x="368242" y="857250"/>
                </a:lnTo>
                <a:lnTo>
                  <a:pt x="414291" y="857250"/>
                </a:lnTo>
                <a:lnTo>
                  <a:pt x="460284" y="857250"/>
                </a:lnTo>
                <a:lnTo>
                  <a:pt x="507607" y="857250"/>
                </a:lnTo>
                <a:lnTo>
                  <a:pt x="552449" y="857250"/>
                </a:lnTo>
                <a:lnTo>
                  <a:pt x="598782" y="857250"/>
                </a:lnTo>
                <a:lnTo>
                  <a:pt x="607613" y="860072"/>
                </a:lnTo>
                <a:lnTo>
                  <a:pt x="615069" y="863796"/>
                </a:lnTo>
                <a:lnTo>
                  <a:pt x="631710" y="866382"/>
                </a:lnTo>
                <a:lnTo>
                  <a:pt x="678402" y="866772"/>
                </a:lnTo>
                <a:lnTo>
                  <a:pt x="685335" y="863951"/>
                </a:lnTo>
                <a:lnTo>
                  <a:pt x="691943" y="860229"/>
                </a:lnTo>
                <a:lnTo>
                  <a:pt x="704810" y="857838"/>
                </a:lnTo>
                <a:lnTo>
                  <a:pt x="750096" y="857257"/>
                </a:lnTo>
                <a:lnTo>
                  <a:pt x="793678" y="857250"/>
                </a:lnTo>
                <a:lnTo>
                  <a:pt x="840945" y="857250"/>
                </a:lnTo>
                <a:lnTo>
                  <a:pt x="884128" y="857250"/>
                </a:lnTo>
                <a:lnTo>
                  <a:pt x="926691" y="857250"/>
                </a:lnTo>
                <a:lnTo>
                  <a:pt x="955280" y="857250"/>
                </a:lnTo>
                <a:lnTo>
                  <a:pt x="961848" y="854428"/>
                </a:lnTo>
                <a:lnTo>
                  <a:pt x="965082" y="852194"/>
                </a:lnTo>
                <a:lnTo>
                  <a:pt x="979746" y="849049"/>
                </a:lnTo>
                <a:lnTo>
                  <a:pt x="1026662" y="847740"/>
                </a:lnTo>
                <a:lnTo>
                  <a:pt x="1069606" y="847725"/>
                </a:lnTo>
                <a:lnTo>
                  <a:pt x="1116781" y="847725"/>
                </a:lnTo>
                <a:lnTo>
                  <a:pt x="1163776" y="847725"/>
                </a:lnTo>
                <a:lnTo>
                  <a:pt x="1209070" y="847725"/>
                </a:lnTo>
                <a:lnTo>
                  <a:pt x="1222255" y="847725"/>
                </a:lnTo>
                <a:lnTo>
                  <a:pt x="1266648" y="838374"/>
                </a:lnTo>
                <a:lnTo>
                  <a:pt x="1306773" y="838203"/>
                </a:lnTo>
                <a:lnTo>
                  <a:pt x="1313859" y="835379"/>
                </a:lnTo>
                <a:lnTo>
                  <a:pt x="1320536" y="831655"/>
                </a:lnTo>
                <a:lnTo>
                  <a:pt x="1333448" y="829264"/>
                </a:lnTo>
                <a:lnTo>
                  <a:pt x="1336641" y="829068"/>
                </a:lnTo>
                <a:lnTo>
                  <a:pt x="1343010" y="826027"/>
                </a:lnTo>
                <a:lnTo>
                  <a:pt x="1349369" y="822206"/>
                </a:lnTo>
                <a:lnTo>
                  <a:pt x="1362074" y="819754"/>
                </a:lnTo>
                <a:lnTo>
                  <a:pt x="1384300" y="819185"/>
                </a:lnTo>
                <a:lnTo>
                  <a:pt x="1390650" y="816343"/>
                </a:lnTo>
                <a:lnTo>
                  <a:pt x="1397000" y="812611"/>
                </a:lnTo>
                <a:lnTo>
                  <a:pt x="1409700" y="810215"/>
                </a:lnTo>
                <a:lnTo>
                  <a:pt x="1412875" y="810018"/>
                </a:lnTo>
                <a:lnTo>
                  <a:pt x="1419225" y="806977"/>
                </a:lnTo>
                <a:lnTo>
                  <a:pt x="1425575" y="803157"/>
                </a:lnTo>
                <a:lnTo>
                  <a:pt x="1438275" y="800704"/>
                </a:lnTo>
                <a:lnTo>
                  <a:pt x="1441450" y="800503"/>
                </a:lnTo>
                <a:lnTo>
                  <a:pt x="1447800" y="797456"/>
                </a:lnTo>
                <a:lnTo>
                  <a:pt x="1474083" y="774845"/>
                </a:lnTo>
                <a:lnTo>
                  <a:pt x="1482986" y="771450"/>
                </a:lnTo>
                <a:lnTo>
                  <a:pt x="1504965" y="755107"/>
                </a:lnTo>
                <a:lnTo>
                  <a:pt x="1508134" y="754230"/>
                </a:lnTo>
                <a:lnTo>
                  <a:pt x="1510249" y="752586"/>
                </a:lnTo>
                <a:lnTo>
                  <a:pt x="1548364" y="708018"/>
                </a:lnTo>
                <a:lnTo>
                  <a:pt x="1554566" y="695324"/>
                </a:lnTo>
                <a:lnTo>
                  <a:pt x="1558751" y="688974"/>
                </a:lnTo>
                <a:lnTo>
                  <a:pt x="1562166" y="679450"/>
                </a:lnTo>
                <a:lnTo>
                  <a:pt x="1568353" y="669925"/>
                </a:lnTo>
                <a:lnTo>
                  <a:pt x="1571714" y="660400"/>
                </a:lnTo>
                <a:lnTo>
                  <a:pt x="1577883" y="650875"/>
                </a:lnTo>
                <a:lnTo>
                  <a:pt x="1581240" y="641350"/>
                </a:lnTo>
                <a:lnTo>
                  <a:pt x="1587409" y="630767"/>
                </a:lnTo>
                <a:lnTo>
                  <a:pt x="1599292" y="584899"/>
                </a:lnTo>
                <a:lnTo>
                  <a:pt x="1599798" y="578161"/>
                </a:lnTo>
                <a:lnTo>
                  <a:pt x="1602844" y="571638"/>
                </a:lnTo>
                <a:lnTo>
                  <a:pt x="1606667" y="565211"/>
                </a:lnTo>
                <a:lnTo>
                  <a:pt x="1608820" y="554585"/>
                </a:lnTo>
                <a:lnTo>
                  <a:pt x="1609606" y="531551"/>
                </a:lnTo>
                <a:lnTo>
                  <a:pt x="1612495" y="524464"/>
                </a:lnTo>
                <a:lnTo>
                  <a:pt x="1616248" y="517787"/>
                </a:lnTo>
                <a:lnTo>
                  <a:pt x="1618657" y="504877"/>
                </a:lnTo>
                <a:lnTo>
                  <a:pt x="1619131" y="492135"/>
                </a:lnTo>
                <a:lnTo>
                  <a:pt x="1622020" y="485780"/>
                </a:lnTo>
                <a:lnTo>
                  <a:pt x="1625773" y="479427"/>
                </a:lnTo>
                <a:lnTo>
                  <a:pt x="1628182" y="466726"/>
                </a:lnTo>
                <a:lnTo>
                  <a:pt x="1628656" y="454025"/>
                </a:lnTo>
                <a:lnTo>
                  <a:pt x="1625900" y="447675"/>
                </a:lnTo>
                <a:lnTo>
                  <a:pt x="1623684" y="444500"/>
                </a:lnTo>
                <a:lnTo>
                  <a:pt x="1620562" y="429919"/>
                </a:lnTo>
                <a:lnTo>
                  <a:pt x="1619257" y="384198"/>
                </a:lnTo>
                <a:lnTo>
                  <a:pt x="1619250" y="337433"/>
                </a:lnTo>
                <a:lnTo>
                  <a:pt x="1619250" y="330592"/>
                </a:lnTo>
                <a:lnTo>
                  <a:pt x="1616426" y="324024"/>
                </a:lnTo>
                <a:lnTo>
                  <a:pt x="1612704" y="317578"/>
                </a:lnTo>
                <a:lnTo>
                  <a:pt x="1610313" y="304815"/>
                </a:lnTo>
                <a:lnTo>
                  <a:pt x="1609840" y="292103"/>
                </a:lnTo>
                <a:lnTo>
                  <a:pt x="1606954" y="285751"/>
                </a:lnTo>
                <a:lnTo>
                  <a:pt x="1603202" y="279401"/>
                </a:lnTo>
                <a:lnTo>
                  <a:pt x="1600032" y="269875"/>
                </a:lnTo>
                <a:lnTo>
                  <a:pt x="1593918" y="260350"/>
                </a:lnTo>
                <a:lnTo>
                  <a:pt x="1590578" y="250825"/>
                </a:lnTo>
                <a:lnTo>
                  <a:pt x="1584414" y="241300"/>
                </a:lnTo>
                <a:lnTo>
                  <a:pt x="1581058" y="231775"/>
                </a:lnTo>
                <a:lnTo>
                  <a:pt x="1574890" y="222250"/>
                </a:lnTo>
                <a:lnTo>
                  <a:pt x="1573076" y="215900"/>
                </a:lnTo>
                <a:lnTo>
                  <a:pt x="1571534" y="213783"/>
                </a:lnTo>
                <a:lnTo>
                  <a:pt x="1569448" y="212372"/>
                </a:lnTo>
                <a:lnTo>
                  <a:pt x="1566997" y="211432"/>
                </a:lnTo>
                <a:lnTo>
                  <a:pt x="1565365" y="208688"/>
                </a:lnTo>
                <a:lnTo>
                  <a:pt x="1562009" y="196830"/>
                </a:lnTo>
                <a:lnTo>
                  <a:pt x="1559923" y="194720"/>
                </a:lnTo>
                <a:lnTo>
                  <a:pt x="1524531" y="171312"/>
                </a:lnTo>
                <a:lnTo>
                  <a:pt x="1492259" y="139698"/>
                </a:lnTo>
                <a:lnTo>
                  <a:pt x="1483082" y="136171"/>
                </a:lnTo>
                <a:lnTo>
                  <a:pt x="1473005" y="133545"/>
                </a:lnTo>
                <a:lnTo>
                  <a:pt x="1457913" y="123236"/>
                </a:lnTo>
                <a:lnTo>
                  <a:pt x="1431947" y="99460"/>
                </a:lnTo>
                <a:lnTo>
                  <a:pt x="1402162" y="85135"/>
                </a:lnTo>
                <a:lnTo>
                  <a:pt x="1384560" y="70831"/>
                </a:lnTo>
                <a:lnTo>
                  <a:pt x="1371652" y="64674"/>
                </a:lnTo>
                <a:lnTo>
                  <a:pt x="1365272" y="60494"/>
                </a:lnTo>
                <a:lnTo>
                  <a:pt x="1355731" y="57082"/>
                </a:lnTo>
                <a:lnTo>
                  <a:pt x="1346202" y="50898"/>
                </a:lnTo>
                <a:lnTo>
                  <a:pt x="1305513" y="35923"/>
                </a:lnTo>
                <a:lnTo>
                  <a:pt x="1302143" y="33474"/>
                </a:lnTo>
                <a:lnTo>
                  <a:pt x="1292752" y="30752"/>
                </a:lnTo>
                <a:lnTo>
                  <a:pt x="1264607" y="25944"/>
                </a:lnTo>
                <a:lnTo>
                  <a:pt x="1246044" y="20412"/>
                </a:lnTo>
                <a:lnTo>
                  <a:pt x="1199960" y="19103"/>
                </a:lnTo>
                <a:lnTo>
                  <a:pt x="1188424" y="18015"/>
                </a:lnTo>
                <a:lnTo>
                  <a:pt x="1169572" y="11516"/>
                </a:lnTo>
                <a:lnTo>
                  <a:pt x="1127243" y="9603"/>
                </a:lnTo>
                <a:lnTo>
                  <a:pt x="1110344" y="8490"/>
                </a:lnTo>
                <a:lnTo>
                  <a:pt x="1069570" y="590"/>
                </a:lnTo>
                <a:lnTo>
                  <a:pt x="1024202" y="23"/>
                </a:lnTo>
                <a:lnTo>
                  <a:pt x="980483" y="3"/>
                </a:lnTo>
                <a:lnTo>
                  <a:pt x="940911" y="2823"/>
                </a:lnTo>
                <a:lnTo>
                  <a:pt x="901626" y="9701"/>
                </a:lnTo>
                <a:lnTo>
                  <a:pt x="855045" y="18090"/>
                </a:lnTo>
                <a:lnTo>
                  <a:pt x="835313" y="19824"/>
                </a:lnTo>
                <a:lnTo>
                  <a:pt x="793414" y="30792"/>
                </a:lnTo>
                <a:lnTo>
                  <a:pt x="785487" y="34852"/>
                </a:lnTo>
                <a:lnTo>
                  <a:pt x="774016" y="37138"/>
                </a:lnTo>
                <a:lnTo>
                  <a:pt x="752475" y="3810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9" name="SMARTInkShape-Group285"/>
          <p:cNvGrpSpPr/>
          <p:nvPr/>
        </p:nvGrpSpPr>
        <p:grpSpPr>
          <a:xfrm>
            <a:off x="8696340" y="3562350"/>
            <a:ext cx="1009629" cy="495301"/>
            <a:chOff x="8696340" y="3562350"/>
            <a:chExt cx="1009629" cy="495301"/>
          </a:xfrm>
        </p:grpSpPr>
        <p:sp>
          <p:nvSpPr>
            <p:cNvPr id="239" name="SMARTInkShape-1325"/>
            <p:cNvSpPr/>
            <p:nvPr>
              <p:custDataLst>
                <p:tags r:id="rId107"/>
              </p:custDataLst>
            </p:nvPr>
          </p:nvSpPr>
          <p:spPr>
            <a:xfrm>
              <a:off x="8705888" y="3562350"/>
              <a:ext cx="409538" cy="190370"/>
            </a:xfrm>
            <a:custGeom>
              <a:avLst/>
              <a:gdLst/>
              <a:ahLst/>
              <a:cxnLst/>
              <a:rect l="0" t="0" r="0" b="0"/>
              <a:pathLst>
                <a:path w="409538" h="190370">
                  <a:moveTo>
                    <a:pt x="76162" y="85725"/>
                  </a:moveTo>
                  <a:lnTo>
                    <a:pt x="76162" y="85725"/>
                  </a:lnTo>
                  <a:lnTo>
                    <a:pt x="76162" y="103441"/>
                  </a:lnTo>
                  <a:lnTo>
                    <a:pt x="82708" y="112116"/>
                  </a:lnTo>
                  <a:lnTo>
                    <a:pt x="84806" y="120943"/>
                  </a:lnTo>
                  <a:lnTo>
                    <a:pt x="85572" y="136563"/>
                  </a:lnTo>
                  <a:lnTo>
                    <a:pt x="82814" y="142892"/>
                  </a:lnTo>
                  <a:lnTo>
                    <a:pt x="79118" y="149232"/>
                  </a:lnTo>
                  <a:lnTo>
                    <a:pt x="75980" y="158752"/>
                  </a:lnTo>
                  <a:lnTo>
                    <a:pt x="69876" y="168276"/>
                  </a:lnTo>
                  <a:lnTo>
                    <a:pt x="68076" y="174625"/>
                  </a:lnTo>
                  <a:lnTo>
                    <a:pt x="66538" y="176742"/>
                  </a:lnTo>
                  <a:lnTo>
                    <a:pt x="64454" y="178153"/>
                  </a:lnTo>
                  <a:lnTo>
                    <a:pt x="62007" y="179093"/>
                  </a:lnTo>
                  <a:lnTo>
                    <a:pt x="60375" y="180779"/>
                  </a:lnTo>
                  <a:lnTo>
                    <a:pt x="58562" y="185474"/>
                  </a:lnTo>
                  <a:lnTo>
                    <a:pt x="57020" y="187149"/>
                  </a:lnTo>
                  <a:lnTo>
                    <a:pt x="52485" y="189011"/>
                  </a:lnTo>
                  <a:lnTo>
                    <a:pt x="34759" y="190369"/>
                  </a:lnTo>
                  <a:lnTo>
                    <a:pt x="32686" y="189354"/>
                  </a:lnTo>
                  <a:lnTo>
                    <a:pt x="31303" y="187620"/>
                  </a:lnTo>
                  <a:lnTo>
                    <a:pt x="28708" y="182870"/>
                  </a:lnTo>
                  <a:lnTo>
                    <a:pt x="13457" y="164988"/>
                  </a:lnTo>
                  <a:lnTo>
                    <a:pt x="7449" y="152378"/>
                  </a:lnTo>
                  <a:lnTo>
                    <a:pt x="3290" y="146040"/>
                  </a:lnTo>
                  <a:lnTo>
                    <a:pt x="948" y="135464"/>
                  </a:lnTo>
                  <a:lnTo>
                    <a:pt x="0" y="101992"/>
                  </a:lnTo>
                  <a:lnTo>
                    <a:pt x="2801" y="95424"/>
                  </a:lnTo>
                  <a:lnTo>
                    <a:pt x="6516" y="88977"/>
                  </a:lnTo>
                  <a:lnTo>
                    <a:pt x="8167" y="82584"/>
                  </a:lnTo>
                  <a:lnTo>
                    <a:pt x="9666" y="80456"/>
                  </a:lnTo>
                  <a:lnTo>
                    <a:pt x="11723" y="79037"/>
                  </a:lnTo>
                  <a:lnTo>
                    <a:pt x="16832" y="76403"/>
                  </a:lnTo>
                  <a:lnTo>
                    <a:pt x="36899" y="63109"/>
                  </a:lnTo>
                  <a:lnTo>
                    <a:pt x="80513" y="50952"/>
                  </a:lnTo>
                  <a:lnTo>
                    <a:pt x="124361" y="43006"/>
                  </a:lnTo>
                  <a:lnTo>
                    <a:pt x="168546" y="32523"/>
                  </a:lnTo>
                  <a:lnTo>
                    <a:pt x="211768" y="26533"/>
                  </a:lnTo>
                  <a:lnTo>
                    <a:pt x="255701" y="20528"/>
                  </a:lnTo>
                  <a:lnTo>
                    <a:pt x="301751" y="16423"/>
                  </a:lnTo>
                  <a:lnTo>
                    <a:pt x="329567" y="10887"/>
                  </a:lnTo>
                  <a:lnTo>
                    <a:pt x="373518" y="9605"/>
                  </a:lnTo>
                  <a:lnTo>
                    <a:pt x="403530" y="9526"/>
                  </a:lnTo>
                  <a:lnTo>
                    <a:pt x="405533" y="8467"/>
                  </a:lnTo>
                  <a:lnTo>
                    <a:pt x="406867" y="6703"/>
                  </a:lnTo>
                  <a:lnTo>
                    <a:pt x="40953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1326"/>
            <p:cNvSpPr/>
            <p:nvPr>
              <p:custDataLst>
                <p:tags r:id="rId108"/>
              </p:custDataLst>
            </p:nvPr>
          </p:nvSpPr>
          <p:spPr>
            <a:xfrm>
              <a:off x="8696340" y="3829061"/>
              <a:ext cx="85596" cy="228590"/>
            </a:xfrm>
            <a:custGeom>
              <a:avLst/>
              <a:gdLst/>
              <a:ahLst/>
              <a:cxnLst/>
              <a:rect l="0" t="0" r="0" b="0"/>
              <a:pathLst>
                <a:path w="85596" h="228590">
                  <a:moveTo>
                    <a:pt x="76185" y="28564"/>
                  </a:moveTo>
                  <a:lnTo>
                    <a:pt x="76185" y="28564"/>
                  </a:lnTo>
                  <a:lnTo>
                    <a:pt x="84386" y="20363"/>
                  </a:lnTo>
                  <a:lnTo>
                    <a:pt x="85595" y="10954"/>
                  </a:lnTo>
                  <a:lnTo>
                    <a:pt x="84574" y="10474"/>
                  </a:lnTo>
                  <a:lnTo>
                    <a:pt x="80620" y="9940"/>
                  </a:lnTo>
                  <a:lnTo>
                    <a:pt x="79141" y="8740"/>
                  </a:lnTo>
                  <a:lnTo>
                    <a:pt x="76195" y="24"/>
                  </a:lnTo>
                  <a:lnTo>
                    <a:pt x="71132" y="0"/>
                  </a:lnTo>
                  <a:lnTo>
                    <a:pt x="69640" y="1054"/>
                  </a:lnTo>
                  <a:lnTo>
                    <a:pt x="68647" y="2816"/>
                  </a:lnTo>
                  <a:lnTo>
                    <a:pt x="67985" y="5049"/>
                  </a:lnTo>
                  <a:lnTo>
                    <a:pt x="66486" y="6537"/>
                  </a:lnTo>
                  <a:lnTo>
                    <a:pt x="61996" y="8191"/>
                  </a:lnTo>
                  <a:lnTo>
                    <a:pt x="60376" y="9690"/>
                  </a:lnTo>
                  <a:lnTo>
                    <a:pt x="52506" y="22655"/>
                  </a:lnTo>
                  <a:lnTo>
                    <a:pt x="25347" y="59001"/>
                  </a:lnTo>
                  <a:lnTo>
                    <a:pt x="21840" y="68903"/>
                  </a:lnTo>
                  <a:lnTo>
                    <a:pt x="14532" y="92506"/>
                  </a:lnTo>
                  <a:lnTo>
                    <a:pt x="2632" y="123872"/>
                  </a:lnTo>
                  <a:lnTo>
                    <a:pt x="88" y="168070"/>
                  </a:lnTo>
                  <a:lnTo>
                    <a:pt x="0" y="192175"/>
                  </a:lnTo>
                  <a:lnTo>
                    <a:pt x="2814" y="199352"/>
                  </a:lnTo>
                  <a:lnTo>
                    <a:pt x="13244" y="212583"/>
                  </a:lnTo>
                  <a:lnTo>
                    <a:pt x="19284" y="216184"/>
                  </a:lnTo>
                  <a:lnTo>
                    <a:pt x="25494" y="218842"/>
                  </a:lnTo>
                  <a:lnTo>
                    <a:pt x="34943" y="225231"/>
                  </a:lnTo>
                  <a:lnTo>
                    <a:pt x="44444" y="227594"/>
                  </a:lnTo>
                  <a:lnTo>
                    <a:pt x="57135" y="2285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1327"/>
            <p:cNvSpPr/>
            <p:nvPr>
              <p:custDataLst>
                <p:tags r:id="rId109"/>
              </p:custDataLst>
            </p:nvPr>
          </p:nvSpPr>
          <p:spPr>
            <a:xfrm>
              <a:off x="8839200" y="3878033"/>
              <a:ext cx="66676" cy="151005"/>
            </a:xfrm>
            <a:custGeom>
              <a:avLst/>
              <a:gdLst/>
              <a:ahLst/>
              <a:cxnLst/>
              <a:rect l="0" t="0" r="0" b="0"/>
              <a:pathLst>
                <a:path w="66676" h="151005">
                  <a:moveTo>
                    <a:pt x="66675" y="17692"/>
                  </a:moveTo>
                  <a:lnTo>
                    <a:pt x="66675" y="17692"/>
                  </a:lnTo>
                  <a:lnTo>
                    <a:pt x="66675" y="9491"/>
                  </a:lnTo>
                  <a:lnTo>
                    <a:pt x="65617" y="9050"/>
                  </a:lnTo>
                  <a:lnTo>
                    <a:pt x="61618" y="8560"/>
                  </a:lnTo>
                  <a:lnTo>
                    <a:pt x="56314" y="5519"/>
                  </a:lnTo>
                  <a:lnTo>
                    <a:pt x="50429" y="1698"/>
                  </a:lnTo>
                  <a:lnTo>
                    <a:pt x="44285" y="0"/>
                  </a:lnTo>
                  <a:lnTo>
                    <a:pt x="42223" y="606"/>
                  </a:lnTo>
                  <a:lnTo>
                    <a:pt x="40849" y="2068"/>
                  </a:lnTo>
                  <a:lnTo>
                    <a:pt x="39933" y="4101"/>
                  </a:lnTo>
                  <a:lnTo>
                    <a:pt x="38264" y="5456"/>
                  </a:lnTo>
                  <a:lnTo>
                    <a:pt x="33586" y="6962"/>
                  </a:lnTo>
                  <a:lnTo>
                    <a:pt x="14516" y="8135"/>
                  </a:lnTo>
                  <a:lnTo>
                    <a:pt x="12853" y="9204"/>
                  </a:lnTo>
                  <a:lnTo>
                    <a:pt x="11743" y="10975"/>
                  </a:lnTo>
                  <a:lnTo>
                    <a:pt x="11003" y="13214"/>
                  </a:lnTo>
                  <a:lnTo>
                    <a:pt x="9453" y="14707"/>
                  </a:lnTo>
                  <a:lnTo>
                    <a:pt x="4907" y="16365"/>
                  </a:lnTo>
                  <a:lnTo>
                    <a:pt x="3271" y="17866"/>
                  </a:lnTo>
                  <a:lnTo>
                    <a:pt x="431" y="25776"/>
                  </a:lnTo>
                  <a:lnTo>
                    <a:pt x="0" y="60329"/>
                  </a:lnTo>
                  <a:lnTo>
                    <a:pt x="2822" y="65922"/>
                  </a:lnTo>
                  <a:lnTo>
                    <a:pt x="15810" y="82098"/>
                  </a:lnTo>
                  <a:lnTo>
                    <a:pt x="19148" y="90985"/>
                  </a:lnTo>
                  <a:lnTo>
                    <a:pt x="23679" y="97186"/>
                  </a:lnTo>
                  <a:lnTo>
                    <a:pt x="29222" y="100648"/>
                  </a:lnTo>
                  <a:lnTo>
                    <a:pt x="32181" y="101571"/>
                  </a:lnTo>
                  <a:lnTo>
                    <a:pt x="34154" y="103245"/>
                  </a:lnTo>
                  <a:lnTo>
                    <a:pt x="46255" y="121012"/>
                  </a:lnTo>
                  <a:lnTo>
                    <a:pt x="47505" y="130541"/>
                  </a:lnTo>
                  <a:lnTo>
                    <a:pt x="47589" y="136618"/>
                  </a:lnTo>
                  <a:lnTo>
                    <a:pt x="46543" y="138251"/>
                  </a:lnTo>
                  <a:lnTo>
                    <a:pt x="44787" y="139340"/>
                  </a:lnTo>
                  <a:lnTo>
                    <a:pt x="42558" y="140066"/>
                  </a:lnTo>
                  <a:lnTo>
                    <a:pt x="41073" y="141608"/>
                  </a:lnTo>
                  <a:lnTo>
                    <a:pt x="39421" y="146143"/>
                  </a:lnTo>
                  <a:lnTo>
                    <a:pt x="37921" y="147776"/>
                  </a:lnTo>
                  <a:lnTo>
                    <a:pt x="33434" y="149591"/>
                  </a:lnTo>
                  <a:lnTo>
                    <a:pt x="14512" y="151004"/>
                  </a:lnTo>
                  <a:lnTo>
                    <a:pt x="12850" y="149958"/>
                  </a:lnTo>
                  <a:lnTo>
                    <a:pt x="11742" y="148203"/>
                  </a:lnTo>
                  <a:lnTo>
                    <a:pt x="9654" y="141908"/>
                  </a:lnTo>
                  <a:lnTo>
                    <a:pt x="9525" y="1319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1328"/>
            <p:cNvSpPr/>
            <p:nvPr>
              <p:custDataLst>
                <p:tags r:id="rId110"/>
              </p:custDataLst>
            </p:nvPr>
          </p:nvSpPr>
          <p:spPr>
            <a:xfrm>
              <a:off x="8954825" y="3819563"/>
              <a:ext cx="36776" cy="190424"/>
            </a:xfrm>
            <a:custGeom>
              <a:avLst/>
              <a:gdLst/>
              <a:ahLst/>
              <a:cxnLst/>
              <a:rect l="0" t="0" r="0" b="0"/>
              <a:pathLst>
                <a:path w="36776" h="190424">
                  <a:moveTo>
                    <a:pt x="17725" y="19012"/>
                  </a:moveTo>
                  <a:lnTo>
                    <a:pt x="17725" y="19012"/>
                  </a:lnTo>
                  <a:lnTo>
                    <a:pt x="17725" y="0"/>
                  </a:lnTo>
                  <a:lnTo>
                    <a:pt x="17725" y="14152"/>
                  </a:lnTo>
                  <a:lnTo>
                    <a:pt x="14903" y="19674"/>
                  </a:lnTo>
                  <a:lnTo>
                    <a:pt x="11179" y="25656"/>
                  </a:lnTo>
                  <a:lnTo>
                    <a:pt x="8788" y="38120"/>
                  </a:lnTo>
                  <a:lnTo>
                    <a:pt x="7149" y="82688"/>
                  </a:lnTo>
                  <a:lnTo>
                    <a:pt x="0" y="106472"/>
                  </a:lnTo>
                  <a:lnTo>
                    <a:pt x="7843" y="150639"/>
                  </a:lnTo>
                  <a:lnTo>
                    <a:pt x="8168" y="174157"/>
                  </a:lnTo>
                  <a:lnTo>
                    <a:pt x="9238" y="176417"/>
                  </a:lnTo>
                  <a:lnTo>
                    <a:pt x="11008" y="177924"/>
                  </a:lnTo>
                  <a:lnTo>
                    <a:pt x="13247" y="178928"/>
                  </a:lnTo>
                  <a:lnTo>
                    <a:pt x="14739" y="180656"/>
                  </a:lnTo>
                  <a:lnTo>
                    <a:pt x="16398" y="185398"/>
                  </a:lnTo>
                  <a:lnTo>
                    <a:pt x="17899" y="187086"/>
                  </a:lnTo>
                  <a:lnTo>
                    <a:pt x="26823" y="190330"/>
                  </a:lnTo>
                  <a:lnTo>
                    <a:pt x="32180" y="190423"/>
                  </a:lnTo>
                  <a:lnTo>
                    <a:pt x="33712" y="189378"/>
                  </a:lnTo>
                  <a:lnTo>
                    <a:pt x="34732" y="187622"/>
                  </a:lnTo>
                  <a:lnTo>
                    <a:pt x="36775" y="1809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1329"/>
            <p:cNvSpPr/>
            <p:nvPr>
              <p:custDataLst>
                <p:tags r:id="rId111"/>
              </p:custDataLst>
            </p:nvPr>
          </p:nvSpPr>
          <p:spPr>
            <a:xfrm>
              <a:off x="8934460" y="3924300"/>
              <a:ext cx="57141" cy="19051"/>
            </a:xfrm>
            <a:custGeom>
              <a:avLst/>
              <a:gdLst/>
              <a:ahLst/>
              <a:cxnLst/>
              <a:rect l="0" t="0" r="0" b="0"/>
              <a:pathLst>
                <a:path w="57141" h="19051">
                  <a:moveTo>
                    <a:pt x="9515" y="19050"/>
                  </a:moveTo>
                  <a:lnTo>
                    <a:pt x="9515" y="19050"/>
                  </a:lnTo>
                  <a:lnTo>
                    <a:pt x="1314" y="19050"/>
                  </a:lnTo>
                  <a:lnTo>
                    <a:pt x="871" y="17992"/>
                  </a:lnTo>
                  <a:lnTo>
                    <a:pt x="0" y="4585"/>
                  </a:lnTo>
                  <a:lnTo>
                    <a:pt x="1056" y="3056"/>
                  </a:lnTo>
                  <a:lnTo>
                    <a:pt x="2817" y="2037"/>
                  </a:lnTo>
                  <a:lnTo>
                    <a:pt x="9691" y="268"/>
                  </a:lnTo>
                  <a:lnTo>
                    <a:pt x="571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1330"/>
            <p:cNvSpPr/>
            <p:nvPr>
              <p:custDataLst>
                <p:tags r:id="rId112"/>
              </p:custDataLst>
            </p:nvPr>
          </p:nvSpPr>
          <p:spPr>
            <a:xfrm>
              <a:off x="9029701" y="3762555"/>
              <a:ext cx="85725" cy="228382"/>
            </a:xfrm>
            <a:custGeom>
              <a:avLst/>
              <a:gdLst/>
              <a:ahLst/>
              <a:cxnLst/>
              <a:rect l="0" t="0" r="0" b="0"/>
              <a:pathLst>
                <a:path w="85725" h="228382">
                  <a:moveTo>
                    <a:pt x="38099" y="161745"/>
                  </a:moveTo>
                  <a:lnTo>
                    <a:pt x="38099" y="161745"/>
                  </a:lnTo>
                  <a:lnTo>
                    <a:pt x="38099" y="144053"/>
                  </a:lnTo>
                  <a:lnTo>
                    <a:pt x="37041" y="143601"/>
                  </a:lnTo>
                  <a:lnTo>
                    <a:pt x="23908" y="142730"/>
                  </a:lnTo>
                  <a:lnTo>
                    <a:pt x="22289" y="143777"/>
                  </a:lnTo>
                  <a:lnTo>
                    <a:pt x="21209" y="145533"/>
                  </a:lnTo>
                  <a:lnTo>
                    <a:pt x="19476" y="150899"/>
                  </a:lnTo>
                  <a:lnTo>
                    <a:pt x="3248" y="169065"/>
                  </a:lnTo>
                  <a:lnTo>
                    <a:pt x="963" y="177908"/>
                  </a:lnTo>
                  <a:lnTo>
                    <a:pt x="0" y="223394"/>
                  </a:lnTo>
                  <a:lnTo>
                    <a:pt x="1057" y="225069"/>
                  </a:lnTo>
                  <a:lnTo>
                    <a:pt x="2821" y="226186"/>
                  </a:lnTo>
                  <a:lnTo>
                    <a:pt x="10360" y="227758"/>
                  </a:lnTo>
                  <a:lnTo>
                    <a:pt x="18541" y="228381"/>
                  </a:lnTo>
                  <a:lnTo>
                    <a:pt x="26552" y="221866"/>
                  </a:lnTo>
                  <a:lnTo>
                    <a:pt x="35266" y="218717"/>
                  </a:lnTo>
                  <a:lnTo>
                    <a:pt x="41426" y="214230"/>
                  </a:lnTo>
                  <a:lnTo>
                    <a:pt x="44870" y="205885"/>
                  </a:lnTo>
                  <a:lnTo>
                    <a:pt x="47459" y="196180"/>
                  </a:lnTo>
                  <a:lnTo>
                    <a:pt x="53807" y="183707"/>
                  </a:lnTo>
                  <a:lnTo>
                    <a:pt x="65220" y="136211"/>
                  </a:lnTo>
                  <a:lnTo>
                    <a:pt x="69304" y="97038"/>
                  </a:lnTo>
                  <a:lnTo>
                    <a:pt x="74837" y="70059"/>
                  </a:lnTo>
                  <a:lnTo>
                    <a:pt x="76121" y="26301"/>
                  </a:lnTo>
                  <a:lnTo>
                    <a:pt x="76189" y="6731"/>
                  </a:lnTo>
                  <a:lnTo>
                    <a:pt x="75133" y="4427"/>
                  </a:lnTo>
                  <a:lnTo>
                    <a:pt x="73372" y="2892"/>
                  </a:lnTo>
                  <a:lnTo>
                    <a:pt x="67065" y="0"/>
                  </a:lnTo>
                  <a:lnTo>
                    <a:pt x="66789" y="4930"/>
                  </a:lnTo>
                  <a:lnTo>
                    <a:pt x="63903" y="10205"/>
                  </a:lnTo>
                  <a:lnTo>
                    <a:pt x="61652" y="13093"/>
                  </a:lnTo>
                  <a:lnTo>
                    <a:pt x="59151" y="21947"/>
                  </a:lnTo>
                  <a:lnTo>
                    <a:pt x="54502" y="49701"/>
                  </a:lnTo>
                  <a:lnTo>
                    <a:pt x="48983" y="68234"/>
                  </a:lnTo>
                  <a:lnTo>
                    <a:pt x="47743" y="101851"/>
                  </a:lnTo>
                  <a:lnTo>
                    <a:pt x="57332" y="144837"/>
                  </a:lnTo>
                  <a:lnTo>
                    <a:pt x="71304" y="174281"/>
                  </a:lnTo>
                  <a:lnTo>
                    <a:pt x="85724" y="1903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1331"/>
            <p:cNvSpPr/>
            <p:nvPr>
              <p:custDataLst>
                <p:tags r:id="rId113"/>
              </p:custDataLst>
            </p:nvPr>
          </p:nvSpPr>
          <p:spPr>
            <a:xfrm>
              <a:off x="9319575" y="3715323"/>
              <a:ext cx="91126" cy="266079"/>
            </a:xfrm>
            <a:custGeom>
              <a:avLst/>
              <a:gdLst/>
              <a:ahLst/>
              <a:cxnLst/>
              <a:rect l="0" t="0" r="0" b="0"/>
              <a:pathLst>
                <a:path w="91126" h="266079">
                  <a:moveTo>
                    <a:pt x="72075" y="189927"/>
                  </a:moveTo>
                  <a:lnTo>
                    <a:pt x="72075" y="189927"/>
                  </a:lnTo>
                  <a:lnTo>
                    <a:pt x="72075" y="175738"/>
                  </a:lnTo>
                  <a:lnTo>
                    <a:pt x="71017" y="174118"/>
                  </a:lnTo>
                  <a:lnTo>
                    <a:pt x="69253" y="173037"/>
                  </a:lnTo>
                  <a:lnTo>
                    <a:pt x="67018" y="172317"/>
                  </a:lnTo>
                  <a:lnTo>
                    <a:pt x="65529" y="170779"/>
                  </a:lnTo>
                  <a:lnTo>
                    <a:pt x="62941" y="162803"/>
                  </a:lnTo>
                  <a:lnTo>
                    <a:pt x="59902" y="161997"/>
                  </a:lnTo>
                  <a:lnTo>
                    <a:pt x="48371" y="161390"/>
                  </a:lnTo>
                  <a:lnTo>
                    <a:pt x="42843" y="164191"/>
                  </a:lnTo>
                  <a:lnTo>
                    <a:pt x="36858" y="167905"/>
                  </a:lnTo>
                  <a:lnTo>
                    <a:pt x="27539" y="171055"/>
                  </a:lnTo>
                  <a:lnTo>
                    <a:pt x="21235" y="175542"/>
                  </a:lnTo>
                  <a:lnTo>
                    <a:pt x="17730" y="181064"/>
                  </a:lnTo>
                  <a:lnTo>
                    <a:pt x="15113" y="187046"/>
                  </a:lnTo>
                  <a:lnTo>
                    <a:pt x="10422" y="193233"/>
                  </a:lnTo>
                  <a:lnTo>
                    <a:pt x="7632" y="202332"/>
                  </a:lnTo>
                  <a:lnTo>
                    <a:pt x="4635" y="223977"/>
                  </a:lnTo>
                  <a:lnTo>
                    <a:pt x="474" y="230813"/>
                  </a:lnTo>
                  <a:lnTo>
                    <a:pt x="0" y="234118"/>
                  </a:lnTo>
                  <a:lnTo>
                    <a:pt x="5127" y="259767"/>
                  </a:lnTo>
                  <a:lnTo>
                    <a:pt x="6277" y="261887"/>
                  </a:lnTo>
                  <a:lnTo>
                    <a:pt x="8101" y="263300"/>
                  </a:lnTo>
                  <a:lnTo>
                    <a:pt x="12950" y="264871"/>
                  </a:lnTo>
                  <a:lnTo>
                    <a:pt x="37197" y="266078"/>
                  </a:lnTo>
                  <a:lnTo>
                    <a:pt x="43521" y="263283"/>
                  </a:lnTo>
                  <a:lnTo>
                    <a:pt x="46688" y="261056"/>
                  </a:lnTo>
                  <a:lnTo>
                    <a:pt x="56204" y="247809"/>
                  </a:lnTo>
                  <a:lnTo>
                    <a:pt x="75643" y="202171"/>
                  </a:lnTo>
                  <a:lnTo>
                    <a:pt x="86134" y="156286"/>
                  </a:lnTo>
                  <a:lnTo>
                    <a:pt x="90687" y="108814"/>
                  </a:lnTo>
                  <a:lnTo>
                    <a:pt x="91087" y="61202"/>
                  </a:lnTo>
                  <a:lnTo>
                    <a:pt x="81991" y="15897"/>
                  </a:lnTo>
                  <a:lnTo>
                    <a:pt x="81634" y="1361"/>
                  </a:lnTo>
                  <a:lnTo>
                    <a:pt x="80564" y="716"/>
                  </a:lnTo>
                  <a:lnTo>
                    <a:pt x="76555" y="0"/>
                  </a:lnTo>
                  <a:lnTo>
                    <a:pt x="75061" y="868"/>
                  </a:lnTo>
                  <a:lnTo>
                    <a:pt x="74066" y="2504"/>
                  </a:lnTo>
                  <a:lnTo>
                    <a:pt x="72665" y="9864"/>
                  </a:lnTo>
                  <a:lnTo>
                    <a:pt x="71093" y="26005"/>
                  </a:lnTo>
                  <a:lnTo>
                    <a:pt x="63886" y="48919"/>
                  </a:lnTo>
                  <a:lnTo>
                    <a:pt x="62602" y="94873"/>
                  </a:lnTo>
                  <a:lnTo>
                    <a:pt x="63631" y="107464"/>
                  </a:lnTo>
                  <a:lnTo>
                    <a:pt x="79885" y="153124"/>
                  </a:lnTo>
                  <a:lnTo>
                    <a:pt x="91125" y="1804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1332"/>
            <p:cNvSpPr/>
            <p:nvPr>
              <p:custDataLst>
                <p:tags r:id="rId114"/>
              </p:custDataLst>
            </p:nvPr>
          </p:nvSpPr>
          <p:spPr>
            <a:xfrm>
              <a:off x="9449231" y="3838614"/>
              <a:ext cx="75770" cy="104688"/>
            </a:xfrm>
            <a:custGeom>
              <a:avLst/>
              <a:gdLst/>
              <a:ahLst/>
              <a:cxnLst/>
              <a:rect l="0" t="0" r="0" b="0"/>
              <a:pathLst>
                <a:path w="75770" h="104688">
                  <a:moveTo>
                    <a:pt x="28144" y="66636"/>
                  </a:moveTo>
                  <a:lnTo>
                    <a:pt x="28144" y="66636"/>
                  </a:lnTo>
                  <a:lnTo>
                    <a:pt x="28144" y="58435"/>
                  </a:lnTo>
                  <a:lnTo>
                    <a:pt x="29202" y="57994"/>
                  </a:lnTo>
                  <a:lnTo>
                    <a:pt x="33201" y="57504"/>
                  </a:lnTo>
                  <a:lnTo>
                    <a:pt x="34690" y="56315"/>
                  </a:lnTo>
                  <a:lnTo>
                    <a:pt x="36345" y="52171"/>
                  </a:lnTo>
                  <a:lnTo>
                    <a:pt x="37845" y="50642"/>
                  </a:lnTo>
                  <a:lnTo>
                    <a:pt x="42335" y="48944"/>
                  </a:lnTo>
                  <a:lnTo>
                    <a:pt x="43954" y="47433"/>
                  </a:lnTo>
                  <a:lnTo>
                    <a:pt x="45755" y="42932"/>
                  </a:lnTo>
                  <a:lnTo>
                    <a:pt x="47191" y="4984"/>
                  </a:lnTo>
                  <a:lnTo>
                    <a:pt x="46134" y="3310"/>
                  </a:lnTo>
                  <a:lnTo>
                    <a:pt x="44370" y="2193"/>
                  </a:lnTo>
                  <a:lnTo>
                    <a:pt x="38060" y="92"/>
                  </a:lnTo>
                  <a:lnTo>
                    <a:pt x="32729" y="0"/>
                  </a:lnTo>
                  <a:lnTo>
                    <a:pt x="27360" y="2800"/>
                  </a:lnTo>
                  <a:lnTo>
                    <a:pt x="14074" y="14151"/>
                  </a:lnTo>
                  <a:lnTo>
                    <a:pt x="11308" y="22496"/>
                  </a:lnTo>
                  <a:lnTo>
                    <a:pt x="9020" y="32201"/>
                  </a:lnTo>
                  <a:lnTo>
                    <a:pt x="1749" y="47055"/>
                  </a:lnTo>
                  <a:lnTo>
                    <a:pt x="0" y="60181"/>
                  </a:lnTo>
                  <a:lnTo>
                    <a:pt x="2583" y="66589"/>
                  </a:lnTo>
                  <a:lnTo>
                    <a:pt x="16061" y="85682"/>
                  </a:lnTo>
                  <a:lnTo>
                    <a:pt x="18541" y="92034"/>
                  </a:lnTo>
                  <a:lnTo>
                    <a:pt x="23170" y="98385"/>
                  </a:lnTo>
                  <a:lnTo>
                    <a:pt x="28755" y="101913"/>
                  </a:lnTo>
                  <a:lnTo>
                    <a:pt x="40965" y="104178"/>
                  </a:lnTo>
                  <a:lnTo>
                    <a:pt x="59904" y="104687"/>
                  </a:lnTo>
                  <a:lnTo>
                    <a:pt x="66249" y="101892"/>
                  </a:lnTo>
                  <a:lnTo>
                    <a:pt x="75769" y="952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1333"/>
            <p:cNvSpPr/>
            <p:nvPr>
              <p:custDataLst>
                <p:tags r:id="rId115"/>
              </p:custDataLst>
            </p:nvPr>
          </p:nvSpPr>
          <p:spPr>
            <a:xfrm>
              <a:off x="9563100" y="3838575"/>
              <a:ext cx="76201" cy="95237"/>
            </a:xfrm>
            <a:custGeom>
              <a:avLst/>
              <a:gdLst/>
              <a:ahLst/>
              <a:cxnLst/>
              <a:rect l="0" t="0" r="0" b="0"/>
              <a:pathLst>
                <a:path w="76201" h="95237">
                  <a:moveTo>
                    <a:pt x="0" y="28575"/>
                  </a:moveTo>
                  <a:lnTo>
                    <a:pt x="0" y="28575"/>
                  </a:lnTo>
                  <a:lnTo>
                    <a:pt x="0" y="130"/>
                  </a:lnTo>
                  <a:lnTo>
                    <a:pt x="0" y="47678"/>
                  </a:lnTo>
                  <a:lnTo>
                    <a:pt x="0" y="50836"/>
                  </a:lnTo>
                  <a:lnTo>
                    <a:pt x="2822" y="57166"/>
                  </a:lnTo>
                  <a:lnTo>
                    <a:pt x="6546" y="63507"/>
                  </a:lnTo>
                  <a:lnTo>
                    <a:pt x="8937" y="76202"/>
                  </a:lnTo>
                  <a:lnTo>
                    <a:pt x="9410" y="88900"/>
                  </a:lnTo>
                  <a:lnTo>
                    <a:pt x="10507" y="91017"/>
                  </a:lnTo>
                  <a:lnTo>
                    <a:pt x="12296" y="92428"/>
                  </a:lnTo>
                  <a:lnTo>
                    <a:pt x="17106" y="93995"/>
                  </a:lnTo>
                  <a:lnTo>
                    <a:pt x="41682" y="95236"/>
                  </a:lnTo>
                  <a:lnTo>
                    <a:pt x="47806" y="92421"/>
                  </a:lnTo>
                  <a:lnTo>
                    <a:pt x="55304" y="87048"/>
                  </a:lnTo>
                  <a:lnTo>
                    <a:pt x="56329" y="83491"/>
                  </a:lnTo>
                  <a:lnTo>
                    <a:pt x="56988" y="72584"/>
                  </a:lnTo>
                  <a:lnTo>
                    <a:pt x="59900" y="66479"/>
                  </a:lnTo>
                  <a:lnTo>
                    <a:pt x="63664" y="60238"/>
                  </a:lnTo>
                  <a:lnTo>
                    <a:pt x="66080" y="47608"/>
                  </a:lnTo>
                  <a:lnTo>
                    <a:pt x="66640" y="22255"/>
                  </a:lnTo>
                  <a:lnTo>
                    <a:pt x="69481" y="17652"/>
                  </a:lnTo>
                  <a:lnTo>
                    <a:pt x="74873" y="11130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1334"/>
            <p:cNvSpPr/>
            <p:nvPr>
              <p:custDataLst>
                <p:tags r:id="rId116"/>
              </p:custDataLst>
            </p:nvPr>
          </p:nvSpPr>
          <p:spPr>
            <a:xfrm>
              <a:off x="9658350" y="3724285"/>
              <a:ext cx="47619" cy="257166"/>
            </a:xfrm>
            <a:custGeom>
              <a:avLst/>
              <a:gdLst/>
              <a:ahLst/>
              <a:cxnLst/>
              <a:rect l="0" t="0" r="0" b="0"/>
              <a:pathLst>
                <a:path w="47619" h="257166">
                  <a:moveTo>
                    <a:pt x="19050" y="9515"/>
                  </a:moveTo>
                  <a:lnTo>
                    <a:pt x="19050" y="9515"/>
                  </a:lnTo>
                  <a:lnTo>
                    <a:pt x="13993" y="9515"/>
                  </a:lnTo>
                  <a:lnTo>
                    <a:pt x="13562" y="8457"/>
                  </a:lnTo>
                  <a:lnTo>
                    <a:pt x="18969" y="107"/>
                  </a:lnTo>
                  <a:lnTo>
                    <a:pt x="27244" y="0"/>
                  </a:lnTo>
                  <a:lnTo>
                    <a:pt x="27687" y="1055"/>
                  </a:lnTo>
                  <a:lnTo>
                    <a:pt x="28181" y="5050"/>
                  </a:lnTo>
                  <a:lnTo>
                    <a:pt x="31222" y="10353"/>
                  </a:lnTo>
                  <a:lnTo>
                    <a:pt x="35043" y="16237"/>
                  </a:lnTo>
                  <a:lnTo>
                    <a:pt x="46181" y="54537"/>
                  </a:lnTo>
                  <a:lnTo>
                    <a:pt x="47541" y="98449"/>
                  </a:lnTo>
                  <a:lnTo>
                    <a:pt x="47618" y="143064"/>
                  </a:lnTo>
                  <a:lnTo>
                    <a:pt x="46565" y="164208"/>
                  </a:lnTo>
                  <a:lnTo>
                    <a:pt x="28328" y="209488"/>
                  </a:lnTo>
                  <a:lnTo>
                    <a:pt x="0" y="2571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2" name="SMARTInkShape-Group286"/>
          <p:cNvGrpSpPr/>
          <p:nvPr/>
        </p:nvGrpSpPr>
        <p:grpSpPr>
          <a:xfrm>
            <a:off x="9964473" y="3600450"/>
            <a:ext cx="170128" cy="104774"/>
            <a:chOff x="9964473" y="3600450"/>
            <a:chExt cx="170128" cy="104774"/>
          </a:xfrm>
        </p:grpSpPr>
        <p:sp>
          <p:nvSpPr>
            <p:cNvPr id="250" name="SMARTInkShape-1335"/>
            <p:cNvSpPr/>
            <p:nvPr>
              <p:custDataLst>
                <p:tags r:id="rId105"/>
              </p:custDataLst>
            </p:nvPr>
          </p:nvSpPr>
          <p:spPr>
            <a:xfrm>
              <a:off x="9991760" y="3686175"/>
              <a:ext cx="142841" cy="19049"/>
            </a:xfrm>
            <a:custGeom>
              <a:avLst/>
              <a:gdLst/>
              <a:ahLst/>
              <a:cxnLst/>
              <a:rect l="0" t="0" r="0" b="0"/>
              <a:pathLst>
                <a:path w="142841" h="19049">
                  <a:moveTo>
                    <a:pt x="9490" y="0"/>
                  </a:moveTo>
                  <a:lnTo>
                    <a:pt x="9490" y="0"/>
                  </a:lnTo>
                  <a:lnTo>
                    <a:pt x="4433" y="5057"/>
                  </a:lnTo>
                  <a:lnTo>
                    <a:pt x="1952" y="10361"/>
                  </a:lnTo>
                  <a:lnTo>
                    <a:pt x="0" y="18899"/>
                  </a:lnTo>
                  <a:lnTo>
                    <a:pt x="45954" y="19048"/>
                  </a:lnTo>
                  <a:lnTo>
                    <a:pt x="88955" y="10408"/>
                  </a:lnTo>
                  <a:lnTo>
                    <a:pt x="1428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1336"/>
            <p:cNvSpPr/>
            <p:nvPr>
              <p:custDataLst>
                <p:tags r:id="rId106"/>
              </p:custDataLst>
            </p:nvPr>
          </p:nvSpPr>
          <p:spPr>
            <a:xfrm>
              <a:off x="9964473" y="3600450"/>
              <a:ext cx="141553" cy="9526"/>
            </a:xfrm>
            <a:custGeom>
              <a:avLst/>
              <a:gdLst/>
              <a:ahLst/>
              <a:cxnLst/>
              <a:rect l="0" t="0" r="0" b="0"/>
              <a:pathLst>
                <a:path w="141553" h="9526">
                  <a:moveTo>
                    <a:pt x="8202" y="9525"/>
                  </a:moveTo>
                  <a:lnTo>
                    <a:pt x="8202" y="9525"/>
                  </a:lnTo>
                  <a:lnTo>
                    <a:pt x="0" y="9525"/>
                  </a:lnTo>
                  <a:lnTo>
                    <a:pt x="45047" y="9525"/>
                  </a:lnTo>
                  <a:lnTo>
                    <a:pt x="68906" y="8467"/>
                  </a:lnTo>
                  <a:lnTo>
                    <a:pt x="106660" y="883"/>
                  </a:lnTo>
                  <a:lnTo>
                    <a:pt x="1415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1" name="SMARTInkShape-Group287"/>
          <p:cNvGrpSpPr/>
          <p:nvPr/>
        </p:nvGrpSpPr>
        <p:grpSpPr>
          <a:xfrm>
            <a:off x="10439831" y="3238500"/>
            <a:ext cx="1149967" cy="600026"/>
            <a:chOff x="10439831" y="3238500"/>
            <a:chExt cx="1149967" cy="600026"/>
          </a:xfrm>
        </p:grpSpPr>
        <p:sp>
          <p:nvSpPr>
            <p:cNvPr id="253" name="SMARTInkShape-1337"/>
            <p:cNvSpPr/>
            <p:nvPr>
              <p:custDataLst>
                <p:tags r:id="rId97"/>
              </p:custDataLst>
            </p:nvPr>
          </p:nvSpPr>
          <p:spPr>
            <a:xfrm>
              <a:off x="11391900" y="3344992"/>
              <a:ext cx="170903" cy="388809"/>
            </a:xfrm>
            <a:custGeom>
              <a:avLst/>
              <a:gdLst/>
              <a:ahLst/>
              <a:cxnLst/>
              <a:rect l="0" t="0" r="0" b="0"/>
              <a:pathLst>
                <a:path w="170903" h="388809">
                  <a:moveTo>
                    <a:pt x="95250" y="17333"/>
                  </a:moveTo>
                  <a:lnTo>
                    <a:pt x="95250" y="17333"/>
                  </a:lnTo>
                  <a:lnTo>
                    <a:pt x="112585" y="0"/>
                  </a:lnTo>
                  <a:lnTo>
                    <a:pt x="114214" y="486"/>
                  </a:lnTo>
                  <a:lnTo>
                    <a:pt x="128445" y="12517"/>
                  </a:lnTo>
                  <a:lnTo>
                    <a:pt x="138927" y="30532"/>
                  </a:lnTo>
                  <a:lnTo>
                    <a:pt x="155978" y="71761"/>
                  </a:lnTo>
                  <a:lnTo>
                    <a:pt x="167295" y="104402"/>
                  </a:lnTo>
                  <a:lnTo>
                    <a:pt x="170902" y="145803"/>
                  </a:lnTo>
                  <a:lnTo>
                    <a:pt x="163839" y="189395"/>
                  </a:lnTo>
                  <a:lnTo>
                    <a:pt x="160659" y="208105"/>
                  </a:lnTo>
                  <a:lnTo>
                    <a:pt x="140578" y="250437"/>
                  </a:lnTo>
                  <a:lnTo>
                    <a:pt x="113578" y="291329"/>
                  </a:lnTo>
                  <a:lnTo>
                    <a:pt x="73314" y="331462"/>
                  </a:lnTo>
                  <a:lnTo>
                    <a:pt x="29158" y="366919"/>
                  </a:lnTo>
                  <a:lnTo>
                    <a:pt x="0" y="388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1338"/>
            <p:cNvSpPr/>
            <p:nvPr>
              <p:custDataLst>
                <p:tags r:id="rId98"/>
              </p:custDataLst>
            </p:nvPr>
          </p:nvSpPr>
          <p:spPr>
            <a:xfrm>
              <a:off x="11315700" y="3448050"/>
              <a:ext cx="123826" cy="200026"/>
            </a:xfrm>
            <a:custGeom>
              <a:avLst/>
              <a:gdLst/>
              <a:ahLst/>
              <a:cxnLst/>
              <a:rect l="0" t="0" r="0" b="0"/>
              <a:pathLst>
                <a:path w="123826" h="200026">
                  <a:moveTo>
                    <a:pt x="123825" y="0"/>
                  </a:moveTo>
                  <a:lnTo>
                    <a:pt x="123825" y="0"/>
                  </a:lnTo>
                  <a:lnTo>
                    <a:pt x="114415" y="0"/>
                  </a:lnTo>
                  <a:lnTo>
                    <a:pt x="98060" y="17305"/>
                  </a:lnTo>
                  <a:lnTo>
                    <a:pt x="69841" y="61327"/>
                  </a:lnTo>
                  <a:lnTo>
                    <a:pt x="54325" y="85923"/>
                  </a:lnTo>
                  <a:lnTo>
                    <a:pt x="25793" y="125130"/>
                  </a:lnTo>
                  <a:lnTo>
                    <a:pt x="22046" y="135341"/>
                  </a:lnTo>
                  <a:lnTo>
                    <a:pt x="9466" y="176623"/>
                  </a:lnTo>
                  <a:lnTo>
                    <a:pt x="1455" y="188463"/>
                  </a:lnTo>
                  <a:lnTo>
                    <a:pt x="0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1339"/>
            <p:cNvSpPr/>
            <p:nvPr>
              <p:custDataLst>
                <p:tags r:id="rId99"/>
              </p:custDataLst>
            </p:nvPr>
          </p:nvSpPr>
          <p:spPr>
            <a:xfrm>
              <a:off x="11306175" y="3448176"/>
              <a:ext cx="123826" cy="218950"/>
            </a:xfrm>
            <a:custGeom>
              <a:avLst/>
              <a:gdLst/>
              <a:ahLst/>
              <a:cxnLst/>
              <a:rect l="0" t="0" r="0" b="0"/>
              <a:pathLst>
                <a:path w="123826" h="218950">
                  <a:moveTo>
                    <a:pt x="0" y="18924"/>
                  </a:moveTo>
                  <a:lnTo>
                    <a:pt x="0" y="18924"/>
                  </a:lnTo>
                  <a:lnTo>
                    <a:pt x="0" y="0"/>
                  </a:lnTo>
                  <a:lnTo>
                    <a:pt x="0" y="4968"/>
                  </a:lnTo>
                  <a:lnTo>
                    <a:pt x="2824" y="10252"/>
                  </a:lnTo>
                  <a:lnTo>
                    <a:pt x="34958" y="54035"/>
                  </a:lnTo>
                  <a:lnTo>
                    <a:pt x="68527" y="101605"/>
                  </a:lnTo>
                  <a:lnTo>
                    <a:pt x="100639" y="145931"/>
                  </a:lnTo>
                  <a:lnTo>
                    <a:pt x="119507" y="177479"/>
                  </a:lnTo>
                  <a:lnTo>
                    <a:pt x="123657" y="207101"/>
                  </a:lnTo>
                  <a:lnTo>
                    <a:pt x="123825" y="2189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1340"/>
            <p:cNvSpPr/>
            <p:nvPr>
              <p:custDataLst>
                <p:tags r:id="rId100"/>
              </p:custDataLst>
            </p:nvPr>
          </p:nvSpPr>
          <p:spPr>
            <a:xfrm>
              <a:off x="11172855" y="3400556"/>
              <a:ext cx="85696" cy="247520"/>
            </a:xfrm>
            <a:custGeom>
              <a:avLst/>
              <a:gdLst/>
              <a:ahLst/>
              <a:cxnLst/>
              <a:rect l="0" t="0" r="0" b="0"/>
              <a:pathLst>
                <a:path w="85696" h="247520">
                  <a:moveTo>
                    <a:pt x="85695" y="47494"/>
                  </a:moveTo>
                  <a:lnTo>
                    <a:pt x="85695" y="47494"/>
                  </a:lnTo>
                  <a:lnTo>
                    <a:pt x="80638" y="42437"/>
                  </a:lnTo>
                  <a:lnTo>
                    <a:pt x="78157" y="37133"/>
                  </a:lnTo>
                  <a:lnTo>
                    <a:pt x="75372" y="21984"/>
                  </a:lnTo>
                  <a:lnTo>
                    <a:pt x="66493" y="9580"/>
                  </a:lnTo>
                  <a:lnTo>
                    <a:pt x="58563" y="1357"/>
                  </a:lnTo>
                  <a:lnTo>
                    <a:pt x="52491" y="310"/>
                  </a:lnTo>
                  <a:lnTo>
                    <a:pt x="43988" y="0"/>
                  </a:lnTo>
                  <a:lnTo>
                    <a:pt x="42016" y="1015"/>
                  </a:lnTo>
                  <a:lnTo>
                    <a:pt x="40702" y="2749"/>
                  </a:lnTo>
                  <a:lnTo>
                    <a:pt x="38182" y="7499"/>
                  </a:lnTo>
                  <a:lnTo>
                    <a:pt x="22985" y="25381"/>
                  </a:lnTo>
                  <a:lnTo>
                    <a:pt x="3935" y="71152"/>
                  </a:lnTo>
                  <a:lnTo>
                    <a:pt x="320" y="116494"/>
                  </a:lnTo>
                  <a:lnTo>
                    <a:pt x="0" y="161915"/>
                  </a:lnTo>
                  <a:lnTo>
                    <a:pt x="1037" y="183114"/>
                  </a:lnTo>
                  <a:lnTo>
                    <a:pt x="7577" y="201742"/>
                  </a:lnTo>
                  <a:lnTo>
                    <a:pt x="25479" y="224899"/>
                  </a:lnTo>
                  <a:lnTo>
                    <a:pt x="41260" y="241117"/>
                  </a:lnTo>
                  <a:lnTo>
                    <a:pt x="50424" y="244673"/>
                  </a:lnTo>
                  <a:lnTo>
                    <a:pt x="76170" y="2475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1341"/>
            <p:cNvSpPr/>
            <p:nvPr>
              <p:custDataLst>
                <p:tags r:id="rId101"/>
              </p:custDataLst>
            </p:nvPr>
          </p:nvSpPr>
          <p:spPr>
            <a:xfrm>
              <a:off x="10953750" y="3495675"/>
              <a:ext cx="85726" cy="152362"/>
            </a:xfrm>
            <a:custGeom>
              <a:avLst/>
              <a:gdLst/>
              <a:ahLst/>
              <a:cxnLst/>
              <a:rect l="0" t="0" r="0" b="0"/>
              <a:pathLst>
                <a:path w="85726" h="152362">
                  <a:moveTo>
                    <a:pt x="0" y="76200"/>
                  </a:moveTo>
                  <a:lnTo>
                    <a:pt x="0" y="76200"/>
                  </a:lnTo>
                  <a:lnTo>
                    <a:pt x="0" y="61653"/>
                  </a:lnTo>
                  <a:lnTo>
                    <a:pt x="1058" y="60152"/>
                  </a:lnTo>
                  <a:lnTo>
                    <a:pt x="2824" y="59151"/>
                  </a:lnTo>
                  <a:lnTo>
                    <a:pt x="5057" y="58484"/>
                  </a:lnTo>
                  <a:lnTo>
                    <a:pt x="6546" y="59098"/>
                  </a:lnTo>
                  <a:lnTo>
                    <a:pt x="7538" y="60565"/>
                  </a:lnTo>
                  <a:lnTo>
                    <a:pt x="8202" y="62601"/>
                  </a:lnTo>
                  <a:lnTo>
                    <a:pt x="9702" y="63959"/>
                  </a:lnTo>
                  <a:lnTo>
                    <a:pt x="19711" y="68961"/>
                  </a:lnTo>
                  <a:lnTo>
                    <a:pt x="31880" y="79827"/>
                  </a:lnTo>
                  <a:lnTo>
                    <a:pt x="35337" y="85926"/>
                  </a:lnTo>
                  <a:lnTo>
                    <a:pt x="37930" y="92164"/>
                  </a:lnTo>
                  <a:lnTo>
                    <a:pt x="44283" y="101627"/>
                  </a:lnTo>
                  <a:lnTo>
                    <a:pt x="47692" y="111133"/>
                  </a:lnTo>
                  <a:lnTo>
                    <a:pt x="53878" y="120652"/>
                  </a:lnTo>
                  <a:lnTo>
                    <a:pt x="56180" y="130176"/>
                  </a:lnTo>
                  <a:lnTo>
                    <a:pt x="57138" y="150911"/>
                  </a:lnTo>
                  <a:lnTo>
                    <a:pt x="56083" y="151407"/>
                  </a:lnTo>
                  <a:lnTo>
                    <a:pt x="48016" y="152361"/>
                  </a:lnTo>
                  <a:lnTo>
                    <a:pt x="42685" y="147332"/>
                  </a:lnTo>
                  <a:lnTo>
                    <a:pt x="40138" y="142034"/>
                  </a:lnTo>
                  <a:lnTo>
                    <a:pt x="39459" y="139139"/>
                  </a:lnTo>
                  <a:lnTo>
                    <a:pt x="31822" y="125831"/>
                  </a:lnTo>
                  <a:lnTo>
                    <a:pt x="30018" y="115544"/>
                  </a:lnTo>
                  <a:lnTo>
                    <a:pt x="32039" y="106739"/>
                  </a:lnTo>
                  <a:lnTo>
                    <a:pt x="35406" y="98239"/>
                  </a:lnTo>
                  <a:lnTo>
                    <a:pt x="46196" y="50669"/>
                  </a:lnTo>
                  <a:lnTo>
                    <a:pt x="49813" y="40864"/>
                  </a:lnTo>
                  <a:lnTo>
                    <a:pt x="63788" y="17102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1342"/>
            <p:cNvSpPr/>
            <p:nvPr>
              <p:custDataLst>
                <p:tags r:id="rId102"/>
              </p:custDataLst>
            </p:nvPr>
          </p:nvSpPr>
          <p:spPr>
            <a:xfrm>
              <a:off x="10793279" y="3552874"/>
              <a:ext cx="122372" cy="104727"/>
            </a:xfrm>
            <a:custGeom>
              <a:avLst/>
              <a:gdLst/>
              <a:ahLst/>
              <a:cxnLst/>
              <a:rect l="0" t="0" r="0" b="0"/>
              <a:pathLst>
                <a:path w="122372" h="104727">
                  <a:moveTo>
                    <a:pt x="103321" y="76151"/>
                  </a:moveTo>
                  <a:lnTo>
                    <a:pt x="103321" y="76151"/>
                  </a:lnTo>
                  <a:lnTo>
                    <a:pt x="98264" y="71094"/>
                  </a:lnTo>
                  <a:lnTo>
                    <a:pt x="95783" y="65790"/>
                  </a:lnTo>
                  <a:lnTo>
                    <a:pt x="94187" y="58818"/>
                  </a:lnTo>
                  <a:lnTo>
                    <a:pt x="88856" y="52553"/>
                  </a:lnTo>
                  <a:lnTo>
                    <a:pt x="88385" y="49836"/>
                  </a:lnTo>
                  <a:lnTo>
                    <a:pt x="89130" y="46966"/>
                  </a:lnTo>
                  <a:lnTo>
                    <a:pt x="91722" y="40955"/>
                  </a:lnTo>
                  <a:lnTo>
                    <a:pt x="92875" y="34755"/>
                  </a:lnTo>
                  <a:lnTo>
                    <a:pt x="92124" y="31621"/>
                  </a:lnTo>
                  <a:lnTo>
                    <a:pt x="86010" y="22152"/>
                  </a:lnTo>
                  <a:lnTo>
                    <a:pt x="78553" y="12644"/>
                  </a:lnTo>
                  <a:lnTo>
                    <a:pt x="76438" y="6298"/>
                  </a:lnTo>
                  <a:lnTo>
                    <a:pt x="74817" y="4182"/>
                  </a:lnTo>
                  <a:lnTo>
                    <a:pt x="70190" y="1832"/>
                  </a:lnTo>
                  <a:lnTo>
                    <a:pt x="42961" y="0"/>
                  </a:lnTo>
                  <a:lnTo>
                    <a:pt x="36630" y="2795"/>
                  </a:lnTo>
                  <a:lnTo>
                    <a:pt x="23942" y="13213"/>
                  </a:lnTo>
                  <a:lnTo>
                    <a:pt x="20417" y="19251"/>
                  </a:lnTo>
                  <a:lnTo>
                    <a:pt x="17791" y="25462"/>
                  </a:lnTo>
                  <a:lnTo>
                    <a:pt x="13096" y="31751"/>
                  </a:lnTo>
                  <a:lnTo>
                    <a:pt x="10306" y="40895"/>
                  </a:lnTo>
                  <a:lnTo>
                    <a:pt x="8006" y="50957"/>
                  </a:lnTo>
                  <a:lnTo>
                    <a:pt x="726" y="66040"/>
                  </a:lnTo>
                  <a:lnTo>
                    <a:pt x="0" y="69410"/>
                  </a:lnTo>
                  <a:lnTo>
                    <a:pt x="575" y="72715"/>
                  </a:lnTo>
                  <a:lnTo>
                    <a:pt x="6277" y="85624"/>
                  </a:lnTo>
                  <a:lnTo>
                    <a:pt x="6874" y="88817"/>
                  </a:lnTo>
                  <a:lnTo>
                    <a:pt x="8331" y="90945"/>
                  </a:lnTo>
                  <a:lnTo>
                    <a:pt x="10362" y="92364"/>
                  </a:lnTo>
                  <a:lnTo>
                    <a:pt x="16167" y="94640"/>
                  </a:lnTo>
                  <a:lnTo>
                    <a:pt x="30728" y="95152"/>
                  </a:lnTo>
                  <a:lnTo>
                    <a:pt x="36838" y="92357"/>
                  </a:lnTo>
                  <a:lnTo>
                    <a:pt x="43082" y="88645"/>
                  </a:lnTo>
                  <a:lnTo>
                    <a:pt x="52546" y="85497"/>
                  </a:lnTo>
                  <a:lnTo>
                    <a:pt x="58883" y="81011"/>
                  </a:lnTo>
                  <a:lnTo>
                    <a:pt x="62403" y="75489"/>
                  </a:lnTo>
                  <a:lnTo>
                    <a:pt x="63343" y="72535"/>
                  </a:lnTo>
                  <a:lnTo>
                    <a:pt x="65026" y="70565"/>
                  </a:lnTo>
                  <a:lnTo>
                    <a:pt x="82506" y="58578"/>
                  </a:lnTo>
                  <a:lnTo>
                    <a:pt x="83487" y="54935"/>
                  </a:lnTo>
                  <a:lnTo>
                    <a:pt x="83748" y="52482"/>
                  </a:lnTo>
                  <a:lnTo>
                    <a:pt x="84980" y="50846"/>
                  </a:lnTo>
                  <a:lnTo>
                    <a:pt x="89172" y="49030"/>
                  </a:lnTo>
                  <a:lnTo>
                    <a:pt x="90712" y="49603"/>
                  </a:lnTo>
                  <a:lnTo>
                    <a:pt x="91740" y="51044"/>
                  </a:lnTo>
                  <a:lnTo>
                    <a:pt x="93390" y="55905"/>
                  </a:lnTo>
                  <a:lnTo>
                    <a:pt x="96438" y="56570"/>
                  </a:lnTo>
                  <a:lnTo>
                    <a:pt x="98732" y="56747"/>
                  </a:lnTo>
                  <a:lnTo>
                    <a:pt x="100261" y="57923"/>
                  </a:lnTo>
                  <a:lnTo>
                    <a:pt x="111882" y="76059"/>
                  </a:lnTo>
                  <a:lnTo>
                    <a:pt x="112719" y="89257"/>
                  </a:lnTo>
                  <a:lnTo>
                    <a:pt x="113820" y="91238"/>
                  </a:lnTo>
                  <a:lnTo>
                    <a:pt x="115612" y="92559"/>
                  </a:lnTo>
                  <a:lnTo>
                    <a:pt x="117865" y="93440"/>
                  </a:lnTo>
                  <a:lnTo>
                    <a:pt x="119367" y="95085"/>
                  </a:lnTo>
                  <a:lnTo>
                    <a:pt x="122371" y="1047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1343"/>
            <p:cNvSpPr/>
            <p:nvPr>
              <p:custDataLst>
                <p:tags r:id="rId103"/>
              </p:custDataLst>
            </p:nvPr>
          </p:nvSpPr>
          <p:spPr>
            <a:xfrm>
              <a:off x="10620375" y="3457629"/>
              <a:ext cx="142876" cy="256953"/>
            </a:xfrm>
            <a:custGeom>
              <a:avLst/>
              <a:gdLst/>
              <a:ahLst/>
              <a:cxnLst/>
              <a:rect l="0" t="0" r="0" b="0"/>
              <a:pathLst>
                <a:path w="142876" h="256953">
                  <a:moveTo>
                    <a:pt x="0" y="47571"/>
                  </a:moveTo>
                  <a:lnTo>
                    <a:pt x="0" y="47571"/>
                  </a:lnTo>
                  <a:lnTo>
                    <a:pt x="0" y="56703"/>
                  </a:lnTo>
                  <a:lnTo>
                    <a:pt x="5057" y="62036"/>
                  </a:lnTo>
                  <a:lnTo>
                    <a:pt x="7538" y="70228"/>
                  </a:lnTo>
                  <a:lnTo>
                    <a:pt x="9702" y="79866"/>
                  </a:lnTo>
                  <a:lnTo>
                    <a:pt x="15810" y="92300"/>
                  </a:lnTo>
                  <a:lnTo>
                    <a:pt x="27125" y="139781"/>
                  </a:lnTo>
                  <a:lnTo>
                    <a:pt x="41706" y="182814"/>
                  </a:lnTo>
                  <a:lnTo>
                    <a:pt x="54384" y="210895"/>
                  </a:lnTo>
                  <a:lnTo>
                    <a:pt x="56979" y="221760"/>
                  </a:lnTo>
                  <a:lnTo>
                    <a:pt x="67268" y="237357"/>
                  </a:lnTo>
                  <a:lnTo>
                    <a:pt x="83879" y="255198"/>
                  </a:lnTo>
                  <a:lnTo>
                    <a:pt x="87727" y="256266"/>
                  </a:lnTo>
                  <a:lnTo>
                    <a:pt x="93764" y="256952"/>
                  </a:lnTo>
                  <a:lnTo>
                    <a:pt x="94260" y="255950"/>
                  </a:lnTo>
                  <a:lnTo>
                    <a:pt x="97876" y="243915"/>
                  </a:lnTo>
                  <a:lnTo>
                    <a:pt x="105553" y="230278"/>
                  </a:lnTo>
                  <a:lnTo>
                    <a:pt x="108469" y="226526"/>
                  </a:lnTo>
                  <a:lnTo>
                    <a:pt x="111708" y="216712"/>
                  </a:lnTo>
                  <a:lnTo>
                    <a:pt x="114073" y="170357"/>
                  </a:lnTo>
                  <a:lnTo>
                    <a:pt x="117054" y="142513"/>
                  </a:lnTo>
                  <a:lnTo>
                    <a:pt x="122934" y="95156"/>
                  </a:lnTo>
                  <a:lnTo>
                    <a:pt x="126471" y="59910"/>
                  </a:lnTo>
                  <a:lnTo>
                    <a:pt x="132445" y="26775"/>
                  </a:lnTo>
                  <a:lnTo>
                    <a:pt x="133347" y="127"/>
                  </a:lnTo>
                  <a:lnTo>
                    <a:pt x="138406" y="0"/>
                  </a:lnTo>
                  <a:lnTo>
                    <a:pt x="139895" y="1040"/>
                  </a:lnTo>
                  <a:lnTo>
                    <a:pt x="140888" y="2792"/>
                  </a:lnTo>
                  <a:lnTo>
                    <a:pt x="142875" y="9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1344"/>
            <p:cNvSpPr/>
            <p:nvPr>
              <p:custDataLst>
                <p:tags r:id="rId104"/>
              </p:custDataLst>
            </p:nvPr>
          </p:nvSpPr>
          <p:spPr>
            <a:xfrm>
              <a:off x="10439831" y="3238500"/>
              <a:ext cx="1149967" cy="600026"/>
            </a:xfrm>
            <a:custGeom>
              <a:avLst/>
              <a:gdLst/>
              <a:ahLst/>
              <a:cxnLst/>
              <a:rect l="0" t="0" r="0" b="0"/>
              <a:pathLst>
                <a:path w="1149967" h="600026">
                  <a:moveTo>
                    <a:pt x="9094" y="447675"/>
                  </a:moveTo>
                  <a:lnTo>
                    <a:pt x="9094" y="447675"/>
                  </a:lnTo>
                  <a:lnTo>
                    <a:pt x="9094" y="471273"/>
                  </a:lnTo>
                  <a:lnTo>
                    <a:pt x="11918" y="476860"/>
                  </a:lnTo>
                  <a:lnTo>
                    <a:pt x="14151" y="479832"/>
                  </a:lnTo>
                  <a:lnTo>
                    <a:pt x="16632" y="488778"/>
                  </a:lnTo>
                  <a:lnTo>
                    <a:pt x="21390" y="526528"/>
                  </a:lnTo>
                  <a:lnTo>
                    <a:pt x="35949" y="563424"/>
                  </a:lnTo>
                  <a:lnTo>
                    <a:pt x="38388" y="577509"/>
                  </a:lnTo>
                  <a:lnTo>
                    <a:pt x="45141" y="590483"/>
                  </a:lnTo>
                  <a:lnTo>
                    <a:pt x="45826" y="593680"/>
                  </a:lnTo>
                  <a:lnTo>
                    <a:pt x="47341" y="595812"/>
                  </a:lnTo>
                  <a:lnTo>
                    <a:pt x="49409" y="597233"/>
                  </a:lnTo>
                  <a:lnTo>
                    <a:pt x="55276" y="599513"/>
                  </a:lnTo>
                  <a:lnTo>
                    <a:pt x="64794" y="600025"/>
                  </a:lnTo>
                  <a:lnTo>
                    <a:pt x="70870" y="595004"/>
                  </a:lnTo>
                  <a:lnTo>
                    <a:pt x="73592" y="589707"/>
                  </a:lnTo>
                  <a:lnTo>
                    <a:pt x="75481" y="566960"/>
                  </a:lnTo>
                  <a:lnTo>
                    <a:pt x="78535" y="539833"/>
                  </a:lnTo>
                  <a:lnTo>
                    <a:pt x="84403" y="494893"/>
                  </a:lnTo>
                  <a:lnTo>
                    <a:pt x="85117" y="454297"/>
                  </a:lnTo>
                  <a:lnTo>
                    <a:pt x="85241" y="415418"/>
                  </a:lnTo>
                  <a:lnTo>
                    <a:pt x="82456" y="373206"/>
                  </a:lnTo>
                  <a:lnTo>
                    <a:pt x="77751" y="331066"/>
                  </a:lnTo>
                  <a:lnTo>
                    <a:pt x="73534" y="287888"/>
                  </a:lnTo>
                  <a:lnTo>
                    <a:pt x="68405" y="248284"/>
                  </a:lnTo>
                  <a:lnTo>
                    <a:pt x="64064" y="209738"/>
                  </a:lnTo>
                  <a:lnTo>
                    <a:pt x="53112" y="163843"/>
                  </a:lnTo>
                  <a:lnTo>
                    <a:pt x="40435" y="117375"/>
                  </a:lnTo>
                  <a:lnTo>
                    <a:pt x="35666" y="96161"/>
                  </a:lnTo>
                  <a:lnTo>
                    <a:pt x="27551" y="79292"/>
                  </a:lnTo>
                  <a:lnTo>
                    <a:pt x="22589" y="71224"/>
                  </a:lnTo>
                  <a:lnTo>
                    <a:pt x="18737" y="60732"/>
                  </a:lnTo>
                  <a:lnTo>
                    <a:pt x="0" y="38542"/>
                  </a:lnTo>
                  <a:lnTo>
                    <a:pt x="4753" y="33174"/>
                  </a:lnTo>
                  <a:lnTo>
                    <a:pt x="9987" y="30619"/>
                  </a:lnTo>
                  <a:lnTo>
                    <a:pt x="36429" y="28695"/>
                  </a:lnTo>
                  <a:lnTo>
                    <a:pt x="77819" y="36787"/>
                  </a:lnTo>
                  <a:lnTo>
                    <a:pt x="122937" y="31295"/>
                  </a:lnTo>
                  <a:lnTo>
                    <a:pt x="167473" y="29381"/>
                  </a:lnTo>
                  <a:lnTo>
                    <a:pt x="202252" y="28934"/>
                  </a:lnTo>
                  <a:lnTo>
                    <a:pt x="238875" y="28734"/>
                  </a:lnTo>
                  <a:lnTo>
                    <a:pt x="278436" y="27587"/>
                  </a:lnTo>
                  <a:lnTo>
                    <a:pt x="324240" y="23550"/>
                  </a:lnTo>
                  <a:lnTo>
                    <a:pt x="348308" y="22050"/>
                  </a:lnTo>
                  <a:lnTo>
                    <a:pt x="372821" y="21050"/>
                  </a:lnTo>
                  <a:lnTo>
                    <a:pt x="397628" y="20383"/>
                  </a:lnTo>
                  <a:lnTo>
                    <a:pt x="422634" y="19939"/>
                  </a:lnTo>
                  <a:lnTo>
                    <a:pt x="447771" y="19643"/>
                  </a:lnTo>
                  <a:lnTo>
                    <a:pt x="472995" y="19445"/>
                  </a:lnTo>
                  <a:lnTo>
                    <a:pt x="499336" y="18255"/>
                  </a:lnTo>
                  <a:lnTo>
                    <a:pt x="526423" y="16403"/>
                  </a:lnTo>
                  <a:lnTo>
                    <a:pt x="554006" y="14110"/>
                  </a:lnTo>
                  <a:lnTo>
                    <a:pt x="581918" y="12582"/>
                  </a:lnTo>
                  <a:lnTo>
                    <a:pt x="610050" y="11563"/>
                  </a:lnTo>
                  <a:lnTo>
                    <a:pt x="638331" y="10884"/>
                  </a:lnTo>
                  <a:lnTo>
                    <a:pt x="666710" y="10431"/>
                  </a:lnTo>
                  <a:lnTo>
                    <a:pt x="695154" y="10129"/>
                  </a:lnTo>
                  <a:lnTo>
                    <a:pt x="723643" y="9927"/>
                  </a:lnTo>
                  <a:lnTo>
                    <a:pt x="751101" y="9793"/>
                  </a:lnTo>
                  <a:lnTo>
                    <a:pt x="777874" y="9704"/>
                  </a:lnTo>
                  <a:lnTo>
                    <a:pt x="804189" y="9644"/>
                  </a:lnTo>
                  <a:lnTo>
                    <a:pt x="829140" y="8546"/>
                  </a:lnTo>
                  <a:lnTo>
                    <a:pt x="876620" y="4504"/>
                  </a:lnTo>
                  <a:lnTo>
                    <a:pt x="922416" y="2001"/>
                  </a:lnTo>
                  <a:lnTo>
                    <a:pt x="965348" y="889"/>
                  </a:lnTo>
                  <a:lnTo>
                    <a:pt x="1002067" y="396"/>
                  </a:lnTo>
                  <a:lnTo>
                    <a:pt x="1036027" y="176"/>
                  </a:lnTo>
                  <a:lnTo>
                    <a:pt x="1079250" y="52"/>
                  </a:lnTo>
                  <a:lnTo>
                    <a:pt x="1123569" y="7"/>
                  </a:lnTo>
                  <a:lnTo>
                    <a:pt x="1149966" y="0"/>
                  </a:lnTo>
                  <a:lnTo>
                    <a:pt x="1149617" y="1058"/>
                  </a:lnTo>
                  <a:lnTo>
                    <a:pt x="1146408" y="5056"/>
                  </a:lnTo>
                  <a:lnTo>
                    <a:pt x="1141452" y="7539"/>
                  </a:lnTo>
                  <a:lnTo>
                    <a:pt x="1133044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5" name="SMARTInkShape-Group288"/>
          <p:cNvGrpSpPr/>
          <p:nvPr/>
        </p:nvGrpSpPr>
        <p:grpSpPr>
          <a:xfrm>
            <a:off x="2058831" y="5772153"/>
            <a:ext cx="322240" cy="426600"/>
            <a:chOff x="2058831" y="5772153"/>
            <a:chExt cx="322240" cy="426600"/>
          </a:xfrm>
        </p:grpSpPr>
        <p:sp>
          <p:nvSpPr>
            <p:cNvPr id="262" name="SMARTInkShape-1345"/>
            <p:cNvSpPr/>
            <p:nvPr>
              <p:custDataLst>
                <p:tags r:id="rId94"/>
              </p:custDataLst>
            </p:nvPr>
          </p:nvSpPr>
          <p:spPr>
            <a:xfrm>
              <a:off x="2058831" y="5772153"/>
              <a:ext cx="322240" cy="426600"/>
            </a:xfrm>
            <a:custGeom>
              <a:avLst/>
              <a:gdLst/>
              <a:ahLst/>
              <a:cxnLst/>
              <a:rect l="0" t="0" r="0" b="0"/>
              <a:pathLst>
                <a:path w="322240" h="426600">
                  <a:moveTo>
                    <a:pt x="246219" y="38097"/>
                  </a:moveTo>
                  <a:lnTo>
                    <a:pt x="246219" y="38097"/>
                  </a:lnTo>
                  <a:lnTo>
                    <a:pt x="241163" y="38097"/>
                  </a:lnTo>
                  <a:lnTo>
                    <a:pt x="239673" y="37039"/>
                  </a:lnTo>
                  <a:lnTo>
                    <a:pt x="238680" y="35275"/>
                  </a:lnTo>
                  <a:lnTo>
                    <a:pt x="238018" y="33041"/>
                  </a:lnTo>
                  <a:lnTo>
                    <a:pt x="236518" y="31552"/>
                  </a:lnTo>
                  <a:lnTo>
                    <a:pt x="228609" y="28965"/>
                  </a:lnTo>
                  <a:lnTo>
                    <a:pt x="227809" y="25924"/>
                  </a:lnTo>
                  <a:lnTo>
                    <a:pt x="227295" y="20405"/>
                  </a:lnTo>
                  <a:lnTo>
                    <a:pt x="222150" y="14393"/>
                  </a:lnTo>
                  <a:lnTo>
                    <a:pt x="216824" y="11687"/>
                  </a:lnTo>
                  <a:lnTo>
                    <a:pt x="209839" y="9950"/>
                  </a:lnTo>
                  <a:lnTo>
                    <a:pt x="200855" y="3060"/>
                  </a:lnTo>
                  <a:lnTo>
                    <a:pt x="191973" y="904"/>
                  </a:lnTo>
                  <a:lnTo>
                    <a:pt x="149001" y="0"/>
                  </a:lnTo>
                  <a:lnTo>
                    <a:pt x="141980" y="2820"/>
                  </a:lnTo>
                  <a:lnTo>
                    <a:pt x="135333" y="6544"/>
                  </a:lnTo>
                  <a:lnTo>
                    <a:pt x="128850" y="8198"/>
                  </a:lnTo>
                  <a:lnTo>
                    <a:pt x="122441" y="14579"/>
                  </a:lnTo>
                  <a:lnTo>
                    <a:pt x="115007" y="23411"/>
                  </a:lnTo>
                  <a:lnTo>
                    <a:pt x="70602" y="61525"/>
                  </a:lnTo>
                  <a:lnTo>
                    <a:pt x="53308" y="80787"/>
                  </a:lnTo>
                  <a:lnTo>
                    <a:pt x="30665" y="127204"/>
                  </a:lnTo>
                  <a:lnTo>
                    <a:pt x="11299" y="174723"/>
                  </a:lnTo>
                  <a:lnTo>
                    <a:pt x="1397" y="210194"/>
                  </a:lnTo>
                  <a:lnTo>
                    <a:pt x="0" y="250712"/>
                  </a:lnTo>
                  <a:lnTo>
                    <a:pt x="11875" y="295676"/>
                  </a:lnTo>
                  <a:lnTo>
                    <a:pt x="30372" y="339200"/>
                  </a:lnTo>
                  <a:lnTo>
                    <a:pt x="50634" y="370506"/>
                  </a:lnTo>
                  <a:lnTo>
                    <a:pt x="89176" y="407158"/>
                  </a:lnTo>
                  <a:lnTo>
                    <a:pt x="126016" y="424070"/>
                  </a:lnTo>
                  <a:lnTo>
                    <a:pt x="143054" y="426599"/>
                  </a:lnTo>
                  <a:lnTo>
                    <a:pt x="165439" y="422967"/>
                  </a:lnTo>
                  <a:lnTo>
                    <a:pt x="209877" y="406179"/>
                  </a:lnTo>
                  <a:lnTo>
                    <a:pt x="238962" y="386049"/>
                  </a:lnTo>
                  <a:lnTo>
                    <a:pt x="277890" y="341529"/>
                  </a:lnTo>
                  <a:lnTo>
                    <a:pt x="304652" y="295091"/>
                  </a:lnTo>
                  <a:lnTo>
                    <a:pt x="317812" y="250591"/>
                  </a:lnTo>
                  <a:lnTo>
                    <a:pt x="321509" y="210128"/>
                  </a:lnTo>
                  <a:lnTo>
                    <a:pt x="322239" y="171562"/>
                  </a:lnTo>
                  <a:lnTo>
                    <a:pt x="321325" y="134428"/>
                  </a:lnTo>
                  <a:lnTo>
                    <a:pt x="309157" y="98982"/>
                  </a:lnTo>
                  <a:lnTo>
                    <a:pt x="294971" y="79537"/>
                  </a:lnTo>
                  <a:lnTo>
                    <a:pt x="277362" y="65428"/>
                  </a:lnTo>
                  <a:lnTo>
                    <a:pt x="264999" y="60827"/>
                  </a:lnTo>
                  <a:lnTo>
                    <a:pt x="224323" y="54648"/>
                  </a:lnTo>
                  <a:lnTo>
                    <a:pt x="207913" y="51803"/>
                  </a:lnTo>
                  <a:lnTo>
                    <a:pt x="179544" y="571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1346"/>
            <p:cNvSpPr/>
            <p:nvPr>
              <p:custDataLst>
                <p:tags r:id="rId95"/>
              </p:custDataLst>
            </p:nvPr>
          </p:nvSpPr>
          <p:spPr>
            <a:xfrm>
              <a:off x="2247900" y="5976212"/>
              <a:ext cx="19051" cy="176939"/>
            </a:xfrm>
            <a:custGeom>
              <a:avLst/>
              <a:gdLst/>
              <a:ahLst/>
              <a:cxnLst/>
              <a:rect l="0" t="0" r="0" b="0"/>
              <a:pathLst>
                <a:path w="19051" h="176939">
                  <a:moveTo>
                    <a:pt x="19050" y="5488"/>
                  </a:moveTo>
                  <a:lnTo>
                    <a:pt x="19050" y="5488"/>
                  </a:lnTo>
                  <a:lnTo>
                    <a:pt x="19050" y="432"/>
                  </a:lnTo>
                  <a:lnTo>
                    <a:pt x="17992" y="0"/>
                  </a:lnTo>
                  <a:lnTo>
                    <a:pt x="9641" y="5406"/>
                  </a:lnTo>
                  <a:lnTo>
                    <a:pt x="4503" y="10521"/>
                  </a:lnTo>
                  <a:lnTo>
                    <a:pt x="2001" y="15839"/>
                  </a:lnTo>
                  <a:lnTo>
                    <a:pt x="23" y="56494"/>
                  </a:lnTo>
                  <a:lnTo>
                    <a:pt x="0" y="102920"/>
                  </a:lnTo>
                  <a:lnTo>
                    <a:pt x="0" y="150087"/>
                  </a:lnTo>
                  <a:lnTo>
                    <a:pt x="0" y="170460"/>
                  </a:lnTo>
                  <a:lnTo>
                    <a:pt x="1058" y="172620"/>
                  </a:lnTo>
                  <a:lnTo>
                    <a:pt x="2822" y="174059"/>
                  </a:lnTo>
                  <a:lnTo>
                    <a:pt x="9525" y="176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1347"/>
            <p:cNvSpPr/>
            <p:nvPr>
              <p:custDataLst>
                <p:tags r:id="rId96"/>
              </p:custDataLst>
            </p:nvPr>
          </p:nvSpPr>
          <p:spPr>
            <a:xfrm>
              <a:off x="2152688" y="5867400"/>
              <a:ext cx="104738" cy="180976"/>
            </a:xfrm>
            <a:custGeom>
              <a:avLst/>
              <a:gdLst/>
              <a:ahLst/>
              <a:cxnLst/>
              <a:rect l="0" t="0" r="0" b="0"/>
              <a:pathLst>
                <a:path w="104738" h="180976">
                  <a:moveTo>
                    <a:pt x="57112" y="0"/>
                  </a:moveTo>
                  <a:lnTo>
                    <a:pt x="57112" y="0"/>
                  </a:lnTo>
                  <a:lnTo>
                    <a:pt x="57112" y="14189"/>
                  </a:lnTo>
                  <a:lnTo>
                    <a:pt x="56054" y="15810"/>
                  </a:lnTo>
                  <a:lnTo>
                    <a:pt x="54290" y="16890"/>
                  </a:lnTo>
                  <a:lnTo>
                    <a:pt x="52056" y="17610"/>
                  </a:lnTo>
                  <a:lnTo>
                    <a:pt x="50566" y="19148"/>
                  </a:lnTo>
                  <a:lnTo>
                    <a:pt x="48911" y="23680"/>
                  </a:lnTo>
                  <a:lnTo>
                    <a:pt x="44939" y="41114"/>
                  </a:lnTo>
                  <a:lnTo>
                    <a:pt x="37278" y="55221"/>
                  </a:lnTo>
                  <a:lnTo>
                    <a:pt x="34364" y="59039"/>
                  </a:lnTo>
                  <a:lnTo>
                    <a:pt x="31127" y="68926"/>
                  </a:lnTo>
                  <a:lnTo>
                    <a:pt x="28630" y="79317"/>
                  </a:lnTo>
                  <a:lnTo>
                    <a:pt x="22332" y="92175"/>
                  </a:lnTo>
                  <a:lnTo>
                    <a:pt x="18938" y="107862"/>
                  </a:lnTo>
                  <a:lnTo>
                    <a:pt x="11667" y="123181"/>
                  </a:lnTo>
                  <a:lnTo>
                    <a:pt x="0" y="169926"/>
                  </a:lnTo>
                  <a:lnTo>
                    <a:pt x="8166" y="179517"/>
                  </a:lnTo>
                  <a:lnTo>
                    <a:pt x="11722" y="180327"/>
                  </a:lnTo>
                  <a:lnTo>
                    <a:pt x="55021" y="180975"/>
                  </a:lnTo>
                  <a:lnTo>
                    <a:pt x="72960" y="180975"/>
                  </a:lnTo>
                  <a:lnTo>
                    <a:pt x="77561" y="178153"/>
                  </a:lnTo>
                  <a:lnTo>
                    <a:pt x="83134" y="174430"/>
                  </a:lnTo>
                  <a:lnTo>
                    <a:pt x="92221" y="172333"/>
                  </a:lnTo>
                  <a:lnTo>
                    <a:pt x="104737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5" name="SMARTInkShape-Group289"/>
          <p:cNvGrpSpPr/>
          <p:nvPr/>
        </p:nvGrpSpPr>
        <p:grpSpPr>
          <a:xfrm>
            <a:off x="2724153" y="5695984"/>
            <a:ext cx="1786576" cy="628450"/>
            <a:chOff x="2724153" y="5695984"/>
            <a:chExt cx="1786576" cy="628450"/>
          </a:xfrm>
        </p:grpSpPr>
        <p:sp>
          <p:nvSpPr>
            <p:cNvPr id="266" name="SMARTInkShape-1348"/>
            <p:cNvSpPr/>
            <p:nvPr>
              <p:custDataLst>
                <p:tags r:id="rId85"/>
              </p:custDataLst>
            </p:nvPr>
          </p:nvSpPr>
          <p:spPr>
            <a:xfrm>
              <a:off x="3490218" y="5924586"/>
              <a:ext cx="137473" cy="399848"/>
            </a:xfrm>
            <a:custGeom>
              <a:avLst/>
              <a:gdLst/>
              <a:ahLst/>
              <a:cxnLst/>
              <a:rect l="0" t="0" r="0" b="0"/>
              <a:pathLst>
                <a:path w="137473" h="399848">
                  <a:moveTo>
                    <a:pt x="91182" y="38064"/>
                  </a:moveTo>
                  <a:lnTo>
                    <a:pt x="91182" y="38064"/>
                  </a:lnTo>
                  <a:lnTo>
                    <a:pt x="91182" y="33008"/>
                  </a:lnTo>
                  <a:lnTo>
                    <a:pt x="90124" y="31519"/>
                  </a:lnTo>
                  <a:lnTo>
                    <a:pt x="88360" y="30525"/>
                  </a:lnTo>
                  <a:lnTo>
                    <a:pt x="86125" y="29863"/>
                  </a:lnTo>
                  <a:lnTo>
                    <a:pt x="84636" y="28363"/>
                  </a:lnTo>
                  <a:lnTo>
                    <a:pt x="82981" y="23875"/>
                  </a:lnTo>
                  <a:lnTo>
                    <a:pt x="81774" y="11240"/>
                  </a:lnTo>
                  <a:lnTo>
                    <a:pt x="80676" y="10656"/>
                  </a:lnTo>
                  <a:lnTo>
                    <a:pt x="76635" y="10007"/>
                  </a:lnTo>
                  <a:lnTo>
                    <a:pt x="75134" y="8776"/>
                  </a:lnTo>
                  <a:lnTo>
                    <a:pt x="73466" y="4586"/>
                  </a:lnTo>
                  <a:lnTo>
                    <a:pt x="71963" y="3045"/>
                  </a:lnTo>
                  <a:lnTo>
                    <a:pt x="67471" y="1333"/>
                  </a:lnTo>
                  <a:lnTo>
                    <a:pt x="48544" y="0"/>
                  </a:lnTo>
                  <a:lnTo>
                    <a:pt x="46882" y="1046"/>
                  </a:lnTo>
                  <a:lnTo>
                    <a:pt x="45774" y="2802"/>
                  </a:lnTo>
                  <a:lnTo>
                    <a:pt x="45034" y="5032"/>
                  </a:lnTo>
                  <a:lnTo>
                    <a:pt x="43484" y="6517"/>
                  </a:lnTo>
                  <a:lnTo>
                    <a:pt x="33390" y="11725"/>
                  </a:lnTo>
                  <a:lnTo>
                    <a:pt x="30429" y="14154"/>
                  </a:lnTo>
                  <a:lnTo>
                    <a:pt x="27139" y="19676"/>
                  </a:lnTo>
                  <a:lnTo>
                    <a:pt x="24619" y="25659"/>
                  </a:lnTo>
                  <a:lnTo>
                    <a:pt x="9421" y="50986"/>
                  </a:lnTo>
                  <a:lnTo>
                    <a:pt x="6632" y="63648"/>
                  </a:lnTo>
                  <a:lnTo>
                    <a:pt x="4502" y="92138"/>
                  </a:lnTo>
                  <a:lnTo>
                    <a:pt x="446" y="103019"/>
                  </a:lnTo>
                  <a:lnTo>
                    <a:pt x="0" y="107826"/>
                  </a:lnTo>
                  <a:lnTo>
                    <a:pt x="6332" y="139579"/>
                  </a:lnTo>
                  <a:lnTo>
                    <a:pt x="10432" y="145977"/>
                  </a:lnTo>
                  <a:lnTo>
                    <a:pt x="15782" y="149525"/>
                  </a:lnTo>
                  <a:lnTo>
                    <a:pt x="24744" y="151523"/>
                  </a:lnTo>
                  <a:lnTo>
                    <a:pt x="46746" y="152316"/>
                  </a:lnTo>
                  <a:lnTo>
                    <a:pt x="53088" y="149520"/>
                  </a:lnTo>
                  <a:lnTo>
                    <a:pt x="75307" y="129973"/>
                  </a:lnTo>
                  <a:lnTo>
                    <a:pt x="78835" y="123715"/>
                  </a:lnTo>
                  <a:lnTo>
                    <a:pt x="81461" y="117406"/>
                  </a:lnTo>
                  <a:lnTo>
                    <a:pt x="96735" y="91841"/>
                  </a:lnTo>
                  <a:lnTo>
                    <a:pt x="99530" y="79163"/>
                  </a:lnTo>
                  <a:lnTo>
                    <a:pt x="101417" y="63529"/>
                  </a:lnTo>
                  <a:lnTo>
                    <a:pt x="109826" y="40072"/>
                  </a:lnTo>
                  <a:lnTo>
                    <a:pt x="110221" y="28982"/>
                  </a:lnTo>
                  <a:lnTo>
                    <a:pt x="110232" y="74237"/>
                  </a:lnTo>
                  <a:lnTo>
                    <a:pt x="111290" y="117735"/>
                  </a:lnTo>
                  <a:lnTo>
                    <a:pt x="121991" y="161906"/>
                  </a:lnTo>
                  <a:lnTo>
                    <a:pt x="126041" y="175654"/>
                  </a:lnTo>
                  <a:lnTo>
                    <a:pt x="128856" y="219597"/>
                  </a:lnTo>
                  <a:lnTo>
                    <a:pt x="132048" y="259199"/>
                  </a:lnTo>
                  <a:lnTo>
                    <a:pt x="137472" y="290589"/>
                  </a:lnTo>
                  <a:lnTo>
                    <a:pt x="130087" y="336428"/>
                  </a:lnTo>
                  <a:lnTo>
                    <a:pt x="129388" y="363196"/>
                  </a:lnTo>
                  <a:lnTo>
                    <a:pt x="126507" y="370598"/>
                  </a:lnTo>
                  <a:lnTo>
                    <a:pt x="102541" y="398118"/>
                  </a:lnTo>
                  <a:lnTo>
                    <a:pt x="98700" y="399171"/>
                  </a:lnTo>
                  <a:lnTo>
                    <a:pt x="87611" y="399847"/>
                  </a:lnTo>
                  <a:lnTo>
                    <a:pt x="81481" y="397118"/>
                  </a:lnTo>
                  <a:lnTo>
                    <a:pt x="75228" y="393436"/>
                  </a:lnTo>
                  <a:lnTo>
                    <a:pt x="65758" y="390303"/>
                  </a:lnTo>
                  <a:lnTo>
                    <a:pt x="49904" y="377347"/>
                  </a:lnTo>
                  <a:lnTo>
                    <a:pt x="46378" y="371243"/>
                  </a:lnTo>
                  <a:lnTo>
                    <a:pt x="43752" y="365002"/>
                  </a:lnTo>
                  <a:lnTo>
                    <a:pt x="37383" y="355538"/>
                  </a:lnTo>
                  <a:lnTo>
                    <a:pt x="35025" y="344974"/>
                  </a:lnTo>
                  <a:lnTo>
                    <a:pt x="34473" y="334629"/>
                  </a:lnTo>
                  <a:lnTo>
                    <a:pt x="45808" y="293179"/>
                  </a:lnTo>
                  <a:lnTo>
                    <a:pt x="53749" y="278401"/>
                  </a:lnTo>
                  <a:lnTo>
                    <a:pt x="62607" y="2666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1349"/>
            <p:cNvSpPr/>
            <p:nvPr>
              <p:custDataLst>
                <p:tags r:id="rId86"/>
              </p:custDataLst>
            </p:nvPr>
          </p:nvSpPr>
          <p:spPr>
            <a:xfrm>
              <a:off x="3133760" y="5695984"/>
              <a:ext cx="247616" cy="462622"/>
            </a:xfrm>
            <a:custGeom>
              <a:avLst/>
              <a:gdLst/>
              <a:ahLst/>
              <a:cxnLst/>
              <a:rect l="0" t="0" r="0" b="0"/>
              <a:pathLst>
                <a:path w="247616" h="462622">
                  <a:moveTo>
                    <a:pt x="247615" y="9491"/>
                  </a:moveTo>
                  <a:lnTo>
                    <a:pt x="247615" y="9491"/>
                  </a:lnTo>
                  <a:lnTo>
                    <a:pt x="233426" y="9491"/>
                  </a:lnTo>
                  <a:lnTo>
                    <a:pt x="227903" y="6669"/>
                  </a:lnTo>
                  <a:lnTo>
                    <a:pt x="221921" y="2946"/>
                  </a:lnTo>
                  <a:lnTo>
                    <a:pt x="209457" y="554"/>
                  </a:lnTo>
                  <a:lnTo>
                    <a:pt x="182230" y="0"/>
                  </a:lnTo>
                  <a:lnTo>
                    <a:pt x="135117" y="9100"/>
                  </a:lnTo>
                  <a:lnTo>
                    <a:pt x="111877" y="10472"/>
                  </a:lnTo>
                  <a:lnTo>
                    <a:pt x="93176" y="17015"/>
                  </a:lnTo>
                  <a:lnTo>
                    <a:pt x="82667" y="19185"/>
                  </a:lnTo>
                  <a:lnTo>
                    <a:pt x="67297" y="26379"/>
                  </a:lnTo>
                  <a:lnTo>
                    <a:pt x="63903" y="27100"/>
                  </a:lnTo>
                  <a:lnTo>
                    <a:pt x="61640" y="28639"/>
                  </a:lnTo>
                  <a:lnTo>
                    <a:pt x="60132" y="30723"/>
                  </a:lnTo>
                  <a:lnTo>
                    <a:pt x="57398" y="35861"/>
                  </a:lnTo>
                  <a:lnTo>
                    <a:pt x="50966" y="44703"/>
                  </a:lnTo>
                  <a:lnTo>
                    <a:pt x="47532" y="54027"/>
                  </a:lnTo>
                  <a:lnTo>
                    <a:pt x="41341" y="63491"/>
                  </a:lnTo>
                  <a:lnTo>
                    <a:pt x="39035" y="74056"/>
                  </a:lnTo>
                  <a:lnTo>
                    <a:pt x="38090" y="120531"/>
                  </a:lnTo>
                  <a:lnTo>
                    <a:pt x="38067" y="162358"/>
                  </a:lnTo>
                  <a:lnTo>
                    <a:pt x="38065" y="203986"/>
                  </a:lnTo>
                  <a:lnTo>
                    <a:pt x="37007" y="228692"/>
                  </a:lnTo>
                  <a:lnTo>
                    <a:pt x="29423" y="270632"/>
                  </a:lnTo>
                  <a:lnTo>
                    <a:pt x="25893" y="302727"/>
                  </a:lnTo>
                  <a:lnTo>
                    <a:pt x="21053" y="326034"/>
                  </a:lnTo>
                  <a:lnTo>
                    <a:pt x="16797" y="350226"/>
                  </a:lnTo>
                  <a:lnTo>
                    <a:pt x="10934" y="377363"/>
                  </a:lnTo>
                  <a:lnTo>
                    <a:pt x="8717" y="402048"/>
                  </a:lnTo>
                  <a:lnTo>
                    <a:pt x="1327" y="421672"/>
                  </a:lnTo>
                  <a:lnTo>
                    <a:pt x="0" y="450800"/>
                  </a:lnTo>
                  <a:lnTo>
                    <a:pt x="1047" y="452923"/>
                  </a:lnTo>
                  <a:lnTo>
                    <a:pt x="2803" y="454337"/>
                  </a:lnTo>
                  <a:lnTo>
                    <a:pt x="8169" y="456608"/>
                  </a:lnTo>
                  <a:lnTo>
                    <a:pt x="14155" y="457001"/>
                  </a:lnTo>
                  <a:lnTo>
                    <a:pt x="19678" y="459915"/>
                  </a:lnTo>
                  <a:lnTo>
                    <a:pt x="22632" y="462174"/>
                  </a:lnTo>
                  <a:lnTo>
                    <a:pt x="25659" y="462621"/>
                  </a:lnTo>
                  <a:lnTo>
                    <a:pt x="63649" y="457349"/>
                  </a:lnTo>
                  <a:lnTo>
                    <a:pt x="80335" y="456162"/>
                  </a:lnTo>
                  <a:lnTo>
                    <a:pt x="123848" y="445411"/>
                  </a:lnTo>
                  <a:lnTo>
                    <a:pt x="142857" y="440277"/>
                  </a:lnTo>
                  <a:lnTo>
                    <a:pt x="186037" y="437142"/>
                  </a:lnTo>
                  <a:lnTo>
                    <a:pt x="199990" y="4285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1350"/>
            <p:cNvSpPr/>
            <p:nvPr>
              <p:custDataLst>
                <p:tags r:id="rId87"/>
              </p:custDataLst>
            </p:nvPr>
          </p:nvSpPr>
          <p:spPr>
            <a:xfrm>
              <a:off x="2724658" y="5972175"/>
              <a:ext cx="209043" cy="47626"/>
            </a:xfrm>
            <a:custGeom>
              <a:avLst/>
              <a:gdLst/>
              <a:ahLst/>
              <a:cxnLst/>
              <a:rect l="0" t="0" r="0" b="0"/>
              <a:pathLst>
                <a:path w="209043" h="47626">
                  <a:moveTo>
                    <a:pt x="18542" y="47625"/>
                  </a:moveTo>
                  <a:lnTo>
                    <a:pt x="18542" y="47625"/>
                  </a:lnTo>
                  <a:lnTo>
                    <a:pt x="0" y="47625"/>
                  </a:lnTo>
                  <a:lnTo>
                    <a:pt x="13694" y="33436"/>
                  </a:lnTo>
                  <a:lnTo>
                    <a:pt x="19210" y="30735"/>
                  </a:lnTo>
                  <a:lnTo>
                    <a:pt x="61715" y="19694"/>
                  </a:lnTo>
                  <a:lnTo>
                    <a:pt x="76889" y="18278"/>
                  </a:lnTo>
                  <a:lnTo>
                    <a:pt x="123339" y="10432"/>
                  </a:lnTo>
                  <a:lnTo>
                    <a:pt x="162883" y="4588"/>
                  </a:lnTo>
                  <a:lnTo>
                    <a:pt x="2090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1351"/>
            <p:cNvSpPr/>
            <p:nvPr>
              <p:custDataLst>
                <p:tags r:id="rId88"/>
              </p:custDataLst>
            </p:nvPr>
          </p:nvSpPr>
          <p:spPr>
            <a:xfrm>
              <a:off x="2724153" y="5734050"/>
              <a:ext cx="218681" cy="443613"/>
            </a:xfrm>
            <a:custGeom>
              <a:avLst/>
              <a:gdLst/>
              <a:ahLst/>
              <a:cxnLst/>
              <a:rect l="0" t="0" r="0" b="0"/>
              <a:pathLst>
                <a:path w="218681" h="443613">
                  <a:moveTo>
                    <a:pt x="209547" y="19050"/>
                  </a:moveTo>
                  <a:lnTo>
                    <a:pt x="209547" y="19050"/>
                  </a:lnTo>
                  <a:lnTo>
                    <a:pt x="209547" y="13994"/>
                  </a:lnTo>
                  <a:lnTo>
                    <a:pt x="210605" y="12505"/>
                  </a:lnTo>
                  <a:lnTo>
                    <a:pt x="212369" y="11511"/>
                  </a:lnTo>
                  <a:lnTo>
                    <a:pt x="217748" y="9918"/>
                  </a:lnTo>
                  <a:lnTo>
                    <a:pt x="218483" y="6877"/>
                  </a:lnTo>
                  <a:lnTo>
                    <a:pt x="218680" y="4585"/>
                  </a:lnTo>
                  <a:lnTo>
                    <a:pt x="217752" y="4115"/>
                  </a:lnTo>
                  <a:lnTo>
                    <a:pt x="210836" y="8603"/>
                  </a:lnTo>
                  <a:lnTo>
                    <a:pt x="210407" y="7852"/>
                  </a:lnTo>
                  <a:lnTo>
                    <a:pt x="209929" y="4195"/>
                  </a:lnTo>
                  <a:lnTo>
                    <a:pt x="208743" y="2797"/>
                  </a:lnTo>
                  <a:lnTo>
                    <a:pt x="204604" y="1243"/>
                  </a:lnTo>
                  <a:lnTo>
                    <a:pt x="159675" y="3"/>
                  </a:lnTo>
                  <a:lnTo>
                    <a:pt x="116007" y="0"/>
                  </a:lnTo>
                  <a:lnTo>
                    <a:pt x="106943" y="2822"/>
                  </a:lnTo>
                  <a:lnTo>
                    <a:pt x="99387" y="6545"/>
                  </a:lnTo>
                  <a:lnTo>
                    <a:pt x="89183" y="9701"/>
                  </a:lnTo>
                  <a:lnTo>
                    <a:pt x="78398" y="15810"/>
                  </a:lnTo>
                  <a:lnTo>
                    <a:pt x="63326" y="19148"/>
                  </a:lnTo>
                  <a:lnTo>
                    <a:pt x="55307" y="23680"/>
                  </a:lnTo>
                  <a:lnTo>
                    <a:pt x="51038" y="29222"/>
                  </a:lnTo>
                  <a:lnTo>
                    <a:pt x="48082" y="35212"/>
                  </a:lnTo>
                  <a:lnTo>
                    <a:pt x="32567" y="54000"/>
                  </a:lnTo>
                  <a:lnTo>
                    <a:pt x="30348" y="60336"/>
                  </a:lnTo>
                  <a:lnTo>
                    <a:pt x="25819" y="97484"/>
                  </a:lnTo>
                  <a:lnTo>
                    <a:pt x="21053" y="114962"/>
                  </a:lnTo>
                  <a:lnTo>
                    <a:pt x="19223" y="155280"/>
                  </a:lnTo>
                  <a:lnTo>
                    <a:pt x="19070" y="199346"/>
                  </a:lnTo>
                  <a:lnTo>
                    <a:pt x="19050" y="239499"/>
                  </a:lnTo>
                  <a:lnTo>
                    <a:pt x="11508" y="278392"/>
                  </a:lnTo>
                  <a:lnTo>
                    <a:pt x="6875" y="323204"/>
                  </a:lnTo>
                  <a:lnTo>
                    <a:pt x="2035" y="342709"/>
                  </a:lnTo>
                  <a:lnTo>
                    <a:pt x="76" y="387147"/>
                  </a:lnTo>
                  <a:lnTo>
                    <a:pt x="0" y="421834"/>
                  </a:lnTo>
                  <a:lnTo>
                    <a:pt x="1057" y="424097"/>
                  </a:lnTo>
                  <a:lnTo>
                    <a:pt x="2820" y="425607"/>
                  </a:lnTo>
                  <a:lnTo>
                    <a:pt x="5054" y="426613"/>
                  </a:lnTo>
                  <a:lnTo>
                    <a:pt x="6544" y="428342"/>
                  </a:lnTo>
                  <a:lnTo>
                    <a:pt x="9130" y="436649"/>
                  </a:lnTo>
                  <a:lnTo>
                    <a:pt x="12170" y="437482"/>
                  </a:lnTo>
                  <a:lnTo>
                    <a:pt x="17689" y="438018"/>
                  </a:lnTo>
                  <a:lnTo>
                    <a:pt x="23701" y="443168"/>
                  </a:lnTo>
                  <a:lnTo>
                    <a:pt x="26383" y="443612"/>
                  </a:lnTo>
                  <a:lnTo>
                    <a:pt x="29229" y="442849"/>
                  </a:lnTo>
                  <a:lnTo>
                    <a:pt x="35214" y="440239"/>
                  </a:lnTo>
                  <a:lnTo>
                    <a:pt x="82725" y="437108"/>
                  </a:lnTo>
                  <a:lnTo>
                    <a:pt x="106507" y="429951"/>
                  </a:lnTo>
                  <a:lnTo>
                    <a:pt x="133994" y="425977"/>
                  </a:lnTo>
                  <a:lnTo>
                    <a:pt x="177612" y="411018"/>
                  </a:lnTo>
                  <a:lnTo>
                    <a:pt x="187913" y="403315"/>
                  </a:lnTo>
                  <a:lnTo>
                    <a:pt x="193935" y="401501"/>
                  </a:lnTo>
                  <a:lnTo>
                    <a:pt x="195964" y="399959"/>
                  </a:lnTo>
                  <a:lnTo>
                    <a:pt x="200022" y="390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1352"/>
            <p:cNvSpPr/>
            <p:nvPr>
              <p:custDataLst>
                <p:tags r:id="rId89"/>
              </p:custDataLst>
            </p:nvPr>
          </p:nvSpPr>
          <p:spPr>
            <a:xfrm>
              <a:off x="3733930" y="5800728"/>
              <a:ext cx="142746" cy="295273"/>
            </a:xfrm>
            <a:custGeom>
              <a:avLst/>
              <a:gdLst/>
              <a:ahLst/>
              <a:cxnLst/>
              <a:rect l="0" t="0" r="0" b="0"/>
              <a:pathLst>
                <a:path w="142746" h="295273">
                  <a:moveTo>
                    <a:pt x="114170" y="9522"/>
                  </a:moveTo>
                  <a:lnTo>
                    <a:pt x="114170" y="9522"/>
                  </a:lnTo>
                  <a:lnTo>
                    <a:pt x="114170" y="390"/>
                  </a:lnTo>
                  <a:lnTo>
                    <a:pt x="91504" y="0"/>
                  </a:lnTo>
                  <a:lnTo>
                    <a:pt x="85399" y="2820"/>
                  </a:lnTo>
                  <a:lnTo>
                    <a:pt x="79158" y="6544"/>
                  </a:lnTo>
                  <a:lnTo>
                    <a:pt x="72857" y="8198"/>
                  </a:lnTo>
                  <a:lnTo>
                    <a:pt x="70752" y="9698"/>
                  </a:lnTo>
                  <a:lnTo>
                    <a:pt x="69350" y="11756"/>
                  </a:lnTo>
                  <a:lnTo>
                    <a:pt x="68415" y="14187"/>
                  </a:lnTo>
                  <a:lnTo>
                    <a:pt x="38384" y="40977"/>
                  </a:lnTo>
                  <a:lnTo>
                    <a:pt x="32862" y="52077"/>
                  </a:lnTo>
                  <a:lnTo>
                    <a:pt x="18343" y="95322"/>
                  </a:lnTo>
                  <a:lnTo>
                    <a:pt x="13372" y="107980"/>
                  </a:lnTo>
                  <a:lnTo>
                    <a:pt x="2089" y="152399"/>
                  </a:lnTo>
                  <a:lnTo>
                    <a:pt x="0" y="196847"/>
                  </a:lnTo>
                  <a:lnTo>
                    <a:pt x="7500" y="222247"/>
                  </a:lnTo>
                  <a:lnTo>
                    <a:pt x="19173" y="244825"/>
                  </a:lnTo>
                  <a:lnTo>
                    <a:pt x="40814" y="273988"/>
                  </a:lnTo>
                  <a:lnTo>
                    <a:pt x="63932" y="288481"/>
                  </a:lnTo>
                  <a:lnTo>
                    <a:pt x="82587" y="293260"/>
                  </a:lnTo>
                  <a:lnTo>
                    <a:pt x="124290" y="295193"/>
                  </a:lnTo>
                  <a:lnTo>
                    <a:pt x="142745" y="2952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1353"/>
            <p:cNvSpPr/>
            <p:nvPr>
              <p:custDataLst>
                <p:tags r:id="rId90"/>
              </p:custDataLst>
            </p:nvPr>
          </p:nvSpPr>
          <p:spPr>
            <a:xfrm>
              <a:off x="3933825" y="5867410"/>
              <a:ext cx="133351" cy="228591"/>
            </a:xfrm>
            <a:custGeom>
              <a:avLst/>
              <a:gdLst/>
              <a:ahLst/>
              <a:cxnLst/>
              <a:rect l="0" t="0" r="0" b="0"/>
              <a:pathLst>
                <a:path w="133351" h="228591">
                  <a:moveTo>
                    <a:pt x="0" y="9515"/>
                  </a:moveTo>
                  <a:lnTo>
                    <a:pt x="0" y="9515"/>
                  </a:lnTo>
                  <a:lnTo>
                    <a:pt x="0" y="0"/>
                  </a:lnTo>
                  <a:lnTo>
                    <a:pt x="15188" y="16237"/>
                  </a:lnTo>
                  <a:lnTo>
                    <a:pt x="21109" y="28638"/>
                  </a:lnTo>
                  <a:lnTo>
                    <a:pt x="27373" y="34948"/>
                  </a:lnTo>
                  <a:lnTo>
                    <a:pt x="41742" y="45508"/>
                  </a:lnTo>
                  <a:lnTo>
                    <a:pt x="69744" y="92230"/>
                  </a:lnTo>
                  <a:lnTo>
                    <a:pt x="92068" y="136525"/>
                  </a:lnTo>
                  <a:lnTo>
                    <a:pt x="111477" y="178143"/>
                  </a:lnTo>
                  <a:lnTo>
                    <a:pt x="114104" y="186061"/>
                  </a:lnTo>
                  <a:lnTo>
                    <a:pt x="121591" y="199767"/>
                  </a:lnTo>
                  <a:lnTo>
                    <a:pt x="124590" y="215857"/>
                  </a:lnTo>
                  <a:lnTo>
                    <a:pt x="133350" y="2285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1354"/>
            <p:cNvSpPr/>
            <p:nvPr>
              <p:custDataLst>
                <p:tags r:id="rId91"/>
              </p:custDataLst>
            </p:nvPr>
          </p:nvSpPr>
          <p:spPr>
            <a:xfrm>
              <a:off x="3934257" y="5880962"/>
              <a:ext cx="151969" cy="243614"/>
            </a:xfrm>
            <a:custGeom>
              <a:avLst/>
              <a:gdLst/>
              <a:ahLst/>
              <a:cxnLst/>
              <a:rect l="0" t="0" r="0" b="0"/>
              <a:pathLst>
                <a:path w="151969" h="243614">
                  <a:moveTo>
                    <a:pt x="151968" y="5488"/>
                  </a:moveTo>
                  <a:lnTo>
                    <a:pt x="151968" y="5488"/>
                  </a:lnTo>
                  <a:lnTo>
                    <a:pt x="146911" y="5488"/>
                  </a:lnTo>
                  <a:lnTo>
                    <a:pt x="145422" y="4430"/>
                  </a:lnTo>
                  <a:lnTo>
                    <a:pt x="144429" y="2666"/>
                  </a:lnTo>
                  <a:lnTo>
                    <a:pt x="143767" y="432"/>
                  </a:lnTo>
                  <a:lnTo>
                    <a:pt x="142267" y="0"/>
                  </a:lnTo>
                  <a:lnTo>
                    <a:pt x="129302" y="4557"/>
                  </a:lnTo>
                  <a:lnTo>
                    <a:pt x="127332" y="5925"/>
                  </a:lnTo>
                  <a:lnTo>
                    <a:pt x="126019" y="7896"/>
                  </a:lnTo>
                  <a:lnTo>
                    <a:pt x="123502" y="12909"/>
                  </a:lnTo>
                  <a:lnTo>
                    <a:pt x="88444" y="56491"/>
                  </a:lnTo>
                  <a:lnTo>
                    <a:pt x="72590" y="80003"/>
                  </a:lnTo>
                  <a:lnTo>
                    <a:pt x="59010" y="123050"/>
                  </a:lnTo>
                  <a:lnTo>
                    <a:pt x="49048" y="142039"/>
                  </a:lnTo>
                  <a:lnTo>
                    <a:pt x="26257" y="173766"/>
                  </a:lnTo>
                  <a:lnTo>
                    <a:pt x="11377" y="217024"/>
                  </a:lnTo>
                  <a:lnTo>
                    <a:pt x="9050" y="227563"/>
                  </a:lnTo>
                  <a:lnTo>
                    <a:pt x="0" y="242925"/>
                  </a:lnTo>
                  <a:lnTo>
                    <a:pt x="9093" y="2436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1355"/>
            <p:cNvSpPr/>
            <p:nvPr>
              <p:custDataLst>
                <p:tags r:id="rId92"/>
              </p:custDataLst>
            </p:nvPr>
          </p:nvSpPr>
          <p:spPr>
            <a:xfrm>
              <a:off x="4133850" y="5800841"/>
              <a:ext cx="75958" cy="323735"/>
            </a:xfrm>
            <a:custGeom>
              <a:avLst/>
              <a:gdLst/>
              <a:ahLst/>
              <a:cxnLst/>
              <a:rect l="0" t="0" r="0" b="0"/>
              <a:pathLst>
                <a:path w="75958" h="323735">
                  <a:moveTo>
                    <a:pt x="9525" y="9409"/>
                  </a:moveTo>
                  <a:lnTo>
                    <a:pt x="9525" y="9409"/>
                  </a:lnTo>
                  <a:lnTo>
                    <a:pt x="9525" y="0"/>
                  </a:lnTo>
                  <a:lnTo>
                    <a:pt x="9525" y="4974"/>
                  </a:lnTo>
                  <a:lnTo>
                    <a:pt x="12347" y="10260"/>
                  </a:lnTo>
                  <a:lnTo>
                    <a:pt x="41324" y="46230"/>
                  </a:lnTo>
                  <a:lnTo>
                    <a:pt x="57740" y="89094"/>
                  </a:lnTo>
                  <a:lnTo>
                    <a:pt x="73430" y="135526"/>
                  </a:lnTo>
                  <a:lnTo>
                    <a:pt x="75957" y="183046"/>
                  </a:lnTo>
                  <a:lnTo>
                    <a:pt x="75109" y="221168"/>
                  </a:lnTo>
                  <a:lnTo>
                    <a:pt x="59722" y="266528"/>
                  </a:lnTo>
                  <a:lnTo>
                    <a:pt x="58865" y="272897"/>
                  </a:lnTo>
                  <a:lnTo>
                    <a:pt x="56176" y="278201"/>
                  </a:lnTo>
                  <a:lnTo>
                    <a:pt x="22406" y="318507"/>
                  </a:lnTo>
                  <a:lnTo>
                    <a:pt x="15956" y="321410"/>
                  </a:lnTo>
                  <a:lnTo>
                    <a:pt x="0" y="3237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1356"/>
            <p:cNvSpPr/>
            <p:nvPr>
              <p:custDataLst>
                <p:tags r:id="rId93"/>
              </p:custDataLst>
            </p:nvPr>
          </p:nvSpPr>
          <p:spPr>
            <a:xfrm>
              <a:off x="4286284" y="5715008"/>
              <a:ext cx="224445" cy="485732"/>
            </a:xfrm>
            <a:custGeom>
              <a:avLst/>
              <a:gdLst/>
              <a:ahLst/>
              <a:cxnLst/>
              <a:rect l="0" t="0" r="0" b="0"/>
              <a:pathLst>
                <a:path w="224445" h="485732">
                  <a:moveTo>
                    <a:pt x="9491" y="38092"/>
                  </a:moveTo>
                  <a:lnTo>
                    <a:pt x="9491" y="38092"/>
                  </a:lnTo>
                  <a:lnTo>
                    <a:pt x="4434" y="38092"/>
                  </a:lnTo>
                  <a:lnTo>
                    <a:pt x="2945" y="37034"/>
                  </a:lnTo>
                  <a:lnTo>
                    <a:pt x="1952" y="35270"/>
                  </a:lnTo>
                  <a:lnTo>
                    <a:pt x="0" y="28683"/>
                  </a:lnTo>
                  <a:lnTo>
                    <a:pt x="5033" y="28601"/>
                  </a:lnTo>
                  <a:lnTo>
                    <a:pt x="6519" y="27531"/>
                  </a:lnTo>
                  <a:lnTo>
                    <a:pt x="8170" y="23521"/>
                  </a:lnTo>
                  <a:lnTo>
                    <a:pt x="9669" y="22028"/>
                  </a:lnTo>
                  <a:lnTo>
                    <a:pt x="36277" y="11677"/>
                  </a:lnTo>
                  <a:lnTo>
                    <a:pt x="49883" y="7335"/>
                  </a:lnTo>
                  <a:lnTo>
                    <a:pt x="61310" y="3255"/>
                  </a:lnTo>
                  <a:lnTo>
                    <a:pt x="104800" y="183"/>
                  </a:lnTo>
                  <a:lnTo>
                    <a:pt x="148997" y="0"/>
                  </a:lnTo>
                  <a:lnTo>
                    <a:pt x="164891" y="1052"/>
                  </a:lnTo>
                  <a:lnTo>
                    <a:pt x="176773" y="7597"/>
                  </a:lnTo>
                  <a:lnTo>
                    <a:pt x="186997" y="15181"/>
                  </a:lnTo>
                  <a:lnTo>
                    <a:pt x="193510" y="17326"/>
                  </a:lnTo>
                  <a:lnTo>
                    <a:pt x="199932" y="23924"/>
                  </a:lnTo>
                  <a:lnTo>
                    <a:pt x="214801" y="44888"/>
                  </a:lnTo>
                  <a:lnTo>
                    <a:pt x="218483" y="68438"/>
                  </a:lnTo>
                  <a:lnTo>
                    <a:pt x="219019" y="114485"/>
                  </a:lnTo>
                  <a:lnTo>
                    <a:pt x="217980" y="146067"/>
                  </a:lnTo>
                  <a:lnTo>
                    <a:pt x="207282" y="193315"/>
                  </a:lnTo>
                  <a:lnTo>
                    <a:pt x="197809" y="237529"/>
                  </a:lnTo>
                  <a:lnTo>
                    <a:pt x="192641" y="256992"/>
                  </a:lnTo>
                  <a:lnTo>
                    <a:pt x="190657" y="298074"/>
                  </a:lnTo>
                  <a:lnTo>
                    <a:pt x="190483" y="342303"/>
                  </a:lnTo>
                  <a:lnTo>
                    <a:pt x="191525" y="387123"/>
                  </a:lnTo>
                  <a:lnTo>
                    <a:pt x="202225" y="418428"/>
                  </a:lnTo>
                  <a:lnTo>
                    <a:pt x="206276" y="425147"/>
                  </a:lnTo>
                  <a:lnTo>
                    <a:pt x="209614" y="434880"/>
                  </a:lnTo>
                  <a:lnTo>
                    <a:pt x="217590" y="445774"/>
                  </a:lnTo>
                  <a:lnTo>
                    <a:pt x="218612" y="452162"/>
                  </a:lnTo>
                  <a:lnTo>
                    <a:pt x="219813" y="453839"/>
                  </a:lnTo>
                  <a:lnTo>
                    <a:pt x="221672" y="454956"/>
                  </a:lnTo>
                  <a:lnTo>
                    <a:pt x="223971" y="455702"/>
                  </a:lnTo>
                  <a:lnTo>
                    <a:pt x="224444" y="457257"/>
                  </a:lnTo>
                  <a:lnTo>
                    <a:pt x="219961" y="470319"/>
                  </a:lnTo>
                  <a:lnTo>
                    <a:pt x="218596" y="472293"/>
                  </a:lnTo>
                  <a:lnTo>
                    <a:pt x="216628" y="473610"/>
                  </a:lnTo>
                  <a:lnTo>
                    <a:pt x="208801" y="475462"/>
                  </a:lnTo>
                  <a:lnTo>
                    <a:pt x="205864" y="475721"/>
                  </a:lnTo>
                  <a:lnTo>
                    <a:pt x="199779" y="478833"/>
                  </a:lnTo>
                  <a:lnTo>
                    <a:pt x="193547" y="482685"/>
                  </a:lnTo>
                  <a:lnTo>
                    <a:pt x="183030" y="484854"/>
                  </a:lnTo>
                  <a:lnTo>
                    <a:pt x="141381" y="485731"/>
                  </a:lnTo>
                  <a:lnTo>
                    <a:pt x="134079" y="482929"/>
                  </a:lnTo>
                  <a:lnTo>
                    <a:pt x="114266" y="466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8" name="SMARTInkShape-Group290"/>
          <p:cNvGrpSpPr/>
          <p:nvPr/>
        </p:nvGrpSpPr>
        <p:grpSpPr>
          <a:xfrm>
            <a:off x="4800600" y="6029325"/>
            <a:ext cx="266701" cy="150961"/>
            <a:chOff x="4800600" y="6029325"/>
            <a:chExt cx="266701" cy="150961"/>
          </a:xfrm>
        </p:grpSpPr>
        <p:sp>
          <p:nvSpPr>
            <p:cNvPr id="276" name="SMARTInkShape-1357"/>
            <p:cNvSpPr/>
            <p:nvPr>
              <p:custDataLst>
                <p:tags r:id="rId83"/>
              </p:custDataLst>
            </p:nvPr>
          </p:nvSpPr>
          <p:spPr>
            <a:xfrm>
              <a:off x="4800600" y="6029325"/>
              <a:ext cx="238126" cy="24539"/>
            </a:xfrm>
            <a:custGeom>
              <a:avLst/>
              <a:gdLst/>
              <a:ahLst/>
              <a:cxnLst/>
              <a:rect l="0" t="0" r="0" b="0"/>
              <a:pathLst>
                <a:path w="238126" h="24539">
                  <a:moveTo>
                    <a:pt x="0" y="19050"/>
                  </a:moveTo>
                  <a:lnTo>
                    <a:pt x="0" y="19050"/>
                  </a:lnTo>
                  <a:lnTo>
                    <a:pt x="0" y="24106"/>
                  </a:lnTo>
                  <a:lnTo>
                    <a:pt x="1058" y="24538"/>
                  </a:lnTo>
                  <a:lnTo>
                    <a:pt x="8662" y="21146"/>
                  </a:lnTo>
                  <a:lnTo>
                    <a:pt x="54189" y="14075"/>
                  </a:lnTo>
                  <a:lnTo>
                    <a:pt x="93568" y="10423"/>
                  </a:lnTo>
                  <a:lnTo>
                    <a:pt x="133017" y="6880"/>
                  </a:lnTo>
                  <a:lnTo>
                    <a:pt x="171385" y="1358"/>
                  </a:lnTo>
                  <a:lnTo>
                    <a:pt x="216244" y="179"/>
                  </a:lnTo>
                  <a:lnTo>
                    <a:pt x="2381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1358"/>
            <p:cNvSpPr/>
            <p:nvPr>
              <p:custDataLst>
                <p:tags r:id="rId84"/>
              </p:custDataLst>
            </p:nvPr>
          </p:nvSpPr>
          <p:spPr>
            <a:xfrm>
              <a:off x="4895850" y="6153150"/>
              <a:ext cx="171451" cy="27136"/>
            </a:xfrm>
            <a:custGeom>
              <a:avLst/>
              <a:gdLst/>
              <a:ahLst/>
              <a:cxnLst/>
              <a:rect l="0" t="0" r="0" b="0"/>
              <a:pathLst>
                <a:path w="171451" h="27136">
                  <a:moveTo>
                    <a:pt x="0" y="9525"/>
                  </a:moveTo>
                  <a:lnTo>
                    <a:pt x="0" y="9525"/>
                  </a:lnTo>
                  <a:lnTo>
                    <a:pt x="0" y="17726"/>
                  </a:lnTo>
                  <a:lnTo>
                    <a:pt x="8201" y="27135"/>
                  </a:lnTo>
                  <a:lnTo>
                    <a:pt x="9701" y="26557"/>
                  </a:lnTo>
                  <a:lnTo>
                    <a:pt x="14189" y="23092"/>
                  </a:lnTo>
                  <a:lnTo>
                    <a:pt x="43849" y="19582"/>
                  </a:lnTo>
                  <a:lnTo>
                    <a:pt x="89124" y="19071"/>
                  </a:lnTo>
                  <a:lnTo>
                    <a:pt x="108016" y="17998"/>
                  </a:lnTo>
                  <a:lnTo>
                    <a:pt x="152403" y="7291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4" name="SMARTInkShape-Group291"/>
          <p:cNvGrpSpPr/>
          <p:nvPr/>
        </p:nvGrpSpPr>
        <p:grpSpPr>
          <a:xfrm>
            <a:off x="5414237" y="5766478"/>
            <a:ext cx="986564" cy="758148"/>
            <a:chOff x="5414237" y="5766478"/>
            <a:chExt cx="986564" cy="758148"/>
          </a:xfrm>
        </p:grpSpPr>
        <p:sp>
          <p:nvSpPr>
            <p:cNvPr id="279" name="SMARTInkShape-1359"/>
            <p:cNvSpPr/>
            <p:nvPr>
              <p:custDataLst>
                <p:tags r:id="rId78"/>
              </p:custDataLst>
            </p:nvPr>
          </p:nvSpPr>
          <p:spPr>
            <a:xfrm>
              <a:off x="5593223" y="5766478"/>
              <a:ext cx="455153" cy="377143"/>
            </a:xfrm>
            <a:custGeom>
              <a:avLst/>
              <a:gdLst/>
              <a:ahLst/>
              <a:cxnLst/>
              <a:rect l="0" t="0" r="0" b="0"/>
              <a:pathLst>
                <a:path w="455153" h="377143">
                  <a:moveTo>
                    <a:pt x="293227" y="5672"/>
                  </a:moveTo>
                  <a:lnTo>
                    <a:pt x="293227" y="5672"/>
                  </a:lnTo>
                  <a:lnTo>
                    <a:pt x="301428" y="5672"/>
                  </a:lnTo>
                  <a:lnTo>
                    <a:pt x="301869" y="4614"/>
                  </a:lnTo>
                  <a:lnTo>
                    <a:pt x="302490" y="184"/>
                  </a:lnTo>
                  <a:lnTo>
                    <a:pt x="302718" y="4741"/>
                  </a:lnTo>
                  <a:lnTo>
                    <a:pt x="297684" y="339"/>
                  </a:lnTo>
                  <a:lnTo>
                    <a:pt x="295141" y="0"/>
                  </a:lnTo>
                  <a:lnTo>
                    <a:pt x="281642" y="5246"/>
                  </a:lnTo>
                  <a:lnTo>
                    <a:pt x="270595" y="5588"/>
                  </a:lnTo>
                  <a:lnTo>
                    <a:pt x="264471" y="8457"/>
                  </a:lnTo>
                  <a:lnTo>
                    <a:pt x="247695" y="20856"/>
                  </a:lnTo>
                  <a:lnTo>
                    <a:pt x="200986" y="37829"/>
                  </a:lnTo>
                  <a:lnTo>
                    <a:pt x="157981" y="64709"/>
                  </a:lnTo>
                  <a:lnTo>
                    <a:pt x="110762" y="89990"/>
                  </a:lnTo>
                  <a:lnTo>
                    <a:pt x="68229" y="118276"/>
                  </a:lnTo>
                  <a:lnTo>
                    <a:pt x="23921" y="151595"/>
                  </a:lnTo>
                  <a:lnTo>
                    <a:pt x="9408" y="165704"/>
                  </a:lnTo>
                  <a:lnTo>
                    <a:pt x="9823" y="167394"/>
                  </a:lnTo>
                  <a:lnTo>
                    <a:pt x="20904" y="180689"/>
                  </a:lnTo>
                  <a:lnTo>
                    <a:pt x="26851" y="183998"/>
                  </a:lnTo>
                  <a:lnTo>
                    <a:pt x="38970" y="185863"/>
                  </a:lnTo>
                  <a:lnTo>
                    <a:pt x="80673" y="186602"/>
                  </a:lnTo>
                  <a:lnTo>
                    <a:pt x="112481" y="187697"/>
                  </a:lnTo>
                  <a:lnTo>
                    <a:pt x="159705" y="195583"/>
                  </a:lnTo>
                  <a:lnTo>
                    <a:pt x="204317" y="196138"/>
                  </a:lnTo>
                  <a:lnTo>
                    <a:pt x="208553" y="197208"/>
                  </a:lnTo>
                  <a:lnTo>
                    <a:pt x="211378" y="198979"/>
                  </a:lnTo>
                  <a:lnTo>
                    <a:pt x="213261" y="201218"/>
                  </a:lnTo>
                  <a:lnTo>
                    <a:pt x="215353" y="206528"/>
                  </a:lnTo>
                  <a:lnTo>
                    <a:pt x="216929" y="219769"/>
                  </a:lnTo>
                  <a:lnTo>
                    <a:pt x="214845" y="222487"/>
                  </a:lnTo>
                  <a:lnTo>
                    <a:pt x="168666" y="260877"/>
                  </a:lnTo>
                  <a:lnTo>
                    <a:pt x="129950" y="279521"/>
                  </a:lnTo>
                  <a:lnTo>
                    <a:pt x="88556" y="302764"/>
                  </a:lnTo>
                  <a:lnTo>
                    <a:pt x="42502" y="332814"/>
                  </a:lnTo>
                  <a:lnTo>
                    <a:pt x="0" y="365705"/>
                  </a:lnTo>
                  <a:lnTo>
                    <a:pt x="375" y="367402"/>
                  </a:lnTo>
                  <a:lnTo>
                    <a:pt x="3616" y="372110"/>
                  </a:lnTo>
                  <a:lnTo>
                    <a:pt x="11405" y="374908"/>
                  </a:lnTo>
                  <a:lnTo>
                    <a:pt x="58451" y="377060"/>
                  </a:lnTo>
                  <a:lnTo>
                    <a:pt x="104016" y="377130"/>
                  </a:lnTo>
                  <a:lnTo>
                    <a:pt x="144031" y="377142"/>
                  </a:lnTo>
                  <a:lnTo>
                    <a:pt x="189401" y="374324"/>
                  </a:lnTo>
                  <a:lnTo>
                    <a:pt x="236358" y="369608"/>
                  </a:lnTo>
                  <a:lnTo>
                    <a:pt x="283785" y="368210"/>
                  </a:lnTo>
                  <a:lnTo>
                    <a:pt x="328529" y="364973"/>
                  </a:lnTo>
                  <a:lnTo>
                    <a:pt x="368598" y="360134"/>
                  </a:lnTo>
                  <a:lnTo>
                    <a:pt x="407282" y="358701"/>
                  </a:lnTo>
                  <a:lnTo>
                    <a:pt x="429642" y="357307"/>
                  </a:lnTo>
                  <a:lnTo>
                    <a:pt x="455152" y="3485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1360"/>
            <p:cNvSpPr/>
            <p:nvPr>
              <p:custDataLst>
                <p:tags r:id="rId79"/>
              </p:custDataLst>
            </p:nvPr>
          </p:nvSpPr>
          <p:spPr>
            <a:xfrm>
              <a:off x="5414237" y="6315114"/>
              <a:ext cx="234089" cy="161435"/>
            </a:xfrm>
            <a:custGeom>
              <a:avLst/>
              <a:gdLst/>
              <a:ahLst/>
              <a:cxnLst/>
              <a:rect l="0" t="0" r="0" b="0"/>
              <a:pathLst>
                <a:path w="234089" h="161435">
                  <a:moveTo>
                    <a:pt x="5488" y="19011"/>
                  </a:moveTo>
                  <a:lnTo>
                    <a:pt x="5488" y="19011"/>
                  </a:lnTo>
                  <a:lnTo>
                    <a:pt x="5488" y="50892"/>
                  </a:lnTo>
                  <a:lnTo>
                    <a:pt x="0" y="70033"/>
                  </a:lnTo>
                  <a:lnTo>
                    <a:pt x="5406" y="117010"/>
                  </a:lnTo>
                  <a:lnTo>
                    <a:pt x="6530" y="136598"/>
                  </a:lnTo>
                  <a:lnTo>
                    <a:pt x="13687" y="150076"/>
                  </a:lnTo>
                  <a:lnTo>
                    <a:pt x="19677" y="156741"/>
                  </a:lnTo>
                  <a:lnTo>
                    <a:pt x="25200" y="159599"/>
                  </a:lnTo>
                  <a:lnTo>
                    <a:pt x="32312" y="161434"/>
                  </a:lnTo>
                  <a:lnTo>
                    <a:pt x="44194" y="154288"/>
                  </a:lnTo>
                  <a:lnTo>
                    <a:pt x="47167" y="153645"/>
                  </a:lnTo>
                  <a:lnTo>
                    <a:pt x="60792" y="144273"/>
                  </a:lnTo>
                  <a:lnTo>
                    <a:pt x="75733" y="129705"/>
                  </a:lnTo>
                  <a:lnTo>
                    <a:pt x="79042" y="123594"/>
                  </a:lnTo>
                  <a:lnTo>
                    <a:pt x="82398" y="107886"/>
                  </a:lnTo>
                  <a:lnTo>
                    <a:pt x="89844" y="97090"/>
                  </a:lnTo>
                  <a:lnTo>
                    <a:pt x="91203" y="85817"/>
                  </a:lnTo>
                  <a:lnTo>
                    <a:pt x="91213" y="108435"/>
                  </a:lnTo>
                  <a:lnTo>
                    <a:pt x="92271" y="110377"/>
                  </a:lnTo>
                  <a:lnTo>
                    <a:pt x="94035" y="111672"/>
                  </a:lnTo>
                  <a:lnTo>
                    <a:pt x="98817" y="113110"/>
                  </a:lnTo>
                  <a:lnTo>
                    <a:pt x="104470" y="113750"/>
                  </a:lnTo>
                  <a:lnTo>
                    <a:pt x="106401" y="114978"/>
                  </a:lnTo>
                  <a:lnTo>
                    <a:pt x="107688" y="116856"/>
                  </a:lnTo>
                  <a:lnTo>
                    <a:pt x="108546" y="119166"/>
                  </a:lnTo>
                  <a:lnTo>
                    <a:pt x="110176" y="120706"/>
                  </a:lnTo>
                  <a:lnTo>
                    <a:pt x="114811" y="122417"/>
                  </a:lnTo>
                  <a:lnTo>
                    <a:pt x="123370" y="123381"/>
                  </a:lnTo>
                  <a:lnTo>
                    <a:pt x="129494" y="120783"/>
                  </a:lnTo>
                  <a:lnTo>
                    <a:pt x="135744" y="117160"/>
                  </a:lnTo>
                  <a:lnTo>
                    <a:pt x="148380" y="114833"/>
                  </a:lnTo>
                  <a:lnTo>
                    <a:pt x="151549" y="114643"/>
                  </a:lnTo>
                  <a:lnTo>
                    <a:pt x="153662" y="113457"/>
                  </a:lnTo>
                  <a:lnTo>
                    <a:pt x="155071" y="111608"/>
                  </a:lnTo>
                  <a:lnTo>
                    <a:pt x="157694" y="106732"/>
                  </a:lnTo>
                  <a:lnTo>
                    <a:pt x="172967" y="88758"/>
                  </a:lnTo>
                  <a:lnTo>
                    <a:pt x="175761" y="79305"/>
                  </a:lnTo>
                  <a:lnTo>
                    <a:pt x="176415" y="72972"/>
                  </a:lnTo>
                  <a:lnTo>
                    <a:pt x="179527" y="66630"/>
                  </a:lnTo>
                  <a:lnTo>
                    <a:pt x="183381" y="60283"/>
                  </a:lnTo>
                  <a:lnTo>
                    <a:pt x="185094" y="53934"/>
                  </a:lnTo>
                  <a:lnTo>
                    <a:pt x="177295" y="16228"/>
                  </a:lnTo>
                  <a:lnTo>
                    <a:pt x="176118" y="13980"/>
                  </a:lnTo>
                  <a:lnTo>
                    <a:pt x="174275" y="12482"/>
                  </a:lnTo>
                  <a:lnTo>
                    <a:pt x="169404" y="9759"/>
                  </a:lnTo>
                  <a:lnTo>
                    <a:pt x="159613" y="1460"/>
                  </a:lnTo>
                  <a:lnTo>
                    <a:pt x="153343" y="404"/>
                  </a:lnTo>
                  <a:lnTo>
                    <a:pt x="135543" y="0"/>
                  </a:lnTo>
                  <a:lnTo>
                    <a:pt x="133466" y="1045"/>
                  </a:lnTo>
                  <a:lnTo>
                    <a:pt x="132082" y="2800"/>
                  </a:lnTo>
                  <a:lnTo>
                    <a:pt x="131159" y="5029"/>
                  </a:lnTo>
                  <a:lnTo>
                    <a:pt x="129485" y="6514"/>
                  </a:lnTo>
                  <a:lnTo>
                    <a:pt x="124804" y="8166"/>
                  </a:lnTo>
                  <a:lnTo>
                    <a:pt x="123132" y="9664"/>
                  </a:lnTo>
                  <a:lnTo>
                    <a:pt x="121274" y="14151"/>
                  </a:lnTo>
                  <a:lnTo>
                    <a:pt x="120228" y="22628"/>
                  </a:lnTo>
                  <a:lnTo>
                    <a:pt x="122806" y="28732"/>
                  </a:lnTo>
                  <a:lnTo>
                    <a:pt x="133989" y="42571"/>
                  </a:lnTo>
                  <a:lnTo>
                    <a:pt x="139506" y="45357"/>
                  </a:lnTo>
                  <a:lnTo>
                    <a:pt x="185880" y="56505"/>
                  </a:lnTo>
                  <a:lnTo>
                    <a:pt x="199048" y="56991"/>
                  </a:lnTo>
                  <a:lnTo>
                    <a:pt x="205461" y="59880"/>
                  </a:lnTo>
                  <a:lnTo>
                    <a:pt x="208654" y="62132"/>
                  </a:lnTo>
                  <a:lnTo>
                    <a:pt x="212899" y="62575"/>
                  </a:lnTo>
                  <a:lnTo>
                    <a:pt x="234088" y="571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1361"/>
            <p:cNvSpPr/>
            <p:nvPr>
              <p:custDataLst>
                <p:tags r:id="rId80"/>
              </p:custDataLst>
            </p:nvPr>
          </p:nvSpPr>
          <p:spPr>
            <a:xfrm>
              <a:off x="5724653" y="6344077"/>
              <a:ext cx="114173" cy="161488"/>
            </a:xfrm>
            <a:custGeom>
              <a:avLst/>
              <a:gdLst/>
              <a:ahLst/>
              <a:cxnLst/>
              <a:rect l="0" t="0" r="0" b="0"/>
              <a:pathLst>
                <a:path w="114173" h="161488">
                  <a:moveTo>
                    <a:pt x="104647" y="18623"/>
                  </a:moveTo>
                  <a:lnTo>
                    <a:pt x="104647" y="18623"/>
                  </a:lnTo>
                  <a:lnTo>
                    <a:pt x="99591" y="18623"/>
                  </a:lnTo>
                  <a:lnTo>
                    <a:pt x="94286" y="15801"/>
                  </a:lnTo>
                  <a:lnTo>
                    <a:pt x="78332" y="2813"/>
                  </a:lnTo>
                  <a:lnTo>
                    <a:pt x="69451" y="533"/>
                  </a:lnTo>
                  <a:lnTo>
                    <a:pt x="63251" y="0"/>
                  </a:lnTo>
                  <a:lnTo>
                    <a:pt x="56968" y="2585"/>
                  </a:lnTo>
                  <a:lnTo>
                    <a:pt x="50648" y="6204"/>
                  </a:lnTo>
                  <a:lnTo>
                    <a:pt x="41140" y="9298"/>
                  </a:lnTo>
                  <a:lnTo>
                    <a:pt x="25271" y="22242"/>
                  </a:lnTo>
                  <a:lnTo>
                    <a:pt x="21744" y="28345"/>
                  </a:lnTo>
                  <a:lnTo>
                    <a:pt x="19118" y="34586"/>
                  </a:lnTo>
                  <a:lnTo>
                    <a:pt x="12747" y="44049"/>
                  </a:lnTo>
                  <a:lnTo>
                    <a:pt x="842" y="81241"/>
                  </a:lnTo>
                  <a:lnTo>
                    <a:pt x="0" y="102938"/>
                  </a:lnTo>
                  <a:lnTo>
                    <a:pt x="2751" y="111836"/>
                  </a:lnTo>
                  <a:lnTo>
                    <a:pt x="6444" y="119318"/>
                  </a:lnTo>
                  <a:lnTo>
                    <a:pt x="9580" y="129480"/>
                  </a:lnTo>
                  <a:lnTo>
                    <a:pt x="14065" y="135979"/>
                  </a:lnTo>
                  <a:lnTo>
                    <a:pt x="19586" y="139573"/>
                  </a:lnTo>
                  <a:lnTo>
                    <a:pt x="25567" y="142228"/>
                  </a:lnTo>
                  <a:lnTo>
                    <a:pt x="34884" y="148615"/>
                  </a:lnTo>
                  <a:lnTo>
                    <a:pt x="44348" y="152037"/>
                  </a:lnTo>
                  <a:lnTo>
                    <a:pt x="53854" y="158224"/>
                  </a:lnTo>
                  <a:lnTo>
                    <a:pt x="64432" y="160528"/>
                  </a:lnTo>
                  <a:lnTo>
                    <a:pt x="98573" y="161487"/>
                  </a:lnTo>
                  <a:lnTo>
                    <a:pt x="100597" y="160432"/>
                  </a:lnTo>
                  <a:lnTo>
                    <a:pt x="101948" y="158671"/>
                  </a:lnTo>
                  <a:lnTo>
                    <a:pt x="102847" y="156438"/>
                  </a:lnTo>
                  <a:lnTo>
                    <a:pt x="104506" y="154950"/>
                  </a:lnTo>
                  <a:lnTo>
                    <a:pt x="114172" y="1519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1362"/>
            <p:cNvSpPr/>
            <p:nvPr>
              <p:custDataLst>
                <p:tags r:id="rId81"/>
              </p:custDataLst>
            </p:nvPr>
          </p:nvSpPr>
          <p:spPr>
            <a:xfrm>
              <a:off x="5724641" y="6448425"/>
              <a:ext cx="114185" cy="14936"/>
            </a:xfrm>
            <a:custGeom>
              <a:avLst/>
              <a:gdLst/>
              <a:ahLst/>
              <a:cxnLst/>
              <a:rect l="0" t="0" r="0" b="0"/>
              <a:pathLst>
                <a:path w="114185" h="14936">
                  <a:moveTo>
                    <a:pt x="9409" y="0"/>
                  </a:moveTo>
                  <a:lnTo>
                    <a:pt x="9409" y="0"/>
                  </a:lnTo>
                  <a:lnTo>
                    <a:pt x="276" y="9132"/>
                  </a:lnTo>
                  <a:lnTo>
                    <a:pt x="0" y="14465"/>
                  </a:lnTo>
                  <a:lnTo>
                    <a:pt x="1020" y="14935"/>
                  </a:lnTo>
                  <a:lnTo>
                    <a:pt x="9592" y="10139"/>
                  </a:lnTo>
                  <a:lnTo>
                    <a:pt x="54924" y="9526"/>
                  </a:lnTo>
                  <a:lnTo>
                    <a:pt x="102499" y="9525"/>
                  </a:lnTo>
                  <a:lnTo>
                    <a:pt x="114184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1363"/>
            <p:cNvSpPr/>
            <p:nvPr>
              <p:custDataLst>
                <p:tags r:id="rId82"/>
              </p:custDataLst>
            </p:nvPr>
          </p:nvSpPr>
          <p:spPr>
            <a:xfrm>
              <a:off x="5924554" y="6286631"/>
              <a:ext cx="476247" cy="237995"/>
            </a:xfrm>
            <a:custGeom>
              <a:avLst/>
              <a:gdLst/>
              <a:ahLst/>
              <a:cxnLst/>
              <a:rect l="0" t="0" r="0" b="0"/>
              <a:pathLst>
                <a:path w="476247" h="237995">
                  <a:moveTo>
                    <a:pt x="19046" y="228469"/>
                  </a:moveTo>
                  <a:lnTo>
                    <a:pt x="19046" y="228469"/>
                  </a:lnTo>
                  <a:lnTo>
                    <a:pt x="13990" y="233525"/>
                  </a:lnTo>
                  <a:lnTo>
                    <a:pt x="8685" y="236007"/>
                  </a:lnTo>
                  <a:lnTo>
                    <a:pt x="0" y="237993"/>
                  </a:lnTo>
                  <a:lnTo>
                    <a:pt x="45276" y="237994"/>
                  </a:lnTo>
                  <a:lnTo>
                    <a:pt x="91980" y="236936"/>
                  </a:lnTo>
                  <a:lnTo>
                    <a:pt x="119662" y="229352"/>
                  </a:lnTo>
                  <a:lnTo>
                    <a:pt x="140951" y="228503"/>
                  </a:lnTo>
                  <a:lnTo>
                    <a:pt x="141592" y="227433"/>
                  </a:lnTo>
                  <a:lnTo>
                    <a:pt x="142856" y="219060"/>
                  </a:lnTo>
                  <a:lnTo>
                    <a:pt x="142867" y="213921"/>
                  </a:lnTo>
                  <a:lnTo>
                    <a:pt x="141810" y="212420"/>
                  </a:lnTo>
                  <a:lnTo>
                    <a:pt x="140047" y="211420"/>
                  </a:lnTo>
                  <a:lnTo>
                    <a:pt x="137814" y="210753"/>
                  </a:lnTo>
                  <a:lnTo>
                    <a:pt x="129613" y="204758"/>
                  </a:lnTo>
                  <a:lnTo>
                    <a:pt x="126396" y="199234"/>
                  </a:lnTo>
                  <a:lnTo>
                    <a:pt x="123906" y="193251"/>
                  </a:lnTo>
                  <a:lnTo>
                    <a:pt x="98014" y="161789"/>
                  </a:lnTo>
                  <a:lnTo>
                    <a:pt x="95418" y="155442"/>
                  </a:lnTo>
                  <a:lnTo>
                    <a:pt x="80166" y="135336"/>
                  </a:lnTo>
                  <a:lnTo>
                    <a:pt x="76718" y="112318"/>
                  </a:lnTo>
                  <a:lnTo>
                    <a:pt x="76350" y="96805"/>
                  </a:lnTo>
                  <a:lnTo>
                    <a:pt x="79087" y="87754"/>
                  </a:lnTo>
                  <a:lnTo>
                    <a:pt x="104847" y="48138"/>
                  </a:lnTo>
                  <a:lnTo>
                    <a:pt x="121714" y="31704"/>
                  </a:lnTo>
                  <a:lnTo>
                    <a:pt x="154885" y="13634"/>
                  </a:lnTo>
                  <a:lnTo>
                    <a:pt x="202408" y="862"/>
                  </a:lnTo>
                  <a:lnTo>
                    <a:pt x="221724" y="0"/>
                  </a:lnTo>
                  <a:lnTo>
                    <a:pt x="228364" y="2749"/>
                  </a:lnTo>
                  <a:lnTo>
                    <a:pt x="234843" y="6441"/>
                  </a:lnTo>
                  <a:lnTo>
                    <a:pt x="241251" y="8082"/>
                  </a:lnTo>
                  <a:lnTo>
                    <a:pt x="243382" y="9578"/>
                  </a:lnTo>
                  <a:lnTo>
                    <a:pt x="244804" y="11634"/>
                  </a:lnTo>
                  <a:lnTo>
                    <a:pt x="246383" y="16739"/>
                  </a:lnTo>
                  <a:lnTo>
                    <a:pt x="247631" y="55737"/>
                  </a:lnTo>
                  <a:lnTo>
                    <a:pt x="244817" y="64563"/>
                  </a:lnTo>
                  <a:lnTo>
                    <a:pt x="241097" y="73072"/>
                  </a:lnTo>
                  <a:lnTo>
                    <a:pt x="231652" y="118314"/>
                  </a:lnTo>
                  <a:lnTo>
                    <a:pt x="228444" y="135624"/>
                  </a:lnTo>
                  <a:lnTo>
                    <a:pt x="221236" y="151490"/>
                  </a:lnTo>
                  <a:lnTo>
                    <a:pt x="219499" y="164815"/>
                  </a:lnTo>
                  <a:lnTo>
                    <a:pt x="229400" y="197337"/>
                  </a:lnTo>
                  <a:lnTo>
                    <a:pt x="233539" y="203344"/>
                  </a:lnTo>
                  <a:lnTo>
                    <a:pt x="238907" y="206720"/>
                  </a:lnTo>
                  <a:lnTo>
                    <a:pt x="250976" y="208886"/>
                  </a:lnTo>
                  <a:lnTo>
                    <a:pt x="292658" y="209405"/>
                  </a:lnTo>
                  <a:lnTo>
                    <a:pt x="334281" y="201878"/>
                  </a:lnTo>
                  <a:lnTo>
                    <a:pt x="374570" y="199097"/>
                  </a:lnTo>
                  <a:lnTo>
                    <a:pt x="419504" y="186671"/>
                  </a:lnTo>
                  <a:lnTo>
                    <a:pt x="463024" y="176300"/>
                  </a:lnTo>
                  <a:lnTo>
                    <a:pt x="476246" y="1713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0" name="SMARTInkShape-Group292"/>
          <p:cNvGrpSpPr/>
          <p:nvPr/>
        </p:nvGrpSpPr>
        <p:grpSpPr>
          <a:xfrm>
            <a:off x="6381753" y="5709512"/>
            <a:ext cx="1000123" cy="506160"/>
            <a:chOff x="6381753" y="5709512"/>
            <a:chExt cx="1000123" cy="506160"/>
          </a:xfrm>
        </p:grpSpPr>
        <p:sp>
          <p:nvSpPr>
            <p:cNvPr id="285" name="SMARTInkShape-1364"/>
            <p:cNvSpPr/>
            <p:nvPr>
              <p:custDataLst>
                <p:tags r:id="rId73"/>
              </p:custDataLst>
            </p:nvPr>
          </p:nvSpPr>
          <p:spPr>
            <a:xfrm>
              <a:off x="6381753" y="5859209"/>
              <a:ext cx="161528" cy="356463"/>
            </a:xfrm>
            <a:custGeom>
              <a:avLst/>
              <a:gdLst/>
              <a:ahLst/>
              <a:cxnLst/>
              <a:rect l="0" t="0" r="0" b="0"/>
              <a:pathLst>
                <a:path w="161528" h="356463">
                  <a:moveTo>
                    <a:pt x="104772" y="36766"/>
                  </a:moveTo>
                  <a:lnTo>
                    <a:pt x="104772" y="36766"/>
                  </a:lnTo>
                  <a:lnTo>
                    <a:pt x="104772" y="19156"/>
                  </a:lnTo>
                  <a:lnTo>
                    <a:pt x="103714" y="18676"/>
                  </a:lnTo>
                  <a:lnTo>
                    <a:pt x="99716" y="18143"/>
                  </a:lnTo>
                  <a:lnTo>
                    <a:pt x="98227" y="16942"/>
                  </a:lnTo>
                  <a:lnTo>
                    <a:pt x="96571" y="12786"/>
                  </a:lnTo>
                  <a:lnTo>
                    <a:pt x="95071" y="11254"/>
                  </a:lnTo>
                  <a:lnTo>
                    <a:pt x="87162" y="8595"/>
                  </a:lnTo>
                  <a:lnTo>
                    <a:pt x="81092" y="8311"/>
                  </a:lnTo>
                  <a:lnTo>
                    <a:pt x="79460" y="7213"/>
                  </a:lnTo>
                  <a:lnTo>
                    <a:pt x="78372" y="5422"/>
                  </a:lnTo>
                  <a:lnTo>
                    <a:pt x="77648" y="3170"/>
                  </a:lnTo>
                  <a:lnTo>
                    <a:pt x="76106" y="1669"/>
                  </a:lnTo>
                  <a:lnTo>
                    <a:pt x="71569" y="0"/>
                  </a:lnTo>
                  <a:lnTo>
                    <a:pt x="68878" y="614"/>
                  </a:lnTo>
                  <a:lnTo>
                    <a:pt x="56956" y="6381"/>
                  </a:lnTo>
                  <a:lnTo>
                    <a:pt x="49466" y="7833"/>
                  </a:lnTo>
                  <a:lnTo>
                    <a:pt x="28396" y="24653"/>
                  </a:lnTo>
                  <a:lnTo>
                    <a:pt x="22144" y="27149"/>
                  </a:lnTo>
                  <a:lnTo>
                    <a:pt x="15838" y="31785"/>
                  </a:lnTo>
                  <a:lnTo>
                    <a:pt x="12329" y="37375"/>
                  </a:lnTo>
                  <a:lnTo>
                    <a:pt x="659" y="74294"/>
                  </a:lnTo>
                  <a:lnTo>
                    <a:pt x="2" y="120500"/>
                  </a:lnTo>
                  <a:lnTo>
                    <a:pt x="0" y="124339"/>
                  </a:lnTo>
                  <a:lnTo>
                    <a:pt x="2820" y="131427"/>
                  </a:lnTo>
                  <a:lnTo>
                    <a:pt x="15807" y="148751"/>
                  </a:lnTo>
                  <a:lnTo>
                    <a:pt x="17607" y="154623"/>
                  </a:lnTo>
                  <a:lnTo>
                    <a:pt x="20204" y="156612"/>
                  </a:lnTo>
                  <a:lnTo>
                    <a:pt x="35323" y="160067"/>
                  </a:lnTo>
                  <a:lnTo>
                    <a:pt x="51111" y="160546"/>
                  </a:lnTo>
                  <a:lnTo>
                    <a:pt x="57287" y="157749"/>
                  </a:lnTo>
                  <a:lnTo>
                    <a:pt x="98423" y="119301"/>
                  </a:lnTo>
                  <a:lnTo>
                    <a:pt x="101950" y="112959"/>
                  </a:lnTo>
                  <a:lnTo>
                    <a:pt x="104576" y="106613"/>
                  </a:lnTo>
                  <a:lnTo>
                    <a:pt x="110947" y="97090"/>
                  </a:lnTo>
                  <a:lnTo>
                    <a:pt x="114362" y="87566"/>
                  </a:lnTo>
                  <a:lnTo>
                    <a:pt x="120549" y="78041"/>
                  </a:lnTo>
                  <a:lnTo>
                    <a:pt x="123390" y="67222"/>
                  </a:lnTo>
                  <a:lnTo>
                    <a:pt x="123822" y="46292"/>
                  </a:lnTo>
                  <a:lnTo>
                    <a:pt x="123822" y="60481"/>
                  </a:lnTo>
                  <a:lnTo>
                    <a:pt x="126644" y="66003"/>
                  </a:lnTo>
                  <a:lnTo>
                    <a:pt x="130367" y="71984"/>
                  </a:lnTo>
                  <a:lnTo>
                    <a:pt x="132759" y="84449"/>
                  </a:lnTo>
                  <a:lnTo>
                    <a:pt x="132954" y="87605"/>
                  </a:lnTo>
                  <a:lnTo>
                    <a:pt x="135995" y="93933"/>
                  </a:lnTo>
                  <a:lnTo>
                    <a:pt x="138287" y="97102"/>
                  </a:lnTo>
                  <a:lnTo>
                    <a:pt x="141513" y="111676"/>
                  </a:lnTo>
                  <a:lnTo>
                    <a:pt x="143662" y="129017"/>
                  </a:lnTo>
                  <a:lnTo>
                    <a:pt x="150358" y="151728"/>
                  </a:lnTo>
                  <a:lnTo>
                    <a:pt x="155167" y="199297"/>
                  </a:lnTo>
                  <a:lnTo>
                    <a:pt x="159921" y="217920"/>
                  </a:lnTo>
                  <a:lnTo>
                    <a:pt x="161527" y="243177"/>
                  </a:lnTo>
                  <a:lnTo>
                    <a:pt x="153257" y="286535"/>
                  </a:lnTo>
                  <a:lnTo>
                    <a:pt x="151414" y="310503"/>
                  </a:lnTo>
                  <a:lnTo>
                    <a:pt x="140643" y="340956"/>
                  </a:lnTo>
                  <a:lnTo>
                    <a:pt x="134788" y="349089"/>
                  </a:lnTo>
                  <a:lnTo>
                    <a:pt x="120540" y="351753"/>
                  </a:lnTo>
                  <a:lnTo>
                    <a:pt x="118458" y="353650"/>
                  </a:lnTo>
                  <a:lnTo>
                    <a:pt x="117071" y="355972"/>
                  </a:lnTo>
                  <a:lnTo>
                    <a:pt x="115088" y="356462"/>
                  </a:lnTo>
                  <a:lnTo>
                    <a:pt x="112708" y="355731"/>
                  </a:lnTo>
                  <a:lnTo>
                    <a:pt x="107240" y="353153"/>
                  </a:lnTo>
                  <a:lnTo>
                    <a:pt x="91979" y="351362"/>
                  </a:lnTo>
                  <a:lnTo>
                    <a:pt x="89893" y="350214"/>
                  </a:lnTo>
                  <a:lnTo>
                    <a:pt x="88503" y="348389"/>
                  </a:lnTo>
                  <a:lnTo>
                    <a:pt x="87575" y="346115"/>
                  </a:lnTo>
                  <a:lnTo>
                    <a:pt x="85899" y="344598"/>
                  </a:lnTo>
                  <a:lnTo>
                    <a:pt x="81215" y="342914"/>
                  </a:lnTo>
                  <a:lnTo>
                    <a:pt x="79542" y="341406"/>
                  </a:lnTo>
                  <a:lnTo>
                    <a:pt x="68854" y="322321"/>
                  </a:lnTo>
                  <a:lnTo>
                    <a:pt x="66800" y="300280"/>
                  </a:lnTo>
                  <a:lnTo>
                    <a:pt x="69551" y="293936"/>
                  </a:lnTo>
                  <a:lnTo>
                    <a:pt x="73244" y="287589"/>
                  </a:lnTo>
                  <a:lnTo>
                    <a:pt x="76380" y="278066"/>
                  </a:lnTo>
                  <a:lnTo>
                    <a:pt x="80865" y="271716"/>
                  </a:lnTo>
                  <a:lnTo>
                    <a:pt x="86386" y="268188"/>
                  </a:lnTo>
                  <a:lnTo>
                    <a:pt x="92367" y="265562"/>
                  </a:lnTo>
                  <a:lnTo>
                    <a:pt x="114297" y="2463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1365"/>
            <p:cNvSpPr/>
            <p:nvPr>
              <p:custDataLst>
                <p:tags r:id="rId74"/>
              </p:custDataLst>
            </p:nvPr>
          </p:nvSpPr>
          <p:spPr>
            <a:xfrm>
              <a:off x="6658271" y="5762659"/>
              <a:ext cx="104480" cy="285717"/>
            </a:xfrm>
            <a:custGeom>
              <a:avLst/>
              <a:gdLst/>
              <a:ahLst/>
              <a:cxnLst/>
              <a:rect l="0" t="0" r="0" b="0"/>
              <a:pathLst>
                <a:path w="104480" h="285717">
                  <a:moveTo>
                    <a:pt x="104479" y="9491"/>
                  </a:moveTo>
                  <a:lnTo>
                    <a:pt x="104479" y="9491"/>
                  </a:lnTo>
                  <a:lnTo>
                    <a:pt x="96279" y="1290"/>
                  </a:lnTo>
                  <a:lnTo>
                    <a:pt x="90290" y="359"/>
                  </a:lnTo>
                  <a:lnTo>
                    <a:pt x="72598" y="0"/>
                  </a:lnTo>
                  <a:lnTo>
                    <a:pt x="66321" y="2803"/>
                  </a:lnTo>
                  <a:lnTo>
                    <a:pt x="58724" y="8170"/>
                  </a:lnTo>
                  <a:lnTo>
                    <a:pt x="48561" y="23380"/>
                  </a:lnTo>
                  <a:lnTo>
                    <a:pt x="30091" y="40496"/>
                  </a:lnTo>
                  <a:lnTo>
                    <a:pt x="15936" y="63947"/>
                  </a:lnTo>
                  <a:lnTo>
                    <a:pt x="3076" y="109002"/>
                  </a:lnTo>
                  <a:lnTo>
                    <a:pt x="0" y="155719"/>
                  </a:lnTo>
                  <a:lnTo>
                    <a:pt x="850" y="179817"/>
                  </a:lnTo>
                  <a:lnTo>
                    <a:pt x="13896" y="225656"/>
                  </a:lnTo>
                  <a:lnTo>
                    <a:pt x="28475" y="254354"/>
                  </a:lnTo>
                  <a:lnTo>
                    <a:pt x="50515" y="279203"/>
                  </a:lnTo>
                  <a:lnTo>
                    <a:pt x="56859" y="282822"/>
                  </a:lnTo>
                  <a:lnTo>
                    <a:pt x="69203" y="284859"/>
                  </a:lnTo>
                  <a:lnTo>
                    <a:pt x="104479" y="2857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1366"/>
            <p:cNvSpPr/>
            <p:nvPr>
              <p:custDataLst>
                <p:tags r:id="rId75"/>
              </p:custDataLst>
            </p:nvPr>
          </p:nvSpPr>
          <p:spPr>
            <a:xfrm>
              <a:off x="6848476" y="5810416"/>
              <a:ext cx="276225" cy="218870"/>
            </a:xfrm>
            <a:custGeom>
              <a:avLst/>
              <a:gdLst/>
              <a:ahLst/>
              <a:cxnLst/>
              <a:rect l="0" t="0" r="0" b="0"/>
              <a:pathLst>
                <a:path w="276225" h="218870">
                  <a:moveTo>
                    <a:pt x="19049" y="47459"/>
                  </a:moveTo>
                  <a:lnTo>
                    <a:pt x="19049" y="47459"/>
                  </a:lnTo>
                  <a:lnTo>
                    <a:pt x="13993" y="47459"/>
                  </a:lnTo>
                  <a:lnTo>
                    <a:pt x="12504" y="48517"/>
                  </a:lnTo>
                  <a:lnTo>
                    <a:pt x="11511" y="50281"/>
                  </a:lnTo>
                  <a:lnTo>
                    <a:pt x="9785" y="57160"/>
                  </a:lnTo>
                  <a:lnTo>
                    <a:pt x="9640" y="61648"/>
                  </a:lnTo>
                  <a:lnTo>
                    <a:pt x="6753" y="67171"/>
                  </a:lnTo>
                  <a:lnTo>
                    <a:pt x="1333" y="74283"/>
                  </a:lnTo>
                  <a:lnTo>
                    <a:pt x="15" y="116835"/>
                  </a:lnTo>
                  <a:lnTo>
                    <a:pt x="0" y="145484"/>
                  </a:lnTo>
                  <a:lnTo>
                    <a:pt x="9131" y="188638"/>
                  </a:lnTo>
                  <a:lnTo>
                    <a:pt x="12172" y="197694"/>
                  </a:lnTo>
                  <a:lnTo>
                    <a:pt x="17690" y="207074"/>
                  </a:lnTo>
                  <a:lnTo>
                    <a:pt x="18647" y="213756"/>
                  </a:lnTo>
                  <a:lnTo>
                    <a:pt x="19839" y="215474"/>
                  </a:lnTo>
                  <a:lnTo>
                    <a:pt x="21692" y="216619"/>
                  </a:lnTo>
                  <a:lnTo>
                    <a:pt x="29358" y="218230"/>
                  </a:lnTo>
                  <a:lnTo>
                    <a:pt x="42644" y="218869"/>
                  </a:lnTo>
                  <a:lnTo>
                    <a:pt x="48232" y="216069"/>
                  </a:lnTo>
                  <a:lnTo>
                    <a:pt x="55388" y="210704"/>
                  </a:lnTo>
                  <a:lnTo>
                    <a:pt x="56366" y="207148"/>
                  </a:lnTo>
                  <a:lnTo>
                    <a:pt x="56627" y="204719"/>
                  </a:lnTo>
                  <a:lnTo>
                    <a:pt x="59739" y="199197"/>
                  </a:lnTo>
                  <a:lnTo>
                    <a:pt x="63591" y="193214"/>
                  </a:lnTo>
                  <a:lnTo>
                    <a:pt x="66819" y="183897"/>
                  </a:lnTo>
                  <a:lnTo>
                    <a:pt x="84273" y="163247"/>
                  </a:lnTo>
                  <a:lnTo>
                    <a:pt x="85713" y="152362"/>
                  </a:lnTo>
                  <a:lnTo>
                    <a:pt x="90777" y="152272"/>
                  </a:lnTo>
                  <a:lnTo>
                    <a:pt x="92268" y="153318"/>
                  </a:lnTo>
                  <a:lnTo>
                    <a:pt x="93262" y="155073"/>
                  </a:lnTo>
                  <a:lnTo>
                    <a:pt x="93924" y="157302"/>
                  </a:lnTo>
                  <a:lnTo>
                    <a:pt x="95424" y="158787"/>
                  </a:lnTo>
                  <a:lnTo>
                    <a:pt x="104872" y="162557"/>
                  </a:lnTo>
                  <a:lnTo>
                    <a:pt x="112849" y="169926"/>
                  </a:lnTo>
                  <a:lnTo>
                    <a:pt x="118927" y="170882"/>
                  </a:lnTo>
                  <a:lnTo>
                    <a:pt x="165101" y="171284"/>
                  </a:lnTo>
                  <a:lnTo>
                    <a:pt x="179682" y="166228"/>
                  </a:lnTo>
                  <a:lnTo>
                    <a:pt x="199436" y="154809"/>
                  </a:lnTo>
                  <a:lnTo>
                    <a:pt x="202807" y="153951"/>
                  </a:lnTo>
                  <a:lnTo>
                    <a:pt x="205055" y="151262"/>
                  </a:lnTo>
                  <a:lnTo>
                    <a:pt x="211483" y="134559"/>
                  </a:lnTo>
                  <a:lnTo>
                    <a:pt x="233966" y="101292"/>
                  </a:lnTo>
                  <a:lnTo>
                    <a:pt x="236892" y="88574"/>
                  </a:lnTo>
                  <a:lnTo>
                    <a:pt x="238092" y="44372"/>
                  </a:lnTo>
                  <a:lnTo>
                    <a:pt x="238120" y="25664"/>
                  </a:lnTo>
                  <a:lnTo>
                    <a:pt x="235300" y="19075"/>
                  </a:lnTo>
                  <a:lnTo>
                    <a:pt x="224866" y="6221"/>
                  </a:lnTo>
                  <a:lnTo>
                    <a:pt x="218826" y="2673"/>
                  </a:lnTo>
                  <a:lnTo>
                    <a:pt x="206325" y="395"/>
                  </a:lnTo>
                  <a:lnTo>
                    <a:pt x="196834" y="0"/>
                  </a:lnTo>
                  <a:lnTo>
                    <a:pt x="190492" y="2730"/>
                  </a:lnTo>
                  <a:lnTo>
                    <a:pt x="187320" y="4940"/>
                  </a:lnTo>
                  <a:lnTo>
                    <a:pt x="183795" y="10217"/>
                  </a:lnTo>
                  <a:lnTo>
                    <a:pt x="182854" y="13106"/>
                  </a:lnTo>
                  <a:lnTo>
                    <a:pt x="181169" y="15032"/>
                  </a:lnTo>
                  <a:lnTo>
                    <a:pt x="176475" y="17172"/>
                  </a:lnTo>
                  <a:lnTo>
                    <a:pt x="174799" y="18801"/>
                  </a:lnTo>
                  <a:lnTo>
                    <a:pt x="172938" y="23433"/>
                  </a:lnTo>
                  <a:lnTo>
                    <a:pt x="171580" y="46287"/>
                  </a:lnTo>
                  <a:lnTo>
                    <a:pt x="172595" y="49853"/>
                  </a:lnTo>
                  <a:lnTo>
                    <a:pt x="174329" y="52229"/>
                  </a:lnTo>
                  <a:lnTo>
                    <a:pt x="176544" y="53814"/>
                  </a:lnTo>
                  <a:lnTo>
                    <a:pt x="178021" y="55929"/>
                  </a:lnTo>
                  <a:lnTo>
                    <a:pt x="181158" y="63962"/>
                  </a:lnTo>
                  <a:lnTo>
                    <a:pt x="185641" y="69964"/>
                  </a:lnTo>
                  <a:lnTo>
                    <a:pt x="191163" y="73336"/>
                  </a:lnTo>
                  <a:lnTo>
                    <a:pt x="197144" y="75893"/>
                  </a:lnTo>
                  <a:lnTo>
                    <a:pt x="206462" y="82225"/>
                  </a:lnTo>
                  <a:lnTo>
                    <a:pt x="215925" y="84571"/>
                  </a:lnTo>
                  <a:lnTo>
                    <a:pt x="250824" y="85548"/>
                  </a:lnTo>
                  <a:lnTo>
                    <a:pt x="276224" y="760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1367"/>
            <p:cNvSpPr/>
            <p:nvPr>
              <p:custDataLst>
                <p:tags r:id="rId76"/>
              </p:custDataLst>
            </p:nvPr>
          </p:nvSpPr>
          <p:spPr>
            <a:xfrm>
              <a:off x="7192700" y="5709512"/>
              <a:ext cx="82636" cy="310289"/>
            </a:xfrm>
            <a:custGeom>
              <a:avLst/>
              <a:gdLst/>
              <a:ahLst/>
              <a:cxnLst/>
              <a:rect l="0" t="0" r="0" b="0"/>
              <a:pathLst>
                <a:path w="82636" h="310289">
                  <a:moveTo>
                    <a:pt x="8200" y="5488"/>
                  </a:moveTo>
                  <a:lnTo>
                    <a:pt x="8200" y="5488"/>
                  </a:lnTo>
                  <a:lnTo>
                    <a:pt x="3144" y="432"/>
                  </a:lnTo>
                  <a:lnTo>
                    <a:pt x="1655" y="0"/>
                  </a:lnTo>
                  <a:lnTo>
                    <a:pt x="662" y="772"/>
                  </a:lnTo>
                  <a:lnTo>
                    <a:pt x="0" y="2344"/>
                  </a:lnTo>
                  <a:lnTo>
                    <a:pt x="616" y="3392"/>
                  </a:lnTo>
                  <a:lnTo>
                    <a:pt x="4124" y="4557"/>
                  </a:lnTo>
                  <a:lnTo>
                    <a:pt x="5483" y="5925"/>
                  </a:lnTo>
                  <a:lnTo>
                    <a:pt x="6992" y="10269"/>
                  </a:lnTo>
                  <a:lnTo>
                    <a:pt x="8453" y="11850"/>
                  </a:lnTo>
                  <a:lnTo>
                    <a:pt x="21352" y="19653"/>
                  </a:lnTo>
                  <a:lnTo>
                    <a:pt x="24628" y="25189"/>
                  </a:lnTo>
                  <a:lnTo>
                    <a:pt x="27144" y="31178"/>
                  </a:lnTo>
                  <a:lnTo>
                    <a:pt x="52730" y="75717"/>
                  </a:lnTo>
                  <a:lnTo>
                    <a:pt x="61140" y="94500"/>
                  </a:lnTo>
                  <a:lnTo>
                    <a:pt x="75465" y="138845"/>
                  </a:lnTo>
                  <a:lnTo>
                    <a:pt x="80429" y="151541"/>
                  </a:lnTo>
                  <a:lnTo>
                    <a:pt x="82635" y="164240"/>
                  </a:lnTo>
                  <a:lnTo>
                    <a:pt x="80793" y="176938"/>
                  </a:lnTo>
                  <a:lnTo>
                    <a:pt x="76628" y="198810"/>
                  </a:lnTo>
                  <a:lnTo>
                    <a:pt x="74047" y="235322"/>
                  </a:lnTo>
                  <a:lnTo>
                    <a:pt x="67382" y="254950"/>
                  </a:lnTo>
                  <a:lnTo>
                    <a:pt x="65195" y="265585"/>
                  </a:lnTo>
                  <a:lnTo>
                    <a:pt x="52212" y="289494"/>
                  </a:lnTo>
                  <a:lnTo>
                    <a:pt x="46105" y="295754"/>
                  </a:lnTo>
                  <a:lnTo>
                    <a:pt x="27250" y="3102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1368"/>
            <p:cNvSpPr/>
            <p:nvPr>
              <p:custDataLst>
                <p:tags r:id="rId77"/>
              </p:custDataLst>
            </p:nvPr>
          </p:nvSpPr>
          <p:spPr>
            <a:xfrm>
              <a:off x="7381875" y="5953125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0"/>
                  </a:moveTo>
                  <a:lnTo>
                    <a:pt x="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7" name="SMARTInkShape-Group293"/>
          <p:cNvGrpSpPr/>
          <p:nvPr/>
        </p:nvGrpSpPr>
        <p:grpSpPr>
          <a:xfrm>
            <a:off x="7658100" y="5753235"/>
            <a:ext cx="771511" cy="447491"/>
            <a:chOff x="7658100" y="5753235"/>
            <a:chExt cx="771511" cy="447491"/>
          </a:xfrm>
        </p:grpSpPr>
        <p:sp>
          <p:nvSpPr>
            <p:cNvPr id="291" name="SMARTInkShape-1369"/>
            <p:cNvSpPr/>
            <p:nvPr>
              <p:custDataLst>
                <p:tags r:id="rId67"/>
              </p:custDataLst>
            </p:nvPr>
          </p:nvSpPr>
          <p:spPr>
            <a:xfrm>
              <a:off x="7658100" y="5753235"/>
              <a:ext cx="142745" cy="447491"/>
            </a:xfrm>
            <a:custGeom>
              <a:avLst/>
              <a:gdLst/>
              <a:ahLst/>
              <a:cxnLst/>
              <a:rect l="0" t="0" r="0" b="0"/>
              <a:pathLst>
                <a:path w="142745" h="447491">
                  <a:moveTo>
                    <a:pt x="9525" y="142740"/>
                  </a:moveTo>
                  <a:lnTo>
                    <a:pt x="9525" y="142740"/>
                  </a:lnTo>
                  <a:lnTo>
                    <a:pt x="9525" y="150941"/>
                  </a:lnTo>
                  <a:lnTo>
                    <a:pt x="2980" y="159608"/>
                  </a:lnTo>
                  <a:lnTo>
                    <a:pt x="883" y="168433"/>
                  </a:lnTo>
                  <a:lnTo>
                    <a:pt x="393" y="174621"/>
                  </a:lnTo>
                  <a:lnTo>
                    <a:pt x="8952" y="219193"/>
                  </a:lnTo>
                  <a:lnTo>
                    <a:pt x="9492" y="263406"/>
                  </a:lnTo>
                  <a:lnTo>
                    <a:pt x="9522" y="309692"/>
                  </a:lnTo>
                  <a:lnTo>
                    <a:pt x="17725" y="357200"/>
                  </a:lnTo>
                  <a:lnTo>
                    <a:pt x="19846" y="382697"/>
                  </a:lnTo>
                  <a:lnTo>
                    <a:pt x="26537" y="401845"/>
                  </a:lnTo>
                  <a:lnTo>
                    <a:pt x="29554" y="434544"/>
                  </a:lnTo>
                  <a:lnTo>
                    <a:pt x="38066" y="447490"/>
                  </a:lnTo>
                  <a:lnTo>
                    <a:pt x="38100" y="401552"/>
                  </a:lnTo>
                  <a:lnTo>
                    <a:pt x="38100" y="359798"/>
                  </a:lnTo>
                  <a:lnTo>
                    <a:pt x="37042" y="322258"/>
                  </a:lnTo>
                  <a:lnTo>
                    <a:pt x="30562" y="277997"/>
                  </a:lnTo>
                  <a:lnTo>
                    <a:pt x="28968" y="233310"/>
                  </a:lnTo>
                  <a:lnTo>
                    <a:pt x="28653" y="191323"/>
                  </a:lnTo>
                  <a:lnTo>
                    <a:pt x="28591" y="152454"/>
                  </a:lnTo>
                  <a:lnTo>
                    <a:pt x="31402" y="123746"/>
                  </a:lnTo>
                  <a:lnTo>
                    <a:pt x="40335" y="76906"/>
                  </a:lnTo>
                  <a:lnTo>
                    <a:pt x="55399" y="31663"/>
                  </a:lnTo>
                  <a:lnTo>
                    <a:pt x="59194" y="21759"/>
                  </a:lnTo>
                  <a:lnTo>
                    <a:pt x="61688" y="17636"/>
                  </a:lnTo>
                  <a:lnTo>
                    <a:pt x="67280" y="13055"/>
                  </a:lnTo>
                  <a:lnTo>
                    <a:pt x="73294" y="9961"/>
                  </a:lnTo>
                  <a:lnTo>
                    <a:pt x="82630" y="3326"/>
                  </a:lnTo>
                  <a:lnTo>
                    <a:pt x="92099" y="890"/>
                  </a:lnTo>
                  <a:lnTo>
                    <a:pt x="102897" y="0"/>
                  </a:lnTo>
                  <a:lnTo>
                    <a:pt x="114889" y="10244"/>
                  </a:lnTo>
                  <a:lnTo>
                    <a:pt x="127117" y="22259"/>
                  </a:lnTo>
                  <a:lnTo>
                    <a:pt x="130579" y="31337"/>
                  </a:lnTo>
                  <a:lnTo>
                    <a:pt x="133177" y="41369"/>
                  </a:lnTo>
                  <a:lnTo>
                    <a:pt x="139531" y="54026"/>
                  </a:lnTo>
                  <a:lnTo>
                    <a:pt x="142744" y="101596"/>
                  </a:lnTo>
                  <a:lnTo>
                    <a:pt x="141791" y="126891"/>
                  </a:lnTo>
                  <a:lnTo>
                    <a:pt x="128684" y="169465"/>
                  </a:lnTo>
                  <a:lnTo>
                    <a:pt x="120208" y="182527"/>
                  </a:lnTo>
                  <a:lnTo>
                    <a:pt x="114104" y="186881"/>
                  </a:lnTo>
                  <a:lnTo>
                    <a:pt x="107862" y="189875"/>
                  </a:lnTo>
                  <a:lnTo>
                    <a:pt x="98399" y="196453"/>
                  </a:lnTo>
                  <a:lnTo>
                    <a:pt x="92064" y="198361"/>
                  </a:lnTo>
                  <a:lnTo>
                    <a:pt x="77490" y="199437"/>
                  </a:lnTo>
                  <a:lnTo>
                    <a:pt x="68659" y="196867"/>
                  </a:lnTo>
                  <a:lnTo>
                    <a:pt x="61206" y="193255"/>
                  </a:lnTo>
                  <a:lnTo>
                    <a:pt x="14026" y="180066"/>
                  </a:lnTo>
                  <a:lnTo>
                    <a:pt x="12526" y="178207"/>
                  </a:lnTo>
                  <a:lnTo>
                    <a:pt x="11526" y="175910"/>
                  </a:lnTo>
                  <a:lnTo>
                    <a:pt x="9800" y="174378"/>
                  </a:lnTo>
                  <a:lnTo>
                    <a:pt x="0" y="1713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1370"/>
            <p:cNvSpPr/>
            <p:nvPr>
              <p:custDataLst>
                <p:tags r:id="rId68"/>
              </p:custDataLst>
            </p:nvPr>
          </p:nvSpPr>
          <p:spPr>
            <a:xfrm>
              <a:off x="7829550" y="5982093"/>
              <a:ext cx="104776" cy="123433"/>
            </a:xfrm>
            <a:custGeom>
              <a:avLst/>
              <a:gdLst/>
              <a:ahLst/>
              <a:cxnLst/>
              <a:rect l="0" t="0" r="0" b="0"/>
              <a:pathLst>
                <a:path w="104776" h="123433">
                  <a:moveTo>
                    <a:pt x="0" y="9132"/>
                  </a:moveTo>
                  <a:lnTo>
                    <a:pt x="0" y="9132"/>
                  </a:lnTo>
                  <a:lnTo>
                    <a:pt x="0" y="0"/>
                  </a:lnTo>
                  <a:lnTo>
                    <a:pt x="16867" y="15423"/>
                  </a:lnTo>
                  <a:lnTo>
                    <a:pt x="25694" y="18757"/>
                  </a:lnTo>
                  <a:lnTo>
                    <a:pt x="69851" y="59943"/>
                  </a:lnTo>
                  <a:lnTo>
                    <a:pt x="73378" y="66287"/>
                  </a:lnTo>
                  <a:lnTo>
                    <a:pt x="80699" y="84039"/>
                  </a:lnTo>
                  <a:lnTo>
                    <a:pt x="92602" y="103794"/>
                  </a:lnTo>
                  <a:lnTo>
                    <a:pt x="95131" y="110470"/>
                  </a:lnTo>
                  <a:lnTo>
                    <a:pt x="104775" y="1234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1371"/>
            <p:cNvSpPr/>
            <p:nvPr>
              <p:custDataLst>
                <p:tags r:id="rId69"/>
              </p:custDataLst>
            </p:nvPr>
          </p:nvSpPr>
          <p:spPr>
            <a:xfrm>
              <a:off x="7829550" y="5981700"/>
              <a:ext cx="104776" cy="152401"/>
            </a:xfrm>
            <a:custGeom>
              <a:avLst/>
              <a:gdLst/>
              <a:ahLst/>
              <a:cxnLst/>
              <a:rect l="0" t="0" r="0" b="0"/>
              <a:pathLst>
                <a:path w="104776" h="152401">
                  <a:moveTo>
                    <a:pt x="104775" y="0"/>
                  </a:moveTo>
                  <a:lnTo>
                    <a:pt x="104775" y="0"/>
                  </a:lnTo>
                  <a:lnTo>
                    <a:pt x="96575" y="0"/>
                  </a:lnTo>
                  <a:lnTo>
                    <a:pt x="63372" y="31881"/>
                  </a:lnTo>
                  <a:lnTo>
                    <a:pt x="59915" y="38158"/>
                  </a:lnTo>
                  <a:lnTo>
                    <a:pt x="58994" y="41314"/>
                  </a:lnTo>
                  <a:lnTo>
                    <a:pt x="28109" y="88374"/>
                  </a:lnTo>
                  <a:lnTo>
                    <a:pt x="21734" y="102738"/>
                  </a:lnTo>
                  <a:lnTo>
                    <a:pt x="19184" y="110220"/>
                  </a:lnTo>
                  <a:lnTo>
                    <a:pt x="2644" y="133297"/>
                  </a:lnTo>
                  <a:lnTo>
                    <a:pt x="232" y="144856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1372"/>
            <p:cNvSpPr/>
            <p:nvPr>
              <p:custDataLst>
                <p:tags r:id="rId70"/>
              </p:custDataLst>
            </p:nvPr>
          </p:nvSpPr>
          <p:spPr>
            <a:xfrm>
              <a:off x="8010529" y="5773590"/>
              <a:ext cx="85722" cy="274786"/>
            </a:xfrm>
            <a:custGeom>
              <a:avLst/>
              <a:gdLst/>
              <a:ahLst/>
              <a:cxnLst/>
              <a:rect l="0" t="0" r="0" b="0"/>
              <a:pathLst>
                <a:path w="85722" h="274786">
                  <a:moveTo>
                    <a:pt x="85721" y="17610"/>
                  </a:moveTo>
                  <a:lnTo>
                    <a:pt x="85721" y="17610"/>
                  </a:lnTo>
                  <a:lnTo>
                    <a:pt x="85721" y="12554"/>
                  </a:lnTo>
                  <a:lnTo>
                    <a:pt x="84663" y="11065"/>
                  </a:lnTo>
                  <a:lnTo>
                    <a:pt x="82899" y="10071"/>
                  </a:lnTo>
                  <a:lnTo>
                    <a:pt x="80665" y="9409"/>
                  </a:lnTo>
                  <a:lnTo>
                    <a:pt x="79176" y="7909"/>
                  </a:lnTo>
                  <a:lnTo>
                    <a:pt x="77521" y="3421"/>
                  </a:lnTo>
                  <a:lnTo>
                    <a:pt x="76020" y="1800"/>
                  </a:lnTo>
                  <a:lnTo>
                    <a:pt x="71532" y="0"/>
                  </a:lnTo>
                  <a:lnTo>
                    <a:pt x="69912" y="578"/>
                  </a:lnTo>
                  <a:lnTo>
                    <a:pt x="68831" y="2022"/>
                  </a:lnTo>
                  <a:lnTo>
                    <a:pt x="68111" y="4043"/>
                  </a:lnTo>
                  <a:lnTo>
                    <a:pt x="66573" y="5391"/>
                  </a:lnTo>
                  <a:lnTo>
                    <a:pt x="62041" y="6887"/>
                  </a:lnTo>
                  <a:lnTo>
                    <a:pt x="60409" y="8345"/>
                  </a:lnTo>
                  <a:lnTo>
                    <a:pt x="58596" y="12787"/>
                  </a:lnTo>
                  <a:lnTo>
                    <a:pt x="52146" y="18289"/>
                  </a:lnTo>
                  <a:lnTo>
                    <a:pt x="47462" y="21237"/>
                  </a:lnTo>
                  <a:lnTo>
                    <a:pt x="44341" y="25320"/>
                  </a:lnTo>
                  <a:lnTo>
                    <a:pt x="30923" y="65500"/>
                  </a:lnTo>
                  <a:lnTo>
                    <a:pt x="26446" y="84364"/>
                  </a:lnTo>
                  <a:lnTo>
                    <a:pt x="6222" y="128739"/>
                  </a:lnTo>
                  <a:lnTo>
                    <a:pt x="816" y="168024"/>
                  </a:lnTo>
                  <a:lnTo>
                    <a:pt x="44" y="214344"/>
                  </a:lnTo>
                  <a:lnTo>
                    <a:pt x="0" y="239293"/>
                  </a:lnTo>
                  <a:lnTo>
                    <a:pt x="5053" y="254273"/>
                  </a:lnTo>
                  <a:lnTo>
                    <a:pt x="7601" y="257935"/>
                  </a:lnTo>
                  <a:lnTo>
                    <a:pt x="25506" y="271163"/>
                  </a:lnTo>
                  <a:lnTo>
                    <a:pt x="34954" y="273712"/>
                  </a:lnTo>
                  <a:lnTo>
                    <a:pt x="66671" y="2747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1373"/>
            <p:cNvSpPr/>
            <p:nvPr>
              <p:custDataLst>
                <p:tags r:id="rId71"/>
              </p:custDataLst>
            </p:nvPr>
          </p:nvSpPr>
          <p:spPr>
            <a:xfrm>
              <a:off x="8143875" y="5857875"/>
              <a:ext cx="219076" cy="160437"/>
            </a:xfrm>
            <a:custGeom>
              <a:avLst/>
              <a:gdLst/>
              <a:ahLst/>
              <a:cxnLst/>
              <a:rect l="0" t="0" r="0" b="0"/>
              <a:pathLst>
                <a:path w="219076" h="160437">
                  <a:moveTo>
                    <a:pt x="28575" y="0"/>
                  </a:moveTo>
                  <a:lnTo>
                    <a:pt x="28575" y="0"/>
                  </a:lnTo>
                  <a:lnTo>
                    <a:pt x="28575" y="5056"/>
                  </a:lnTo>
                  <a:lnTo>
                    <a:pt x="27517" y="5488"/>
                  </a:lnTo>
                  <a:lnTo>
                    <a:pt x="23519" y="3144"/>
                  </a:lnTo>
                  <a:lnTo>
                    <a:pt x="22030" y="3155"/>
                  </a:lnTo>
                  <a:lnTo>
                    <a:pt x="21037" y="4220"/>
                  </a:lnTo>
                  <a:lnTo>
                    <a:pt x="20375" y="5988"/>
                  </a:lnTo>
                  <a:lnTo>
                    <a:pt x="18874" y="7167"/>
                  </a:lnTo>
                  <a:lnTo>
                    <a:pt x="10965" y="9215"/>
                  </a:lnTo>
                  <a:lnTo>
                    <a:pt x="4895" y="14490"/>
                  </a:lnTo>
                  <a:lnTo>
                    <a:pt x="2176" y="19846"/>
                  </a:lnTo>
                  <a:lnTo>
                    <a:pt x="127" y="41322"/>
                  </a:lnTo>
                  <a:lnTo>
                    <a:pt x="2" y="88835"/>
                  </a:lnTo>
                  <a:lnTo>
                    <a:pt x="0" y="117348"/>
                  </a:lnTo>
                  <a:lnTo>
                    <a:pt x="2822" y="123769"/>
                  </a:lnTo>
                  <a:lnTo>
                    <a:pt x="6545" y="130150"/>
                  </a:lnTo>
                  <a:lnTo>
                    <a:pt x="9701" y="139693"/>
                  </a:lnTo>
                  <a:lnTo>
                    <a:pt x="14189" y="146047"/>
                  </a:lnTo>
                  <a:lnTo>
                    <a:pt x="19711" y="149577"/>
                  </a:lnTo>
                  <a:lnTo>
                    <a:pt x="22666" y="150518"/>
                  </a:lnTo>
                  <a:lnTo>
                    <a:pt x="24636" y="152204"/>
                  </a:lnTo>
                  <a:lnTo>
                    <a:pt x="26824" y="156899"/>
                  </a:lnTo>
                  <a:lnTo>
                    <a:pt x="28467" y="158574"/>
                  </a:lnTo>
                  <a:lnTo>
                    <a:pt x="33113" y="160436"/>
                  </a:lnTo>
                  <a:lnTo>
                    <a:pt x="34775" y="159874"/>
                  </a:lnTo>
                  <a:lnTo>
                    <a:pt x="35884" y="158440"/>
                  </a:lnTo>
                  <a:lnTo>
                    <a:pt x="36623" y="156426"/>
                  </a:lnTo>
                  <a:lnTo>
                    <a:pt x="38174" y="155084"/>
                  </a:lnTo>
                  <a:lnTo>
                    <a:pt x="42719" y="153594"/>
                  </a:lnTo>
                  <a:lnTo>
                    <a:pt x="44355" y="152138"/>
                  </a:lnTo>
                  <a:lnTo>
                    <a:pt x="46171" y="147697"/>
                  </a:lnTo>
                  <a:lnTo>
                    <a:pt x="47194" y="139247"/>
                  </a:lnTo>
                  <a:lnTo>
                    <a:pt x="48396" y="137282"/>
                  </a:lnTo>
                  <a:lnTo>
                    <a:pt x="50257" y="135972"/>
                  </a:lnTo>
                  <a:lnTo>
                    <a:pt x="52554" y="135098"/>
                  </a:lnTo>
                  <a:lnTo>
                    <a:pt x="54086" y="133457"/>
                  </a:lnTo>
                  <a:lnTo>
                    <a:pt x="55788" y="128811"/>
                  </a:lnTo>
                  <a:lnTo>
                    <a:pt x="57149" y="114314"/>
                  </a:lnTo>
                  <a:lnTo>
                    <a:pt x="62206" y="114304"/>
                  </a:lnTo>
                  <a:lnTo>
                    <a:pt x="63695" y="115361"/>
                  </a:lnTo>
                  <a:lnTo>
                    <a:pt x="64688" y="117124"/>
                  </a:lnTo>
                  <a:lnTo>
                    <a:pt x="66282" y="122501"/>
                  </a:lnTo>
                  <a:lnTo>
                    <a:pt x="93498" y="150647"/>
                  </a:lnTo>
                  <a:lnTo>
                    <a:pt x="97294" y="151621"/>
                  </a:lnTo>
                  <a:lnTo>
                    <a:pt x="127036" y="152386"/>
                  </a:lnTo>
                  <a:lnTo>
                    <a:pt x="133366" y="149572"/>
                  </a:lnTo>
                  <a:lnTo>
                    <a:pt x="136536" y="147340"/>
                  </a:lnTo>
                  <a:lnTo>
                    <a:pt x="140057" y="142037"/>
                  </a:lnTo>
                  <a:lnTo>
                    <a:pt x="142681" y="136153"/>
                  </a:lnTo>
                  <a:lnTo>
                    <a:pt x="157954" y="117442"/>
                  </a:lnTo>
                  <a:lnTo>
                    <a:pt x="163963" y="104768"/>
                  </a:lnTo>
                  <a:lnTo>
                    <a:pt x="166459" y="101596"/>
                  </a:lnTo>
                  <a:lnTo>
                    <a:pt x="169232" y="92426"/>
                  </a:lnTo>
                  <a:lnTo>
                    <a:pt x="171412" y="44958"/>
                  </a:lnTo>
                  <a:lnTo>
                    <a:pt x="174255" y="38325"/>
                  </a:lnTo>
                  <a:lnTo>
                    <a:pt x="176495" y="35075"/>
                  </a:lnTo>
                  <a:lnTo>
                    <a:pt x="176930" y="31850"/>
                  </a:lnTo>
                  <a:lnTo>
                    <a:pt x="171013" y="12708"/>
                  </a:lnTo>
                  <a:lnTo>
                    <a:pt x="163330" y="1882"/>
                  </a:lnTo>
                  <a:lnTo>
                    <a:pt x="159727" y="837"/>
                  </a:lnTo>
                  <a:lnTo>
                    <a:pt x="148791" y="165"/>
                  </a:lnTo>
                  <a:lnTo>
                    <a:pt x="146819" y="1169"/>
                  </a:lnTo>
                  <a:lnTo>
                    <a:pt x="145504" y="2896"/>
                  </a:lnTo>
                  <a:lnTo>
                    <a:pt x="144628" y="5106"/>
                  </a:lnTo>
                  <a:lnTo>
                    <a:pt x="142986" y="6578"/>
                  </a:lnTo>
                  <a:lnTo>
                    <a:pt x="138338" y="8215"/>
                  </a:lnTo>
                  <a:lnTo>
                    <a:pt x="136675" y="9711"/>
                  </a:lnTo>
                  <a:lnTo>
                    <a:pt x="126005" y="28771"/>
                  </a:lnTo>
                  <a:lnTo>
                    <a:pt x="124256" y="41314"/>
                  </a:lnTo>
                  <a:lnTo>
                    <a:pt x="125170" y="43417"/>
                  </a:lnTo>
                  <a:lnTo>
                    <a:pt x="126838" y="44820"/>
                  </a:lnTo>
                  <a:lnTo>
                    <a:pt x="129009" y="45755"/>
                  </a:lnTo>
                  <a:lnTo>
                    <a:pt x="130456" y="47437"/>
                  </a:lnTo>
                  <a:lnTo>
                    <a:pt x="135601" y="57739"/>
                  </a:lnTo>
                  <a:lnTo>
                    <a:pt x="138026" y="60718"/>
                  </a:lnTo>
                  <a:lnTo>
                    <a:pt x="143542" y="64027"/>
                  </a:lnTo>
                  <a:lnTo>
                    <a:pt x="152292" y="66326"/>
                  </a:lnTo>
                  <a:lnTo>
                    <a:pt x="182946" y="66661"/>
                  </a:lnTo>
                  <a:lnTo>
                    <a:pt x="189964" y="63847"/>
                  </a:lnTo>
                  <a:lnTo>
                    <a:pt x="196612" y="60127"/>
                  </a:lnTo>
                  <a:lnTo>
                    <a:pt x="206304" y="56974"/>
                  </a:lnTo>
                  <a:lnTo>
                    <a:pt x="219075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1374"/>
            <p:cNvSpPr/>
            <p:nvPr>
              <p:custDataLst>
                <p:tags r:id="rId72"/>
              </p:custDataLst>
            </p:nvPr>
          </p:nvSpPr>
          <p:spPr>
            <a:xfrm>
              <a:off x="8334375" y="5762741"/>
              <a:ext cx="95236" cy="333260"/>
            </a:xfrm>
            <a:custGeom>
              <a:avLst/>
              <a:gdLst/>
              <a:ahLst/>
              <a:cxnLst/>
              <a:rect l="0" t="0" r="0" b="0"/>
              <a:pathLst>
                <a:path w="95236" h="333260">
                  <a:moveTo>
                    <a:pt x="47625" y="9409"/>
                  </a:moveTo>
                  <a:lnTo>
                    <a:pt x="47625" y="9409"/>
                  </a:lnTo>
                  <a:lnTo>
                    <a:pt x="47625" y="4353"/>
                  </a:lnTo>
                  <a:lnTo>
                    <a:pt x="46567" y="2864"/>
                  </a:lnTo>
                  <a:lnTo>
                    <a:pt x="44803" y="1870"/>
                  </a:lnTo>
                  <a:lnTo>
                    <a:pt x="38493" y="0"/>
                  </a:lnTo>
                  <a:lnTo>
                    <a:pt x="46335" y="8096"/>
                  </a:lnTo>
                  <a:lnTo>
                    <a:pt x="52568" y="27608"/>
                  </a:lnTo>
                  <a:lnTo>
                    <a:pt x="76269" y="70061"/>
                  </a:lnTo>
                  <a:lnTo>
                    <a:pt x="92434" y="116477"/>
                  </a:lnTo>
                  <a:lnTo>
                    <a:pt x="95003" y="163996"/>
                  </a:lnTo>
                  <a:lnTo>
                    <a:pt x="95217" y="208664"/>
                  </a:lnTo>
                  <a:lnTo>
                    <a:pt x="95235" y="223556"/>
                  </a:lnTo>
                  <a:lnTo>
                    <a:pt x="85133" y="248896"/>
                  </a:lnTo>
                  <a:lnTo>
                    <a:pt x="50775" y="291496"/>
                  </a:lnTo>
                  <a:lnTo>
                    <a:pt x="12989" y="328724"/>
                  </a:lnTo>
                  <a:lnTo>
                    <a:pt x="0" y="3332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0" name="SMARTInkShape-Group294"/>
          <p:cNvGrpSpPr/>
          <p:nvPr/>
        </p:nvGrpSpPr>
        <p:grpSpPr>
          <a:xfrm>
            <a:off x="3495675" y="6467475"/>
            <a:ext cx="247651" cy="76201"/>
            <a:chOff x="3495675" y="6467475"/>
            <a:chExt cx="247651" cy="76201"/>
          </a:xfrm>
        </p:grpSpPr>
        <p:sp>
          <p:nvSpPr>
            <p:cNvPr id="298" name="SMARTInkShape-1375"/>
            <p:cNvSpPr/>
            <p:nvPr>
              <p:custDataLst>
                <p:tags r:id="rId65"/>
              </p:custDataLst>
            </p:nvPr>
          </p:nvSpPr>
          <p:spPr>
            <a:xfrm>
              <a:off x="3495675" y="6467475"/>
              <a:ext cx="198406" cy="19051"/>
            </a:xfrm>
            <a:custGeom>
              <a:avLst/>
              <a:gdLst/>
              <a:ahLst/>
              <a:cxnLst/>
              <a:rect l="0" t="0" r="0" b="0"/>
              <a:pathLst>
                <a:path w="198406" h="19051">
                  <a:moveTo>
                    <a:pt x="0" y="9525"/>
                  </a:moveTo>
                  <a:lnTo>
                    <a:pt x="0" y="9525"/>
                  </a:lnTo>
                  <a:lnTo>
                    <a:pt x="0" y="18934"/>
                  </a:lnTo>
                  <a:lnTo>
                    <a:pt x="0" y="13960"/>
                  </a:lnTo>
                  <a:lnTo>
                    <a:pt x="1058" y="12481"/>
                  </a:lnTo>
                  <a:lnTo>
                    <a:pt x="5057" y="10838"/>
                  </a:lnTo>
                  <a:lnTo>
                    <a:pt x="48483" y="9541"/>
                  </a:lnTo>
                  <a:lnTo>
                    <a:pt x="60706" y="8474"/>
                  </a:lnTo>
                  <a:lnTo>
                    <a:pt x="98459" y="883"/>
                  </a:lnTo>
                  <a:lnTo>
                    <a:pt x="142877" y="52"/>
                  </a:lnTo>
                  <a:lnTo>
                    <a:pt x="189311" y="0"/>
                  </a:lnTo>
                  <a:lnTo>
                    <a:pt x="194558" y="0"/>
                  </a:lnTo>
                  <a:lnTo>
                    <a:pt x="196380" y="1058"/>
                  </a:lnTo>
                  <a:lnTo>
                    <a:pt x="197595" y="2822"/>
                  </a:lnTo>
                  <a:lnTo>
                    <a:pt x="198405" y="5056"/>
                  </a:lnTo>
                  <a:lnTo>
                    <a:pt x="197887" y="6545"/>
                  </a:lnTo>
                  <a:lnTo>
                    <a:pt x="196483" y="7539"/>
                  </a:lnTo>
                  <a:lnTo>
                    <a:pt x="194489" y="8201"/>
                  </a:lnTo>
                  <a:lnTo>
                    <a:pt x="193159" y="9701"/>
                  </a:lnTo>
                  <a:lnTo>
                    <a:pt x="191682" y="14189"/>
                  </a:lnTo>
                  <a:lnTo>
                    <a:pt x="190229" y="15810"/>
                  </a:lnTo>
                  <a:lnTo>
                    <a:pt x="18097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1376"/>
            <p:cNvSpPr/>
            <p:nvPr>
              <p:custDataLst>
                <p:tags r:id="rId66"/>
              </p:custDataLst>
            </p:nvPr>
          </p:nvSpPr>
          <p:spPr>
            <a:xfrm>
              <a:off x="3524302" y="6524625"/>
              <a:ext cx="219024" cy="19051"/>
            </a:xfrm>
            <a:custGeom>
              <a:avLst/>
              <a:gdLst/>
              <a:ahLst/>
              <a:cxnLst/>
              <a:rect l="0" t="0" r="0" b="0"/>
              <a:pathLst>
                <a:path w="219024" h="19051">
                  <a:moveTo>
                    <a:pt x="47573" y="0"/>
                  </a:moveTo>
                  <a:lnTo>
                    <a:pt x="47573" y="0"/>
                  </a:lnTo>
                  <a:lnTo>
                    <a:pt x="42516" y="0"/>
                  </a:lnTo>
                  <a:lnTo>
                    <a:pt x="13421" y="9701"/>
                  </a:lnTo>
                  <a:lnTo>
                    <a:pt x="0" y="19013"/>
                  </a:lnTo>
                  <a:lnTo>
                    <a:pt x="44730" y="19049"/>
                  </a:lnTo>
                  <a:lnTo>
                    <a:pt x="90728" y="19050"/>
                  </a:lnTo>
                  <a:lnTo>
                    <a:pt x="133964" y="19050"/>
                  </a:lnTo>
                  <a:lnTo>
                    <a:pt x="162070" y="16228"/>
                  </a:lnTo>
                  <a:lnTo>
                    <a:pt x="206349" y="10408"/>
                  </a:lnTo>
                  <a:lnTo>
                    <a:pt x="219023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3" name="SMARTInkShape-Group295"/>
          <p:cNvGrpSpPr/>
          <p:nvPr/>
        </p:nvGrpSpPr>
        <p:grpSpPr>
          <a:xfrm>
            <a:off x="6411652" y="6334125"/>
            <a:ext cx="217749" cy="57142"/>
            <a:chOff x="6411652" y="6334125"/>
            <a:chExt cx="217749" cy="57142"/>
          </a:xfrm>
        </p:grpSpPr>
        <p:sp>
          <p:nvSpPr>
            <p:cNvPr id="301" name="SMARTInkShape-1377"/>
            <p:cNvSpPr/>
            <p:nvPr>
              <p:custDataLst>
                <p:tags r:id="rId63"/>
              </p:custDataLst>
            </p:nvPr>
          </p:nvSpPr>
          <p:spPr>
            <a:xfrm>
              <a:off x="6411652" y="6334125"/>
              <a:ext cx="170124" cy="19051"/>
            </a:xfrm>
            <a:custGeom>
              <a:avLst/>
              <a:gdLst/>
              <a:ahLst/>
              <a:cxnLst/>
              <a:rect l="0" t="0" r="0" b="0"/>
              <a:pathLst>
                <a:path w="170124" h="19051">
                  <a:moveTo>
                    <a:pt x="17723" y="0"/>
                  </a:moveTo>
                  <a:lnTo>
                    <a:pt x="17723" y="0"/>
                  </a:lnTo>
                  <a:lnTo>
                    <a:pt x="12667" y="0"/>
                  </a:lnTo>
                  <a:lnTo>
                    <a:pt x="11178" y="1058"/>
                  </a:lnTo>
                  <a:lnTo>
                    <a:pt x="10184" y="2822"/>
                  </a:lnTo>
                  <a:lnTo>
                    <a:pt x="8232" y="9409"/>
                  </a:lnTo>
                  <a:lnTo>
                    <a:pt x="0" y="9515"/>
                  </a:lnTo>
                  <a:lnTo>
                    <a:pt x="44090" y="9525"/>
                  </a:lnTo>
                  <a:lnTo>
                    <a:pt x="91166" y="9525"/>
                  </a:lnTo>
                  <a:lnTo>
                    <a:pt x="134025" y="9525"/>
                  </a:lnTo>
                  <a:lnTo>
                    <a:pt x="152762" y="9525"/>
                  </a:lnTo>
                  <a:lnTo>
                    <a:pt x="159938" y="12347"/>
                  </a:lnTo>
                  <a:lnTo>
                    <a:pt x="170123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1378"/>
            <p:cNvSpPr/>
            <p:nvPr>
              <p:custDataLst>
                <p:tags r:id="rId64"/>
              </p:custDataLst>
            </p:nvPr>
          </p:nvSpPr>
          <p:spPr>
            <a:xfrm>
              <a:off x="6450302" y="6362700"/>
              <a:ext cx="179099" cy="28567"/>
            </a:xfrm>
            <a:custGeom>
              <a:avLst/>
              <a:gdLst/>
              <a:ahLst/>
              <a:cxnLst/>
              <a:rect l="0" t="0" r="0" b="0"/>
              <a:pathLst>
                <a:path w="179099" h="28567">
                  <a:moveTo>
                    <a:pt x="45748" y="0"/>
                  </a:moveTo>
                  <a:lnTo>
                    <a:pt x="45748" y="0"/>
                  </a:lnTo>
                  <a:lnTo>
                    <a:pt x="40692" y="0"/>
                  </a:lnTo>
                  <a:lnTo>
                    <a:pt x="35387" y="2822"/>
                  </a:lnTo>
                  <a:lnTo>
                    <a:pt x="29501" y="6545"/>
                  </a:lnTo>
                  <a:lnTo>
                    <a:pt x="17100" y="8937"/>
                  </a:lnTo>
                  <a:lnTo>
                    <a:pt x="13950" y="9132"/>
                  </a:lnTo>
                  <a:lnTo>
                    <a:pt x="10790" y="11380"/>
                  </a:lnTo>
                  <a:lnTo>
                    <a:pt x="0" y="25892"/>
                  </a:lnTo>
                  <a:lnTo>
                    <a:pt x="433" y="26786"/>
                  </a:lnTo>
                  <a:lnTo>
                    <a:pt x="3736" y="27780"/>
                  </a:lnTo>
                  <a:lnTo>
                    <a:pt x="46612" y="28566"/>
                  </a:lnTo>
                  <a:lnTo>
                    <a:pt x="89569" y="25752"/>
                  </a:lnTo>
                  <a:lnTo>
                    <a:pt x="130722" y="20374"/>
                  </a:lnTo>
                  <a:lnTo>
                    <a:pt x="179098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6" name="SMARTInkShape-Group296"/>
          <p:cNvGrpSpPr/>
          <p:nvPr/>
        </p:nvGrpSpPr>
        <p:grpSpPr>
          <a:xfrm>
            <a:off x="8772525" y="4781550"/>
            <a:ext cx="3257551" cy="1733551"/>
            <a:chOff x="8772525" y="4781550"/>
            <a:chExt cx="3257551" cy="1733551"/>
          </a:xfrm>
        </p:grpSpPr>
        <p:sp>
          <p:nvSpPr>
            <p:cNvPr id="304" name="SMARTInkShape-1379"/>
            <p:cNvSpPr/>
            <p:nvPr>
              <p:custDataLst>
                <p:tags r:id="rId61"/>
              </p:custDataLst>
            </p:nvPr>
          </p:nvSpPr>
          <p:spPr>
            <a:xfrm>
              <a:off x="8791702" y="4781550"/>
              <a:ext cx="3238374" cy="285741"/>
            </a:xfrm>
            <a:custGeom>
              <a:avLst/>
              <a:gdLst/>
              <a:ahLst/>
              <a:cxnLst/>
              <a:rect l="0" t="0" r="0" b="0"/>
              <a:pathLst>
                <a:path w="3238374" h="285741">
                  <a:moveTo>
                    <a:pt x="18923" y="276225"/>
                  </a:moveTo>
                  <a:lnTo>
                    <a:pt x="18923" y="276225"/>
                  </a:lnTo>
                  <a:lnTo>
                    <a:pt x="10722" y="284426"/>
                  </a:lnTo>
                  <a:lnTo>
                    <a:pt x="0" y="285740"/>
                  </a:lnTo>
                  <a:lnTo>
                    <a:pt x="14065" y="271560"/>
                  </a:lnTo>
                  <a:lnTo>
                    <a:pt x="22408" y="268860"/>
                  </a:lnTo>
                  <a:lnTo>
                    <a:pt x="39005" y="264518"/>
                  </a:lnTo>
                  <a:lnTo>
                    <a:pt x="57329" y="259350"/>
                  </a:lnTo>
                  <a:lnTo>
                    <a:pt x="97476" y="250915"/>
                  </a:lnTo>
                  <a:lnTo>
                    <a:pt x="132745" y="247559"/>
                  </a:lnTo>
                  <a:lnTo>
                    <a:pt x="177297" y="240333"/>
                  </a:lnTo>
                  <a:lnTo>
                    <a:pt x="212078" y="234520"/>
                  </a:lnTo>
                  <a:lnTo>
                    <a:pt x="251525" y="228409"/>
                  </a:lnTo>
                  <a:lnTo>
                    <a:pt x="295868" y="222165"/>
                  </a:lnTo>
                  <a:lnTo>
                    <a:pt x="321029" y="219019"/>
                  </a:lnTo>
                  <a:lnTo>
                    <a:pt x="347327" y="215862"/>
                  </a:lnTo>
                  <a:lnTo>
                    <a:pt x="375442" y="211642"/>
                  </a:lnTo>
                  <a:lnTo>
                    <a:pt x="404769" y="206711"/>
                  </a:lnTo>
                  <a:lnTo>
                    <a:pt x="434904" y="201307"/>
                  </a:lnTo>
                  <a:lnTo>
                    <a:pt x="467693" y="195588"/>
                  </a:lnTo>
                  <a:lnTo>
                    <a:pt x="502252" y="189659"/>
                  </a:lnTo>
                  <a:lnTo>
                    <a:pt x="537993" y="183589"/>
                  </a:lnTo>
                  <a:lnTo>
                    <a:pt x="574519" y="178484"/>
                  </a:lnTo>
                  <a:lnTo>
                    <a:pt x="611571" y="174023"/>
                  </a:lnTo>
                  <a:lnTo>
                    <a:pt x="648971" y="169990"/>
                  </a:lnTo>
                  <a:lnTo>
                    <a:pt x="688722" y="165185"/>
                  </a:lnTo>
                  <a:lnTo>
                    <a:pt x="730039" y="159865"/>
                  </a:lnTo>
                  <a:lnTo>
                    <a:pt x="772400" y="154201"/>
                  </a:lnTo>
                  <a:lnTo>
                    <a:pt x="816517" y="148309"/>
                  </a:lnTo>
                  <a:lnTo>
                    <a:pt x="861802" y="142265"/>
                  </a:lnTo>
                  <a:lnTo>
                    <a:pt x="907867" y="136118"/>
                  </a:lnTo>
                  <a:lnTo>
                    <a:pt x="955511" y="129904"/>
                  </a:lnTo>
                  <a:lnTo>
                    <a:pt x="1004206" y="123644"/>
                  </a:lnTo>
                  <a:lnTo>
                    <a:pt x="1053604" y="117354"/>
                  </a:lnTo>
                  <a:lnTo>
                    <a:pt x="1103468" y="111044"/>
                  </a:lnTo>
                  <a:lnTo>
                    <a:pt x="1153645" y="104721"/>
                  </a:lnTo>
                  <a:lnTo>
                    <a:pt x="1204030" y="98389"/>
                  </a:lnTo>
                  <a:lnTo>
                    <a:pt x="1255611" y="93109"/>
                  </a:lnTo>
                  <a:lnTo>
                    <a:pt x="1307991" y="88532"/>
                  </a:lnTo>
                  <a:lnTo>
                    <a:pt x="1360902" y="84421"/>
                  </a:lnTo>
                  <a:lnTo>
                    <a:pt x="1415225" y="79564"/>
                  </a:lnTo>
                  <a:lnTo>
                    <a:pt x="1470491" y="74209"/>
                  </a:lnTo>
                  <a:lnTo>
                    <a:pt x="1526385" y="68523"/>
                  </a:lnTo>
                  <a:lnTo>
                    <a:pt x="1582697" y="63674"/>
                  </a:lnTo>
                  <a:lnTo>
                    <a:pt x="1639290" y="59382"/>
                  </a:lnTo>
                  <a:lnTo>
                    <a:pt x="1696068" y="55463"/>
                  </a:lnTo>
                  <a:lnTo>
                    <a:pt x="1751911" y="51792"/>
                  </a:lnTo>
                  <a:lnTo>
                    <a:pt x="1807131" y="48287"/>
                  </a:lnTo>
                  <a:lnTo>
                    <a:pt x="1861937" y="44891"/>
                  </a:lnTo>
                  <a:lnTo>
                    <a:pt x="1916465" y="41569"/>
                  </a:lnTo>
                  <a:lnTo>
                    <a:pt x="1970808" y="38296"/>
                  </a:lnTo>
                  <a:lnTo>
                    <a:pt x="2025031" y="35055"/>
                  </a:lnTo>
                  <a:lnTo>
                    <a:pt x="2079169" y="31837"/>
                  </a:lnTo>
                  <a:lnTo>
                    <a:pt x="2133254" y="28633"/>
                  </a:lnTo>
                  <a:lnTo>
                    <a:pt x="2187302" y="25439"/>
                  </a:lnTo>
                  <a:lnTo>
                    <a:pt x="2240267" y="23309"/>
                  </a:lnTo>
                  <a:lnTo>
                    <a:pt x="2292511" y="21889"/>
                  </a:lnTo>
                  <a:lnTo>
                    <a:pt x="2344273" y="20943"/>
                  </a:lnTo>
                  <a:lnTo>
                    <a:pt x="2393599" y="20312"/>
                  </a:lnTo>
                  <a:lnTo>
                    <a:pt x="2441298" y="19891"/>
                  </a:lnTo>
                  <a:lnTo>
                    <a:pt x="2487916" y="19611"/>
                  </a:lnTo>
                  <a:lnTo>
                    <a:pt x="2533811" y="18366"/>
                  </a:lnTo>
                  <a:lnTo>
                    <a:pt x="2579223" y="16477"/>
                  </a:lnTo>
                  <a:lnTo>
                    <a:pt x="2624314" y="14159"/>
                  </a:lnTo>
                  <a:lnTo>
                    <a:pt x="2667075" y="12614"/>
                  </a:lnTo>
                  <a:lnTo>
                    <a:pt x="2708282" y="11585"/>
                  </a:lnTo>
                  <a:lnTo>
                    <a:pt x="2748453" y="10898"/>
                  </a:lnTo>
                  <a:lnTo>
                    <a:pt x="2785820" y="10441"/>
                  </a:lnTo>
                  <a:lnTo>
                    <a:pt x="2821311" y="10135"/>
                  </a:lnTo>
                  <a:lnTo>
                    <a:pt x="2855557" y="9931"/>
                  </a:lnTo>
                  <a:lnTo>
                    <a:pt x="2890029" y="9796"/>
                  </a:lnTo>
                  <a:lnTo>
                    <a:pt x="2924652" y="9706"/>
                  </a:lnTo>
                  <a:lnTo>
                    <a:pt x="2959375" y="9646"/>
                  </a:lnTo>
                  <a:lnTo>
                    <a:pt x="2992050" y="9605"/>
                  </a:lnTo>
                  <a:lnTo>
                    <a:pt x="3023357" y="9579"/>
                  </a:lnTo>
                  <a:lnTo>
                    <a:pt x="3053754" y="9561"/>
                  </a:lnTo>
                  <a:lnTo>
                    <a:pt x="3082486" y="9549"/>
                  </a:lnTo>
                  <a:lnTo>
                    <a:pt x="3110106" y="9542"/>
                  </a:lnTo>
                  <a:lnTo>
                    <a:pt x="3136988" y="9535"/>
                  </a:lnTo>
                  <a:lnTo>
                    <a:pt x="3180966" y="6708"/>
                  </a:lnTo>
                  <a:lnTo>
                    <a:pt x="323837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1380"/>
            <p:cNvSpPr/>
            <p:nvPr>
              <p:custDataLst>
                <p:tags r:id="rId62"/>
              </p:custDataLst>
            </p:nvPr>
          </p:nvSpPr>
          <p:spPr>
            <a:xfrm>
              <a:off x="8772525" y="5029200"/>
              <a:ext cx="95251" cy="1485901"/>
            </a:xfrm>
            <a:custGeom>
              <a:avLst/>
              <a:gdLst/>
              <a:ahLst/>
              <a:cxnLst/>
              <a:rect l="0" t="0" r="0" b="0"/>
              <a:pathLst>
                <a:path w="95251" h="1485901">
                  <a:moveTo>
                    <a:pt x="0" y="0"/>
                  </a:moveTo>
                  <a:lnTo>
                    <a:pt x="0" y="0"/>
                  </a:lnTo>
                  <a:lnTo>
                    <a:pt x="9522" y="9522"/>
                  </a:lnTo>
                  <a:lnTo>
                    <a:pt x="9525" y="22782"/>
                  </a:lnTo>
                  <a:lnTo>
                    <a:pt x="18462" y="66944"/>
                  </a:lnTo>
                  <a:lnTo>
                    <a:pt x="21698" y="88627"/>
                  </a:lnTo>
                  <a:lnTo>
                    <a:pt x="27216" y="129455"/>
                  </a:lnTo>
                  <a:lnTo>
                    <a:pt x="33229" y="165827"/>
                  </a:lnTo>
                  <a:lnTo>
                    <a:pt x="36656" y="208472"/>
                  </a:lnTo>
                  <a:lnTo>
                    <a:pt x="40280" y="241879"/>
                  </a:lnTo>
                  <a:lnTo>
                    <a:pt x="44361" y="277894"/>
                  </a:lnTo>
                  <a:lnTo>
                    <a:pt x="46175" y="315066"/>
                  </a:lnTo>
                  <a:lnTo>
                    <a:pt x="49802" y="352755"/>
                  </a:lnTo>
                  <a:lnTo>
                    <a:pt x="54943" y="391730"/>
                  </a:lnTo>
                  <a:lnTo>
                    <a:pt x="60756" y="433747"/>
                  </a:lnTo>
                  <a:lnTo>
                    <a:pt x="66866" y="479938"/>
                  </a:lnTo>
                  <a:lnTo>
                    <a:pt x="69978" y="504108"/>
                  </a:lnTo>
                  <a:lnTo>
                    <a:pt x="72051" y="528689"/>
                  </a:lnTo>
                  <a:lnTo>
                    <a:pt x="73434" y="553543"/>
                  </a:lnTo>
                  <a:lnTo>
                    <a:pt x="74356" y="578578"/>
                  </a:lnTo>
                  <a:lnTo>
                    <a:pt x="74971" y="603735"/>
                  </a:lnTo>
                  <a:lnTo>
                    <a:pt x="75381" y="628974"/>
                  </a:lnTo>
                  <a:lnTo>
                    <a:pt x="75654" y="654266"/>
                  </a:lnTo>
                  <a:lnTo>
                    <a:pt x="75836" y="680652"/>
                  </a:lnTo>
                  <a:lnTo>
                    <a:pt x="75957" y="707768"/>
                  </a:lnTo>
                  <a:lnTo>
                    <a:pt x="76038" y="735370"/>
                  </a:lnTo>
                  <a:lnTo>
                    <a:pt x="77150" y="763297"/>
                  </a:lnTo>
                  <a:lnTo>
                    <a:pt x="78950" y="791440"/>
                  </a:lnTo>
                  <a:lnTo>
                    <a:pt x="81208" y="819726"/>
                  </a:lnTo>
                  <a:lnTo>
                    <a:pt x="82714" y="848109"/>
                  </a:lnTo>
                  <a:lnTo>
                    <a:pt x="83717" y="876556"/>
                  </a:lnTo>
                  <a:lnTo>
                    <a:pt x="84386" y="905046"/>
                  </a:lnTo>
                  <a:lnTo>
                    <a:pt x="84832" y="933564"/>
                  </a:lnTo>
                  <a:lnTo>
                    <a:pt x="85130" y="962101"/>
                  </a:lnTo>
                  <a:lnTo>
                    <a:pt x="85328" y="990651"/>
                  </a:lnTo>
                  <a:lnTo>
                    <a:pt x="85461" y="1018151"/>
                  </a:lnTo>
                  <a:lnTo>
                    <a:pt x="85548" y="1044951"/>
                  </a:lnTo>
                  <a:lnTo>
                    <a:pt x="85607" y="1071284"/>
                  </a:lnTo>
                  <a:lnTo>
                    <a:pt x="85647" y="1097306"/>
                  </a:lnTo>
                  <a:lnTo>
                    <a:pt x="85672" y="1123121"/>
                  </a:lnTo>
                  <a:lnTo>
                    <a:pt x="85690" y="1148797"/>
                  </a:lnTo>
                  <a:lnTo>
                    <a:pt x="85701" y="1174382"/>
                  </a:lnTo>
                  <a:lnTo>
                    <a:pt x="85709" y="1199905"/>
                  </a:lnTo>
                  <a:lnTo>
                    <a:pt x="85715" y="1225386"/>
                  </a:lnTo>
                  <a:lnTo>
                    <a:pt x="85718" y="1249783"/>
                  </a:lnTo>
                  <a:lnTo>
                    <a:pt x="85722" y="1296645"/>
                  </a:lnTo>
                  <a:lnTo>
                    <a:pt x="85724" y="1342168"/>
                  </a:lnTo>
                  <a:lnTo>
                    <a:pt x="86783" y="1384977"/>
                  </a:lnTo>
                  <a:lnTo>
                    <a:pt x="90782" y="1421642"/>
                  </a:lnTo>
                  <a:lnTo>
                    <a:pt x="93926" y="1461922"/>
                  </a:lnTo>
                  <a:lnTo>
                    <a:pt x="95250" y="1485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1" name="SMARTInkShape-Group297"/>
          <p:cNvGrpSpPr/>
          <p:nvPr/>
        </p:nvGrpSpPr>
        <p:grpSpPr>
          <a:xfrm>
            <a:off x="8886825" y="4876838"/>
            <a:ext cx="1542996" cy="847650"/>
            <a:chOff x="8886825" y="4876838"/>
            <a:chExt cx="1542996" cy="847650"/>
          </a:xfrm>
        </p:grpSpPr>
        <p:sp>
          <p:nvSpPr>
            <p:cNvPr id="307" name="SMARTInkShape-1381"/>
            <p:cNvSpPr/>
            <p:nvPr>
              <p:custDataLst>
                <p:tags r:id="rId37"/>
              </p:custDataLst>
            </p:nvPr>
          </p:nvSpPr>
          <p:spPr>
            <a:xfrm>
              <a:off x="8886825" y="5115317"/>
              <a:ext cx="161926" cy="142445"/>
            </a:xfrm>
            <a:custGeom>
              <a:avLst/>
              <a:gdLst/>
              <a:ahLst/>
              <a:cxnLst/>
              <a:rect l="0" t="0" r="0" b="0"/>
              <a:pathLst>
                <a:path w="161926" h="142445">
                  <a:moveTo>
                    <a:pt x="0" y="9133"/>
                  </a:moveTo>
                  <a:lnTo>
                    <a:pt x="0" y="9133"/>
                  </a:lnTo>
                  <a:lnTo>
                    <a:pt x="0" y="0"/>
                  </a:lnTo>
                  <a:lnTo>
                    <a:pt x="0" y="4781"/>
                  </a:lnTo>
                  <a:lnTo>
                    <a:pt x="1058" y="6232"/>
                  </a:lnTo>
                  <a:lnTo>
                    <a:pt x="9701" y="9937"/>
                  </a:lnTo>
                  <a:lnTo>
                    <a:pt x="14191" y="14076"/>
                  </a:lnTo>
                  <a:lnTo>
                    <a:pt x="16890" y="19444"/>
                  </a:lnTo>
                  <a:lnTo>
                    <a:pt x="17611" y="22357"/>
                  </a:lnTo>
                  <a:lnTo>
                    <a:pt x="23679" y="31513"/>
                  </a:lnTo>
                  <a:lnTo>
                    <a:pt x="36271" y="44089"/>
                  </a:lnTo>
                  <a:lnTo>
                    <a:pt x="69469" y="69460"/>
                  </a:lnTo>
                  <a:lnTo>
                    <a:pt x="88497" y="92872"/>
                  </a:lnTo>
                  <a:lnTo>
                    <a:pt x="131939" y="126574"/>
                  </a:lnTo>
                  <a:lnTo>
                    <a:pt x="161872" y="142444"/>
                  </a:lnTo>
                  <a:lnTo>
                    <a:pt x="161925" y="1329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1382"/>
            <p:cNvSpPr/>
            <p:nvPr>
              <p:custDataLst>
                <p:tags r:id="rId38"/>
              </p:custDataLst>
            </p:nvPr>
          </p:nvSpPr>
          <p:spPr>
            <a:xfrm>
              <a:off x="8887268" y="5067338"/>
              <a:ext cx="161483" cy="209465"/>
            </a:xfrm>
            <a:custGeom>
              <a:avLst/>
              <a:gdLst/>
              <a:ahLst/>
              <a:cxnLst/>
              <a:rect l="0" t="0" r="0" b="0"/>
              <a:pathLst>
                <a:path w="161483" h="209465">
                  <a:moveTo>
                    <a:pt x="161482" y="19012"/>
                  </a:moveTo>
                  <a:lnTo>
                    <a:pt x="161482" y="19012"/>
                  </a:lnTo>
                  <a:lnTo>
                    <a:pt x="161482" y="88"/>
                  </a:lnTo>
                  <a:lnTo>
                    <a:pt x="156425" y="0"/>
                  </a:lnTo>
                  <a:lnTo>
                    <a:pt x="154936" y="1045"/>
                  </a:lnTo>
                  <a:lnTo>
                    <a:pt x="153942" y="2801"/>
                  </a:lnTo>
                  <a:lnTo>
                    <a:pt x="153281" y="5030"/>
                  </a:lnTo>
                  <a:lnTo>
                    <a:pt x="141769" y="19261"/>
                  </a:lnTo>
                  <a:lnTo>
                    <a:pt x="123324" y="40906"/>
                  </a:lnTo>
                  <a:lnTo>
                    <a:pt x="106441" y="63640"/>
                  </a:lnTo>
                  <a:lnTo>
                    <a:pt x="68610" y="110978"/>
                  </a:lnTo>
                  <a:lnTo>
                    <a:pt x="31576" y="157537"/>
                  </a:lnTo>
                  <a:lnTo>
                    <a:pt x="13339" y="177659"/>
                  </a:lnTo>
                  <a:lnTo>
                    <a:pt x="7101" y="190442"/>
                  </a:lnTo>
                  <a:lnTo>
                    <a:pt x="2910" y="196803"/>
                  </a:lnTo>
                  <a:lnTo>
                    <a:pt x="0" y="207629"/>
                  </a:lnTo>
                  <a:lnTo>
                    <a:pt x="909" y="208257"/>
                  </a:lnTo>
                  <a:lnTo>
                    <a:pt x="9284" y="209402"/>
                  </a:lnTo>
                  <a:lnTo>
                    <a:pt x="13758" y="209464"/>
                  </a:lnTo>
                  <a:lnTo>
                    <a:pt x="15374" y="208421"/>
                  </a:lnTo>
                  <a:lnTo>
                    <a:pt x="16452" y="206668"/>
                  </a:lnTo>
                  <a:lnTo>
                    <a:pt x="18607" y="1999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1383"/>
            <p:cNvSpPr/>
            <p:nvPr>
              <p:custDataLst>
                <p:tags r:id="rId39"/>
              </p:custDataLst>
            </p:nvPr>
          </p:nvSpPr>
          <p:spPr>
            <a:xfrm>
              <a:off x="9124960" y="5114925"/>
              <a:ext cx="66666" cy="28576"/>
            </a:xfrm>
            <a:custGeom>
              <a:avLst/>
              <a:gdLst/>
              <a:ahLst/>
              <a:cxnLst/>
              <a:rect l="0" t="0" r="0" b="0"/>
              <a:pathLst>
                <a:path w="66666" h="28576">
                  <a:moveTo>
                    <a:pt x="9515" y="28575"/>
                  </a:moveTo>
                  <a:lnTo>
                    <a:pt x="9515" y="28575"/>
                  </a:lnTo>
                  <a:lnTo>
                    <a:pt x="0" y="28575"/>
                  </a:lnTo>
                  <a:lnTo>
                    <a:pt x="5049" y="28575"/>
                  </a:lnTo>
                  <a:lnTo>
                    <a:pt x="6538" y="27517"/>
                  </a:lnTo>
                  <a:lnTo>
                    <a:pt x="7531" y="25753"/>
                  </a:lnTo>
                  <a:lnTo>
                    <a:pt x="8192" y="23519"/>
                  </a:lnTo>
                  <a:lnTo>
                    <a:pt x="9691" y="22030"/>
                  </a:lnTo>
                  <a:lnTo>
                    <a:pt x="36751" y="11562"/>
                  </a:lnTo>
                  <a:lnTo>
                    <a:pt x="53788" y="8735"/>
                  </a:lnTo>
                  <a:lnTo>
                    <a:pt x="6666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1384"/>
            <p:cNvSpPr/>
            <p:nvPr>
              <p:custDataLst>
                <p:tags r:id="rId40"/>
              </p:custDataLst>
            </p:nvPr>
          </p:nvSpPr>
          <p:spPr>
            <a:xfrm>
              <a:off x="9087393" y="5191125"/>
              <a:ext cx="142333" cy="37975"/>
            </a:xfrm>
            <a:custGeom>
              <a:avLst/>
              <a:gdLst/>
              <a:ahLst/>
              <a:cxnLst/>
              <a:rect l="0" t="0" r="0" b="0"/>
              <a:pathLst>
                <a:path w="142333" h="37975">
                  <a:moveTo>
                    <a:pt x="28032" y="19050"/>
                  </a:moveTo>
                  <a:lnTo>
                    <a:pt x="28032" y="19050"/>
                  </a:lnTo>
                  <a:lnTo>
                    <a:pt x="22975" y="24106"/>
                  </a:lnTo>
                  <a:lnTo>
                    <a:pt x="17671" y="26589"/>
                  </a:lnTo>
                  <a:lnTo>
                    <a:pt x="14775" y="27251"/>
                  </a:lnTo>
                  <a:lnTo>
                    <a:pt x="0" y="37673"/>
                  </a:lnTo>
                  <a:lnTo>
                    <a:pt x="4675" y="37974"/>
                  </a:lnTo>
                  <a:lnTo>
                    <a:pt x="9890" y="35221"/>
                  </a:lnTo>
                  <a:lnTo>
                    <a:pt x="26918" y="24831"/>
                  </a:lnTo>
                  <a:lnTo>
                    <a:pt x="49607" y="20192"/>
                  </a:lnTo>
                  <a:lnTo>
                    <a:pt x="62882" y="18330"/>
                  </a:lnTo>
                  <a:lnTo>
                    <a:pt x="85795" y="11579"/>
                  </a:lnTo>
                  <a:lnTo>
                    <a:pt x="104413" y="7311"/>
                  </a:lnTo>
                  <a:lnTo>
                    <a:pt x="123335" y="2166"/>
                  </a:lnTo>
                  <a:lnTo>
                    <a:pt x="14233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1385"/>
            <p:cNvSpPr/>
            <p:nvPr>
              <p:custDataLst>
                <p:tags r:id="rId41"/>
              </p:custDataLst>
            </p:nvPr>
          </p:nvSpPr>
          <p:spPr>
            <a:xfrm>
              <a:off x="9372600" y="4983114"/>
              <a:ext cx="104776" cy="226620"/>
            </a:xfrm>
            <a:custGeom>
              <a:avLst/>
              <a:gdLst/>
              <a:ahLst/>
              <a:cxnLst/>
              <a:rect l="0" t="0" r="0" b="0"/>
              <a:pathLst>
                <a:path w="104776" h="226620">
                  <a:moveTo>
                    <a:pt x="0" y="112761"/>
                  </a:moveTo>
                  <a:lnTo>
                    <a:pt x="0" y="112761"/>
                  </a:lnTo>
                  <a:lnTo>
                    <a:pt x="0" y="107705"/>
                  </a:lnTo>
                  <a:lnTo>
                    <a:pt x="1058" y="106216"/>
                  </a:lnTo>
                  <a:lnTo>
                    <a:pt x="2822" y="105222"/>
                  </a:lnTo>
                  <a:lnTo>
                    <a:pt x="9134" y="103352"/>
                  </a:lnTo>
                  <a:lnTo>
                    <a:pt x="9515" y="94106"/>
                  </a:lnTo>
                  <a:lnTo>
                    <a:pt x="9525" y="140057"/>
                  </a:lnTo>
                  <a:lnTo>
                    <a:pt x="10583" y="157389"/>
                  </a:lnTo>
                  <a:lnTo>
                    <a:pt x="18169" y="184826"/>
                  </a:lnTo>
                  <a:lnTo>
                    <a:pt x="19049" y="225571"/>
                  </a:lnTo>
                  <a:lnTo>
                    <a:pt x="17992" y="226067"/>
                  </a:lnTo>
                  <a:lnTo>
                    <a:pt x="13993" y="226619"/>
                  </a:lnTo>
                  <a:lnTo>
                    <a:pt x="12504" y="225708"/>
                  </a:lnTo>
                  <a:lnTo>
                    <a:pt x="11510" y="224043"/>
                  </a:lnTo>
                  <a:lnTo>
                    <a:pt x="10113" y="216642"/>
                  </a:lnTo>
                  <a:lnTo>
                    <a:pt x="8489" y="191043"/>
                  </a:lnTo>
                  <a:lnTo>
                    <a:pt x="1991" y="166246"/>
                  </a:lnTo>
                  <a:lnTo>
                    <a:pt x="174" y="122801"/>
                  </a:lnTo>
                  <a:lnTo>
                    <a:pt x="16" y="76692"/>
                  </a:lnTo>
                  <a:lnTo>
                    <a:pt x="1066" y="62863"/>
                  </a:lnTo>
                  <a:lnTo>
                    <a:pt x="9134" y="16252"/>
                  </a:lnTo>
                  <a:lnTo>
                    <a:pt x="10323" y="13497"/>
                  </a:lnTo>
                  <a:lnTo>
                    <a:pt x="12173" y="11660"/>
                  </a:lnTo>
                  <a:lnTo>
                    <a:pt x="19834" y="6253"/>
                  </a:lnTo>
                  <a:lnTo>
                    <a:pt x="25750" y="1924"/>
                  </a:lnTo>
                  <a:lnTo>
                    <a:pt x="31905" y="0"/>
                  </a:lnTo>
                  <a:lnTo>
                    <a:pt x="35028" y="546"/>
                  </a:lnTo>
                  <a:lnTo>
                    <a:pt x="47646" y="6202"/>
                  </a:lnTo>
                  <a:lnTo>
                    <a:pt x="50813" y="6797"/>
                  </a:lnTo>
                  <a:lnTo>
                    <a:pt x="52926" y="8251"/>
                  </a:lnTo>
                  <a:lnTo>
                    <a:pt x="54334" y="10280"/>
                  </a:lnTo>
                  <a:lnTo>
                    <a:pt x="56957" y="15356"/>
                  </a:lnTo>
                  <a:lnTo>
                    <a:pt x="61651" y="21139"/>
                  </a:lnTo>
                  <a:lnTo>
                    <a:pt x="64442" y="30059"/>
                  </a:lnTo>
                  <a:lnTo>
                    <a:pt x="66741" y="40022"/>
                  </a:lnTo>
                  <a:lnTo>
                    <a:pt x="72928" y="52638"/>
                  </a:lnTo>
                  <a:lnTo>
                    <a:pt x="76116" y="99952"/>
                  </a:lnTo>
                  <a:lnTo>
                    <a:pt x="75116" y="115786"/>
                  </a:lnTo>
                  <a:lnTo>
                    <a:pt x="68588" y="127652"/>
                  </a:lnTo>
                  <a:lnTo>
                    <a:pt x="61009" y="137868"/>
                  </a:lnTo>
                  <a:lnTo>
                    <a:pt x="55090" y="150804"/>
                  </a:lnTo>
                  <a:lnTo>
                    <a:pt x="44043" y="163550"/>
                  </a:lnTo>
                  <a:lnTo>
                    <a:pt x="37919" y="167084"/>
                  </a:lnTo>
                  <a:lnTo>
                    <a:pt x="20920" y="169746"/>
                  </a:lnTo>
                  <a:lnTo>
                    <a:pt x="9966" y="169906"/>
                  </a:lnTo>
                  <a:lnTo>
                    <a:pt x="9528" y="160502"/>
                  </a:lnTo>
                  <a:lnTo>
                    <a:pt x="17726" y="152195"/>
                  </a:lnTo>
                  <a:lnTo>
                    <a:pt x="60247" y="160279"/>
                  </a:lnTo>
                  <a:lnTo>
                    <a:pt x="69828" y="160355"/>
                  </a:lnTo>
                  <a:lnTo>
                    <a:pt x="71952" y="161423"/>
                  </a:lnTo>
                  <a:lnTo>
                    <a:pt x="73368" y="163194"/>
                  </a:lnTo>
                  <a:lnTo>
                    <a:pt x="74313" y="165433"/>
                  </a:lnTo>
                  <a:lnTo>
                    <a:pt x="75999" y="166926"/>
                  </a:lnTo>
                  <a:lnTo>
                    <a:pt x="104775" y="17943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1386"/>
            <p:cNvSpPr/>
            <p:nvPr>
              <p:custDataLst>
                <p:tags r:id="rId42"/>
              </p:custDataLst>
            </p:nvPr>
          </p:nvSpPr>
          <p:spPr>
            <a:xfrm>
              <a:off x="9525000" y="4962525"/>
              <a:ext cx="123826" cy="199978"/>
            </a:xfrm>
            <a:custGeom>
              <a:avLst/>
              <a:gdLst/>
              <a:ahLst/>
              <a:cxnLst/>
              <a:rect l="0" t="0" r="0" b="0"/>
              <a:pathLst>
                <a:path w="123826" h="199978">
                  <a:moveTo>
                    <a:pt x="0" y="76200"/>
                  </a:moveTo>
                  <a:lnTo>
                    <a:pt x="0" y="76200"/>
                  </a:lnTo>
                  <a:lnTo>
                    <a:pt x="0" y="66709"/>
                  </a:lnTo>
                  <a:lnTo>
                    <a:pt x="0" y="98473"/>
                  </a:lnTo>
                  <a:lnTo>
                    <a:pt x="12173" y="145524"/>
                  </a:lnTo>
                  <a:lnTo>
                    <a:pt x="17691" y="163742"/>
                  </a:lnTo>
                  <a:lnTo>
                    <a:pt x="20030" y="187246"/>
                  </a:lnTo>
                  <a:lnTo>
                    <a:pt x="28458" y="199859"/>
                  </a:lnTo>
                  <a:lnTo>
                    <a:pt x="23484" y="199977"/>
                  </a:lnTo>
                  <a:lnTo>
                    <a:pt x="22006" y="198934"/>
                  </a:lnTo>
                  <a:lnTo>
                    <a:pt x="21021" y="197181"/>
                  </a:lnTo>
                  <a:lnTo>
                    <a:pt x="19440" y="186763"/>
                  </a:lnTo>
                  <a:lnTo>
                    <a:pt x="18068" y="167968"/>
                  </a:lnTo>
                  <a:lnTo>
                    <a:pt x="11527" y="150144"/>
                  </a:lnTo>
                  <a:lnTo>
                    <a:pt x="6878" y="114103"/>
                  </a:lnTo>
                  <a:lnTo>
                    <a:pt x="1359" y="93918"/>
                  </a:lnTo>
                  <a:lnTo>
                    <a:pt x="10" y="58770"/>
                  </a:lnTo>
                  <a:lnTo>
                    <a:pt x="1066" y="58230"/>
                  </a:lnTo>
                  <a:lnTo>
                    <a:pt x="5059" y="57630"/>
                  </a:lnTo>
                  <a:lnTo>
                    <a:pt x="6548" y="58528"/>
                  </a:lnTo>
                  <a:lnTo>
                    <a:pt x="7541" y="60185"/>
                  </a:lnTo>
                  <a:lnTo>
                    <a:pt x="8202" y="62349"/>
                  </a:lnTo>
                  <a:lnTo>
                    <a:pt x="9701" y="63791"/>
                  </a:lnTo>
                  <a:lnTo>
                    <a:pt x="14191" y="65393"/>
                  </a:lnTo>
                  <a:lnTo>
                    <a:pt x="15810" y="66879"/>
                  </a:lnTo>
                  <a:lnTo>
                    <a:pt x="17611" y="71352"/>
                  </a:lnTo>
                  <a:lnTo>
                    <a:pt x="24054" y="76868"/>
                  </a:lnTo>
                  <a:lnTo>
                    <a:pt x="32916" y="83905"/>
                  </a:lnTo>
                  <a:lnTo>
                    <a:pt x="42797" y="98709"/>
                  </a:lnTo>
                  <a:lnTo>
                    <a:pt x="45479" y="106665"/>
                  </a:lnTo>
                  <a:lnTo>
                    <a:pt x="52315" y="113729"/>
                  </a:lnTo>
                  <a:lnTo>
                    <a:pt x="79092" y="136492"/>
                  </a:lnTo>
                  <a:lnTo>
                    <a:pt x="82776" y="142861"/>
                  </a:lnTo>
                  <a:lnTo>
                    <a:pt x="85473" y="149219"/>
                  </a:lnTo>
                  <a:lnTo>
                    <a:pt x="90200" y="155572"/>
                  </a:lnTo>
                  <a:lnTo>
                    <a:pt x="95827" y="159102"/>
                  </a:lnTo>
                  <a:lnTo>
                    <a:pt x="104656" y="161553"/>
                  </a:lnTo>
                  <a:lnTo>
                    <a:pt x="112822" y="161877"/>
                  </a:lnTo>
                  <a:lnTo>
                    <a:pt x="118918" y="156854"/>
                  </a:lnTo>
                  <a:lnTo>
                    <a:pt x="121645" y="151557"/>
                  </a:lnTo>
                  <a:lnTo>
                    <a:pt x="123539" y="135356"/>
                  </a:lnTo>
                  <a:lnTo>
                    <a:pt x="123813" y="88731"/>
                  </a:lnTo>
                  <a:lnTo>
                    <a:pt x="123825" y="47030"/>
                  </a:lnTo>
                  <a:lnTo>
                    <a:pt x="122767" y="35719"/>
                  </a:lnTo>
                  <a:lnTo>
                    <a:pt x="112065" y="9757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1387"/>
            <p:cNvSpPr/>
            <p:nvPr>
              <p:custDataLst>
                <p:tags r:id="rId43"/>
              </p:custDataLst>
            </p:nvPr>
          </p:nvSpPr>
          <p:spPr>
            <a:xfrm>
              <a:off x="9705975" y="4924881"/>
              <a:ext cx="93881" cy="236166"/>
            </a:xfrm>
            <a:custGeom>
              <a:avLst/>
              <a:gdLst/>
              <a:ahLst/>
              <a:cxnLst/>
              <a:rect l="0" t="0" r="0" b="0"/>
              <a:pathLst>
                <a:path w="93881" h="236166">
                  <a:moveTo>
                    <a:pt x="19050" y="75744"/>
                  </a:moveTo>
                  <a:lnTo>
                    <a:pt x="19050" y="75744"/>
                  </a:lnTo>
                  <a:lnTo>
                    <a:pt x="19050" y="49827"/>
                  </a:lnTo>
                  <a:lnTo>
                    <a:pt x="19050" y="79056"/>
                  </a:lnTo>
                  <a:lnTo>
                    <a:pt x="21872" y="85329"/>
                  </a:lnTo>
                  <a:lnTo>
                    <a:pt x="24107" y="88484"/>
                  </a:lnTo>
                  <a:lnTo>
                    <a:pt x="27251" y="103037"/>
                  </a:lnTo>
                  <a:lnTo>
                    <a:pt x="28541" y="150143"/>
                  </a:lnTo>
                  <a:lnTo>
                    <a:pt x="28575" y="193181"/>
                  </a:lnTo>
                  <a:lnTo>
                    <a:pt x="27517" y="195310"/>
                  </a:lnTo>
                  <a:lnTo>
                    <a:pt x="25753" y="196730"/>
                  </a:lnTo>
                  <a:lnTo>
                    <a:pt x="19165" y="199521"/>
                  </a:lnTo>
                  <a:lnTo>
                    <a:pt x="19051" y="154512"/>
                  </a:lnTo>
                  <a:lnTo>
                    <a:pt x="19050" y="111910"/>
                  </a:lnTo>
                  <a:lnTo>
                    <a:pt x="20108" y="82966"/>
                  </a:lnTo>
                  <a:lnTo>
                    <a:pt x="27987" y="37695"/>
                  </a:lnTo>
                  <a:lnTo>
                    <a:pt x="28460" y="17310"/>
                  </a:lnTo>
                  <a:lnTo>
                    <a:pt x="29557" y="14563"/>
                  </a:lnTo>
                  <a:lnTo>
                    <a:pt x="31346" y="12732"/>
                  </a:lnTo>
                  <a:lnTo>
                    <a:pt x="33597" y="11511"/>
                  </a:lnTo>
                  <a:lnTo>
                    <a:pt x="35098" y="9638"/>
                  </a:lnTo>
                  <a:lnTo>
                    <a:pt x="37705" y="1083"/>
                  </a:lnTo>
                  <a:lnTo>
                    <a:pt x="38895" y="569"/>
                  </a:lnTo>
                  <a:lnTo>
                    <a:pt x="43040" y="0"/>
                  </a:lnTo>
                  <a:lnTo>
                    <a:pt x="48409" y="2569"/>
                  </a:lnTo>
                  <a:lnTo>
                    <a:pt x="61695" y="13745"/>
                  </a:lnTo>
                  <a:lnTo>
                    <a:pt x="64461" y="19262"/>
                  </a:lnTo>
                  <a:lnTo>
                    <a:pt x="83093" y="63662"/>
                  </a:lnTo>
                  <a:lnTo>
                    <a:pt x="92169" y="107766"/>
                  </a:lnTo>
                  <a:lnTo>
                    <a:pt x="93880" y="120315"/>
                  </a:lnTo>
                  <a:lnTo>
                    <a:pt x="86528" y="164651"/>
                  </a:lnTo>
                  <a:lnTo>
                    <a:pt x="84904" y="183696"/>
                  </a:lnTo>
                  <a:lnTo>
                    <a:pt x="78191" y="201686"/>
                  </a:lnTo>
                  <a:lnTo>
                    <a:pt x="63344" y="221237"/>
                  </a:lnTo>
                  <a:lnTo>
                    <a:pt x="57079" y="225074"/>
                  </a:lnTo>
                  <a:lnTo>
                    <a:pt x="26719" y="236165"/>
                  </a:lnTo>
                  <a:lnTo>
                    <a:pt x="23105" y="235609"/>
                  </a:lnTo>
                  <a:lnTo>
                    <a:pt x="0" y="2281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1388"/>
            <p:cNvSpPr/>
            <p:nvPr>
              <p:custDataLst>
                <p:tags r:id="rId44"/>
              </p:custDataLst>
            </p:nvPr>
          </p:nvSpPr>
          <p:spPr>
            <a:xfrm>
              <a:off x="9886988" y="4905375"/>
              <a:ext cx="76163" cy="209551"/>
            </a:xfrm>
            <a:custGeom>
              <a:avLst/>
              <a:gdLst/>
              <a:ahLst/>
              <a:cxnLst/>
              <a:rect l="0" t="0" r="0" b="0"/>
              <a:pathLst>
                <a:path w="76163" h="209551">
                  <a:moveTo>
                    <a:pt x="57112" y="9525"/>
                  </a:moveTo>
                  <a:lnTo>
                    <a:pt x="57112" y="9525"/>
                  </a:lnTo>
                  <a:lnTo>
                    <a:pt x="66634" y="3"/>
                  </a:lnTo>
                  <a:lnTo>
                    <a:pt x="61579" y="0"/>
                  </a:lnTo>
                  <a:lnTo>
                    <a:pt x="56276" y="2822"/>
                  </a:lnTo>
                  <a:lnTo>
                    <a:pt x="53380" y="5056"/>
                  </a:lnTo>
                  <a:lnTo>
                    <a:pt x="50161" y="10361"/>
                  </a:lnTo>
                  <a:lnTo>
                    <a:pt x="47673" y="16247"/>
                  </a:lnTo>
                  <a:lnTo>
                    <a:pt x="23164" y="45518"/>
                  </a:lnTo>
                  <a:lnTo>
                    <a:pt x="17010" y="64691"/>
                  </a:lnTo>
                  <a:lnTo>
                    <a:pt x="14501" y="68527"/>
                  </a:lnTo>
                  <a:lnTo>
                    <a:pt x="2142" y="114496"/>
                  </a:lnTo>
                  <a:lnTo>
                    <a:pt x="19" y="159696"/>
                  </a:lnTo>
                  <a:lnTo>
                    <a:pt x="0" y="163614"/>
                  </a:lnTo>
                  <a:lnTo>
                    <a:pt x="2801" y="170790"/>
                  </a:lnTo>
                  <a:lnTo>
                    <a:pt x="31762" y="203189"/>
                  </a:lnTo>
                  <a:lnTo>
                    <a:pt x="38084" y="206723"/>
                  </a:lnTo>
                  <a:lnTo>
                    <a:pt x="50416" y="208712"/>
                  </a:lnTo>
                  <a:lnTo>
                    <a:pt x="76162" y="209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1389"/>
            <p:cNvSpPr/>
            <p:nvPr>
              <p:custDataLst>
                <p:tags r:id="rId45"/>
              </p:custDataLst>
            </p:nvPr>
          </p:nvSpPr>
          <p:spPr>
            <a:xfrm>
              <a:off x="10039351" y="4915016"/>
              <a:ext cx="28575" cy="152285"/>
            </a:xfrm>
            <a:custGeom>
              <a:avLst/>
              <a:gdLst/>
              <a:ahLst/>
              <a:cxnLst/>
              <a:rect l="0" t="0" r="0" b="0"/>
              <a:pathLst>
                <a:path w="28575" h="152285">
                  <a:moveTo>
                    <a:pt x="9524" y="9409"/>
                  </a:moveTo>
                  <a:lnTo>
                    <a:pt x="9524" y="9409"/>
                  </a:lnTo>
                  <a:lnTo>
                    <a:pt x="114" y="0"/>
                  </a:lnTo>
                  <a:lnTo>
                    <a:pt x="0" y="22551"/>
                  </a:lnTo>
                  <a:lnTo>
                    <a:pt x="2823" y="28655"/>
                  </a:lnTo>
                  <a:lnTo>
                    <a:pt x="5056" y="31765"/>
                  </a:lnTo>
                  <a:lnTo>
                    <a:pt x="8201" y="46254"/>
                  </a:lnTo>
                  <a:lnTo>
                    <a:pt x="10506" y="79195"/>
                  </a:lnTo>
                  <a:lnTo>
                    <a:pt x="17047" y="97317"/>
                  </a:lnTo>
                  <a:lnTo>
                    <a:pt x="18654" y="110852"/>
                  </a:lnTo>
                  <a:lnTo>
                    <a:pt x="27215" y="135350"/>
                  </a:lnTo>
                  <a:lnTo>
                    <a:pt x="28574" y="1522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1390"/>
            <p:cNvSpPr/>
            <p:nvPr>
              <p:custDataLst>
                <p:tags r:id="rId46"/>
              </p:custDataLst>
            </p:nvPr>
          </p:nvSpPr>
          <p:spPr>
            <a:xfrm>
              <a:off x="10086975" y="5048250"/>
              <a:ext cx="47626" cy="95251"/>
            </a:xfrm>
            <a:custGeom>
              <a:avLst/>
              <a:gdLst/>
              <a:ahLst/>
              <a:cxnLst/>
              <a:rect l="0" t="0" r="0" b="0"/>
              <a:pathLst>
                <a:path w="47626" h="95251">
                  <a:moveTo>
                    <a:pt x="47625" y="0"/>
                  </a:moveTo>
                  <a:lnTo>
                    <a:pt x="47625" y="0"/>
                  </a:lnTo>
                  <a:lnTo>
                    <a:pt x="47625" y="13257"/>
                  </a:lnTo>
                  <a:lnTo>
                    <a:pt x="46567" y="15188"/>
                  </a:lnTo>
                  <a:lnTo>
                    <a:pt x="44801" y="16475"/>
                  </a:lnTo>
                  <a:lnTo>
                    <a:pt x="42568" y="17333"/>
                  </a:lnTo>
                  <a:lnTo>
                    <a:pt x="41079" y="18963"/>
                  </a:lnTo>
                  <a:lnTo>
                    <a:pt x="39423" y="23598"/>
                  </a:lnTo>
                  <a:lnTo>
                    <a:pt x="37118" y="44531"/>
                  </a:lnTo>
                  <a:lnTo>
                    <a:pt x="30577" y="57167"/>
                  </a:lnTo>
                  <a:lnTo>
                    <a:pt x="29911" y="60336"/>
                  </a:lnTo>
                  <a:lnTo>
                    <a:pt x="23914" y="69853"/>
                  </a:lnTo>
                  <a:lnTo>
                    <a:pt x="18390" y="73380"/>
                  </a:lnTo>
                  <a:lnTo>
                    <a:pt x="15435" y="74319"/>
                  </a:lnTo>
                  <a:lnTo>
                    <a:pt x="13465" y="76004"/>
                  </a:lnTo>
                  <a:lnTo>
                    <a:pt x="11276" y="80699"/>
                  </a:lnTo>
                  <a:lnTo>
                    <a:pt x="10044" y="89292"/>
                  </a:lnTo>
                  <a:lnTo>
                    <a:pt x="8812" y="91279"/>
                  </a:lnTo>
                  <a:lnTo>
                    <a:pt x="6933" y="92602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1391"/>
            <p:cNvSpPr/>
            <p:nvPr>
              <p:custDataLst>
                <p:tags r:id="rId47"/>
              </p:custDataLst>
            </p:nvPr>
          </p:nvSpPr>
          <p:spPr>
            <a:xfrm>
              <a:off x="10239497" y="4876846"/>
              <a:ext cx="95014" cy="228504"/>
            </a:xfrm>
            <a:custGeom>
              <a:avLst/>
              <a:gdLst/>
              <a:ahLst/>
              <a:cxnLst/>
              <a:rect l="0" t="0" r="0" b="0"/>
              <a:pathLst>
                <a:path w="95014" h="228504">
                  <a:moveTo>
                    <a:pt x="85603" y="57104"/>
                  </a:moveTo>
                  <a:lnTo>
                    <a:pt x="85603" y="57104"/>
                  </a:lnTo>
                  <a:lnTo>
                    <a:pt x="85603" y="20871"/>
                  </a:lnTo>
                  <a:lnTo>
                    <a:pt x="92149" y="11768"/>
                  </a:lnTo>
                  <a:lnTo>
                    <a:pt x="95013" y="476"/>
                  </a:lnTo>
                  <a:lnTo>
                    <a:pt x="81861" y="0"/>
                  </a:lnTo>
                  <a:lnTo>
                    <a:pt x="79932" y="1043"/>
                  </a:lnTo>
                  <a:lnTo>
                    <a:pt x="78648" y="2796"/>
                  </a:lnTo>
                  <a:lnTo>
                    <a:pt x="77792" y="5024"/>
                  </a:lnTo>
                  <a:lnTo>
                    <a:pt x="61226" y="19254"/>
                  </a:lnTo>
                  <a:lnTo>
                    <a:pt x="56777" y="26523"/>
                  </a:lnTo>
                  <a:lnTo>
                    <a:pt x="35816" y="54501"/>
                  </a:lnTo>
                  <a:lnTo>
                    <a:pt x="23780" y="85755"/>
                  </a:lnTo>
                  <a:lnTo>
                    <a:pt x="15793" y="98413"/>
                  </a:lnTo>
                  <a:lnTo>
                    <a:pt x="11297" y="117439"/>
                  </a:lnTo>
                  <a:lnTo>
                    <a:pt x="6954" y="142831"/>
                  </a:lnTo>
                  <a:lnTo>
                    <a:pt x="1976" y="161879"/>
                  </a:lnTo>
                  <a:lnTo>
                    <a:pt x="0" y="201272"/>
                  </a:lnTo>
                  <a:lnTo>
                    <a:pt x="2755" y="208668"/>
                  </a:lnTo>
                  <a:lnTo>
                    <a:pt x="6448" y="215482"/>
                  </a:lnTo>
                  <a:lnTo>
                    <a:pt x="8091" y="222039"/>
                  </a:lnTo>
                  <a:lnTo>
                    <a:pt x="9586" y="224210"/>
                  </a:lnTo>
                  <a:lnTo>
                    <a:pt x="11642" y="225658"/>
                  </a:lnTo>
                  <a:lnTo>
                    <a:pt x="16748" y="227267"/>
                  </a:lnTo>
                  <a:lnTo>
                    <a:pt x="41193" y="228503"/>
                  </a:lnTo>
                  <a:lnTo>
                    <a:pt x="43296" y="227462"/>
                  </a:lnTo>
                  <a:lnTo>
                    <a:pt x="44698" y="225710"/>
                  </a:lnTo>
                  <a:lnTo>
                    <a:pt x="47315" y="220940"/>
                  </a:lnTo>
                  <a:lnTo>
                    <a:pt x="53680" y="212304"/>
                  </a:lnTo>
                  <a:lnTo>
                    <a:pt x="57094" y="203043"/>
                  </a:lnTo>
                  <a:lnTo>
                    <a:pt x="63281" y="193596"/>
                  </a:lnTo>
                  <a:lnTo>
                    <a:pt x="65583" y="184094"/>
                  </a:lnTo>
                  <a:lnTo>
                    <a:pt x="66122" y="177749"/>
                  </a:lnTo>
                  <a:lnTo>
                    <a:pt x="56827" y="146886"/>
                  </a:lnTo>
                  <a:lnTo>
                    <a:pt x="52352" y="140046"/>
                  </a:lnTo>
                  <a:lnTo>
                    <a:pt x="46836" y="136300"/>
                  </a:lnTo>
                  <a:lnTo>
                    <a:pt x="40858" y="133577"/>
                  </a:lnTo>
                  <a:lnTo>
                    <a:pt x="21213" y="117529"/>
                  </a:lnTo>
                  <a:lnTo>
                    <a:pt x="9926" y="114382"/>
                  </a:lnTo>
                  <a:lnTo>
                    <a:pt x="18928" y="11425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1392"/>
            <p:cNvSpPr/>
            <p:nvPr>
              <p:custDataLst>
                <p:tags r:id="rId48"/>
              </p:custDataLst>
            </p:nvPr>
          </p:nvSpPr>
          <p:spPr>
            <a:xfrm>
              <a:off x="10344150" y="4876838"/>
              <a:ext cx="85671" cy="238088"/>
            </a:xfrm>
            <a:custGeom>
              <a:avLst/>
              <a:gdLst/>
              <a:ahLst/>
              <a:cxnLst/>
              <a:rect l="0" t="0" r="0" b="0"/>
              <a:pathLst>
                <a:path w="85671" h="238088">
                  <a:moveTo>
                    <a:pt x="38100" y="28537"/>
                  </a:moveTo>
                  <a:lnTo>
                    <a:pt x="38100" y="28537"/>
                  </a:lnTo>
                  <a:lnTo>
                    <a:pt x="38100" y="15280"/>
                  </a:lnTo>
                  <a:lnTo>
                    <a:pt x="39158" y="13349"/>
                  </a:lnTo>
                  <a:lnTo>
                    <a:pt x="40924" y="12062"/>
                  </a:lnTo>
                  <a:lnTo>
                    <a:pt x="43157" y="11204"/>
                  </a:lnTo>
                  <a:lnTo>
                    <a:pt x="44646" y="9574"/>
                  </a:lnTo>
                  <a:lnTo>
                    <a:pt x="46302" y="4939"/>
                  </a:lnTo>
                  <a:lnTo>
                    <a:pt x="47802" y="3281"/>
                  </a:lnTo>
                  <a:lnTo>
                    <a:pt x="52291" y="1437"/>
                  </a:lnTo>
                  <a:lnTo>
                    <a:pt x="75288" y="0"/>
                  </a:lnTo>
                  <a:lnTo>
                    <a:pt x="80985" y="5030"/>
                  </a:lnTo>
                  <a:lnTo>
                    <a:pt x="83619" y="13151"/>
                  </a:lnTo>
                  <a:lnTo>
                    <a:pt x="85670" y="57796"/>
                  </a:lnTo>
                  <a:lnTo>
                    <a:pt x="84658" y="88952"/>
                  </a:lnTo>
                  <a:lnTo>
                    <a:pt x="66426" y="136139"/>
                  </a:lnTo>
                  <a:lnTo>
                    <a:pt x="47603" y="183171"/>
                  </a:lnTo>
                  <a:lnTo>
                    <a:pt x="40208" y="198863"/>
                  </a:lnTo>
                  <a:lnTo>
                    <a:pt x="0" y="2380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1393"/>
            <p:cNvSpPr/>
            <p:nvPr>
              <p:custDataLst>
                <p:tags r:id="rId49"/>
              </p:custDataLst>
            </p:nvPr>
          </p:nvSpPr>
          <p:spPr>
            <a:xfrm>
              <a:off x="8905910" y="5457825"/>
              <a:ext cx="133316" cy="247220"/>
            </a:xfrm>
            <a:custGeom>
              <a:avLst/>
              <a:gdLst/>
              <a:ahLst/>
              <a:cxnLst/>
              <a:rect l="0" t="0" r="0" b="0"/>
              <a:pathLst>
                <a:path w="133316" h="247220">
                  <a:moveTo>
                    <a:pt x="114265" y="9525"/>
                  </a:moveTo>
                  <a:lnTo>
                    <a:pt x="114265" y="9525"/>
                  </a:lnTo>
                  <a:lnTo>
                    <a:pt x="119322" y="9525"/>
                  </a:lnTo>
                  <a:lnTo>
                    <a:pt x="120811" y="8467"/>
                  </a:lnTo>
                  <a:lnTo>
                    <a:pt x="121805" y="6703"/>
                  </a:lnTo>
                  <a:lnTo>
                    <a:pt x="123675" y="393"/>
                  </a:lnTo>
                  <a:lnTo>
                    <a:pt x="79070" y="0"/>
                  </a:lnTo>
                  <a:lnTo>
                    <a:pt x="72870" y="0"/>
                  </a:lnTo>
                  <a:lnTo>
                    <a:pt x="66587" y="2822"/>
                  </a:lnTo>
                  <a:lnTo>
                    <a:pt x="49881" y="15810"/>
                  </a:lnTo>
                  <a:lnTo>
                    <a:pt x="40977" y="18090"/>
                  </a:lnTo>
                  <a:lnTo>
                    <a:pt x="34773" y="18623"/>
                  </a:lnTo>
                  <a:lnTo>
                    <a:pt x="32696" y="19824"/>
                  </a:lnTo>
                  <a:lnTo>
                    <a:pt x="31311" y="21682"/>
                  </a:lnTo>
                  <a:lnTo>
                    <a:pt x="30387" y="23980"/>
                  </a:lnTo>
                  <a:lnTo>
                    <a:pt x="28713" y="25512"/>
                  </a:lnTo>
                  <a:lnTo>
                    <a:pt x="18422" y="30792"/>
                  </a:lnTo>
                  <a:lnTo>
                    <a:pt x="15444" y="33228"/>
                  </a:lnTo>
                  <a:lnTo>
                    <a:pt x="12137" y="38757"/>
                  </a:lnTo>
                  <a:lnTo>
                    <a:pt x="9645" y="55307"/>
                  </a:lnTo>
                  <a:lnTo>
                    <a:pt x="2975" y="64390"/>
                  </a:lnTo>
                  <a:lnTo>
                    <a:pt x="1302" y="70246"/>
                  </a:lnTo>
                  <a:lnTo>
                    <a:pt x="0" y="107569"/>
                  </a:lnTo>
                  <a:lnTo>
                    <a:pt x="9099" y="150704"/>
                  </a:lnTo>
                  <a:lnTo>
                    <a:pt x="9488" y="196825"/>
                  </a:lnTo>
                  <a:lnTo>
                    <a:pt x="9490" y="226719"/>
                  </a:lnTo>
                  <a:lnTo>
                    <a:pt x="17691" y="236636"/>
                  </a:lnTo>
                  <a:lnTo>
                    <a:pt x="18624" y="242740"/>
                  </a:lnTo>
                  <a:lnTo>
                    <a:pt x="19813" y="244377"/>
                  </a:lnTo>
                  <a:lnTo>
                    <a:pt x="21663" y="245468"/>
                  </a:lnTo>
                  <a:lnTo>
                    <a:pt x="27181" y="247219"/>
                  </a:lnTo>
                  <a:lnTo>
                    <a:pt x="49183" y="238697"/>
                  </a:lnTo>
                  <a:lnTo>
                    <a:pt x="51828" y="238506"/>
                  </a:lnTo>
                  <a:lnTo>
                    <a:pt x="70221" y="230596"/>
                  </a:lnTo>
                  <a:lnTo>
                    <a:pt x="81694" y="222958"/>
                  </a:lnTo>
                  <a:lnTo>
                    <a:pt x="95054" y="217020"/>
                  </a:lnTo>
                  <a:lnTo>
                    <a:pt x="111068" y="203988"/>
                  </a:lnTo>
                  <a:lnTo>
                    <a:pt x="117431" y="201786"/>
                  </a:lnTo>
                  <a:lnTo>
                    <a:pt x="119551" y="200141"/>
                  </a:lnTo>
                  <a:lnTo>
                    <a:pt x="123592" y="193827"/>
                  </a:lnTo>
                  <a:lnTo>
                    <a:pt x="133315" y="190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1394"/>
            <p:cNvSpPr/>
            <p:nvPr>
              <p:custDataLst>
                <p:tags r:id="rId50"/>
              </p:custDataLst>
            </p:nvPr>
          </p:nvSpPr>
          <p:spPr>
            <a:xfrm>
              <a:off x="8896350" y="5572125"/>
              <a:ext cx="85726" cy="38101"/>
            </a:xfrm>
            <a:custGeom>
              <a:avLst/>
              <a:gdLst/>
              <a:ahLst/>
              <a:cxnLst/>
              <a:rect l="0" t="0" r="0" b="0"/>
              <a:pathLst>
                <a:path w="85726" h="38101">
                  <a:moveTo>
                    <a:pt x="0" y="38100"/>
                  </a:moveTo>
                  <a:lnTo>
                    <a:pt x="0" y="38100"/>
                  </a:lnTo>
                  <a:lnTo>
                    <a:pt x="8201" y="29899"/>
                  </a:lnTo>
                  <a:lnTo>
                    <a:pt x="16868" y="27779"/>
                  </a:lnTo>
                  <a:lnTo>
                    <a:pt x="25694" y="22106"/>
                  </a:lnTo>
                  <a:lnTo>
                    <a:pt x="35013" y="18898"/>
                  </a:lnTo>
                  <a:lnTo>
                    <a:pt x="44476" y="12772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1395"/>
            <p:cNvSpPr/>
            <p:nvPr>
              <p:custDataLst>
                <p:tags r:id="rId51"/>
              </p:custDataLst>
            </p:nvPr>
          </p:nvSpPr>
          <p:spPr>
            <a:xfrm>
              <a:off x="9067803" y="5410200"/>
              <a:ext cx="142873" cy="285748"/>
            </a:xfrm>
            <a:custGeom>
              <a:avLst/>
              <a:gdLst/>
              <a:ahLst/>
              <a:cxnLst/>
              <a:rect l="0" t="0" r="0" b="0"/>
              <a:pathLst>
                <a:path w="142873" h="285748">
                  <a:moveTo>
                    <a:pt x="123822" y="38100"/>
                  </a:moveTo>
                  <a:lnTo>
                    <a:pt x="123822" y="38100"/>
                  </a:lnTo>
                  <a:lnTo>
                    <a:pt x="123822" y="29899"/>
                  </a:lnTo>
                  <a:lnTo>
                    <a:pt x="132023" y="20490"/>
                  </a:lnTo>
                  <a:lnTo>
                    <a:pt x="132956" y="14420"/>
                  </a:lnTo>
                  <a:lnTo>
                    <a:pt x="132028" y="12788"/>
                  </a:lnTo>
                  <a:lnTo>
                    <a:pt x="130351" y="11700"/>
                  </a:lnTo>
                  <a:lnTo>
                    <a:pt x="128174" y="10976"/>
                  </a:lnTo>
                  <a:lnTo>
                    <a:pt x="126723" y="9434"/>
                  </a:lnTo>
                  <a:lnTo>
                    <a:pt x="123936" y="430"/>
                  </a:lnTo>
                  <a:lnTo>
                    <a:pt x="79363" y="0"/>
                  </a:lnTo>
                  <a:lnTo>
                    <a:pt x="73018" y="0"/>
                  </a:lnTo>
                  <a:lnTo>
                    <a:pt x="66670" y="2822"/>
                  </a:lnTo>
                  <a:lnTo>
                    <a:pt x="50797" y="15188"/>
                  </a:lnTo>
                  <a:lnTo>
                    <a:pt x="38097" y="21109"/>
                  </a:lnTo>
                  <a:lnTo>
                    <a:pt x="34922" y="23597"/>
                  </a:lnTo>
                  <a:lnTo>
                    <a:pt x="31394" y="29185"/>
                  </a:lnTo>
                  <a:lnTo>
                    <a:pt x="30454" y="32157"/>
                  </a:lnTo>
                  <a:lnTo>
                    <a:pt x="28768" y="34137"/>
                  </a:lnTo>
                  <a:lnTo>
                    <a:pt x="15479" y="42635"/>
                  </a:lnTo>
                  <a:lnTo>
                    <a:pt x="12170" y="48230"/>
                  </a:lnTo>
                  <a:lnTo>
                    <a:pt x="10045" y="60444"/>
                  </a:lnTo>
                  <a:lnTo>
                    <a:pt x="9526" y="107558"/>
                  </a:lnTo>
                  <a:lnTo>
                    <a:pt x="9522" y="150704"/>
                  </a:lnTo>
                  <a:lnTo>
                    <a:pt x="9522" y="197281"/>
                  </a:lnTo>
                  <a:lnTo>
                    <a:pt x="8464" y="231624"/>
                  </a:lnTo>
                  <a:lnTo>
                    <a:pt x="1321" y="250387"/>
                  </a:lnTo>
                  <a:lnTo>
                    <a:pt x="0" y="284260"/>
                  </a:lnTo>
                  <a:lnTo>
                    <a:pt x="1057" y="284756"/>
                  </a:lnTo>
                  <a:lnTo>
                    <a:pt x="22745" y="285747"/>
                  </a:lnTo>
                  <a:lnTo>
                    <a:pt x="28805" y="282927"/>
                  </a:lnTo>
                  <a:lnTo>
                    <a:pt x="35025" y="279203"/>
                  </a:lnTo>
                  <a:lnTo>
                    <a:pt x="45535" y="277108"/>
                  </a:lnTo>
                  <a:lnTo>
                    <a:pt x="60527" y="275428"/>
                  </a:lnTo>
                  <a:lnTo>
                    <a:pt x="73200" y="269756"/>
                  </a:lnTo>
                  <a:lnTo>
                    <a:pt x="117384" y="260234"/>
                  </a:lnTo>
                  <a:lnTo>
                    <a:pt x="142872" y="2571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1396"/>
            <p:cNvSpPr/>
            <p:nvPr>
              <p:custDataLst>
                <p:tags r:id="rId52"/>
              </p:custDataLst>
            </p:nvPr>
          </p:nvSpPr>
          <p:spPr>
            <a:xfrm>
              <a:off x="9210710" y="5500040"/>
              <a:ext cx="66641" cy="138726"/>
            </a:xfrm>
            <a:custGeom>
              <a:avLst/>
              <a:gdLst/>
              <a:ahLst/>
              <a:cxnLst/>
              <a:rect l="0" t="0" r="0" b="0"/>
              <a:pathLst>
                <a:path w="66641" h="138726">
                  <a:moveTo>
                    <a:pt x="66640" y="14935"/>
                  </a:moveTo>
                  <a:lnTo>
                    <a:pt x="66640" y="14935"/>
                  </a:lnTo>
                  <a:lnTo>
                    <a:pt x="52175" y="470"/>
                  </a:lnTo>
                  <a:lnTo>
                    <a:pt x="50646" y="0"/>
                  </a:lnTo>
                  <a:lnTo>
                    <a:pt x="49628" y="745"/>
                  </a:lnTo>
                  <a:lnTo>
                    <a:pt x="47992" y="4488"/>
                  </a:lnTo>
                  <a:lnTo>
                    <a:pt x="39424" y="5328"/>
                  </a:lnTo>
                  <a:lnTo>
                    <a:pt x="29984" y="5403"/>
                  </a:lnTo>
                  <a:lnTo>
                    <a:pt x="14388" y="19599"/>
                  </a:lnTo>
                  <a:lnTo>
                    <a:pt x="11667" y="25122"/>
                  </a:lnTo>
                  <a:lnTo>
                    <a:pt x="9920" y="32234"/>
                  </a:lnTo>
                  <a:lnTo>
                    <a:pt x="1326" y="42033"/>
                  </a:lnTo>
                  <a:lnTo>
                    <a:pt x="368" y="48129"/>
                  </a:lnTo>
                  <a:lnTo>
                    <a:pt x="0" y="60805"/>
                  </a:lnTo>
                  <a:lnTo>
                    <a:pt x="33167" y="95761"/>
                  </a:lnTo>
                  <a:lnTo>
                    <a:pt x="38711" y="98483"/>
                  </a:lnTo>
                  <a:lnTo>
                    <a:pt x="41671" y="99209"/>
                  </a:lnTo>
                  <a:lnTo>
                    <a:pt x="43643" y="100751"/>
                  </a:lnTo>
                  <a:lnTo>
                    <a:pt x="45836" y="105286"/>
                  </a:lnTo>
                  <a:lnTo>
                    <a:pt x="47479" y="106919"/>
                  </a:lnTo>
                  <a:lnTo>
                    <a:pt x="52126" y="108734"/>
                  </a:lnTo>
                  <a:lnTo>
                    <a:pt x="53789" y="110276"/>
                  </a:lnTo>
                  <a:lnTo>
                    <a:pt x="56986" y="119280"/>
                  </a:lnTo>
                  <a:lnTo>
                    <a:pt x="57112" y="128831"/>
                  </a:lnTo>
                  <a:lnTo>
                    <a:pt x="48914" y="137400"/>
                  </a:lnTo>
                  <a:lnTo>
                    <a:pt x="42924" y="138357"/>
                  </a:lnTo>
                  <a:lnTo>
                    <a:pt x="30291" y="138725"/>
                  </a:lnTo>
                  <a:lnTo>
                    <a:pt x="10944" y="121150"/>
                  </a:lnTo>
                  <a:lnTo>
                    <a:pt x="9490" y="1101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1397"/>
            <p:cNvSpPr/>
            <p:nvPr>
              <p:custDataLst>
                <p:tags r:id="rId53"/>
              </p:custDataLst>
            </p:nvPr>
          </p:nvSpPr>
          <p:spPr>
            <a:xfrm>
              <a:off x="9334500" y="5553075"/>
              <a:ext cx="9523" cy="66676"/>
            </a:xfrm>
            <a:custGeom>
              <a:avLst/>
              <a:gdLst/>
              <a:ahLst/>
              <a:cxnLst/>
              <a:rect l="0" t="0" r="0" b="0"/>
              <a:pathLst>
                <a:path w="9523" h="66676">
                  <a:moveTo>
                    <a:pt x="0" y="0"/>
                  </a:moveTo>
                  <a:lnTo>
                    <a:pt x="0" y="0"/>
                  </a:lnTo>
                  <a:lnTo>
                    <a:pt x="9134" y="0"/>
                  </a:lnTo>
                  <a:lnTo>
                    <a:pt x="9522" y="26742"/>
                  </a:lnTo>
                  <a:lnTo>
                    <a:pt x="2979" y="35817"/>
                  </a:lnTo>
                  <a:lnTo>
                    <a:pt x="881" y="44715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1398"/>
            <p:cNvSpPr/>
            <p:nvPr>
              <p:custDataLst>
                <p:tags r:id="rId54"/>
              </p:custDataLst>
            </p:nvPr>
          </p:nvSpPr>
          <p:spPr>
            <a:xfrm>
              <a:off x="9299058" y="5495925"/>
              <a:ext cx="25918" cy="28576"/>
            </a:xfrm>
            <a:custGeom>
              <a:avLst/>
              <a:gdLst/>
              <a:ahLst/>
              <a:cxnLst/>
              <a:rect l="0" t="0" r="0" b="0"/>
              <a:pathLst>
                <a:path w="25918" h="28576">
                  <a:moveTo>
                    <a:pt x="25917" y="28575"/>
                  </a:moveTo>
                  <a:lnTo>
                    <a:pt x="25917" y="28575"/>
                  </a:lnTo>
                  <a:lnTo>
                    <a:pt x="25917" y="23519"/>
                  </a:lnTo>
                  <a:lnTo>
                    <a:pt x="23095" y="18214"/>
                  </a:lnTo>
                  <a:lnTo>
                    <a:pt x="17716" y="11242"/>
                  </a:lnTo>
                  <a:lnTo>
                    <a:pt x="16507" y="1474"/>
                  </a:lnTo>
                  <a:lnTo>
                    <a:pt x="0" y="130"/>
                  </a:lnTo>
                  <a:lnTo>
                    <a:pt x="1346" y="57"/>
                  </a:lnTo>
                  <a:lnTo>
                    <a:pt x="1639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1399"/>
            <p:cNvSpPr/>
            <p:nvPr>
              <p:custDataLst>
                <p:tags r:id="rId55"/>
              </p:custDataLst>
            </p:nvPr>
          </p:nvSpPr>
          <p:spPr>
            <a:xfrm>
              <a:off x="9372610" y="5524943"/>
              <a:ext cx="95229" cy="104295"/>
            </a:xfrm>
            <a:custGeom>
              <a:avLst/>
              <a:gdLst/>
              <a:ahLst/>
              <a:cxnLst/>
              <a:rect l="0" t="0" r="0" b="0"/>
              <a:pathLst>
                <a:path w="95229" h="104295">
                  <a:moveTo>
                    <a:pt x="19040" y="9082"/>
                  </a:moveTo>
                  <a:lnTo>
                    <a:pt x="19040" y="9082"/>
                  </a:lnTo>
                  <a:lnTo>
                    <a:pt x="19040" y="14138"/>
                  </a:lnTo>
                  <a:lnTo>
                    <a:pt x="17982" y="15627"/>
                  </a:lnTo>
                  <a:lnTo>
                    <a:pt x="16218" y="16621"/>
                  </a:lnTo>
                  <a:lnTo>
                    <a:pt x="13983" y="17283"/>
                  </a:lnTo>
                  <a:lnTo>
                    <a:pt x="12494" y="18783"/>
                  </a:lnTo>
                  <a:lnTo>
                    <a:pt x="9906" y="26692"/>
                  </a:lnTo>
                  <a:lnTo>
                    <a:pt x="9515" y="72589"/>
                  </a:lnTo>
                  <a:lnTo>
                    <a:pt x="9515" y="99306"/>
                  </a:lnTo>
                  <a:lnTo>
                    <a:pt x="8457" y="100982"/>
                  </a:lnTo>
                  <a:lnTo>
                    <a:pt x="6693" y="102098"/>
                  </a:lnTo>
                  <a:lnTo>
                    <a:pt x="105" y="104294"/>
                  </a:lnTo>
                  <a:lnTo>
                    <a:pt x="0" y="91071"/>
                  </a:lnTo>
                  <a:lnTo>
                    <a:pt x="2817" y="85033"/>
                  </a:lnTo>
                  <a:lnTo>
                    <a:pt x="6538" y="78822"/>
                  </a:lnTo>
                  <a:lnTo>
                    <a:pt x="8927" y="66210"/>
                  </a:lnTo>
                  <a:lnTo>
                    <a:pt x="9124" y="63042"/>
                  </a:lnTo>
                  <a:lnTo>
                    <a:pt x="12163" y="56700"/>
                  </a:lnTo>
                  <a:lnTo>
                    <a:pt x="33959" y="22664"/>
                  </a:lnTo>
                  <a:lnTo>
                    <a:pt x="36254" y="15824"/>
                  </a:lnTo>
                  <a:lnTo>
                    <a:pt x="37925" y="13576"/>
                  </a:lnTo>
                  <a:lnTo>
                    <a:pt x="40096" y="12078"/>
                  </a:lnTo>
                  <a:lnTo>
                    <a:pt x="45331" y="9355"/>
                  </a:lnTo>
                  <a:lnTo>
                    <a:pt x="54229" y="2930"/>
                  </a:lnTo>
                  <a:lnTo>
                    <a:pt x="63570" y="557"/>
                  </a:lnTo>
                  <a:lnTo>
                    <a:pt x="69875" y="0"/>
                  </a:lnTo>
                  <a:lnTo>
                    <a:pt x="71980" y="911"/>
                  </a:lnTo>
                  <a:lnTo>
                    <a:pt x="73384" y="2577"/>
                  </a:lnTo>
                  <a:lnTo>
                    <a:pt x="74320" y="4745"/>
                  </a:lnTo>
                  <a:lnTo>
                    <a:pt x="76001" y="6191"/>
                  </a:lnTo>
                  <a:lnTo>
                    <a:pt x="80692" y="7797"/>
                  </a:lnTo>
                  <a:lnTo>
                    <a:pt x="82366" y="9284"/>
                  </a:lnTo>
                  <a:lnTo>
                    <a:pt x="93058" y="28329"/>
                  </a:lnTo>
                  <a:lnTo>
                    <a:pt x="95202" y="59885"/>
                  </a:lnTo>
                  <a:lnTo>
                    <a:pt x="95228" y="74464"/>
                  </a:lnTo>
                  <a:lnTo>
                    <a:pt x="94174" y="78070"/>
                  </a:lnTo>
                  <a:lnTo>
                    <a:pt x="92413" y="80474"/>
                  </a:lnTo>
                  <a:lnTo>
                    <a:pt x="90181" y="82077"/>
                  </a:lnTo>
                  <a:lnTo>
                    <a:pt x="88692" y="84203"/>
                  </a:lnTo>
                  <a:lnTo>
                    <a:pt x="85715" y="948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1400"/>
            <p:cNvSpPr/>
            <p:nvPr>
              <p:custDataLst>
                <p:tags r:id="rId56"/>
              </p:custDataLst>
            </p:nvPr>
          </p:nvSpPr>
          <p:spPr>
            <a:xfrm>
              <a:off x="9525012" y="5429264"/>
              <a:ext cx="76189" cy="209371"/>
            </a:xfrm>
            <a:custGeom>
              <a:avLst/>
              <a:gdLst/>
              <a:ahLst/>
              <a:cxnLst/>
              <a:rect l="0" t="0" r="0" b="0"/>
              <a:pathLst>
                <a:path w="76189" h="209371">
                  <a:moveTo>
                    <a:pt x="76188" y="38086"/>
                  </a:moveTo>
                  <a:lnTo>
                    <a:pt x="76188" y="38086"/>
                  </a:lnTo>
                  <a:lnTo>
                    <a:pt x="76188" y="1747"/>
                  </a:lnTo>
                  <a:lnTo>
                    <a:pt x="75130" y="1160"/>
                  </a:lnTo>
                  <a:lnTo>
                    <a:pt x="58577" y="0"/>
                  </a:lnTo>
                  <a:lnTo>
                    <a:pt x="44007" y="13244"/>
                  </a:lnTo>
                  <a:lnTo>
                    <a:pt x="40718" y="19284"/>
                  </a:lnTo>
                  <a:lnTo>
                    <a:pt x="39841" y="22376"/>
                  </a:lnTo>
                  <a:lnTo>
                    <a:pt x="33222" y="28634"/>
                  </a:lnTo>
                  <a:lnTo>
                    <a:pt x="28494" y="31784"/>
                  </a:lnTo>
                  <a:lnTo>
                    <a:pt x="25342" y="36002"/>
                  </a:lnTo>
                  <a:lnTo>
                    <a:pt x="11869" y="68897"/>
                  </a:lnTo>
                  <a:lnTo>
                    <a:pt x="7389" y="86373"/>
                  </a:lnTo>
                  <a:lnTo>
                    <a:pt x="2180" y="104957"/>
                  </a:lnTo>
                  <a:lnTo>
                    <a:pt x="74" y="149023"/>
                  </a:lnTo>
                  <a:lnTo>
                    <a:pt x="0" y="173123"/>
                  </a:lnTo>
                  <a:lnTo>
                    <a:pt x="2815" y="180299"/>
                  </a:lnTo>
                  <a:lnTo>
                    <a:pt x="16465" y="199953"/>
                  </a:lnTo>
                  <a:lnTo>
                    <a:pt x="18530" y="207643"/>
                  </a:lnTo>
                  <a:lnTo>
                    <a:pt x="19757" y="208274"/>
                  </a:lnTo>
                  <a:lnTo>
                    <a:pt x="32250" y="209370"/>
                  </a:lnTo>
                  <a:lnTo>
                    <a:pt x="38315" y="206640"/>
                  </a:lnTo>
                  <a:lnTo>
                    <a:pt x="44540" y="202958"/>
                  </a:lnTo>
                  <a:lnTo>
                    <a:pt x="57138" y="2000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1401"/>
            <p:cNvSpPr/>
            <p:nvPr>
              <p:custDataLst>
                <p:tags r:id="rId57"/>
              </p:custDataLst>
            </p:nvPr>
          </p:nvSpPr>
          <p:spPr>
            <a:xfrm>
              <a:off x="9658384" y="5457825"/>
              <a:ext cx="114267" cy="180976"/>
            </a:xfrm>
            <a:custGeom>
              <a:avLst/>
              <a:gdLst/>
              <a:ahLst/>
              <a:cxnLst/>
              <a:rect l="0" t="0" r="0" b="0"/>
              <a:pathLst>
                <a:path w="114267" h="180976">
                  <a:moveTo>
                    <a:pt x="9491" y="0"/>
                  </a:moveTo>
                  <a:lnTo>
                    <a:pt x="9491" y="0"/>
                  </a:lnTo>
                  <a:lnTo>
                    <a:pt x="81" y="0"/>
                  </a:lnTo>
                  <a:lnTo>
                    <a:pt x="0" y="5056"/>
                  </a:lnTo>
                  <a:lnTo>
                    <a:pt x="1047" y="6545"/>
                  </a:lnTo>
                  <a:lnTo>
                    <a:pt x="2803" y="7539"/>
                  </a:lnTo>
                  <a:lnTo>
                    <a:pt x="5032" y="8201"/>
                  </a:lnTo>
                  <a:lnTo>
                    <a:pt x="6518" y="9701"/>
                  </a:lnTo>
                  <a:lnTo>
                    <a:pt x="11726" y="19712"/>
                  </a:lnTo>
                  <a:lnTo>
                    <a:pt x="24601" y="35012"/>
                  </a:lnTo>
                  <a:lnTo>
                    <a:pt x="30585" y="47642"/>
                  </a:lnTo>
                  <a:lnTo>
                    <a:pt x="63490" y="92872"/>
                  </a:lnTo>
                  <a:lnTo>
                    <a:pt x="71940" y="108068"/>
                  </a:lnTo>
                  <a:lnTo>
                    <a:pt x="75973" y="119745"/>
                  </a:lnTo>
                  <a:lnTo>
                    <a:pt x="82342" y="129907"/>
                  </a:lnTo>
                  <a:lnTo>
                    <a:pt x="85757" y="139621"/>
                  </a:lnTo>
                  <a:lnTo>
                    <a:pt x="102109" y="161920"/>
                  </a:lnTo>
                  <a:lnTo>
                    <a:pt x="104221" y="169568"/>
                  </a:lnTo>
                  <a:lnTo>
                    <a:pt x="114266" y="1809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1402"/>
            <p:cNvSpPr/>
            <p:nvPr>
              <p:custDataLst>
                <p:tags r:id="rId58"/>
              </p:custDataLst>
            </p:nvPr>
          </p:nvSpPr>
          <p:spPr>
            <a:xfrm>
              <a:off x="9648825" y="5467387"/>
              <a:ext cx="123826" cy="171414"/>
            </a:xfrm>
            <a:custGeom>
              <a:avLst/>
              <a:gdLst/>
              <a:ahLst/>
              <a:cxnLst/>
              <a:rect l="0" t="0" r="0" b="0"/>
              <a:pathLst>
                <a:path w="123826" h="171414">
                  <a:moveTo>
                    <a:pt x="123825" y="19013"/>
                  </a:moveTo>
                  <a:lnTo>
                    <a:pt x="123825" y="19013"/>
                  </a:lnTo>
                  <a:lnTo>
                    <a:pt x="123825" y="13957"/>
                  </a:lnTo>
                  <a:lnTo>
                    <a:pt x="122767" y="12468"/>
                  </a:lnTo>
                  <a:lnTo>
                    <a:pt x="121001" y="11474"/>
                  </a:lnTo>
                  <a:lnTo>
                    <a:pt x="118768" y="10812"/>
                  </a:lnTo>
                  <a:lnTo>
                    <a:pt x="117279" y="9312"/>
                  </a:lnTo>
                  <a:lnTo>
                    <a:pt x="114691" y="1403"/>
                  </a:lnTo>
                  <a:lnTo>
                    <a:pt x="111652" y="603"/>
                  </a:lnTo>
                  <a:lnTo>
                    <a:pt x="100121" y="0"/>
                  </a:lnTo>
                  <a:lnTo>
                    <a:pt x="94593" y="2802"/>
                  </a:lnTo>
                  <a:lnTo>
                    <a:pt x="91637" y="5031"/>
                  </a:lnTo>
                  <a:lnTo>
                    <a:pt x="88352" y="10329"/>
                  </a:lnTo>
                  <a:lnTo>
                    <a:pt x="87477" y="13224"/>
                  </a:lnTo>
                  <a:lnTo>
                    <a:pt x="85834" y="15153"/>
                  </a:lnTo>
                  <a:lnTo>
                    <a:pt x="72622" y="23561"/>
                  </a:lnTo>
                  <a:lnTo>
                    <a:pt x="38095" y="69301"/>
                  </a:lnTo>
                  <a:lnTo>
                    <a:pt x="12347" y="112099"/>
                  </a:lnTo>
                  <a:lnTo>
                    <a:pt x="295" y="158427"/>
                  </a:lnTo>
                  <a:lnTo>
                    <a:pt x="0" y="1714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1403"/>
            <p:cNvSpPr/>
            <p:nvPr>
              <p:custDataLst>
                <p:tags r:id="rId59"/>
              </p:custDataLst>
            </p:nvPr>
          </p:nvSpPr>
          <p:spPr>
            <a:xfrm>
              <a:off x="9791700" y="5401077"/>
              <a:ext cx="56631" cy="228199"/>
            </a:xfrm>
            <a:custGeom>
              <a:avLst/>
              <a:gdLst/>
              <a:ahLst/>
              <a:cxnLst/>
              <a:rect l="0" t="0" r="0" b="0"/>
              <a:pathLst>
                <a:path w="56631" h="228199">
                  <a:moveTo>
                    <a:pt x="19050" y="18648"/>
                  </a:moveTo>
                  <a:lnTo>
                    <a:pt x="19050" y="18648"/>
                  </a:lnTo>
                  <a:lnTo>
                    <a:pt x="19050" y="0"/>
                  </a:lnTo>
                  <a:lnTo>
                    <a:pt x="19050" y="7835"/>
                  </a:lnTo>
                  <a:lnTo>
                    <a:pt x="25596" y="16473"/>
                  </a:lnTo>
                  <a:lnTo>
                    <a:pt x="28752" y="25294"/>
                  </a:lnTo>
                  <a:lnTo>
                    <a:pt x="34860" y="35669"/>
                  </a:lnTo>
                  <a:lnTo>
                    <a:pt x="42730" y="63667"/>
                  </a:lnTo>
                  <a:lnTo>
                    <a:pt x="53204" y="82064"/>
                  </a:lnTo>
                  <a:lnTo>
                    <a:pt x="56630" y="111130"/>
                  </a:lnTo>
                  <a:lnTo>
                    <a:pt x="47420" y="155197"/>
                  </a:lnTo>
                  <a:lnTo>
                    <a:pt x="30780" y="202623"/>
                  </a:lnTo>
                  <a:lnTo>
                    <a:pt x="10071" y="227602"/>
                  </a:lnTo>
                  <a:lnTo>
                    <a:pt x="0" y="2281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1404"/>
            <p:cNvSpPr/>
            <p:nvPr>
              <p:custDataLst>
                <p:tags r:id="rId60"/>
              </p:custDataLst>
            </p:nvPr>
          </p:nvSpPr>
          <p:spPr>
            <a:xfrm>
              <a:off x="9867900" y="5362575"/>
              <a:ext cx="123780" cy="361913"/>
            </a:xfrm>
            <a:custGeom>
              <a:avLst/>
              <a:gdLst/>
              <a:ahLst/>
              <a:cxnLst/>
              <a:rect l="0" t="0" r="0" b="0"/>
              <a:pathLst>
                <a:path w="123780" h="361913">
                  <a:moveTo>
                    <a:pt x="9525" y="38100"/>
                  </a:moveTo>
                  <a:lnTo>
                    <a:pt x="9525" y="38100"/>
                  </a:lnTo>
                  <a:lnTo>
                    <a:pt x="4468" y="38100"/>
                  </a:lnTo>
                  <a:lnTo>
                    <a:pt x="2979" y="37042"/>
                  </a:lnTo>
                  <a:lnTo>
                    <a:pt x="1987" y="35278"/>
                  </a:lnTo>
                  <a:lnTo>
                    <a:pt x="260" y="28399"/>
                  </a:lnTo>
                  <a:lnTo>
                    <a:pt x="115" y="23911"/>
                  </a:lnTo>
                  <a:lnTo>
                    <a:pt x="1136" y="22290"/>
                  </a:lnTo>
                  <a:lnTo>
                    <a:pt x="2873" y="21210"/>
                  </a:lnTo>
                  <a:lnTo>
                    <a:pt x="5090" y="20491"/>
                  </a:lnTo>
                  <a:lnTo>
                    <a:pt x="6568" y="18952"/>
                  </a:lnTo>
                  <a:lnTo>
                    <a:pt x="8211" y="14420"/>
                  </a:lnTo>
                  <a:lnTo>
                    <a:pt x="9707" y="12788"/>
                  </a:lnTo>
                  <a:lnTo>
                    <a:pt x="28771" y="2177"/>
                  </a:lnTo>
                  <a:lnTo>
                    <a:pt x="60329" y="38"/>
                  </a:lnTo>
                  <a:lnTo>
                    <a:pt x="102894" y="0"/>
                  </a:lnTo>
                  <a:lnTo>
                    <a:pt x="117868" y="13257"/>
                  </a:lnTo>
                  <a:lnTo>
                    <a:pt x="121177" y="19298"/>
                  </a:lnTo>
                  <a:lnTo>
                    <a:pt x="123475" y="34958"/>
                  </a:lnTo>
                  <a:lnTo>
                    <a:pt x="123779" y="50804"/>
                  </a:lnTo>
                  <a:lnTo>
                    <a:pt x="120983" y="57152"/>
                  </a:lnTo>
                  <a:lnTo>
                    <a:pt x="118756" y="60327"/>
                  </a:lnTo>
                  <a:lnTo>
                    <a:pt x="115620" y="74907"/>
                  </a:lnTo>
                  <a:lnTo>
                    <a:pt x="111652" y="105023"/>
                  </a:lnTo>
                  <a:lnTo>
                    <a:pt x="106134" y="125168"/>
                  </a:lnTo>
                  <a:lnTo>
                    <a:pt x="102131" y="152995"/>
                  </a:lnTo>
                  <a:lnTo>
                    <a:pt x="97289" y="171626"/>
                  </a:lnTo>
                  <a:lnTo>
                    <a:pt x="95370" y="215910"/>
                  </a:lnTo>
                  <a:lnTo>
                    <a:pt x="95257" y="259292"/>
                  </a:lnTo>
                  <a:lnTo>
                    <a:pt x="95250" y="301691"/>
                  </a:lnTo>
                  <a:lnTo>
                    <a:pt x="95250" y="347361"/>
                  </a:lnTo>
                  <a:lnTo>
                    <a:pt x="94192" y="349049"/>
                  </a:lnTo>
                  <a:lnTo>
                    <a:pt x="92426" y="350174"/>
                  </a:lnTo>
                  <a:lnTo>
                    <a:pt x="90193" y="350924"/>
                  </a:lnTo>
                  <a:lnTo>
                    <a:pt x="75954" y="359766"/>
                  </a:lnTo>
                  <a:lnTo>
                    <a:pt x="47619" y="361893"/>
                  </a:lnTo>
                  <a:lnTo>
                    <a:pt x="44446" y="361912"/>
                  </a:lnTo>
                  <a:lnTo>
                    <a:pt x="17199" y="353745"/>
                  </a:lnTo>
                  <a:lnTo>
                    <a:pt x="10113" y="347367"/>
                  </a:lnTo>
                  <a:lnTo>
                    <a:pt x="4494" y="338536"/>
                  </a:lnTo>
                  <a:lnTo>
                    <a:pt x="0" y="323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4" name="SMARTInkShape-Group298"/>
          <p:cNvGrpSpPr/>
          <p:nvPr/>
        </p:nvGrpSpPr>
        <p:grpSpPr>
          <a:xfrm>
            <a:off x="10086975" y="5534141"/>
            <a:ext cx="133351" cy="114185"/>
            <a:chOff x="10086975" y="5534141"/>
            <a:chExt cx="133351" cy="114185"/>
          </a:xfrm>
        </p:grpSpPr>
        <p:sp>
          <p:nvSpPr>
            <p:cNvPr id="332" name="SMARTInkShape-1405"/>
            <p:cNvSpPr/>
            <p:nvPr>
              <p:custDataLst>
                <p:tags r:id="rId35"/>
              </p:custDataLst>
            </p:nvPr>
          </p:nvSpPr>
          <p:spPr>
            <a:xfrm>
              <a:off x="10086975" y="5534141"/>
              <a:ext cx="133351" cy="17611"/>
            </a:xfrm>
            <a:custGeom>
              <a:avLst/>
              <a:gdLst/>
              <a:ahLst/>
              <a:cxnLst/>
              <a:rect l="0" t="0" r="0" b="0"/>
              <a:pathLst>
                <a:path w="133351" h="17611">
                  <a:moveTo>
                    <a:pt x="0" y="9409"/>
                  </a:moveTo>
                  <a:lnTo>
                    <a:pt x="0" y="9409"/>
                  </a:lnTo>
                  <a:lnTo>
                    <a:pt x="0" y="14465"/>
                  </a:lnTo>
                  <a:lnTo>
                    <a:pt x="1058" y="15954"/>
                  </a:lnTo>
                  <a:lnTo>
                    <a:pt x="2824" y="16948"/>
                  </a:lnTo>
                  <a:lnTo>
                    <a:pt x="5057" y="17610"/>
                  </a:lnTo>
                  <a:lnTo>
                    <a:pt x="6546" y="16993"/>
                  </a:lnTo>
                  <a:lnTo>
                    <a:pt x="7538" y="15523"/>
                  </a:lnTo>
                  <a:lnTo>
                    <a:pt x="8202" y="13485"/>
                  </a:lnTo>
                  <a:lnTo>
                    <a:pt x="9702" y="12126"/>
                  </a:lnTo>
                  <a:lnTo>
                    <a:pt x="14191" y="10617"/>
                  </a:lnTo>
                  <a:lnTo>
                    <a:pt x="59944" y="9419"/>
                  </a:lnTo>
                  <a:lnTo>
                    <a:pt x="66505" y="6591"/>
                  </a:lnTo>
                  <a:lnTo>
                    <a:pt x="69736" y="4356"/>
                  </a:lnTo>
                  <a:lnTo>
                    <a:pt x="84398" y="1209"/>
                  </a:lnTo>
                  <a:lnTo>
                    <a:pt x="107555" y="0"/>
                  </a:lnTo>
                  <a:lnTo>
                    <a:pt x="114124" y="2758"/>
                  </a:lnTo>
                  <a:lnTo>
                    <a:pt x="120572" y="6453"/>
                  </a:lnTo>
                  <a:lnTo>
                    <a:pt x="133350" y="94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1406"/>
            <p:cNvSpPr/>
            <p:nvPr>
              <p:custDataLst>
                <p:tags r:id="rId36"/>
              </p:custDataLst>
            </p:nvPr>
          </p:nvSpPr>
          <p:spPr>
            <a:xfrm>
              <a:off x="10087024" y="5619750"/>
              <a:ext cx="133302" cy="28576"/>
            </a:xfrm>
            <a:custGeom>
              <a:avLst/>
              <a:gdLst/>
              <a:ahLst/>
              <a:cxnLst/>
              <a:rect l="0" t="0" r="0" b="0"/>
              <a:pathLst>
                <a:path w="133302" h="28576">
                  <a:moveTo>
                    <a:pt x="38051" y="9525"/>
                  </a:moveTo>
                  <a:lnTo>
                    <a:pt x="38051" y="9525"/>
                  </a:lnTo>
                  <a:lnTo>
                    <a:pt x="32994" y="14581"/>
                  </a:lnTo>
                  <a:lnTo>
                    <a:pt x="27690" y="17064"/>
                  </a:lnTo>
                  <a:lnTo>
                    <a:pt x="24794" y="17726"/>
                  </a:lnTo>
                  <a:lnTo>
                    <a:pt x="9402" y="26415"/>
                  </a:lnTo>
                  <a:lnTo>
                    <a:pt x="0" y="28564"/>
                  </a:lnTo>
                  <a:lnTo>
                    <a:pt x="19197" y="28575"/>
                  </a:lnTo>
                  <a:lnTo>
                    <a:pt x="27202" y="25753"/>
                  </a:lnTo>
                  <a:lnTo>
                    <a:pt x="30818" y="23519"/>
                  </a:lnTo>
                  <a:lnTo>
                    <a:pt x="46022" y="20374"/>
                  </a:lnTo>
                  <a:lnTo>
                    <a:pt x="76364" y="16402"/>
                  </a:lnTo>
                  <a:lnTo>
                    <a:pt x="95264" y="11562"/>
                  </a:lnTo>
                  <a:lnTo>
                    <a:pt x="114270" y="7307"/>
                  </a:lnTo>
                  <a:lnTo>
                    <a:pt x="13330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5" name="SMARTInkShape-1407"/>
          <p:cNvSpPr/>
          <p:nvPr>
            <p:custDataLst>
              <p:tags r:id="rId15"/>
            </p:custDataLst>
          </p:nvPr>
        </p:nvSpPr>
        <p:spPr>
          <a:xfrm>
            <a:off x="5496363" y="6572307"/>
            <a:ext cx="2197926" cy="209494"/>
          </a:xfrm>
          <a:custGeom>
            <a:avLst/>
            <a:gdLst/>
            <a:ahLst/>
            <a:cxnLst/>
            <a:rect l="0" t="0" r="0" b="0"/>
            <a:pathLst>
              <a:path w="2197926" h="209494">
                <a:moveTo>
                  <a:pt x="56712" y="180918"/>
                </a:moveTo>
                <a:lnTo>
                  <a:pt x="56712" y="180918"/>
                </a:lnTo>
                <a:lnTo>
                  <a:pt x="30245" y="180918"/>
                </a:lnTo>
                <a:lnTo>
                  <a:pt x="18054" y="173380"/>
                </a:lnTo>
                <a:lnTo>
                  <a:pt x="4555" y="171509"/>
                </a:lnTo>
                <a:lnTo>
                  <a:pt x="2891" y="170412"/>
                </a:lnTo>
                <a:lnTo>
                  <a:pt x="1782" y="168622"/>
                </a:lnTo>
                <a:lnTo>
                  <a:pt x="0" y="163202"/>
                </a:lnTo>
                <a:lnTo>
                  <a:pt x="912" y="162757"/>
                </a:lnTo>
                <a:lnTo>
                  <a:pt x="21925" y="160832"/>
                </a:lnTo>
                <a:lnTo>
                  <a:pt x="23996" y="159061"/>
                </a:lnTo>
                <a:lnTo>
                  <a:pt x="25376" y="156822"/>
                </a:lnTo>
                <a:lnTo>
                  <a:pt x="32554" y="154334"/>
                </a:lnTo>
                <a:lnTo>
                  <a:pt x="80168" y="151362"/>
                </a:lnTo>
                <a:lnTo>
                  <a:pt x="123967" y="144152"/>
                </a:lnTo>
                <a:lnTo>
                  <a:pt x="169206" y="142023"/>
                </a:lnTo>
                <a:lnTo>
                  <a:pt x="206342" y="135292"/>
                </a:lnTo>
                <a:lnTo>
                  <a:pt x="245216" y="127653"/>
                </a:lnTo>
                <a:lnTo>
                  <a:pt x="289777" y="123861"/>
                </a:lnTo>
                <a:lnTo>
                  <a:pt x="336495" y="117563"/>
                </a:lnTo>
                <a:lnTo>
                  <a:pt x="368031" y="115719"/>
                </a:lnTo>
                <a:lnTo>
                  <a:pt x="402509" y="112076"/>
                </a:lnTo>
                <a:lnTo>
                  <a:pt x="439000" y="106930"/>
                </a:lnTo>
                <a:lnTo>
                  <a:pt x="476384" y="101115"/>
                </a:lnTo>
                <a:lnTo>
                  <a:pt x="516989" y="97825"/>
                </a:lnTo>
                <a:lnTo>
                  <a:pt x="559729" y="95305"/>
                </a:lnTo>
                <a:lnTo>
                  <a:pt x="603420" y="90657"/>
                </a:lnTo>
                <a:lnTo>
                  <a:pt x="650354" y="85063"/>
                </a:lnTo>
                <a:lnTo>
                  <a:pt x="674724" y="82089"/>
                </a:lnTo>
                <a:lnTo>
                  <a:pt x="721556" y="75964"/>
                </a:lnTo>
                <a:lnTo>
                  <a:pt x="768123" y="69713"/>
                </a:lnTo>
                <a:lnTo>
                  <a:pt x="792395" y="66565"/>
                </a:lnTo>
                <a:lnTo>
                  <a:pt x="817042" y="63407"/>
                </a:lnTo>
                <a:lnTo>
                  <a:pt x="842999" y="60244"/>
                </a:lnTo>
                <a:lnTo>
                  <a:pt x="869828" y="57077"/>
                </a:lnTo>
                <a:lnTo>
                  <a:pt x="897239" y="53907"/>
                </a:lnTo>
                <a:lnTo>
                  <a:pt x="923980" y="50736"/>
                </a:lnTo>
                <a:lnTo>
                  <a:pt x="950274" y="47563"/>
                </a:lnTo>
                <a:lnTo>
                  <a:pt x="976270" y="44391"/>
                </a:lnTo>
                <a:lnTo>
                  <a:pt x="1003126" y="42275"/>
                </a:lnTo>
                <a:lnTo>
                  <a:pt x="1030554" y="40864"/>
                </a:lnTo>
                <a:lnTo>
                  <a:pt x="1058366" y="39924"/>
                </a:lnTo>
                <a:lnTo>
                  <a:pt x="1086431" y="38239"/>
                </a:lnTo>
                <a:lnTo>
                  <a:pt x="1114666" y="36056"/>
                </a:lnTo>
                <a:lnTo>
                  <a:pt x="1143015" y="33544"/>
                </a:lnTo>
                <a:lnTo>
                  <a:pt x="1171439" y="31868"/>
                </a:lnTo>
                <a:lnTo>
                  <a:pt x="1199913" y="30751"/>
                </a:lnTo>
                <a:lnTo>
                  <a:pt x="1228421" y="30007"/>
                </a:lnTo>
                <a:lnTo>
                  <a:pt x="1258010" y="28452"/>
                </a:lnTo>
                <a:lnTo>
                  <a:pt x="1288318" y="26358"/>
                </a:lnTo>
                <a:lnTo>
                  <a:pt x="1319109" y="23904"/>
                </a:lnTo>
                <a:lnTo>
                  <a:pt x="1348101" y="22266"/>
                </a:lnTo>
                <a:lnTo>
                  <a:pt x="1375896" y="21175"/>
                </a:lnTo>
                <a:lnTo>
                  <a:pt x="1402893" y="20448"/>
                </a:lnTo>
                <a:lnTo>
                  <a:pt x="1431474" y="19963"/>
                </a:lnTo>
                <a:lnTo>
                  <a:pt x="1461112" y="19640"/>
                </a:lnTo>
                <a:lnTo>
                  <a:pt x="1491453" y="19425"/>
                </a:lnTo>
                <a:lnTo>
                  <a:pt x="1519089" y="18222"/>
                </a:lnTo>
                <a:lnTo>
                  <a:pt x="1544923" y="16363"/>
                </a:lnTo>
                <a:lnTo>
                  <a:pt x="1569553" y="14064"/>
                </a:lnTo>
                <a:lnTo>
                  <a:pt x="1595497" y="12532"/>
                </a:lnTo>
                <a:lnTo>
                  <a:pt x="1622319" y="11511"/>
                </a:lnTo>
                <a:lnTo>
                  <a:pt x="1649725" y="10830"/>
                </a:lnTo>
                <a:lnTo>
                  <a:pt x="1675404" y="9318"/>
                </a:lnTo>
                <a:lnTo>
                  <a:pt x="1699931" y="7251"/>
                </a:lnTo>
                <a:lnTo>
                  <a:pt x="1746940" y="3191"/>
                </a:lnTo>
                <a:lnTo>
                  <a:pt x="1792528" y="1387"/>
                </a:lnTo>
                <a:lnTo>
                  <a:pt x="1834660" y="585"/>
                </a:lnTo>
                <a:lnTo>
                  <a:pt x="1873495" y="228"/>
                </a:lnTo>
                <a:lnTo>
                  <a:pt x="1908394" y="69"/>
                </a:lnTo>
                <a:lnTo>
                  <a:pt x="1941542" y="0"/>
                </a:lnTo>
                <a:lnTo>
                  <a:pt x="1973914" y="1026"/>
                </a:lnTo>
                <a:lnTo>
                  <a:pt x="2020831" y="6496"/>
                </a:lnTo>
                <a:lnTo>
                  <a:pt x="2060956" y="8587"/>
                </a:lnTo>
                <a:lnTo>
                  <a:pt x="2103495" y="12117"/>
                </a:lnTo>
                <a:lnTo>
                  <a:pt x="2149952" y="18087"/>
                </a:lnTo>
                <a:lnTo>
                  <a:pt x="2196971" y="18988"/>
                </a:lnTo>
                <a:lnTo>
                  <a:pt x="2197925" y="18990"/>
                </a:lnTo>
                <a:lnTo>
                  <a:pt x="2180541" y="18993"/>
                </a:lnTo>
                <a:lnTo>
                  <a:pt x="2172564" y="21815"/>
                </a:lnTo>
                <a:lnTo>
                  <a:pt x="2168955" y="24049"/>
                </a:lnTo>
                <a:lnTo>
                  <a:pt x="2153762" y="27193"/>
                </a:lnTo>
                <a:lnTo>
                  <a:pt x="2110239" y="28344"/>
                </a:lnTo>
                <a:lnTo>
                  <a:pt x="2072042" y="28466"/>
                </a:lnTo>
                <a:lnTo>
                  <a:pt x="2027211" y="28502"/>
                </a:lnTo>
                <a:lnTo>
                  <a:pt x="1995056" y="28511"/>
                </a:lnTo>
                <a:lnTo>
                  <a:pt x="1959598" y="28515"/>
                </a:lnTo>
                <a:lnTo>
                  <a:pt x="1917028" y="31339"/>
                </a:lnTo>
                <a:lnTo>
                  <a:pt x="1869886" y="36122"/>
                </a:lnTo>
                <a:lnTo>
                  <a:pt x="1845461" y="38879"/>
                </a:lnTo>
                <a:lnTo>
                  <a:pt x="1820711" y="41775"/>
                </a:lnTo>
                <a:lnTo>
                  <a:pt x="1793628" y="44764"/>
                </a:lnTo>
                <a:lnTo>
                  <a:pt x="1764990" y="47815"/>
                </a:lnTo>
                <a:lnTo>
                  <a:pt x="1735314" y="50908"/>
                </a:lnTo>
                <a:lnTo>
                  <a:pt x="1704947" y="55087"/>
                </a:lnTo>
                <a:lnTo>
                  <a:pt x="1674119" y="59989"/>
                </a:lnTo>
                <a:lnTo>
                  <a:pt x="1642983" y="65374"/>
                </a:lnTo>
                <a:lnTo>
                  <a:pt x="1610584" y="70022"/>
                </a:lnTo>
                <a:lnTo>
                  <a:pt x="1577343" y="74179"/>
                </a:lnTo>
                <a:lnTo>
                  <a:pt x="1543541" y="78009"/>
                </a:lnTo>
                <a:lnTo>
                  <a:pt x="1508306" y="82678"/>
                </a:lnTo>
                <a:lnTo>
                  <a:pt x="1472116" y="87908"/>
                </a:lnTo>
                <a:lnTo>
                  <a:pt x="1435291" y="93512"/>
                </a:lnTo>
                <a:lnTo>
                  <a:pt x="1398039" y="100422"/>
                </a:lnTo>
                <a:lnTo>
                  <a:pt x="1360505" y="108204"/>
                </a:lnTo>
                <a:lnTo>
                  <a:pt x="1322783" y="116568"/>
                </a:lnTo>
                <a:lnTo>
                  <a:pt x="1283875" y="124259"/>
                </a:lnTo>
                <a:lnTo>
                  <a:pt x="1244179" y="131503"/>
                </a:lnTo>
                <a:lnTo>
                  <a:pt x="1203957" y="138450"/>
                </a:lnTo>
                <a:lnTo>
                  <a:pt x="1163383" y="146256"/>
                </a:lnTo>
                <a:lnTo>
                  <a:pt x="1122576" y="154635"/>
                </a:lnTo>
                <a:lnTo>
                  <a:pt x="1081613" y="163397"/>
                </a:lnTo>
                <a:lnTo>
                  <a:pt x="1040546" y="171353"/>
                </a:lnTo>
                <a:lnTo>
                  <a:pt x="999409" y="178775"/>
                </a:lnTo>
                <a:lnTo>
                  <a:pt x="958228" y="185839"/>
                </a:lnTo>
                <a:lnTo>
                  <a:pt x="917014" y="191606"/>
                </a:lnTo>
                <a:lnTo>
                  <a:pt x="875780" y="196511"/>
                </a:lnTo>
                <a:lnTo>
                  <a:pt x="834532" y="200838"/>
                </a:lnTo>
                <a:lnTo>
                  <a:pt x="752037" y="209493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3" name="SMARTInkShape-Group300"/>
          <p:cNvGrpSpPr/>
          <p:nvPr/>
        </p:nvGrpSpPr>
        <p:grpSpPr>
          <a:xfrm>
            <a:off x="10258425" y="5223816"/>
            <a:ext cx="400051" cy="748360"/>
            <a:chOff x="10258425" y="5223816"/>
            <a:chExt cx="400051" cy="748360"/>
          </a:xfrm>
        </p:grpSpPr>
        <p:sp>
          <p:nvSpPr>
            <p:cNvPr id="336" name="SMARTInkShape-1408"/>
            <p:cNvSpPr/>
            <p:nvPr>
              <p:custDataLst>
                <p:tags r:id="rId28"/>
              </p:custDataLst>
            </p:nvPr>
          </p:nvSpPr>
          <p:spPr>
            <a:xfrm>
              <a:off x="10325268" y="5391150"/>
              <a:ext cx="333208" cy="329306"/>
            </a:xfrm>
            <a:custGeom>
              <a:avLst/>
              <a:gdLst/>
              <a:ahLst/>
              <a:cxnLst/>
              <a:rect l="0" t="0" r="0" b="0"/>
              <a:pathLst>
                <a:path w="333208" h="329306">
                  <a:moveTo>
                    <a:pt x="237957" y="9525"/>
                  </a:moveTo>
                  <a:lnTo>
                    <a:pt x="237957" y="9525"/>
                  </a:lnTo>
                  <a:lnTo>
                    <a:pt x="247480" y="2"/>
                  </a:lnTo>
                  <a:lnTo>
                    <a:pt x="247481" y="0"/>
                  </a:lnTo>
                  <a:lnTo>
                    <a:pt x="247482" y="0"/>
                  </a:lnTo>
                  <a:lnTo>
                    <a:pt x="242425" y="0"/>
                  </a:lnTo>
                  <a:lnTo>
                    <a:pt x="237121" y="2822"/>
                  </a:lnTo>
                  <a:lnTo>
                    <a:pt x="221973" y="15188"/>
                  </a:lnTo>
                  <a:lnTo>
                    <a:pt x="192311" y="29185"/>
                  </a:lnTo>
                  <a:lnTo>
                    <a:pt x="150049" y="59988"/>
                  </a:lnTo>
                  <a:lnTo>
                    <a:pt x="126401" y="78054"/>
                  </a:lnTo>
                  <a:lnTo>
                    <a:pt x="82356" y="102581"/>
                  </a:lnTo>
                  <a:lnTo>
                    <a:pt x="34933" y="139436"/>
                  </a:lnTo>
                  <a:lnTo>
                    <a:pt x="23050" y="148089"/>
                  </a:lnTo>
                  <a:lnTo>
                    <a:pt x="9553" y="154371"/>
                  </a:lnTo>
                  <a:lnTo>
                    <a:pt x="6313" y="156888"/>
                  </a:lnTo>
                  <a:lnTo>
                    <a:pt x="2713" y="162509"/>
                  </a:lnTo>
                  <a:lnTo>
                    <a:pt x="0" y="170926"/>
                  </a:lnTo>
                  <a:lnTo>
                    <a:pt x="8048" y="179606"/>
                  </a:lnTo>
                  <a:lnTo>
                    <a:pt x="14026" y="180569"/>
                  </a:lnTo>
                  <a:lnTo>
                    <a:pt x="57288" y="180958"/>
                  </a:lnTo>
                  <a:lnTo>
                    <a:pt x="97931" y="180974"/>
                  </a:lnTo>
                  <a:lnTo>
                    <a:pt x="145446" y="180975"/>
                  </a:lnTo>
                  <a:lnTo>
                    <a:pt x="169260" y="180975"/>
                  </a:lnTo>
                  <a:lnTo>
                    <a:pt x="175738" y="186031"/>
                  </a:lnTo>
                  <a:lnTo>
                    <a:pt x="176370" y="187520"/>
                  </a:lnTo>
                  <a:lnTo>
                    <a:pt x="175732" y="188514"/>
                  </a:lnTo>
                  <a:lnTo>
                    <a:pt x="174249" y="189176"/>
                  </a:lnTo>
                  <a:lnTo>
                    <a:pt x="173260" y="190676"/>
                  </a:lnTo>
                  <a:lnTo>
                    <a:pt x="172160" y="195164"/>
                  </a:lnTo>
                  <a:lnTo>
                    <a:pt x="170810" y="196785"/>
                  </a:lnTo>
                  <a:lnTo>
                    <a:pt x="125301" y="222378"/>
                  </a:lnTo>
                  <a:lnTo>
                    <a:pt x="82292" y="253124"/>
                  </a:lnTo>
                  <a:lnTo>
                    <a:pt x="37928" y="276173"/>
                  </a:lnTo>
                  <a:lnTo>
                    <a:pt x="17588" y="288915"/>
                  </a:lnTo>
                  <a:lnTo>
                    <a:pt x="6738" y="298447"/>
                  </a:lnTo>
                  <a:lnTo>
                    <a:pt x="2902" y="304799"/>
                  </a:lnTo>
                  <a:lnTo>
                    <a:pt x="12" y="321969"/>
                  </a:lnTo>
                  <a:lnTo>
                    <a:pt x="1010" y="322596"/>
                  </a:lnTo>
                  <a:lnTo>
                    <a:pt x="40534" y="329305"/>
                  </a:lnTo>
                  <a:lnTo>
                    <a:pt x="87010" y="324262"/>
                  </a:lnTo>
                  <a:lnTo>
                    <a:pt x="134432" y="317359"/>
                  </a:lnTo>
                  <a:lnTo>
                    <a:pt x="178860" y="312102"/>
                  </a:lnTo>
                  <a:lnTo>
                    <a:pt x="218523" y="306242"/>
                  </a:lnTo>
                  <a:lnTo>
                    <a:pt x="263659" y="297450"/>
                  </a:lnTo>
                  <a:lnTo>
                    <a:pt x="284730" y="293097"/>
                  </a:lnTo>
                  <a:lnTo>
                    <a:pt x="304380" y="287927"/>
                  </a:lnTo>
                  <a:lnTo>
                    <a:pt x="333207" y="285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1409"/>
            <p:cNvSpPr/>
            <p:nvPr>
              <p:custDataLst>
                <p:tags r:id="rId29"/>
              </p:custDataLst>
            </p:nvPr>
          </p:nvSpPr>
          <p:spPr>
            <a:xfrm>
              <a:off x="10258425" y="5915025"/>
              <a:ext cx="28576" cy="57151"/>
            </a:xfrm>
            <a:custGeom>
              <a:avLst/>
              <a:gdLst/>
              <a:ahLst/>
              <a:cxnLst/>
              <a:rect l="0" t="0" r="0" b="0"/>
              <a:pathLst>
                <a:path w="28576" h="57151">
                  <a:moveTo>
                    <a:pt x="0" y="0"/>
                  </a:moveTo>
                  <a:lnTo>
                    <a:pt x="0" y="0"/>
                  </a:lnTo>
                  <a:lnTo>
                    <a:pt x="9134" y="0"/>
                  </a:lnTo>
                  <a:lnTo>
                    <a:pt x="14465" y="5056"/>
                  </a:lnTo>
                  <a:lnTo>
                    <a:pt x="17012" y="10361"/>
                  </a:lnTo>
                  <a:lnTo>
                    <a:pt x="18997" y="29185"/>
                  </a:lnTo>
                  <a:lnTo>
                    <a:pt x="19015" y="32157"/>
                  </a:lnTo>
                  <a:lnTo>
                    <a:pt x="21856" y="38281"/>
                  </a:lnTo>
                  <a:lnTo>
                    <a:pt x="25589" y="44531"/>
                  </a:lnTo>
                  <a:lnTo>
                    <a:pt x="28575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1410"/>
            <p:cNvSpPr/>
            <p:nvPr>
              <p:custDataLst>
                <p:tags r:id="rId30"/>
              </p:custDataLst>
            </p:nvPr>
          </p:nvSpPr>
          <p:spPr>
            <a:xfrm>
              <a:off x="10258426" y="5810250"/>
              <a:ext cx="9525" cy="28576"/>
            </a:xfrm>
            <a:custGeom>
              <a:avLst/>
              <a:gdLst/>
              <a:ahLst/>
              <a:cxnLst/>
              <a:rect l="0" t="0" r="0" b="0"/>
              <a:pathLst>
                <a:path w="9525" h="28576">
                  <a:moveTo>
                    <a:pt x="9524" y="28575"/>
                  </a:moveTo>
                  <a:lnTo>
                    <a:pt x="9524" y="28575"/>
                  </a:lnTo>
                  <a:lnTo>
                    <a:pt x="9524" y="23519"/>
                  </a:lnTo>
                  <a:lnTo>
                    <a:pt x="8466" y="22030"/>
                  </a:lnTo>
                  <a:lnTo>
                    <a:pt x="6700" y="21036"/>
                  </a:lnTo>
                  <a:lnTo>
                    <a:pt x="1322" y="19443"/>
                  </a:lnTo>
                  <a:lnTo>
                    <a:pt x="587" y="16402"/>
                  </a:lnTo>
                  <a:lnTo>
                    <a:pt x="0" y="45"/>
                  </a:lnTo>
                  <a:lnTo>
                    <a:pt x="952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SMARTInkShape-1411"/>
            <p:cNvSpPr/>
            <p:nvPr>
              <p:custDataLst>
                <p:tags r:id="rId31"/>
              </p:custDataLst>
            </p:nvPr>
          </p:nvSpPr>
          <p:spPr>
            <a:xfrm>
              <a:off x="10291059" y="5876925"/>
              <a:ext cx="81667" cy="18658"/>
            </a:xfrm>
            <a:custGeom>
              <a:avLst/>
              <a:gdLst/>
              <a:ahLst/>
              <a:cxnLst/>
              <a:rect l="0" t="0" r="0" b="0"/>
              <a:pathLst>
                <a:path w="81667" h="18658">
                  <a:moveTo>
                    <a:pt x="14991" y="9525"/>
                  </a:moveTo>
                  <a:lnTo>
                    <a:pt x="14991" y="9525"/>
                  </a:lnTo>
                  <a:lnTo>
                    <a:pt x="9934" y="9525"/>
                  </a:lnTo>
                  <a:lnTo>
                    <a:pt x="8445" y="10583"/>
                  </a:lnTo>
                  <a:lnTo>
                    <a:pt x="7453" y="12347"/>
                  </a:lnTo>
                  <a:lnTo>
                    <a:pt x="5581" y="18657"/>
                  </a:lnTo>
                  <a:lnTo>
                    <a:pt x="444" y="13877"/>
                  </a:lnTo>
                  <a:lnTo>
                    <a:pt x="0" y="12426"/>
                  </a:lnTo>
                  <a:lnTo>
                    <a:pt x="763" y="11459"/>
                  </a:lnTo>
                  <a:lnTo>
                    <a:pt x="4537" y="9907"/>
                  </a:lnTo>
                  <a:lnTo>
                    <a:pt x="18641" y="9558"/>
                  </a:lnTo>
                  <a:lnTo>
                    <a:pt x="24728" y="6717"/>
                  </a:lnTo>
                  <a:lnTo>
                    <a:pt x="27831" y="4479"/>
                  </a:lnTo>
                  <a:lnTo>
                    <a:pt x="42313" y="1327"/>
                  </a:lnTo>
                  <a:lnTo>
                    <a:pt x="8166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1412"/>
            <p:cNvSpPr/>
            <p:nvPr>
              <p:custDataLst>
                <p:tags r:id="rId32"/>
              </p:custDataLst>
            </p:nvPr>
          </p:nvSpPr>
          <p:spPr>
            <a:xfrm>
              <a:off x="10306050" y="5943600"/>
              <a:ext cx="66676" cy="28566"/>
            </a:xfrm>
            <a:custGeom>
              <a:avLst/>
              <a:gdLst/>
              <a:ahLst/>
              <a:cxnLst/>
              <a:rect l="0" t="0" r="0" b="0"/>
              <a:pathLst>
                <a:path w="66676" h="28566">
                  <a:moveTo>
                    <a:pt x="0" y="19050"/>
                  </a:moveTo>
                  <a:lnTo>
                    <a:pt x="0" y="19050"/>
                  </a:lnTo>
                  <a:lnTo>
                    <a:pt x="0" y="28459"/>
                  </a:lnTo>
                  <a:lnTo>
                    <a:pt x="16401" y="28565"/>
                  </a:lnTo>
                  <a:lnTo>
                    <a:pt x="27019" y="20373"/>
                  </a:lnTo>
                  <a:lnTo>
                    <a:pt x="35871" y="12765"/>
                  </a:lnTo>
                  <a:lnTo>
                    <a:pt x="44730" y="10485"/>
                  </a:lnTo>
                  <a:lnTo>
                    <a:pt x="50924" y="9952"/>
                  </a:lnTo>
                  <a:lnTo>
                    <a:pt x="57205" y="6893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1413"/>
            <p:cNvSpPr/>
            <p:nvPr>
              <p:custDataLst>
                <p:tags r:id="rId33"/>
              </p:custDataLst>
            </p:nvPr>
          </p:nvSpPr>
          <p:spPr>
            <a:xfrm>
              <a:off x="10458450" y="5848350"/>
              <a:ext cx="8203" cy="114301"/>
            </a:xfrm>
            <a:custGeom>
              <a:avLst/>
              <a:gdLst/>
              <a:ahLst/>
              <a:cxnLst/>
              <a:rect l="0" t="0" r="0" b="0"/>
              <a:pathLst>
                <a:path w="8203" h="114301">
                  <a:moveTo>
                    <a:pt x="0" y="0"/>
                  </a:moveTo>
                  <a:lnTo>
                    <a:pt x="0" y="0"/>
                  </a:lnTo>
                  <a:lnTo>
                    <a:pt x="0" y="32181"/>
                  </a:lnTo>
                  <a:lnTo>
                    <a:pt x="2824" y="38292"/>
                  </a:lnTo>
                  <a:lnTo>
                    <a:pt x="6546" y="44536"/>
                  </a:lnTo>
                  <a:lnTo>
                    <a:pt x="8202" y="50838"/>
                  </a:lnTo>
                  <a:lnTo>
                    <a:pt x="357" y="88508"/>
                  </a:lnTo>
                  <a:lnTo>
                    <a:pt x="2980" y="95075"/>
                  </a:lnTo>
                  <a:lnTo>
                    <a:pt x="5162" y="98309"/>
                  </a:lnTo>
                  <a:lnTo>
                    <a:pt x="5559" y="101523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1414"/>
            <p:cNvSpPr/>
            <p:nvPr>
              <p:custDataLst>
                <p:tags r:id="rId34"/>
              </p:custDataLst>
            </p:nvPr>
          </p:nvSpPr>
          <p:spPr>
            <a:xfrm>
              <a:off x="10306050" y="5223816"/>
              <a:ext cx="74722" cy="157796"/>
            </a:xfrm>
            <a:custGeom>
              <a:avLst/>
              <a:gdLst/>
              <a:ahLst/>
              <a:cxnLst/>
              <a:rect l="0" t="0" r="0" b="0"/>
              <a:pathLst>
                <a:path w="74722" h="157796">
                  <a:moveTo>
                    <a:pt x="66675" y="24459"/>
                  </a:moveTo>
                  <a:lnTo>
                    <a:pt x="66675" y="24459"/>
                  </a:lnTo>
                  <a:lnTo>
                    <a:pt x="66675" y="5812"/>
                  </a:lnTo>
                  <a:lnTo>
                    <a:pt x="61618" y="472"/>
                  </a:lnTo>
                  <a:lnTo>
                    <a:pt x="60129" y="0"/>
                  </a:lnTo>
                  <a:lnTo>
                    <a:pt x="59137" y="745"/>
                  </a:lnTo>
                  <a:lnTo>
                    <a:pt x="58473" y="2300"/>
                  </a:lnTo>
                  <a:lnTo>
                    <a:pt x="56973" y="3336"/>
                  </a:lnTo>
                  <a:lnTo>
                    <a:pt x="49066" y="5136"/>
                  </a:lnTo>
                  <a:lnTo>
                    <a:pt x="42995" y="10385"/>
                  </a:lnTo>
                  <a:lnTo>
                    <a:pt x="40276" y="15734"/>
                  </a:lnTo>
                  <a:lnTo>
                    <a:pt x="39550" y="18642"/>
                  </a:lnTo>
                  <a:lnTo>
                    <a:pt x="30752" y="34054"/>
                  </a:lnTo>
                  <a:lnTo>
                    <a:pt x="19958" y="78610"/>
                  </a:lnTo>
                  <a:lnTo>
                    <a:pt x="18259" y="94244"/>
                  </a:lnTo>
                  <a:lnTo>
                    <a:pt x="10884" y="112932"/>
                  </a:lnTo>
                  <a:lnTo>
                    <a:pt x="9927" y="122758"/>
                  </a:lnTo>
                  <a:lnTo>
                    <a:pt x="12526" y="129178"/>
                  </a:lnTo>
                  <a:lnTo>
                    <a:pt x="16150" y="135559"/>
                  </a:lnTo>
                  <a:lnTo>
                    <a:pt x="18476" y="148279"/>
                  </a:lnTo>
                  <a:lnTo>
                    <a:pt x="18668" y="151456"/>
                  </a:lnTo>
                  <a:lnTo>
                    <a:pt x="19853" y="153574"/>
                  </a:lnTo>
                  <a:lnTo>
                    <a:pt x="21702" y="154986"/>
                  </a:lnTo>
                  <a:lnTo>
                    <a:pt x="27218" y="157251"/>
                  </a:lnTo>
                  <a:lnTo>
                    <a:pt x="45874" y="157795"/>
                  </a:lnTo>
                  <a:lnTo>
                    <a:pt x="54883" y="151260"/>
                  </a:lnTo>
                  <a:lnTo>
                    <a:pt x="60728" y="149607"/>
                  </a:lnTo>
                  <a:lnTo>
                    <a:pt x="62710" y="148108"/>
                  </a:lnTo>
                  <a:lnTo>
                    <a:pt x="66560" y="141999"/>
                  </a:lnTo>
                  <a:lnTo>
                    <a:pt x="71208" y="140199"/>
                  </a:lnTo>
                  <a:lnTo>
                    <a:pt x="72872" y="138661"/>
                  </a:lnTo>
                  <a:lnTo>
                    <a:pt x="74721" y="134129"/>
                  </a:lnTo>
                  <a:lnTo>
                    <a:pt x="74156" y="132497"/>
                  </a:lnTo>
                  <a:lnTo>
                    <a:pt x="72721" y="131409"/>
                  </a:lnTo>
                  <a:lnTo>
                    <a:pt x="70706" y="130685"/>
                  </a:lnTo>
                  <a:lnTo>
                    <a:pt x="69362" y="129143"/>
                  </a:lnTo>
                  <a:lnTo>
                    <a:pt x="67869" y="124607"/>
                  </a:lnTo>
                  <a:lnTo>
                    <a:pt x="66412" y="122974"/>
                  </a:lnTo>
                  <a:lnTo>
                    <a:pt x="61972" y="121160"/>
                  </a:lnTo>
                  <a:lnTo>
                    <a:pt x="15871" y="119712"/>
                  </a:lnTo>
                  <a:lnTo>
                    <a:pt x="0" y="1197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2" name="SMARTInkShape-Group301"/>
          <p:cNvGrpSpPr/>
          <p:nvPr/>
        </p:nvGrpSpPr>
        <p:grpSpPr>
          <a:xfrm>
            <a:off x="10715660" y="5305425"/>
            <a:ext cx="580811" cy="285751"/>
            <a:chOff x="10715660" y="5305425"/>
            <a:chExt cx="580811" cy="285751"/>
          </a:xfrm>
        </p:grpSpPr>
        <p:sp>
          <p:nvSpPr>
            <p:cNvPr id="344" name="SMARTInkShape-1415"/>
            <p:cNvSpPr/>
            <p:nvPr>
              <p:custDataLst>
                <p:tags r:id="rId20"/>
              </p:custDataLst>
            </p:nvPr>
          </p:nvSpPr>
          <p:spPr>
            <a:xfrm>
              <a:off x="10715660" y="5429250"/>
              <a:ext cx="76166" cy="161522"/>
            </a:xfrm>
            <a:custGeom>
              <a:avLst/>
              <a:gdLst/>
              <a:ahLst/>
              <a:cxnLst/>
              <a:rect l="0" t="0" r="0" b="0"/>
              <a:pathLst>
                <a:path w="76166" h="161522">
                  <a:moveTo>
                    <a:pt x="76165" y="19050"/>
                  </a:moveTo>
                  <a:lnTo>
                    <a:pt x="76165" y="19050"/>
                  </a:lnTo>
                  <a:lnTo>
                    <a:pt x="76165" y="1334"/>
                  </a:lnTo>
                  <a:lnTo>
                    <a:pt x="75107" y="889"/>
                  </a:lnTo>
                  <a:lnTo>
                    <a:pt x="49040" y="0"/>
                  </a:lnTo>
                  <a:lnTo>
                    <a:pt x="40272" y="6545"/>
                  </a:lnTo>
                  <a:lnTo>
                    <a:pt x="31427" y="9701"/>
                  </a:lnTo>
                  <a:lnTo>
                    <a:pt x="14504" y="23680"/>
                  </a:lnTo>
                  <a:lnTo>
                    <a:pt x="11719" y="29222"/>
                  </a:lnTo>
                  <a:lnTo>
                    <a:pt x="9930" y="36347"/>
                  </a:lnTo>
                  <a:lnTo>
                    <a:pt x="3031" y="45358"/>
                  </a:lnTo>
                  <a:lnTo>
                    <a:pt x="368" y="55388"/>
                  </a:lnTo>
                  <a:lnTo>
                    <a:pt x="0" y="70253"/>
                  </a:lnTo>
                  <a:lnTo>
                    <a:pt x="1047" y="72236"/>
                  </a:lnTo>
                  <a:lnTo>
                    <a:pt x="2803" y="73557"/>
                  </a:lnTo>
                  <a:lnTo>
                    <a:pt x="5032" y="74437"/>
                  </a:lnTo>
                  <a:lnTo>
                    <a:pt x="6517" y="76083"/>
                  </a:lnTo>
                  <a:lnTo>
                    <a:pt x="10288" y="85798"/>
                  </a:lnTo>
                  <a:lnTo>
                    <a:pt x="14430" y="90343"/>
                  </a:lnTo>
                  <a:lnTo>
                    <a:pt x="19799" y="93070"/>
                  </a:lnTo>
                  <a:lnTo>
                    <a:pt x="22713" y="93796"/>
                  </a:lnTo>
                  <a:lnTo>
                    <a:pt x="24655" y="95339"/>
                  </a:lnTo>
                  <a:lnTo>
                    <a:pt x="26814" y="99876"/>
                  </a:lnTo>
                  <a:lnTo>
                    <a:pt x="28448" y="101509"/>
                  </a:lnTo>
                  <a:lnTo>
                    <a:pt x="47770" y="112123"/>
                  </a:lnTo>
                  <a:lnTo>
                    <a:pt x="55269" y="113870"/>
                  </a:lnTo>
                  <a:lnTo>
                    <a:pt x="74711" y="131906"/>
                  </a:lnTo>
                  <a:lnTo>
                    <a:pt x="76037" y="141424"/>
                  </a:lnTo>
                  <a:lnTo>
                    <a:pt x="67952" y="150949"/>
                  </a:lnTo>
                  <a:lnTo>
                    <a:pt x="64401" y="151755"/>
                  </a:lnTo>
                  <a:lnTo>
                    <a:pt x="61971" y="151970"/>
                  </a:lnTo>
                  <a:lnTo>
                    <a:pt x="60352" y="153172"/>
                  </a:lnTo>
                  <a:lnTo>
                    <a:pt x="58554" y="157330"/>
                  </a:lnTo>
                  <a:lnTo>
                    <a:pt x="57016" y="158861"/>
                  </a:lnTo>
                  <a:lnTo>
                    <a:pt x="52485" y="160563"/>
                  </a:lnTo>
                  <a:lnTo>
                    <a:pt x="43983" y="161521"/>
                  </a:lnTo>
                  <a:lnTo>
                    <a:pt x="42011" y="160598"/>
                  </a:lnTo>
                  <a:lnTo>
                    <a:pt x="40697" y="158922"/>
                  </a:lnTo>
                  <a:lnTo>
                    <a:pt x="39820" y="156749"/>
                  </a:lnTo>
                  <a:lnTo>
                    <a:pt x="38177" y="155299"/>
                  </a:lnTo>
                  <a:lnTo>
                    <a:pt x="28977" y="152513"/>
                  </a:lnTo>
                  <a:lnTo>
                    <a:pt x="19015" y="142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1416"/>
            <p:cNvSpPr/>
            <p:nvPr>
              <p:custDataLst>
                <p:tags r:id="rId21"/>
              </p:custDataLst>
            </p:nvPr>
          </p:nvSpPr>
          <p:spPr>
            <a:xfrm>
              <a:off x="10820400" y="5496318"/>
              <a:ext cx="19051" cy="47233"/>
            </a:xfrm>
            <a:custGeom>
              <a:avLst/>
              <a:gdLst/>
              <a:ahLst/>
              <a:cxnLst/>
              <a:rect l="0" t="0" r="0" b="0"/>
              <a:pathLst>
                <a:path w="19051" h="47233">
                  <a:moveTo>
                    <a:pt x="0" y="9132"/>
                  </a:moveTo>
                  <a:lnTo>
                    <a:pt x="0" y="9132"/>
                  </a:lnTo>
                  <a:lnTo>
                    <a:pt x="0" y="0"/>
                  </a:lnTo>
                  <a:lnTo>
                    <a:pt x="9134" y="8750"/>
                  </a:lnTo>
                  <a:lnTo>
                    <a:pt x="9516" y="26455"/>
                  </a:lnTo>
                  <a:lnTo>
                    <a:pt x="16070" y="35445"/>
                  </a:lnTo>
                  <a:lnTo>
                    <a:pt x="19050" y="472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1417"/>
            <p:cNvSpPr/>
            <p:nvPr>
              <p:custDataLst>
                <p:tags r:id="rId22"/>
              </p:custDataLst>
            </p:nvPr>
          </p:nvSpPr>
          <p:spPr>
            <a:xfrm>
              <a:off x="10810875" y="541972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19050"/>
                  </a:moveTo>
                  <a:lnTo>
                    <a:pt x="9525" y="19050"/>
                  </a:lnTo>
                  <a:lnTo>
                    <a:pt x="9525" y="9918"/>
                  </a:lnTo>
                  <a:lnTo>
                    <a:pt x="4468" y="4585"/>
                  </a:lnTo>
                  <a:lnTo>
                    <a:pt x="2979" y="5173"/>
                  </a:lnTo>
                  <a:lnTo>
                    <a:pt x="1323" y="11471"/>
                  </a:lnTo>
                  <a:lnTo>
                    <a:pt x="883" y="1188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SMARTInkShape-1418"/>
            <p:cNvSpPr/>
            <p:nvPr>
              <p:custDataLst>
                <p:tags r:id="rId23"/>
              </p:custDataLst>
            </p:nvPr>
          </p:nvSpPr>
          <p:spPr>
            <a:xfrm>
              <a:off x="10868025" y="5438775"/>
              <a:ext cx="85726" cy="104776"/>
            </a:xfrm>
            <a:custGeom>
              <a:avLst/>
              <a:gdLst/>
              <a:ahLst/>
              <a:cxnLst/>
              <a:rect l="0" t="0" r="0" b="0"/>
              <a:pathLst>
                <a:path w="85726" h="104776">
                  <a:moveTo>
                    <a:pt x="0" y="0"/>
                  </a:moveTo>
                  <a:lnTo>
                    <a:pt x="0" y="0"/>
                  </a:lnTo>
                  <a:lnTo>
                    <a:pt x="0" y="31913"/>
                  </a:lnTo>
                  <a:lnTo>
                    <a:pt x="1058" y="33975"/>
                  </a:lnTo>
                  <a:lnTo>
                    <a:pt x="2824" y="35350"/>
                  </a:lnTo>
                  <a:lnTo>
                    <a:pt x="5057" y="36267"/>
                  </a:lnTo>
                  <a:lnTo>
                    <a:pt x="6546" y="37937"/>
                  </a:lnTo>
                  <a:lnTo>
                    <a:pt x="8202" y="42613"/>
                  </a:lnTo>
                  <a:lnTo>
                    <a:pt x="9522" y="88903"/>
                  </a:lnTo>
                  <a:lnTo>
                    <a:pt x="9525" y="104334"/>
                  </a:lnTo>
                  <a:lnTo>
                    <a:pt x="1323" y="96536"/>
                  </a:lnTo>
                  <a:lnTo>
                    <a:pt x="115" y="87162"/>
                  </a:lnTo>
                  <a:lnTo>
                    <a:pt x="3" y="63372"/>
                  </a:lnTo>
                  <a:lnTo>
                    <a:pt x="2824" y="57093"/>
                  </a:lnTo>
                  <a:lnTo>
                    <a:pt x="6546" y="50775"/>
                  </a:lnTo>
                  <a:lnTo>
                    <a:pt x="8937" y="38095"/>
                  </a:lnTo>
                  <a:lnTo>
                    <a:pt x="9134" y="34922"/>
                  </a:lnTo>
                  <a:lnTo>
                    <a:pt x="12173" y="28574"/>
                  </a:lnTo>
                  <a:lnTo>
                    <a:pt x="23703" y="14551"/>
                  </a:lnTo>
                  <a:lnTo>
                    <a:pt x="29230" y="11759"/>
                  </a:lnTo>
                  <a:lnTo>
                    <a:pt x="42637" y="9656"/>
                  </a:lnTo>
                  <a:lnTo>
                    <a:pt x="51203" y="9563"/>
                  </a:lnTo>
                  <a:lnTo>
                    <a:pt x="53185" y="10609"/>
                  </a:lnTo>
                  <a:lnTo>
                    <a:pt x="54506" y="12364"/>
                  </a:lnTo>
                  <a:lnTo>
                    <a:pt x="55387" y="14593"/>
                  </a:lnTo>
                  <a:lnTo>
                    <a:pt x="57035" y="16078"/>
                  </a:lnTo>
                  <a:lnTo>
                    <a:pt x="67279" y="21286"/>
                  </a:lnTo>
                  <a:lnTo>
                    <a:pt x="70253" y="23715"/>
                  </a:lnTo>
                  <a:lnTo>
                    <a:pt x="73556" y="29237"/>
                  </a:lnTo>
                  <a:lnTo>
                    <a:pt x="76045" y="45783"/>
                  </a:lnTo>
                  <a:lnTo>
                    <a:pt x="76188" y="60721"/>
                  </a:lnTo>
                  <a:lnTo>
                    <a:pt x="79016" y="66851"/>
                  </a:lnTo>
                  <a:lnTo>
                    <a:pt x="82742" y="73103"/>
                  </a:lnTo>
                  <a:lnTo>
                    <a:pt x="85136" y="85741"/>
                  </a:lnTo>
                  <a:lnTo>
                    <a:pt x="85725" y="104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SMARTInkShape-1419"/>
            <p:cNvSpPr/>
            <p:nvPr>
              <p:custDataLst>
                <p:tags r:id="rId24"/>
              </p:custDataLst>
            </p:nvPr>
          </p:nvSpPr>
          <p:spPr>
            <a:xfrm>
              <a:off x="11039487" y="5324485"/>
              <a:ext cx="104764" cy="228591"/>
            </a:xfrm>
            <a:custGeom>
              <a:avLst/>
              <a:gdLst/>
              <a:ahLst/>
              <a:cxnLst/>
              <a:rect l="0" t="0" r="0" b="0"/>
              <a:pathLst>
                <a:path w="104764" h="228591">
                  <a:moveTo>
                    <a:pt x="104763" y="9515"/>
                  </a:moveTo>
                  <a:lnTo>
                    <a:pt x="104763" y="9515"/>
                  </a:lnTo>
                  <a:lnTo>
                    <a:pt x="104763" y="1314"/>
                  </a:lnTo>
                  <a:lnTo>
                    <a:pt x="103705" y="873"/>
                  </a:lnTo>
                  <a:lnTo>
                    <a:pt x="81165" y="0"/>
                  </a:lnTo>
                  <a:lnTo>
                    <a:pt x="79506" y="1055"/>
                  </a:lnTo>
                  <a:lnTo>
                    <a:pt x="78399" y="2817"/>
                  </a:lnTo>
                  <a:lnTo>
                    <a:pt x="77662" y="5050"/>
                  </a:lnTo>
                  <a:lnTo>
                    <a:pt x="76113" y="6538"/>
                  </a:lnTo>
                  <a:lnTo>
                    <a:pt x="66021" y="11749"/>
                  </a:lnTo>
                  <a:lnTo>
                    <a:pt x="44035" y="32171"/>
                  </a:lnTo>
                  <a:lnTo>
                    <a:pt x="15853" y="74516"/>
                  </a:lnTo>
                  <a:lnTo>
                    <a:pt x="1477" y="122003"/>
                  </a:lnTo>
                  <a:lnTo>
                    <a:pt x="14" y="167917"/>
                  </a:lnTo>
                  <a:lnTo>
                    <a:pt x="0" y="174461"/>
                  </a:lnTo>
                  <a:lnTo>
                    <a:pt x="2815" y="180896"/>
                  </a:lnTo>
                  <a:lnTo>
                    <a:pt x="6536" y="187285"/>
                  </a:lnTo>
                  <a:lnTo>
                    <a:pt x="9690" y="196831"/>
                  </a:lnTo>
                  <a:lnTo>
                    <a:pt x="22654" y="212713"/>
                  </a:lnTo>
                  <a:lnTo>
                    <a:pt x="28759" y="216242"/>
                  </a:lnTo>
                  <a:lnTo>
                    <a:pt x="35000" y="218869"/>
                  </a:lnTo>
                  <a:lnTo>
                    <a:pt x="44463" y="225239"/>
                  </a:lnTo>
                  <a:lnTo>
                    <a:pt x="53972" y="227597"/>
                  </a:lnTo>
                  <a:lnTo>
                    <a:pt x="66663" y="2285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SMARTInkShape-1420"/>
            <p:cNvSpPr/>
            <p:nvPr>
              <p:custDataLst>
                <p:tags r:id="rId25"/>
              </p:custDataLst>
            </p:nvPr>
          </p:nvSpPr>
          <p:spPr>
            <a:xfrm>
              <a:off x="11191875" y="5476875"/>
              <a:ext cx="9526" cy="66676"/>
            </a:xfrm>
            <a:custGeom>
              <a:avLst/>
              <a:gdLst/>
              <a:ahLst/>
              <a:cxnLst/>
              <a:rect l="0" t="0" r="0" b="0"/>
              <a:pathLst>
                <a:path w="9526" h="66676">
                  <a:moveTo>
                    <a:pt x="0" y="0"/>
                  </a:moveTo>
                  <a:lnTo>
                    <a:pt x="0" y="0"/>
                  </a:lnTo>
                  <a:lnTo>
                    <a:pt x="8202" y="0"/>
                  </a:lnTo>
                  <a:lnTo>
                    <a:pt x="8642" y="1058"/>
                  </a:lnTo>
                  <a:lnTo>
                    <a:pt x="9525" y="47642"/>
                  </a:lnTo>
                  <a:lnTo>
                    <a:pt x="9525" y="666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SMARTInkShape-1421"/>
            <p:cNvSpPr/>
            <p:nvPr>
              <p:custDataLst>
                <p:tags r:id="rId26"/>
              </p:custDataLst>
            </p:nvPr>
          </p:nvSpPr>
          <p:spPr>
            <a:xfrm>
              <a:off x="11172860" y="5353050"/>
              <a:ext cx="19016" cy="19051"/>
            </a:xfrm>
            <a:custGeom>
              <a:avLst/>
              <a:gdLst/>
              <a:ahLst/>
              <a:cxnLst/>
              <a:rect l="0" t="0" r="0" b="0"/>
              <a:pathLst>
                <a:path w="19016" h="19051">
                  <a:moveTo>
                    <a:pt x="19015" y="19050"/>
                  </a:moveTo>
                  <a:lnTo>
                    <a:pt x="19015" y="19050"/>
                  </a:lnTo>
                  <a:lnTo>
                    <a:pt x="0" y="34"/>
                  </a:lnTo>
                  <a:lnTo>
                    <a:pt x="949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SMARTInkShape-1422"/>
            <p:cNvSpPr/>
            <p:nvPr>
              <p:custDataLst>
                <p:tags r:id="rId27"/>
              </p:custDataLst>
            </p:nvPr>
          </p:nvSpPr>
          <p:spPr>
            <a:xfrm>
              <a:off x="11210925" y="5305425"/>
              <a:ext cx="85546" cy="285751"/>
            </a:xfrm>
            <a:custGeom>
              <a:avLst/>
              <a:gdLst/>
              <a:ahLst/>
              <a:cxnLst/>
              <a:rect l="0" t="0" r="0" b="0"/>
              <a:pathLst>
                <a:path w="85546" h="285751">
                  <a:moveTo>
                    <a:pt x="38100" y="0"/>
                  </a:moveTo>
                  <a:lnTo>
                    <a:pt x="38100" y="0"/>
                  </a:lnTo>
                  <a:lnTo>
                    <a:pt x="52291" y="0"/>
                  </a:lnTo>
                  <a:lnTo>
                    <a:pt x="44155" y="0"/>
                  </a:lnTo>
                  <a:lnTo>
                    <a:pt x="45377" y="0"/>
                  </a:lnTo>
                  <a:lnTo>
                    <a:pt x="52015" y="5056"/>
                  </a:lnTo>
                  <a:lnTo>
                    <a:pt x="54868" y="10361"/>
                  </a:lnTo>
                  <a:lnTo>
                    <a:pt x="55628" y="13257"/>
                  </a:lnTo>
                  <a:lnTo>
                    <a:pt x="73567" y="45661"/>
                  </a:lnTo>
                  <a:lnTo>
                    <a:pt x="82644" y="89195"/>
                  </a:lnTo>
                  <a:lnTo>
                    <a:pt x="85545" y="133367"/>
                  </a:lnTo>
                  <a:lnTo>
                    <a:pt x="84643" y="170590"/>
                  </a:lnTo>
                  <a:lnTo>
                    <a:pt x="69248" y="214681"/>
                  </a:lnTo>
                  <a:lnTo>
                    <a:pt x="68390" y="219320"/>
                  </a:lnTo>
                  <a:lnTo>
                    <a:pt x="57069" y="235964"/>
                  </a:lnTo>
                  <a:lnTo>
                    <a:pt x="36399" y="254005"/>
                  </a:lnTo>
                  <a:lnTo>
                    <a:pt x="28777" y="269759"/>
                  </a:lnTo>
                  <a:lnTo>
                    <a:pt x="19493" y="277938"/>
                  </a:lnTo>
                  <a:lnTo>
                    <a:pt x="11132" y="282279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7" name="SMARTInkShape-Group302"/>
          <p:cNvGrpSpPr/>
          <p:nvPr/>
        </p:nvGrpSpPr>
        <p:grpSpPr>
          <a:xfrm>
            <a:off x="11430000" y="5248285"/>
            <a:ext cx="428626" cy="685360"/>
            <a:chOff x="11430000" y="5248285"/>
            <a:chExt cx="428626" cy="685360"/>
          </a:xfrm>
        </p:grpSpPr>
        <p:sp>
          <p:nvSpPr>
            <p:cNvPr id="353" name="SMARTInkShape-1423"/>
            <p:cNvSpPr/>
            <p:nvPr>
              <p:custDataLst>
                <p:tags r:id="rId16"/>
              </p:custDataLst>
            </p:nvPr>
          </p:nvSpPr>
          <p:spPr>
            <a:xfrm>
              <a:off x="11430000" y="5486400"/>
              <a:ext cx="66676" cy="1"/>
            </a:xfrm>
            <a:custGeom>
              <a:avLst/>
              <a:gdLst/>
              <a:ahLst/>
              <a:cxnLst/>
              <a:rect l="0" t="0" r="0" b="0"/>
              <a:pathLst>
                <a:path w="66676" h="1">
                  <a:moveTo>
                    <a:pt x="66675" y="0"/>
                  </a:moveTo>
                  <a:lnTo>
                    <a:pt x="66675" y="0"/>
                  </a:lnTo>
                  <a:lnTo>
                    <a:pt x="22216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SMARTInkShape-1424"/>
            <p:cNvSpPr/>
            <p:nvPr>
              <p:custDataLst>
                <p:tags r:id="rId17"/>
              </p:custDataLst>
            </p:nvPr>
          </p:nvSpPr>
          <p:spPr>
            <a:xfrm>
              <a:off x="11734802" y="5248285"/>
              <a:ext cx="9524" cy="200016"/>
            </a:xfrm>
            <a:custGeom>
              <a:avLst/>
              <a:gdLst/>
              <a:ahLst/>
              <a:cxnLst/>
              <a:rect l="0" t="0" r="0" b="0"/>
              <a:pathLst>
                <a:path w="9524" h="200016">
                  <a:moveTo>
                    <a:pt x="9523" y="9515"/>
                  </a:moveTo>
                  <a:lnTo>
                    <a:pt x="9523" y="9515"/>
                  </a:lnTo>
                  <a:lnTo>
                    <a:pt x="9523" y="0"/>
                  </a:lnTo>
                  <a:lnTo>
                    <a:pt x="9523" y="44703"/>
                  </a:lnTo>
                  <a:lnTo>
                    <a:pt x="9523" y="91958"/>
                  </a:lnTo>
                  <a:lnTo>
                    <a:pt x="8465" y="108850"/>
                  </a:lnTo>
                  <a:lnTo>
                    <a:pt x="586" y="149621"/>
                  </a:lnTo>
                  <a:lnTo>
                    <a:pt x="0" y="188594"/>
                  </a:lnTo>
                  <a:lnTo>
                    <a:pt x="9523" y="2000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SMARTInkShape-1425"/>
            <p:cNvSpPr/>
            <p:nvPr>
              <p:custDataLst>
                <p:tags r:id="rId18"/>
              </p:custDataLst>
            </p:nvPr>
          </p:nvSpPr>
          <p:spPr>
            <a:xfrm>
              <a:off x="11563481" y="5534025"/>
              <a:ext cx="295145" cy="19051"/>
            </a:xfrm>
            <a:custGeom>
              <a:avLst/>
              <a:gdLst/>
              <a:ahLst/>
              <a:cxnLst/>
              <a:rect l="0" t="0" r="0" b="0"/>
              <a:pathLst>
                <a:path w="295145" h="19051">
                  <a:moveTo>
                    <a:pt x="47494" y="0"/>
                  </a:moveTo>
                  <a:lnTo>
                    <a:pt x="47494" y="0"/>
                  </a:lnTo>
                  <a:lnTo>
                    <a:pt x="29594" y="7539"/>
                  </a:lnTo>
                  <a:lnTo>
                    <a:pt x="26035" y="8201"/>
                  </a:lnTo>
                  <a:lnTo>
                    <a:pt x="19258" y="11759"/>
                  </a:lnTo>
                  <a:lnTo>
                    <a:pt x="11343" y="17610"/>
                  </a:lnTo>
                  <a:lnTo>
                    <a:pt x="0" y="19039"/>
                  </a:lnTo>
                  <a:lnTo>
                    <a:pt x="41782" y="19050"/>
                  </a:lnTo>
                  <a:lnTo>
                    <a:pt x="82198" y="10849"/>
                  </a:lnTo>
                  <a:lnTo>
                    <a:pt x="124501" y="9700"/>
                  </a:lnTo>
                  <a:lnTo>
                    <a:pt x="171427" y="9548"/>
                  </a:lnTo>
                  <a:lnTo>
                    <a:pt x="218959" y="9528"/>
                  </a:lnTo>
                  <a:lnTo>
                    <a:pt x="249444" y="4037"/>
                  </a:lnTo>
                  <a:lnTo>
                    <a:pt x="295144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SMARTInkShape-1426"/>
            <p:cNvSpPr/>
            <p:nvPr>
              <p:custDataLst>
                <p:tags r:id="rId19"/>
              </p:custDataLst>
            </p:nvPr>
          </p:nvSpPr>
          <p:spPr>
            <a:xfrm>
              <a:off x="11563350" y="5676900"/>
              <a:ext cx="171451" cy="256745"/>
            </a:xfrm>
            <a:custGeom>
              <a:avLst/>
              <a:gdLst/>
              <a:ahLst/>
              <a:cxnLst/>
              <a:rect l="0" t="0" r="0" b="0"/>
              <a:pathLst>
                <a:path w="171451" h="256745">
                  <a:moveTo>
                    <a:pt x="171450" y="19050"/>
                  </a:moveTo>
                  <a:lnTo>
                    <a:pt x="171450" y="19050"/>
                  </a:lnTo>
                  <a:lnTo>
                    <a:pt x="171450" y="127"/>
                  </a:lnTo>
                  <a:lnTo>
                    <a:pt x="156985" y="0"/>
                  </a:lnTo>
                  <a:lnTo>
                    <a:pt x="151616" y="2822"/>
                  </a:lnTo>
                  <a:lnTo>
                    <a:pt x="111121" y="41290"/>
                  </a:lnTo>
                  <a:lnTo>
                    <a:pt x="89958" y="73201"/>
                  </a:lnTo>
                  <a:lnTo>
                    <a:pt x="81227" y="102041"/>
                  </a:lnTo>
                  <a:lnTo>
                    <a:pt x="61307" y="137433"/>
                  </a:lnTo>
                  <a:lnTo>
                    <a:pt x="57314" y="182304"/>
                  </a:lnTo>
                  <a:lnTo>
                    <a:pt x="57152" y="228404"/>
                  </a:lnTo>
                  <a:lnTo>
                    <a:pt x="57150" y="236205"/>
                  </a:lnTo>
                  <a:lnTo>
                    <a:pt x="62208" y="242612"/>
                  </a:lnTo>
                  <a:lnTo>
                    <a:pt x="67511" y="245410"/>
                  </a:lnTo>
                  <a:lnTo>
                    <a:pt x="70406" y="246157"/>
                  </a:lnTo>
                  <a:lnTo>
                    <a:pt x="72337" y="247714"/>
                  </a:lnTo>
                  <a:lnTo>
                    <a:pt x="74482" y="252264"/>
                  </a:lnTo>
                  <a:lnTo>
                    <a:pt x="76114" y="253901"/>
                  </a:lnTo>
                  <a:lnTo>
                    <a:pt x="80748" y="255720"/>
                  </a:lnTo>
                  <a:lnTo>
                    <a:pt x="89306" y="256744"/>
                  </a:lnTo>
                  <a:lnTo>
                    <a:pt x="95432" y="254161"/>
                  </a:lnTo>
                  <a:lnTo>
                    <a:pt x="101681" y="250544"/>
                  </a:lnTo>
                  <a:lnTo>
                    <a:pt x="114316" y="248222"/>
                  </a:lnTo>
                  <a:lnTo>
                    <a:pt x="117485" y="248031"/>
                  </a:lnTo>
                  <a:lnTo>
                    <a:pt x="123829" y="244997"/>
                  </a:lnTo>
                  <a:lnTo>
                    <a:pt x="127003" y="242706"/>
                  </a:lnTo>
                  <a:lnTo>
                    <a:pt x="130529" y="237339"/>
                  </a:lnTo>
                  <a:lnTo>
                    <a:pt x="131470" y="234426"/>
                  </a:lnTo>
                  <a:lnTo>
                    <a:pt x="133155" y="232483"/>
                  </a:lnTo>
                  <a:lnTo>
                    <a:pt x="137850" y="230327"/>
                  </a:lnTo>
                  <a:lnTo>
                    <a:pt x="139524" y="228693"/>
                  </a:lnTo>
                  <a:lnTo>
                    <a:pt x="150945" y="211311"/>
                  </a:lnTo>
                  <a:lnTo>
                    <a:pt x="150371" y="209666"/>
                  </a:lnTo>
                  <a:lnTo>
                    <a:pt x="145566" y="202293"/>
                  </a:lnTo>
                  <a:lnTo>
                    <a:pt x="143229" y="192263"/>
                  </a:lnTo>
                  <a:lnTo>
                    <a:pt x="137923" y="185966"/>
                  </a:lnTo>
                  <a:lnTo>
                    <a:pt x="132560" y="183193"/>
                  </a:lnTo>
                  <a:lnTo>
                    <a:pt x="117370" y="180209"/>
                  </a:lnTo>
                  <a:lnTo>
                    <a:pt x="106861" y="174515"/>
                  </a:lnTo>
                  <a:lnTo>
                    <a:pt x="68359" y="171570"/>
                  </a:lnTo>
                  <a:lnTo>
                    <a:pt x="20863" y="180586"/>
                  </a:lnTo>
                  <a:lnTo>
                    <a:pt x="0" y="1809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419757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MARTInkShape-Group303"/>
          <p:cNvGrpSpPr/>
          <p:nvPr/>
        </p:nvGrpSpPr>
        <p:grpSpPr>
          <a:xfrm>
            <a:off x="581883" y="381165"/>
            <a:ext cx="473047" cy="465650"/>
            <a:chOff x="581883" y="381165"/>
            <a:chExt cx="473047" cy="465650"/>
          </a:xfrm>
        </p:grpSpPr>
        <p:sp>
          <p:nvSpPr>
            <p:cNvPr id="2" name="SMARTInkShape-1427"/>
            <p:cNvSpPr/>
            <p:nvPr>
              <p:custDataLst>
                <p:tags r:id="rId161"/>
              </p:custDataLst>
            </p:nvPr>
          </p:nvSpPr>
          <p:spPr>
            <a:xfrm>
              <a:off x="581883" y="381165"/>
              <a:ext cx="473047" cy="465650"/>
            </a:xfrm>
            <a:custGeom>
              <a:avLst/>
              <a:gdLst/>
              <a:ahLst/>
              <a:cxnLst/>
              <a:rect l="0" t="0" r="0" b="0"/>
              <a:pathLst>
                <a:path w="473047" h="465650">
                  <a:moveTo>
                    <a:pt x="313467" y="66510"/>
                  </a:moveTo>
                  <a:lnTo>
                    <a:pt x="313467" y="66510"/>
                  </a:lnTo>
                  <a:lnTo>
                    <a:pt x="313467" y="61453"/>
                  </a:lnTo>
                  <a:lnTo>
                    <a:pt x="310645" y="56149"/>
                  </a:lnTo>
                  <a:lnTo>
                    <a:pt x="304804" y="50263"/>
                  </a:lnTo>
                  <a:lnTo>
                    <a:pt x="258456" y="18879"/>
                  </a:lnTo>
                  <a:lnTo>
                    <a:pt x="238983" y="6184"/>
                  </a:lnTo>
                  <a:lnTo>
                    <a:pt x="220960" y="1716"/>
                  </a:lnTo>
                  <a:lnTo>
                    <a:pt x="183254" y="0"/>
                  </a:lnTo>
                  <a:lnTo>
                    <a:pt x="137781" y="10604"/>
                  </a:lnTo>
                  <a:lnTo>
                    <a:pt x="92100" y="35231"/>
                  </a:lnTo>
                  <a:lnTo>
                    <a:pt x="65991" y="60527"/>
                  </a:lnTo>
                  <a:lnTo>
                    <a:pt x="35148" y="105076"/>
                  </a:lnTo>
                  <a:lnTo>
                    <a:pt x="15577" y="152296"/>
                  </a:lnTo>
                  <a:lnTo>
                    <a:pt x="3486" y="196893"/>
                  </a:lnTo>
                  <a:lnTo>
                    <a:pt x="0" y="240196"/>
                  </a:lnTo>
                  <a:lnTo>
                    <a:pt x="2219" y="273900"/>
                  </a:lnTo>
                  <a:lnTo>
                    <a:pt x="12450" y="318790"/>
                  </a:lnTo>
                  <a:lnTo>
                    <a:pt x="30619" y="363126"/>
                  </a:lnTo>
                  <a:lnTo>
                    <a:pt x="66072" y="408692"/>
                  </a:lnTo>
                  <a:lnTo>
                    <a:pt x="104147" y="440007"/>
                  </a:lnTo>
                  <a:lnTo>
                    <a:pt x="143511" y="459640"/>
                  </a:lnTo>
                  <a:lnTo>
                    <a:pt x="189839" y="465649"/>
                  </a:lnTo>
                  <a:lnTo>
                    <a:pt x="218275" y="463468"/>
                  </a:lnTo>
                  <a:lnTo>
                    <a:pt x="265850" y="450278"/>
                  </a:lnTo>
                  <a:lnTo>
                    <a:pt x="313468" y="429700"/>
                  </a:lnTo>
                  <a:lnTo>
                    <a:pt x="361092" y="392091"/>
                  </a:lnTo>
                  <a:lnTo>
                    <a:pt x="386845" y="369001"/>
                  </a:lnTo>
                  <a:lnTo>
                    <a:pt x="421045" y="322323"/>
                  </a:lnTo>
                  <a:lnTo>
                    <a:pt x="443921" y="277986"/>
                  </a:lnTo>
                  <a:lnTo>
                    <a:pt x="458945" y="238340"/>
                  </a:lnTo>
                  <a:lnTo>
                    <a:pt x="471046" y="199935"/>
                  </a:lnTo>
                  <a:lnTo>
                    <a:pt x="473046" y="171307"/>
                  </a:lnTo>
                  <a:lnTo>
                    <a:pt x="467599" y="133189"/>
                  </a:lnTo>
                  <a:lnTo>
                    <a:pt x="467021" y="123663"/>
                  </a:lnTo>
                  <a:lnTo>
                    <a:pt x="460736" y="107434"/>
                  </a:lnTo>
                  <a:lnTo>
                    <a:pt x="429318" y="60325"/>
                  </a:lnTo>
                  <a:lnTo>
                    <a:pt x="406354" y="46215"/>
                  </a:lnTo>
                  <a:lnTo>
                    <a:pt x="370150" y="33025"/>
                  </a:lnTo>
                  <a:lnTo>
                    <a:pt x="322930" y="23961"/>
                  </a:lnTo>
                  <a:lnTo>
                    <a:pt x="279094" y="19331"/>
                  </a:lnTo>
                  <a:lnTo>
                    <a:pt x="265842" y="188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1428"/>
            <p:cNvSpPr/>
            <p:nvPr>
              <p:custDataLst>
                <p:tags r:id="rId162"/>
              </p:custDataLst>
            </p:nvPr>
          </p:nvSpPr>
          <p:spPr>
            <a:xfrm>
              <a:off x="723900" y="504825"/>
              <a:ext cx="133351" cy="219075"/>
            </a:xfrm>
            <a:custGeom>
              <a:avLst/>
              <a:gdLst/>
              <a:ahLst/>
              <a:cxnLst/>
              <a:rect l="0" t="0" r="0" b="0"/>
              <a:pathLst>
                <a:path w="133351" h="219075">
                  <a:moveTo>
                    <a:pt x="133350" y="0"/>
                  </a:moveTo>
                  <a:lnTo>
                    <a:pt x="133350" y="0"/>
                  </a:lnTo>
                  <a:lnTo>
                    <a:pt x="88874" y="0"/>
                  </a:lnTo>
                  <a:lnTo>
                    <a:pt x="73022" y="0"/>
                  </a:lnTo>
                  <a:lnTo>
                    <a:pt x="37686" y="9351"/>
                  </a:lnTo>
                  <a:lnTo>
                    <a:pt x="19085" y="9525"/>
                  </a:lnTo>
                  <a:lnTo>
                    <a:pt x="19060" y="14582"/>
                  </a:lnTo>
                  <a:lnTo>
                    <a:pt x="21877" y="19886"/>
                  </a:lnTo>
                  <a:lnTo>
                    <a:pt x="27252" y="26859"/>
                  </a:lnTo>
                  <a:lnTo>
                    <a:pt x="28314" y="35840"/>
                  </a:lnTo>
                  <a:lnTo>
                    <a:pt x="28565" y="60361"/>
                  </a:lnTo>
                  <a:lnTo>
                    <a:pt x="25748" y="66691"/>
                  </a:lnTo>
                  <a:lnTo>
                    <a:pt x="22027" y="73032"/>
                  </a:lnTo>
                  <a:lnTo>
                    <a:pt x="19638" y="85726"/>
                  </a:lnTo>
                  <a:lnTo>
                    <a:pt x="19050" y="104763"/>
                  </a:lnTo>
                  <a:lnTo>
                    <a:pt x="36660" y="104775"/>
                  </a:lnTo>
                  <a:lnTo>
                    <a:pt x="46175" y="96574"/>
                  </a:lnTo>
                  <a:lnTo>
                    <a:pt x="47716" y="97191"/>
                  </a:lnTo>
                  <a:lnTo>
                    <a:pt x="54943" y="102058"/>
                  </a:lnTo>
                  <a:lnTo>
                    <a:pt x="66866" y="104238"/>
                  </a:lnTo>
                  <a:lnTo>
                    <a:pt x="74356" y="104669"/>
                  </a:lnTo>
                  <a:lnTo>
                    <a:pt x="83440" y="111300"/>
                  </a:lnTo>
                  <a:lnTo>
                    <a:pt x="89296" y="112967"/>
                  </a:lnTo>
                  <a:lnTo>
                    <a:pt x="91280" y="114470"/>
                  </a:lnTo>
                  <a:lnTo>
                    <a:pt x="101447" y="130469"/>
                  </a:lnTo>
                  <a:lnTo>
                    <a:pt x="104847" y="139787"/>
                  </a:lnTo>
                  <a:lnTo>
                    <a:pt x="112846" y="150530"/>
                  </a:lnTo>
                  <a:lnTo>
                    <a:pt x="113869" y="156902"/>
                  </a:lnTo>
                  <a:lnTo>
                    <a:pt x="114297" y="184553"/>
                  </a:lnTo>
                  <a:lnTo>
                    <a:pt x="111476" y="190679"/>
                  </a:lnTo>
                  <a:lnTo>
                    <a:pt x="109243" y="193794"/>
                  </a:lnTo>
                  <a:lnTo>
                    <a:pt x="103938" y="197256"/>
                  </a:lnTo>
                  <a:lnTo>
                    <a:pt x="98053" y="199852"/>
                  </a:lnTo>
                  <a:lnTo>
                    <a:pt x="88790" y="206206"/>
                  </a:lnTo>
                  <a:lnTo>
                    <a:pt x="82501" y="208064"/>
                  </a:lnTo>
                  <a:lnTo>
                    <a:pt x="51680" y="210521"/>
                  </a:lnTo>
                  <a:lnTo>
                    <a:pt x="38274" y="217072"/>
                  </a:lnTo>
                  <a:lnTo>
                    <a:pt x="165" y="219074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SMARTInkShape-Group304"/>
          <p:cNvGrpSpPr/>
          <p:nvPr/>
        </p:nvGrpSpPr>
        <p:grpSpPr>
          <a:xfrm>
            <a:off x="1448048" y="471242"/>
            <a:ext cx="685553" cy="261739"/>
            <a:chOff x="1448048" y="471242"/>
            <a:chExt cx="685553" cy="261739"/>
          </a:xfrm>
        </p:grpSpPr>
        <p:sp>
          <p:nvSpPr>
            <p:cNvPr id="5" name="SMARTInkShape-1429"/>
            <p:cNvSpPr/>
            <p:nvPr>
              <p:custDataLst>
                <p:tags r:id="rId156"/>
              </p:custDataLst>
            </p:nvPr>
          </p:nvSpPr>
          <p:spPr>
            <a:xfrm>
              <a:off x="1981327" y="590550"/>
              <a:ext cx="133224" cy="47588"/>
            </a:xfrm>
            <a:custGeom>
              <a:avLst/>
              <a:gdLst/>
              <a:ahLst/>
              <a:cxnLst/>
              <a:rect l="0" t="0" r="0" b="0"/>
              <a:pathLst>
                <a:path w="133224" h="47588">
                  <a:moveTo>
                    <a:pt x="18923" y="19050"/>
                  </a:moveTo>
                  <a:lnTo>
                    <a:pt x="18923" y="19050"/>
                  </a:lnTo>
                  <a:lnTo>
                    <a:pt x="18923" y="24107"/>
                  </a:lnTo>
                  <a:lnTo>
                    <a:pt x="16101" y="29411"/>
                  </a:lnTo>
                  <a:lnTo>
                    <a:pt x="0" y="47496"/>
                  </a:lnTo>
                  <a:lnTo>
                    <a:pt x="4967" y="47587"/>
                  </a:lnTo>
                  <a:lnTo>
                    <a:pt x="10251" y="44786"/>
                  </a:lnTo>
                  <a:lnTo>
                    <a:pt x="13141" y="42557"/>
                  </a:lnTo>
                  <a:lnTo>
                    <a:pt x="21998" y="40081"/>
                  </a:lnTo>
                  <a:lnTo>
                    <a:pt x="31931" y="37922"/>
                  </a:lnTo>
                  <a:lnTo>
                    <a:pt x="78400" y="15744"/>
                  </a:lnTo>
                  <a:lnTo>
                    <a:pt x="124521" y="3343"/>
                  </a:lnTo>
                  <a:lnTo>
                    <a:pt x="13322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1430"/>
            <p:cNvSpPr/>
            <p:nvPr>
              <p:custDataLst>
                <p:tags r:id="rId157"/>
              </p:custDataLst>
            </p:nvPr>
          </p:nvSpPr>
          <p:spPr>
            <a:xfrm>
              <a:off x="1971675" y="471242"/>
              <a:ext cx="161926" cy="100259"/>
            </a:xfrm>
            <a:custGeom>
              <a:avLst/>
              <a:gdLst/>
              <a:ahLst/>
              <a:cxnLst/>
              <a:rect l="0" t="0" r="0" b="0"/>
              <a:pathLst>
                <a:path w="161926" h="100259">
                  <a:moveTo>
                    <a:pt x="0" y="100258"/>
                  </a:moveTo>
                  <a:lnTo>
                    <a:pt x="0" y="100258"/>
                  </a:lnTo>
                  <a:lnTo>
                    <a:pt x="0" y="57655"/>
                  </a:lnTo>
                  <a:lnTo>
                    <a:pt x="2822" y="52043"/>
                  </a:lnTo>
                  <a:lnTo>
                    <a:pt x="6546" y="46021"/>
                  </a:lnTo>
                  <a:lnTo>
                    <a:pt x="8201" y="39816"/>
                  </a:lnTo>
                  <a:lnTo>
                    <a:pt x="10759" y="37739"/>
                  </a:lnTo>
                  <a:lnTo>
                    <a:pt x="22355" y="33756"/>
                  </a:lnTo>
                  <a:lnTo>
                    <a:pt x="24429" y="31582"/>
                  </a:lnTo>
                  <a:lnTo>
                    <a:pt x="25811" y="29074"/>
                  </a:lnTo>
                  <a:lnTo>
                    <a:pt x="49791" y="11241"/>
                  </a:lnTo>
                  <a:lnTo>
                    <a:pt x="59524" y="7778"/>
                  </a:lnTo>
                  <a:lnTo>
                    <a:pt x="106795" y="5170"/>
                  </a:lnTo>
                  <a:lnTo>
                    <a:pt x="119078" y="2258"/>
                  </a:lnTo>
                  <a:lnTo>
                    <a:pt x="123836" y="0"/>
                  </a:lnTo>
                  <a:lnTo>
                    <a:pt x="134766" y="313"/>
                  </a:lnTo>
                  <a:lnTo>
                    <a:pt x="161925" y="5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1431"/>
            <p:cNvSpPr/>
            <p:nvPr>
              <p:custDataLst>
                <p:tags r:id="rId158"/>
              </p:custDataLst>
            </p:nvPr>
          </p:nvSpPr>
          <p:spPr>
            <a:xfrm>
              <a:off x="1971675" y="524302"/>
              <a:ext cx="5489" cy="199599"/>
            </a:xfrm>
            <a:custGeom>
              <a:avLst/>
              <a:gdLst/>
              <a:ahLst/>
              <a:cxnLst/>
              <a:rect l="0" t="0" r="0" b="0"/>
              <a:pathLst>
                <a:path w="5489" h="199599">
                  <a:moveTo>
                    <a:pt x="0" y="18623"/>
                  </a:moveTo>
                  <a:lnTo>
                    <a:pt x="0" y="18623"/>
                  </a:lnTo>
                  <a:lnTo>
                    <a:pt x="0" y="0"/>
                  </a:lnTo>
                  <a:lnTo>
                    <a:pt x="0" y="45920"/>
                  </a:lnTo>
                  <a:lnTo>
                    <a:pt x="1058" y="88584"/>
                  </a:lnTo>
                  <a:lnTo>
                    <a:pt x="5488" y="107556"/>
                  </a:lnTo>
                  <a:lnTo>
                    <a:pt x="414" y="151975"/>
                  </a:lnTo>
                  <a:lnTo>
                    <a:pt x="0" y="1995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1432"/>
            <p:cNvSpPr/>
            <p:nvPr>
              <p:custDataLst>
                <p:tags r:id="rId159"/>
              </p:custDataLst>
            </p:nvPr>
          </p:nvSpPr>
          <p:spPr>
            <a:xfrm>
              <a:off x="1695450" y="485828"/>
              <a:ext cx="114053" cy="247153"/>
            </a:xfrm>
            <a:custGeom>
              <a:avLst/>
              <a:gdLst/>
              <a:ahLst/>
              <a:cxnLst/>
              <a:rect l="0" t="0" r="0" b="0"/>
              <a:pathLst>
                <a:path w="114053" h="247153">
                  <a:moveTo>
                    <a:pt x="9525" y="85672"/>
                  </a:moveTo>
                  <a:lnTo>
                    <a:pt x="9525" y="85672"/>
                  </a:lnTo>
                  <a:lnTo>
                    <a:pt x="9525" y="68338"/>
                  </a:lnTo>
                  <a:lnTo>
                    <a:pt x="8467" y="67766"/>
                  </a:lnTo>
                  <a:lnTo>
                    <a:pt x="1324" y="66773"/>
                  </a:lnTo>
                  <a:lnTo>
                    <a:pt x="883" y="67781"/>
                  </a:lnTo>
                  <a:lnTo>
                    <a:pt x="1" y="112442"/>
                  </a:lnTo>
                  <a:lnTo>
                    <a:pt x="0" y="159251"/>
                  </a:lnTo>
                  <a:lnTo>
                    <a:pt x="1058" y="168115"/>
                  </a:lnTo>
                  <a:lnTo>
                    <a:pt x="8201" y="192145"/>
                  </a:lnTo>
                  <a:lnTo>
                    <a:pt x="9518" y="237791"/>
                  </a:lnTo>
                  <a:lnTo>
                    <a:pt x="9525" y="247152"/>
                  </a:lnTo>
                  <a:lnTo>
                    <a:pt x="9525" y="201605"/>
                  </a:lnTo>
                  <a:lnTo>
                    <a:pt x="1324" y="159855"/>
                  </a:lnTo>
                  <a:lnTo>
                    <a:pt x="7713" y="116804"/>
                  </a:lnTo>
                  <a:lnTo>
                    <a:pt x="9366" y="71655"/>
                  </a:lnTo>
                  <a:lnTo>
                    <a:pt x="10513" y="61450"/>
                  </a:lnTo>
                  <a:lnTo>
                    <a:pt x="18161" y="26230"/>
                  </a:lnTo>
                  <a:lnTo>
                    <a:pt x="18655" y="17626"/>
                  </a:lnTo>
                  <a:lnTo>
                    <a:pt x="21697" y="10274"/>
                  </a:lnTo>
                  <a:lnTo>
                    <a:pt x="27216" y="1987"/>
                  </a:lnTo>
                  <a:lnTo>
                    <a:pt x="30793" y="854"/>
                  </a:lnTo>
                  <a:lnTo>
                    <a:pt x="50930" y="0"/>
                  </a:lnTo>
                  <a:lnTo>
                    <a:pt x="57208" y="2793"/>
                  </a:lnTo>
                  <a:lnTo>
                    <a:pt x="63526" y="6504"/>
                  </a:lnTo>
                  <a:lnTo>
                    <a:pt x="69861" y="8153"/>
                  </a:lnTo>
                  <a:lnTo>
                    <a:pt x="76205" y="14530"/>
                  </a:lnTo>
                  <a:lnTo>
                    <a:pt x="104775" y="57817"/>
                  </a:lnTo>
                  <a:lnTo>
                    <a:pt x="110067" y="70117"/>
                  </a:lnTo>
                  <a:lnTo>
                    <a:pt x="114052" y="114266"/>
                  </a:lnTo>
                  <a:lnTo>
                    <a:pt x="113209" y="145999"/>
                  </a:lnTo>
                  <a:lnTo>
                    <a:pt x="101038" y="177747"/>
                  </a:lnTo>
                  <a:lnTo>
                    <a:pt x="87731" y="196601"/>
                  </a:lnTo>
                  <a:lnTo>
                    <a:pt x="60140" y="224379"/>
                  </a:lnTo>
                  <a:lnTo>
                    <a:pt x="44513" y="233544"/>
                  </a:lnTo>
                  <a:lnTo>
                    <a:pt x="29215" y="237178"/>
                  </a:lnTo>
                  <a:lnTo>
                    <a:pt x="25827" y="237476"/>
                  </a:lnTo>
                  <a:lnTo>
                    <a:pt x="19240" y="234985"/>
                  </a:lnTo>
                  <a:lnTo>
                    <a:pt x="9525" y="2285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433"/>
            <p:cNvSpPr/>
            <p:nvPr>
              <p:custDataLst>
                <p:tags r:id="rId160"/>
              </p:custDataLst>
            </p:nvPr>
          </p:nvSpPr>
          <p:spPr>
            <a:xfrm>
              <a:off x="1448048" y="476295"/>
              <a:ext cx="171203" cy="247448"/>
            </a:xfrm>
            <a:custGeom>
              <a:avLst/>
              <a:gdLst/>
              <a:ahLst/>
              <a:cxnLst/>
              <a:rect l="0" t="0" r="0" b="0"/>
              <a:pathLst>
                <a:path w="171203" h="247448">
                  <a:moveTo>
                    <a:pt x="152152" y="28530"/>
                  </a:moveTo>
                  <a:lnTo>
                    <a:pt x="152152" y="28530"/>
                  </a:lnTo>
                  <a:lnTo>
                    <a:pt x="147096" y="28530"/>
                  </a:lnTo>
                  <a:lnTo>
                    <a:pt x="145606" y="27472"/>
                  </a:lnTo>
                  <a:lnTo>
                    <a:pt x="144613" y="25708"/>
                  </a:lnTo>
                  <a:lnTo>
                    <a:pt x="143951" y="23473"/>
                  </a:lnTo>
                  <a:lnTo>
                    <a:pt x="142451" y="21984"/>
                  </a:lnTo>
                  <a:lnTo>
                    <a:pt x="137963" y="20329"/>
                  </a:lnTo>
                  <a:lnTo>
                    <a:pt x="136342" y="18829"/>
                  </a:lnTo>
                  <a:lnTo>
                    <a:pt x="128472" y="5864"/>
                  </a:lnTo>
                  <a:lnTo>
                    <a:pt x="122930" y="2581"/>
                  </a:lnTo>
                  <a:lnTo>
                    <a:pt x="114163" y="301"/>
                  </a:lnTo>
                  <a:lnTo>
                    <a:pt x="95892" y="0"/>
                  </a:lnTo>
                  <a:lnTo>
                    <a:pt x="87284" y="2798"/>
                  </a:lnTo>
                  <a:lnTo>
                    <a:pt x="79930" y="6510"/>
                  </a:lnTo>
                  <a:lnTo>
                    <a:pt x="58301" y="14145"/>
                  </a:lnTo>
                  <a:lnTo>
                    <a:pt x="45557" y="22622"/>
                  </a:lnTo>
                  <a:lnTo>
                    <a:pt x="15662" y="64956"/>
                  </a:lnTo>
                  <a:lnTo>
                    <a:pt x="3992" y="89151"/>
                  </a:lnTo>
                  <a:lnTo>
                    <a:pt x="0" y="133322"/>
                  </a:lnTo>
                  <a:lnTo>
                    <a:pt x="921" y="146013"/>
                  </a:lnTo>
                  <a:lnTo>
                    <a:pt x="13945" y="188604"/>
                  </a:lnTo>
                  <a:lnTo>
                    <a:pt x="31633" y="217295"/>
                  </a:lnTo>
                  <a:lnTo>
                    <a:pt x="35823" y="221048"/>
                  </a:lnTo>
                  <a:lnTo>
                    <a:pt x="82471" y="241520"/>
                  </a:lnTo>
                  <a:lnTo>
                    <a:pt x="96346" y="245802"/>
                  </a:lnTo>
                  <a:lnTo>
                    <a:pt x="138525" y="247447"/>
                  </a:lnTo>
                  <a:lnTo>
                    <a:pt x="171202" y="2380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SMARTInkShape-Group305"/>
          <p:cNvGrpSpPr/>
          <p:nvPr/>
        </p:nvGrpSpPr>
        <p:grpSpPr>
          <a:xfrm>
            <a:off x="2609850" y="628650"/>
            <a:ext cx="95251" cy="104384"/>
            <a:chOff x="2609850" y="628650"/>
            <a:chExt cx="95251" cy="104384"/>
          </a:xfrm>
        </p:grpSpPr>
        <p:sp>
          <p:nvSpPr>
            <p:cNvPr id="11" name="SMARTInkShape-1434"/>
            <p:cNvSpPr/>
            <p:nvPr>
              <p:custDataLst>
                <p:tags r:id="rId154"/>
              </p:custDataLst>
            </p:nvPr>
          </p:nvSpPr>
          <p:spPr>
            <a:xfrm>
              <a:off x="2609850" y="723900"/>
              <a:ext cx="95251" cy="9134"/>
            </a:xfrm>
            <a:custGeom>
              <a:avLst/>
              <a:gdLst/>
              <a:ahLst/>
              <a:cxnLst/>
              <a:rect l="0" t="0" r="0" b="0"/>
              <a:pathLst>
                <a:path w="95251" h="9134">
                  <a:moveTo>
                    <a:pt x="0" y="0"/>
                  </a:moveTo>
                  <a:lnTo>
                    <a:pt x="0" y="0"/>
                  </a:lnTo>
                  <a:lnTo>
                    <a:pt x="0" y="9133"/>
                  </a:lnTo>
                  <a:lnTo>
                    <a:pt x="0" y="1290"/>
                  </a:lnTo>
                  <a:lnTo>
                    <a:pt x="1058" y="860"/>
                  </a:lnTo>
                  <a:lnTo>
                    <a:pt x="46346" y="3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435"/>
            <p:cNvSpPr/>
            <p:nvPr>
              <p:custDataLst>
                <p:tags r:id="rId155"/>
              </p:custDataLst>
            </p:nvPr>
          </p:nvSpPr>
          <p:spPr>
            <a:xfrm>
              <a:off x="2609851" y="628650"/>
              <a:ext cx="57150" cy="1"/>
            </a:xfrm>
            <a:custGeom>
              <a:avLst/>
              <a:gdLst/>
              <a:ahLst/>
              <a:cxnLst/>
              <a:rect l="0" t="0" r="0" b="0"/>
              <a:pathLst>
                <a:path w="57150" h="1">
                  <a:moveTo>
                    <a:pt x="9524" y="0"/>
                  </a:moveTo>
                  <a:lnTo>
                    <a:pt x="9524" y="0"/>
                  </a:lnTo>
                  <a:lnTo>
                    <a:pt x="0" y="0"/>
                  </a:lnTo>
                  <a:lnTo>
                    <a:pt x="46734" y="0"/>
                  </a:lnTo>
                  <a:lnTo>
                    <a:pt x="5714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SMARTInkShape-Group306"/>
          <p:cNvGrpSpPr/>
          <p:nvPr/>
        </p:nvGrpSpPr>
        <p:grpSpPr>
          <a:xfrm>
            <a:off x="3143250" y="438603"/>
            <a:ext cx="762001" cy="361498"/>
            <a:chOff x="3143250" y="438603"/>
            <a:chExt cx="762001" cy="361498"/>
          </a:xfrm>
        </p:grpSpPr>
        <p:sp>
          <p:nvSpPr>
            <p:cNvPr id="14" name="SMARTInkShape-1436"/>
            <p:cNvSpPr/>
            <p:nvPr>
              <p:custDataLst>
                <p:tags r:id="rId149"/>
              </p:custDataLst>
            </p:nvPr>
          </p:nvSpPr>
          <p:spPr>
            <a:xfrm>
              <a:off x="3743325" y="527912"/>
              <a:ext cx="161926" cy="272189"/>
            </a:xfrm>
            <a:custGeom>
              <a:avLst/>
              <a:gdLst/>
              <a:ahLst/>
              <a:cxnLst/>
              <a:rect l="0" t="0" r="0" b="0"/>
              <a:pathLst>
                <a:path w="161926" h="272189">
                  <a:moveTo>
                    <a:pt x="161925" y="5488"/>
                  </a:moveTo>
                  <a:lnTo>
                    <a:pt x="161925" y="5488"/>
                  </a:lnTo>
                  <a:lnTo>
                    <a:pt x="161925" y="0"/>
                  </a:lnTo>
                  <a:lnTo>
                    <a:pt x="161925" y="2343"/>
                  </a:lnTo>
                  <a:lnTo>
                    <a:pt x="159103" y="6913"/>
                  </a:lnTo>
                  <a:lnTo>
                    <a:pt x="137473" y="30944"/>
                  </a:lnTo>
                  <a:lnTo>
                    <a:pt x="117210" y="75711"/>
                  </a:lnTo>
                  <a:lnTo>
                    <a:pt x="91856" y="120017"/>
                  </a:lnTo>
                  <a:lnTo>
                    <a:pt x="63563" y="167350"/>
                  </a:lnTo>
                  <a:lnTo>
                    <a:pt x="38290" y="214848"/>
                  </a:lnTo>
                  <a:lnTo>
                    <a:pt x="15886" y="251276"/>
                  </a:lnTo>
                  <a:lnTo>
                    <a:pt x="9530" y="257602"/>
                  </a:lnTo>
                  <a:lnTo>
                    <a:pt x="6353" y="259289"/>
                  </a:lnTo>
                  <a:lnTo>
                    <a:pt x="4235" y="261472"/>
                  </a:lnTo>
                  <a:lnTo>
                    <a:pt x="0" y="2721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437"/>
            <p:cNvSpPr/>
            <p:nvPr>
              <p:custDataLst>
                <p:tags r:id="rId150"/>
              </p:custDataLst>
            </p:nvPr>
          </p:nvSpPr>
          <p:spPr>
            <a:xfrm>
              <a:off x="3762375" y="542935"/>
              <a:ext cx="114301" cy="238116"/>
            </a:xfrm>
            <a:custGeom>
              <a:avLst/>
              <a:gdLst/>
              <a:ahLst/>
              <a:cxnLst/>
              <a:rect l="0" t="0" r="0" b="0"/>
              <a:pathLst>
                <a:path w="114301" h="238116">
                  <a:moveTo>
                    <a:pt x="9525" y="9515"/>
                  </a:moveTo>
                  <a:lnTo>
                    <a:pt x="9525" y="9515"/>
                  </a:lnTo>
                  <a:lnTo>
                    <a:pt x="9525" y="4458"/>
                  </a:lnTo>
                  <a:lnTo>
                    <a:pt x="8467" y="2969"/>
                  </a:lnTo>
                  <a:lnTo>
                    <a:pt x="6703" y="1976"/>
                  </a:lnTo>
                  <a:lnTo>
                    <a:pt x="34" y="0"/>
                  </a:lnTo>
                  <a:lnTo>
                    <a:pt x="0" y="14179"/>
                  </a:lnTo>
                  <a:lnTo>
                    <a:pt x="2823" y="19702"/>
                  </a:lnTo>
                  <a:lnTo>
                    <a:pt x="28648" y="64108"/>
                  </a:lnTo>
                  <a:lnTo>
                    <a:pt x="60524" y="108212"/>
                  </a:lnTo>
                  <a:lnTo>
                    <a:pt x="85551" y="152406"/>
                  </a:lnTo>
                  <a:lnTo>
                    <a:pt x="90939" y="165097"/>
                  </a:lnTo>
                  <a:lnTo>
                    <a:pt x="97221" y="187669"/>
                  </a:lnTo>
                  <a:lnTo>
                    <a:pt x="110326" y="212540"/>
                  </a:lnTo>
                  <a:lnTo>
                    <a:pt x="114300" y="2381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438"/>
            <p:cNvSpPr/>
            <p:nvPr>
              <p:custDataLst>
                <p:tags r:id="rId151"/>
              </p:custDataLst>
            </p:nvPr>
          </p:nvSpPr>
          <p:spPr>
            <a:xfrm>
              <a:off x="3572107" y="480290"/>
              <a:ext cx="133119" cy="300192"/>
            </a:xfrm>
            <a:custGeom>
              <a:avLst/>
              <a:gdLst/>
              <a:ahLst/>
              <a:cxnLst/>
              <a:rect l="0" t="0" r="0" b="0"/>
              <a:pathLst>
                <a:path w="133119" h="300192">
                  <a:moveTo>
                    <a:pt x="75968" y="34060"/>
                  </a:moveTo>
                  <a:lnTo>
                    <a:pt x="75968" y="34060"/>
                  </a:lnTo>
                  <a:lnTo>
                    <a:pt x="70911" y="34060"/>
                  </a:lnTo>
                  <a:lnTo>
                    <a:pt x="69422" y="33002"/>
                  </a:lnTo>
                  <a:lnTo>
                    <a:pt x="68429" y="31238"/>
                  </a:lnTo>
                  <a:lnTo>
                    <a:pt x="66705" y="24359"/>
                  </a:lnTo>
                  <a:lnTo>
                    <a:pt x="66446" y="6935"/>
                  </a:lnTo>
                  <a:lnTo>
                    <a:pt x="67503" y="6452"/>
                  </a:lnTo>
                  <a:lnTo>
                    <a:pt x="75852" y="5496"/>
                  </a:lnTo>
                  <a:lnTo>
                    <a:pt x="70877" y="432"/>
                  </a:lnTo>
                  <a:lnTo>
                    <a:pt x="69399" y="0"/>
                  </a:lnTo>
                  <a:lnTo>
                    <a:pt x="68414" y="770"/>
                  </a:lnTo>
                  <a:lnTo>
                    <a:pt x="67757" y="2341"/>
                  </a:lnTo>
                  <a:lnTo>
                    <a:pt x="66261" y="3389"/>
                  </a:lnTo>
                  <a:lnTo>
                    <a:pt x="59098" y="5922"/>
                  </a:lnTo>
                  <a:lnTo>
                    <a:pt x="53301" y="10265"/>
                  </a:lnTo>
                  <a:lnTo>
                    <a:pt x="50019" y="15724"/>
                  </a:lnTo>
                  <a:lnTo>
                    <a:pt x="47502" y="21677"/>
                  </a:lnTo>
                  <a:lnTo>
                    <a:pt x="25048" y="54973"/>
                  </a:lnTo>
                  <a:lnTo>
                    <a:pt x="21587" y="67697"/>
                  </a:lnTo>
                  <a:lnTo>
                    <a:pt x="16816" y="89887"/>
                  </a:lnTo>
                  <a:lnTo>
                    <a:pt x="2414" y="132016"/>
                  </a:lnTo>
                  <a:lnTo>
                    <a:pt x="0" y="176336"/>
                  </a:lnTo>
                  <a:lnTo>
                    <a:pt x="2659" y="198630"/>
                  </a:lnTo>
                  <a:lnTo>
                    <a:pt x="17106" y="244501"/>
                  </a:lnTo>
                  <a:lnTo>
                    <a:pt x="32630" y="265580"/>
                  </a:lnTo>
                  <a:lnTo>
                    <a:pt x="44665" y="277519"/>
                  </a:lnTo>
                  <a:lnTo>
                    <a:pt x="72915" y="296437"/>
                  </a:lnTo>
                  <a:lnTo>
                    <a:pt x="101802" y="300191"/>
                  </a:lnTo>
                  <a:lnTo>
                    <a:pt x="133118" y="2912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439"/>
            <p:cNvSpPr/>
            <p:nvPr>
              <p:custDataLst>
                <p:tags r:id="rId152"/>
              </p:custDataLst>
            </p:nvPr>
          </p:nvSpPr>
          <p:spPr>
            <a:xfrm>
              <a:off x="3257553" y="638175"/>
              <a:ext cx="114298" cy="161475"/>
            </a:xfrm>
            <a:custGeom>
              <a:avLst/>
              <a:gdLst/>
              <a:ahLst/>
              <a:cxnLst/>
              <a:rect l="0" t="0" r="0" b="0"/>
              <a:pathLst>
                <a:path w="114298" h="161475">
                  <a:moveTo>
                    <a:pt x="9522" y="47625"/>
                  </a:moveTo>
                  <a:lnTo>
                    <a:pt x="9522" y="47625"/>
                  </a:lnTo>
                  <a:lnTo>
                    <a:pt x="0" y="47625"/>
                  </a:lnTo>
                  <a:lnTo>
                    <a:pt x="5054" y="52682"/>
                  </a:lnTo>
                  <a:lnTo>
                    <a:pt x="10359" y="55164"/>
                  </a:lnTo>
                  <a:lnTo>
                    <a:pt x="31796" y="57034"/>
                  </a:lnTo>
                  <a:lnTo>
                    <a:pt x="33896" y="58131"/>
                  </a:lnTo>
                  <a:lnTo>
                    <a:pt x="35296" y="59921"/>
                  </a:lnTo>
                  <a:lnTo>
                    <a:pt x="36230" y="62172"/>
                  </a:lnTo>
                  <a:lnTo>
                    <a:pt x="71780" y="92107"/>
                  </a:lnTo>
                  <a:lnTo>
                    <a:pt x="74234" y="98439"/>
                  </a:lnTo>
                  <a:lnTo>
                    <a:pt x="76868" y="111128"/>
                  </a:lnTo>
                  <a:lnTo>
                    <a:pt x="81081" y="117476"/>
                  </a:lnTo>
                  <a:lnTo>
                    <a:pt x="81570" y="121709"/>
                  </a:lnTo>
                  <a:lnTo>
                    <a:pt x="76469" y="150126"/>
                  </a:lnTo>
                  <a:lnTo>
                    <a:pt x="67072" y="161474"/>
                  </a:lnTo>
                  <a:lnTo>
                    <a:pt x="61734" y="156735"/>
                  </a:lnTo>
                  <a:lnTo>
                    <a:pt x="59186" y="151504"/>
                  </a:lnTo>
                  <a:lnTo>
                    <a:pt x="57226" y="120419"/>
                  </a:lnTo>
                  <a:lnTo>
                    <a:pt x="57148" y="74017"/>
                  </a:lnTo>
                  <a:lnTo>
                    <a:pt x="58205" y="62530"/>
                  </a:lnTo>
                  <a:lnTo>
                    <a:pt x="64752" y="45221"/>
                  </a:lnTo>
                  <a:lnTo>
                    <a:pt x="73622" y="29354"/>
                  </a:lnTo>
                  <a:lnTo>
                    <a:pt x="76111" y="22571"/>
                  </a:lnTo>
                  <a:lnTo>
                    <a:pt x="89304" y="6396"/>
                  </a:lnTo>
                  <a:lnTo>
                    <a:pt x="95428" y="2843"/>
                  </a:lnTo>
                  <a:lnTo>
                    <a:pt x="11429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440"/>
            <p:cNvSpPr/>
            <p:nvPr>
              <p:custDataLst>
                <p:tags r:id="rId153"/>
              </p:custDataLst>
            </p:nvPr>
          </p:nvSpPr>
          <p:spPr>
            <a:xfrm>
              <a:off x="3143250" y="438603"/>
              <a:ext cx="95113" cy="360929"/>
            </a:xfrm>
            <a:custGeom>
              <a:avLst/>
              <a:gdLst/>
              <a:ahLst/>
              <a:cxnLst/>
              <a:rect l="0" t="0" r="0" b="0"/>
              <a:pathLst>
                <a:path w="95113" h="360929">
                  <a:moveTo>
                    <a:pt x="0" y="151947"/>
                  </a:moveTo>
                  <a:lnTo>
                    <a:pt x="0" y="151947"/>
                  </a:lnTo>
                  <a:lnTo>
                    <a:pt x="0" y="142456"/>
                  </a:lnTo>
                  <a:lnTo>
                    <a:pt x="0" y="165088"/>
                  </a:lnTo>
                  <a:lnTo>
                    <a:pt x="2822" y="171193"/>
                  </a:lnTo>
                  <a:lnTo>
                    <a:pt x="5056" y="174303"/>
                  </a:lnTo>
                  <a:lnTo>
                    <a:pt x="8201" y="188792"/>
                  </a:lnTo>
                  <a:lnTo>
                    <a:pt x="10322" y="206105"/>
                  </a:lnTo>
                  <a:lnTo>
                    <a:pt x="17012" y="228810"/>
                  </a:lnTo>
                  <a:lnTo>
                    <a:pt x="21268" y="247394"/>
                  </a:lnTo>
                  <a:lnTo>
                    <a:pt x="26410" y="266305"/>
                  </a:lnTo>
                  <a:lnTo>
                    <a:pt x="28491" y="310503"/>
                  </a:lnTo>
                  <a:lnTo>
                    <a:pt x="28574" y="357176"/>
                  </a:lnTo>
                  <a:lnTo>
                    <a:pt x="28575" y="360928"/>
                  </a:lnTo>
                  <a:lnTo>
                    <a:pt x="28575" y="318932"/>
                  </a:lnTo>
                  <a:lnTo>
                    <a:pt x="25753" y="291745"/>
                  </a:lnTo>
                  <a:lnTo>
                    <a:pt x="18874" y="246792"/>
                  </a:lnTo>
                  <a:lnTo>
                    <a:pt x="10965" y="199519"/>
                  </a:lnTo>
                  <a:lnTo>
                    <a:pt x="6892" y="154762"/>
                  </a:lnTo>
                  <a:lnTo>
                    <a:pt x="2042" y="130909"/>
                  </a:lnTo>
                  <a:lnTo>
                    <a:pt x="180" y="85934"/>
                  </a:lnTo>
                  <a:lnTo>
                    <a:pt x="1082" y="54667"/>
                  </a:lnTo>
                  <a:lnTo>
                    <a:pt x="7544" y="35678"/>
                  </a:lnTo>
                  <a:lnTo>
                    <a:pt x="9703" y="25130"/>
                  </a:lnTo>
                  <a:lnTo>
                    <a:pt x="14190" y="16915"/>
                  </a:lnTo>
                  <a:lnTo>
                    <a:pt x="19713" y="12558"/>
                  </a:lnTo>
                  <a:lnTo>
                    <a:pt x="25694" y="9563"/>
                  </a:lnTo>
                  <a:lnTo>
                    <a:pt x="35012" y="2985"/>
                  </a:lnTo>
                  <a:lnTo>
                    <a:pt x="44476" y="566"/>
                  </a:lnTo>
                  <a:lnTo>
                    <a:pt x="50811" y="0"/>
                  </a:lnTo>
                  <a:lnTo>
                    <a:pt x="57155" y="2570"/>
                  </a:lnTo>
                  <a:lnTo>
                    <a:pt x="60329" y="4738"/>
                  </a:lnTo>
                  <a:lnTo>
                    <a:pt x="62444" y="7241"/>
                  </a:lnTo>
                  <a:lnTo>
                    <a:pt x="64794" y="12844"/>
                  </a:lnTo>
                  <a:lnTo>
                    <a:pt x="71484" y="18862"/>
                  </a:lnTo>
                  <a:lnTo>
                    <a:pt x="79396" y="25065"/>
                  </a:lnTo>
                  <a:lnTo>
                    <a:pt x="89948" y="45894"/>
                  </a:lnTo>
                  <a:lnTo>
                    <a:pt x="94203" y="69772"/>
                  </a:lnTo>
                  <a:lnTo>
                    <a:pt x="95112" y="96140"/>
                  </a:lnTo>
                  <a:lnTo>
                    <a:pt x="90153" y="112011"/>
                  </a:lnTo>
                  <a:lnTo>
                    <a:pt x="63450" y="153668"/>
                  </a:lnTo>
                  <a:lnTo>
                    <a:pt x="44446" y="174044"/>
                  </a:lnTo>
                  <a:lnTo>
                    <a:pt x="38098" y="177643"/>
                  </a:lnTo>
                  <a:lnTo>
                    <a:pt x="25399" y="179953"/>
                  </a:lnTo>
                  <a:lnTo>
                    <a:pt x="0" y="1805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SMARTInkShape-Group307"/>
          <p:cNvGrpSpPr/>
          <p:nvPr/>
        </p:nvGrpSpPr>
        <p:grpSpPr>
          <a:xfrm>
            <a:off x="4200694" y="552451"/>
            <a:ext cx="218907" cy="228599"/>
            <a:chOff x="4200694" y="552451"/>
            <a:chExt cx="218907" cy="228599"/>
          </a:xfrm>
        </p:grpSpPr>
        <p:sp>
          <p:nvSpPr>
            <p:cNvPr id="20" name="SMARTInkShape-1441"/>
            <p:cNvSpPr/>
            <p:nvPr>
              <p:custDataLst>
                <p:tags r:id="rId147"/>
              </p:custDataLst>
            </p:nvPr>
          </p:nvSpPr>
          <p:spPr>
            <a:xfrm>
              <a:off x="4200694" y="742950"/>
              <a:ext cx="218907" cy="38100"/>
            </a:xfrm>
            <a:custGeom>
              <a:avLst/>
              <a:gdLst/>
              <a:ahLst/>
              <a:cxnLst/>
              <a:rect l="0" t="0" r="0" b="0"/>
              <a:pathLst>
                <a:path w="218907" h="38100">
                  <a:moveTo>
                    <a:pt x="85556" y="0"/>
                  </a:moveTo>
                  <a:lnTo>
                    <a:pt x="85556" y="0"/>
                  </a:lnTo>
                  <a:lnTo>
                    <a:pt x="70348" y="6546"/>
                  </a:lnTo>
                  <a:lnTo>
                    <a:pt x="23245" y="18090"/>
                  </a:lnTo>
                  <a:lnTo>
                    <a:pt x="16234" y="18623"/>
                  </a:lnTo>
                  <a:lnTo>
                    <a:pt x="9591" y="21683"/>
                  </a:lnTo>
                  <a:lnTo>
                    <a:pt x="402" y="28172"/>
                  </a:lnTo>
                  <a:lnTo>
                    <a:pt x="0" y="33512"/>
                  </a:lnTo>
                  <a:lnTo>
                    <a:pt x="1003" y="35041"/>
                  </a:lnTo>
                  <a:lnTo>
                    <a:pt x="2728" y="36061"/>
                  </a:lnTo>
                  <a:lnTo>
                    <a:pt x="10214" y="37496"/>
                  </a:lnTo>
                  <a:lnTo>
                    <a:pt x="57251" y="38084"/>
                  </a:lnTo>
                  <a:lnTo>
                    <a:pt x="97927" y="38099"/>
                  </a:lnTo>
                  <a:lnTo>
                    <a:pt x="114338" y="37041"/>
                  </a:lnTo>
                  <a:lnTo>
                    <a:pt x="161582" y="29163"/>
                  </a:lnTo>
                  <a:lnTo>
                    <a:pt x="183577" y="25927"/>
                  </a:lnTo>
                  <a:lnTo>
                    <a:pt x="218906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442"/>
            <p:cNvSpPr/>
            <p:nvPr>
              <p:custDataLst>
                <p:tags r:id="rId148"/>
              </p:custDataLst>
            </p:nvPr>
          </p:nvSpPr>
          <p:spPr>
            <a:xfrm>
              <a:off x="4204960" y="552451"/>
              <a:ext cx="186063" cy="161925"/>
            </a:xfrm>
            <a:custGeom>
              <a:avLst/>
              <a:gdLst/>
              <a:ahLst/>
              <a:cxnLst/>
              <a:rect l="0" t="0" r="0" b="0"/>
              <a:pathLst>
                <a:path w="186063" h="161925">
                  <a:moveTo>
                    <a:pt x="157490" y="19049"/>
                  </a:moveTo>
                  <a:lnTo>
                    <a:pt x="157490" y="19049"/>
                  </a:lnTo>
                  <a:lnTo>
                    <a:pt x="162547" y="13992"/>
                  </a:lnTo>
                  <a:lnTo>
                    <a:pt x="167851" y="11510"/>
                  </a:lnTo>
                  <a:lnTo>
                    <a:pt x="174823" y="9916"/>
                  </a:lnTo>
                  <a:lnTo>
                    <a:pt x="186062" y="2"/>
                  </a:lnTo>
                  <a:lnTo>
                    <a:pt x="181008" y="0"/>
                  </a:lnTo>
                  <a:lnTo>
                    <a:pt x="179518" y="1058"/>
                  </a:lnTo>
                  <a:lnTo>
                    <a:pt x="178526" y="2822"/>
                  </a:lnTo>
                  <a:lnTo>
                    <a:pt x="177864" y="5056"/>
                  </a:lnTo>
                  <a:lnTo>
                    <a:pt x="176364" y="6545"/>
                  </a:lnTo>
                  <a:lnTo>
                    <a:pt x="166353" y="11758"/>
                  </a:lnTo>
                  <a:lnTo>
                    <a:pt x="121996" y="41313"/>
                  </a:lnTo>
                  <a:lnTo>
                    <a:pt x="78082" y="64560"/>
                  </a:lnTo>
                  <a:lnTo>
                    <a:pt x="30665" y="101338"/>
                  </a:lnTo>
                  <a:lnTo>
                    <a:pt x="629" y="128320"/>
                  </a:lnTo>
                  <a:lnTo>
                    <a:pt x="0" y="131055"/>
                  </a:lnTo>
                  <a:lnTo>
                    <a:pt x="638" y="133936"/>
                  </a:lnTo>
                  <a:lnTo>
                    <a:pt x="4211" y="141108"/>
                  </a:lnTo>
                  <a:lnTo>
                    <a:pt x="7521" y="142089"/>
                  </a:lnTo>
                  <a:lnTo>
                    <a:pt x="27831" y="143829"/>
                  </a:lnTo>
                  <a:lnTo>
                    <a:pt x="40286" y="149389"/>
                  </a:lnTo>
                  <a:lnTo>
                    <a:pt x="87774" y="152282"/>
                  </a:lnTo>
                  <a:lnTo>
                    <a:pt x="134194" y="152392"/>
                  </a:lnTo>
                  <a:lnTo>
                    <a:pt x="164117" y="152398"/>
                  </a:lnTo>
                  <a:lnTo>
                    <a:pt x="168258" y="153457"/>
                  </a:lnTo>
                  <a:lnTo>
                    <a:pt x="171019" y="155221"/>
                  </a:lnTo>
                  <a:lnTo>
                    <a:pt x="176540" y="1619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SMARTInkShape-Group308"/>
          <p:cNvGrpSpPr/>
          <p:nvPr/>
        </p:nvGrpSpPr>
        <p:grpSpPr>
          <a:xfrm>
            <a:off x="4705389" y="404349"/>
            <a:ext cx="361481" cy="376702"/>
            <a:chOff x="4705389" y="404349"/>
            <a:chExt cx="361481" cy="376702"/>
          </a:xfrm>
        </p:grpSpPr>
        <p:sp>
          <p:nvSpPr>
            <p:cNvPr id="23" name="SMARTInkShape-1443"/>
            <p:cNvSpPr/>
            <p:nvPr>
              <p:custDataLst>
                <p:tags r:id="rId145"/>
              </p:custDataLst>
            </p:nvPr>
          </p:nvSpPr>
          <p:spPr>
            <a:xfrm>
              <a:off x="4981575" y="404349"/>
              <a:ext cx="85295" cy="376702"/>
            </a:xfrm>
            <a:custGeom>
              <a:avLst/>
              <a:gdLst/>
              <a:ahLst/>
              <a:cxnLst/>
              <a:rect l="0" t="0" r="0" b="0"/>
              <a:pathLst>
                <a:path w="85295" h="376702">
                  <a:moveTo>
                    <a:pt x="0" y="14751"/>
                  </a:moveTo>
                  <a:lnTo>
                    <a:pt x="0" y="14751"/>
                  </a:lnTo>
                  <a:lnTo>
                    <a:pt x="14189" y="562"/>
                  </a:lnTo>
                  <a:lnTo>
                    <a:pt x="15810" y="0"/>
                  </a:lnTo>
                  <a:lnTo>
                    <a:pt x="16890" y="684"/>
                  </a:lnTo>
                  <a:lnTo>
                    <a:pt x="17609" y="2198"/>
                  </a:lnTo>
                  <a:lnTo>
                    <a:pt x="19148" y="3207"/>
                  </a:lnTo>
                  <a:lnTo>
                    <a:pt x="27124" y="4960"/>
                  </a:lnTo>
                  <a:lnTo>
                    <a:pt x="41705" y="18460"/>
                  </a:lnTo>
                  <a:lnTo>
                    <a:pt x="44994" y="27336"/>
                  </a:lnTo>
                  <a:lnTo>
                    <a:pt x="49668" y="44233"/>
                  </a:lnTo>
                  <a:lnTo>
                    <a:pt x="64032" y="81506"/>
                  </a:lnTo>
                  <a:lnTo>
                    <a:pt x="68714" y="100500"/>
                  </a:lnTo>
                  <a:lnTo>
                    <a:pt x="72873" y="114245"/>
                  </a:lnTo>
                  <a:lnTo>
                    <a:pt x="82454" y="160978"/>
                  </a:lnTo>
                  <a:lnTo>
                    <a:pt x="85294" y="205692"/>
                  </a:lnTo>
                  <a:lnTo>
                    <a:pt x="82846" y="245395"/>
                  </a:lnTo>
                  <a:lnTo>
                    <a:pt x="73961" y="290319"/>
                  </a:lnTo>
                  <a:lnTo>
                    <a:pt x="53844" y="335388"/>
                  </a:lnTo>
                  <a:lnTo>
                    <a:pt x="31743" y="363627"/>
                  </a:lnTo>
                  <a:lnTo>
                    <a:pt x="22223" y="372357"/>
                  </a:lnTo>
                  <a:lnTo>
                    <a:pt x="9525" y="3767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1444"/>
            <p:cNvSpPr/>
            <p:nvPr>
              <p:custDataLst>
                <p:tags r:id="rId146"/>
              </p:custDataLst>
            </p:nvPr>
          </p:nvSpPr>
          <p:spPr>
            <a:xfrm>
              <a:off x="4705389" y="514361"/>
              <a:ext cx="180937" cy="180523"/>
            </a:xfrm>
            <a:custGeom>
              <a:avLst/>
              <a:gdLst/>
              <a:ahLst/>
              <a:cxnLst/>
              <a:rect l="0" t="0" r="0" b="0"/>
              <a:pathLst>
                <a:path w="180937" h="180523">
                  <a:moveTo>
                    <a:pt x="171411" y="19039"/>
                  </a:moveTo>
                  <a:lnTo>
                    <a:pt x="171411" y="19039"/>
                  </a:lnTo>
                  <a:lnTo>
                    <a:pt x="171411" y="10838"/>
                  </a:lnTo>
                  <a:lnTo>
                    <a:pt x="180926" y="0"/>
                  </a:lnTo>
                  <a:lnTo>
                    <a:pt x="180936" y="28644"/>
                  </a:lnTo>
                  <a:lnTo>
                    <a:pt x="178114" y="36713"/>
                  </a:lnTo>
                  <a:lnTo>
                    <a:pt x="175880" y="40347"/>
                  </a:lnTo>
                  <a:lnTo>
                    <a:pt x="169177" y="64557"/>
                  </a:lnTo>
                  <a:lnTo>
                    <a:pt x="142777" y="111660"/>
                  </a:lnTo>
                  <a:lnTo>
                    <a:pt x="120959" y="140647"/>
                  </a:lnTo>
                  <a:lnTo>
                    <a:pt x="82576" y="167119"/>
                  </a:lnTo>
                  <a:lnTo>
                    <a:pt x="70771" y="171217"/>
                  </a:lnTo>
                  <a:lnTo>
                    <a:pt x="59512" y="177606"/>
                  </a:lnTo>
                  <a:lnTo>
                    <a:pt x="36248" y="180522"/>
                  </a:lnTo>
                  <a:lnTo>
                    <a:pt x="29141" y="177945"/>
                  </a:lnTo>
                  <a:lnTo>
                    <a:pt x="22455" y="174331"/>
                  </a:lnTo>
                  <a:lnTo>
                    <a:pt x="15956" y="172724"/>
                  </a:lnTo>
                  <a:lnTo>
                    <a:pt x="13799" y="171237"/>
                  </a:lnTo>
                  <a:lnTo>
                    <a:pt x="12361" y="169188"/>
                  </a:lnTo>
                  <a:lnTo>
                    <a:pt x="11403" y="166763"/>
                  </a:lnTo>
                  <a:lnTo>
                    <a:pt x="9706" y="165147"/>
                  </a:lnTo>
                  <a:lnTo>
                    <a:pt x="4998" y="163351"/>
                  </a:lnTo>
                  <a:lnTo>
                    <a:pt x="3319" y="161813"/>
                  </a:lnTo>
                  <a:lnTo>
                    <a:pt x="1454" y="157283"/>
                  </a:lnTo>
                  <a:lnTo>
                    <a:pt x="0" y="143384"/>
                  </a:lnTo>
                  <a:lnTo>
                    <a:pt x="8166" y="134709"/>
                  </a:lnTo>
                  <a:lnTo>
                    <a:pt x="14151" y="133745"/>
                  </a:lnTo>
                  <a:lnTo>
                    <a:pt x="60247" y="133346"/>
                  </a:lnTo>
                  <a:lnTo>
                    <a:pt x="73092" y="134399"/>
                  </a:lnTo>
                  <a:lnTo>
                    <a:pt x="118405" y="150207"/>
                  </a:lnTo>
                  <a:lnTo>
                    <a:pt x="140205" y="159288"/>
                  </a:lnTo>
                  <a:lnTo>
                    <a:pt x="148017" y="161805"/>
                  </a:lnTo>
                  <a:lnTo>
                    <a:pt x="161655" y="169222"/>
                  </a:lnTo>
                  <a:lnTo>
                    <a:pt x="180936" y="1714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SMARTInkShape-Group309"/>
          <p:cNvGrpSpPr/>
          <p:nvPr/>
        </p:nvGrpSpPr>
        <p:grpSpPr>
          <a:xfrm>
            <a:off x="5467384" y="642212"/>
            <a:ext cx="104742" cy="110248"/>
            <a:chOff x="5467384" y="642212"/>
            <a:chExt cx="104742" cy="110248"/>
          </a:xfrm>
        </p:grpSpPr>
        <p:sp>
          <p:nvSpPr>
            <p:cNvPr id="26" name="SMARTInkShape-1445"/>
            <p:cNvSpPr/>
            <p:nvPr>
              <p:custDataLst>
                <p:tags r:id="rId143"/>
              </p:custDataLst>
            </p:nvPr>
          </p:nvSpPr>
          <p:spPr>
            <a:xfrm>
              <a:off x="5476913" y="723900"/>
              <a:ext cx="95213" cy="28560"/>
            </a:xfrm>
            <a:custGeom>
              <a:avLst/>
              <a:gdLst/>
              <a:ahLst/>
              <a:cxnLst/>
              <a:rect l="0" t="0" r="0" b="0"/>
              <a:pathLst>
                <a:path w="95213" h="28560">
                  <a:moveTo>
                    <a:pt x="28537" y="0"/>
                  </a:moveTo>
                  <a:lnTo>
                    <a:pt x="28537" y="0"/>
                  </a:lnTo>
                  <a:lnTo>
                    <a:pt x="23481" y="0"/>
                  </a:lnTo>
                  <a:lnTo>
                    <a:pt x="18176" y="2822"/>
                  </a:lnTo>
                  <a:lnTo>
                    <a:pt x="92" y="18924"/>
                  </a:lnTo>
                  <a:lnTo>
                    <a:pt x="0" y="24069"/>
                  </a:lnTo>
                  <a:lnTo>
                    <a:pt x="1046" y="25571"/>
                  </a:lnTo>
                  <a:lnTo>
                    <a:pt x="2801" y="26572"/>
                  </a:lnTo>
                  <a:lnTo>
                    <a:pt x="8632" y="27685"/>
                  </a:lnTo>
                  <a:lnTo>
                    <a:pt x="54973" y="28559"/>
                  </a:lnTo>
                  <a:lnTo>
                    <a:pt x="79251" y="27515"/>
                  </a:lnTo>
                  <a:lnTo>
                    <a:pt x="95212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1446"/>
            <p:cNvSpPr/>
            <p:nvPr>
              <p:custDataLst>
                <p:tags r:id="rId144"/>
              </p:custDataLst>
            </p:nvPr>
          </p:nvSpPr>
          <p:spPr>
            <a:xfrm>
              <a:off x="5467384" y="642212"/>
              <a:ext cx="104742" cy="5489"/>
            </a:xfrm>
            <a:custGeom>
              <a:avLst/>
              <a:gdLst/>
              <a:ahLst/>
              <a:cxnLst/>
              <a:rect l="0" t="0" r="0" b="0"/>
              <a:pathLst>
                <a:path w="104742" h="5489">
                  <a:moveTo>
                    <a:pt x="9491" y="5488"/>
                  </a:moveTo>
                  <a:lnTo>
                    <a:pt x="9491" y="5488"/>
                  </a:lnTo>
                  <a:lnTo>
                    <a:pt x="0" y="5488"/>
                  </a:lnTo>
                  <a:lnTo>
                    <a:pt x="46343" y="5488"/>
                  </a:lnTo>
                  <a:lnTo>
                    <a:pt x="55150" y="2666"/>
                  </a:lnTo>
                  <a:lnTo>
                    <a:pt x="58981" y="431"/>
                  </a:lnTo>
                  <a:lnTo>
                    <a:pt x="62593" y="0"/>
                  </a:lnTo>
                  <a:lnTo>
                    <a:pt x="104741" y="5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SMARTInkShape-Group310"/>
          <p:cNvGrpSpPr/>
          <p:nvPr/>
        </p:nvGrpSpPr>
        <p:grpSpPr>
          <a:xfrm>
            <a:off x="5991225" y="457200"/>
            <a:ext cx="313002" cy="485776"/>
            <a:chOff x="5991225" y="457200"/>
            <a:chExt cx="313002" cy="485776"/>
          </a:xfrm>
        </p:grpSpPr>
        <p:sp>
          <p:nvSpPr>
            <p:cNvPr id="29" name="SMARTInkShape-1447"/>
            <p:cNvSpPr/>
            <p:nvPr>
              <p:custDataLst>
                <p:tags r:id="rId138"/>
              </p:custDataLst>
            </p:nvPr>
          </p:nvSpPr>
          <p:spPr>
            <a:xfrm>
              <a:off x="6181725" y="809625"/>
              <a:ext cx="122502" cy="133351"/>
            </a:xfrm>
            <a:custGeom>
              <a:avLst/>
              <a:gdLst/>
              <a:ahLst/>
              <a:cxnLst/>
              <a:rect l="0" t="0" r="0" b="0"/>
              <a:pathLst>
                <a:path w="122502" h="133351">
                  <a:moveTo>
                    <a:pt x="114300" y="0"/>
                  </a:moveTo>
                  <a:lnTo>
                    <a:pt x="114300" y="0"/>
                  </a:lnTo>
                  <a:lnTo>
                    <a:pt x="122501" y="0"/>
                  </a:lnTo>
                  <a:lnTo>
                    <a:pt x="114658" y="0"/>
                  </a:lnTo>
                  <a:lnTo>
                    <a:pt x="103562" y="9701"/>
                  </a:lnTo>
                  <a:lnTo>
                    <a:pt x="83436" y="22666"/>
                  </a:lnTo>
                  <a:lnTo>
                    <a:pt x="70025" y="36070"/>
                  </a:lnTo>
                  <a:lnTo>
                    <a:pt x="53998" y="59013"/>
                  </a:lnTo>
                  <a:lnTo>
                    <a:pt x="30564" y="78849"/>
                  </a:lnTo>
                  <a:lnTo>
                    <a:pt x="14020" y="101753"/>
                  </a:lnTo>
                  <a:lnTo>
                    <a:pt x="7591" y="121660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1448"/>
            <p:cNvSpPr/>
            <p:nvPr>
              <p:custDataLst>
                <p:tags r:id="rId139"/>
              </p:custDataLst>
            </p:nvPr>
          </p:nvSpPr>
          <p:spPr>
            <a:xfrm>
              <a:off x="6200775" y="790576"/>
              <a:ext cx="95251" cy="114300"/>
            </a:xfrm>
            <a:custGeom>
              <a:avLst/>
              <a:gdLst/>
              <a:ahLst/>
              <a:cxnLst/>
              <a:rect l="0" t="0" r="0" b="0"/>
              <a:pathLst>
                <a:path w="95251" h="114300">
                  <a:moveTo>
                    <a:pt x="0" y="9524"/>
                  </a:moveTo>
                  <a:lnTo>
                    <a:pt x="0" y="9524"/>
                  </a:lnTo>
                  <a:lnTo>
                    <a:pt x="0" y="9"/>
                  </a:lnTo>
                  <a:lnTo>
                    <a:pt x="8201" y="0"/>
                  </a:lnTo>
                  <a:lnTo>
                    <a:pt x="33113" y="23597"/>
                  </a:lnTo>
                  <a:lnTo>
                    <a:pt x="69861" y="69743"/>
                  </a:lnTo>
                  <a:lnTo>
                    <a:pt x="81493" y="82528"/>
                  </a:lnTo>
                  <a:lnTo>
                    <a:pt x="84471" y="92068"/>
                  </a:lnTo>
                  <a:lnTo>
                    <a:pt x="85167" y="98421"/>
                  </a:lnTo>
                  <a:lnTo>
                    <a:pt x="88300" y="104773"/>
                  </a:lnTo>
                  <a:lnTo>
                    <a:pt x="95250" y="1142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1449"/>
            <p:cNvSpPr/>
            <p:nvPr>
              <p:custDataLst>
                <p:tags r:id="rId140"/>
              </p:custDataLst>
            </p:nvPr>
          </p:nvSpPr>
          <p:spPr>
            <a:xfrm>
              <a:off x="6021240" y="638175"/>
              <a:ext cx="170011" cy="28575"/>
            </a:xfrm>
            <a:custGeom>
              <a:avLst/>
              <a:gdLst/>
              <a:ahLst/>
              <a:cxnLst/>
              <a:rect l="0" t="0" r="0" b="0"/>
              <a:pathLst>
                <a:path w="170011" h="28575">
                  <a:moveTo>
                    <a:pt x="17610" y="0"/>
                  </a:moveTo>
                  <a:lnTo>
                    <a:pt x="17610" y="0"/>
                  </a:lnTo>
                  <a:lnTo>
                    <a:pt x="3421" y="14189"/>
                  </a:lnTo>
                  <a:lnTo>
                    <a:pt x="720" y="19712"/>
                  </a:lnTo>
                  <a:lnTo>
                    <a:pt x="0" y="22666"/>
                  </a:lnTo>
                  <a:lnTo>
                    <a:pt x="578" y="24636"/>
                  </a:lnTo>
                  <a:lnTo>
                    <a:pt x="2022" y="25949"/>
                  </a:lnTo>
                  <a:lnTo>
                    <a:pt x="6887" y="28056"/>
                  </a:lnTo>
                  <a:lnTo>
                    <a:pt x="54428" y="28574"/>
                  </a:lnTo>
                  <a:lnTo>
                    <a:pt x="97095" y="19933"/>
                  </a:lnTo>
                  <a:lnTo>
                    <a:pt x="116068" y="18253"/>
                  </a:lnTo>
                  <a:lnTo>
                    <a:pt x="157665" y="10129"/>
                  </a:lnTo>
                  <a:lnTo>
                    <a:pt x="17001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1450"/>
            <p:cNvSpPr/>
            <p:nvPr>
              <p:custDataLst>
                <p:tags r:id="rId141"/>
              </p:custDataLst>
            </p:nvPr>
          </p:nvSpPr>
          <p:spPr>
            <a:xfrm>
              <a:off x="5991225" y="457200"/>
              <a:ext cx="247651" cy="104776"/>
            </a:xfrm>
            <a:custGeom>
              <a:avLst/>
              <a:gdLst/>
              <a:ahLst/>
              <a:cxnLst/>
              <a:rect l="0" t="0" r="0" b="0"/>
              <a:pathLst>
                <a:path w="247651" h="104776">
                  <a:moveTo>
                    <a:pt x="0" y="104775"/>
                  </a:moveTo>
                  <a:lnTo>
                    <a:pt x="0" y="104775"/>
                  </a:lnTo>
                  <a:lnTo>
                    <a:pt x="5056" y="99718"/>
                  </a:lnTo>
                  <a:lnTo>
                    <a:pt x="7539" y="94414"/>
                  </a:lnTo>
                  <a:lnTo>
                    <a:pt x="10561" y="68958"/>
                  </a:lnTo>
                  <a:lnTo>
                    <a:pt x="16064" y="60061"/>
                  </a:lnTo>
                  <a:lnTo>
                    <a:pt x="17723" y="53858"/>
                  </a:lnTo>
                  <a:lnTo>
                    <a:pt x="20282" y="51780"/>
                  </a:lnTo>
                  <a:lnTo>
                    <a:pt x="63796" y="34530"/>
                  </a:lnTo>
                  <a:lnTo>
                    <a:pt x="96563" y="23205"/>
                  </a:lnTo>
                  <a:lnTo>
                    <a:pt x="137991" y="14541"/>
                  </a:lnTo>
                  <a:lnTo>
                    <a:pt x="181587" y="10186"/>
                  </a:lnTo>
                  <a:lnTo>
                    <a:pt x="206909" y="6898"/>
                  </a:lnTo>
                  <a:lnTo>
                    <a:pt x="233348" y="908"/>
                  </a:lnTo>
                  <a:lnTo>
                    <a:pt x="247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1451"/>
            <p:cNvSpPr/>
            <p:nvPr>
              <p:custDataLst>
                <p:tags r:id="rId142"/>
              </p:custDataLst>
            </p:nvPr>
          </p:nvSpPr>
          <p:spPr>
            <a:xfrm>
              <a:off x="6010275" y="487526"/>
              <a:ext cx="28573" cy="341150"/>
            </a:xfrm>
            <a:custGeom>
              <a:avLst/>
              <a:gdLst/>
              <a:ahLst/>
              <a:cxnLst/>
              <a:rect l="0" t="0" r="0" b="0"/>
              <a:pathLst>
                <a:path w="28573" h="341150">
                  <a:moveTo>
                    <a:pt x="19050" y="26824"/>
                  </a:moveTo>
                  <a:lnTo>
                    <a:pt x="19050" y="26824"/>
                  </a:lnTo>
                  <a:lnTo>
                    <a:pt x="19050" y="21767"/>
                  </a:lnTo>
                  <a:lnTo>
                    <a:pt x="20108" y="20278"/>
                  </a:lnTo>
                  <a:lnTo>
                    <a:pt x="21872" y="19285"/>
                  </a:lnTo>
                  <a:lnTo>
                    <a:pt x="24106" y="18623"/>
                  </a:lnTo>
                  <a:lnTo>
                    <a:pt x="25595" y="17123"/>
                  </a:lnTo>
                  <a:lnTo>
                    <a:pt x="27251" y="12635"/>
                  </a:lnTo>
                  <a:lnTo>
                    <a:pt x="28459" y="0"/>
                  </a:lnTo>
                  <a:lnTo>
                    <a:pt x="28572" y="20685"/>
                  </a:lnTo>
                  <a:lnTo>
                    <a:pt x="19638" y="65180"/>
                  </a:lnTo>
                  <a:lnTo>
                    <a:pt x="19128" y="104312"/>
                  </a:lnTo>
                  <a:lnTo>
                    <a:pt x="19060" y="145762"/>
                  </a:lnTo>
                  <a:lnTo>
                    <a:pt x="19051" y="189360"/>
                  </a:lnTo>
                  <a:lnTo>
                    <a:pt x="16228" y="217505"/>
                  </a:lnTo>
                  <a:lnTo>
                    <a:pt x="10408" y="263915"/>
                  </a:lnTo>
                  <a:lnTo>
                    <a:pt x="9603" y="305854"/>
                  </a:lnTo>
                  <a:lnTo>
                    <a:pt x="8489" y="324106"/>
                  </a:lnTo>
                  <a:lnTo>
                    <a:pt x="0" y="3411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SMARTInkShape-Group311"/>
          <p:cNvGrpSpPr/>
          <p:nvPr/>
        </p:nvGrpSpPr>
        <p:grpSpPr>
          <a:xfrm>
            <a:off x="6534397" y="504828"/>
            <a:ext cx="456711" cy="304798"/>
            <a:chOff x="6534397" y="504828"/>
            <a:chExt cx="456711" cy="304798"/>
          </a:xfrm>
        </p:grpSpPr>
        <p:sp>
          <p:nvSpPr>
            <p:cNvPr id="35" name="SMARTInkShape-1452"/>
            <p:cNvSpPr/>
            <p:nvPr>
              <p:custDataLst>
                <p:tags r:id="rId135"/>
              </p:custDataLst>
            </p:nvPr>
          </p:nvSpPr>
          <p:spPr>
            <a:xfrm>
              <a:off x="6924675" y="523923"/>
              <a:ext cx="66433" cy="285703"/>
            </a:xfrm>
            <a:custGeom>
              <a:avLst/>
              <a:gdLst/>
              <a:ahLst/>
              <a:cxnLst/>
              <a:rect l="0" t="0" r="0" b="0"/>
              <a:pathLst>
                <a:path w="66433" h="285703">
                  <a:moveTo>
                    <a:pt x="0" y="28527"/>
                  </a:moveTo>
                  <a:lnTo>
                    <a:pt x="0" y="28527"/>
                  </a:lnTo>
                  <a:lnTo>
                    <a:pt x="0" y="15270"/>
                  </a:lnTo>
                  <a:lnTo>
                    <a:pt x="2822" y="9229"/>
                  </a:lnTo>
                  <a:lnTo>
                    <a:pt x="9132" y="495"/>
                  </a:lnTo>
                  <a:lnTo>
                    <a:pt x="22748" y="0"/>
                  </a:lnTo>
                  <a:lnTo>
                    <a:pt x="24691" y="1042"/>
                  </a:lnTo>
                  <a:lnTo>
                    <a:pt x="25985" y="2795"/>
                  </a:lnTo>
                  <a:lnTo>
                    <a:pt x="28482" y="7566"/>
                  </a:lnTo>
                  <a:lnTo>
                    <a:pt x="34780" y="16202"/>
                  </a:lnTo>
                  <a:lnTo>
                    <a:pt x="54260" y="60658"/>
                  </a:lnTo>
                  <a:lnTo>
                    <a:pt x="62526" y="79440"/>
                  </a:lnTo>
                  <a:lnTo>
                    <a:pt x="66432" y="126606"/>
                  </a:lnTo>
                  <a:lnTo>
                    <a:pt x="63781" y="153190"/>
                  </a:lnTo>
                  <a:lnTo>
                    <a:pt x="50419" y="193541"/>
                  </a:lnTo>
                  <a:lnTo>
                    <a:pt x="31717" y="240269"/>
                  </a:lnTo>
                  <a:lnTo>
                    <a:pt x="15871" y="267816"/>
                  </a:lnTo>
                  <a:lnTo>
                    <a:pt x="0" y="2857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1453"/>
            <p:cNvSpPr/>
            <p:nvPr>
              <p:custDataLst>
                <p:tags r:id="rId136"/>
              </p:custDataLst>
            </p:nvPr>
          </p:nvSpPr>
          <p:spPr>
            <a:xfrm>
              <a:off x="6715163" y="552460"/>
              <a:ext cx="142838" cy="189929"/>
            </a:xfrm>
            <a:custGeom>
              <a:avLst/>
              <a:gdLst/>
              <a:ahLst/>
              <a:cxnLst/>
              <a:rect l="0" t="0" r="0" b="0"/>
              <a:pathLst>
                <a:path w="142838" h="189929">
                  <a:moveTo>
                    <a:pt x="142837" y="9515"/>
                  </a:moveTo>
                  <a:lnTo>
                    <a:pt x="142837" y="9515"/>
                  </a:lnTo>
                  <a:lnTo>
                    <a:pt x="142837" y="0"/>
                  </a:lnTo>
                  <a:lnTo>
                    <a:pt x="142837" y="22656"/>
                  </a:lnTo>
                  <a:lnTo>
                    <a:pt x="140015" y="28761"/>
                  </a:lnTo>
                  <a:lnTo>
                    <a:pt x="137781" y="31871"/>
                  </a:lnTo>
                  <a:lnTo>
                    <a:pt x="125227" y="74508"/>
                  </a:lnTo>
                  <a:lnTo>
                    <a:pt x="119157" y="92507"/>
                  </a:lnTo>
                  <a:lnTo>
                    <a:pt x="92332" y="133946"/>
                  </a:lnTo>
                  <a:lnTo>
                    <a:pt x="47639" y="180896"/>
                  </a:lnTo>
                  <a:lnTo>
                    <a:pt x="39954" y="188595"/>
                  </a:lnTo>
                  <a:lnTo>
                    <a:pt x="28510" y="189928"/>
                  </a:lnTo>
                  <a:lnTo>
                    <a:pt x="25343" y="189057"/>
                  </a:lnTo>
                  <a:lnTo>
                    <a:pt x="23233" y="187418"/>
                  </a:lnTo>
                  <a:lnTo>
                    <a:pt x="21826" y="185267"/>
                  </a:lnTo>
                  <a:lnTo>
                    <a:pt x="19830" y="183833"/>
                  </a:lnTo>
                  <a:lnTo>
                    <a:pt x="14790" y="182240"/>
                  </a:lnTo>
                  <a:lnTo>
                    <a:pt x="13022" y="180756"/>
                  </a:lnTo>
                  <a:lnTo>
                    <a:pt x="2155" y="161717"/>
                  </a:lnTo>
                  <a:lnTo>
                    <a:pt x="0" y="135218"/>
                  </a:lnTo>
                  <a:lnTo>
                    <a:pt x="11723" y="121655"/>
                  </a:lnTo>
                  <a:lnTo>
                    <a:pt x="14153" y="119200"/>
                  </a:lnTo>
                  <a:lnTo>
                    <a:pt x="19675" y="116472"/>
                  </a:lnTo>
                  <a:lnTo>
                    <a:pt x="22629" y="115745"/>
                  </a:lnTo>
                  <a:lnTo>
                    <a:pt x="25657" y="116318"/>
                  </a:lnTo>
                  <a:lnTo>
                    <a:pt x="38120" y="122021"/>
                  </a:lnTo>
                  <a:lnTo>
                    <a:pt x="63464" y="124803"/>
                  </a:lnTo>
                  <a:lnTo>
                    <a:pt x="76162" y="134162"/>
                  </a:lnTo>
                  <a:lnTo>
                    <a:pt x="82512" y="138997"/>
                  </a:lnTo>
                  <a:lnTo>
                    <a:pt x="95212" y="144923"/>
                  </a:lnTo>
                  <a:lnTo>
                    <a:pt x="101562" y="149071"/>
                  </a:lnTo>
                  <a:lnTo>
                    <a:pt x="111087" y="152465"/>
                  </a:lnTo>
                  <a:lnTo>
                    <a:pt x="123787" y="1619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1454"/>
            <p:cNvSpPr/>
            <p:nvPr>
              <p:custDataLst>
                <p:tags r:id="rId137"/>
              </p:custDataLst>
            </p:nvPr>
          </p:nvSpPr>
          <p:spPr>
            <a:xfrm>
              <a:off x="6534397" y="504828"/>
              <a:ext cx="122254" cy="276223"/>
            </a:xfrm>
            <a:custGeom>
              <a:avLst/>
              <a:gdLst/>
              <a:ahLst/>
              <a:cxnLst/>
              <a:rect l="0" t="0" r="0" b="0"/>
              <a:pathLst>
                <a:path w="122254" h="276223">
                  <a:moveTo>
                    <a:pt x="114053" y="9522"/>
                  </a:moveTo>
                  <a:lnTo>
                    <a:pt x="114053" y="9522"/>
                  </a:lnTo>
                  <a:lnTo>
                    <a:pt x="114053" y="4465"/>
                  </a:lnTo>
                  <a:lnTo>
                    <a:pt x="115111" y="2976"/>
                  </a:lnTo>
                  <a:lnTo>
                    <a:pt x="116875" y="1983"/>
                  </a:lnTo>
                  <a:lnTo>
                    <a:pt x="122253" y="389"/>
                  </a:lnTo>
                  <a:lnTo>
                    <a:pt x="109104" y="0"/>
                  </a:lnTo>
                  <a:lnTo>
                    <a:pt x="103739" y="2821"/>
                  </a:lnTo>
                  <a:lnTo>
                    <a:pt x="97827" y="6544"/>
                  </a:lnTo>
                  <a:lnTo>
                    <a:pt x="91672" y="8198"/>
                  </a:lnTo>
                  <a:lnTo>
                    <a:pt x="89607" y="9698"/>
                  </a:lnTo>
                  <a:lnTo>
                    <a:pt x="88231" y="11756"/>
                  </a:lnTo>
                  <a:lnTo>
                    <a:pt x="85643" y="16865"/>
                  </a:lnTo>
                  <a:lnTo>
                    <a:pt x="50531" y="61584"/>
                  </a:lnTo>
                  <a:lnTo>
                    <a:pt x="21978" y="108862"/>
                  </a:lnTo>
                  <a:lnTo>
                    <a:pt x="3986" y="146127"/>
                  </a:lnTo>
                  <a:lnTo>
                    <a:pt x="0" y="190502"/>
                  </a:lnTo>
                  <a:lnTo>
                    <a:pt x="844" y="221189"/>
                  </a:lnTo>
                  <a:lnTo>
                    <a:pt x="16002" y="250646"/>
                  </a:lnTo>
                  <a:lnTo>
                    <a:pt x="31553" y="269431"/>
                  </a:lnTo>
                  <a:lnTo>
                    <a:pt x="40697" y="273204"/>
                  </a:lnTo>
                  <a:lnTo>
                    <a:pt x="75953" y="2762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SMARTInkShape-Group312"/>
          <p:cNvGrpSpPr/>
          <p:nvPr/>
        </p:nvGrpSpPr>
        <p:grpSpPr>
          <a:xfrm>
            <a:off x="7629918" y="561975"/>
            <a:ext cx="152008" cy="142875"/>
            <a:chOff x="7629918" y="561975"/>
            <a:chExt cx="152008" cy="142875"/>
          </a:xfrm>
        </p:grpSpPr>
        <p:sp>
          <p:nvSpPr>
            <p:cNvPr id="39" name="SMARTInkShape-1455"/>
            <p:cNvSpPr/>
            <p:nvPr>
              <p:custDataLst>
                <p:tags r:id="rId133"/>
              </p:custDataLst>
            </p:nvPr>
          </p:nvSpPr>
          <p:spPr>
            <a:xfrm>
              <a:off x="7629918" y="676275"/>
              <a:ext cx="152008" cy="28575"/>
            </a:xfrm>
            <a:custGeom>
              <a:avLst/>
              <a:gdLst/>
              <a:ahLst/>
              <a:cxnLst/>
              <a:rect l="0" t="0" r="0" b="0"/>
              <a:pathLst>
                <a:path w="152008" h="28575">
                  <a:moveTo>
                    <a:pt x="9132" y="0"/>
                  </a:moveTo>
                  <a:lnTo>
                    <a:pt x="9132" y="0"/>
                  </a:lnTo>
                  <a:lnTo>
                    <a:pt x="9132" y="5057"/>
                  </a:lnTo>
                  <a:lnTo>
                    <a:pt x="6310" y="10361"/>
                  </a:lnTo>
                  <a:lnTo>
                    <a:pt x="0" y="18542"/>
                  </a:lnTo>
                  <a:lnTo>
                    <a:pt x="4780" y="23956"/>
                  </a:lnTo>
                  <a:lnTo>
                    <a:pt x="10020" y="26522"/>
                  </a:lnTo>
                  <a:lnTo>
                    <a:pt x="28794" y="28522"/>
                  </a:lnTo>
                  <a:lnTo>
                    <a:pt x="76071" y="28574"/>
                  </a:lnTo>
                  <a:lnTo>
                    <a:pt x="107592" y="27516"/>
                  </a:lnTo>
                  <a:lnTo>
                    <a:pt x="152007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1456"/>
            <p:cNvSpPr/>
            <p:nvPr>
              <p:custDataLst>
                <p:tags r:id="rId134"/>
              </p:custDataLst>
            </p:nvPr>
          </p:nvSpPr>
          <p:spPr>
            <a:xfrm>
              <a:off x="7639050" y="561975"/>
              <a:ext cx="142876" cy="9526"/>
            </a:xfrm>
            <a:custGeom>
              <a:avLst/>
              <a:gdLst/>
              <a:ahLst/>
              <a:cxnLst/>
              <a:rect l="0" t="0" r="0" b="0"/>
              <a:pathLst>
                <a:path w="142876" h="9526">
                  <a:moveTo>
                    <a:pt x="0" y="0"/>
                  </a:moveTo>
                  <a:lnTo>
                    <a:pt x="0" y="0"/>
                  </a:lnTo>
                  <a:lnTo>
                    <a:pt x="45605" y="0"/>
                  </a:lnTo>
                  <a:lnTo>
                    <a:pt x="89895" y="0"/>
                  </a:lnTo>
                  <a:lnTo>
                    <a:pt x="107186" y="1058"/>
                  </a:lnTo>
                  <a:lnTo>
                    <a:pt x="125869" y="7539"/>
                  </a:lnTo>
                  <a:lnTo>
                    <a:pt x="14287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SMARTInkShape-1457"/>
          <p:cNvSpPr/>
          <p:nvPr>
            <p:custDataLst>
              <p:tags r:id="rId1"/>
            </p:custDataLst>
          </p:nvPr>
        </p:nvSpPr>
        <p:spPr>
          <a:xfrm>
            <a:off x="8231650" y="447675"/>
            <a:ext cx="436101" cy="407590"/>
          </a:xfrm>
          <a:custGeom>
            <a:avLst/>
            <a:gdLst/>
            <a:ahLst/>
            <a:cxnLst/>
            <a:rect l="0" t="0" r="0" b="0"/>
            <a:pathLst>
              <a:path w="436101" h="407590">
                <a:moveTo>
                  <a:pt x="312275" y="9525"/>
                </a:moveTo>
                <a:lnTo>
                  <a:pt x="312275" y="9525"/>
                </a:lnTo>
                <a:lnTo>
                  <a:pt x="312275" y="4468"/>
                </a:lnTo>
                <a:lnTo>
                  <a:pt x="313333" y="2979"/>
                </a:lnTo>
                <a:lnTo>
                  <a:pt x="315097" y="1986"/>
                </a:lnTo>
                <a:lnTo>
                  <a:pt x="321799" y="0"/>
                </a:lnTo>
                <a:lnTo>
                  <a:pt x="313600" y="8201"/>
                </a:lnTo>
                <a:lnTo>
                  <a:pt x="312668" y="14189"/>
                </a:lnTo>
                <a:lnTo>
                  <a:pt x="311479" y="15809"/>
                </a:lnTo>
                <a:lnTo>
                  <a:pt x="307335" y="17610"/>
                </a:lnTo>
                <a:lnTo>
                  <a:pt x="296051" y="19824"/>
                </a:lnTo>
                <a:lnTo>
                  <a:pt x="269716" y="34213"/>
                </a:lnTo>
                <a:lnTo>
                  <a:pt x="226475" y="48234"/>
                </a:lnTo>
                <a:lnTo>
                  <a:pt x="182096" y="69886"/>
                </a:lnTo>
                <a:lnTo>
                  <a:pt x="138708" y="100719"/>
                </a:lnTo>
                <a:lnTo>
                  <a:pt x="97367" y="129094"/>
                </a:lnTo>
                <a:lnTo>
                  <a:pt x="83871" y="135331"/>
                </a:lnTo>
                <a:lnTo>
                  <a:pt x="80631" y="137846"/>
                </a:lnTo>
                <a:lnTo>
                  <a:pt x="77030" y="143462"/>
                </a:lnTo>
                <a:lnTo>
                  <a:pt x="74719" y="155691"/>
                </a:lnTo>
                <a:lnTo>
                  <a:pt x="75588" y="157769"/>
                </a:lnTo>
                <a:lnTo>
                  <a:pt x="77225" y="159154"/>
                </a:lnTo>
                <a:lnTo>
                  <a:pt x="81867" y="161752"/>
                </a:lnTo>
                <a:lnTo>
                  <a:pt x="90430" y="168106"/>
                </a:lnTo>
                <a:lnTo>
                  <a:pt x="122635" y="178793"/>
                </a:lnTo>
                <a:lnTo>
                  <a:pt x="159950" y="183606"/>
                </a:lnTo>
                <a:lnTo>
                  <a:pt x="178947" y="188457"/>
                </a:lnTo>
                <a:lnTo>
                  <a:pt x="190576" y="190650"/>
                </a:lnTo>
                <a:lnTo>
                  <a:pt x="204132" y="196777"/>
                </a:lnTo>
                <a:lnTo>
                  <a:pt x="220026" y="200121"/>
                </a:lnTo>
                <a:lnTo>
                  <a:pt x="231908" y="207344"/>
                </a:lnTo>
                <a:lnTo>
                  <a:pt x="238809" y="213156"/>
                </a:lnTo>
                <a:lnTo>
                  <a:pt x="242582" y="219266"/>
                </a:lnTo>
                <a:lnTo>
                  <a:pt x="243588" y="222378"/>
                </a:lnTo>
                <a:lnTo>
                  <a:pt x="243200" y="225510"/>
                </a:lnTo>
                <a:lnTo>
                  <a:pt x="239948" y="231813"/>
                </a:lnTo>
                <a:lnTo>
                  <a:pt x="205585" y="268552"/>
                </a:lnTo>
                <a:lnTo>
                  <a:pt x="163927" y="288809"/>
                </a:lnTo>
                <a:lnTo>
                  <a:pt x="119970" y="316166"/>
                </a:lnTo>
                <a:lnTo>
                  <a:pt x="76734" y="333199"/>
                </a:lnTo>
                <a:lnTo>
                  <a:pt x="29851" y="355590"/>
                </a:lnTo>
                <a:lnTo>
                  <a:pt x="0" y="379118"/>
                </a:lnTo>
                <a:lnTo>
                  <a:pt x="375" y="380804"/>
                </a:lnTo>
                <a:lnTo>
                  <a:pt x="3614" y="385499"/>
                </a:lnTo>
                <a:lnTo>
                  <a:pt x="8581" y="388291"/>
                </a:lnTo>
                <a:lnTo>
                  <a:pt x="50224" y="399080"/>
                </a:lnTo>
                <a:lnTo>
                  <a:pt x="93812" y="399922"/>
                </a:lnTo>
                <a:lnTo>
                  <a:pt x="140084" y="400025"/>
                </a:lnTo>
                <a:lnTo>
                  <a:pt x="182704" y="400043"/>
                </a:lnTo>
                <a:lnTo>
                  <a:pt x="222614" y="400048"/>
                </a:lnTo>
                <a:lnTo>
                  <a:pt x="260191" y="401108"/>
                </a:lnTo>
                <a:lnTo>
                  <a:pt x="307513" y="407589"/>
                </a:lnTo>
                <a:lnTo>
                  <a:pt x="348963" y="406164"/>
                </a:lnTo>
                <a:lnTo>
                  <a:pt x="390783" y="401258"/>
                </a:lnTo>
                <a:lnTo>
                  <a:pt x="436100" y="4000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SMARTInkShape-Group314"/>
          <p:cNvGrpSpPr/>
          <p:nvPr/>
        </p:nvGrpSpPr>
        <p:grpSpPr>
          <a:xfrm>
            <a:off x="9048750" y="518389"/>
            <a:ext cx="809186" cy="510143"/>
            <a:chOff x="9048750" y="518389"/>
            <a:chExt cx="809186" cy="510143"/>
          </a:xfrm>
        </p:grpSpPr>
        <p:sp>
          <p:nvSpPr>
            <p:cNvPr id="43" name="SMARTInkShape-1458"/>
            <p:cNvSpPr/>
            <p:nvPr>
              <p:custDataLst>
                <p:tags r:id="rId126"/>
              </p:custDataLst>
            </p:nvPr>
          </p:nvSpPr>
          <p:spPr>
            <a:xfrm>
              <a:off x="9763125" y="542925"/>
              <a:ext cx="94811" cy="285751"/>
            </a:xfrm>
            <a:custGeom>
              <a:avLst/>
              <a:gdLst/>
              <a:ahLst/>
              <a:cxnLst/>
              <a:rect l="0" t="0" r="0" b="0"/>
              <a:pathLst>
                <a:path w="94811" h="285751">
                  <a:moveTo>
                    <a:pt x="38100" y="0"/>
                  </a:moveTo>
                  <a:lnTo>
                    <a:pt x="38100" y="0"/>
                  </a:lnTo>
                  <a:lnTo>
                    <a:pt x="38100" y="5057"/>
                  </a:lnTo>
                  <a:lnTo>
                    <a:pt x="39158" y="6546"/>
                  </a:lnTo>
                  <a:lnTo>
                    <a:pt x="40924" y="7539"/>
                  </a:lnTo>
                  <a:lnTo>
                    <a:pt x="46302" y="9133"/>
                  </a:lnTo>
                  <a:lnTo>
                    <a:pt x="52291" y="14465"/>
                  </a:lnTo>
                  <a:lnTo>
                    <a:pt x="54990" y="19835"/>
                  </a:lnTo>
                  <a:lnTo>
                    <a:pt x="70282" y="54578"/>
                  </a:lnTo>
                  <a:lnTo>
                    <a:pt x="81576" y="74007"/>
                  </a:lnTo>
                  <a:lnTo>
                    <a:pt x="91908" y="116864"/>
                  </a:lnTo>
                  <a:lnTo>
                    <a:pt x="94810" y="149145"/>
                  </a:lnTo>
                  <a:lnTo>
                    <a:pt x="90063" y="168251"/>
                  </a:lnTo>
                  <a:lnTo>
                    <a:pt x="72849" y="211429"/>
                  </a:lnTo>
                  <a:lnTo>
                    <a:pt x="49588" y="244239"/>
                  </a:lnTo>
                  <a:lnTo>
                    <a:pt x="18386" y="273940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1459"/>
            <p:cNvSpPr/>
            <p:nvPr>
              <p:custDataLst>
                <p:tags r:id="rId127"/>
              </p:custDataLst>
            </p:nvPr>
          </p:nvSpPr>
          <p:spPr>
            <a:xfrm>
              <a:off x="9705975" y="542925"/>
              <a:ext cx="28576" cy="19051"/>
            </a:xfrm>
            <a:custGeom>
              <a:avLst/>
              <a:gdLst/>
              <a:ahLst/>
              <a:cxnLst/>
              <a:rect l="0" t="0" r="0" b="0"/>
              <a:pathLst>
                <a:path w="28576" h="19051">
                  <a:moveTo>
                    <a:pt x="28575" y="19050"/>
                  </a:moveTo>
                  <a:lnTo>
                    <a:pt x="28575" y="19050"/>
                  </a:lnTo>
                  <a:lnTo>
                    <a:pt x="20374" y="19050"/>
                  </a:lnTo>
                  <a:lnTo>
                    <a:pt x="19931" y="17992"/>
                  </a:lnTo>
                  <a:lnTo>
                    <a:pt x="19084" y="4861"/>
                  </a:lnTo>
                  <a:lnTo>
                    <a:pt x="16956" y="324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1460"/>
            <p:cNvSpPr/>
            <p:nvPr>
              <p:custDataLst>
                <p:tags r:id="rId128"/>
              </p:custDataLst>
            </p:nvPr>
          </p:nvSpPr>
          <p:spPr>
            <a:xfrm>
              <a:off x="9725025" y="666750"/>
              <a:ext cx="1" cy="76201"/>
            </a:xfrm>
            <a:custGeom>
              <a:avLst/>
              <a:gdLst/>
              <a:ahLst/>
              <a:cxnLst/>
              <a:rect l="0" t="0" r="0" b="0"/>
              <a:pathLst>
                <a:path w="1" h="76201">
                  <a:moveTo>
                    <a:pt x="0" y="0"/>
                  </a:moveTo>
                  <a:lnTo>
                    <a:pt x="0" y="0"/>
                  </a:lnTo>
                  <a:lnTo>
                    <a:pt x="0" y="44535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1461"/>
            <p:cNvSpPr/>
            <p:nvPr>
              <p:custDataLst>
                <p:tags r:id="rId129"/>
              </p:custDataLst>
            </p:nvPr>
          </p:nvSpPr>
          <p:spPr>
            <a:xfrm>
              <a:off x="9487064" y="518389"/>
              <a:ext cx="114137" cy="262662"/>
            </a:xfrm>
            <a:custGeom>
              <a:avLst/>
              <a:gdLst/>
              <a:ahLst/>
              <a:cxnLst/>
              <a:rect l="0" t="0" r="0" b="0"/>
              <a:pathLst>
                <a:path w="114137" h="262662">
                  <a:moveTo>
                    <a:pt x="114136" y="15011"/>
                  </a:moveTo>
                  <a:lnTo>
                    <a:pt x="114136" y="15011"/>
                  </a:lnTo>
                  <a:lnTo>
                    <a:pt x="114136" y="6810"/>
                  </a:lnTo>
                  <a:lnTo>
                    <a:pt x="113078" y="6369"/>
                  </a:lnTo>
                  <a:lnTo>
                    <a:pt x="104726" y="5496"/>
                  </a:lnTo>
                  <a:lnTo>
                    <a:pt x="104645" y="433"/>
                  </a:lnTo>
                  <a:lnTo>
                    <a:pt x="103575" y="0"/>
                  </a:lnTo>
                  <a:lnTo>
                    <a:pt x="95480" y="5210"/>
                  </a:lnTo>
                  <a:lnTo>
                    <a:pt x="90146" y="5404"/>
                  </a:lnTo>
                  <a:lnTo>
                    <a:pt x="84777" y="8272"/>
                  </a:lnTo>
                  <a:lnTo>
                    <a:pt x="72706" y="18736"/>
                  </a:lnTo>
                  <a:lnTo>
                    <a:pt x="44282" y="60964"/>
                  </a:lnTo>
                  <a:lnTo>
                    <a:pt x="15711" y="108449"/>
                  </a:lnTo>
                  <a:lnTo>
                    <a:pt x="4069" y="132755"/>
                  </a:lnTo>
                  <a:lnTo>
                    <a:pt x="0" y="178240"/>
                  </a:lnTo>
                  <a:lnTo>
                    <a:pt x="927" y="198987"/>
                  </a:lnTo>
                  <a:lnTo>
                    <a:pt x="10597" y="222150"/>
                  </a:lnTo>
                  <a:lnTo>
                    <a:pt x="30703" y="245423"/>
                  </a:lnTo>
                  <a:lnTo>
                    <a:pt x="37545" y="249708"/>
                  </a:lnTo>
                  <a:lnTo>
                    <a:pt x="44112" y="252671"/>
                  </a:lnTo>
                  <a:lnTo>
                    <a:pt x="50558" y="257515"/>
                  </a:lnTo>
                  <a:lnTo>
                    <a:pt x="59773" y="260374"/>
                  </a:lnTo>
                  <a:lnTo>
                    <a:pt x="95086" y="2626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1462"/>
            <p:cNvSpPr/>
            <p:nvPr>
              <p:custDataLst>
                <p:tags r:id="rId130"/>
              </p:custDataLst>
            </p:nvPr>
          </p:nvSpPr>
          <p:spPr>
            <a:xfrm>
              <a:off x="9191625" y="771559"/>
              <a:ext cx="104776" cy="114267"/>
            </a:xfrm>
            <a:custGeom>
              <a:avLst/>
              <a:gdLst/>
              <a:ahLst/>
              <a:cxnLst/>
              <a:rect l="0" t="0" r="0" b="0"/>
              <a:pathLst>
                <a:path w="104776" h="114267">
                  <a:moveTo>
                    <a:pt x="104775" y="9491"/>
                  </a:moveTo>
                  <a:lnTo>
                    <a:pt x="104775" y="9491"/>
                  </a:lnTo>
                  <a:lnTo>
                    <a:pt x="104775" y="358"/>
                  </a:lnTo>
                  <a:lnTo>
                    <a:pt x="96574" y="0"/>
                  </a:lnTo>
                  <a:lnTo>
                    <a:pt x="96131" y="1047"/>
                  </a:lnTo>
                  <a:lnTo>
                    <a:pt x="95641" y="5033"/>
                  </a:lnTo>
                  <a:lnTo>
                    <a:pt x="94452" y="6519"/>
                  </a:lnTo>
                  <a:lnTo>
                    <a:pt x="85573" y="10288"/>
                  </a:lnTo>
                  <a:lnTo>
                    <a:pt x="81071" y="14432"/>
                  </a:lnTo>
                  <a:lnTo>
                    <a:pt x="78365" y="19801"/>
                  </a:lnTo>
                  <a:lnTo>
                    <a:pt x="77644" y="22714"/>
                  </a:lnTo>
                  <a:lnTo>
                    <a:pt x="71571" y="31871"/>
                  </a:lnTo>
                  <a:lnTo>
                    <a:pt x="66029" y="35313"/>
                  </a:lnTo>
                  <a:lnTo>
                    <a:pt x="63069" y="36230"/>
                  </a:lnTo>
                  <a:lnTo>
                    <a:pt x="56959" y="42895"/>
                  </a:lnTo>
                  <a:lnTo>
                    <a:pt x="51774" y="51854"/>
                  </a:lnTo>
                  <a:lnTo>
                    <a:pt x="49469" y="59363"/>
                  </a:lnTo>
                  <a:lnTo>
                    <a:pt x="42800" y="66229"/>
                  </a:lnTo>
                  <a:lnTo>
                    <a:pt x="34897" y="72808"/>
                  </a:lnTo>
                  <a:lnTo>
                    <a:pt x="15564" y="98384"/>
                  </a:lnTo>
                  <a:lnTo>
                    <a:pt x="9386" y="101916"/>
                  </a:lnTo>
                  <a:lnTo>
                    <a:pt x="6258" y="102857"/>
                  </a:lnTo>
                  <a:lnTo>
                    <a:pt x="4171" y="104544"/>
                  </a:lnTo>
                  <a:lnTo>
                    <a:pt x="0" y="1142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1463"/>
            <p:cNvSpPr/>
            <p:nvPr>
              <p:custDataLst>
                <p:tags r:id="rId131"/>
              </p:custDataLst>
            </p:nvPr>
          </p:nvSpPr>
          <p:spPr>
            <a:xfrm>
              <a:off x="9220200" y="771641"/>
              <a:ext cx="75798" cy="123279"/>
            </a:xfrm>
            <a:custGeom>
              <a:avLst/>
              <a:gdLst/>
              <a:ahLst/>
              <a:cxnLst/>
              <a:rect l="0" t="0" r="0" b="0"/>
              <a:pathLst>
                <a:path w="75798" h="123279">
                  <a:moveTo>
                    <a:pt x="0" y="9409"/>
                  </a:moveTo>
                  <a:lnTo>
                    <a:pt x="0" y="9409"/>
                  </a:lnTo>
                  <a:lnTo>
                    <a:pt x="0" y="0"/>
                  </a:lnTo>
                  <a:lnTo>
                    <a:pt x="0" y="8095"/>
                  </a:lnTo>
                  <a:lnTo>
                    <a:pt x="16476" y="28655"/>
                  </a:lnTo>
                  <a:lnTo>
                    <a:pt x="18963" y="34896"/>
                  </a:lnTo>
                  <a:lnTo>
                    <a:pt x="25257" y="44360"/>
                  </a:lnTo>
                  <a:lnTo>
                    <a:pt x="28650" y="53867"/>
                  </a:lnTo>
                  <a:lnTo>
                    <a:pt x="44993" y="76085"/>
                  </a:lnTo>
                  <a:lnTo>
                    <a:pt x="47513" y="82434"/>
                  </a:lnTo>
                  <a:lnTo>
                    <a:pt x="53824" y="91959"/>
                  </a:lnTo>
                  <a:lnTo>
                    <a:pt x="55672" y="98309"/>
                  </a:lnTo>
                  <a:lnTo>
                    <a:pt x="57224" y="100426"/>
                  </a:lnTo>
                  <a:lnTo>
                    <a:pt x="59315" y="101837"/>
                  </a:lnTo>
                  <a:lnTo>
                    <a:pt x="61768" y="102778"/>
                  </a:lnTo>
                  <a:lnTo>
                    <a:pt x="63404" y="104463"/>
                  </a:lnTo>
                  <a:lnTo>
                    <a:pt x="67446" y="114249"/>
                  </a:lnTo>
                  <a:lnTo>
                    <a:pt x="75797" y="123278"/>
                  </a:lnTo>
                  <a:lnTo>
                    <a:pt x="66675" y="1141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1464"/>
            <p:cNvSpPr/>
            <p:nvPr>
              <p:custDataLst>
                <p:tags r:id="rId132"/>
              </p:custDataLst>
            </p:nvPr>
          </p:nvSpPr>
          <p:spPr>
            <a:xfrm>
              <a:off x="9048750" y="581157"/>
              <a:ext cx="113870" cy="447375"/>
            </a:xfrm>
            <a:custGeom>
              <a:avLst/>
              <a:gdLst/>
              <a:ahLst/>
              <a:cxnLst/>
              <a:rect l="0" t="0" r="0" b="0"/>
              <a:pathLst>
                <a:path w="113870" h="447375">
                  <a:moveTo>
                    <a:pt x="0" y="123693"/>
                  </a:moveTo>
                  <a:lnTo>
                    <a:pt x="0" y="123693"/>
                  </a:lnTo>
                  <a:lnTo>
                    <a:pt x="0" y="114178"/>
                  </a:lnTo>
                  <a:lnTo>
                    <a:pt x="0" y="156785"/>
                  </a:lnTo>
                  <a:lnTo>
                    <a:pt x="2822" y="202794"/>
                  </a:lnTo>
                  <a:lnTo>
                    <a:pt x="8937" y="249759"/>
                  </a:lnTo>
                  <a:lnTo>
                    <a:pt x="12173" y="273935"/>
                  </a:lnTo>
                  <a:lnTo>
                    <a:pt x="17012" y="297326"/>
                  </a:lnTo>
                  <a:lnTo>
                    <a:pt x="21694" y="344946"/>
                  </a:lnTo>
                  <a:lnTo>
                    <a:pt x="28173" y="388112"/>
                  </a:lnTo>
                  <a:lnTo>
                    <a:pt x="37833" y="434487"/>
                  </a:lnTo>
                  <a:lnTo>
                    <a:pt x="38097" y="447374"/>
                  </a:lnTo>
                  <a:lnTo>
                    <a:pt x="38100" y="434271"/>
                  </a:lnTo>
                  <a:lnTo>
                    <a:pt x="35278" y="428239"/>
                  </a:lnTo>
                  <a:lnTo>
                    <a:pt x="33043" y="425148"/>
                  </a:lnTo>
                  <a:lnTo>
                    <a:pt x="21210" y="377791"/>
                  </a:lnTo>
                  <a:lnTo>
                    <a:pt x="18276" y="333896"/>
                  </a:lnTo>
                  <a:lnTo>
                    <a:pt x="10886" y="293766"/>
                  </a:lnTo>
                  <a:lnTo>
                    <a:pt x="9704" y="247337"/>
                  </a:lnTo>
                  <a:lnTo>
                    <a:pt x="6755" y="218889"/>
                  </a:lnTo>
                  <a:lnTo>
                    <a:pt x="1336" y="180832"/>
                  </a:lnTo>
                  <a:lnTo>
                    <a:pt x="7714" y="140756"/>
                  </a:lnTo>
                  <a:lnTo>
                    <a:pt x="9366" y="95780"/>
                  </a:lnTo>
                  <a:lnTo>
                    <a:pt x="10513" y="82712"/>
                  </a:lnTo>
                  <a:lnTo>
                    <a:pt x="17108" y="64513"/>
                  </a:lnTo>
                  <a:lnTo>
                    <a:pt x="24708" y="50890"/>
                  </a:lnTo>
                  <a:lnTo>
                    <a:pt x="28486" y="34976"/>
                  </a:lnTo>
                  <a:lnTo>
                    <a:pt x="35889" y="19581"/>
                  </a:lnTo>
                  <a:lnTo>
                    <a:pt x="36626" y="16185"/>
                  </a:lnTo>
                  <a:lnTo>
                    <a:pt x="38175" y="13921"/>
                  </a:lnTo>
                  <a:lnTo>
                    <a:pt x="40267" y="12412"/>
                  </a:lnTo>
                  <a:lnTo>
                    <a:pt x="45414" y="9676"/>
                  </a:lnTo>
                  <a:lnTo>
                    <a:pt x="55395" y="1369"/>
                  </a:lnTo>
                  <a:lnTo>
                    <a:pt x="61686" y="313"/>
                  </a:lnTo>
                  <a:lnTo>
                    <a:pt x="70253" y="0"/>
                  </a:lnTo>
                  <a:lnTo>
                    <a:pt x="76379" y="2749"/>
                  </a:lnTo>
                  <a:lnTo>
                    <a:pt x="88935" y="13137"/>
                  </a:lnTo>
                  <a:lnTo>
                    <a:pt x="92444" y="19171"/>
                  </a:lnTo>
                  <a:lnTo>
                    <a:pt x="95061" y="25380"/>
                  </a:lnTo>
                  <a:lnTo>
                    <a:pt x="99752" y="31668"/>
                  </a:lnTo>
                  <a:lnTo>
                    <a:pt x="102543" y="40812"/>
                  </a:lnTo>
                  <a:lnTo>
                    <a:pt x="104841" y="50874"/>
                  </a:lnTo>
                  <a:lnTo>
                    <a:pt x="111028" y="63547"/>
                  </a:lnTo>
                  <a:lnTo>
                    <a:pt x="113869" y="92385"/>
                  </a:lnTo>
                  <a:lnTo>
                    <a:pt x="104574" y="135361"/>
                  </a:lnTo>
                  <a:lnTo>
                    <a:pt x="97406" y="154259"/>
                  </a:lnTo>
                  <a:lnTo>
                    <a:pt x="95150" y="164795"/>
                  </a:lnTo>
                  <a:lnTo>
                    <a:pt x="87930" y="176676"/>
                  </a:lnTo>
                  <a:lnTo>
                    <a:pt x="80146" y="186899"/>
                  </a:lnTo>
                  <a:lnTo>
                    <a:pt x="77953" y="193412"/>
                  </a:lnTo>
                  <a:lnTo>
                    <a:pt x="76311" y="195573"/>
                  </a:lnTo>
                  <a:lnTo>
                    <a:pt x="71663" y="197973"/>
                  </a:lnTo>
                  <a:lnTo>
                    <a:pt x="50711" y="199724"/>
                  </a:lnTo>
                  <a:lnTo>
                    <a:pt x="43483" y="204900"/>
                  </a:lnTo>
                  <a:lnTo>
                    <a:pt x="40630" y="205347"/>
                  </a:lnTo>
                  <a:lnTo>
                    <a:pt x="37670" y="204588"/>
                  </a:lnTo>
                  <a:lnTo>
                    <a:pt x="31559" y="201980"/>
                  </a:lnTo>
                  <a:lnTo>
                    <a:pt x="0" y="1998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SMARTInkShape-Group315"/>
          <p:cNvGrpSpPr/>
          <p:nvPr/>
        </p:nvGrpSpPr>
        <p:grpSpPr>
          <a:xfrm>
            <a:off x="8162959" y="952500"/>
            <a:ext cx="647667" cy="685397"/>
            <a:chOff x="8162959" y="952500"/>
            <a:chExt cx="647667" cy="685397"/>
          </a:xfrm>
        </p:grpSpPr>
        <p:sp>
          <p:nvSpPr>
            <p:cNvPr id="51" name="SMARTInkShape-1465"/>
            <p:cNvSpPr/>
            <p:nvPr>
              <p:custDataLst>
                <p:tags r:id="rId117"/>
              </p:custDataLst>
            </p:nvPr>
          </p:nvSpPr>
          <p:spPr>
            <a:xfrm>
              <a:off x="8477250" y="1428751"/>
              <a:ext cx="333376" cy="200025"/>
            </a:xfrm>
            <a:custGeom>
              <a:avLst/>
              <a:gdLst/>
              <a:ahLst/>
              <a:cxnLst/>
              <a:rect l="0" t="0" r="0" b="0"/>
              <a:pathLst>
                <a:path w="333376" h="200025">
                  <a:moveTo>
                    <a:pt x="0" y="200024"/>
                  </a:moveTo>
                  <a:lnTo>
                    <a:pt x="0" y="200024"/>
                  </a:lnTo>
                  <a:lnTo>
                    <a:pt x="47453" y="200024"/>
                  </a:lnTo>
                  <a:lnTo>
                    <a:pt x="74354" y="200024"/>
                  </a:lnTo>
                  <a:lnTo>
                    <a:pt x="85594" y="190615"/>
                  </a:lnTo>
                  <a:lnTo>
                    <a:pt x="85724" y="172890"/>
                  </a:lnTo>
                  <a:lnTo>
                    <a:pt x="79180" y="164129"/>
                  </a:lnTo>
                  <a:lnTo>
                    <a:pt x="76593" y="154153"/>
                  </a:lnTo>
                  <a:lnTo>
                    <a:pt x="69731" y="145141"/>
                  </a:lnTo>
                  <a:lnTo>
                    <a:pt x="66522" y="136255"/>
                  </a:lnTo>
                  <a:lnTo>
                    <a:pt x="60397" y="126919"/>
                  </a:lnTo>
                  <a:lnTo>
                    <a:pt x="57578" y="116170"/>
                  </a:lnTo>
                  <a:lnTo>
                    <a:pt x="50688" y="107064"/>
                  </a:lnTo>
                  <a:lnTo>
                    <a:pt x="48533" y="98162"/>
                  </a:lnTo>
                  <a:lnTo>
                    <a:pt x="47626" y="53581"/>
                  </a:lnTo>
                  <a:lnTo>
                    <a:pt x="50447" y="47449"/>
                  </a:lnTo>
                  <a:lnTo>
                    <a:pt x="54170" y="41196"/>
                  </a:lnTo>
                  <a:lnTo>
                    <a:pt x="57326" y="31726"/>
                  </a:lnTo>
                  <a:lnTo>
                    <a:pt x="61814" y="25389"/>
                  </a:lnTo>
                  <a:lnTo>
                    <a:pt x="67336" y="21867"/>
                  </a:lnTo>
                  <a:lnTo>
                    <a:pt x="73319" y="19243"/>
                  </a:lnTo>
                  <a:lnTo>
                    <a:pt x="82638" y="12874"/>
                  </a:lnTo>
                  <a:lnTo>
                    <a:pt x="92101" y="9458"/>
                  </a:lnTo>
                  <a:lnTo>
                    <a:pt x="101607" y="3272"/>
                  </a:lnTo>
                  <a:lnTo>
                    <a:pt x="111127" y="969"/>
                  </a:lnTo>
                  <a:lnTo>
                    <a:pt x="155771" y="6"/>
                  </a:lnTo>
                  <a:lnTo>
                    <a:pt x="174232" y="0"/>
                  </a:lnTo>
                  <a:lnTo>
                    <a:pt x="180801" y="2822"/>
                  </a:lnTo>
                  <a:lnTo>
                    <a:pt x="187248" y="6545"/>
                  </a:lnTo>
                  <a:lnTo>
                    <a:pt x="196828" y="9700"/>
                  </a:lnTo>
                  <a:lnTo>
                    <a:pt x="203190" y="14188"/>
                  </a:lnTo>
                  <a:lnTo>
                    <a:pt x="206723" y="19711"/>
                  </a:lnTo>
                  <a:lnTo>
                    <a:pt x="209352" y="25693"/>
                  </a:lnTo>
                  <a:lnTo>
                    <a:pt x="215723" y="35011"/>
                  </a:lnTo>
                  <a:lnTo>
                    <a:pt x="218082" y="44475"/>
                  </a:lnTo>
                  <a:lnTo>
                    <a:pt x="219063" y="79374"/>
                  </a:lnTo>
                  <a:lnTo>
                    <a:pt x="216248" y="85724"/>
                  </a:lnTo>
                  <a:lnTo>
                    <a:pt x="212527" y="92074"/>
                  </a:lnTo>
                  <a:lnTo>
                    <a:pt x="210138" y="104774"/>
                  </a:lnTo>
                  <a:lnTo>
                    <a:pt x="209941" y="107949"/>
                  </a:lnTo>
                  <a:lnTo>
                    <a:pt x="206902" y="114299"/>
                  </a:lnTo>
                  <a:lnTo>
                    <a:pt x="203081" y="120649"/>
                  </a:lnTo>
                  <a:lnTo>
                    <a:pt x="200629" y="133349"/>
                  </a:lnTo>
                  <a:lnTo>
                    <a:pt x="200427" y="136524"/>
                  </a:lnTo>
                  <a:lnTo>
                    <a:pt x="197381" y="142874"/>
                  </a:lnTo>
                  <a:lnTo>
                    <a:pt x="193558" y="149224"/>
                  </a:lnTo>
                  <a:lnTo>
                    <a:pt x="191104" y="161924"/>
                  </a:lnTo>
                  <a:lnTo>
                    <a:pt x="190535" y="170892"/>
                  </a:lnTo>
                  <a:lnTo>
                    <a:pt x="198704" y="179601"/>
                  </a:lnTo>
                  <a:lnTo>
                    <a:pt x="204691" y="180567"/>
                  </a:lnTo>
                  <a:lnTo>
                    <a:pt x="247576" y="180971"/>
                  </a:lnTo>
                  <a:lnTo>
                    <a:pt x="269429" y="179915"/>
                  </a:lnTo>
                  <a:lnTo>
                    <a:pt x="287858" y="173435"/>
                  </a:lnTo>
                  <a:lnTo>
                    <a:pt x="316496" y="168801"/>
                  </a:lnTo>
                  <a:lnTo>
                    <a:pt x="333375" y="1619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1466"/>
            <p:cNvSpPr/>
            <p:nvPr>
              <p:custDataLst>
                <p:tags r:id="rId118"/>
              </p:custDataLst>
            </p:nvPr>
          </p:nvSpPr>
          <p:spPr>
            <a:xfrm>
              <a:off x="8305800" y="1581150"/>
              <a:ext cx="76201" cy="9516"/>
            </a:xfrm>
            <a:custGeom>
              <a:avLst/>
              <a:gdLst/>
              <a:ahLst/>
              <a:cxnLst/>
              <a:rect l="0" t="0" r="0" b="0"/>
              <a:pathLst>
                <a:path w="76201" h="9516">
                  <a:moveTo>
                    <a:pt x="0" y="0"/>
                  </a:moveTo>
                  <a:lnTo>
                    <a:pt x="0" y="0"/>
                  </a:lnTo>
                  <a:lnTo>
                    <a:pt x="8200" y="8201"/>
                  </a:lnTo>
                  <a:lnTo>
                    <a:pt x="14189" y="9132"/>
                  </a:lnTo>
                  <a:lnTo>
                    <a:pt x="41314" y="9515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1467"/>
            <p:cNvSpPr/>
            <p:nvPr>
              <p:custDataLst>
                <p:tags r:id="rId119"/>
              </p:custDataLst>
            </p:nvPr>
          </p:nvSpPr>
          <p:spPr>
            <a:xfrm>
              <a:off x="8305838" y="1504950"/>
              <a:ext cx="104738" cy="132947"/>
            </a:xfrm>
            <a:custGeom>
              <a:avLst/>
              <a:gdLst/>
              <a:ahLst/>
              <a:cxnLst/>
              <a:rect l="0" t="0" r="0" b="0"/>
              <a:pathLst>
                <a:path w="104738" h="132947">
                  <a:moveTo>
                    <a:pt x="104737" y="9525"/>
                  </a:moveTo>
                  <a:lnTo>
                    <a:pt x="104737" y="9525"/>
                  </a:lnTo>
                  <a:lnTo>
                    <a:pt x="104737" y="393"/>
                  </a:lnTo>
                  <a:lnTo>
                    <a:pt x="71617" y="0"/>
                  </a:lnTo>
                  <a:lnTo>
                    <a:pt x="66029" y="2822"/>
                  </a:lnTo>
                  <a:lnTo>
                    <a:pt x="50682" y="15188"/>
                  </a:lnTo>
                  <a:lnTo>
                    <a:pt x="38046" y="21109"/>
                  </a:lnTo>
                  <a:lnTo>
                    <a:pt x="15836" y="41396"/>
                  </a:lnTo>
                  <a:lnTo>
                    <a:pt x="12309" y="47679"/>
                  </a:lnTo>
                  <a:lnTo>
                    <a:pt x="9683" y="53999"/>
                  </a:lnTo>
                  <a:lnTo>
                    <a:pt x="3312" y="63507"/>
                  </a:lnTo>
                  <a:lnTo>
                    <a:pt x="954" y="73027"/>
                  </a:lnTo>
                  <a:lnTo>
                    <a:pt x="0" y="98425"/>
                  </a:lnTo>
                  <a:lnTo>
                    <a:pt x="2801" y="104775"/>
                  </a:lnTo>
                  <a:lnTo>
                    <a:pt x="14153" y="118799"/>
                  </a:lnTo>
                  <a:lnTo>
                    <a:pt x="19675" y="121591"/>
                  </a:lnTo>
                  <a:lnTo>
                    <a:pt x="66054" y="132744"/>
                  </a:lnTo>
                  <a:lnTo>
                    <a:pt x="69424" y="132946"/>
                  </a:lnTo>
                  <a:lnTo>
                    <a:pt x="104737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1468"/>
            <p:cNvSpPr/>
            <p:nvPr>
              <p:custDataLst>
                <p:tags r:id="rId120"/>
              </p:custDataLst>
            </p:nvPr>
          </p:nvSpPr>
          <p:spPr>
            <a:xfrm>
              <a:off x="8162959" y="1447800"/>
              <a:ext cx="9492" cy="9526"/>
            </a:xfrm>
            <a:custGeom>
              <a:avLst/>
              <a:gdLst/>
              <a:ahLst/>
              <a:cxnLst/>
              <a:rect l="0" t="0" r="0" b="0"/>
              <a:pathLst>
                <a:path w="9492" h="9526">
                  <a:moveTo>
                    <a:pt x="9491" y="9525"/>
                  </a:moveTo>
                  <a:lnTo>
                    <a:pt x="9491" y="9525"/>
                  </a:lnTo>
                  <a:lnTo>
                    <a:pt x="4435" y="9525"/>
                  </a:lnTo>
                  <a:lnTo>
                    <a:pt x="2946" y="8467"/>
                  </a:lnTo>
                  <a:lnTo>
                    <a:pt x="1953" y="6703"/>
                  </a:lnTo>
                  <a:lnTo>
                    <a:pt x="0" y="116"/>
                  </a:lnTo>
                  <a:lnTo>
                    <a:pt x="949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1469"/>
            <p:cNvSpPr/>
            <p:nvPr>
              <p:custDataLst>
                <p:tags r:id="rId121"/>
              </p:custDataLst>
            </p:nvPr>
          </p:nvSpPr>
          <p:spPr>
            <a:xfrm>
              <a:off x="8591551" y="1047750"/>
              <a:ext cx="152400" cy="161926"/>
            </a:xfrm>
            <a:custGeom>
              <a:avLst/>
              <a:gdLst/>
              <a:ahLst/>
              <a:cxnLst/>
              <a:rect l="0" t="0" r="0" b="0"/>
              <a:pathLst>
                <a:path w="152400" h="161926">
                  <a:moveTo>
                    <a:pt x="152399" y="0"/>
                  </a:moveTo>
                  <a:lnTo>
                    <a:pt x="152399" y="0"/>
                  </a:lnTo>
                  <a:lnTo>
                    <a:pt x="143265" y="0"/>
                  </a:lnTo>
                  <a:lnTo>
                    <a:pt x="142908" y="8201"/>
                  </a:lnTo>
                  <a:lnTo>
                    <a:pt x="136335" y="16868"/>
                  </a:lnTo>
                  <a:lnTo>
                    <a:pt x="133175" y="25694"/>
                  </a:lnTo>
                  <a:lnTo>
                    <a:pt x="127065" y="35012"/>
                  </a:lnTo>
                  <a:lnTo>
                    <a:pt x="123727" y="44476"/>
                  </a:lnTo>
                  <a:lnTo>
                    <a:pt x="88873" y="89096"/>
                  </a:lnTo>
                  <a:lnTo>
                    <a:pt x="80425" y="100717"/>
                  </a:lnTo>
                  <a:lnTo>
                    <a:pt x="74212" y="114126"/>
                  </a:lnTo>
                  <a:lnTo>
                    <a:pt x="71699" y="117359"/>
                  </a:lnTo>
                  <a:lnTo>
                    <a:pt x="63263" y="120951"/>
                  </a:lnTo>
                  <a:lnTo>
                    <a:pt x="58050" y="121909"/>
                  </a:lnTo>
                  <a:lnTo>
                    <a:pt x="54575" y="123606"/>
                  </a:lnTo>
                  <a:lnTo>
                    <a:pt x="52258" y="125796"/>
                  </a:lnTo>
                  <a:lnTo>
                    <a:pt x="50713" y="128314"/>
                  </a:lnTo>
                  <a:lnTo>
                    <a:pt x="48625" y="129992"/>
                  </a:lnTo>
                  <a:lnTo>
                    <a:pt x="43483" y="131858"/>
                  </a:lnTo>
                  <a:lnTo>
                    <a:pt x="14543" y="133339"/>
                  </a:lnTo>
                  <a:lnTo>
                    <a:pt x="12870" y="132284"/>
                  </a:lnTo>
                  <a:lnTo>
                    <a:pt x="11754" y="130523"/>
                  </a:lnTo>
                  <a:lnTo>
                    <a:pt x="9965" y="125148"/>
                  </a:lnTo>
                  <a:lnTo>
                    <a:pt x="3065" y="116482"/>
                  </a:lnTo>
                  <a:lnTo>
                    <a:pt x="907" y="107656"/>
                  </a:lnTo>
                  <a:lnTo>
                    <a:pt x="0" y="76641"/>
                  </a:lnTo>
                  <a:lnTo>
                    <a:pt x="17609" y="76203"/>
                  </a:lnTo>
                  <a:lnTo>
                    <a:pt x="26369" y="82746"/>
                  </a:lnTo>
                  <a:lnTo>
                    <a:pt x="35212" y="85901"/>
                  </a:lnTo>
                  <a:lnTo>
                    <a:pt x="80582" y="118810"/>
                  </a:lnTo>
                  <a:lnTo>
                    <a:pt x="117112" y="146085"/>
                  </a:lnTo>
                  <a:lnTo>
                    <a:pt x="120841" y="152416"/>
                  </a:lnTo>
                  <a:lnTo>
                    <a:pt x="121836" y="155585"/>
                  </a:lnTo>
                  <a:lnTo>
                    <a:pt x="123557" y="157699"/>
                  </a:lnTo>
                  <a:lnTo>
                    <a:pt x="133349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1470"/>
            <p:cNvSpPr/>
            <p:nvPr>
              <p:custDataLst>
                <p:tags r:id="rId122"/>
              </p:custDataLst>
            </p:nvPr>
          </p:nvSpPr>
          <p:spPr>
            <a:xfrm>
              <a:off x="8364390" y="1219200"/>
              <a:ext cx="141436" cy="28460"/>
            </a:xfrm>
            <a:custGeom>
              <a:avLst/>
              <a:gdLst/>
              <a:ahLst/>
              <a:cxnLst/>
              <a:rect l="0" t="0" r="0" b="0"/>
              <a:pathLst>
                <a:path w="141436" h="28460">
                  <a:moveTo>
                    <a:pt x="17610" y="19050"/>
                  </a:moveTo>
                  <a:lnTo>
                    <a:pt x="17610" y="19050"/>
                  </a:lnTo>
                  <a:lnTo>
                    <a:pt x="9410" y="27251"/>
                  </a:lnTo>
                  <a:lnTo>
                    <a:pt x="0" y="28459"/>
                  </a:lnTo>
                  <a:lnTo>
                    <a:pt x="6887" y="20364"/>
                  </a:lnTo>
                  <a:lnTo>
                    <a:pt x="15453" y="18251"/>
                  </a:lnTo>
                  <a:lnTo>
                    <a:pt x="24262" y="12581"/>
                  </a:lnTo>
                  <a:lnTo>
                    <a:pt x="34632" y="10430"/>
                  </a:lnTo>
                  <a:lnTo>
                    <a:pt x="78930" y="8490"/>
                  </a:lnTo>
                  <a:lnTo>
                    <a:pt x="116122" y="885"/>
                  </a:lnTo>
                  <a:lnTo>
                    <a:pt x="1414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1471"/>
            <p:cNvSpPr/>
            <p:nvPr>
              <p:custDataLst>
                <p:tags r:id="rId123"/>
              </p:custDataLst>
            </p:nvPr>
          </p:nvSpPr>
          <p:spPr>
            <a:xfrm>
              <a:off x="8382012" y="1038225"/>
              <a:ext cx="104764" cy="142876"/>
            </a:xfrm>
            <a:custGeom>
              <a:avLst/>
              <a:gdLst/>
              <a:ahLst/>
              <a:cxnLst/>
              <a:rect l="0" t="0" r="0" b="0"/>
              <a:pathLst>
                <a:path w="104764" h="142876">
                  <a:moveTo>
                    <a:pt x="95238" y="0"/>
                  </a:moveTo>
                  <a:lnTo>
                    <a:pt x="95238" y="0"/>
                  </a:lnTo>
                  <a:lnTo>
                    <a:pt x="104647" y="0"/>
                  </a:lnTo>
                  <a:lnTo>
                    <a:pt x="104760" y="9133"/>
                  </a:lnTo>
                  <a:lnTo>
                    <a:pt x="98216" y="17052"/>
                  </a:lnTo>
                  <a:lnTo>
                    <a:pt x="96120" y="25749"/>
                  </a:lnTo>
                  <a:lnTo>
                    <a:pt x="95629" y="31905"/>
                  </a:lnTo>
                  <a:lnTo>
                    <a:pt x="93382" y="33970"/>
                  </a:lnTo>
                  <a:lnTo>
                    <a:pt x="77389" y="40106"/>
                  </a:lnTo>
                  <a:lnTo>
                    <a:pt x="73814" y="42613"/>
                  </a:lnTo>
                  <a:lnTo>
                    <a:pt x="69841" y="48220"/>
                  </a:lnTo>
                  <a:lnTo>
                    <a:pt x="67017" y="54239"/>
                  </a:lnTo>
                  <a:lnTo>
                    <a:pt x="62235" y="60443"/>
                  </a:lnTo>
                  <a:lnTo>
                    <a:pt x="56581" y="63905"/>
                  </a:lnTo>
                  <a:lnTo>
                    <a:pt x="50540" y="66502"/>
                  </a:lnTo>
                  <a:lnTo>
                    <a:pt x="30657" y="81755"/>
                  </a:lnTo>
                  <a:lnTo>
                    <a:pt x="16719" y="85607"/>
                  </a:lnTo>
                  <a:lnTo>
                    <a:pt x="14317" y="87763"/>
                  </a:lnTo>
                  <a:lnTo>
                    <a:pt x="12716" y="90259"/>
                  </a:lnTo>
                  <a:lnTo>
                    <a:pt x="10590" y="91922"/>
                  </a:lnTo>
                  <a:lnTo>
                    <a:pt x="5405" y="93771"/>
                  </a:lnTo>
                  <a:lnTo>
                    <a:pt x="3599" y="95322"/>
                  </a:lnTo>
                  <a:lnTo>
                    <a:pt x="29" y="104647"/>
                  </a:lnTo>
                  <a:lnTo>
                    <a:pt x="0" y="109794"/>
                  </a:lnTo>
                  <a:lnTo>
                    <a:pt x="1055" y="111296"/>
                  </a:lnTo>
                  <a:lnTo>
                    <a:pt x="2816" y="112297"/>
                  </a:lnTo>
                  <a:lnTo>
                    <a:pt x="9689" y="114036"/>
                  </a:lnTo>
                  <a:lnTo>
                    <a:pt x="22654" y="114265"/>
                  </a:lnTo>
                  <a:lnTo>
                    <a:pt x="28759" y="117107"/>
                  </a:lnTo>
                  <a:lnTo>
                    <a:pt x="35001" y="120839"/>
                  </a:lnTo>
                  <a:lnTo>
                    <a:pt x="45522" y="122940"/>
                  </a:lnTo>
                  <a:lnTo>
                    <a:pt x="60517" y="124621"/>
                  </a:lnTo>
                  <a:lnTo>
                    <a:pt x="78972" y="131991"/>
                  </a:lnTo>
                  <a:lnTo>
                    <a:pt x="88773" y="132947"/>
                  </a:lnTo>
                  <a:lnTo>
                    <a:pt x="90927" y="134140"/>
                  </a:lnTo>
                  <a:lnTo>
                    <a:pt x="92365" y="135994"/>
                  </a:lnTo>
                  <a:lnTo>
                    <a:pt x="93323" y="138287"/>
                  </a:lnTo>
                  <a:lnTo>
                    <a:pt x="95019" y="139817"/>
                  </a:lnTo>
                  <a:lnTo>
                    <a:pt x="104763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1472"/>
            <p:cNvSpPr/>
            <p:nvPr>
              <p:custDataLst>
                <p:tags r:id="rId124"/>
              </p:custDataLst>
            </p:nvPr>
          </p:nvSpPr>
          <p:spPr>
            <a:xfrm>
              <a:off x="8181975" y="952500"/>
              <a:ext cx="19051" cy="38101"/>
            </a:xfrm>
            <a:custGeom>
              <a:avLst/>
              <a:gdLst/>
              <a:ahLst/>
              <a:cxnLst/>
              <a:rect l="0" t="0" r="0" b="0"/>
              <a:pathLst>
                <a:path w="19051" h="38101">
                  <a:moveTo>
                    <a:pt x="9525" y="9525"/>
                  </a:moveTo>
                  <a:lnTo>
                    <a:pt x="9525" y="9525"/>
                  </a:lnTo>
                  <a:lnTo>
                    <a:pt x="9525" y="0"/>
                  </a:lnTo>
                  <a:lnTo>
                    <a:pt x="9525" y="5057"/>
                  </a:lnTo>
                  <a:lnTo>
                    <a:pt x="8467" y="6546"/>
                  </a:lnTo>
                  <a:lnTo>
                    <a:pt x="6703" y="7539"/>
                  </a:lnTo>
                  <a:lnTo>
                    <a:pt x="1325" y="9133"/>
                  </a:lnTo>
                  <a:lnTo>
                    <a:pt x="588" y="12173"/>
                  </a:lnTo>
                  <a:lnTo>
                    <a:pt x="34" y="23704"/>
                  </a:lnTo>
                  <a:lnTo>
                    <a:pt x="1081" y="25328"/>
                  </a:lnTo>
                  <a:lnTo>
                    <a:pt x="2838" y="26410"/>
                  </a:lnTo>
                  <a:lnTo>
                    <a:pt x="5067" y="27132"/>
                  </a:lnTo>
                  <a:lnTo>
                    <a:pt x="6553" y="28671"/>
                  </a:lnTo>
                  <a:lnTo>
                    <a:pt x="9491" y="37973"/>
                  </a:lnTo>
                  <a:lnTo>
                    <a:pt x="19016" y="38100"/>
                  </a:lnTo>
                  <a:lnTo>
                    <a:pt x="19050" y="9955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1473"/>
            <p:cNvSpPr/>
            <p:nvPr>
              <p:custDataLst>
                <p:tags r:id="rId125"/>
              </p:custDataLst>
            </p:nvPr>
          </p:nvSpPr>
          <p:spPr>
            <a:xfrm>
              <a:off x="8210550" y="1085850"/>
              <a:ext cx="9526" cy="104776"/>
            </a:xfrm>
            <a:custGeom>
              <a:avLst/>
              <a:gdLst/>
              <a:ahLst/>
              <a:cxnLst/>
              <a:rect l="0" t="0" r="0" b="0"/>
              <a:pathLst>
                <a:path w="9526" h="104776">
                  <a:moveTo>
                    <a:pt x="0" y="0"/>
                  </a:moveTo>
                  <a:lnTo>
                    <a:pt x="0" y="0"/>
                  </a:lnTo>
                  <a:lnTo>
                    <a:pt x="0" y="13257"/>
                  </a:lnTo>
                  <a:lnTo>
                    <a:pt x="1058" y="15188"/>
                  </a:lnTo>
                  <a:lnTo>
                    <a:pt x="2822" y="16475"/>
                  </a:lnTo>
                  <a:lnTo>
                    <a:pt x="5056" y="17334"/>
                  </a:lnTo>
                  <a:lnTo>
                    <a:pt x="6545" y="18964"/>
                  </a:lnTo>
                  <a:lnTo>
                    <a:pt x="8200" y="23598"/>
                  </a:lnTo>
                  <a:lnTo>
                    <a:pt x="9522" y="69853"/>
                  </a:lnTo>
                  <a:lnTo>
                    <a:pt x="9525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SMARTInkShape-1474"/>
          <p:cNvSpPr/>
          <p:nvPr>
            <p:custDataLst>
              <p:tags r:id="rId2"/>
            </p:custDataLst>
          </p:nvPr>
        </p:nvSpPr>
        <p:spPr>
          <a:xfrm>
            <a:off x="8181975" y="1543050"/>
            <a:ext cx="19051" cy="114301"/>
          </a:xfrm>
          <a:custGeom>
            <a:avLst/>
            <a:gdLst/>
            <a:ahLst/>
            <a:cxnLst/>
            <a:rect l="0" t="0" r="0" b="0"/>
            <a:pathLst>
              <a:path w="19051" h="114301">
                <a:moveTo>
                  <a:pt x="0" y="0"/>
                </a:moveTo>
                <a:lnTo>
                  <a:pt x="0" y="0"/>
                </a:lnTo>
                <a:lnTo>
                  <a:pt x="5056" y="0"/>
                </a:lnTo>
                <a:lnTo>
                  <a:pt x="6545" y="1058"/>
                </a:lnTo>
                <a:lnTo>
                  <a:pt x="7538" y="2822"/>
                </a:lnTo>
                <a:lnTo>
                  <a:pt x="9409" y="9132"/>
                </a:lnTo>
                <a:lnTo>
                  <a:pt x="9525" y="42729"/>
                </a:lnTo>
                <a:lnTo>
                  <a:pt x="12347" y="48271"/>
                </a:lnTo>
                <a:lnTo>
                  <a:pt x="16070" y="54262"/>
                </a:lnTo>
                <a:lnTo>
                  <a:pt x="18462" y="66732"/>
                </a:lnTo>
                <a:lnTo>
                  <a:pt x="19050" y="1143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SMARTInkShape-1475"/>
          <p:cNvSpPr/>
          <p:nvPr>
            <p:custDataLst>
              <p:tags r:id="rId3"/>
            </p:custDataLst>
          </p:nvPr>
        </p:nvSpPr>
        <p:spPr>
          <a:xfrm>
            <a:off x="7877177" y="889947"/>
            <a:ext cx="998797" cy="853119"/>
          </a:xfrm>
          <a:custGeom>
            <a:avLst/>
            <a:gdLst/>
            <a:ahLst/>
            <a:cxnLst/>
            <a:rect l="0" t="0" r="0" b="0"/>
            <a:pathLst>
              <a:path w="998797" h="853119">
                <a:moveTo>
                  <a:pt x="733423" y="81603"/>
                </a:moveTo>
                <a:lnTo>
                  <a:pt x="733423" y="81603"/>
                </a:lnTo>
                <a:lnTo>
                  <a:pt x="725223" y="81603"/>
                </a:lnTo>
                <a:lnTo>
                  <a:pt x="724781" y="80545"/>
                </a:lnTo>
                <a:lnTo>
                  <a:pt x="723898" y="62670"/>
                </a:lnTo>
                <a:lnTo>
                  <a:pt x="715698" y="62563"/>
                </a:lnTo>
                <a:lnTo>
                  <a:pt x="715256" y="61502"/>
                </a:lnTo>
                <a:lnTo>
                  <a:pt x="714766" y="57500"/>
                </a:lnTo>
                <a:lnTo>
                  <a:pt x="713577" y="56009"/>
                </a:lnTo>
                <a:lnTo>
                  <a:pt x="706207" y="53421"/>
                </a:lnTo>
                <a:lnTo>
                  <a:pt x="700194" y="53144"/>
                </a:lnTo>
                <a:lnTo>
                  <a:pt x="698570" y="52047"/>
                </a:lnTo>
                <a:lnTo>
                  <a:pt x="697488" y="50258"/>
                </a:lnTo>
                <a:lnTo>
                  <a:pt x="695751" y="44837"/>
                </a:lnTo>
                <a:lnTo>
                  <a:pt x="692691" y="44096"/>
                </a:lnTo>
                <a:lnTo>
                  <a:pt x="690393" y="43898"/>
                </a:lnTo>
                <a:lnTo>
                  <a:pt x="685017" y="40857"/>
                </a:lnTo>
                <a:lnTo>
                  <a:pt x="679101" y="37035"/>
                </a:lnTo>
                <a:lnTo>
                  <a:pt x="669820" y="34884"/>
                </a:lnTo>
                <a:lnTo>
                  <a:pt x="644519" y="34013"/>
                </a:lnTo>
                <a:lnTo>
                  <a:pt x="638171" y="31171"/>
                </a:lnTo>
                <a:lnTo>
                  <a:pt x="631822" y="27439"/>
                </a:lnTo>
                <a:lnTo>
                  <a:pt x="619123" y="25043"/>
                </a:lnTo>
                <a:lnTo>
                  <a:pt x="602190" y="23472"/>
                </a:lnTo>
                <a:lnTo>
                  <a:pt x="554608" y="7565"/>
                </a:lnTo>
                <a:lnTo>
                  <a:pt x="520586" y="0"/>
                </a:lnTo>
                <a:lnTo>
                  <a:pt x="478985" y="5130"/>
                </a:lnTo>
                <a:lnTo>
                  <a:pt x="433323" y="5392"/>
                </a:lnTo>
                <a:lnTo>
                  <a:pt x="419071" y="6457"/>
                </a:lnTo>
                <a:lnTo>
                  <a:pt x="392649" y="13603"/>
                </a:lnTo>
                <a:lnTo>
                  <a:pt x="349187" y="14851"/>
                </a:lnTo>
                <a:lnTo>
                  <a:pt x="330179" y="15963"/>
                </a:lnTo>
                <a:lnTo>
                  <a:pt x="292096" y="23568"/>
                </a:lnTo>
                <a:lnTo>
                  <a:pt x="260544" y="25434"/>
                </a:lnTo>
                <a:lnTo>
                  <a:pt x="213900" y="43415"/>
                </a:lnTo>
                <a:lnTo>
                  <a:pt x="202489" y="49709"/>
                </a:lnTo>
                <a:lnTo>
                  <a:pt x="187230" y="53103"/>
                </a:lnTo>
                <a:lnTo>
                  <a:pt x="175536" y="60341"/>
                </a:lnTo>
                <a:lnTo>
                  <a:pt x="165369" y="68130"/>
                </a:lnTo>
                <a:lnTo>
                  <a:pt x="135349" y="82208"/>
                </a:lnTo>
                <a:lnTo>
                  <a:pt x="127887" y="89280"/>
                </a:lnTo>
                <a:lnTo>
                  <a:pt x="88905" y="136561"/>
                </a:lnTo>
                <a:lnTo>
                  <a:pt x="60323" y="181019"/>
                </a:lnTo>
                <a:lnTo>
                  <a:pt x="42331" y="211669"/>
                </a:lnTo>
                <a:lnTo>
                  <a:pt x="36111" y="231786"/>
                </a:lnTo>
                <a:lnTo>
                  <a:pt x="33599" y="235700"/>
                </a:lnTo>
                <a:lnTo>
                  <a:pt x="21230" y="281818"/>
                </a:lnTo>
                <a:lnTo>
                  <a:pt x="18960" y="293354"/>
                </a:lnTo>
                <a:lnTo>
                  <a:pt x="12789" y="306857"/>
                </a:lnTo>
                <a:lnTo>
                  <a:pt x="9433" y="322735"/>
                </a:lnTo>
                <a:lnTo>
                  <a:pt x="3264" y="335671"/>
                </a:lnTo>
                <a:lnTo>
                  <a:pt x="82" y="381020"/>
                </a:lnTo>
                <a:lnTo>
                  <a:pt x="0" y="427527"/>
                </a:lnTo>
                <a:lnTo>
                  <a:pt x="1056" y="456157"/>
                </a:lnTo>
                <a:lnTo>
                  <a:pt x="11756" y="481462"/>
                </a:lnTo>
                <a:lnTo>
                  <a:pt x="22664" y="499372"/>
                </a:lnTo>
                <a:lnTo>
                  <a:pt x="38703" y="536641"/>
                </a:lnTo>
                <a:lnTo>
                  <a:pt x="73030" y="580249"/>
                </a:lnTo>
                <a:lnTo>
                  <a:pt x="100540" y="611750"/>
                </a:lnTo>
                <a:lnTo>
                  <a:pt x="102892" y="618143"/>
                </a:lnTo>
                <a:lnTo>
                  <a:pt x="109581" y="624512"/>
                </a:lnTo>
                <a:lnTo>
                  <a:pt x="117493" y="630871"/>
                </a:lnTo>
                <a:lnTo>
                  <a:pt x="128045" y="646752"/>
                </a:lnTo>
                <a:lnTo>
                  <a:pt x="172238" y="681482"/>
                </a:lnTo>
                <a:lnTo>
                  <a:pt x="196220" y="697815"/>
                </a:lnTo>
                <a:lnTo>
                  <a:pt x="243585" y="735655"/>
                </a:lnTo>
                <a:lnTo>
                  <a:pt x="274894" y="761053"/>
                </a:lnTo>
                <a:lnTo>
                  <a:pt x="298053" y="771902"/>
                </a:lnTo>
                <a:lnTo>
                  <a:pt x="311070" y="782481"/>
                </a:lnTo>
                <a:lnTo>
                  <a:pt x="320650" y="785276"/>
                </a:lnTo>
                <a:lnTo>
                  <a:pt x="327013" y="785930"/>
                </a:lnTo>
                <a:lnTo>
                  <a:pt x="333368" y="789043"/>
                </a:lnTo>
                <a:lnTo>
                  <a:pt x="339721" y="792896"/>
                </a:lnTo>
                <a:lnTo>
                  <a:pt x="365319" y="803312"/>
                </a:lnTo>
                <a:lnTo>
                  <a:pt x="376940" y="811086"/>
                </a:lnTo>
                <a:lnTo>
                  <a:pt x="383780" y="813276"/>
                </a:lnTo>
                <a:lnTo>
                  <a:pt x="403342" y="815740"/>
                </a:lnTo>
                <a:lnTo>
                  <a:pt x="421871" y="823184"/>
                </a:lnTo>
                <a:lnTo>
                  <a:pt x="441440" y="825341"/>
                </a:lnTo>
                <a:lnTo>
                  <a:pt x="459971" y="832718"/>
                </a:lnTo>
                <a:lnTo>
                  <a:pt x="498662" y="835113"/>
                </a:lnTo>
                <a:lnTo>
                  <a:pt x="517130" y="842276"/>
                </a:lnTo>
                <a:lnTo>
                  <a:pt x="564616" y="843588"/>
                </a:lnTo>
                <a:lnTo>
                  <a:pt x="593321" y="843602"/>
                </a:lnTo>
                <a:lnTo>
                  <a:pt x="637994" y="852954"/>
                </a:lnTo>
                <a:lnTo>
                  <a:pt x="660386" y="853118"/>
                </a:lnTo>
                <a:lnTo>
                  <a:pt x="666743" y="850301"/>
                </a:lnTo>
                <a:lnTo>
                  <a:pt x="669921" y="848069"/>
                </a:lnTo>
                <a:lnTo>
                  <a:pt x="673096" y="847638"/>
                </a:lnTo>
                <a:lnTo>
                  <a:pt x="679447" y="849983"/>
                </a:lnTo>
                <a:lnTo>
                  <a:pt x="682623" y="849973"/>
                </a:lnTo>
                <a:lnTo>
                  <a:pt x="701673" y="844302"/>
                </a:lnTo>
                <a:lnTo>
                  <a:pt x="708023" y="843913"/>
                </a:lnTo>
                <a:lnTo>
                  <a:pt x="714373" y="840919"/>
                </a:lnTo>
                <a:lnTo>
                  <a:pt x="717548" y="838639"/>
                </a:lnTo>
                <a:lnTo>
                  <a:pt x="732129" y="835429"/>
                </a:lnTo>
                <a:lnTo>
                  <a:pt x="748415" y="833286"/>
                </a:lnTo>
                <a:lnTo>
                  <a:pt x="759620" y="827611"/>
                </a:lnTo>
                <a:lnTo>
                  <a:pt x="774817" y="824401"/>
                </a:lnTo>
                <a:lnTo>
                  <a:pt x="789969" y="817193"/>
                </a:lnTo>
                <a:lnTo>
                  <a:pt x="793346" y="816472"/>
                </a:lnTo>
                <a:lnTo>
                  <a:pt x="803153" y="810399"/>
                </a:lnTo>
                <a:lnTo>
                  <a:pt x="812763" y="801897"/>
                </a:lnTo>
                <a:lnTo>
                  <a:pt x="821954" y="798609"/>
                </a:lnTo>
                <a:lnTo>
                  <a:pt x="827368" y="797732"/>
                </a:lnTo>
                <a:lnTo>
                  <a:pt x="830979" y="796089"/>
                </a:lnTo>
                <a:lnTo>
                  <a:pt x="833385" y="793935"/>
                </a:lnTo>
                <a:lnTo>
                  <a:pt x="876310" y="748348"/>
                </a:lnTo>
                <a:lnTo>
                  <a:pt x="885827" y="736004"/>
                </a:lnTo>
                <a:lnTo>
                  <a:pt x="917573" y="689468"/>
                </a:lnTo>
                <a:lnTo>
                  <a:pt x="927098" y="678930"/>
                </a:lnTo>
                <a:lnTo>
                  <a:pt x="930626" y="669520"/>
                </a:lnTo>
                <a:lnTo>
                  <a:pt x="937947" y="646233"/>
                </a:lnTo>
                <a:lnTo>
                  <a:pt x="959252" y="607691"/>
                </a:lnTo>
                <a:lnTo>
                  <a:pt x="966916" y="570125"/>
                </a:lnTo>
                <a:lnTo>
                  <a:pt x="977179" y="551614"/>
                </a:lnTo>
                <a:lnTo>
                  <a:pt x="980921" y="508815"/>
                </a:lnTo>
                <a:lnTo>
                  <a:pt x="982102" y="488155"/>
                </a:lnTo>
                <a:lnTo>
                  <a:pt x="989270" y="469391"/>
                </a:lnTo>
                <a:lnTo>
                  <a:pt x="991634" y="427947"/>
                </a:lnTo>
                <a:lnTo>
                  <a:pt x="997137" y="417174"/>
                </a:lnTo>
                <a:lnTo>
                  <a:pt x="998796" y="406782"/>
                </a:lnTo>
                <a:lnTo>
                  <a:pt x="996712" y="397930"/>
                </a:lnTo>
                <a:lnTo>
                  <a:pt x="993315" y="390468"/>
                </a:lnTo>
                <a:lnTo>
                  <a:pt x="982428" y="346462"/>
                </a:lnTo>
                <a:lnTo>
                  <a:pt x="980093" y="322981"/>
                </a:lnTo>
                <a:lnTo>
                  <a:pt x="973550" y="310219"/>
                </a:lnTo>
                <a:lnTo>
                  <a:pt x="970568" y="284804"/>
                </a:lnTo>
                <a:lnTo>
                  <a:pt x="963359" y="273985"/>
                </a:lnTo>
                <a:lnTo>
                  <a:pt x="961228" y="264870"/>
                </a:lnTo>
                <a:lnTo>
                  <a:pt x="955555" y="255966"/>
                </a:lnTo>
                <a:lnTo>
                  <a:pt x="952900" y="245375"/>
                </a:lnTo>
                <a:lnTo>
                  <a:pt x="946031" y="236289"/>
                </a:lnTo>
                <a:lnTo>
                  <a:pt x="943375" y="226242"/>
                </a:lnTo>
                <a:lnTo>
                  <a:pt x="936506" y="217222"/>
                </a:lnTo>
                <a:lnTo>
                  <a:pt x="934353" y="208335"/>
                </a:lnTo>
                <a:lnTo>
                  <a:pt x="933850" y="202134"/>
                </a:lnTo>
                <a:lnTo>
                  <a:pt x="932658" y="200057"/>
                </a:lnTo>
                <a:lnTo>
                  <a:pt x="930804" y="198672"/>
                </a:lnTo>
                <a:lnTo>
                  <a:pt x="925923" y="196075"/>
                </a:lnTo>
                <a:lnTo>
                  <a:pt x="920225" y="191393"/>
                </a:lnTo>
                <a:lnTo>
                  <a:pt x="916988" y="185785"/>
                </a:lnTo>
                <a:lnTo>
                  <a:pt x="914910" y="178617"/>
                </a:lnTo>
                <a:lnTo>
                  <a:pt x="907954" y="169597"/>
                </a:lnTo>
                <a:lnTo>
                  <a:pt x="906243" y="163750"/>
                </a:lnTo>
                <a:lnTo>
                  <a:pt x="904727" y="161768"/>
                </a:lnTo>
                <a:lnTo>
                  <a:pt x="898597" y="157919"/>
                </a:lnTo>
                <a:lnTo>
                  <a:pt x="887273" y="140515"/>
                </a:lnTo>
                <a:lnTo>
                  <a:pt x="863167" y="116100"/>
                </a:lnTo>
                <a:lnTo>
                  <a:pt x="857057" y="112810"/>
                </a:lnTo>
                <a:lnTo>
                  <a:pt x="849567" y="110698"/>
                </a:lnTo>
                <a:lnTo>
                  <a:pt x="830887" y="94378"/>
                </a:lnTo>
                <a:lnTo>
                  <a:pt x="825071" y="92572"/>
                </a:lnTo>
                <a:lnTo>
                  <a:pt x="823096" y="91033"/>
                </a:lnTo>
                <a:lnTo>
                  <a:pt x="820903" y="86499"/>
                </a:lnTo>
                <a:lnTo>
                  <a:pt x="819260" y="84867"/>
                </a:lnTo>
                <a:lnTo>
                  <a:pt x="814612" y="83054"/>
                </a:lnTo>
                <a:lnTo>
                  <a:pt x="784199" y="80570"/>
                </a:lnTo>
                <a:lnTo>
                  <a:pt x="771518" y="74069"/>
                </a:lnTo>
                <a:lnTo>
                  <a:pt x="725885" y="72093"/>
                </a:lnTo>
                <a:lnTo>
                  <a:pt x="681829" y="72078"/>
                </a:lnTo>
                <a:lnTo>
                  <a:pt x="674156" y="72078"/>
                </a:lnTo>
                <a:lnTo>
                  <a:pt x="667219" y="69256"/>
                </a:lnTo>
                <a:lnTo>
                  <a:pt x="660608" y="65532"/>
                </a:lnTo>
                <a:lnTo>
                  <a:pt x="647740" y="63141"/>
                </a:lnTo>
                <a:lnTo>
                  <a:pt x="644550" y="62945"/>
                </a:lnTo>
                <a:lnTo>
                  <a:pt x="638185" y="59905"/>
                </a:lnTo>
                <a:lnTo>
                  <a:pt x="631828" y="56084"/>
                </a:lnTo>
                <a:lnTo>
                  <a:pt x="622300" y="52875"/>
                </a:lnTo>
                <a:lnTo>
                  <a:pt x="612773" y="46750"/>
                </a:lnTo>
                <a:lnTo>
                  <a:pt x="606423" y="44946"/>
                </a:lnTo>
                <a:lnTo>
                  <a:pt x="604306" y="43407"/>
                </a:lnTo>
                <a:lnTo>
                  <a:pt x="602895" y="41322"/>
                </a:lnTo>
                <a:lnTo>
                  <a:pt x="600073" y="33978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SMARTInkShape-Group318"/>
          <p:cNvGrpSpPr/>
          <p:nvPr/>
        </p:nvGrpSpPr>
        <p:grpSpPr>
          <a:xfrm>
            <a:off x="2143125" y="1733550"/>
            <a:ext cx="1056836" cy="466726"/>
            <a:chOff x="2143125" y="1733550"/>
            <a:chExt cx="1056836" cy="466726"/>
          </a:xfrm>
        </p:grpSpPr>
        <p:sp>
          <p:nvSpPr>
            <p:cNvPr id="63" name="SMARTInkShape-1476"/>
            <p:cNvSpPr/>
            <p:nvPr>
              <p:custDataLst>
                <p:tags r:id="rId109"/>
              </p:custDataLst>
            </p:nvPr>
          </p:nvSpPr>
          <p:spPr>
            <a:xfrm>
              <a:off x="3114675" y="1781175"/>
              <a:ext cx="85286" cy="361951"/>
            </a:xfrm>
            <a:custGeom>
              <a:avLst/>
              <a:gdLst/>
              <a:ahLst/>
              <a:cxnLst/>
              <a:rect l="0" t="0" r="0" b="0"/>
              <a:pathLst>
                <a:path w="85286" h="361951">
                  <a:moveTo>
                    <a:pt x="19050" y="0"/>
                  </a:moveTo>
                  <a:lnTo>
                    <a:pt x="19050" y="0"/>
                  </a:lnTo>
                  <a:lnTo>
                    <a:pt x="19050" y="8201"/>
                  </a:lnTo>
                  <a:lnTo>
                    <a:pt x="20108" y="8642"/>
                  </a:lnTo>
                  <a:lnTo>
                    <a:pt x="24106" y="9133"/>
                  </a:lnTo>
                  <a:lnTo>
                    <a:pt x="29411" y="12173"/>
                  </a:lnTo>
                  <a:lnTo>
                    <a:pt x="35296" y="18110"/>
                  </a:lnTo>
                  <a:lnTo>
                    <a:pt x="43502" y="32295"/>
                  </a:lnTo>
                  <a:lnTo>
                    <a:pt x="63764" y="79678"/>
                  </a:lnTo>
                  <a:lnTo>
                    <a:pt x="72045" y="98515"/>
                  </a:lnTo>
                  <a:lnTo>
                    <a:pt x="82381" y="144137"/>
                  </a:lnTo>
                  <a:lnTo>
                    <a:pt x="85285" y="185610"/>
                  </a:lnTo>
                  <a:lnTo>
                    <a:pt x="84580" y="218932"/>
                  </a:lnTo>
                  <a:lnTo>
                    <a:pt x="77513" y="258619"/>
                  </a:lnTo>
                  <a:lnTo>
                    <a:pt x="66012" y="294629"/>
                  </a:lnTo>
                  <a:lnTo>
                    <a:pt x="53844" y="315491"/>
                  </a:lnTo>
                  <a:lnTo>
                    <a:pt x="33366" y="340650"/>
                  </a:lnTo>
                  <a:lnTo>
                    <a:pt x="29646" y="348250"/>
                  </a:lnTo>
                  <a:lnTo>
                    <a:pt x="24465" y="355155"/>
                  </a:lnTo>
                  <a:lnTo>
                    <a:pt x="15812" y="358930"/>
                  </a:lnTo>
                  <a:lnTo>
                    <a:pt x="0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1477"/>
            <p:cNvSpPr/>
            <p:nvPr>
              <p:custDataLst>
                <p:tags r:id="rId110"/>
              </p:custDataLst>
            </p:nvPr>
          </p:nvSpPr>
          <p:spPr>
            <a:xfrm>
              <a:off x="2819838" y="1885950"/>
              <a:ext cx="247178" cy="161915"/>
            </a:xfrm>
            <a:custGeom>
              <a:avLst/>
              <a:gdLst/>
              <a:ahLst/>
              <a:cxnLst/>
              <a:rect l="0" t="0" r="0" b="0"/>
              <a:pathLst>
                <a:path w="247178" h="161915">
                  <a:moveTo>
                    <a:pt x="161487" y="0"/>
                  </a:moveTo>
                  <a:lnTo>
                    <a:pt x="161487" y="0"/>
                  </a:lnTo>
                  <a:lnTo>
                    <a:pt x="166975" y="0"/>
                  </a:lnTo>
                  <a:lnTo>
                    <a:pt x="164632" y="0"/>
                  </a:lnTo>
                  <a:lnTo>
                    <a:pt x="163584" y="1058"/>
                  </a:lnTo>
                  <a:lnTo>
                    <a:pt x="161763" y="8201"/>
                  </a:lnTo>
                  <a:lnTo>
                    <a:pt x="161511" y="22666"/>
                  </a:lnTo>
                  <a:lnTo>
                    <a:pt x="158676" y="28771"/>
                  </a:lnTo>
                  <a:lnTo>
                    <a:pt x="154946" y="35012"/>
                  </a:lnTo>
                  <a:lnTo>
                    <a:pt x="152552" y="47642"/>
                  </a:lnTo>
                  <a:lnTo>
                    <a:pt x="152355" y="50811"/>
                  </a:lnTo>
                  <a:lnTo>
                    <a:pt x="149315" y="57155"/>
                  </a:lnTo>
                  <a:lnTo>
                    <a:pt x="145493" y="63502"/>
                  </a:lnTo>
                  <a:lnTo>
                    <a:pt x="142284" y="73026"/>
                  </a:lnTo>
                  <a:lnTo>
                    <a:pt x="127328" y="93133"/>
                  </a:lnTo>
                  <a:lnTo>
                    <a:pt x="123496" y="107088"/>
                  </a:lnTo>
                  <a:lnTo>
                    <a:pt x="121343" y="109492"/>
                  </a:lnTo>
                  <a:lnTo>
                    <a:pt x="75757" y="149589"/>
                  </a:lnTo>
                  <a:lnTo>
                    <a:pt x="63061" y="151845"/>
                  </a:lnTo>
                  <a:lnTo>
                    <a:pt x="34487" y="152385"/>
                  </a:lnTo>
                  <a:lnTo>
                    <a:pt x="32370" y="151332"/>
                  </a:lnTo>
                  <a:lnTo>
                    <a:pt x="30959" y="149571"/>
                  </a:lnTo>
                  <a:lnTo>
                    <a:pt x="30018" y="147339"/>
                  </a:lnTo>
                  <a:lnTo>
                    <a:pt x="28333" y="145851"/>
                  </a:lnTo>
                  <a:lnTo>
                    <a:pt x="18023" y="140641"/>
                  </a:lnTo>
                  <a:lnTo>
                    <a:pt x="4553" y="128720"/>
                  </a:lnTo>
                  <a:lnTo>
                    <a:pt x="1780" y="123178"/>
                  </a:lnTo>
                  <a:lnTo>
                    <a:pt x="0" y="110997"/>
                  </a:lnTo>
                  <a:lnTo>
                    <a:pt x="912" y="108923"/>
                  </a:lnTo>
                  <a:lnTo>
                    <a:pt x="2579" y="107541"/>
                  </a:lnTo>
                  <a:lnTo>
                    <a:pt x="4748" y="106619"/>
                  </a:lnTo>
                  <a:lnTo>
                    <a:pt x="6194" y="104946"/>
                  </a:lnTo>
                  <a:lnTo>
                    <a:pt x="11338" y="94656"/>
                  </a:lnTo>
                  <a:lnTo>
                    <a:pt x="36185" y="68161"/>
                  </a:lnTo>
                  <a:lnTo>
                    <a:pt x="42281" y="67115"/>
                  </a:lnTo>
                  <a:lnTo>
                    <a:pt x="89511" y="66675"/>
                  </a:lnTo>
                  <a:lnTo>
                    <a:pt x="91278" y="67733"/>
                  </a:lnTo>
                  <a:lnTo>
                    <a:pt x="92456" y="69497"/>
                  </a:lnTo>
                  <a:lnTo>
                    <a:pt x="93241" y="71731"/>
                  </a:lnTo>
                  <a:lnTo>
                    <a:pt x="94823" y="73221"/>
                  </a:lnTo>
                  <a:lnTo>
                    <a:pt x="104966" y="78434"/>
                  </a:lnTo>
                  <a:lnTo>
                    <a:pt x="136482" y="108354"/>
                  </a:lnTo>
                  <a:lnTo>
                    <a:pt x="139791" y="114480"/>
                  </a:lnTo>
                  <a:lnTo>
                    <a:pt x="140673" y="117595"/>
                  </a:lnTo>
                  <a:lnTo>
                    <a:pt x="142319" y="119672"/>
                  </a:lnTo>
                  <a:lnTo>
                    <a:pt x="155539" y="128335"/>
                  </a:lnTo>
                  <a:lnTo>
                    <a:pt x="158844" y="133943"/>
                  </a:lnTo>
                  <a:lnTo>
                    <a:pt x="159725" y="136921"/>
                  </a:lnTo>
                  <a:lnTo>
                    <a:pt x="161371" y="138905"/>
                  </a:lnTo>
                  <a:lnTo>
                    <a:pt x="166021" y="141111"/>
                  </a:lnTo>
                  <a:lnTo>
                    <a:pt x="167685" y="142757"/>
                  </a:lnTo>
                  <a:lnTo>
                    <a:pt x="169533" y="147409"/>
                  </a:lnTo>
                  <a:lnTo>
                    <a:pt x="171085" y="149072"/>
                  </a:lnTo>
                  <a:lnTo>
                    <a:pt x="175631" y="150921"/>
                  </a:lnTo>
                  <a:lnTo>
                    <a:pt x="177266" y="152472"/>
                  </a:lnTo>
                  <a:lnTo>
                    <a:pt x="179083" y="157018"/>
                  </a:lnTo>
                  <a:lnTo>
                    <a:pt x="180626" y="158654"/>
                  </a:lnTo>
                  <a:lnTo>
                    <a:pt x="188610" y="161494"/>
                  </a:lnTo>
                  <a:lnTo>
                    <a:pt x="204213" y="161914"/>
                  </a:lnTo>
                  <a:lnTo>
                    <a:pt x="205846" y="160859"/>
                  </a:lnTo>
                  <a:lnTo>
                    <a:pt x="206935" y="159098"/>
                  </a:lnTo>
                  <a:lnTo>
                    <a:pt x="207660" y="156865"/>
                  </a:lnTo>
                  <a:lnTo>
                    <a:pt x="209202" y="155377"/>
                  </a:lnTo>
                  <a:lnTo>
                    <a:pt x="219282" y="150166"/>
                  </a:lnTo>
                  <a:lnTo>
                    <a:pt x="222242" y="147735"/>
                  </a:lnTo>
                  <a:lnTo>
                    <a:pt x="225531" y="142213"/>
                  </a:lnTo>
                  <a:lnTo>
                    <a:pt x="227643" y="135101"/>
                  </a:lnTo>
                  <a:lnTo>
                    <a:pt x="234605" y="126091"/>
                  </a:lnTo>
                  <a:lnTo>
                    <a:pt x="236774" y="117206"/>
                  </a:lnTo>
                  <a:lnTo>
                    <a:pt x="237281" y="111005"/>
                  </a:lnTo>
                  <a:lnTo>
                    <a:pt x="240329" y="104722"/>
                  </a:lnTo>
                  <a:lnTo>
                    <a:pt x="244153" y="98401"/>
                  </a:lnTo>
                  <a:lnTo>
                    <a:pt x="246608" y="85720"/>
                  </a:lnTo>
                  <a:lnTo>
                    <a:pt x="247177" y="63500"/>
                  </a:lnTo>
                  <a:lnTo>
                    <a:pt x="244374" y="57150"/>
                  </a:lnTo>
                  <a:lnTo>
                    <a:pt x="240659" y="50800"/>
                  </a:lnTo>
                  <a:lnTo>
                    <a:pt x="238078" y="39981"/>
                  </a:lnTo>
                  <a:lnTo>
                    <a:pt x="236890" y="39354"/>
                  </a:lnTo>
                  <a:lnTo>
                    <a:pt x="232747" y="38658"/>
                  </a:lnTo>
                  <a:lnTo>
                    <a:pt x="231218" y="37413"/>
                  </a:lnTo>
                  <a:lnTo>
                    <a:pt x="229520" y="33209"/>
                  </a:lnTo>
                  <a:lnTo>
                    <a:pt x="228009" y="31664"/>
                  </a:lnTo>
                  <a:lnTo>
                    <a:pt x="223509" y="29948"/>
                  </a:lnTo>
                  <a:lnTo>
                    <a:pt x="195077" y="28586"/>
                  </a:lnTo>
                  <a:lnTo>
                    <a:pt x="189468" y="31402"/>
                  </a:lnTo>
                  <a:lnTo>
                    <a:pt x="182301" y="36777"/>
                  </a:lnTo>
                  <a:lnTo>
                    <a:pt x="181321" y="40334"/>
                  </a:lnTo>
                  <a:lnTo>
                    <a:pt x="180537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1478"/>
            <p:cNvSpPr/>
            <p:nvPr>
              <p:custDataLst>
                <p:tags r:id="rId111"/>
              </p:custDataLst>
            </p:nvPr>
          </p:nvSpPr>
          <p:spPr>
            <a:xfrm>
              <a:off x="2610046" y="1790700"/>
              <a:ext cx="123630" cy="295276"/>
            </a:xfrm>
            <a:custGeom>
              <a:avLst/>
              <a:gdLst/>
              <a:ahLst/>
              <a:cxnLst/>
              <a:rect l="0" t="0" r="0" b="0"/>
              <a:pathLst>
                <a:path w="123630" h="295276">
                  <a:moveTo>
                    <a:pt x="123629" y="0"/>
                  </a:moveTo>
                  <a:lnTo>
                    <a:pt x="123629" y="0"/>
                  </a:lnTo>
                  <a:lnTo>
                    <a:pt x="96529" y="0"/>
                  </a:lnTo>
                  <a:lnTo>
                    <a:pt x="53768" y="41290"/>
                  </a:lnTo>
                  <a:lnTo>
                    <a:pt x="28378" y="85973"/>
                  </a:lnTo>
                  <a:lnTo>
                    <a:pt x="13562" y="117508"/>
                  </a:lnTo>
                  <a:lnTo>
                    <a:pt x="3155" y="162124"/>
                  </a:lnTo>
                  <a:lnTo>
                    <a:pt x="0" y="209376"/>
                  </a:lnTo>
                  <a:lnTo>
                    <a:pt x="950" y="222173"/>
                  </a:lnTo>
                  <a:lnTo>
                    <a:pt x="11568" y="263873"/>
                  </a:lnTo>
                  <a:lnTo>
                    <a:pt x="22471" y="278842"/>
                  </a:lnTo>
                  <a:lnTo>
                    <a:pt x="36741" y="288760"/>
                  </a:lnTo>
                  <a:lnTo>
                    <a:pt x="56954" y="295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1479"/>
            <p:cNvSpPr/>
            <p:nvPr>
              <p:custDataLst>
                <p:tags r:id="rId112"/>
              </p:custDataLst>
            </p:nvPr>
          </p:nvSpPr>
          <p:spPr>
            <a:xfrm>
              <a:off x="2305050" y="2038466"/>
              <a:ext cx="123826" cy="161810"/>
            </a:xfrm>
            <a:custGeom>
              <a:avLst/>
              <a:gdLst/>
              <a:ahLst/>
              <a:cxnLst/>
              <a:rect l="0" t="0" r="0" b="0"/>
              <a:pathLst>
                <a:path w="123826" h="161810">
                  <a:moveTo>
                    <a:pt x="123825" y="9409"/>
                  </a:moveTo>
                  <a:lnTo>
                    <a:pt x="123825" y="9409"/>
                  </a:lnTo>
                  <a:lnTo>
                    <a:pt x="123825" y="1208"/>
                  </a:lnTo>
                  <a:lnTo>
                    <a:pt x="122767" y="767"/>
                  </a:lnTo>
                  <a:lnTo>
                    <a:pt x="115624" y="0"/>
                  </a:lnTo>
                  <a:lnTo>
                    <a:pt x="109636" y="4975"/>
                  </a:lnTo>
                  <a:lnTo>
                    <a:pt x="106935" y="10260"/>
                  </a:lnTo>
                  <a:lnTo>
                    <a:pt x="106215" y="13152"/>
                  </a:lnTo>
                  <a:lnTo>
                    <a:pt x="100145" y="22277"/>
                  </a:lnTo>
                  <a:lnTo>
                    <a:pt x="57145" y="69382"/>
                  </a:lnTo>
                  <a:lnTo>
                    <a:pt x="25400" y="115919"/>
                  </a:lnTo>
                  <a:lnTo>
                    <a:pt x="13758" y="136320"/>
                  </a:lnTo>
                  <a:lnTo>
                    <a:pt x="9721" y="148142"/>
                  </a:lnTo>
                  <a:lnTo>
                    <a:pt x="0" y="1618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1480"/>
            <p:cNvSpPr/>
            <p:nvPr>
              <p:custDataLst>
                <p:tags r:id="rId113"/>
              </p:custDataLst>
            </p:nvPr>
          </p:nvSpPr>
          <p:spPr>
            <a:xfrm>
              <a:off x="2305166" y="2019300"/>
              <a:ext cx="76085" cy="161926"/>
            </a:xfrm>
            <a:custGeom>
              <a:avLst/>
              <a:gdLst/>
              <a:ahLst/>
              <a:cxnLst/>
              <a:rect l="0" t="0" r="0" b="0"/>
              <a:pathLst>
                <a:path w="76085" h="161926">
                  <a:moveTo>
                    <a:pt x="9409" y="0"/>
                  </a:moveTo>
                  <a:lnTo>
                    <a:pt x="9409" y="0"/>
                  </a:lnTo>
                  <a:lnTo>
                    <a:pt x="276" y="9133"/>
                  </a:lnTo>
                  <a:lnTo>
                    <a:pt x="0" y="14465"/>
                  </a:lnTo>
                  <a:lnTo>
                    <a:pt x="1020" y="15993"/>
                  </a:lnTo>
                  <a:lnTo>
                    <a:pt x="2758" y="17012"/>
                  </a:lnTo>
                  <a:lnTo>
                    <a:pt x="4975" y="17692"/>
                  </a:lnTo>
                  <a:lnTo>
                    <a:pt x="6453" y="19203"/>
                  </a:lnTo>
                  <a:lnTo>
                    <a:pt x="11647" y="29232"/>
                  </a:lnTo>
                  <a:lnTo>
                    <a:pt x="14076" y="32188"/>
                  </a:lnTo>
                  <a:lnTo>
                    <a:pt x="16775" y="41117"/>
                  </a:lnTo>
                  <a:lnTo>
                    <a:pt x="19033" y="51083"/>
                  </a:lnTo>
                  <a:lnTo>
                    <a:pt x="29106" y="66104"/>
                  </a:lnTo>
                  <a:lnTo>
                    <a:pt x="34038" y="72771"/>
                  </a:lnTo>
                  <a:lnTo>
                    <a:pt x="48114" y="102774"/>
                  </a:lnTo>
                  <a:lnTo>
                    <a:pt x="53070" y="110236"/>
                  </a:lnTo>
                  <a:lnTo>
                    <a:pt x="59073" y="123649"/>
                  </a:lnTo>
                  <a:lnTo>
                    <a:pt x="63232" y="130097"/>
                  </a:lnTo>
                  <a:lnTo>
                    <a:pt x="66632" y="139677"/>
                  </a:lnTo>
                  <a:lnTo>
                    <a:pt x="74630" y="150516"/>
                  </a:lnTo>
                  <a:lnTo>
                    <a:pt x="76084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1481"/>
            <p:cNvSpPr/>
            <p:nvPr>
              <p:custDataLst>
                <p:tags r:id="rId114"/>
              </p:custDataLst>
            </p:nvPr>
          </p:nvSpPr>
          <p:spPr>
            <a:xfrm>
              <a:off x="2143241" y="1933575"/>
              <a:ext cx="123710" cy="19041"/>
            </a:xfrm>
            <a:custGeom>
              <a:avLst/>
              <a:gdLst/>
              <a:ahLst/>
              <a:cxnLst/>
              <a:rect l="0" t="0" r="0" b="0"/>
              <a:pathLst>
                <a:path w="123710" h="19041">
                  <a:moveTo>
                    <a:pt x="9409" y="9525"/>
                  </a:moveTo>
                  <a:lnTo>
                    <a:pt x="9409" y="9525"/>
                  </a:lnTo>
                  <a:lnTo>
                    <a:pt x="4353" y="9525"/>
                  </a:lnTo>
                  <a:lnTo>
                    <a:pt x="2863" y="10583"/>
                  </a:lnTo>
                  <a:lnTo>
                    <a:pt x="1870" y="12347"/>
                  </a:lnTo>
                  <a:lnTo>
                    <a:pt x="0" y="18658"/>
                  </a:lnTo>
                  <a:lnTo>
                    <a:pt x="14076" y="19040"/>
                  </a:lnTo>
                  <a:lnTo>
                    <a:pt x="50331" y="9917"/>
                  </a:lnTo>
                  <a:lnTo>
                    <a:pt x="88076" y="8490"/>
                  </a:lnTo>
                  <a:lnTo>
                    <a:pt x="106714" y="1991"/>
                  </a:lnTo>
                  <a:lnTo>
                    <a:pt x="1237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1482"/>
            <p:cNvSpPr/>
            <p:nvPr>
              <p:custDataLst>
                <p:tags r:id="rId115"/>
              </p:custDataLst>
            </p:nvPr>
          </p:nvSpPr>
          <p:spPr>
            <a:xfrm>
              <a:off x="2152766" y="1733550"/>
              <a:ext cx="209435" cy="66676"/>
            </a:xfrm>
            <a:custGeom>
              <a:avLst/>
              <a:gdLst/>
              <a:ahLst/>
              <a:cxnLst/>
              <a:rect l="0" t="0" r="0" b="0"/>
              <a:pathLst>
                <a:path w="209435" h="66676">
                  <a:moveTo>
                    <a:pt x="9409" y="66675"/>
                  </a:moveTo>
                  <a:lnTo>
                    <a:pt x="9409" y="66675"/>
                  </a:lnTo>
                  <a:lnTo>
                    <a:pt x="0" y="57266"/>
                  </a:lnTo>
                  <a:lnTo>
                    <a:pt x="14076" y="42964"/>
                  </a:lnTo>
                  <a:lnTo>
                    <a:pt x="22420" y="40262"/>
                  </a:lnTo>
                  <a:lnTo>
                    <a:pt x="49801" y="35468"/>
                  </a:lnTo>
                  <a:lnTo>
                    <a:pt x="67238" y="30617"/>
                  </a:lnTo>
                  <a:lnTo>
                    <a:pt x="85810" y="26358"/>
                  </a:lnTo>
                  <a:lnTo>
                    <a:pt x="130071" y="6220"/>
                  </a:lnTo>
                  <a:lnTo>
                    <a:pt x="155461" y="1229"/>
                  </a:lnTo>
                  <a:lnTo>
                    <a:pt x="201203" y="48"/>
                  </a:lnTo>
                  <a:lnTo>
                    <a:pt x="20943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1483"/>
            <p:cNvSpPr/>
            <p:nvPr>
              <p:custDataLst>
                <p:tags r:id="rId116"/>
              </p:custDataLst>
            </p:nvPr>
          </p:nvSpPr>
          <p:spPr>
            <a:xfrm>
              <a:off x="2143125" y="1771650"/>
              <a:ext cx="38101" cy="322350"/>
            </a:xfrm>
            <a:custGeom>
              <a:avLst/>
              <a:gdLst/>
              <a:ahLst/>
              <a:cxnLst/>
              <a:rect l="0" t="0" r="0" b="0"/>
              <a:pathLst>
                <a:path w="38101" h="322350">
                  <a:moveTo>
                    <a:pt x="38100" y="0"/>
                  </a:moveTo>
                  <a:lnTo>
                    <a:pt x="38100" y="0"/>
                  </a:lnTo>
                  <a:lnTo>
                    <a:pt x="28609" y="0"/>
                  </a:lnTo>
                  <a:lnTo>
                    <a:pt x="36779" y="8201"/>
                  </a:lnTo>
                  <a:lnTo>
                    <a:pt x="37709" y="14189"/>
                  </a:lnTo>
                  <a:lnTo>
                    <a:pt x="38066" y="31881"/>
                  </a:lnTo>
                  <a:lnTo>
                    <a:pt x="35262" y="38158"/>
                  </a:lnTo>
                  <a:lnTo>
                    <a:pt x="33033" y="41314"/>
                  </a:lnTo>
                  <a:lnTo>
                    <a:pt x="29896" y="55868"/>
                  </a:lnTo>
                  <a:lnTo>
                    <a:pt x="25804" y="103451"/>
                  </a:lnTo>
                  <a:lnTo>
                    <a:pt x="20384" y="129914"/>
                  </a:lnTo>
                  <a:lnTo>
                    <a:pt x="18070" y="175668"/>
                  </a:lnTo>
                  <a:lnTo>
                    <a:pt x="10414" y="221366"/>
                  </a:lnTo>
                  <a:lnTo>
                    <a:pt x="9560" y="267959"/>
                  </a:lnTo>
                  <a:lnTo>
                    <a:pt x="9528" y="296958"/>
                  </a:lnTo>
                  <a:lnTo>
                    <a:pt x="6704" y="304137"/>
                  </a:lnTo>
                  <a:lnTo>
                    <a:pt x="1324" y="312312"/>
                  </a:lnTo>
                  <a:lnTo>
                    <a:pt x="116" y="322349"/>
                  </a:lnTo>
                  <a:lnTo>
                    <a:pt x="0" y="314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SMARTInkShape-Group319"/>
          <p:cNvGrpSpPr/>
          <p:nvPr/>
        </p:nvGrpSpPr>
        <p:grpSpPr>
          <a:xfrm>
            <a:off x="3534283" y="1981200"/>
            <a:ext cx="247143" cy="142846"/>
            <a:chOff x="3534283" y="1981200"/>
            <a:chExt cx="247143" cy="142846"/>
          </a:xfrm>
        </p:grpSpPr>
        <p:sp>
          <p:nvSpPr>
            <p:cNvPr id="72" name="SMARTInkShape-1484"/>
            <p:cNvSpPr/>
            <p:nvPr>
              <p:custDataLst>
                <p:tags r:id="rId107"/>
              </p:custDataLst>
            </p:nvPr>
          </p:nvSpPr>
          <p:spPr>
            <a:xfrm>
              <a:off x="3534283" y="2095500"/>
              <a:ext cx="247143" cy="28546"/>
            </a:xfrm>
            <a:custGeom>
              <a:avLst/>
              <a:gdLst/>
              <a:ahLst/>
              <a:cxnLst/>
              <a:rect l="0" t="0" r="0" b="0"/>
              <a:pathLst>
                <a:path w="247143" h="28546">
                  <a:moveTo>
                    <a:pt x="18542" y="0"/>
                  </a:moveTo>
                  <a:lnTo>
                    <a:pt x="18542" y="0"/>
                  </a:lnTo>
                  <a:lnTo>
                    <a:pt x="13485" y="0"/>
                  </a:lnTo>
                  <a:lnTo>
                    <a:pt x="8181" y="2822"/>
                  </a:lnTo>
                  <a:lnTo>
                    <a:pt x="1209" y="8201"/>
                  </a:lnTo>
                  <a:lnTo>
                    <a:pt x="255" y="11759"/>
                  </a:lnTo>
                  <a:lnTo>
                    <a:pt x="0" y="14189"/>
                  </a:lnTo>
                  <a:lnTo>
                    <a:pt x="2540" y="19712"/>
                  </a:lnTo>
                  <a:lnTo>
                    <a:pt x="7738" y="26824"/>
                  </a:lnTo>
                  <a:lnTo>
                    <a:pt x="52431" y="28545"/>
                  </a:lnTo>
                  <a:lnTo>
                    <a:pt x="98188" y="27514"/>
                  </a:lnTo>
                  <a:lnTo>
                    <a:pt x="142820" y="20373"/>
                  </a:lnTo>
                  <a:lnTo>
                    <a:pt x="190052" y="11685"/>
                  </a:lnTo>
                  <a:lnTo>
                    <a:pt x="234450" y="3264"/>
                  </a:lnTo>
                  <a:lnTo>
                    <a:pt x="2471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1485"/>
            <p:cNvSpPr/>
            <p:nvPr>
              <p:custDataLst>
                <p:tags r:id="rId108"/>
              </p:custDataLst>
            </p:nvPr>
          </p:nvSpPr>
          <p:spPr>
            <a:xfrm>
              <a:off x="3543300" y="1981200"/>
              <a:ext cx="219076" cy="9526"/>
            </a:xfrm>
            <a:custGeom>
              <a:avLst/>
              <a:gdLst/>
              <a:ahLst/>
              <a:cxnLst/>
              <a:rect l="0" t="0" r="0" b="0"/>
              <a:pathLst>
                <a:path w="219076" h="9526">
                  <a:moveTo>
                    <a:pt x="0" y="0"/>
                  </a:moveTo>
                  <a:lnTo>
                    <a:pt x="0" y="0"/>
                  </a:lnTo>
                  <a:lnTo>
                    <a:pt x="46370" y="0"/>
                  </a:lnTo>
                  <a:lnTo>
                    <a:pt x="89013" y="0"/>
                  </a:lnTo>
                  <a:lnTo>
                    <a:pt x="136179" y="0"/>
                  </a:lnTo>
                  <a:lnTo>
                    <a:pt x="152599" y="1058"/>
                  </a:lnTo>
                  <a:lnTo>
                    <a:pt x="198058" y="9133"/>
                  </a:lnTo>
                  <a:lnTo>
                    <a:pt x="21907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" name="SMARTInkShape-1486"/>
          <p:cNvSpPr/>
          <p:nvPr>
            <p:custDataLst>
              <p:tags r:id="rId4"/>
            </p:custDataLst>
          </p:nvPr>
        </p:nvSpPr>
        <p:spPr>
          <a:xfrm>
            <a:off x="4133850" y="1876425"/>
            <a:ext cx="28576" cy="257176"/>
          </a:xfrm>
          <a:custGeom>
            <a:avLst/>
            <a:gdLst/>
            <a:ahLst/>
            <a:cxnLst/>
            <a:rect l="0" t="0" r="0" b="0"/>
            <a:pathLst>
              <a:path w="28576" h="257176">
                <a:moveTo>
                  <a:pt x="0" y="0"/>
                </a:moveTo>
                <a:lnTo>
                  <a:pt x="0" y="0"/>
                </a:lnTo>
                <a:lnTo>
                  <a:pt x="9522" y="0"/>
                </a:lnTo>
                <a:lnTo>
                  <a:pt x="9525" y="13258"/>
                </a:lnTo>
                <a:lnTo>
                  <a:pt x="12347" y="19298"/>
                </a:lnTo>
                <a:lnTo>
                  <a:pt x="16071" y="25510"/>
                </a:lnTo>
                <a:lnTo>
                  <a:pt x="18167" y="36016"/>
                </a:lnTo>
                <a:lnTo>
                  <a:pt x="19016" y="79572"/>
                </a:lnTo>
                <a:lnTo>
                  <a:pt x="27248" y="120389"/>
                </a:lnTo>
                <a:lnTo>
                  <a:pt x="28458" y="166928"/>
                </a:lnTo>
                <a:lnTo>
                  <a:pt x="23064" y="193409"/>
                </a:lnTo>
                <a:lnTo>
                  <a:pt x="28298" y="239408"/>
                </a:lnTo>
                <a:lnTo>
                  <a:pt x="28575" y="2571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SMARTInkShape-Group321"/>
          <p:cNvGrpSpPr/>
          <p:nvPr/>
        </p:nvGrpSpPr>
        <p:grpSpPr>
          <a:xfrm>
            <a:off x="2028825" y="2714625"/>
            <a:ext cx="1228330" cy="400051"/>
            <a:chOff x="2028825" y="2714625"/>
            <a:chExt cx="1228330" cy="400051"/>
          </a:xfrm>
        </p:grpSpPr>
        <p:sp>
          <p:nvSpPr>
            <p:cNvPr id="76" name="SMARTInkShape-1487"/>
            <p:cNvSpPr/>
            <p:nvPr>
              <p:custDataLst>
                <p:tags r:id="rId98"/>
              </p:custDataLst>
            </p:nvPr>
          </p:nvSpPr>
          <p:spPr>
            <a:xfrm>
              <a:off x="3152810" y="2744524"/>
              <a:ext cx="104345" cy="322527"/>
            </a:xfrm>
            <a:custGeom>
              <a:avLst/>
              <a:gdLst/>
              <a:ahLst/>
              <a:cxnLst/>
              <a:rect l="0" t="0" r="0" b="0"/>
              <a:pathLst>
                <a:path w="104345" h="322527">
                  <a:moveTo>
                    <a:pt x="9490" y="8201"/>
                  </a:moveTo>
                  <a:lnTo>
                    <a:pt x="9490" y="8201"/>
                  </a:lnTo>
                  <a:lnTo>
                    <a:pt x="1289" y="8201"/>
                  </a:lnTo>
                  <a:lnTo>
                    <a:pt x="848" y="7143"/>
                  </a:lnTo>
                  <a:lnTo>
                    <a:pt x="81" y="0"/>
                  </a:lnTo>
                  <a:lnTo>
                    <a:pt x="0" y="4125"/>
                  </a:lnTo>
                  <a:lnTo>
                    <a:pt x="1046" y="5483"/>
                  </a:lnTo>
                  <a:lnTo>
                    <a:pt x="5032" y="6993"/>
                  </a:lnTo>
                  <a:lnTo>
                    <a:pt x="6518" y="8454"/>
                  </a:lnTo>
                  <a:lnTo>
                    <a:pt x="11725" y="18403"/>
                  </a:lnTo>
                  <a:lnTo>
                    <a:pt x="33453" y="44375"/>
                  </a:lnTo>
                  <a:lnTo>
                    <a:pt x="38132" y="52853"/>
                  </a:lnTo>
                  <a:lnTo>
                    <a:pt x="69002" y="96945"/>
                  </a:lnTo>
                  <a:lnTo>
                    <a:pt x="94586" y="143802"/>
                  </a:lnTo>
                  <a:lnTo>
                    <a:pt x="101732" y="170793"/>
                  </a:lnTo>
                  <a:lnTo>
                    <a:pt x="104344" y="212351"/>
                  </a:lnTo>
                  <a:lnTo>
                    <a:pt x="101839" y="251649"/>
                  </a:lnTo>
                  <a:lnTo>
                    <a:pt x="91467" y="280421"/>
                  </a:lnTo>
                  <a:lnTo>
                    <a:pt x="77289" y="300055"/>
                  </a:lnTo>
                  <a:lnTo>
                    <a:pt x="47590" y="3225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1488"/>
            <p:cNvSpPr/>
            <p:nvPr>
              <p:custDataLst>
                <p:tags r:id="rId99"/>
              </p:custDataLst>
            </p:nvPr>
          </p:nvSpPr>
          <p:spPr>
            <a:xfrm>
              <a:off x="2867155" y="2867025"/>
              <a:ext cx="228460" cy="114263"/>
            </a:xfrm>
            <a:custGeom>
              <a:avLst/>
              <a:gdLst/>
              <a:ahLst/>
              <a:cxnLst/>
              <a:rect l="0" t="0" r="0" b="0"/>
              <a:pathLst>
                <a:path w="228460" h="114263">
                  <a:moveTo>
                    <a:pt x="123695" y="0"/>
                  </a:moveTo>
                  <a:lnTo>
                    <a:pt x="123695" y="0"/>
                  </a:lnTo>
                  <a:lnTo>
                    <a:pt x="123695" y="22666"/>
                  </a:lnTo>
                  <a:lnTo>
                    <a:pt x="120873" y="28771"/>
                  </a:lnTo>
                  <a:lnTo>
                    <a:pt x="117149" y="35012"/>
                  </a:lnTo>
                  <a:lnTo>
                    <a:pt x="114759" y="47642"/>
                  </a:lnTo>
                  <a:lnTo>
                    <a:pt x="114562" y="50811"/>
                  </a:lnTo>
                  <a:lnTo>
                    <a:pt x="111523" y="57155"/>
                  </a:lnTo>
                  <a:lnTo>
                    <a:pt x="99004" y="73026"/>
                  </a:lnTo>
                  <a:lnTo>
                    <a:pt x="96846" y="79376"/>
                  </a:lnTo>
                  <a:lnTo>
                    <a:pt x="95213" y="81492"/>
                  </a:lnTo>
                  <a:lnTo>
                    <a:pt x="88915" y="85529"/>
                  </a:lnTo>
                  <a:lnTo>
                    <a:pt x="87071" y="90224"/>
                  </a:lnTo>
                  <a:lnTo>
                    <a:pt x="85521" y="91899"/>
                  </a:lnTo>
                  <a:lnTo>
                    <a:pt x="66355" y="102593"/>
                  </a:lnTo>
                  <a:lnTo>
                    <a:pt x="44309" y="104647"/>
                  </a:lnTo>
                  <a:lnTo>
                    <a:pt x="42196" y="103631"/>
                  </a:lnTo>
                  <a:lnTo>
                    <a:pt x="40787" y="101896"/>
                  </a:lnTo>
                  <a:lnTo>
                    <a:pt x="39848" y="99680"/>
                  </a:lnTo>
                  <a:lnTo>
                    <a:pt x="38164" y="98204"/>
                  </a:lnTo>
                  <a:lnTo>
                    <a:pt x="27856" y="93011"/>
                  </a:lnTo>
                  <a:lnTo>
                    <a:pt x="21833" y="88964"/>
                  </a:lnTo>
                  <a:lnTo>
                    <a:pt x="15629" y="87164"/>
                  </a:lnTo>
                  <a:lnTo>
                    <a:pt x="13551" y="85626"/>
                  </a:lnTo>
                  <a:lnTo>
                    <a:pt x="12165" y="83543"/>
                  </a:lnTo>
                  <a:lnTo>
                    <a:pt x="9568" y="78405"/>
                  </a:lnTo>
                  <a:lnTo>
                    <a:pt x="3214" y="69562"/>
                  </a:lnTo>
                  <a:lnTo>
                    <a:pt x="861" y="60240"/>
                  </a:lnTo>
                  <a:lnTo>
                    <a:pt x="0" y="44439"/>
                  </a:lnTo>
                  <a:lnTo>
                    <a:pt x="2750" y="38095"/>
                  </a:lnTo>
                  <a:lnTo>
                    <a:pt x="14062" y="24075"/>
                  </a:lnTo>
                  <a:lnTo>
                    <a:pt x="19583" y="21283"/>
                  </a:lnTo>
                  <a:lnTo>
                    <a:pt x="32983" y="19181"/>
                  </a:lnTo>
                  <a:lnTo>
                    <a:pt x="38576" y="21930"/>
                  </a:lnTo>
                  <a:lnTo>
                    <a:pt x="44589" y="25622"/>
                  </a:lnTo>
                  <a:lnTo>
                    <a:pt x="53925" y="28759"/>
                  </a:lnTo>
                  <a:lnTo>
                    <a:pt x="76075" y="44999"/>
                  </a:lnTo>
                  <a:lnTo>
                    <a:pt x="82422" y="47516"/>
                  </a:lnTo>
                  <a:lnTo>
                    <a:pt x="130045" y="91024"/>
                  </a:lnTo>
                  <a:lnTo>
                    <a:pt x="142745" y="97237"/>
                  </a:lnTo>
                  <a:lnTo>
                    <a:pt x="145920" y="99750"/>
                  </a:lnTo>
                  <a:lnTo>
                    <a:pt x="155092" y="102542"/>
                  </a:lnTo>
                  <a:lnTo>
                    <a:pt x="165166" y="104841"/>
                  </a:lnTo>
                  <a:lnTo>
                    <a:pt x="180387" y="113330"/>
                  </a:lnTo>
                  <a:lnTo>
                    <a:pt x="203176" y="114262"/>
                  </a:lnTo>
                  <a:lnTo>
                    <a:pt x="205257" y="113216"/>
                  </a:lnTo>
                  <a:lnTo>
                    <a:pt x="206645" y="111461"/>
                  </a:lnTo>
                  <a:lnTo>
                    <a:pt x="207570" y="109232"/>
                  </a:lnTo>
                  <a:lnTo>
                    <a:pt x="209245" y="107747"/>
                  </a:lnTo>
                  <a:lnTo>
                    <a:pt x="213928" y="106096"/>
                  </a:lnTo>
                  <a:lnTo>
                    <a:pt x="215600" y="104597"/>
                  </a:lnTo>
                  <a:lnTo>
                    <a:pt x="226289" y="85529"/>
                  </a:lnTo>
                  <a:lnTo>
                    <a:pt x="228432" y="53971"/>
                  </a:lnTo>
                  <a:lnTo>
                    <a:pt x="228459" y="44449"/>
                  </a:lnTo>
                  <a:lnTo>
                    <a:pt x="225643" y="38099"/>
                  </a:lnTo>
                  <a:lnTo>
                    <a:pt x="221922" y="31750"/>
                  </a:lnTo>
                  <a:lnTo>
                    <a:pt x="218768" y="22225"/>
                  </a:lnTo>
                  <a:lnTo>
                    <a:pt x="214280" y="15875"/>
                  </a:lnTo>
                  <a:lnTo>
                    <a:pt x="208758" y="12347"/>
                  </a:lnTo>
                  <a:lnTo>
                    <a:pt x="202776" y="9721"/>
                  </a:lnTo>
                  <a:lnTo>
                    <a:pt x="193458" y="3351"/>
                  </a:lnTo>
                  <a:lnTo>
                    <a:pt x="187156" y="1489"/>
                  </a:lnTo>
                  <a:lnTo>
                    <a:pt x="139686" y="11"/>
                  </a:lnTo>
                  <a:lnTo>
                    <a:pt x="133271" y="2827"/>
                  </a:lnTo>
                  <a:lnTo>
                    <a:pt x="126893" y="6548"/>
                  </a:lnTo>
                  <a:lnTo>
                    <a:pt x="120530" y="8202"/>
                  </a:lnTo>
                  <a:lnTo>
                    <a:pt x="118410" y="9702"/>
                  </a:lnTo>
                  <a:lnTo>
                    <a:pt x="116997" y="11759"/>
                  </a:lnTo>
                  <a:lnTo>
                    <a:pt x="11417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1489"/>
            <p:cNvSpPr/>
            <p:nvPr>
              <p:custDataLst>
                <p:tags r:id="rId100"/>
              </p:custDataLst>
            </p:nvPr>
          </p:nvSpPr>
          <p:spPr>
            <a:xfrm>
              <a:off x="2611175" y="2924175"/>
              <a:ext cx="122501" cy="9526"/>
            </a:xfrm>
            <a:custGeom>
              <a:avLst/>
              <a:gdLst/>
              <a:ahLst/>
              <a:cxnLst/>
              <a:rect l="0" t="0" r="0" b="0"/>
              <a:pathLst>
                <a:path w="122501" h="9526">
                  <a:moveTo>
                    <a:pt x="17725" y="9525"/>
                  </a:moveTo>
                  <a:lnTo>
                    <a:pt x="17725" y="9525"/>
                  </a:lnTo>
                  <a:lnTo>
                    <a:pt x="0" y="9525"/>
                  </a:lnTo>
                  <a:lnTo>
                    <a:pt x="46318" y="9525"/>
                  </a:lnTo>
                  <a:lnTo>
                    <a:pt x="93751" y="9525"/>
                  </a:lnTo>
                  <a:lnTo>
                    <a:pt x="106591" y="9525"/>
                  </a:lnTo>
                  <a:lnTo>
                    <a:pt x="112960" y="6703"/>
                  </a:lnTo>
                  <a:lnTo>
                    <a:pt x="122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1490"/>
            <p:cNvSpPr/>
            <p:nvPr>
              <p:custDataLst>
                <p:tags r:id="rId101"/>
              </p:custDataLst>
            </p:nvPr>
          </p:nvSpPr>
          <p:spPr>
            <a:xfrm>
              <a:off x="2448628" y="2733801"/>
              <a:ext cx="132648" cy="314200"/>
            </a:xfrm>
            <a:custGeom>
              <a:avLst/>
              <a:gdLst/>
              <a:ahLst/>
              <a:cxnLst/>
              <a:rect l="0" t="0" r="0" b="0"/>
              <a:pathLst>
                <a:path w="132648" h="314200">
                  <a:moveTo>
                    <a:pt x="132647" y="18924"/>
                  </a:moveTo>
                  <a:lnTo>
                    <a:pt x="132647" y="18924"/>
                  </a:lnTo>
                  <a:lnTo>
                    <a:pt x="127591" y="18924"/>
                  </a:lnTo>
                  <a:lnTo>
                    <a:pt x="126101" y="17866"/>
                  </a:lnTo>
                  <a:lnTo>
                    <a:pt x="125108" y="16102"/>
                  </a:lnTo>
                  <a:lnTo>
                    <a:pt x="123383" y="9223"/>
                  </a:lnTo>
                  <a:lnTo>
                    <a:pt x="123157" y="1314"/>
                  </a:lnTo>
                  <a:lnTo>
                    <a:pt x="106723" y="0"/>
                  </a:lnTo>
                  <a:lnTo>
                    <a:pt x="99801" y="4968"/>
                  </a:lnTo>
                  <a:lnTo>
                    <a:pt x="64092" y="36730"/>
                  </a:lnTo>
                  <a:lnTo>
                    <a:pt x="35160" y="80420"/>
                  </a:lnTo>
                  <a:lnTo>
                    <a:pt x="27915" y="104878"/>
                  </a:lnTo>
                  <a:lnTo>
                    <a:pt x="15420" y="127059"/>
                  </a:lnTo>
                  <a:lnTo>
                    <a:pt x="4634" y="171766"/>
                  </a:lnTo>
                  <a:lnTo>
                    <a:pt x="0" y="216185"/>
                  </a:lnTo>
                  <a:lnTo>
                    <a:pt x="448" y="256881"/>
                  </a:lnTo>
                  <a:lnTo>
                    <a:pt x="6929" y="277225"/>
                  </a:lnTo>
                  <a:lnTo>
                    <a:pt x="21691" y="297636"/>
                  </a:lnTo>
                  <a:lnTo>
                    <a:pt x="36153" y="307645"/>
                  </a:lnTo>
                  <a:lnTo>
                    <a:pt x="75497" y="3141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1491"/>
            <p:cNvSpPr/>
            <p:nvPr>
              <p:custDataLst>
                <p:tags r:id="rId102"/>
              </p:custDataLst>
            </p:nvPr>
          </p:nvSpPr>
          <p:spPr>
            <a:xfrm>
              <a:off x="2209800" y="2981325"/>
              <a:ext cx="123826" cy="133351"/>
            </a:xfrm>
            <a:custGeom>
              <a:avLst/>
              <a:gdLst/>
              <a:ahLst/>
              <a:cxnLst/>
              <a:rect l="0" t="0" r="0" b="0"/>
              <a:pathLst>
                <a:path w="123826" h="133351">
                  <a:moveTo>
                    <a:pt x="123825" y="0"/>
                  </a:moveTo>
                  <a:lnTo>
                    <a:pt x="123825" y="0"/>
                  </a:lnTo>
                  <a:lnTo>
                    <a:pt x="109636" y="0"/>
                  </a:lnTo>
                  <a:lnTo>
                    <a:pt x="104113" y="2822"/>
                  </a:lnTo>
                  <a:lnTo>
                    <a:pt x="98131" y="6546"/>
                  </a:lnTo>
                  <a:lnTo>
                    <a:pt x="88813" y="9701"/>
                  </a:lnTo>
                  <a:lnTo>
                    <a:pt x="82511" y="14189"/>
                  </a:lnTo>
                  <a:lnTo>
                    <a:pt x="47624" y="59815"/>
                  </a:lnTo>
                  <a:lnTo>
                    <a:pt x="40216" y="69976"/>
                  </a:lnTo>
                  <a:lnTo>
                    <a:pt x="26262" y="82705"/>
                  </a:lnTo>
                  <a:lnTo>
                    <a:pt x="3297" y="129032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1492"/>
            <p:cNvSpPr/>
            <p:nvPr>
              <p:custDataLst>
                <p:tags r:id="rId103"/>
              </p:custDataLst>
            </p:nvPr>
          </p:nvSpPr>
          <p:spPr>
            <a:xfrm>
              <a:off x="2200275" y="2952750"/>
              <a:ext cx="95251" cy="152401"/>
            </a:xfrm>
            <a:custGeom>
              <a:avLst/>
              <a:gdLst/>
              <a:ahLst/>
              <a:cxnLst/>
              <a:rect l="0" t="0" r="0" b="0"/>
              <a:pathLst>
                <a:path w="95251" h="152401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8642" y="1058"/>
                  </a:lnTo>
                  <a:lnTo>
                    <a:pt x="9133" y="5056"/>
                  </a:lnTo>
                  <a:lnTo>
                    <a:pt x="12173" y="10361"/>
                  </a:lnTo>
                  <a:lnTo>
                    <a:pt x="15994" y="16246"/>
                  </a:lnTo>
                  <a:lnTo>
                    <a:pt x="17692" y="22390"/>
                  </a:lnTo>
                  <a:lnTo>
                    <a:pt x="24091" y="28648"/>
                  </a:lnTo>
                  <a:lnTo>
                    <a:pt x="28760" y="31799"/>
                  </a:lnTo>
                  <a:lnTo>
                    <a:pt x="31873" y="36016"/>
                  </a:lnTo>
                  <a:lnTo>
                    <a:pt x="54184" y="79310"/>
                  </a:lnTo>
                  <a:lnTo>
                    <a:pt x="81497" y="117587"/>
                  </a:lnTo>
                  <a:lnTo>
                    <a:pt x="85531" y="129267"/>
                  </a:lnTo>
                  <a:lnTo>
                    <a:pt x="91900" y="139431"/>
                  </a:lnTo>
                  <a:lnTo>
                    <a:pt x="9525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1493"/>
            <p:cNvSpPr/>
            <p:nvPr>
              <p:custDataLst>
                <p:tags r:id="rId104"/>
              </p:custDataLst>
            </p:nvPr>
          </p:nvSpPr>
          <p:spPr>
            <a:xfrm>
              <a:off x="2047875" y="2847975"/>
              <a:ext cx="123826" cy="38066"/>
            </a:xfrm>
            <a:custGeom>
              <a:avLst/>
              <a:gdLst/>
              <a:ahLst/>
              <a:cxnLst/>
              <a:rect l="0" t="0" r="0" b="0"/>
              <a:pathLst>
                <a:path w="123826" h="38066">
                  <a:moveTo>
                    <a:pt x="0" y="28575"/>
                  </a:moveTo>
                  <a:lnTo>
                    <a:pt x="0" y="28575"/>
                  </a:lnTo>
                  <a:lnTo>
                    <a:pt x="0" y="36776"/>
                  </a:lnTo>
                  <a:lnTo>
                    <a:pt x="1058" y="37217"/>
                  </a:lnTo>
                  <a:lnTo>
                    <a:pt x="14189" y="38065"/>
                  </a:lnTo>
                  <a:lnTo>
                    <a:pt x="60285" y="22290"/>
                  </a:lnTo>
                  <a:lnTo>
                    <a:pt x="106953" y="7347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1494"/>
            <p:cNvSpPr/>
            <p:nvPr>
              <p:custDataLst>
                <p:tags r:id="rId105"/>
              </p:custDataLst>
            </p:nvPr>
          </p:nvSpPr>
          <p:spPr>
            <a:xfrm>
              <a:off x="2047875" y="2714625"/>
              <a:ext cx="133351" cy="95251"/>
            </a:xfrm>
            <a:custGeom>
              <a:avLst/>
              <a:gdLst/>
              <a:ahLst/>
              <a:cxnLst/>
              <a:rect l="0" t="0" r="0" b="0"/>
              <a:pathLst>
                <a:path w="133351" h="95251">
                  <a:moveTo>
                    <a:pt x="0" y="95250"/>
                  </a:moveTo>
                  <a:lnTo>
                    <a:pt x="0" y="95250"/>
                  </a:lnTo>
                  <a:lnTo>
                    <a:pt x="0" y="71570"/>
                  </a:lnTo>
                  <a:lnTo>
                    <a:pt x="1058" y="69938"/>
                  </a:lnTo>
                  <a:lnTo>
                    <a:pt x="2822" y="68851"/>
                  </a:lnTo>
                  <a:lnTo>
                    <a:pt x="5056" y="68125"/>
                  </a:lnTo>
                  <a:lnTo>
                    <a:pt x="6546" y="66584"/>
                  </a:lnTo>
                  <a:lnTo>
                    <a:pt x="8201" y="62048"/>
                  </a:lnTo>
                  <a:lnTo>
                    <a:pt x="9701" y="60415"/>
                  </a:lnTo>
                  <a:lnTo>
                    <a:pt x="22666" y="52523"/>
                  </a:lnTo>
                  <a:lnTo>
                    <a:pt x="35012" y="42046"/>
                  </a:lnTo>
                  <a:lnTo>
                    <a:pt x="47642" y="36057"/>
                  </a:lnTo>
                  <a:lnTo>
                    <a:pt x="50811" y="33563"/>
                  </a:lnTo>
                  <a:lnTo>
                    <a:pt x="59977" y="30793"/>
                  </a:lnTo>
                  <a:lnTo>
                    <a:pt x="70048" y="28502"/>
                  </a:lnTo>
                  <a:lnTo>
                    <a:pt x="102615" y="12157"/>
                  </a:lnTo>
                  <a:lnTo>
                    <a:pt x="110165" y="9637"/>
                  </a:lnTo>
                  <a:lnTo>
                    <a:pt x="120366" y="3326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1495"/>
            <p:cNvSpPr/>
            <p:nvPr>
              <p:custDataLst>
                <p:tags r:id="rId106"/>
              </p:custDataLst>
            </p:nvPr>
          </p:nvSpPr>
          <p:spPr>
            <a:xfrm>
              <a:off x="2028825" y="2771775"/>
              <a:ext cx="28576" cy="247651"/>
            </a:xfrm>
            <a:custGeom>
              <a:avLst/>
              <a:gdLst/>
              <a:ahLst/>
              <a:cxnLst/>
              <a:rect l="0" t="0" r="0" b="0"/>
              <a:pathLst>
                <a:path w="28576" h="247651">
                  <a:moveTo>
                    <a:pt x="28575" y="0"/>
                  </a:moveTo>
                  <a:lnTo>
                    <a:pt x="28575" y="0"/>
                  </a:lnTo>
                  <a:lnTo>
                    <a:pt x="19442" y="9133"/>
                  </a:lnTo>
                  <a:lnTo>
                    <a:pt x="17999" y="35028"/>
                  </a:lnTo>
                  <a:lnTo>
                    <a:pt x="12506" y="45539"/>
                  </a:lnTo>
                  <a:lnTo>
                    <a:pt x="9603" y="89894"/>
                  </a:lnTo>
                  <a:lnTo>
                    <a:pt x="8490" y="108245"/>
                  </a:lnTo>
                  <a:lnTo>
                    <a:pt x="885" y="147134"/>
                  </a:lnTo>
                  <a:lnTo>
                    <a:pt x="52" y="191899"/>
                  </a:lnTo>
                  <a:lnTo>
                    <a:pt x="1" y="237325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SMARTInkShape-Group322"/>
          <p:cNvGrpSpPr/>
          <p:nvPr/>
        </p:nvGrpSpPr>
        <p:grpSpPr>
          <a:xfrm>
            <a:off x="3581400" y="2914650"/>
            <a:ext cx="238126" cy="133340"/>
            <a:chOff x="3581400" y="2914650"/>
            <a:chExt cx="238126" cy="133340"/>
          </a:xfrm>
        </p:grpSpPr>
        <p:sp>
          <p:nvSpPr>
            <p:cNvPr id="86" name="SMARTInkShape-1496"/>
            <p:cNvSpPr/>
            <p:nvPr>
              <p:custDataLst>
                <p:tags r:id="rId96"/>
              </p:custDataLst>
            </p:nvPr>
          </p:nvSpPr>
          <p:spPr>
            <a:xfrm>
              <a:off x="3590959" y="3009900"/>
              <a:ext cx="228567" cy="38090"/>
            </a:xfrm>
            <a:custGeom>
              <a:avLst/>
              <a:gdLst/>
              <a:ahLst/>
              <a:cxnLst/>
              <a:rect l="0" t="0" r="0" b="0"/>
              <a:pathLst>
                <a:path w="228567" h="38090">
                  <a:moveTo>
                    <a:pt x="9491" y="0"/>
                  </a:moveTo>
                  <a:lnTo>
                    <a:pt x="9491" y="0"/>
                  </a:lnTo>
                  <a:lnTo>
                    <a:pt x="1290" y="8201"/>
                  </a:lnTo>
                  <a:lnTo>
                    <a:pt x="83" y="17610"/>
                  </a:lnTo>
                  <a:lnTo>
                    <a:pt x="0" y="23680"/>
                  </a:lnTo>
                  <a:lnTo>
                    <a:pt x="2106" y="25312"/>
                  </a:lnTo>
                  <a:lnTo>
                    <a:pt x="17871" y="30753"/>
                  </a:lnTo>
                  <a:lnTo>
                    <a:pt x="24857" y="34835"/>
                  </a:lnTo>
                  <a:lnTo>
                    <a:pt x="35799" y="37133"/>
                  </a:lnTo>
                  <a:lnTo>
                    <a:pt x="77779" y="38015"/>
                  </a:lnTo>
                  <a:lnTo>
                    <a:pt x="124003" y="38089"/>
                  </a:lnTo>
                  <a:lnTo>
                    <a:pt x="171444" y="35276"/>
                  </a:lnTo>
                  <a:lnTo>
                    <a:pt x="215869" y="22911"/>
                  </a:lnTo>
                  <a:lnTo>
                    <a:pt x="228566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1497"/>
            <p:cNvSpPr/>
            <p:nvPr>
              <p:custDataLst>
                <p:tags r:id="rId97"/>
              </p:custDataLst>
            </p:nvPr>
          </p:nvSpPr>
          <p:spPr>
            <a:xfrm>
              <a:off x="3581400" y="2914650"/>
              <a:ext cx="152401" cy="19051"/>
            </a:xfrm>
            <a:custGeom>
              <a:avLst/>
              <a:gdLst/>
              <a:ahLst/>
              <a:cxnLst/>
              <a:rect l="0" t="0" r="0" b="0"/>
              <a:pathLst>
                <a:path w="152401" h="19051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6546"/>
                  </a:lnTo>
                  <a:lnTo>
                    <a:pt x="2822" y="7539"/>
                  </a:lnTo>
                  <a:lnTo>
                    <a:pt x="8201" y="9133"/>
                  </a:lnTo>
                  <a:lnTo>
                    <a:pt x="55095" y="9524"/>
                  </a:lnTo>
                  <a:lnTo>
                    <a:pt x="97899" y="9525"/>
                  </a:lnTo>
                  <a:lnTo>
                    <a:pt x="116117" y="9525"/>
                  </a:lnTo>
                  <a:lnTo>
                    <a:pt x="123222" y="12347"/>
                  </a:lnTo>
                  <a:lnTo>
                    <a:pt x="129906" y="16071"/>
                  </a:lnTo>
                  <a:lnTo>
                    <a:pt x="142822" y="18461"/>
                  </a:lnTo>
                  <a:lnTo>
                    <a:pt x="1524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9" name="SMARTInkShape-1498"/>
          <p:cNvSpPr/>
          <p:nvPr>
            <p:custDataLst>
              <p:tags r:id="rId5"/>
            </p:custDataLst>
          </p:nvPr>
        </p:nvSpPr>
        <p:spPr>
          <a:xfrm>
            <a:off x="4057699" y="2876550"/>
            <a:ext cx="150576" cy="198536"/>
          </a:xfrm>
          <a:custGeom>
            <a:avLst/>
            <a:gdLst/>
            <a:ahLst/>
            <a:cxnLst/>
            <a:rect l="0" t="0" r="0" b="0"/>
            <a:pathLst>
              <a:path w="150576" h="198536">
                <a:moveTo>
                  <a:pt x="95201" y="19050"/>
                </a:moveTo>
                <a:lnTo>
                  <a:pt x="95201" y="19050"/>
                </a:lnTo>
                <a:lnTo>
                  <a:pt x="87000" y="10849"/>
                </a:lnTo>
                <a:lnTo>
                  <a:pt x="85710" y="426"/>
                </a:lnTo>
                <a:lnTo>
                  <a:pt x="63010" y="4"/>
                </a:lnTo>
                <a:lnTo>
                  <a:pt x="61040" y="1061"/>
                </a:lnTo>
                <a:lnTo>
                  <a:pt x="59727" y="2824"/>
                </a:lnTo>
                <a:lnTo>
                  <a:pt x="58852" y="5058"/>
                </a:lnTo>
                <a:lnTo>
                  <a:pt x="42253" y="19298"/>
                </a:lnTo>
                <a:lnTo>
                  <a:pt x="18863" y="64107"/>
                </a:lnTo>
                <a:lnTo>
                  <a:pt x="6273" y="83924"/>
                </a:lnTo>
                <a:lnTo>
                  <a:pt x="1825" y="102007"/>
                </a:lnTo>
                <a:lnTo>
                  <a:pt x="24" y="149594"/>
                </a:lnTo>
                <a:lnTo>
                  <a:pt x="0" y="153704"/>
                </a:lnTo>
                <a:lnTo>
                  <a:pt x="2795" y="161093"/>
                </a:lnTo>
                <a:lnTo>
                  <a:pt x="6507" y="167905"/>
                </a:lnTo>
                <a:lnTo>
                  <a:pt x="9655" y="177691"/>
                </a:lnTo>
                <a:lnTo>
                  <a:pt x="14141" y="184101"/>
                </a:lnTo>
                <a:lnTo>
                  <a:pt x="22486" y="187656"/>
                </a:lnTo>
                <a:lnTo>
                  <a:pt x="32191" y="190295"/>
                </a:lnTo>
                <a:lnTo>
                  <a:pt x="44664" y="196672"/>
                </a:lnTo>
                <a:lnTo>
                  <a:pt x="55454" y="198535"/>
                </a:lnTo>
                <a:lnTo>
                  <a:pt x="64483" y="196541"/>
                </a:lnTo>
                <a:lnTo>
                  <a:pt x="106904" y="171359"/>
                </a:lnTo>
                <a:lnTo>
                  <a:pt x="125500" y="158732"/>
                </a:lnTo>
                <a:lnTo>
                  <a:pt x="129834" y="149570"/>
                </a:lnTo>
                <a:lnTo>
                  <a:pt x="132818" y="139501"/>
                </a:lnTo>
                <a:lnTo>
                  <a:pt x="148354" y="110132"/>
                </a:lnTo>
                <a:lnTo>
                  <a:pt x="150575" y="97984"/>
                </a:lnTo>
                <a:lnTo>
                  <a:pt x="148739" y="85529"/>
                </a:lnTo>
                <a:lnTo>
                  <a:pt x="140523" y="57969"/>
                </a:lnTo>
                <a:lnTo>
                  <a:pt x="138116" y="54521"/>
                </a:lnTo>
                <a:lnTo>
                  <a:pt x="128667" y="26772"/>
                </a:lnTo>
                <a:lnTo>
                  <a:pt x="124920" y="24198"/>
                </a:lnTo>
                <a:lnTo>
                  <a:pt x="106520" y="17244"/>
                </a:lnTo>
                <a:lnTo>
                  <a:pt x="102747" y="14671"/>
                </a:lnTo>
                <a:lnTo>
                  <a:pt x="60558" y="972"/>
                </a:lnTo>
                <a:lnTo>
                  <a:pt x="38051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SMARTInkShape-1499"/>
          <p:cNvSpPr/>
          <p:nvPr>
            <p:custDataLst>
              <p:tags r:id="rId6"/>
            </p:custDataLst>
          </p:nvPr>
        </p:nvSpPr>
        <p:spPr>
          <a:xfrm>
            <a:off x="1657482" y="3409950"/>
            <a:ext cx="3543169" cy="95131"/>
          </a:xfrm>
          <a:custGeom>
            <a:avLst/>
            <a:gdLst/>
            <a:ahLst/>
            <a:cxnLst/>
            <a:rect l="0" t="0" r="0" b="0"/>
            <a:pathLst>
              <a:path w="3543169" h="95131">
                <a:moveTo>
                  <a:pt x="37968" y="66675"/>
                </a:moveTo>
                <a:lnTo>
                  <a:pt x="37968" y="66675"/>
                </a:lnTo>
                <a:lnTo>
                  <a:pt x="20068" y="74214"/>
                </a:lnTo>
                <a:lnTo>
                  <a:pt x="4961" y="76083"/>
                </a:lnTo>
                <a:lnTo>
                  <a:pt x="3263" y="75064"/>
                </a:lnTo>
                <a:lnTo>
                  <a:pt x="2132" y="73326"/>
                </a:lnTo>
                <a:lnTo>
                  <a:pt x="0" y="67064"/>
                </a:lnTo>
                <a:lnTo>
                  <a:pt x="4964" y="66790"/>
                </a:lnTo>
                <a:lnTo>
                  <a:pt x="47816" y="78438"/>
                </a:lnTo>
                <a:lnTo>
                  <a:pt x="62453" y="82486"/>
                </a:lnTo>
                <a:lnTo>
                  <a:pt x="106344" y="85085"/>
                </a:lnTo>
                <a:lnTo>
                  <a:pt x="146069" y="88358"/>
                </a:lnTo>
                <a:lnTo>
                  <a:pt x="177029" y="92187"/>
                </a:lnTo>
                <a:lnTo>
                  <a:pt x="211956" y="93888"/>
                </a:lnTo>
                <a:lnTo>
                  <a:pt x="248646" y="94645"/>
                </a:lnTo>
                <a:lnTo>
                  <a:pt x="288236" y="94981"/>
                </a:lnTo>
                <a:lnTo>
                  <a:pt x="334054" y="95130"/>
                </a:lnTo>
                <a:lnTo>
                  <a:pt x="358125" y="94112"/>
                </a:lnTo>
                <a:lnTo>
                  <a:pt x="382640" y="92375"/>
                </a:lnTo>
                <a:lnTo>
                  <a:pt x="407449" y="90158"/>
                </a:lnTo>
                <a:lnTo>
                  <a:pt x="434572" y="88680"/>
                </a:lnTo>
                <a:lnTo>
                  <a:pt x="463237" y="87695"/>
                </a:lnTo>
                <a:lnTo>
                  <a:pt x="492931" y="87038"/>
                </a:lnTo>
                <a:lnTo>
                  <a:pt x="524368" y="86601"/>
                </a:lnTo>
                <a:lnTo>
                  <a:pt x="556968" y="86309"/>
                </a:lnTo>
                <a:lnTo>
                  <a:pt x="590343" y="86114"/>
                </a:lnTo>
                <a:lnTo>
                  <a:pt x="625293" y="84926"/>
                </a:lnTo>
                <a:lnTo>
                  <a:pt x="661293" y="83076"/>
                </a:lnTo>
                <a:lnTo>
                  <a:pt x="697993" y="80784"/>
                </a:lnTo>
                <a:lnTo>
                  <a:pt x="737276" y="78198"/>
                </a:lnTo>
                <a:lnTo>
                  <a:pt x="778282" y="75415"/>
                </a:lnTo>
                <a:lnTo>
                  <a:pt x="820436" y="72502"/>
                </a:lnTo>
                <a:lnTo>
                  <a:pt x="863355" y="69501"/>
                </a:lnTo>
                <a:lnTo>
                  <a:pt x="906784" y="66442"/>
                </a:lnTo>
                <a:lnTo>
                  <a:pt x="950554" y="63345"/>
                </a:lnTo>
                <a:lnTo>
                  <a:pt x="995609" y="60222"/>
                </a:lnTo>
                <a:lnTo>
                  <a:pt x="1041520" y="57081"/>
                </a:lnTo>
                <a:lnTo>
                  <a:pt x="1088003" y="53929"/>
                </a:lnTo>
                <a:lnTo>
                  <a:pt x="1135924" y="50769"/>
                </a:lnTo>
                <a:lnTo>
                  <a:pt x="1184806" y="47604"/>
                </a:lnTo>
                <a:lnTo>
                  <a:pt x="1234327" y="44436"/>
                </a:lnTo>
                <a:lnTo>
                  <a:pt x="1284274" y="41266"/>
                </a:lnTo>
                <a:lnTo>
                  <a:pt x="1334505" y="38094"/>
                </a:lnTo>
                <a:lnTo>
                  <a:pt x="1384926" y="34921"/>
                </a:lnTo>
                <a:lnTo>
                  <a:pt x="1435473" y="32805"/>
                </a:lnTo>
                <a:lnTo>
                  <a:pt x="1486105" y="31395"/>
                </a:lnTo>
                <a:lnTo>
                  <a:pt x="1536793" y="30456"/>
                </a:lnTo>
                <a:lnTo>
                  <a:pt x="1589634" y="28770"/>
                </a:lnTo>
                <a:lnTo>
                  <a:pt x="1643912" y="26589"/>
                </a:lnTo>
                <a:lnTo>
                  <a:pt x="1699148" y="24076"/>
                </a:lnTo>
                <a:lnTo>
                  <a:pt x="1753963" y="22401"/>
                </a:lnTo>
                <a:lnTo>
                  <a:pt x="1808498" y="21284"/>
                </a:lnTo>
                <a:lnTo>
                  <a:pt x="1862846" y="20539"/>
                </a:lnTo>
                <a:lnTo>
                  <a:pt x="1917070" y="18985"/>
                </a:lnTo>
                <a:lnTo>
                  <a:pt x="1971211" y="16890"/>
                </a:lnTo>
                <a:lnTo>
                  <a:pt x="2025297" y="14435"/>
                </a:lnTo>
                <a:lnTo>
                  <a:pt x="2079345" y="12798"/>
                </a:lnTo>
                <a:lnTo>
                  <a:pt x="2133370" y="11707"/>
                </a:lnTo>
                <a:lnTo>
                  <a:pt x="2187378" y="10980"/>
                </a:lnTo>
                <a:lnTo>
                  <a:pt x="2243491" y="10495"/>
                </a:lnTo>
                <a:lnTo>
                  <a:pt x="2301009" y="10172"/>
                </a:lnTo>
                <a:lnTo>
                  <a:pt x="2359462" y="9956"/>
                </a:lnTo>
                <a:lnTo>
                  <a:pt x="2415364" y="9813"/>
                </a:lnTo>
                <a:lnTo>
                  <a:pt x="2469565" y="9717"/>
                </a:lnTo>
                <a:lnTo>
                  <a:pt x="2522633" y="9653"/>
                </a:lnTo>
                <a:lnTo>
                  <a:pt x="2574945" y="9610"/>
                </a:lnTo>
                <a:lnTo>
                  <a:pt x="2626752" y="9582"/>
                </a:lnTo>
                <a:lnTo>
                  <a:pt x="2678224" y="9563"/>
                </a:lnTo>
                <a:lnTo>
                  <a:pt x="2728414" y="9550"/>
                </a:lnTo>
                <a:lnTo>
                  <a:pt x="2777748" y="9542"/>
                </a:lnTo>
                <a:lnTo>
                  <a:pt x="2826514" y="9536"/>
                </a:lnTo>
                <a:lnTo>
                  <a:pt x="2873840" y="9532"/>
                </a:lnTo>
                <a:lnTo>
                  <a:pt x="2920208" y="9530"/>
                </a:lnTo>
                <a:lnTo>
                  <a:pt x="2965936" y="9528"/>
                </a:lnTo>
                <a:lnTo>
                  <a:pt x="3010180" y="8469"/>
                </a:lnTo>
                <a:lnTo>
                  <a:pt x="3053435" y="6704"/>
                </a:lnTo>
                <a:lnTo>
                  <a:pt x="3096029" y="4470"/>
                </a:lnTo>
                <a:lnTo>
                  <a:pt x="3137126" y="4038"/>
                </a:lnTo>
                <a:lnTo>
                  <a:pt x="3177223" y="4809"/>
                </a:lnTo>
                <a:lnTo>
                  <a:pt x="3216655" y="6381"/>
                </a:lnTo>
                <a:lnTo>
                  <a:pt x="3253525" y="6371"/>
                </a:lnTo>
                <a:lnTo>
                  <a:pt x="3288689" y="5305"/>
                </a:lnTo>
                <a:lnTo>
                  <a:pt x="3322716" y="3537"/>
                </a:lnTo>
                <a:lnTo>
                  <a:pt x="3353866" y="2358"/>
                </a:lnTo>
                <a:lnTo>
                  <a:pt x="3383100" y="1572"/>
                </a:lnTo>
                <a:lnTo>
                  <a:pt x="3411056" y="1048"/>
                </a:lnTo>
                <a:lnTo>
                  <a:pt x="3438160" y="699"/>
                </a:lnTo>
                <a:lnTo>
                  <a:pt x="3464696" y="466"/>
                </a:lnTo>
                <a:lnTo>
                  <a:pt x="3508291" y="207"/>
                </a:lnTo>
                <a:lnTo>
                  <a:pt x="3543168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SMARTInkShape-Group325"/>
          <p:cNvGrpSpPr/>
          <p:nvPr/>
        </p:nvGrpSpPr>
        <p:grpSpPr>
          <a:xfrm>
            <a:off x="1943492" y="3819525"/>
            <a:ext cx="266309" cy="457201"/>
            <a:chOff x="1943492" y="3819525"/>
            <a:chExt cx="266309" cy="457201"/>
          </a:xfrm>
        </p:grpSpPr>
        <p:sp>
          <p:nvSpPr>
            <p:cNvPr id="91" name="SMARTInkShape-1500"/>
            <p:cNvSpPr/>
            <p:nvPr>
              <p:custDataLst>
                <p:tags r:id="rId92"/>
              </p:custDataLst>
            </p:nvPr>
          </p:nvSpPr>
          <p:spPr>
            <a:xfrm>
              <a:off x="2000284" y="4095750"/>
              <a:ext cx="161892" cy="38098"/>
            </a:xfrm>
            <a:custGeom>
              <a:avLst/>
              <a:gdLst/>
              <a:ahLst/>
              <a:cxnLst/>
              <a:rect l="0" t="0" r="0" b="0"/>
              <a:pathLst>
                <a:path w="161892" h="38098">
                  <a:moveTo>
                    <a:pt x="9491" y="28575"/>
                  </a:moveTo>
                  <a:lnTo>
                    <a:pt x="9491" y="28575"/>
                  </a:lnTo>
                  <a:lnTo>
                    <a:pt x="4435" y="28575"/>
                  </a:lnTo>
                  <a:lnTo>
                    <a:pt x="2945" y="29633"/>
                  </a:lnTo>
                  <a:lnTo>
                    <a:pt x="1952" y="31397"/>
                  </a:lnTo>
                  <a:lnTo>
                    <a:pt x="0" y="37983"/>
                  </a:lnTo>
                  <a:lnTo>
                    <a:pt x="31490" y="38097"/>
                  </a:lnTo>
                  <a:lnTo>
                    <a:pt x="37966" y="35277"/>
                  </a:lnTo>
                  <a:lnTo>
                    <a:pt x="41174" y="33043"/>
                  </a:lnTo>
                  <a:lnTo>
                    <a:pt x="55803" y="29899"/>
                  </a:lnTo>
                  <a:lnTo>
                    <a:pt x="85936" y="25927"/>
                  </a:lnTo>
                  <a:lnTo>
                    <a:pt x="130155" y="11252"/>
                  </a:lnTo>
                  <a:lnTo>
                    <a:pt x="16189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1501"/>
            <p:cNvSpPr/>
            <p:nvPr>
              <p:custDataLst>
                <p:tags r:id="rId93"/>
              </p:custDataLst>
            </p:nvPr>
          </p:nvSpPr>
          <p:spPr>
            <a:xfrm>
              <a:off x="1943492" y="3819525"/>
              <a:ext cx="266309" cy="76201"/>
            </a:xfrm>
            <a:custGeom>
              <a:avLst/>
              <a:gdLst/>
              <a:ahLst/>
              <a:cxnLst/>
              <a:rect l="0" t="0" r="0" b="0"/>
              <a:pathLst>
                <a:path w="266309" h="76201">
                  <a:moveTo>
                    <a:pt x="9133" y="76200"/>
                  </a:moveTo>
                  <a:lnTo>
                    <a:pt x="9133" y="76200"/>
                  </a:lnTo>
                  <a:lnTo>
                    <a:pt x="4077" y="76200"/>
                  </a:lnTo>
                  <a:lnTo>
                    <a:pt x="2587" y="75142"/>
                  </a:lnTo>
                  <a:lnTo>
                    <a:pt x="1594" y="73378"/>
                  </a:lnTo>
                  <a:lnTo>
                    <a:pt x="0" y="67999"/>
                  </a:lnTo>
                  <a:lnTo>
                    <a:pt x="6232" y="59332"/>
                  </a:lnTo>
                  <a:lnTo>
                    <a:pt x="7844" y="53534"/>
                  </a:lnTo>
                  <a:lnTo>
                    <a:pt x="10390" y="51564"/>
                  </a:lnTo>
                  <a:lnTo>
                    <a:pt x="49155" y="40367"/>
                  </a:lnTo>
                  <a:lnTo>
                    <a:pt x="95111" y="25280"/>
                  </a:lnTo>
                  <a:lnTo>
                    <a:pt x="140612" y="13734"/>
                  </a:lnTo>
                  <a:lnTo>
                    <a:pt x="177795" y="9714"/>
                  </a:lnTo>
                  <a:lnTo>
                    <a:pt x="215623" y="3349"/>
                  </a:lnTo>
                  <a:lnTo>
                    <a:pt x="2663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1502"/>
            <p:cNvSpPr/>
            <p:nvPr>
              <p:custDataLst>
                <p:tags r:id="rId94"/>
              </p:custDataLst>
            </p:nvPr>
          </p:nvSpPr>
          <p:spPr>
            <a:xfrm>
              <a:off x="2009775" y="3952875"/>
              <a:ext cx="152401" cy="76201"/>
            </a:xfrm>
            <a:custGeom>
              <a:avLst/>
              <a:gdLst/>
              <a:ahLst/>
              <a:cxnLst/>
              <a:rect l="0" t="0" r="0" b="0"/>
              <a:pathLst>
                <a:path w="152401" h="76201">
                  <a:moveTo>
                    <a:pt x="0" y="76200"/>
                  </a:moveTo>
                  <a:lnTo>
                    <a:pt x="0" y="76200"/>
                  </a:lnTo>
                  <a:lnTo>
                    <a:pt x="0" y="67999"/>
                  </a:lnTo>
                  <a:lnTo>
                    <a:pt x="6546" y="59332"/>
                  </a:lnTo>
                  <a:lnTo>
                    <a:pt x="9701" y="50506"/>
                  </a:lnTo>
                  <a:lnTo>
                    <a:pt x="31881" y="25389"/>
                  </a:lnTo>
                  <a:lnTo>
                    <a:pt x="38158" y="21867"/>
                  </a:lnTo>
                  <a:lnTo>
                    <a:pt x="78691" y="5030"/>
                  </a:lnTo>
                  <a:lnTo>
                    <a:pt x="83152" y="5470"/>
                  </a:lnTo>
                  <a:lnTo>
                    <a:pt x="87185" y="6822"/>
                  </a:lnTo>
                  <a:lnTo>
                    <a:pt x="97310" y="5501"/>
                  </a:lnTo>
                  <a:lnTo>
                    <a:pt x="116000" y="1086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1503"/>
            <p:cNvSpPr/>
            <p:nvPr>
              <p:custDataLst>
                <p:tags r:id="rId95"/>
              </p:custDataLst>
            </p:nvPr>
          </p:nvSpPr>
          <p:spPr>
            <a:xfrm>
              <a:off x="1981595" y="3990975"/>
              <a:ext cx="28180" cy="285751"/>
            </a:xfrm>
            <a:custGeom>
              <a:avLst/>
              <a:gdLst/>
              <a:ahLst/>
              <a:cxnLst/>
              <a:rect l="0" t="0" r="0" b="0"/>
              <a:pathLst>
                <a:path w="28180" h="285751">
                  <a:moveTo>
                    <a:pt x="18655" y="0"/>
                  </a:moveTo>
                  <a:lnTo>
                    <a:pt x="18655" y="0"/>
                  </a:lnTo>
                  <a:lnTo>
                    <a:pt x="26856" y="8201"/>
                  </a:lnTo>
                  <a:lnTo>
                    <a:pt x="28064" y="17610"/>
                  </a:lnTo>
                  <a:lnTo>
                    <a:pt x="28179" y="65027"/>
                  </a:lnTo>
                  <a:lnTo>
                    <a:pt x="19538" y="108039"/>
                  </a:lnTo>
                  <a:lnTo>
                    <a:pt x="18707" y="152405"/>
                  </a:lnTo>
                  <a:lnTo>
                    <a:pt x="15848" y="174273"/>
                  </a:lnTo>
                  <a:lnTo>
                    <a:pt x="9720" y="218487"/>
                  </a:lnTo>
                  <a:lnTo>
                    <a:pt x="8149" y="249689"/>
                  </a:lnTo>
                  <a:lnTo>
                    <a:pt x="939" y="269308"/>
                  </a:lnTo>
                  <a:lnTo>
                    <a:pt x="0" y="279232"/>
                  </a:lnTo>
                  <a:lnTo>
                    <a:pt x="927" y="281405"/>
                  </a:lnTo>
                  <a:lnTo>
                    <a:pt x="2603" y="282853"/>
                  </a:lnTo>
                  <a:lnTo>
                    <a:pt x="913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SMARTInkShape-Group326"/>
          <p:cNvGrpSpPr/>
          <p:nvPr/>
        </p:nvGrpSpPr>
        <p:grpSpPr>
          <a:xfrm>
            <a:off x="2190867" y="4010025"/>
            <a:ext cx="2015121" cy="1264930"/>
            <a:chOff x="2190867" y="4010025"/>
            <a:chExt cx="2015121" cy="1264930"/>
          </a:xfrm>
        </p:grpSpPr>
        <p:sp>
          <p:nvSpPr>
            <p:cNvPr id="96" name="SMARTInkShape-1504"/>
            <p:cNvSpPr/>
            <p:nvPr>
              <p:custDataLst>
                <p:tags r:id="rId75"/>
              </p:custDataLst>
            </p:nvPr>
          </p:nvSpPr>
          <p:spPr>
            <a:xfrm>
              <a:off x="2190867" y="4381534"/>
              <a:ext cx="133234" cy="123792"/>
            </a:xfrm>
            <a:custGeom>
              <a:avLst/>
              <a:gdLst/>
              <a:ahLst/>
              <a:cxnLst/>
              <a:rect l="0" t="0" r="0" b="0"/>
              <a:pathLst>
                <a:path w="133234" h="123792">
                  <a:moveTo>
                    <a:pt x="18933" y="9491"/>
                  </a:moveTo>
                  <a:lnTo>
                    <a:pt x="18933" y="9491"/>
                  </a:lnTo>
                  <a:lnTo>
                    <a:pt x="9524" y="9491"/>
                  </a:lnTo>
                  <a:lnTo>
                    <a:pt x="0" y="83"/>
                  </a:lnTo>
                  <a:lnTo>
                    <a:pt x="4974" y="0"/>
                  </a:lnTo>
                  <a:lnTo>
                    <a:pt x="10260" y="2803"/>
                  </a:lnTo>
                  <a:lnTo>
                    <a:pt x="26199" y="15776"/>
                  </a:lnTo>
                  <a:lnTo>
                    <a:pt x="35079" y="19114"/>
                  </a:lnTo>
                  <a:lnTo>
                    <a:pt x="82434" y="63473"/>
                  </a:lnTo>
                  <a:lnTo>
                    <a:pt x="104658" y="88514"/>
                  </a:lnTo>
                  <a:lnTo>
                    <a:pt x="111008" y="97529"/>
                  </a:lnTo>
                  <a:lnTo>
                    <a:pt x="119475" y="103662"/>
                  </a:lnTo>
                  <a:lnTo>
                    <a:pt x="133233" y="1237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1505"/>
            <p:cNvSpPr/>
            <p:nvPr>
              <p:custDataLst>
                <p:tags r:id="rId76"/>
              </p:custDataLst>
            </p:nvPr>
          </p:nvSpPr>
          <p:spPr>
            <a:xfrm>
              <a:off x="2228850" y="4371975"/>
              <a:ext cx="142876" cy="180976"/>
            </a:xfrm>
            <a:custGeom>
              <a:avLst/>
              <a:gdLst/>
              <a:ahLst/>
              <a:cxnLst/>
              <a:rect l="0" t="0" r="0" b="0"/>
              <a:pathLst>
                <a:path w="142876" h="180976">
                  <a:moveTo>
                    <a:pt x="142875" y="0"/>
                  </a:moveTo>
                  <a:lnTo>
                    <a:pt x="142875" y="0"/>
                  </a:lnTo>
                  <a:lnTo>
                    <a:pt x="142875" y="5057"/>
                  </a:lnTo>
                  <a:lnTo>
                    <a:pt x="141817" y="6546"/>
                  </a:lnTo>
                  <a:lnTo>
                    <a:pt x="140053" y="7539"/>
                  </a:lnTo>
                  <a:lnTo>
                    <a:pt x="133174" y="9263"/>
                  </a:lnTo>
                  <a:lnTo>
                    <a:pt x="128686" y="9408"/>
                  </a:lnTo>
                  <a:lnTo>
                    <a:pt x="123163" y="12295"/>
                  </a:lnTo>
                  <a:lnTo>
                    <a:pt x="117181" y="16047"/>
                  </a:lnTo>
                  <a:lnTo>
                    <a:pt x="110994" y="17716"/>
                  </a:lnTo>
                  <a:lnTo>
                    <a:pt x="108921" y="19219"/>
                  </a:lnTo>
                  <a:lnTo>
                    <a:pt x="107539" y="21279"/>
                  </a:lnTo>
                  <a:lnTo>
                    <a:pt x="106618" y="23711"/>
                  </a:lnTo>
                  <a:lnTo>
                    <a:pt x="63487" y="69811"/>
                  </a:lnTo>
                  <a:lnTo>
                    <a:pt x="48250" y="87912"/>
                  </a:lnTo>
                  <a:lnTo>
                    <a:pt x="25436" y="130303"/>
                  </a:lnTo>
                  <a:lnTo>
                    <a:pt x="12352" y="159119"/>
                  </a:lnTo>
                  <a:lnTo>
                    <a:pt x="9723" y="167028"/>
                  </a:lnTo>
                  <a:lnTo>
                    <a:pt x="0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1506"/>
            <p:cNvSpPr/>
            <p:nvPr>
              <p:custDataLst>
                <p:tags r:id="rId77"/>
              </p:custDataLst>
            </p:nvPr>
          </p:nvSpPr>
          <p:spPr>
            <a:xfrm>
              <a:off x="2476794" y="4010025"/>
              <a:ext cx="85432" cy="285751"/>
            </a:xfrm>
            <a:custGeom>
              <a:avLst/>
              <a:gdLst/>
              <a:ahLst/>
              <a:cxnLst/>
              <a:rect l="0" t="0" r="0" b="0"/>
              <a:pathLst>
                <a:path w="85432" h="285751">
                  <a:moveTo>
                    <a:pt x="75906" y="28575"/>
                  </a:moveTo>
                  <a:lnTo>
                    <a:pt x="75906" y="28575"/>
                  </a:lnTo>
                  <a:lnTo>
                    <a:pt x="75906" y="14386"/>
                  </a:lnTo>
                  <a:lnTo>
                    <a:pt x="76964" y="12766"/>
                  </a:lnTo>
                  <a:lnTo>
                    <a:pt x="78728" y="11686"/>
                  </a:lnTo>
                  <a:lnTo>
                    <a:pt x="80962" y="10965"/>
                  </a:lnTo>
                  <a:lnTo>
                    <a:pt x="81394" y="10485"/>
                  </a:lnTo>
                  <a:lnTo>
                    <a:pt x="80623" y="10165"/>
                  </a:lnTo>
                  <a:lnTo>
                    <a:pt x="79051" y="9952"/>
                  </a:lnTo>
                  <a:lnTo>
                    <a:pt x="78003" y="8751"/>
                  </a:lnTo>
                  <a:lnTo>
                    <a:pt x="75908" y="7"/>
                  </a:lnTo>
                  <a:lnTo>
                    <a:pt x="75907" y="5"/>
                  </a:lnTo>
                  <a:lnTo>
                    <a:pt x="75907" y="3"/>
                  </a:lnTo>
                  <a:lnTo>
                    <a:pt x="75906" y="0"/>
                  </a:lnTo>
                  <a:lnTo>
                    <a:pt x="70850" y="0"/>
                  </a:lnTo>
                  <a:lnTo>
                    <a:pt x="69360" y="1058"/>
                  </a:lnTo>
                  <a:lnTo>
                    <a:pt x="68367" y="2822"/>
                  </a:lnTo>
                  <a:lnTo>
                    <a:pt x="67705" y="5056"/>
                  </a:lnTo>
                  <a:lnTo>
                    <a:pt x="56195" y="19298"/>
                  </a:lnTo>
                  <a:lnTo>
                    <a:pt x="51270" y="25510"/>
                  </a:lnTo>
                  <a:lnTo>
                    <a:pt x="37200" y="55170"/>
                  </a:lnTo>
                  <a:lnTo>
                    <a:pt x="15545" y="92517"/>
                  </a:lnTo>
                  <a:lnTo>
                    <a:pt x="3055" y="137609"/>
                  </a:lnTo>
                  <a:lnTo>
                    <a:pt x="0" y="183270"/>
                  </a:lnTo>
                  <a:lnTo>
                    <a:pt x="790" y="222173"/>
                  </a:lnTo>
                  <a:lnTo>
                    <a:pt x="7318" y="240219"/>
                  </a:lnTo>
                  <a:lnTo>
                    <a:pt x="22097" y="259789"/>
                  </a:lnTo>
                  <a:lnTo>
                    <a:pt x="49197" y="279351"/>
                  </a:lnTo>
                  <a:lnTo>
                    <a:pt x="59096" y="282906"/>
                  </a:lnTo>
                  <a:lnTo>
                    <a:pt x="85431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1507"/>
            <p:cNvSpPr/>
            <p:nvPr>
              <p:custDataLst>
                <p:tags r:id="rId78"/>
              </p:custDataLst>
            </p:nvPr>
          </p:nvSpPr>
          <p:spPr>
            <a:xfrm>
              <a:off x="2715995" y="4080737"/>
              <a:ext cx="179606" cy="176939"/>
            </a:xfrm>
            <a:custGeom>
              <a:avLst/>
              <a:gdLst/>
              <a:ahLst/>
              <a:cxnLst/>
              <a:rect l="0" t="0" r="0" b="0"/>
              <a:pathLst>
                <a:path w="179606" h="176939">
                  <a:moveTo>
                    <a:pt x="170080" y="5488"/>
                  </a:moveTo>
                  <a:lnTo>
                    <a:pt x="170080" y="5488"/>
                  </a:lnTo>
                  <a:lnTo>
                    <a:pt x="179489" y="5488"/>
                  </a:lnTo>
                  <a:lnTo>
                    <a:pt x="174514" y="432"/>
                  </a:lnTo>
                  <a:lnTo>
                    <a:pt x="173036" y="0"/>
                  </a:lnTo>
                  <a:lnTo>
                    <a:pt x="172051" y="772"/>
                  </a:lnTo>
                  <a:lnTo>
                    <a:pt x="170469" y="4556"/>
                  </a:lnTo>
                  <a:lnTo>
                    <a:pt x="163611" y="12908"/>
                  </a:lnTo>
                  <a:lnTo>
                    <a:pt x="160402" y="21680"/>
                  </a:lnTo>
                  <a:lnTo>
                    <a:pt x="136127" y="56492"/>
                  </a:lnTo>
                  <a:lnTo>
                    <a:pt x="131092" y="69166"/>
                  </a:lnTo>
                  <a:lnTo>
                    <a:pt x="100505" y="116744"/>
                  </a:lnTo>
                  <a:lnTo>
                    <a:pt x="81204" y="141467"/>
                  </a:lnTo>
                  <a:lnTo>
                    <a:pt x="48529" y="165517"/>
                  </a:lnTo>
                  <a:lnTo>
                    <a:pt x="30053" y="167246"/>
                  </a:lnTo>
                  <a:lnTo>
                    <a:pt x="25649" y="164517"/>
                  </a:lnTo>
                  <a:lnTo>
                    <a:pt x="20163" y="160834"/>
                  </a:lnTo>
                  <a:lnTo>
                    <a:pt x="14197" y="159198"/>
                  </a:lnTo>
                  <a:lnTo>
                    <a:pt x="12183" y="156644"/>
                  </a:lnTo>
                  <a:lnTo>
                    <a:pt x="9349" y="143996"/>
                  </a:lnTo>
                  <a:lnTo>
                    <a:pt x="8685" y="136545"/>
                  </a:lnTo>
                  <a:lnTo>
                    <a:pt x="5569" y="129705"/>
                  </a:lnTo>
                  <a:lnTo>
                    <a:pt x="1714" y="123137"/>
                  </a:lnTo>
                  <a:lnTo>
                    <a:pt x="0" y="116691"/>
                  </a:lnTo>
                  <a:lnTo>
                    <a:pt x="602" y="113490"/>
                  </a:lnTo>
                  <a:lnTo>
                    <a:pt x="6349" y="100748"/>
                  </a:lnTo>
                  <a:lnTo>
                    <a:pt x="7798" y="93096"/>
                  </a:lnTo>
                  <a:lnTo>
                    <a:pt x="13106" y="86715"/>
                  </a:lnTo>
                  <a:lnTo>
                    <a:pt x="18469" y="83922"/>
                  </a:lnTo>
                  <a:lnTo>
                    <a:pt x="30536" y="82129"/>
                  </a:lnTo>
                  <a:lnTo>
                    <a:pt x="36799" y="84706"/>
                  </a:lnTo>
                  <a:lnTo>
                    <a:pt x="43111" y="88321"/>
                  </a:lnTo>
                  <a:lnTo>
                    <a:pt x="64016" y="95889"/>
                  </a:lnTo>
                  <a:lnTo>
                    <a:pt x="109853" y="126164"/>
                  </a:lnTo>
                  <a:lnTo>
                    <a:pt x="154114" y="154714"/>
                  </a:lnTo>
                  <a:lnTo>
                    <a:pt x="179605" y="176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1508"/>
            <p:cNvSpPr/>
            <p:nvPr>
              <p:custDataLst>
                <p:tags r:id="rId79"/>
              </p:custDataLst>
            </p:nvPr>
          </p:nvSpPr>
          <p:spPr>
            <a:xfrm>
              <a:off x="3009900" y="4038993"/>
              <a:ext cx="93202" cy="313933"/>
            </a:xfrm>
            <a:custGeom>
              <a:avLst/>
              <a:gdLst/>
              <a:ahLst/>
              <a:cxnLst/>
              <a:rect l="0" t="0" r="0" b="0"/>
              <a:pathLst>
                <a:path w="93202" h="313933">
                  <a:moveTo>
                    <a:pt x="9525" y="9132"/>
                  </a:moveTo>
                  <a:lnTo>
                    <a:pt x="9525" y="9132"/>
                  </a:lnTo>
                  <a:lnTo>
                    <a:pt x="14581" y="4076"/>
                  </a:lnTo>
                  <a:lnTo>
                    <a:pt x="19886" y="1593"/>
                  </a:lnTo>
                  <a:lnTo>
                    <a:pt x="31915" y="0"/>
                  </a:lnTo>
                  <a:lnTo>
                    <a:pt x="38173" y="2604"/>
                  </a:lnTo>
                  <a:lnTo>
                    <a:pt x="44483" y="6231"/>
                  </a:lnTo>
                  <a:lnTo>
                    <a:pt x="50815" y="7843"/>
                  </a:lnTo>
                  <a:lnTo>
                    <a:pt x="52926" y="9330"/>
                  </a:lnTo>
                  <a:lnTo>
                    <a:pt x="54334" y="11381"/>
                  </a:lnTo>
                  <a:lnTo>
                    <a:pt x="76375" y="57064"/>
                  </a:lnTo>
                  <a:lnTo>
                    <a:pt x="81569" y="70651"/>
                  </a:lnTo>
                  <a:lnTo>
                    <a:pt x="91906" y="117269"/>
                  </a:lnTo>
                  <a:lnTo>
                    <a:pt x="93201" y="142420"/>
                  </a:lnTo>
                  <a:lnTo>
                    <a:pt x="86918" y="182037"/>
                  </a:lnTo>
                  <a:lnTo>
                    <a:pt x="77298" y="218970"/>
                  </a:lnTo>
                  <a:lnTo>
                    <a:pt x="56113" y="254017"/>
                  </a:lnTo>
                  <a:lnTo>
                    <a:pt x="12639" y="301070"/>
                  </a:lnTo>
                  <a:lnTo>
                    <a:pt x="0" y="3139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1509"/>
            <p:cNvSpPr/>
            <p:nvPr>
              <p:custDataLst>
                <p:tags r:id="rId80"/>
              </p:custDataLst>
            </p:nvPr>
          </p:nvSpPr>
          <p:spPr>
            <a:xfrm>
              <a:off x="2581275" y="4962525"/>
              <a:ext cx="133351" cy="114262"/>
            </a:xfrm>
            <a:custGeom>
              <a:avLst/>
              <a:gdLst/>
              <a:ahLst/>
              <a:cxnLst/>
              <a:rect l="0" t="0" r="0" b="0"/>
              <a:pathLst>
                <a:path w="133351" h="114262">
                  <a:moveTo>
                    <a:pt x="0" y="0"/>
                  </a:moveTo>
                  <a:lnTo>
                    <a:pt x="0" y="0"/>
                  </a:lnTo>
                  <a:lnTo>
                    <a:pt x="0" y="44460"/>
                  </a:lnTo>
                  <a:lnTo>
                    <a:pt x="0" y="50805"/>
                  </a:lnTo>
                  <a:lnTo>
                    <a:pt x="2822" y="57152"/>
                  </a:lnTo>
                  <a:lnTo>
                    <a:pt x="6546" y="63501"/>
                  </a:lnTo>
                  <a:lnTo>
                    <a:pt x="8642" y="74083"/>
                  </a:lnTo>
                  <a:lnTo>
                    <a:pt x="9525" y="114261"/>
                  </a:lnTo>
                  <a:lnTo>
                    <a:pt x="9525" y="91909"/>
                  </a:lnTo>
                  <a:lnTo>
                    <a:pt x="21697" y="44976"/>
                  </a:lnTo>
                  <a:lnTo>
                    <a:pt x="27217" y="26758"/>
                  </a:lnTo>
                  <a:lnTo>
                    <a:pt x="29365" y="12968"/>
                  </a:lnTo>
                  <a:lnTo>
                    <a:pt x="36741" y="1917"/>
                  </a:lnTo>
                  <a:lnTo>
                    <a:pt x="40318" y="852"/>
                  </a:lnTo>
                  <a:lnTo>
                    <a:pt x="46182" y="168"/>
                  </a:lnTo>
                  <a:lnTo>
                    <a:pt x="46662" y="1170"/>
                  </a:lnTo>
                  <a:lnTo>
                    <a:pt x="47197" y="5106"/>
                  </a:lnTo>
                  <a:lnTo>
                    <a:pt x="48398" y="6579"/>
                  </a:lnTo>
                  <a:lnTo>
                    <a:pt x="52555" y="8215"/>
                  </a:lnTo>
                  <a:lnTo>
                    <a:pt x="54087" y="9711"/>
                  </a:lnTo>
                  <a:lnTo>
                    <a:pt x="55788" y="14193"/>
                  </a:lnTo>
                  <a:lnTo>
                    <a:pt x="58128" y="35012"/>
                  </a:lnTo>
                  <a:lnTo>
                    <a:pt x="65340" y="45755"/>
                  </a:lnTo>
                  <a:lnTo>
                    <a:pt x="66640" y="56709"/>
                  </a:lnTo>
                  <a:lnTo>
                    <a:pt x="75807" y="57139"/>
                  </a:lnTo>
                  <a:lnTo>
                    <a:pt x="76084" y="52090"/>
                  </a:lnTo>
                  <a:lnTo>
                    <a:pt x="77181" y="50602"/>
                  </a:lnTo>
                  <a:lnTo>
                    <a:pt x="81222" y="48948"/>
                  </a:lnTo>
                  <a:lnTo>
                    <a:pt x="82723" y="47449"/>
                  </a:lnTo>
                  <a:lnTo>
                    <a:pt x="84391" y="42960"/>
                  </a:lnTo>
                  <a:lnTo>
                    <a:pt x="86760" y="12674"/>
                  </a:lnTo>
                  <a:lnTo>
                    <a:pt x="93923" y="1879"/>
                  </a:lnTo>
                  <a:lnTo>
                    <a:pt x="97482" y="835"/>
                  </a:lnTo>
                  <a:lnTo>
                    <a:pt x="112850" y="14"/>
                  </a:lnTo>
                  <a:lnTo>
                    <a:pt x="113333" y="1069"/>
                  </a:lnTo>
                  <a:lnTo>
                    <a:pt x="113870" y="5061"/>
                  </a:lnTo>
                  <a:lnTo>
                    <a:pt x="115072" y="6549"/>
                  </a:lnTo>
                  <a:lnTo>
                    <a:pt x="119229" y="8202"/>
                  </a:lnTo>
                  <a:lnTo>
                    <a:pt x="120761" y="9701"/>
                  </a:lnTo>
                  <a:lnTo>
                    <a:pt x="122463" y="14190"/>
                  </a:lnTo>
                  <a:lnTo>
                    <a:pt x="124803" y="40500"/>
                  </a:lnTo>
                  <a:lnTo>
                    <a:pt x="126594" y="42875"/>
                  </a:lnTo>
                  <a:lnTo>
                    <a:pt x="128846" y="44458"/>
                  </a:lnTo>
                  <a:lnTo>
                    <a:pt x="130347" y="46572"/>
                  </a:lnTo>
                  <a:lnTo>
                    <a:pt x="132015" y="51744"/>
                  </a:lnTo>
                  <a:lnTo>
                    <a:pt x="1333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1510"/>
            <p:cNvSpPr/>
            <p:nvPr>
              <p:custDataLst>
                <p:tags r:id="rId81"/>
              </p:custDataLst>
            </p:nvPr>
          </p:nvSpPr>
          <p:spPr>
            <a:xfrm>
              <a:off x="2790825" y="4934526"/>
              <a:ext cx="123386" cy="340429"/>
            </a:xfrm>
            <a:custGeom>
              <a:avLst/>
              <a:gdLst/>
              <a:ahLst/>
              <a:cxnLst/>
              <a:rect l="0" t="0" r="0" b="0"/>
              <a:pathLst>
                <a:path w="123386" h="340429">
                  <a:moveTo>
                    <a:pt x="0" y="75624"/>
                  </a:moveTo>
                  <a:lnTo>
                    <a:pt x="0" y="75624"/>
                  </a:lnTo>
                  <a:lnTo>
                    <a:pt x="0" y="66215"/>
                  </a:lnTo>
                  <a:lnTo>
                    <a:pt x="0" y="71190"/>
                  </a:lnTo>
                  <a:lnTo>
                    <a:pt x="1058" y="72668"/>
                  </a:lnTo>
                  <a:lnTo>
                    <a:pt x="5056" y="74311"/>
                  </a:lnTo>
                  <a:lnTo>
                    <a:pt x="6546" y="75807"/>
                  </a:lnTo>
                  <a:lnTo>
                    <a:pt x="8201" y="80292"/>
                  </a:lnTo>
                  <a:lnTo>
                    <a:pt x="9502" y="126821"/>
                  </a:lnTo>
                  <a:lnTo>
                    <a:pt x="10576" y="144533"/>
                  </a:lnTo>
                  <a:lnTo>
                    <a:pt x="16069" y="159071"/>
                  </a:lnTo>
                  <a:lnTo>
                    <a:pt x="18788" y="202006"/>
                  </a:lnTo>
                  <a:lnTo>
                    <a:pt x="19035" y="247038"/>
                  </a:lnTo>
                  <a:lnTo>
                    <a:pt x="20101" y="259758"/>
                  </a:lnTo>
                  <a:lnTo>
                    <a:pt x="28182" y="305517"/>
                  </a:lnTo>
                  <a:lnTo>
                    <a:pt x="28572" y="340428"/>
                  </a:lnTo>
                  <a:lnTo>
                    <a:pt x="29631" y="340002"/>
                  </a:lnTo>
                  <a:lnTo>
                    <a:pt x="33631" y="336706"/>
                  </a:lnTo>
                  <a:lnTo>
                    <a:pt x="36114" y="331713"/>
                  </a:lnTo>
                  <a:lnTo>
                    <a:pt x="37984" y="310510"/>
                  </a:lnTo>
                  <a:lnTo>
                    <a:pt x="29889" y="270060"/>
                  </a:lnTo>
                  <a:lnTo>
                    <a:pt x="28748" y="224466"/>
                  </a:lnTo>
                  <a:lnTo>
                    <a:pt x="33666" y="181577"/>
                  </a:lnTo>
                  <a:lnTo>
                    <a:pt x="37224" y="141473"/>
                  </a:lnTo>
                  <a:lnTo>
                    <a:pt x="40749" y="99528"/>
                  </a:lnTo>
                  <a:lnTo>
                    <a:pt x="47778" y="57017"/>
                  </a:lnTo>
                  <a:lnTo>
                    <a:pt x="57246" y="23221"/>
                  </a:lnTo>
                  <a:lnTo>
                    <a:pt x="70281" y="5981"/>
                  </a:lnTo>
                  <a:lnTo>
                    <a:pt x="76391" y="2337"/>
                  </a:lnTo>
                  <a:lnTo>
                    <a:pt x="83881" y="0"/>
                  </a:lnTo>
                  <a:lnTo>
                    <a:pt x="87728" y="2502"/>
                  </a:lnTo>
                  <a:lnTo>
                    <a:pt x="108067" y="21829"/>
                  </a:lnTo>
                  <a:lnTo>
                    <a:pt x="111530" y="28079"/>
                  </a:lnTo>
                  <a:lnTo>
                    <a:pt x="123165" y="73052"/>
                  </a:lnTo>
                  <a:lnTo>
                    <a:pt x="123385" y="77084"/>
                  </a:lnTo>
                  <a:lnTo>
                    <a:pt x="115585" y="110956"/>
                  </a:lnTo>
                  <a:lnTo>
                    <a:pt x="113040" y="116113"/>
                  </a:lnTo>
                  <a:lnTo>
                    <a:pt x="73102" y="154954"/>
                  </a:lnTo>
                  <a:lnTo>
                    <a:pt x="63887" y="158507"/>
                  </a:lnTo>
                  <a:lnTo>
                    <a:pt x="45781" y="160787"/>
                  </a:lnTo>
                  <a:lnTo>
                    <a:pt x="38691" y="158277"/>
                  </a:lnTo>
                  <a:lnTo>
                    <a:pt x="28575" y="1518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1511"/>
            <p:cNvSpPr/>
            <p:nvPr>
              <p:custDataLst>
                <p:tags r:id="rId82"/>
              </p:custDataLst>
            </p:nvPr>
          </p:nvSpPr>
          <p:spPr>
            <a:xfrm>
              <a:off x="3028950" y="4753367"/>
              <a:ext cx="9491" cy="294884"/>
            </a:xfrm>
            <a:custGeom>
              <a:avLst/>
              <a:gdLst/>
              <a:ahLst/>
              <a:cxnLst/>
              <a:rect l="0" t="0" r="0" b="0"/>
              <a:pathLst>
                <a:path w="9491" h="294884">
                  <a:moveTo>
                    <a:pt x="0" y="9133"/>
                  </a:moveTo>
                  <a:lnTo>
                    <a:pt x="0" y="9133"/>
                  </a:lnTo>
                  <a:lnTo>
                    <a:pt x="5056" y="9133"/>
                  </a:lnTo>
                  <a:lnTo>
                    <a:pt x="6546" y="8075"/>
                  </a:lnTo>
                  <a:lnTo>
                    <a:pt x="7539" y="6311"/>
                  </a:lnTo>
                  <a:lnTo>
                    <a:pt x="9409" y="0"/>
                  </a:lnTo>
                  <a:lnTo>
                    <a:pt x="9490" y="4781"/>
                  </a:lnTo>
                  <a:lnTo>
                    <a:pt x="8444" y="6232"/>
                  </a:lnTo>
                  <a:lnTo>
                    <a:pt x="4458" y="7844"/>
                  </a:lnTo>
                  <a:lnTo>
                    <a:pt x="4031" y="9331"/>
                  </a:lnTo>
                  <a:lnTo>
                    <a:pt x="6377" y="13807"/>
                  </a:lnTo>
                  <a:lnTo>
                    <a:pt x="6369" y="16483"/>
                  </a:lnTo>
                  <a:lnTo>
                    <a:pt x="1047" y="31490"/>
                  </a:lnTo>
                  <a:lnTo>
                    <a:pt x="41" y="78883"/>
                  </a:lnTo>
                  <a:lnTo>
                    <a:pt x="4" y="125689"/>
                  </a:lnTo>
                  <a:lnTo>
                    <a:pt x="1" y="171355"/>
                  </a:lnTo>
                  <a:lnTo>
                    <a:pt x="0" y="213665"/>
                  </a:lnTo>
                  <a:lnTo>
                    <a:pt x="0" y="254554"/>
                  </a:lnTo>
                  <a:lnTo>
                    <a:pt x="0" y="2948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1512"/>
            <p:cNvSpPr/>
            <p:nvPr>
              <p:custDataLst>
                <p:tags r:id="rId83"/>
              </p:custDataLst>
            </p:nvPr>
          </p:nvSpPr>
          <p:spPr>
            <a:xfrm>
              <a:off x="3086100" y="4934105"/>
              <a:ext cx="85726" cy="104621"/>
            </a:xfrm>
            <a:custGeom>
              <a:avLst/>
              <a:gdLst/>
              <a:ahLst/>
              <a:cxnLst/>
              <a:rect l="0" t="0" r="0" b="0"/>
              <a:pathLst>
                <a:path w="85726" h="104621">
                  <a:moveTo>
                    <a:pt x="0" y="47470"/>
                  </a:moveTo>
                  <a:lnTo>
                    <a:pt x="0" y="47470"/>
                  </a:lnTo>
                  <a:lnTo>
                    <a:pt x="5056" y="47470"/>
                  </a:lnTo>
                  <a:lnTo>
                    <a:pt x="6546" y="48528"/>
                  </a:lnTo>
                  <a:lnTo>
                    <a:pt x="7539" y="50292"/>
                  </a:lnTo>
                  <a:lnTo>
                    <a:pt x="9133" y="55671"/>
                  </a:lnTo>
                  <a:lnTo>
                    <a:pt x="9447" y="51246"/>
                  </a:lnTo>
                  <a:lnTo>
                    <a:pt x="9515" y="56029"/>
                  </a:lnTo>
                  <a:lnTo>
                    <a:pt x="12343" y="56566"/>
                  </a:lnTo>
                  <a:lnTo>
                    <a:pt x="41681" y="56993"/>
                  </a:lnTo>
                  <a:lnTo>
                    <a:pt x="47806" y="54172"/>
                  </a:lnTo>
                  <a:lnTo>
                    <a:pt x="50920" y="51938"/>
                  </a:lnTo>
                  <a:lnTo>
                    <a:pt x="54382" y="46633"/>
                  </a:lnTo>
                  <a:lnTo>
                    <a:pt x="57844" y="31485"/>
                  </a:lnTo>
                  <a:lnTo>
                    <a:pt x="65303" y="20762"/>
                  </a:lnTo>
                  <a:lnTo>
                    <a:pt x="66268" y="14392"/>
                  </a:lnTo>
                  <a:lnTo>
                    <a:pt x="63672" y="8779"/>
                  </a:lnTo>
                  <a:lnTo>
                    <a:pt x="57532" y="367"/>
                  </a:lnTo>
                  <a:lnTo>
                    <a:pt x="52207" y="0"/>
                  </a:lnTo>
                  <a:lnTo>
                    <a:pt x="46839" y="2736"/>
                  </a:lnTo>
                  <a:lnTo>
                    <a:pt x="40926" y="6421"/>
                  </a:lnTo>
                  <a:lnTo>
                    <a:pt x="34770" y="8060"/>
                  </a:lnTo>
                  <a:lnTo>
                    <a:pt x="32705" y="9555"/>
                  </a:lnTo>
                  <a:lnTo>
                    <a:pt x="31328" y="11610"/>
                  </a:lnTo>
                  <a:lnTo>
                    <a:pt x="28740" y="16715"/>
                  </a:lnTo>
                  <a:lnTo>
                    <a:pt x="13494" y="34857"/>
                  </a:lnTo>
                  <a:lnTo>
                    <a:pt x="10701" y="44321"/>
                  </a:lnTo>
                  <a:lnTo>
                    <a:pt x="9571" y="72841"/>
                  </a:lnTo>
                  <a:lnTo>
                    <a:pt x="12367" y="77443"/>
                  </a:lnTo>
                  <a:lnTo>
                    <a:pt x="31916" y="98352"/>
                  </a:lnTo>
                  <a:lnTo>
                    <a:pt x="38174" y="101834"/>
                  </a:lnTo>
                  <a:lnTo>
                    <a:pt x="50815" y="104070"/>
                  </a:lnTo>
                  <a:lnTo>
                    <a:pt x="85725" y="1046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1513"/>
            <p:cNvSpPr/>
            <p:nvPr>
              <p:custDataLst>
                <p:tags r:id="rId84"/>
              </p:custDataLst>
            </p:nvPr>
          </p:nvSpPr>
          <p:spPr>
            <a:xfrm>
              <a:off x="3238500" y="4934391"/>
              <a:ext cx="114301" cy="131421"/>
            </a:xfrm>
            <a:custGeom>
              <a:avLst/>
              <a:gdLst/>
              <a:ahLst/>
              <a:cxnLst/>
              <a:rect l="0" t="0" r="0" b="0"/>
              <a:pathLst>
                <a:path w="114301" h="131421">
                  <a:moveTo>
                    <a:pt x="0" y="28134"/>
                  </a:moveTo>
                  <a:lnTo>
                    <a:pt x="0" y="28134"/>
                  </a:lnTo>
                  <a:lnTo>
                    <a:pt x="0" y="18619"/>
                  </a:lnTo>
                  <a:lnTo>
                    <a:pt x="0" y="63085"/>
                  </a:lnTo>
                  <a:lnTo>
                    <a:pt x="0" y="110684"/>
                  </a:lnTo>
                  <a:lnTo>
                    <a:pt x="0" y="131420"/>
                  </a:lnTo>
                  <a:lnTo>
                    <a:pt x="2822" y="129425"/>
                  </a:lnTo>
                  <a:lnTo>
                    <a:pt x="8201" y="124578"/>
                  </a:lnTo>
                  <a:lnTo>
                    <a:pt x="9409" y="115287"/>
                  </a:lnTo>
                  <a:lnTo>
                    <a:pt x="9490" y="104170"/>
                  </a:lnTo>
                  <a:lnTo>
                    <a:pt x="12332" y="96147"/>
                  </a:lnTo>
                  <a:lnTo>
                    <a:pt x="16064" y="89053"/>
                  </a:lnTo>
                  <a:lnTo>
                    <a:pt x="19224" y="79111"/>
                  </a:lnTo>
                  <a:lnTo>
                    <a:pt x="25334" y="68403"/>
                  </a:lnTo>
                  <a:lnTo>
                    <a:pt x="28673" y="53353"/>
                  </a:lnTo>
                  <a:lnTo>
                    <a:pt x="34836" y="40663"/>
                  </a:lnTo>
                  <a:lnTo>
                    <a:pt x="37670" y="16875"/>
                  </a:lnTo>
                  <a:lnTo>
                    <a:pt x="38872" y="14279"/>
                  </a:lnTo>
                  <a:lnTo>
                    <a:pt x="40731" y="12546"/>
                  </a:lnTo>
                  <a:lnTo>
                    <a:pt x="43030" y="11392"/>
                  </a:lnTo>
                  <a:lnTo>
                    <a:pt x="44561" y="9564"/>
                  </a:lnTo>
                  <a:lnTo>
                    <a:pt x="46263" y="4712"/>
                  </a:lnTo>
                  <a:lnTo>
                    <a:pt x="47776" y="2994"/>
                  </a:lnTo>
                  <a:lnTo>
                    <a:pt x="52278" y="1086"/>
                  </a:lnTo>
                  <a:lnTo>
                    <a:pt x="53902" y="1635"/>
                  </a:lnTo>
                  <a:lnTo>
                    <a:pt x="54985" y="3060"/>
                  </a:lnTo>
                  <a:lnTo>
                    <a:pt x="56722" y="7894"/>
                  </a:lnTo>
                  <a:lnTo>
                    <a:pt x="57150" y="45341"/>
                  </a:lnTo>
                  <a:lnTo>
                    <a:pt x="66665" y="56698"/>
                  </a:lnTo>
                  <a:lnTo>
                    <a:pt x="66675" y="42519"/>
                  </a:lnTo>
                  <a:lnTo>
                    <a:pt x="69497" y="36997"/>
                  </a:lnTo>
                  <a:lnTo>
                    <a:pt x="73221" y="31016"/>
                  </a:lnTo>
                  <a:lnTo>
                    <a:pt x="76376" y="21697"/>
                  </a:lnTo>
                  <a:lnTo>
                    <a:pt x="94820" y="0"/>
                  </a:lnTo>
                  <a:lnTo>
                    <a:pt x="103413" y="7799"/>
                  </a:lnTo>
                  <a:lnTo>
                    <a:pt x="104372" y="13760"/>
                  </a:lnTo>
                  <a:lnTo>
                    <a:pt x="104655" y="22229"/>
                  </a:lnTo>
                  <a:lnTo>
                    <a:pt x="107544" y="28331"/>
                  </a:lnTo>
                  <a:lnTo>
                    <a:pt x="111297" y="34572"/>
                  </a:lnTo>
                  <a:lnTo>
                    <a:pt x="113707" y="47201"/>
                  </a:lnTo>
                  <a:lnTo>
                    <a:pt x="114295" y="94634"/>
                  </a:lnTo>
                  <a:lnTo>
                    <a:pt x="114300" y="1138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1514"/>
            <p:cNvSpPr/>
            <p:nvPr>
              <p:custDataLst>
                <p:tags r:id="rId85"/>
              </p:custDataLst>
            </p:nvPr>
          </p:nvSpPr>
          <p:spPr>
            <a:xfrm>
              <a:off x="3429000" y="4943602"/>
              <a:ext cx="95251" cy="104649"/>
            </a:xfrm>
            <a:custGeom>
              <a:avLst/>
              <a:gdLst/>
              <a:ahLst/>
              <a:cxnLst/>
              <a:rect l="0" t="0" r="0" b="0"/>
              <a:pathLst>
                <a:path w="95251" h="104649">
                  <a:moveTo>
                    <a:pt x="0" y="47498"/>
                  </a:moveTo>
                  <a:lnTo>
                    <a:pt x="0" y="47498"/>
                  </a:lnTo>
                  <a:lnTo>
                    <a:pt x="0" y="38007"/>
                  </a:lnTo>
                  <a:lnTo>
                    <a:pt x="14189" y="37973"/>
                  </a:lnTo>
                  <a:lnTo>
                    <a:pt x="15809" y="39032"/>
                  </a:lnTo>
                  <a:lnTo>
                    <a:pt x="16890" y="40795"/>
                  </a:lnTo>
                  <a:lnTo>
                    <a:pt x="17610" y="43029"/>
                  </a:lnTo>
                  <a:lnTo>
                    <a:pt x="19148" y="44518"/>
                  </a:lnTo>
                  <a:lnTo>
                    <a:pt x="27124" y="47106"/>
                  </a:lnTo>
                  <a:lnTo>
                    <a:pt x="33202" y="47382"/>
                  </a:lnTo>
                  <a:lnTo>
                    <a:pt x="38745" y="44624"/>
                  </a:lnTo>
                  <a:lnTo>
                    <a:pt x="74749" y="10849"/>
                  </a:lnTo>
                  <a:lnTo>
                    <a:pt x="75770" y="4772"/>
                  </a:lnTo>
                  <a:lnTo>
                    <a:pt x="74855" y="3139"/>
                  </a:lnTo>
                  <a:lnTo>
                    <a:pt x="73187" y="2050"/>
                  </a:lnTo>
                  <a:lnTo>
                    <a:pt x="67961" y="303"/>
                  </a:lnTo>
                  <a:lnTo>
                    <a:pt x="62000" y="0"/>
                  </a:lnTo>
                  <a:lnTo>
                    <a:pt x="56483" y="2752"/>
                  </a:lnTo>
                  <a:lnTo>
                    <a:pt x="30337" y="26698"/>
                  </a:lnTo>
                  <a:lnTo>
                    <a:pt x="29358" y="30492"/>
                  </a:lnTo>
                  <a:lnTo>
                    <a:pt x="27865" y="36765"/>
                  </a:lnTo>
                  <a:lnTo>
                    <a:pt x="19456" y="64310"/>
                  </a:lnTo>
                  <a:lnTo>
                    <a:pt x="19171" y="70942"/>
                  </a:lnTo>
                  <a:lnTo>
                    <a:pt x="21925" y="76614"/>
                  </a:lnTo>
                  <a:lnTo>
                    <a:pt x="25620" y="82664"/>
                  </a:lnTo>
                  <a:lnTo>
                    <a:pt x="28186" y="93273"/>
                  </a:lnTo>
                  <a:lnTo>
                    <a:pt x="44943" y="103162"/>
                  </a:lnTo>
                  <a:lnTo>
                    <a:pt x="57633" y="104452"/>
                  </a:lnTo>
                  <a:lnTo>
                    <a:pt x="95250" y="1046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1515"/>
            <p:cNvSpPr/>
            <p:nvPr>
              <p:custDataLst>
                <p:tags r:id="rId86"/>
              </p:custDataLst>
            </p:nvPr>
          </p:nvSpPr>
          <p:spPr>
            <a:xfrm>
              <a:off x="3571875" y="4934091"/>
              <a:ext cx="85726" cy="123523"/>
            </a:xfrm>
            <a:custGeom>
              <a:avLst/>
              <a:gdLst/>
              <a:ahLst/>
              <a:cxnLst/>
              <a:rect l="0" t="0" r="0" b="0"/>
              <a:pathLst>
                <a:path w="85726" h="123523">
                  <a:moveTo>
                    <a:pt x="28575" y="47484"/>
                  </a:moveTo>
                  <a:lnTo>
                    <a:pt x="28575" y="47484"/>
                  </a:lnTo>
                  <a:lnTo>
                    <a:pt x="28575" y="38351"/>
                  </a:lnTo>
                  <a:lnTo>
                    <a:pt x="28575" y="43132"/>
                  </a:lnTo>
                  <a:lnTo>
                    <a:pt x="27517" y="44583"/>
                  </a:lnTo>
                  <a:lnTo>
                    <a:pt x="11242" y="55572"/>
                  </a:lnTo>
                  <a:lnTo>
                    <a:pt x="10288" y="59193"/>
                  </a:lnTo>
                  <a:lnTo>
                    <a:pt x="10033" y="61640"/>
                  </a:lnTo>
                  <a:lnTo>
                    <a:pt x="6929" y="67181"/>
                  </a:lnTo>
                  <a:lnTo>
                    <a:pt x="3079" y="73171"/>
                  </a:lnTo>
                  <a:lnTo>
                    <a:pt x="912" y="82495"/>
                  </a:lnTo>
                  <a:lnTo>
                    <a:pt x="0" y="123522"/>
                  </a:lnTo>
                  <a:lnTo>
                    <a:pt x="0" y="115469"/>
                  </a:lnTo>
                  <a:lnTo>
                    <a:pt x="6546" y="106813"/>
                  </a:lnTo>
                  <a:lnTo>
                    <a:pt x="8201" y="101016"/>
                  </a:lnTo>
                  <a:lnTo>
                    <a:pt x="10322" y="82125"/>
                  </a:lnTo>
                  <a:lnTo>
                    <a:pt x="17052" y="70566"/>
                  </a:lnTo>
                  <a:lnTo>
                    <a:pt x="31905" y="48890"/>
                  </a:lnTo>
                  <a:lnTo>
                    <a:pt x="47693" y="10542"/>
                  </a:lnTo>
                  <a:lnTo>
                    <a:pt x="55695" y="1474"/>
                  </a:lnTo>
                  <a:lnTo>
                    <a:pt x="59326" y="577"/>
                  </a:lnTo>
                  <a:lnTo>
                    <a:pt x="65224" y="0"/>
                  </a:lnTo>
                  <a:lnTo>
                    <a:pt x="65707" y="1012"/>
                  </a:lnTo>
                  <a:lnTo>
                    <a:pt x="75607" y="46918"/>
                  </a:lnTo>
                  <a:lnTo>
                    <a:pt x="76197" y="89964"/>
                  </a:lnTo>
                  <a:lnTo>
                    <a:pt x="79021" y="95644"/>
                  </a:lnTo>
                  <a:lnTo>
                    <a:pt x="85725" y="1046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1516"/>
            <p:cNvSpPr/>
            <p:nvPr>
              <p:custDataLst>
                <p:tags r:id="rId87"/>
              </p:custDataLst>
            </p:nvPr>
          </p:nvSpPr>
          <p:spPr>
            <a:xfrm>
              <a:off x="4095868" y="4933950"/>
              <a:ext cx="110120" cy="314312"/>
            </a:xfrm>
            <a:custGeom>
              <a:avLst/>
              <a:gdLst/>
              <a:ahLst/>
              <a:cxnLst/>
              <a:rect l="0" t="0" r="0" b="0"/>
              <a:pathLst>
                <a:path w="110120" h="314312">
                  <a:moveTo>
                    <a:pt x="18932" y="0"/>
                  </a:moveTo>
                  <a:lnTo>
                    <a:pt x="18932" y="0"/>
                  </a:lnTo>
                  <a:lnTo>
                    <a:pt x="10731" y="8201"/>
                  </a:lnTo>
                  <a:lnTo>
                    <a:pt x="9800" y="14189"/>
                  </a:lnTo>
                  <a:lnTo>
                    <a:pt x="8611" y="15810"/>
                  </a:lnTo>
                  <a:lnTo>
                    <a:pt x="6759" y="16890"/>
                  </a:lnTo>
                  <a:lnTo>
                    <a:pt x="4467" y="17609"/>
                  </a:lnTo>
                  <a:lnTo>
                    <a:pt x="5055" y="19148"/>
                  </a:lnTo>
                  <a:lnTo>
                    <a:pt x="12821" y="25312"/>
                  </a:lnTo>
                  <a:lnTo>
                    <a:pt x="12741" y="26400"/>
                  </a:lnTo>
                  <a:lnTo>
                    <a:pt x="11630" y="27124"/>
                  </a:lnTo>
                  <a:lnTo>
                    <a:pt x="10395" y="30753"/>
                  </a:lnTo>
                  <a:lnTo>
                    <a:pt x="8479" y="44737"/>
                  </a:lnTo>
                  <a:lnTo>
                    <a:pt x="1894" y="57206"/>
                  </a:lnTo>
                  <a:lnTo>
                    <a:pt x="0" y="71177"/>
                  </a:lnTo>
                  <a:lnTo>
                    <a:pt x="2757" y="76789"/>
                  </a:lnTo>
                  <a:lnTo>
                    <a:pt x="17493" y="93771"/>
                  </a:lnTo>
                  <a:lnTo>
                    <a:pt x="23562" y="94812"/>
                  </a:lnTo>
                  <a:lnTo>
                    <a:pt x="32063" y="95120"/>
                  </a:lnTo>
                  <a:lnTo>
                    <a:pt x="38174" y="92370"/>
                  </a:lnTo>
                  <a:lnTo>
                    <a:pt x="85622" y="47608"/>
                  </a:lnTo>
                  <a:lnTo>
                    <a:pt x="90906" y="41268"/>
                  </a:lnTo>
                  <a:lnTo>
                    <a:pt x="93253" y="34922"/>
                  </a:lnTo>
                  <a:lnTo>
                    <a:pt x="94938" y="32807"/>
                  </a:lnTo>
                  <a:lnTo>
                    <a:pt x="101307" y="28771"/>
                  </a:lnTo>
                  <a:lnTo>
                    <a:pt x="104526" y="19491"/>
                  </a:lnTo>
                  <a:lnTo>
                    <a:pt x="109675" y="19181"/>
                  </a:lnTo>
                  <a:lnTo>
                    <a:pt x="110119" y="20196"/>
                  </a:lnTo>
                  <a:lnTo>
                    <a:pt x="106050" y="29429"/>
                  </a:lnTo>
                  <a:lnTo>
                    <a:pt x="103653" y="60554"/>
                  </a:lnTo>
                  <a:lnTo>
                    <a:pt x="97128" y="78440"/>
                  </a:lnTo>
                  <a:lnTo>
                    <a:pt x="95249" y="120781"/>
                  </a:lnTo>
                  <a:lnTo>
                    <a:pt x="95139" y="165107"/>
                  </a:lnTo>
                  <a:lnTo>
                    <a:pt x="95132" y="209746"/>
                  </a:lnTo>
                  <a:lnTo>
                    <a:pt x="95132" y="254179"/>
                  </a:lnTo>
                  <a:lnTo>
                    <a:pt x="94074" y="279202"/>
                  </a:lnTo>
                  <a:lnTo>
                    <a:pt x="83373" y="304603"/>
                  </a:lnTo>
                  <a:lnTo>
                    <a:pt x="77522" y="312404"/>
                  </a:lnTo>
                  <a:lnTo>
                    <a:pt x="73900" y="313471"/>
                  </a:lnTo>
                  <a:lnTo>
                    <a:pt x="49351" y="314311"/>
                  </a:lnTo>
                  <a:lnTo>
                    <a:pt x="37982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1517"/>
            <p:cNvSpPr/>
            <p:nvPr>
              <p:custDataLst>
                <p:tags r:id="rId88"/>
              </p:custDataLst>
            </p:nvPr>
          </p:nvSpPr>
          <p:spPr>
            <a:xfrm>
              <a:off x="3962400" y="4933950"/>
              <a:ext cx="114301" cy="113895"/>
            </a:xfrm>
            <a:custGeom>
              <a:avLst/>
              <a:gdLst/>
              <a:ahLst/>
              <a:cxnLst/>
              <a:rect l="0" t="0" r="0" b="0"/>
              <a:pathLst>
                <a:path w="114301" h="113895">
                  <a:moveTo>
                    <a:pt x="0" y="28575"/>
                  </a:moveTo>
                  <a:lnTo>
                    <a:pt x="0" y="28575"/>
                  </a:lnTo>
                  <a:lnTo>
                    <a:pt x="0" y="19166"/>
                  </a:lnTo>
                  <a:lnTo>
                    <a:pt x="13257" y="19060"/>
                  </a:lnTo>
                  <a:lnTo>
                    <a:pt x="19298" y="21877"/>
                  </a:lnTo>
                  <a:lnTo>
                    <a:pt x="57202" y="54386"/>
                  </a:lnTo>
                  <a:lnTo>
                    <a:pt x="60360" y="55307"/>
                  </a:lnTo>
                  <a:lnTo>
                    <a:pt x="62465" y="56981"/>
                  </a:lnTo>
                  <a:lnTo>
                    <a:pt x="72851" y="73289"/>
                  </a:lnTo>
                  <a:lnTo>
                    <a:pt x="75208" y="82628"/>
                  </a:lnTo>
                  <a:lnTo>
                    <a:pt x="76197" y="109667"/>
                  </a:lnTo>
                  <a:lnTo>
                    <a:pt x="75139" y="111211"/>
                  </a:lnTo>
                  <a:lnTo>
                    <a:pt x="73376" y="112241"/>
                  </a:lnTo>
                  <a:lnTo>
                    <a:pt x="67999" y="113894"/>
                  </a:lnTo>
                  <a:lnTo>
                    <a:pt x="67558" y="112970"/>
                  </a:lnTo>
                  <a:lnTo>
                    <a:pt x="66685" y="91631"/>
                  </a:lnTo>
                  <a:lnTo>
                    <a:pt x="69502" y="85528"/>
                  </a:lnTo>
                  <a:lnTo>
                    <a:pt x="73223" y="79287"/>
                  </a:lnTo>
                  <a:lnTo>
                    <a:pt x="85823" y="42155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1518"/>
            <p:cNvSpPr/>
            <p:nvPr>
              <p:custDataLst>
                <p:tags r:id="rId89"/>
              </p:custDataLst>
            </p:nvPr>
          </p:nvSpPr>
          <p:spPr>
            <a:xfrm>
              <a:off x="3819570" y="4943478"/>
              <a:ext cx="123781" cy="95209"/>
            </a:xfrm>
            <a:custGeom>
              <a:avLst/>
              <a:gdLst/>
              <a:ahLst/>
              <a:cxnLst/>
              <a:rect l="0" t="0" r="0" b="0"/>
              <a:pathLst>
                <a:path w="123781" h="95209">
                  <a:moveTo>
                    <a:pt x="104730" y="28572"/>
                  </a:moveTo>
                  <a:lnTo>
                    <a:pt x="104730" y="28572"/>
                  </a:lnTo>
                  <a:lnTo>
                    <a:pt x="104730" y="19439"/>
                  </a:lnTo>
                  <a:lnTo>
                    <a:pt x="88328" y="10880"/>
                  </a:lnTo>
                  <a:lnTo>
                    <a:pt x="87445" y="9370"/>
                  </a:lnTo>
                  <a:lnTo>
                    <a:pt x="86465" y="4868"/>
                  </a:lnTo>
                  <a:lnTo>
                    <a:pt x="85145" y="3244"/>
                  </a:lnTo>
                  <a:lnTo>
                    <a:pt x="80856" y="1440"/>
                  </a:lnTo>
                  <a:lnTo>
                    <a:pt x="49342" y="0"/>
                  </a:lnTo>
                  <a:lnTo>
                    <a:pt x="25236" y="22387"/>
                  </a:lnTo>
                  <a:lnTo>
                    <a:pt x="21774" y="28645"/>
                  </a:lnTo>
                  <a:lnTo>
                    <a:pt x="19177" y="34955"/>
                  </a:lnTo>
                  <a:lnTo>
                    <a:pt x="2601" y="57149"/>
                  </a:lnTo>
                  <a:lnTo>
                    <a:pt x="303" y="73022"/>
                  </a:lnTo>
                  <a:lnTo>
                    <a:pt x="0" y="83841"/>
                  </a:lnTo>
                  <a:lnTo>
                    <a:pt x="8160" y="93758"/>
                  </a:lnTo>
                  <a:lnTo>
                    <a:pt x="11716" y="94585"/>
                  </a:lnTo>
                  <a:lnTo>
                    <a:pt x="23635" y="95208"/>
                  </a:lnTo>
                  <a:lnTo>
                    <a:pt x="25267" y="94163"/>
                  </a:lnTo>
                  <a:lnTo>
                    <a:pt x="26355" y="92408"/>
                  </a:lnTo>
                  <a:lnTo>
                    <a:pt x="27079" y="90179"/>
                  </a:lnTo>
                  <a:lnTo>
                    <a:pt x="33157" y="81986"/>
                  </a:lnTo>
                  <a:lnTo>
                    <a:pt x="38700" y="78770"/>
                  </a:lnTo>
                  <a:lnTo>
                    <a:pt x="41660" y="77913"/>
                  </a:lnTo>
                  <a:lnTo>
                    <a:pt x="43633" y="76282"/>
                  </a:lnTo>
                  <a:lnTo>
                    <a:pt x="63987" y="47568"/>
                  </a:lnTo>
                  <a:lnTo>
                    <a:pt x="64868" y="44411"/>
                  </a:lnTo>
                  <a:lnTo>
                    <a:pt x="66514" y="42306"/>
                  </a:lnTo>
                  <a:lnTo>
                    <a:pt x="85158" y="29013"/>
                  </a:lnTo>
                  <a:lnTo>
                    <a:pt x="100141" y="43041"/>
                  </a:lnTo>
                  <a:lnTo>
                    <a:pt x="102691" y="48408"/>
                  </a:lnTo>
                  <a:lnTo>
                    <a:pt x="103370" y="51321"/>
                  </a:lnTo>
                  <a:lnTo>
                    <a:pt x="104882" y="53264"/>
                  </a:lnTo>
                  <a:lnTo>
                    <a:pt x="109384" y="55421"/>
                  </a:lnTo>
                  <a:lnTo>
                    <a:pt x="111008" y="57054"/>
                  </a:lnTo>
                  <a:lnTo>
                    <a:pt x="112811" y="61691"/>
                  </a:lnTo>
                  <a:lnTo>
                    <a:pt x="114351" y="63352"/>
                  </a:lnTo>
                  <a:lnTo>
                    <a:pt x="123780" y="666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1519"/>
            <p:cNvSpPr/>
            <p:nvPr>
              <p:custDataLst>
                <p:tags r:id="rId90"/>
              </p:custDataLst>
            </p:nvPr>
          </p:nvSpPr>
          <p:spPr>
            <a:xfrm>
              <a:off x="3714880" y="4943475"/>
              <a:ext cx="57021" cy="9526"/>
            </a:xfrm>
            <a:custGeom>
              <a:avLst/>
              <a:gdLst/>
              <a:ahLst/>
              <a:cxnLst/>
              <a:rect l="0" t="0" r="0" b="0"/>
              <a:pathLst>
                <a:path w="57021" h="9526">
                  <a:moveTo>
                    <a:pt x="28445" y="9525"/>
                  </a:moveTo>
                  <a:lnTo>
                    <a:pt x="28445" y="9525"/>
                  </a:lnTo>
                  <a:lnTo>
                    <a:pt x="23388" y="4469"/>
                  </a:lnTo>
                  <a:lnTo>
                    <a:pt x="18084" y="1986"/>
                  </a:lnTo>
                  <a:lnTo>
                    <a:pt x="0" y="3"/>
                  </a:lnTo>
                  <a:lnTo>
                    <a:pt x="45567" y="0"/>
                  </a:lnTo>
                  <a:lnTo>
                    <a:pt x="570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1520"/>
            <p:cNvSpPr/>
            <p:nvPr>
              <p:custDataLst>
                <p:tags r:id="rId91"/>
              </p:custDataLst>
            </p:nvPr>
          </p:nvSpPr>
          <p:spPr>
            <a:xfrm>
              <a:off x="3733845" y="4772192"/>
              <a:ext cx="47536" cy="281326"/>
            </a:xfrm>
            <a:custGeom>
              <a:avLst/>
              <a:gdLst/>
              <a:ahLst/>
              <a:cxnLst/>
              <a:rect l="0" t="0" r="0" b="0"/>
              <a:pathLst>
                <a:path w="47536" h="281326">
                  <a:moveTo>
                    <a:pt x="9480" y="47458"/>
                  </a:moveTo>
                  <a:lnTo>
                    <a:pt x="9480" y="47458"/>
                  </a:lnTo>
                  <a:lnTo>
                    <a:pt x="26813" y="15935"/>
                  </a:lnTo>
                  <a:lnTo>
                    <a:pt x="28022" y="6251"/>
                  </a:lnTo>
                  <a:lnTo>
                    <a:pt x="29249" y="4111"/>
                  </a:lnTo>
                  <a:lnTo>
                    <a:pt x="31126" y="2685"/>
                  </a:lnTo>
                  <a:lnTo>
                    <a:pt x="36034" y="1101"/>
                  </a:lnTo>
                  <a:lnTo>
                    <a:pt x="45850" y="0"/>
                  </a:lnTo>
                  <a:lnTo>
                    <a:pt x="46427" y="1003"/>
                  </a:lnTo>
                  <a:lnTo>
                    <a:pt x="47535" y="27284"/>
                  </a:lnTo>
                  <a:lnTo>
                    <a:pt x="37877" y="70862"/>
                  </a:lnTo>
                  <a:lnTo>
                    <a:pt x="28432" y="117494"/>
                  </a:lnTo>
                  <a:lnTo>
                    <a:pt x="20456" y="162200"/>
                  </a:lnTo>
                  <a:lnTo>
                    <a:pt x="8835" y="199080"/>
                  </a:lnTo>
                  <a:lnTo>
                    <a:pt x="2586" y="218677"/>
                  </a:lnTo>
                  <a:lnTo>
                    <a:pt x="109" y="263344"/>
                  </a:lnTo>
                  <a:lnTo>
                    <a:pt x="0" y="272291"/>
                  </a:lnTo>
                  <a:lnTo>
                    <a:pt x="1044" y="273547"/>
                  </a:lnTo>
                  <a:lnTo>
                    <a:pt x="10322" y="278384"/>
                  </a:lnTo>
                  <a:lnTo>
                    <a:pt x="13217" y="280784"/>
                  </a:lnTo>
                  <a:lnTo>
                    <a:pt x="16204" y="281325"/>
                  </a:lnTo>
                  <a:lnTo>
                    <a:pt x="19255" y="280627"/>
                  </a:lnTo>
                  <a:lnTo>
                    <a:pt x="26698" y="276961"/>
                  </a:lnTo>
                  <a:lnTo>
                    <a:pt x="27716" y="273638"/>
                  </a:lnTo>
                  <a:lnTo>
                    <a:pt x="28530" y="2665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SMARTInkShape-Group327"/>
          <p:cNvGrpSpPr/>
          <p:nvPr/>
        </p:nvGrpSpPr>
        <p:grpSpPr>
          <a:xfrm>
            <a:off x="2238379" y="4886328"/>
            <a:ext cx="266683" cy="190498"/>
            <a:chOff x="2238379" y="4886328"/>
            <a:chExt cx="266683" cy="190498"/>
          </a:xfrm>
        </p:grpSpPr>
        <p:sp>
          <p:nvSpPr>
            <p:cNvPr id="114" name="SMARTInkShape-1521"/>
            <p:cNvSpPr/>
            <p:nvPr>
              <p:custDataLst>
                <p:tags r:id="rId73"/>
              </p:custDataLst>
            </p:nvPr>
          </p:nvSpPr>
          <p:spPr>
            <a:xfrm>
              <a:off x="2238379" y="4886328"/>
              <a:ext cx="85722" cy="190498"/>
            </a:xfrm>
            <a:custGeom>
              <a:avLst/>
              <a:gdLst/>
              <a:ahLst/>
              <a:cxnLst/>
              <a:rect l="0" t="0" r="0" b="0"/>
              <a:pathLst>
                <a:path w="85722" h="190498">
                  <a:moveTo>
                    <a:pt x="85721" y="38097"/>
                  </a:moveTo>
                  <a:lnTo>
                    <a:pt x="85721" y="38097"/>
                  </a:lnTo>
                  <a:lnTo>
                    <a:pt x="71532" y="23908"/>
                  </a:lnTo>
                  <a:lnTo>
                    <a:pt x="68831" y="18385"/>
                  </a:lnTo>
                  <a:lnTo>
                    <a:pt x="66797" y="10041"/>
                  </a:lnTo>
                  <a:lnTo>
                    <a:pt x="57263" y="117"/>
                  </a:lnTo>
                  <a:lnTo>
                    <a:pt x="48016" y="0"/>
                  </a:lnTo>
                  <a:lnTo>
                    <a:pt x="42682" y="5054"/>
                  </a:lnTo>
                  <a:lnTo>
                    <a:pt x="40134" y="10359"/>
                  </a:lnTo>
                  <a:lnTo>
                    <a:pt x="39455" y="13255"/>
                  </a:lnTo>
                  <a:lnTo>
                    <a:pt x="11364" y="59934"/>
                  </a:lnTo>
                  <a:lnTo>
                    <a:pt x="1482" y="87539"/>
                  </a:lnTo>
                  <a:lnTo>
                    <a:pt x="35" y="131626"/>
                  </a:lnTo>
                  <a:lnTo>
                    <a:pt x="0" y="155142"/>
                  </a:lnTo>
                  <a:lnTo>
                    <a:pt x="2820" y="161731"/>
                  </a:lnTo>
                  <a:lnTo>
                    <a:pt x="13254" y="174585"/>
                  </a:lnTo>
                  <a:lnTo>
                    <a:pt x="19294" y="178133"/>
                  </a:lnTo>
                  <a:lnTo>
                    <a:pt x="25506" y="180769"/>
                  </a:lnTo>
                  <a:lnTo>
                    <a:pt x="31795" y="185468"/>
                  </a:lnTo>
                  <a:lnTo>
                    <a:pt x="40940" y="188261"/>
                  </a:lnTo>
                  <a:lnTo>
                    <a:pt x="76196" y="1904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1522"/>
            <p:cNvSpPr/>
            <p:nvPr>
              <p:custDataLst>
                <p:tags r:id="rId74"/>
              </p:custDataLst>
            </p:nvPr>
          </p:nvSpPr>
          <p:spPr>
            <a:xfrm>
              <a:off x="2419389" y="4934377"/>
              <a:ext cx="85673" cy="128776"/>
            </a:xfrm>
            <a:custGeom>
              <a:avLst/>
              <a:gdLst/>
              <a:ahLst/>
              <a:cxnLst/>
              <a:rect l="0" t="0" r="0" b="0"/>
              <a:pathLst>
                <a:path w="85673" h="128776">
                  <a:moveTo>
                    <a:pt x="66636" y="18623"/>
                  </a:moveTo>
                  <a:lnTo>
                    <a:pt x="66636" y="18623"/>
                  </a:lnTo>
                  <a:lnTo>
                    <a:pt x="58435" y="10422"/>
                  </a:lnTo>
                  <a:lnTo>
                    <a:pt x="57227" y="1014"/>
                  </a:lnTo>
                  <a:lnTo>
                    <a:pt x="56130" y="533"/>
                  </a:lnTo>
                  <a:lnTo>
                    <a:pt x="52089" y="0"/>
                  </a:lnTo>
                  <a:lnTo>
                    <a:pt x="31579" y="7811"/>
                  </a:lnTo>
                  <a:lnTo>
                    <a:pt x="21533" y="15389"/>
                  </a:lnTo>
                  <a:lnTo>
                    <a:pt x="15546" y="17186"/>
                  </a:lnTo>
                  <a:lnTo>
                    <a:pt x="13526" y="18723"/>
                  </a:lnTo>
                  <a:lnTo>
                    <a:pt x="3295" y="34785"/>
                  </a:lnTo>
                  <a:lnTo>
                    <a:pt x="1442" y="40976"/>
                  </a:lnTo>
                  <a:lnTo>
                    <a:pt x="0" y="78559"/>
                  </a:lnTo>
                  <a:lnTo>
                    <a:pt x="2800" y="85126"/>
                  </a:lnTo>
                  <a:lnTo>
                    <a:pt x="6515" y="91572"/>
                  </a:lnTo>
                  <a:lnTo>
                    <a:pt x="9664" y="101150"/>
                  </a:lnTo>
                  <a:lnTo>
                    <a:pt x="26785" y="121516"/>
                  </a:lnTo>
                  <a:lnTo>
                    <a:pt x="30580" y="122561"/>
                  </a:lnTo>
                  <a:lnTo>
                    <a:pt x="36853" y="124084"/>
                  </a:lnTo>
                  <a:lnTo>
                    <a:pt x="46696" y="128289"/>
                  </a:lnTo>
                  <a:lnTo>
                    <a:pt x="50168" y="128775"/>
                  </a:lnTo>
                  <a:lnTo>
                    <a:pt x="52482" y="128041"/>
                  </a:lnTo>
                  <a:lnTo>
                    <a:pt x="54025" y="126494"/>
                  </a:lnTo>
                  <a:lnTo>
                    <a:pt x="58562" y="124773"/>
                  </a:lnTo>
                  <a:lnTo>
                    <a:pt x="73177" y="122521"/>
                  </a:lnTo>
                  <a:lnTo>
                    <a:pt x="79421" y="118422"/>
                  </a:lnTo>
                  <a:lnTo>
                    <a:pt x="82901" y="113073"/>
                  </a:lnTo>
                  <a:lnTo>
                    <a:pt x="85319" y="104439"/>
                  </a:lnTo>
                  <a:lnTo>
                    <a:pt x="85672" y="78858"/>
                  </a:lnTo>
                  <a:lnTo>
                    <a:pt x="82857" y="74322"/>
                  </a:lnTo>
                  <a:lnTo>
                    <a:pt x="61234" y="50316"/>
                  </a:lnTo>
                  <a:lnTo>
                    <a:pt x="57654" y="39547"/>
                  </a:lnTo>
                  <a:lnTo>
                    <a:pt x="56414" y="38923"/>
                  </a:lnTo>
                  <a:lnTo>
                    <a:pt x="38574" y="37687"/>
                  </a:lnTo>
                  <a:lnTo>
                    <a:pt x="47586" y="376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SMARTInkShape-Group328"/>
          <p:cNvGrpSpPr/>
          <p:nvPr/>
        </p:nvGrpSpPr>
        <p:grpSpPr>
          <a:xfrm>
            <a:off x="4574051" y="4886363"/>
            <a:ext cx="483725" cy="199988"/>
            <a:chOff x="4574051" y="4886363"/>
            <a:chExt cx="483725" cy="199988"/>
          </a:xfrm>
        </p:grpSpPr>
        <p:sp>
          <p:nvSpPr>
            <p:cNvPr id="117" name="SMARTInkShape-1523"/>
            <p:cNvSpPr/>
            <p:nvPr>
              <p:custDataLst>
                <p:tags r:id="rId68"/>
              </p:custDataLst>
            </p:nvPr>
          </p:nvSpPr>
          <p:spPr>
            <a:xfrm>
              <a:off x="4943509" y="4991100"/>
              <a:ext cx="114267" cy="9526"/>
            </a:xfrm>
            <a:custGeom>
              <a:avLst/>
              <a:gdLst/>
              <a:ahLst/>
              <a:cxnLst/>
              <a:rect l="0" t="0" r="0" b="0"/>
              <a:pathLst>
                <a:path w="114267" h="9526">
                  <a:moveTo>
                    <a:pt x="9491" y="0"/>
                  </a:moveTo>
                  <a:lnTo>
                    <a:pt x="9491" y="0"/>
                  </a:lnTo>
                  <a:lnTo>
                    <a:pt x="0" y="9491"/>
                  </a:lnTo>
                  <a:lnTo>
                    <a:pt x="45627" y="9525"/>
                  </a:lnTo>
                  <a:lnTo>
                    <a:pt x="70812" y="8467"/>
                  </a:lnTo>
                  <a:lnTo>
                    <a:pt x="11426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1524"/>
            <p:cNvSpPr/>
            <p:nvPr>
              <p:custDataLst>
                <p:tags r:id="rId69"/>
              </p:custDataLst>
            </p:nvPr>
          </p:nvSpPr>
          <p:spPr>
            <a:xfrm>
              <a:off x="4943475" y="4895850"/>
              <a:ext cx="95251" cy="47626"/>
            </a:xfrm>
            <a:custGeom>
              <a:avLst/>
              <a:gdLst/>
              <a:ahLst/>
              <a:cxnLst/>
              <a:rect l="0" t="0" r="0" b="0"/>
              <a:pathLst>
                <a:path w="95251" h="47626">
                  <a:moveTo>
                    <a:pt x="0" y="47625"/>
                  </a:moveTo>
                  <a:lnTo>
                    <a:pt x="0" y="47625"/>
                  </a:lnTo>
                  <a:lnTo>
                    <a:pt x="5056" y="42569"/>
                  </a:lnTo>
                  <a:lnTo>
                    <a:pt x="7539" y="37264"/>
                  </a:lnTo>
                  <a:lnTo>
                    <a:pt x="9133" y="25235"/>
                  </a:lnTo>
                  <a:lnTo>
                    <a:pt x="10321" y="23173"/>
                  </a:lnTo>
                  <a:lnTo>
                    <a:pt x="12173" y="21799"/>
                  </a:lnTo>
                  <a:lnTo>
                    <a:pt x="14465" y="20882"/>
                  </a:lnTo>
                  <a:lnTo>
                    <a:pt x="15994" y="19213"/>
                  </a:lnTo>
                  <a:lnTo>
                    <a:pt x="21268" y="8930"/>
                  </a:lnTo>
                  <a:lnTo>
                    <a:pt x="23704" y="5954"/>
                  </a:lnTo>
                  <a:lnTo>
                    <a:pt x="29232" y="2646"/>
                  </a:lnTo>
                  <a:lnTo>
                    <a:pt x="41405" y="522"/>
                  </a:lnTo>
                  <a:lnTo>
                    <a:pt x="88900" y="1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1525"/>
            <p:cNvSpPr/>
            <p:nvPr>
              <p:custDataLst>
                <p:tags r:id="rId70"/>
              </p:custDataLst>
            </p:nvPr>
          </p:nvSpPr>
          <p:spPr>
            <a:xfrm>
              <a:off x="4914900" y="4933950"/>
              <a:ext cx="28576" cy="142876"/>
            </a:xfrm>
            <a:custGeom>
              <a:avLst/>
              <a:gdLst/>
              <a:ahLst/>
              <a:cxnLst/>
              <a:rect l="0" t="0" r="0" b="0"/>
              <a:pathLst>
                <a:path w="28576" h="142876">
                  <a:moveTo>
                    <a:pt x="28575" y="0"/>
                  </a:moveTo>
                  <a:lnTo>
                    <a:pt x="28575" y="0"/>
                  </a:lnTo>
                  <a:lnTo>
                    <a:pt x="23519" y="5056"/>
                  </a:lnTo>
                  <a:lnTo>
                    <a:pt x="21036" y="10361"/>
                  </a:lnTo>
                  <a:lnTo>
                    <a:pt x="19060" y="55861"/>
                  </a:lnTo>
                  <a:lnTo>
                    <a:pt x="17994" y="73201"/>
                  </a:lnTo>
                  <a:lnTo>
                    <a:pt x="3240" y="117387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1526"/>
            <p:cNvSpPr/>
            <p:nvPr>
              <p:custDataLst>
                <p:tags r:id="rId71"/>
              </p:custDataLst>
            </p:nvPr>
          </p:nvSpPr>
          <p:spPr>
            <a:xfrm>
              <a:off x="4762903" y="4886537"/>
              <a:ext cx="94417" cy="199775"/>
            </a:xfrm>
            <a:custGeom>
              <a:avLst/>
              <a:gdLst/>
              <a:ahLst/>
              <a:cxnLst/>
              <a:rect l="0" t="0" r="0" b="0"/>
              <a:pathLst>
                <a:path w="94417" h="199775">
                  <a:moveTo>
                    <a:pt x="18647" y="37888"/>
                  </a:moveTo>
                  <a:lnTo>
                    <a:pt x="18647" y="37888"/>
                  </a:lnTo>
                  <a:lnTo>
                    <a:pt x="18647" y="42944"/>
                  </a:lnTo>
                  <a:lnTo>
                    <a:pt x="15825" y="48249"/>
                  </a:lnTo>
                  <a:lnTo>
                    <a:pt x="12101" y="54135"/>
                  </a:lnTo>
                  <a:lnTo>
                    <a:pt x="9711" y="66536"/>
                  </a:lnTo>
                  <a:lnTo>
                    <a:pt x="9514" y="69686"/>
                  </a:lnTo>
                  <a:lnTo>
                    <a:pt x="6474" y="76010"/>
                  </a:lnTo>
                  <a:lnTo>
                    <a:pt x="4182" y="79178"/>
                  </a:lnTo>
                  <a:lnTo>
                    <a:pt x="955" y="93749"/>
                  </a:lnTo>
                  <a:lnTo>
                    <a:pt x="0" y="106415"/>
                  </a:lnTo>
                  <a:lnTo>
                    <a:pt x="2598" y="113500"/>
                  </a:lnTo>
                  <a:lnTo>
                    <a:pt x="4772" y="116871"/>
                  </a:lnTo>
                  <a:lnTo>
                    <a:pt x="7833" y="131729"/>
                  </a:lnTo>
                  <a:lnTo>
                    <a:pt x="9112" y="178454"/>
                  </a:lnTo>
                  <a:lnTo>
                    <a:pt x="9119" y="185135"/>
                  </a:lnTo>
                  <a:lnTo>
                    <a:pt x="10179" y="186853"/>
                  </a:lnTo>
                  <a:lnTo>
                    <a:pt x="11943" y="187998"/>
                  </a:lnTo>
                  <a:lnTo>
                    <a:pt x="18255" y="190154"/>
                  </a:lnTo>
                  <a:lnTo>
                    <a:pt x="19704" y="147725"/>
                  </a:lnTo>
                  <a:lnTo>
                    <a:pt x="27289" y="110800"/>
                  </a:lnTo>
                  <a:lnTo>
                    <a:pt x="34640" y="67315"/>
                  </a:lnTo>
                  <a:lnTo>
                    <a:pt x="45779" y="21737"/>
                  </a:lnTo>
                  <a:lnTo>
                    <a:pt x="47095" y="2202"/>
                  </a:lnTo>
                  <a:lnTo>
                    <a:pt x="48196" y="1398"/>
                  </a:lnTo>
                  <a:lnTo>
                    <a:pt x="55412" y="0"/>
                  </a:lnTo>
                  <a:lnTo>
                    <a:pt x="55857" y="988"/>
                  </a:lnTo>
                  <a:lnTo>
                    <a:pt x="56351" y="4907"/>
                  </a:lnTo>
                  <a:lnTo>
                    <a:pt x="59393" y="10177"/>
                  </a:lnTo>
                  <a:lnTo>
                    <a:pt x="71912" y="25302"/>
                  </a:lnTo>
                  <a:lnTo>
                    <a:pt x="83109" y="57781"/>
                  </a:lnTo>
                  <a:lnTo>
                    <a:pt x="85396" y="68955"/>
                  </a:lnTo>
                  <a:lnTo>
                    <a:pt x="91576" y="82253"/>
                  </a:lnTo>
                  <a:lnTo>
                    <a:pt x="94416" y="111320"/>
                  </a:lnTo>
                  <a:lnTo>
                    <a:pt x="91833" y="120972"/>
                  </a:lnTo>
                  <a:lnTo>
                    <a:pt x="88216" y="129847"/>
                  </a:lnTo>
                  <a:lnTo>
                    <a:pt x="80646" y="158941"/>
                  </a:lnTo>
                  <a:lnTo>
                    <a:pt x="69151" y="176413"/>
                  </a:lnTo>
                  <a:lnTo>
                    <a:pt x="62965" y="183416"/>
                  </a:lnTo>
                  <a:lnTo>
                    <a:pt x="56688" y="187234"/>
                  </a:lnTo>
                  <a:lnTo>
                    <a:pt x="53533" y="188251"/>
                  </a:lnTo>
                  <a:lnTo>
                    <a:pt x="51429" y="189989"/>
                  </a:lnTo>
                  <a:lnTo>
                    <a:pt x="49092" y="194742"/>
                  </a:lnTo>
                  <a:lnTo>
                    <a:pt x="46352" y="196432"/>
                  </a:lnTo>
                  <a:lnTo>
                    <a:pt x="28989" y="199517"/>
                  </a:lnTo>
                  <a:lnTo>
                    <a:pt x="20218" y="199774"/>
                  </a:lnTo>
                  <a:lnTo>
                    <a:pt x="9122" y="1902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1527"/>
            <p:cNvSpPr/>
            <p:nvPr>
              <p:custDataLst>
                <p:tags r:id="rId72"/>
              </p:custDataLst>
            </p:nvPr>
          </p:nvSpPr>
          <p:spPr>
            <a:xfrm>
              <a:off x="4574051" y="4886363"/>
              <a:ext cx="112123" cy="199988"/>
            </a:xfrm>
            <a:custGeom>
              <a:avLst/>
              <a:gdLst/>
              <a:ahLst/>
              <a:cxnLst/>
              <a:rect l="0" t="0" r="0" b="0"/>
              <a:pathLst>
                <a:path w="112123" h="199988">
                  <a:moveTo>
                    <a:pt x="93199" y="47587"/>
                  </a:moveTo>
                  <a:lnTo>
                    <a:pt x="93199" y="47587"/>
                  </a:lnTo>
                  <a:lnTo>
                    <a:pt x="93199" y="42531"/>
                  </a:lnTo>
                  <a:lnTo>
                    <a:pt x="94257" y="41042"/>
                  </a:lnTo>
                  <a:lnTo>
                    <a:pt x="96021" y="40048"/>
                  </a:lnTo>
                  <a:lnTo>
                    <a:pt x="98256" y="39386"/>
                  </a:lnTo>
                  <a:lnTo>
                    <a:pt x="99745" y="37886"/>
                  </a:lnTo>
                  <a:lnTo>
                    <a:pt x="104958" y="27875"/>
                  </a:lnTo>
                  <a:lnTo>
                    <a:pt x="110809" y="20763"/>
                  </a:lnTo>
                  <a:lnTo>
                    <a:pt x="112122" y="10965"/>
                  </a:lnTo>
                  <a:lnTo>
                    <a:pt x="104037" y="1415"/>
                  </a:lnTo>
                  <a:lnTo>
                    <a:pt x="100485" y="608"/>
                  </a:lnTo>
                  <a:lnTo>
                    <a:pt x="88569" y="0"/>
                  </a:lnTo>
                  <a:lnTo>
                    <a:pt x="75011" y="5030"/>
                  </a:lnTo>
                  <a:lnTo>
                    <a:pt x="55631" y="19261"/>
                  </a:lnTo>
                  <a:lnTo>
                    <a:pt x="48985" y="26531"/>
                  </a:lnTo>
                  <a:lnTo>
                    <a:pt x="20181" y="70808"/>
                  </a:lnTo>
                  <a:lnTo>
                    <a:pt x="11709" y="89157"/>
                  </a:lnTo>
                  <a:lnTo>
                    <a:pt x="183" y="133329"/>
                  </a:lnTo>
                  <a:lnTo>
                    <a:pt x="0" y="144961"/>
                  </a:lnTo>
                  <a:lnTo>
                    <a:pt x="6281" y="164505"/>
                  </a:lnTo>
                  <a:lnTo>
                    <a:pt x="12588" y="171164"/>
                  </a:lnTo>
                  <a:lnTo>
                    <a:pt x="43285" y="195744"/>
                  </a:lnTo>
                  <a:lnTo>
                    <a:pt x="65427" y="199149"/>
                  </a:lnTo>
                  <a:lnTo>
                    <a:pt x="102724" y="1999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SMARTInkShape-Group329"/>
          <p:cNvGrpSpPr/>
          <p:nvPr/>
        </p:nvGrpSpPr>
        <p:grpSpPr>
          <a:xfrm>
            <a:off x="3648075" y="4038600"/>
            <a:ext cx="209551" cy="123788"/>
            <a:chOff x="3648075" y="4038600"/>
            <a:chExt cx="209551" cy="123788"/>
          </a:xfrm>
        </p:grpSpPr>
        <p:sp>
          <p:nvSpPr>
            <p:cNvPr id="123" name="SMARTInkShape-1528"/>
            <p:cNvSpPr/>
            <p:nvPr>
              <p:custDataLst>
                <p:tags r:id="rId66"/>
              </p:custDataLst>
            </p:nvPr>
          </p:nvSpPr>
          <p:spPr>
            <a:xfrm>
              <a:off x="3659040" y="4133850"/>
              <a:ext cx="198586" cy="28538"/>
            </a:xfrm>
            <a:custGeom>
              <a:avLst/>
              <a:gdLst/>
              <a:ahLst/>
              <a:cxnLst/>
              <a:rect l="0" t="0" r="0" b="0"/>
              <a:pathLst>
                <a:path w="198586" h="28538">
                  <a:moveTo>
                    <a:pt x="17610" y="9525"/>
                  </a:moveTo>
                  <a:lnTo>
                    <a:pt x="17610" y="9525"/>
                  </a:lnTo>
                  <a:lnTo>
                    <a:pt x="0" y="27135"/>
                  </a:lnTo>
                  <a:lnTo>
                    <a:pt x="578" y="27615"/>
                  </a:lnTo>
                  <a:lnTo>
                    <a:pt x="26044" y="28537"/>
                  </a:lnTo>
                  <a:lnTo>
                    <a:pt x="69590" y="18872"/>
                  </a:lnTo>
                  <a:lnTo>
                    <a:pt x="113434" y="10965"/>
                  </a:lnTo>
                  <a:lnTo>
                    <a:pt x="153022" y="6893"/>
                  </a:lnTo>
                  <a:lnTo>
                    <a:pt x="1985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1529"/>
            <p:cNvSpPr/>
            <p:nvPr>
              <p:custDataLst>
                <p:tags r:id="rId67"/>
              </p:custDataLst>
            </p:nvPr>
          </p:nvSpPr>
          <p:spPr>
            <a:xfrm>
              <a:off x="3648075" y="4038600"/>
              <a:ext cx="161926" cy="9526"/>
            </a:xfrm>
            <a:custGeom>
              <a:avLst/>
              <a:gdLst/>
              <a:ahLst/>
              <a:cxnLst/>
              <a:rect l="0" t="0" r="0" b="0"/>
              <a:pathLst>
                <a:path w="161926" h="9526">
                  <a:moveTo>
                    <a:pt x="0" y="0"/>
                  </a:moveTo>
                  <a:lnTo>
                    <a:pt x="0" y="0"/>
                  </a:lnTo>
                  <a:lnTo>
                    <a:pt x="45820" y="0"/>
                  </a:lnTo>
                  <a:lnTo>
                    <a:pt x="89201" y="0"/>
                  </a:lnTo>
                  <a:lnTo>
                    <a:pt x="108039" y="1058"/>
                  </a:lnTo>
                  <a:lnTo>
                    <a:pt x="144866" y="8936"/>
                  </a:lnTo>
                  <a:lnTo>
                    <a:pt x="1619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" name="SMARTInkShape-Group330"/>
          <p:cNvGrpSpPr/>
          <p:nvPr/>
        </p:nvGrpSpPr>
        <p:grpSpPr>
          <a:xfrm>
            <a:off x="4211377" y="3924300"/>
            <a:ext cx="246324" cy="266701"/>
            <a:chOff x="4211377" y="3924300"/>
            <a:chExt cx="246324" cy="266701"/>
          </a:xfrm>
        </p:grpSpPr>
        <p:sp>
          <p:nvSpPr>
            <p:cNvPr id="126" name="SMARTInkShape-1530"/>
            <p:cNvSpPr/>
            <p:nvPr>
              <p:custDataLst>
                <p:tags r:id="rId64"/>
              </p:custDataLst>
            </p:nvPr>
          </p:nvSpPr>
          <p:spPr>
            <a:xfrm>
              <a:off x="4276725" y="4086225"/>
              <a:ext cx="180976" cy="9526"/>
            </a:xfrm>
            <a:custGeom>
              <a:avLst/>
              <a:gdLst/>
              <a:ahLst/>
              <a:cxnLst/>
              <a:rect l="0" t="0" r="0" b="0"/>
              <a:pathLst>
                <a:path w="180976" h="9526">
                  <a:moveTo>
                    <a:pt x="0" y="0"/>
                  </a:moveTo>
                  <a:lnTo>
                    <a:pt x="0" y="0"/>
                  </a:lnTo>
                  <a:lnTo>
                    <a:pt x="0" y="9491"/>
                  </a:lnTo>
                  <a:lnTo>
                    <a:pt x="42562" y="9525"/>
                  </a:lnTo>
                  <a:lnTo>
                    <a:pt x="79488" y="8467"/>
                  </a:lnTo>
                  <a:lnTo>
                    <a:pt x="98459" y="4037"/>
                  </a:lnTo>
                  <a:lnTo>
                    <a:pt x="116427" y="6370"/>
                  </a:lnTo>
                  <a:lnTo>
                    <a:pt x="158816" y="207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1531"/>
            <p:cNvSpPr/>
            <p:nvPr>
              <p:custDataLst>
                <p:tags r:id="rId65"/>
              </p:custDataLst>
            </p:nvPr>
          </p:nvSpPr>
          <p:spPr>
            <a:xfrm>
              <a:off x="4211377" y="3924300"/>
              <a:ext cx="27249" cy="266701"/>
            </a:xfrm>
            <a:custGeom>
              <a:avLst/>
              <a:gdLst/>
              <a:ahLst/>
              <a:cxnLst/>
              <a:rect l="0" t="0" r="0" b="0"/>
              <a:pathLst>
                <a:path w="27249" h="266701">
                  <a:moveTo>
                    <a:pt x="27248" y="0"/>
                  </a:moveTo>
                  <a:lnTo>
                    <a:pt x="27248" y="0"/>
                  </a:lnTo>
                  <a:lnTo>
                    <a:pt x="27248" y="45661"/>
                  </a:lnTo>
                  <a:lnTo>
                    <a:pt x="26190" y="55219"/>
                  </a:lnTo>
                  <a:lnTo>
                    <a:pt x="18606" y="98896"/>
                  </a:lnTo>
                  <a:lnTo>
                    <a:pt x="15075" y="131248"/>
                  </a:lnTo>
                  <a:lnTo>
                    <a:pt x="10235" y="154599"/>
                  </a:lnTo>
                  <a:lnTo>
                    <a:pt x="8377" y="199382"/>
                  </a:lnTo>
                  <a:lnTo>
                    <a:pt x="7163" y="230632"/>
                  </a:lnTo>
                  <a:lnTo>
                    <a:pt x="0" y="250256"/>
                  </a:lnTo>
                  <a:lnTo>
                    <a:pt x="616" y="253621"/>
                  </a:lnTo>
                  <a:lnTo>
                    <a:pt x="8198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7" name="SMARTInkShape-Group331"/>
          <p:cNvGrpSpPr/>
          <p:nvPr/>
        </p:nvGrpSpPr>
        <p:grpSpPr>
          <a:xfrm>
            <a:off x="4800636" y="3933825"/>
            <a:ext cx="838080" cy="447676"/>
            <a:chOff x="4800636" y="3933825"/>
            <a:chExt cx="838080" cy="447676"/>
          </a:xfrm>
        </p:grpSpPr>
        <p:sp>
          <p:nvSpPr>
            <p:cNvPr id="129" name="SMARTInkShape-1532"/>
            <p:cNvSpPr/>
            <p:nvPr>
              <p:custDataLst>
                <p:tags r:id="rId56"/>
              </p:custDataLst>
            </p:nvPr>
          </p:nvSpPr>
          <p:spPr>
            <a:xfrm>
              <a:off x="5581650" y="4049459"/>
              <a:ext cx="57066" cy="236792"/>
            </a:xfrm>
            <a:custGeom>
              <a:avLst/>
              <a:gdLst/>
              <a:ahLst/>
              <a:cxnLst/>
              <a:rect l="0" t="0" r="0" b="0"/>
              <a:pathLst>
                <a:path w="57066" h="236792">
                  <a:moveTo>
                    <a:pt x="9525" y="17716"/>
                  </a:moveTo>
                  <a:lnTo>
                    <a:pt x="9525" y="17716"/>
                  </a:lnTo>
                  <a:lnTo>
                    <a:pt x="17726" y="9515"/>
                  </a:lnTo>
                  <a:lnTo>
                    <a:pt x="27134" y="8308"/>
                  </a:lnTo>
                  <a:lnTo>
                    <a:pt x="36649" y="0"/>
                  </a:lnTo>
                  <a:lnTo>
                    <a:pt x="40278" y="4903"/>
                  </a:lnTo>
                  <a:lnTo>
                    <a:pt x="44360" y="13080"/>
                  </a:lnTo>
                  <a:lnTo>
                    <a:pt x="56183" y="59325"/>
                  </a:lnTo>
                  <a:lnTo>
                    <a:pt x="57065" y="103666"/>
                  </a:lnTo>
                  <a:lnTo>
                    <a:pt x="54311" y="134256"/>
                  </a:lnTo>
                  <a:lnTo>
                    <a:pt x="37851" y="179002"/>
                  </a:lnTo>
                  <a:lnTo>
                    <a:pt x="25679" y="198502"/>
                  </a:lnTo>
                  <a:lnTo>
                    <a:pt x="0" y="2367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1533"/>
            <p:cNvSpPr/>
            <p:nvPr>
              <p:custDataLst>
                <p:tags r:id="rId57"/>
              </p:custDataLst>
            </p:nvPr>
          </p:nvSpPr>
          <p:spPr>
            <a:xfrm>
              <a:off x="5373556" y="4067209"/>
              <a:ext cx="179520" cy="152367"/>
            </a:xfrm>
            <a:custGeom>
              <a:avLst/>
              <a:gdLst/>
              <a:ahLst/>
              <a:cxnLst/>
              <a:rect l="0" t="0" r="0" b="0"/>
              <a:pathLst>
                <a:path w="179520" h="152367">
                  <a:moveTo>
                    <a:pt x="179519" y="9491"/>
                  </a:moveTo>
                  <a:lnTo>
                    <a:pt x="179519" y="9491"/>
                  </a:lnTo>
                  <a:lnTo>
                    <a:pt x="179519" y="359"/>
                  </a:lnTo>
                  <a:lnTo>
                    <a:pt x="171318" y="0"/>
                  </a:lnTo>
                  <a:lnTo>
                    <a:pt x="162651" y="6519"/>
                  </a:lnTo>
                  <a:lnTo>
                    <a:pt x="156853" y="8170"/>
                  </a:lnTo>
                  <a:lnTo>
                    <a:pt x="154883" y="9669"/>
                  </a:lnTo>
                  <a:lnTo>
                    <a:pt x="125465" y="54764"/>
                  </a:lnTo>
                  <a:lnTo>
                    <a:pt x="90421" y="98319"/>
                  </a:lnTo>
                  <a:lnTo>
                    <a:pt x="62160" y="126840"/>
                  </a:lnTo>
                  <a:lnTo>
                    <a:pt x="52923" y="130437"/>
                  </a:lnTo>
                  <a:lnTo>
                    <a:pt x="19593" y="133266"/>
                  </a:lnTo>
                  <a:lnTo>
                    <a:pt x="13130" y="128245"/>
                  </a:lnTo>
                  <a:lnTo>
                    <a:pt x="10318" y="122948"/>
                  </a:lnTo>
                  <a:lnTo>
                    <a:pt x="9568" y="120054"/>
                  </a:lnTo>
                  <a:lnTo>
                    <a:pt x="728" y="104667"/>
                  </a:lnTo>
                  <a:lnTo>
                    <a:pt x="0" y="101517"/>
                  </a:lnTo>
                  <a:lnTo>
                    <a:pt x="572" y="99416"/>
                  </a:lnTo>
                  <a:lnTo>
                    <a:pt x="2013" y="98016"/>
                  </a:lnTo>
                  <a:lnTo>
                    <a:pt x="4032" y="97083"/>
                  </a:lnTo>
                  <a:lnTo>
                    <a:pt x="5377" y="95402"/>
                  </a:lnTo>
                  <a:lnTo>
                    <a:pt x="7714" y="87179"/>
                  </a:lnTo>
                  <a:lnTo>
                    <a:pt x="13021" y="81075"/>
                  </a:lnTo>
                  <a:lnTo>
                    <a:pt x="18383" y="78348"/>
                  </a:lnTo>
                  <a:lnTo>
                    <a:pt x="21296" y="77621"/>
                  </a:lnTo>
                  <a:lnTo>
                    <a:pt x="24295" y="78194"/>
                  </a:lnTo>
                  <a:lnTo>
                    <a:pt x="36713" y="83896"/>
                  </a:lnTo>
                  <a:lnTo>
                    <a:pt x="52528" y="86513"/>
                  </a:lnTo>
                  <a:lnTo>
                    <a:pt x="68396" y="98918"/>
                  </a:lnTo>
                  <a:lnTo>
                    <a:pt x="87091" y="114335"/>
                  </a:lnTo>
                  <a:lnTo>
                    <a:pt x="105170" y="126980"/>
                  </a:lnTo>
                  <a:lnTo>
                    <a:pt x="109433" y="133322"/>
                  </a:lnTo>
                  <a:lnTo>
                    <a:pt x="110570" y="136495"/>
                  </a:lnTo>
                  <a:lnTo>
                    <a:pt x="112387" y="138611"/>
                  </a:lnTo>
                  <a:lnTo>
                    <a:pt x="131894" y="1523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1534"/>
            <p:cNvSpPr/>
            <p:nvPr>
              <p:custDataLst>
                <p:tags r:id="rId58"/>
              </p:custDataLst>
            </p:nvPr>
          </p:nvSpPr>
          <p:spPr>
            <a:xfrm>
              <a:off x="5238823" y="3990978"/>
              <a:ext cx="123753" cy="266698"/>
            </a:xfrm>
            <a:custGeom>
              <a:avLst/>
              <a:gdLst/>
              <a:ahLst/>
              <a:cxnLst/>
              <a:rect l="0" t="0" r="0" b="0"/>
              <a:pathLst>
                <a:path w="123753" h="266698">
                  <a:moveTo>
                    <a:pt x="123752" y="28572"/>
                  </a:moveTo>
                  <a:lnTo>
                    <a:pt x="123752" y="28572"/>
                  </a:lnTo>
                  <a:lnTo>
                    <a:pt x="123752" y="1472"/>
                  </a:lnTo>
                  <a:lnTo>
                    <a:pt x="95801" y="8"/>
                  </a:lnTo>
                  <a:lnTo>
                    <a:pt x="85249" y="0"/>
                  </a:lnTo>
                  <a:lnTo>
                    <a:pt x="82208" y="1057"/>
                  </a:lnTo>
                  <a:lnTo>
                    <a:pt x="80181" y="2820"/>
                  </a:lnTo>
                  <a:lnTo>
                    <a:pt x="71871" y="13255"/>
                  </a:lnTo>
                  <a:lnTo>
                    <a:pt x="49395" y="31468"/>
                  </a:lnTo>
                  <a:lnTo>
                    <a:pt x="25434" y="73191"/>
                  </a:lnTo>
                  <a:lnTo>
                    <a:pt x="6286" y="116193"/>
                  </a:lnTo>
                  <a:lnTo>
                    <a:pt x="765" y="154633"/>
                  </a:lnTo>
                  <a:lnTo>
                    <a:pt x="0" y="199382"/>
                  </a:lnTo>
                  <a:lnTo>
                    <a:pt x="1018" y="212437"/>
                  </a:lnTo>
                  <a:lnTo>
                    <a:pt x="7541" y="230629"/>
                  </a:lnTo>
                  <a:lnTo>
                    <a:pt x="27375" y="255310"/>
                  </a:lnTo>
                  <a:lnTo>
                    <a:pt x="36115" y="261636"/>
                  </a:lnTo>
                  <a:lnTo>
                    <a:pt x="47552" y="2666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1535"/>
            <p:cNvSpPr/>
            <p:nvPr>
              <p:custDataLst>
                <p:tags r:id="rId59"/>
              </p:custDataLst>
            </p:nvPr>
          </p:nvSpPr>
          <p:spPr>
            <a:xfrm>
              <a:off x="4962525" y="4248150"/>
              <a:ext cx="133351" cy="133351"/>
            </a:xfrm>
            <a:custGeom>
              <a:avLst/>
              <a:gdLst/>
              <a:ahLst/>
              <a:cxnLst/>
              <a:rect l="0" t="0" r="0" b="0"/>
              <a:pathLst>
                <a:path w="133351" h="133351">
                  <a:moveTo>
                    <a:pt x="133350" y="0"/>
                  </a:moveTo>
                  <a:lnTo>
                    <a:pt x="133350" y="0"/>
                  </a:lnTo>
                  <a:lnTo>
                    <a:pt x="128294" y="0"/>
                  </a:lnTo>
                  <a:lnTo>
                    <a:pt x="126805" y="1058"/>
                  </a:lnTo>
                  <a:lnTo>
                    <a:pt x="125811" y="2822"/>
                  </a:lnTo>
                  <a:lnTo>
                    <a:pt x="125149" y="5056"/>
                  </a:lnTo>
                  <a:lnTo>
                    <a:pt x="123649" y="6546"/>
                  </a:lnTo>
                  <a:lnTo>
                    <a:pt x="113638" y="11759"/>
                  </a:lnTo>
                  <a:lnTo>
                    <a:pt x="68790" y="55041"/>
                  </a:lnTo>
                  <a:lnTo>
                    <a:pt x="22302" y="101523"/>
                  </a:lnTo>
                  <a:lnTo>
                    <a:pt x="4240" y="120643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1536"/>
            <p:cNvSpPr/>
            <p:nvPr>
              <p:custDataLst>
                <p:tags r:id="rId60"/>
              </p:custDataLst>
            </p:nvPr>
          </p:nvSpPr>
          <p:spPr>
            <a:xfrm>
              <a:off x="4953038" y="4229100"/>
              <a:ext cx="133313" cy="114301"/>
            </a:xfrm>
            <a:custGeom>
              <a:avLst/>
              <a:gdLst/>
              <a:ahLst/>
              <a:cxnLst/>
              <a:rect l="0" t="0" r="0" b="0"/>
              <a:pathLst>
                <a:path w="133313" h="114301">
                  <a:moveTo>
                    <a:pt x="19012" y="0"/>
                  </a:moveTo>
                  <a:lnTo>
                    <a:pt x="19012" y="0"/>
                  </a:lnTo>
                  <a:lnTo>
                    <a:pt x="0" y="0"/>
                  </a:lnTo>
                  <a:lnTo>
                    <a:pt x="5030" y="0"/>
                  </a:lnTo>
                  <a:lnTo>
                    <a:pt x="10328" y="2822"/>
                  </a:lnTo>
                  <a:lnTo>
                    <a:pt x="55823" y="41289"/>
                  </a:lnTo>
                  <a:lnTo>
                    <a:pt x="102700" y="76200"/>
                  </a:lnTo>
                  <a:lnTo>
                    <a:pt x="109123" y="82550"/>
                  </a:lnTo>
                  <a:lnTo>
                    <a:pt x="121415" y="101600"/>
                  </a:lnTo>
                  <a:lnTo>
                    <a:pt x="133312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1537"/>
            <p:cNvSpPr/>
            <p:nvPr>
              <p:custDataLst>
                <p:tags r:id="rId61"/>
              </p:custDataLst>
            </p:nvPr>
          </p:nvSpPr>
          <p:spPr>
            <a:xfrm>
              <a:off x="4810159" y="4057650"/>
              <a:ext cx="161892" cy="38101"/>
            </a:xfrm>
            <a:custGeom>
              <a:avLst/>
              <a:gdLst/>
              <a:ahLst/>
              <a:cxnLst/>
              <a:rect l="0" t="0" r="0" b="0"/>
              <a:pathLst>
                <a:path w="161892" h="38101">
                  <a:moveTo>
                    <a:pt x="9491" y="0"/>
                  </a:moveTo>
                  <a:lnTo>
                    <a:pt x="9491" y="0"/>
                  </a:lnTo>
                  <a:lnTo>
                    <a:pt x="1290" y="8201"/>
                  </a:lnTo>
                  <a:lnTo>
                    <a:pt x="83" y="17610"/>
                  </a:lnTo>
                  <a:lnTo>
                    <a:pt x="0" y="23680"/>
                  </a:lnTo>
                  <a:lnTo>
                    <a:pt x="1047" y="25312"/>
                  </a:lnTo>
                  <a:lnTo>
                    <a:pt x="2803" y="26400"/>
                  </a:lnTo>
                  <a:lnTo>
                    <a:pt x="10332" y="27930"/>
                  </a:lnTo>
                  <a:lnTo>
                    <a:pt x="17273" y="29347"/>
                  </a:lnTo>
                  <a:lnTo>
                    <a:pt x="39966" y="36738"/>
                  </a:lnTo>
                  <a:lnTo>
                    <a:pt x="85888" y="38047"/>
                  </a:lnTo>
                  <a:lnTo>
                    <a:pt x="130153" y="38097"/>
                  </a:lnTo>
                  <a:lnTo>
                    <a:pt x="161891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1538"/>
            <p:cNvSpPr/>
            <p:nvPr>
              <p:custDataLst>
                <p:tags r:id="rId62"/>
              </p:custDataLst>
            </p:nvPr>
          </p:nvSpPr>
          <p:spPr>
            <a:xfrm>
              <a:off x="4810517" y="3933825"/>
              <a:ext cx="180584" cy="47626"/>
            </a:xfrm>
            <a:custGeom>
              <a:avLst/>
              <a:gdLst/>
              <a:ahLst/>
              <a:cxnLst/>
              <a:rect l="0" t="0" r="0" b="0"/>
              <a:pathLst>
                <a:path w="180584" h="47626">
                  <a:moveTo>
                    <a:pt x="9133" y="47625"/>
                  </a:moveTo>
                  <a:lnTo>
                    <a:pt x="9133" y="47625"/>
                  </a:lnTo>
                  <a:lnTo>
                    <a:pt x="0" y="38493"/>
                  </a:lnTo>
                  <a:lnTo>
                    <a:pt x="4781" y="33160"/>
                  </a:lnTo>
                  <a:lnTo>
                    <a:pt x="10021" y="30612"/>
                  </a:lnTo>
                  <a:lnTo>
                    <a:pt x="12900" y="29933"/>
                  </a:lnTo>
                  <a:lnTo>
                    <a:pt x="45270" y="12152"/>
                  </a:lnTo>
                  <a:lnTo>
                    <a:pt x="88803" y="3081"/>
                  </a:lnTo>
                  <a:lnTo>
                    <a:pt x="134263" y="121"/>
                  </a:lnTo>
                  <a:lnTo>
                    <a:pt x="1805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1539"/>
            <p:cNvSpPr/>
            <p:nvPr>
              <p:custDataLst>
                <p:tags r:id="rId63"/>
              </p:custDataLst>
            </p:nvPr>
          </p:nvSpPr>
          <p:spPr>
            <a:xfrm>
              <a:off x="4800636" y="3943350"/>
              <a:ext cx="57105" cy="285751"/>
            </a:xfrm>
            <a:custGeom>
              <a:avLst/>
              <a:gdLst/>
              <a:ahLst/>
              <a:cxnLst/>
              <a:rect l="0" t="0" r="0" b="0"/>
              <a:pathLst>
                <a:path w="57105" h="285751">
                  <a:moveTo>
                    <a:pt x="47589" y="0"/>
                  </a:moveTo>
                  <a:lnTo>
                    <a:pt x="47589" y="0"/>
                  </a:lnTo>
                  <a:lnTo>
                    <a:pt x="56997" y="0"/>
                  </a:lnTo>
                  <a:lnTo>
                    <a:pt x="57104" y="13257"/>
                  </a:lnTo>
                  <a:lnTo>
                    <a:pt x="54287" y="19298"/>
                  </a:lnTo>
                  <a:lnTo>
                    <a:pt x="50566" y="25510"/>
                  </a:lnTo>
                  <a:lnTo>
                    <a:pt x="48471" y="36016"/>
                  </a:lnTo>
                  <a:lnTo>
                    <a:pt x="44818" y="76450"/>
                  </a:lnTo>
                  <a:lnTo>
                    <a:pt x="31118" y="117144"/>
                  </a:lnTo>
                  <a:lnTo>
                    <a:pt x="26481" y="140895"/>
                  </a:lnTo>
                  <a:lnTo>
                    <a:pt x="21226" y="164161"/>
                  </a:lnTo>
                  <a:lnTo>
                    <a:pt x="16847" y="188340"/>
                  </a:lnTo>
                  <a:lnTo>
                    <a:pt x="10942" y="215473"/>
                  </a:lnTo>
                  <a:lnTo>
                    <a:pt x="8718" y="240157"/>
                  </a:lnTo>
                  <a:lnTo>
                    <a:pt x="2007" y="259144"/>
                  </a:lnTo>
                  <a:lnTo>
                    <a:pt x="0" y="285062"/>
                  </a:lnTo>
                  <a:lnTo>
                    <a:pt x="9489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" name="SMARTInkShape-Group332"/>
          <p:cNvGrpSpPr/>
          <p:nvPr/>
        </p:nvGrpSpPr>
        <p:grpSpPr>
          <a:xfrm>
            <a:off x="6115050" y="4133850"/>
            <a:ext cx="200026" cy="142838"/>
            <a:chOff x="6115050" y="4133850"/>
            <a:chExt cx="200026" cy="142838"/>
          </a:xfrm>
        </p:grpSpPr>
        <p:sp>
          <p:nvSpPr>
            <p:cNvPr id="138" name="SMARTInkShape-1540"/>
            <p:cNvSpPr/>
            <p:nvPr>
              <p:custDataLst>
                <p:tags r:id="rId54"/>
              </p:custDataLst>
            </p:nvPr>
          </p:nvSpPr>
          <p:spPr>
            <a:xfrm>
              <a:off x="6124968" y="4257675"/>
              <a:ext cx="190108" cy="19013"/>
            </a:xfrm>
            <a:custGeom>
              <a:avLst/>
              <a:gdLst/>
              <a:ahLst/>
              <a:cxnLst/>
              <a:rect l="0" t="0" r="0" b="0"/>
              <a:pathLst>
                <a:path w="190108" h="19013">
                  <a:moveTo>
                    <a:pt x="9132" y="0"/>
                  </a:moveTo>
                  <a:lnTo>
                    <a:pt x="9132" y="0"/>
                  </a:lnTo>
                  <a:lnTo>
                    <a:pt x="931" y="8201"/>
                  </a:lnTo>
                  <a:lnTo>
                    <a:pt x="0" y="14189"/>
                  </a:lnTo>
                  <a:lnTo>
                    <a:pt x="927" y="15809"/>
                  </a:lnTo>
                  <a:lnTo>
                    <a:pt x="2604" y="16889"/>
                  </a:lnTo>
                  <a:lnTo>
                    <a:pt x="10020" y="18410"/>
                  </a:lnTo>
                  <a:lnTo>
                    <a:pt x="44666" y="19012"/>
                  </a:lnTo>
                  <a:lnTo>
                    <a:pt x="87267" y="10846"/>
                  </a:lnTo>
                  <a:lnTo>
                    <a:pt x="133212" y="6877"/>
                  </a:lnTo>
                  <a:lnTo>
                    <a:pt x="177440" y="906"/>
                  </a:lnTo>
                  <a:lnTo>
                    <a:pt x="1901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1541"/>
            <p:cNvSpPr/>
            <p:nvPr>
              <p:custDataLst>
                <p:tags r:id="rId55"/>
              </p:custDataLst>
            </p:nvPr>
          </p:nvSpPr>
          <p:spPr>
            <a:xfrm>
              <a:off x="6115050" y="4133850"/>
              <a:ext cx="114301" cy="9526"/>
            </a:xfrm>
            <a:custGeom>
              <a:avLst/>
              <a:gdLst/>
              <a:ahLst/>
              <a:cxnLst/>
              <a:rect l="0" t="0" r="0" b="0"/>
              <a:pathLst>
                <a:path w="114301" h="9526">
                  <a:moveTo>
                    <a:pt x="0" y="0"/>
                  </a:moveTo>
                  <a:lnTo>
                    <a:pt x="0" y="0"/>
                  </a:lnTo>
                  <a:lnTo>
                    <a:pt x="46453" y="0"/>
                  </a:lnTo>
                  <a:lnTo>
                    <a:pt x="93450" y="0"/>
                  </a:lnTo>
                  <a:lnTo>
                    <a:pt x="102563" y="2822"/>
                  </a:lnTo>
                  <a:lnTo>
                    <a:pt x="11430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" name="SMARTInkShape-Group333"/>
          <p:cNvGrpSpPr/>
          <p:nvPr/>
        </p:nvGrpSpPr>
        <p:grpSpPr>
          <a:xfrm>
            <a:off x="6791325" y="3905315"/>
            <a:ext cx="276226" cy="455204"/>
            <a:chOff x="6791325" y="3905315"/>
            <a:chExt cx="276226" cy="455204"/>
          </a:xfrm>
        </p:grpSpPr>
        <p:sp>
          <p:nvSpPr>
            <p:cNvPr id="141" name="SMARTInkShape-1542"/>
            <p:cNvSpPr/>
            <p:nvPr>
              <p:custDataLst>
                <p:tags r:id="rId52"/>
              </p:custDataLst>
            </p:nvPr>
          </p:nvSpPr>
          <p:spPr>
            <a:xfrm>
              <a:off x="6915150" y="4095750"/>
              <a:ext cx="152401" cy="218907"/>
            </a:xfrm>
            <a:custGeom>
              <a:avLst/>
              <a:gdLst/>
              <a:ahLst/>
              <a:cxnLst/>
              <a:rect l="0" t="0" r="0" b="0"/>
              <a:pathLst>
                <a:path w="152401" h="218907">
                  <a:moveTo>
                    <a:pt x="0" y="66675"/>
                  </a:moveTo>
                  <a:lnTo>
                    <a:pt x="0" y="66675"/>
                  </a:lnTo>
                  <a:lnTo>
                    <a:pt x="9409" y="66675"/>
                  </a:lnTo>
                  <a:lnTo>
                    <a:pt x="33975" y="92185"/>
                  </a:lnTo>
                  <a:lnTo>
                    <a:pt x="36267" y="98474"/>
                  </a:lnTo>
                  <a:lnTo>
                    <a:pt x="42930" y="104797"/>
                  </a:lnTo>
                  <a:lnTo>
                    <a:pt x="47670" y="107964"/>
                  </a:lnTo>
                  <a:lnTo>
                    <a:pt x="50830" y="112193"/>
                  </a:lnTo>
                  <a:lnTo>
                    <a:pt x="73516" y="159765"/>
                  </a:lnTo>
                  <a:lnTo>
                    <a:pt x="76043" y="192225"/>
                  </a:lnTo>
                  <a:lnTo>
                    <a:pt x="73308" y="199380"/>
                  </a:lnTo>
                  <a:lnTo>
                    <a:pt x="69623" y="206088"/>
                  </a:lnTo>
                  <a:lnTo>
                    <a:pt x="67986" y="212597"/>
                  </a:lnTo>
                  <a:lnTo>
                    <a:pt x="66490" y="214757"/>
                  </a:lnTo>
                  <a:lnTo>
                    <a:pt x="64436" y="216196"/>
                  </a:lnTo>
                  <a:lnTo>
                    <a:pt x="58589" y="218506"/>
                  </a:lnTo>
                  <a:lnTo>
                    <a:pt x="52520" y="218906"/>
                  </a:lnTo>
                  <a:lnTo>
                    <a:pt x="46978" y="216178"/>
                  </a:lnTo>
                  <a:lnTo>
                    <a:pt x="44019" y="213969"/>
                  </a:lnTo>
                  <a:lnTo>
                    <a:pt x="40730" y="208692"/>
                  </a:lnTo>
                  <a:lnTo>
                    <a:pt x="38620" y="196681"/>
                  </a:lnTo>
                  <a:lnTo>
                    <a:pt x="38120" y="152146"/>
                  </a:lnTo>
                  <a:lnTo>
                    <a:pt x="40929" y="130453"/>
                  </a:lnTo>
                  <a:lnTo>
                    <a:pt x="51358" y="99734"/>
                  </a:lnTo>
                  <a:lnTo>
                    <a:pt x="82759" y="54052"/>
                  </a:lnTo>
                  <a:lnTo>
                    <a:pt x="99427" y="36006"/>
                  </a:lnTo>
                  <a:lnTo>
                    <a:pt x="144842" y="4344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1543"/>
            <p:cNvSpPr/>
            <p:nvPr>
              <p:custDataLst>
                <p:tags r:id="rId53"/>
              </p:custDataLst>
            </p:nvPr>
          </p:nvSpPr>
          <p:spPr>
            <a:xfrm>
              <a:off x="6791325" y="3905315"/>
              <a:ext cx="114227" cy="455204"/>
            </a:xfrm>
            <a:custGeom>
              <a:avLst/>
              <a:gdLst/>
              <a:ahLst/>
              <a:cxnLst/>
              <a:rect l="0" t="0" r="0" b="0"/>
              <a:pathLst>
                <a:path w="114227" h="455204">
                  <a:moveTo>
                    <a:pt x="0" y="133285"/>
                  </a:moveTo>
                  <a:lnTo>
                    <a:pt x="0" y="133285"/>
                  </a:lnTo>
                  <a:lnTo>
                    <a:pt x="0" y="138341"/>
                  </a:lnTo>
                  <a:lnTo>
                    <a:pt x="2822" y="143646"/>
                  </a:lnTo>
                  <a:lnTo>
                    <a:pt x="8200" y="150618"/>
                  </a:lnTo>
                  <a:lnTo>
                    <a:pt x="9491" y="197071"/>
                  </a:lnTo>
                  <a:lnTo>
                    <a:pt x="10577" y="228788"/>
                  </a:lnTo>
                  <a:lnTo>
                    <a:pt x="17725" y="268131"/>
                  </a:lnTo>
                  <a:lnTo>
                    <a:pt x="18876" y="314457"/>
                  </a:lnTo>
                  <a:lnTo>
                    <a:pt x="21821" y="342894"/>
                  </a:lnTo>
                  <a:lnTo>
                    <a:pt x="27982" y="389629"/>
                  </a:lnTo>
                  <a:lnTo>
                    <a:pt x="28559" y="437227"/>
                  </a:lnTo>
                  <a:lnTo>
                    <a:pt x="28574" y="455203"/>
                  </a:lnTo>
                  <a:lnTo>
                    <a:pt x="27516" y="454789"/>
                  </a:lnTo>
                  <a:lnTo>
                    <a:pt x="23519" y="451506"/>
                  </a:lnTo>
                  <a:lnTo>
                    <a:pt x="21037" y="446519"/>
                  </a:lnTo>
                  <a:lnTo>
                    <a:pt x="16279" y="401106"/>
                  </a:lnTo>
                  <a:lnTo>
                    <a:pt x="11526" y="378445"/>
                  </a:lnTo>
                  <a:lnTo>
                    <a:pt x="8730" y="331924"/>
                  </a:lnTo>
                  <a:lnTo>
                    <a:pt x="2038" y="284784"/>
                  </a:lnTo>
                  <a:lnTo>
                    <a:pt x="604" y="247318"/>
                  </a:lnTo>
                  <a:lnTo>
                    <a:pt x="3001" y="209406"/>
                  </a:lnTo>
                  <a:lnTo>
                    <a:pt x="7593" y="171362"/>
                  </a:lnTo>
                  <a:lnTo>
                    <a:pt x="11774" y="133278"/>
                  </a:lnTo>
                  <a:lnTo>
                    <a:pt x="17613" y="92597"/>
                  </a:lnTo>
                  <a:lnTo>
                    <a:pt x="29222" y="50042"/>
                  </a:lnTo>
                  <a:lnTo>
                    <a:pt x="47682" y="12501"/>
                  </a:lnTo>
                  <a:lnTo>
                    <a:pt x="54001" y="5520"/>
                  </a:lnTo>
                  <a:lnTo>
                    <a:pt x="60336" y="2417"/>
                  </a:lnTo>
                  <a:lnTo>
                    <a:pt x="79376" y="153"/>
                  </a:lnTo>
                  <a:lnTo>
                    <a:pt x="88900" y="0"/>
                  </a:lnTo>
                  <a:lnTo>
                    <a:pt x="95250" y="2786"/>
                  </a:lnTo>
                  <a:lnTo>
                    <a:pt x="107950" y="13198"/>
                  </a:lnTo>
                  <a:lnTo>
                    <a:pt x="111478" y="22057"/>
                  </a:lnTo>
                  <a:lnTo>
                    <a:pt x="114226" y="67278"/>
                  </a:lnTo>
                  <a:lnTo>
                    <a:pt x="113209" y="79607"/>
                  </a:lnTo>
                  <a:lnTo>
                    <a:pt x="106686" y="97390"/>
                  </a:lnTo>
                  <a:lnTo>
                    <a:pt x="87730" y="126767"/>
                  </a:lnTo>
                  <a:lnTo>
                    <a:pt x="40259" y="169341"/>
                  </a:lnTo>
                  <a:lnTo>
                    <a:pt x="32709" y="175768"/>
                  </a:lnTo>
                  <a:lnTo>
                    <a:pt x="16001" y="185289"/>
                  </a:lnTo>
                  <a:lnTo>
                    <a:pt x="0" y="1999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7" name="SMARTInkShape-Group334"/>
          <p:cNvGrpSpPr/>
          <p:nvPr/>
        </p:nvGrpSpPr>
        <p:grpSpPr>
          <a:xfrm>
            <a:off x="7363661" y="3916099"/>
            <a:ext cx="378840" cy="417777"/>
            <a:chOff x="7363661" y="3916099"/>
            <a:chExt cx="378840" cy="417777"/>
          </a:xfrm>
        </p:grpSpPr>
        <p:sp>
          <p:nvSpPr>
            <p:cNvPr id="144" name="SMARTInkShape-1544"/>
            <p:cNvSpPr/>
            <p:nvPr>
              <p:custDataLst>
                <p:tags r:id="rId49"/>
              </p:custDataLst>
            </p:nvPr>
          </p:nvSpPr>
          <p:spPr>
            <a:xfrm>
              <a:off x="7496175" y="4001940"/>
              <a:ext cx="246326" cy="284311"/>
            </a:xfrm>
            <a:custGeom>
              <a:avLst/>
              <a:gdLst/>
              <a:ahLst/>
              <a:cxnLst/>
              <a:rect l="0" t="0" r="0" b="0"/>
              <a:pathLst>
                <a:path w="246326" h="284311">
                  <a:moveTo>
                    <a:pt x="238125" y="17610"/>
                  </a:moveTo>
                  <a:lnTo>
                    <a:pt x="238125" y="17610"/>
                  </a:lnTo>
                  <a:lnTo>
                    <a:pt x="246325" y="9409"/>
                  </a:lnTo>
                  <a:lnTo>
                    <a:pt x="245709" y="7909"/>
                  </a:lnTo>
                  <a:lnTo>
                    <a:pt x="239333" y="0"/>
                  </a:lnTo>
                  <a:lnTo>
                    <a:pt x="238930" y="578"/>
                  </a:lnTo>
                  <a:lnTo>
                    <a:pt x="238482" y="4043"/>
                  </a:lnTo>
                  <a:lnTo>
                    <a:pt x="237306" y="5390"/>
                  </a:lnTo>
                  <a:lnTo>
                    <a:pt x="227811" y="10375"/>
                  </a:lnTo>
                  <a:lnTo>
                    <a:pt x="221899" y="16511"/>
                  </a:lnTo>
                  <a:lnTo>
                    <a:pt x="187120" y="59904"/>
                  </a:lnTo>
                  <a:lnTo>
                    <a:pt x="151737" y="106217"/>
                  </a:lnTo>
                  <a:lnTo>
                    <a:pt x="111420" y="153199"/>
                  </a:lnTo>
                  <a:lnTo>
                    <a:pt x="67258" y="197945"/>
                  </a:lnTo>
                  <a:lnTo>
                    <a:pt x="27315" y="242997"/>
                  </a:lnTo>
                  <a:lnTo>
                    <a:pt x="2897" y="274536"/>
                  </a:lnTo>
                  <a:lnTo>
                    <a:pt x="0" y="2843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1545"/>
            <p:cNvSpPr/>
            <p:nvPr>
              <p:custDataLst>
                <p:tags r:id="rId50"/>
              </p:custDataLst>
            </p:nvPr>
          </p:nvSpPr>
          <p:spPr>
            <a:xfrm>
              <a:off x="7524763" y="3991092"/>
              <a:ext cx="152388" cy="304684"/>
            </a:xfrm>
            <a:custGeom>
              <a:avLst/>
              <a:gdLst/>
              <a:ahLst/>
              <a:cxnLst/>
              <a:rect l="0" t="0" r="0" b="0"/>
              <a:pathLst>
                <a:path w="152388" h="304684">
                  <a:moveTo>
                    <a:pt x="19037" y="9408"/>
                  </a:moveTo>
                  <a:lnTo>
                    <a:pt x="19037" y="9408"/>
                  </a:lnTo>
                  <a:lnTo>
                    <a:pt x="13981" y="4352"/>
                  </a:lnTo>
                  <a:lnTo>
                    <a:pt x="8676" y="1869"/>
                  </a:lnTo>
                  <a:lnTo>
                    <a:pt x="495" y="0"/>
                  </a:lnTo>
                  <a:lnTo>
                    <a:pt x="0" y="22276"/>
                  </a:lnTo>
                  <a:lnTo>
                    <a:pt x="2112" y="25395"/>
                  </a:lnTo>
                  <a:lnTo>
                    <a:pt x="17889" y="40827"/>
                  </a:lnTo>
                  <a:lnTo>
                    <a:pt x="49396" y="87656"/>
                  </a:lnTo>
                  <a:lnTo>
                    <a:pt x="74772" y="134737"/>
                  </a:lnTo>
                  <a:lnTo>
                    <a:pt x="103065" y="182314"/>
                  </a:lnTo>
                  <a:lnTo>
                    <a:pt x="126559" y="229935"/>
                  </a:lnTo>
                  <a:lnTo>
                    <a:pt x="140943" y="267447"/>
                  </a:lnTo>
                  <a:lnTo>
                    <a:pt x="142694" y="296806"/>
                  </a:lnTo>
                  <a:lnTo>
                    <a:pt x="143808" y="299432"/>
                  </a:lnTo>
                  <a:lnTo>
                    <a:pt x="145610" y="301182"/>
                  </a:lnTo>
                  <a:lnTo>
                    <a:pt x="152387" y="3046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1546"/>
            <p:cNvSpPr/>
            <p:nvPr>
              <p:custDataLst>
                <p:tags r:id="rId51"/>
              </p:custDataLst>
            </p:nvPr>
          </p:nvSpPr>
          <p:spPr>
            <a:xfrm>
              <a:off x="7363661" y="3916099"/>
              <a:ext cx="122990" cy="417777"/>
            </a:xfrm>
            <a:custGeom>
              <a:avLst/>
              <a:gdLst/>
              <a:ahLst/>
              <a:cxnLst/>
              <a:rect l="0" t="0" r="0" b="0"/>
              <a:pathLst>
                <a:path w="122990" h="417777">
                  <a:moveTo>
                    <a:pt x="122989" y="8201"/>
                  </a:moveTo>
                  <a:lnTo>
                    <a:pt x="122989" y="8201"/>
                  </a:lnTo>
                  <a:lnTo>
                    <a:pt x="114789" y="0"/>
                  </a:lnTo>
                  <a:lnTo>
                    <a:pt x="113288" y="617"/>
                  </a:lnTo>
                  <a:lnTo>
                    <a:pt x="106121" y="5483"/>
                  </a:lnTo>
                  <a:lnTo>
                    <a:pt x="97295" y="8454"/>
                  </a:lnTo>
                  <a:lnTo>
                    <a:pt x="72178" y="30560"/>
                  </a:lnTo>
                  <a:lnTo>
                    <a:pt x="59487" y="51815"/>
                  </a:lnTo>
                  <a:lnTo>
                    <a:pt x="40439" y="97389"/>
                  </a:lnTo>
                  <a:lnTo>
                    <a:pt x="27739" y="135532"/>
                  </a:lnTo>
                  <a:lnTo>
                    <a:pt x="15039" y="178462"/>
                  </a:lnTo>
                  <a:lnTo>
                    <a:pt x="3397" y="224063"/>
                  </a:lnTo>
                  <a:lnTo>
                    <a:pt x="0" y="264742"/>
                  </a:lnTo>
                  <a:lnTo>
                    <a:pt x="2234" y="293763"/>
                  </a:lnTo>
                  <a:lnTo>
                    <a:pt x="8898" y="340493"/>
                  </a:lnTo>
                  <a:lnTo>
                    <a:pt x="21834" y="375941"/>
                  </a:lnTo>
                  <a:lnTo>
                    <a:pt x="35235" y="395244"/>
                  </a:lnTo>
                  <a:lnTo>
                    <a:pt x="50186" y="410159"/>
                  </a:lnTo>
                  <a:lnTo>
                    <a:pt x="58177" y="414391"/>
                  </a:lnTo>
                  <a:lnTo>
                    <a:pt x="68626" y="416773"/>
                  </a:lnTo>
                  <a:lnTo>
                    <a:pt x="94414" y="4177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1" name="SMARTInkShape-Group335"/>
          <p:cNvGrpSpPr/>
          <p:nvPr/>
        </p:nvGrpSpPr>
        <p:grpSpPr>
          <a:xfrm>
            <a:off x="8001001" y="3905250"/>
            <a:ext cx="1065036" cy="476251"/>
            <a:chOff x="8001001" y="3905250"/>
            <a:chExt cx="1065036" cy="476251"/>
          </a:xfrm>
        </p:grpSpPr>
        <p:sp>
          <p:nvSpPr>
            <p:cNvPr id="148" name="SMARTInkShape-1547"/>
            <p:cNvSpPr/>
            <p:nvPr>
              <p:custDataLst>
                <p:tags r:id="rId46"/>
              </p:custDataLst>
            </p:nvPr>
          </p:nvSpPr>
          <p:spPr>
            <a:xfrm>
              <a:off x="8001001" y="3971925"/>
              <a:ext cx="360901" cy="323851"/>
            </a:xfrm>
            <a:custGeom>
              <a:avLst/>
              <a:gdLst/>
              <a:ahLst/>
              <a:cxnLst/>
              <a:rect l="0" t="0" r="0" b="0"/>
              <a:pathLst>
                <a:path w="360901" h="323851">
                  <a:moveTo>
                    <a:pt x="19049" y="0"/>
                  </a:moveTo>
                  <a:lnTo>
                    <a:pt x="19049" y="0"/>
                  </a:lnTo>
                  <a:lnTo>
                    <a:pt x="5792" y="0"/>
                  </a:lnTo>
                  <a:lnTo>
                    <a:pt x="3861" y="1058"/>
                  </a:lnTo>
                  <a:lnTo>
                    <a:pt x="2574" y="2822"/>
                  </a:lnTo>
                  <a:lnTo>
                    <a:pt x="3" y="9515"/>
                  </a:lnTo>
                  <a:lnTo>
                    <a:pt x="0" y="14578"/>
                  </a:lnTo>
                  <a:lnTo>
                    <a:pt x="2822" y="19884"/>
                  </a:lnTo>
                  <a:lnTo>
                    <a:pt x="8663" y="25771"/>
                  </a:lnTo>
                  <a:lnTo>
                    <a:pt x="52883" y="53985"/>
                  </a:lnTo>
                  <a:lnTo>
                    <a:pt x="83940" y="69499"/>
                  </a:lnTo>
                  <a:lnTo>
                    <a:pt x="99747" y="79571"/>
                  </a:lnTo>
                  <a:lnTo>
                    <a:pt x="144389" y="94662"/>
                  </a:lnTo>
                  <a:lnTo>
                    <a:pt x="188917" y="107834"/>
                  </a:lnTo>
                  <a:lnTo>
                    <a:pt x="234832" y="120627"/>
                  </a:lnTo>
                  <a:lnTo>
                    <a:pt x="275574" y="133345"/>
                  </a:lnTo>
                  <a:lnTo>
                    <a:pt x="321647" y="149225"/>
                  </a:lnTo>
                  <a:lnTo>
                    <a:pt x="358410" y="169569"/>
                  </a:lnTo>
                  <a:lnTo>
                    <a:pt x="359590" y="171254"/>
                  </a:lnTo>
                  <a:lnTo>
                    <a:pt x="360900" y="175949"/>
                  </a:lnTo>
                  <a:lnTo>
                    <a:pt x="356581" y="189599"/>
                  </a:lnTo>
                  <a:lnTo>
                    <a:pt x="345640" y="205570"/>
                  </a:lnTo>
                  <a:lnTo>
                    <a:pt x="335362" y="215661"/>
                  </a:lnTo>
                  <a:lnTo>
                    <a:pt x="288754" y="246347"/>
                  </a:lnTo>
                  <a:lnTo>
                    <a:pt x="242608" y="269482"/>
                  </a:lnTo>
                  <a:lnTo>
                    <a:pt x="199360" y="285698"/>
                  </a:lnTo>
                  <a:lnTo>
                    <a:pt x="160974" y="301618"/>
                  </a:lnTo>
                  <a:lnTo>
                    <a:pt x="146591" y="310090"/>
                  </a:lnTo>
                  <a:lnTo>
                    <a:pt x="131511" y="314129"/>
                  </a:lnTo>
                  <a:lnTo>
                    <a:pt x="128948" y="316311"/>
                  </a:lnTo>
                  <a:lnTo>
                    <a:pt x="127240" y="318824"/>
                  </a:lnTo>
                  <a:lnTo>
                    <a:pt x="125043" y="320499"/>
                  </a:lnTo>
                  <a:lnTo>
                    <a:pt x="115922" y="323409"/>
                  </a:lnTo>
                  <a:lnTo>
                    <a:pt x="117842" y="323654"/>
                  </a:lnTo>
                  <a:lnTo>
                    <a:pt x="123824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1548"/>
            <p:cNvSpPr/>
            <p:nvPr>
              <p:custDataLst>
                <p:tags r:id="rId47"/>
              </p:custDataLst>
            </p:nvPr>
          </p:nvSpPr>
          <p:spPr>
            <a:xfrm>
              <a:off x="8553592" y="3990975"/>
              <a:ext cx="294743" cy="214002"/>
            </a:xfrm>
            <a:custGeom>
              <a:avLst/>
              <a:gdLst/>
              <a:ahLst/>
              <a:cxnLst/>
              <a:rect l="0" t="0" r="0" b="0"/>
              <a:pathLst>
                <a:path w="294743" h="214002">
                  <a:moveTo>
                    <a:pt x="285608" y="0"/>
                  </a:moveTo>
                  <a:lnTo>
                    <a:pt x="285608" y="0"/>
                  </a:lnTo>
                  <a:lnTo>
                    <a:pt x="293809" y="0"/>
                  </a:lnTo>
                  <a:lnTo>
                    <a:pt x="294252" y="1058"/>
                  </a:lnTo>
                  <a:lnTo>
                    <a:pt x="294742" y="5056"/>
                  </a:lnTo>
                  <a:lnTo>
                    <a:pt x="292137" y="10361"/>
                  </a:lnTo>
                  <a:lnTo>
                    <a:pt x="288509" y="16247"/>
                  </a:lnTo>
                  <a:lnTo>
                    <a:pt x="286182" y="28648"/>
                  </a:lnTo>
                  <a:lnTo>
                    <a:pt x="285990" y="31799"/>
                  </a:lnTo>
                  <a:lnTo>
                    <a:pt x="282956" y="38122"/>
                  </a:lnTo>
                  <a:lnTo>
                    <a:pt x="260105" y="79747"/>
                  </a:lnTo>
                  <a:lnTo>
                    <a:pt x="244666" y="104848"/>
                  </a:lnTo>
                  <a:lnTo>
                    <a:pt x="227615" y="121025"/>
                  </a:lnTo>
                  <a:lnTo>
                    <a:pt x="202891" y="141028"/>
                  </a:lnTo>
                  <a:lnTo>
                    <a:pt x="168089" y="177917"/>
                  </a:lnTo>
                  <a:lnTo>
                    <a:pt x="127133" y="202653"/>
                  </a:lnTo>
                  <a:lnTo>
                    <a:pt x="88782" y="214001"/>
                  </a:lnTo>
                  <a:lnTo>
                    <a:pt x="76069" y="213998"/>
                  </a:lnTo>
                  <a:lnTo>
                    <a:pt x="40782" y="207119"/>
                  </a:lnTo>
                  <a:lnTo>
                    <a:pt x="16968" y="193355"/>
                  </a:lnTo>
                  <a:lnTo>
                    <a:pt x="5325" y="172701"/>
                  </a:lnTo>
                  <a:lnTo>
                    <a:pt x="1479" y="160062"/>
                  </a:lnTo>
                  <a:lnTo>
                    <a:pt x="0" y="131614"/>
                  </a:lnTo>
                  <a:lnTo>
                    <a:pt x="2743" y="124465"/>
                  </a:lnTo>
                  <a:lnTo>
                    <a:pt x="4956" y="121077"/>
                  </a:lnTo>
                  <a:lnTo>
                    <a:pt x="7491" y="118818"/>
                  </a:lnTo>
                  <a:lnTo>
                    <a:pt x="26429" y="108150"/>
                  </a:lnTo>
                  <a:lnTo>
                    <a:pt x="54406" y="105220"/>
                  </a:lnTo>
                  <a:lnTo>
                    <a:pt x="97040" y="113015"/>
                  </a:lnTo>
                  <a:lnTo>
                    <a:pt x="132626" y="124492"/>
                  </a:lnTo>
                  <a:lnTo>
                    <a:pt x="177623" y="146089"/>
                  </a:lnTo>
                  <a:lnTo>
                    <a:pt x="200934" y="158758"/>
                  </a:lnTo>
                  <a:lnTo>
                    <a:pt x="233794" y="196850"/>
                  </a:lnTo>
                  <a:lnTo>
                    <a:pt x="237983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1549"/>
            <p:cNvSpPr/>
            <p:nvPr>
              <p:custDataLst>
                <p:tags r:id="rId48"/>
              </p:custDataLst>
            </p:nvPr>
          </p:nvSpPr>
          <p:spPr>
            <a:xfrm>
              <a:off x="8896350" y="3905250"/>
              <a:ext cx="169687" cy="476251"/>
            </a:xfrm>
            <a:custGeom>
              <a:avLst/>
              <a:gdLst/>
              <a:ahLst/>
              <a:cxnLst/>
              <a:rect l="0" t="0" r="0" b="0"/>
              <a:pathLst>
                <a:path w="169687" h="476251">
                  <a:moveTo>
                    <a:pt x="85725" y="0"/>
                  </a:moveTo>
                  <a:lnTo>
                    <a:pt x="85725" y="0"/>
                  </a:lnTo>
                  <a:lnTo>
                    <a:pt x="117524" y="0"/>
                  </a:lnTo>
                  <a:lnTo>
                    <a:pt x="119624" y="1058"/>
                  </a:lnTo>
                  <a:lnTo>
                    <a:pt x="121025" y="2822"/>
                  </a:lnTo>
                  <a:lnTo>
                    <a:pt x="121958" y="5057"/>
                  </a:lnTo>
                  <a:lnTo>
                    <a:pt x="123640" y="6546"/>
                  </a:lnTo>
                  <a:lnTo>
                    <a:pt x="128328" y="8201"/>
                  </a:lnTo>
                  <a:lnTo>
                    <a:pt x="133940" y="14581"/>
                  </a:lnTo>
                  <a:lnTo>
                    <a:pt x="146167" y="35924"/>
                  </a:lnTo>
                  <a:lnTo>
                    <a:pt x="154402" y="77168"/>
                  </a:lnTo>
                  <a:lnTo>
                    <a:pt x="165496" y="114491"/>
                  </a:lnTo>
                  <a:lnTo>
                    <a:pt x="169686" y="147988"/>
                  </a:lnTo>
                  <a:lnTo>
                    <a:pt x="165871" y="184724"/>
                  </a:lnTo>
                  <a:lnTo>
                    <a:pt x="163094" y="222420"/>
                  </a:lnTo>
                  <a:lnTo>
                    <a:pt x="154552" y="266538"/>
                  </a:lnTo>
                  <a:lnTo>
                    <a:pt x="139851" y="312098"/>
                  </a:lnTo>
                  <a:lnTo>
                    <a:pt x="116877" y="357041"/>
                  </a:lnTo>
                  <a:lnTo>
                    <a:pt x="78107" y="401389"/>
                  </a:lnTo>
                  <a:lnTo>
                    <a:pt x="43643" y="440247"/>
                  </a:lnTo>
                  <a:lnTo>
                    <a:pt x="0" y="476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2" name="SMARTInkShape-1550"/>
          <p:cNvSpPr/>
          <p:nvPr>
            <p:custDataLst>
              <p:tags r:id="rId7"/>
            </p:custDataLst>
          </p:nvPr>
        </p:nvSpPr>
        <p:spPr>
          <a:xfrm>
            <a:off x="4095750" y="1076325"/>
            <a:ext cx="457201" cy="38101"/>
          </a:xfrm>
          <a:custGeom>
            <a:avLst/>
            <a:gdLst/>
            <a:ahLst/>
            <a:cxnLst/>
            <a:rect l="0" t="0" r="0" b="0"/>
            <a:pathLst>
              <a:path w="457201" h="38101">
                <a:moveTo>
                  <a:pt x="9525" y="19050"/>
                </a:moveTo>
                <a:lnTo>
                  <a:pt x="9525" y="19050"/>
                </a:lnTo>
                <a:lnTo>
                  <a:pt x="393" y="19050"/>
                </a:lnTo>
                <a:lnTo>
                  <a:pt x="0" y="9559"/>
                </a:lnTo>
                <a:lnTo>
                  <a:pt x="45716" y="9525"/>
                </a:lnTo>
                <a:lnTo>
                  <a:pt x="90431" y="8467"/>
                </a:lnTo>
                <a:lnTo>
                  <a:pt x="132085" y="1986"/>
                </a:lnTo>
                <a:lnTo>
                  <a:pt x="171200" y="392"/>
                </a:lnTo>
                <a:lnTo>
                  <a:pt x="217105" y="77"/>
                </a:lnTo>
                <a:lnTo>
                  <a:pt x="264116" y="15"/>
                </a:lnTo>
                <a:lnTo>
                  <a:pt x="304290" y="3"/>
                </a:lnTo>
                <a:lnTo>
                  <a:pt x="348648" y="0"/>
                </a:lnTo>
                <a:lnTo>
                  <a:pt x="394855" y="0"/>
                </a:lnTo>
                <a:lnTo>
                  <a:pt x="398511" y="0"/>
                </a:lnTo>
                <a:lnTo>
                  <a:pt x="396544" y="2822"/>
                </a:lnTo>
                <a:lnTo>
                  <a:pt x="391714" y="8201"/>
                </a:lnTo>
                <a:lnTo>
                  <a:pt x="385820" y="9132"/>
                </a:lnTo>
                <a:lnTo>
                  <a:pt x="355335" y="10560"/>
                </a:lnTo>
                <a:lnTo>
                  <a:pt x="329873" y="17060"/>
                </a:lnTo>
                <a:lnTo>
                  <a:pt x="285288" y="18788"/>
                </a:lnTo>
                <a:lnTo>
                  <a:pt x="238064" y="19016"/>
                </a:lnTo>
                <a:lnTo>
                  <a:pt x="190492" y="26585"/>
                </a:lnTo>
                <a:lnTo>
                  <a:pt x="143933" y="28313"/>
                </a:lnTo>
                <a:lnTo>
                  <a:pt x="98320" y="28560"/>
                </a:lnTo>
                <a:lnTo>
                  <a:pt x="94121" y="28565"/>
                </a:lnTo>
                <a:lnTo>
                  <a:pt x="86635" y="31393"/>
                </a:lnTo>
                <a:lnTo>
                  <a:pt x="76811" y="37707"/>
                </a:lnTo>
                <a:lnTo>
                  <a:pt x="119647" y="38093"/>
                </a:lnTo>
                <a:lnTo>
                  <a:pt x="162629" y="38099"/>
                </a:lnTo>
                <a:lnTo>
                  <a:pt x="207769" y="38100"/>
                </a:lnTo>
                <a:lnTo>
                  <a:pt x="244888" y="37042"/>
                </a:lnTo>
                <a:lnTo>
                  <a:pt x="282697" y="31554"/>
                </a:lnTo>
                <a:lnTo>
                  <a:pt x="319653" y="29458"/>
                </a:lnTo>
                <a:lnTo>
                  <a:pt x="361121" y="28749"/>
                </a:lnTo>
                <a:lnTo>
                  <a:pt x="408407" y="27540"/>
                </a:lnTo>
                <a:lnTo>
                  <a:pt x="442865" y="18876"/>
                </a:lnTo>
                <a:lnTo>
                  <a:pt x="457200" y="952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SMARTInkShape-1551"/>
          <p:cNvSpPr/>
          <p:nvPr>
            <p:custDataLst>
              <p:tags r:id="rId8"/>
            </p:custDataLst>
          </p:nvPr>
        </p:nvSpPr>
        <p:spPr>
          <a:xfrm>
            <a:off x="7943967" y="4514850"/>
            <a:ext cx="390409" cy="38101"/>
          </a:xfrm>
          <a:custGeom>
            <a:avLst/>
            <a:gdLst/>
            <a:ahLst/>
            <a:cxnLst/>
            <a:rect l="0" t="0" r="0" b="0"/>
            <a:pathLst>
              <a:path w="390409" h="38101">
                <a:moveTo>
                  <a:pt x="28458" y="38100"/>
                </a:moveTo>
                <a:lnTo>
                  <a:pt x="28458" y="38100"/>
                </a:lnTo>
                <a:lnTo>
                  <a:pt x="23402" y="38100"/>
                </a:lnTo>
                <a:lnTo>
                  <a:pt x="21913" y="37042"/>
                </a:lnTo>
                <a:lnTo>
                  <a:pt x="20920" y="35278"/>
                </a:lnTo>
                <a:lnTo>
                  <a:pt x="20258" y="33044"/>
                </a:lnTo>
                <a:lnTo>
                  <a:pt x="18757" y="31555"/>
                </a:lnTo>
                <a:lnTo>
                  <a:pt x="9534" y="28609"/>
                </a:lnTo>
                <a:lnTo>
                  <a:pt x="0" y="19166"/>
                </a:lnTo>
                <a:lnTo>
                  <a:pt x="8094" y="27262"/>
                </a:lnTo>
                <a:lnTo>
                  <a:pt x="14075" y="28185"/>
                </a:lnTo>
                <a:lnTo>
                  <a:pt x="49046" y="27494"/>
                </a:lnTo>
                <a:lnTo>
                  <a:pt x="87274" y="20371"/>
                </a:lnTo>
                <a:lnTo>
                  <a:pt x="131642" y="19311"/>
                </a:lnTo>
                <a:lnTo>
                  <a:pt x="178349" y="19102"/>
                </a:lnTo>
                <a:lnTo>
                  <a:pt x="223520" y="19060"/>
                </a:lnTo>
                <a:lnTo>
                  <a:pt x="260644" y="19053"/>
                </a:lnTo>
                <a:lnTo>
                  <a:pt x="303510" y="19050"/>
                </a:lnTo>
                <a:lnTo>
                  <a:pt x="339730" y="16228"/>
                </a:lnTo>
                <a:lnTo>
                  <a:pt x="370253" y="10113"/>
                </a:lnTo>
                <a:lnTo>
                  <a:pt x="373797" y="9917"/>
                </a:lnTo>
                <a:lnTo>
                  <a:pt x="380556" y="6877"/>
                </a:lnTo>
                <a:lnTo>
                  <a:pt x="390408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SMARTInkShape-1552"/>
          <p:cNvSpPr/>
          <p:nvPr>
            <p:custDataLst>
              <p:tags r:id="rId9"/>
            </p:custDataLst>
          </p:nvPr>
        </p:nvSpPr>
        <p:spPr>
          <a:xfrm>
            <a:off x="2038759" y="5486400"/>
            <a:ext cx="6733767" cy="200012"/>
          </a:xfrm>
          <a:custGeom>
            <a:avLst/>
            <a:gdLst/>
            <a:ahLst/>
            <a:cxnLst/>
            <a:rect l="0" t="0" r="0" b="0"/>
            <a:pathLst>
              <a:path w="6733767" h="200012">
                <a:moveTo>
                  <a:pt x="37691" y="180975"/>
                </a:moveTo>
                <a:lnTo>
                  <a:pt x="37691" y="180975"/>
                </a:lnTo>
                <a:lnTo>
                  <a:pt x="9741" y="199517"/>
                </a:lnTo>
                <a:lnTo>
                  <a:pt x="0" y="200011"/>
                </a:lnTo>
                <a:lnTo>
                  <a:pt x="32892" y="198967"/>
                </a:lnTo>
                <a:lnTo>
                  <a:pt x="68352" y="191824"/>
                </a:lnTo>
                <a:lnTo>
                  <a:pt x="106895" y="189704"/>
                </a:lnTo>
                <a:lnTo>
                  <a:pt x="148272" y="184031"/>
                </a:lnTo>
                <a:lnTo>
                  <a:pt x="195104" y="180823"/>
                </a:lnTo>
                <a:lnTo>
                  <a:pt x="230419" y="176321"/>
                </a:lnTo>
                <a:lnTo>
                  <a:pt x="267281" y="170793"/>
                </a:lnTo>
                <a:lnTo>
                  <a:pt x="305889" y="164808"/>
                </a:lnTo>
                <a:lnTo>
                  <a:pt x="347743" y="158621"/>
                </a:lnTo>
                <a:lnTo>
                  <a:pt x="393861" y="155165"/>
                </a:lnTo>
                <a:lnTo>
                  <a:pt x="418013" y="154243"/>
                </a:lnTo>
                <a:lnTo>
                  <a:pt x="443639" y="152571"/>
                </a:lnTo>
                <a:lnTo>
                  <a:pt x="470248" y="150397"/>
                </a:lnTo>
                <a:lnTo>
                  <a:pt x="497512" y="147890"/>
                </a:lnTo>
                <a:lnTo>
                  <a:pt x="526272" y="145160"/>
                </a:lnTo>
                <a:lnTo>
                  <a:pt x="556028" y="142282"/>
                </a:lnTo>
                <a:lnTo>
                  <a:pt x="586449" y="139304"/>
                </a:lnTo>
                <a:lnTo>
                  <a:pt x="618372" y="136261"/>
                </a:lnTo>
                <a:lnTo>
                  <a:pt x="651295" y="133174"/>
                </a:lnTo>
                <a:lnTo>
                  <a:pt x="684885" y="130058"/>
                </a:lnTo>
                <a:lnTo>
                  <a:pt x="719979" y="126922"/>
                </a:lnTo>
                <a:lnTo>
                  <a:pt x="756074" y="123773"/>
                </a:lnTo>
                <a:lnTo>
                  <a:pt x="792838" y="120616"/>
                </a:lnTo>
                <a:lnTo>
                  <a:pt x="830047" y="117452"/>
                </a:lnTo>
                <a:lnTo>
                  <a:pt x="867554" y="114284"/>
                </a:lnTo>
                <a:lnTo>
                  <a:pt x="905258" y="111115"/>
                </a:lnTo>
                <a:lnTo>
                  <a:pt x="944152" y="107943"/>
                </a:lnTo>
                <a:lnTo>
                  <a:pt x="983840" y="104770"/>
                </a:lnTo>
                <a:lnTo>
                  <a:pt x="1024057" y="101597"/>
                </a:lnTo>
                <a:lnTo>
                  <a:pt x="1066743" y="98423"/>
                </a:lnTo>
                <a:lnTo>
                  <a:pt x="1111076" y="95249"/>
                </a:lnTo>
                <a:lnTo>
                  <a:pt x="1156506" y="92074"/>
                </a:lnTo>
                <a:lnTo>
                  <a:pt x="1203726" y="87841"/>
                </a:lnTo>
                <a:lnTo>
                  <a:pt x="1252139" y="82903"/>
                </a:lnTo>
                <a:lnTo>
                  <a:pt x="1301348" y="77494"/>
                </a:lnTo>
                <a:lnTo>
                  <a:pt x="1352146" y="72829"/>
                </a:lnTo>
                <a:lnTo>
                  <a:pt x="1404003" y="68661"/>
                </a:lnTo>
                <a:lnTo>
                  <a:pt x="1456565" y="64824"/>
                </a:lnTo>
                <a:lnTo>
                  <a:pt x="1508540" y="61208"/>
                </a:lnTo>
                <a:lnTo>
                  <a:pt x="1560124" y="57738"/>
                </a:lnTo>
                <a:lnTo>
                  <a:pt x="1611446" y="54368"/>
                </a:lnTo>
                <a:lnTo>
                  <a:pt x="1664711" y="51062"/>
                </a:lnTo>
                <a:lnTo>
                  <a:pt x="1719271" y="47800"/>
                </a:lnTo>
                <a:lnTo>
                  <a:pt x="1774694" y="44566"/>
                </a:lnTo>
                <a:lnTo>
                  <a:pt x="1831752" y="41353"/>
                </a:lnTo>
                <a:lnTo>
                  <a:pt x="1889898" y="38152"/>
                </a:lnTo>
                <a:lnTo>
                  <a:pt x="1948771" y="34959"/>
                </a:lnTo>
                <a:lnTo>
                  <a:pt x="2008128" y="31773"/>
                </a:lnTo>
                <a:lnTo>
                  <a:pt x="2067807" y="28591"/>
                </a:lnTo>
                <a:lnTo>
                  <a:pt x="2127701" y="25410"/>
                </a:lnTo>
                <a:lnTo>
                  <a:pt x="2187740" y="23290"/>
                </a:lnTo>
                <a:lnTo>
                  <a:pt x="2247874" y="21877"/>
                </a:lnTo>
                <a:lnTo>
                  <a:pt x="2308071" y="20935"/>
                </a:lnTo>
                <a:lnTo>
                  <a:pt x="2369369" y="19248"/>
                </a:lnTo>
                <a:lnTo>
                  <a:pt x="2431402" y="17066"/>
                </a:lnTo>
                <a:lnTo>
                  <a:pt x="2493923" y="14552"/>
                </a:lnTo>
                <a:lnTo>
                  <a:pt x="2554654" y="11818"/>
                </a:lnTo>
                <a:lnTo>
                  <a:pt x="2614191" y="8937"/>
                </a:lnTo>
                <a:lnTo>
                  <a:pt x="2672933" y="5958"/>
                </a:lnTo>
                <a:lnTo>
                  <a:pt x="2733260" y="3972"/>
                </a:lnTo>
                <a:lnTo>
                  <a:pt x="2794646" y="2649"/>
                </a:lnTo>
                <a:lnTo>
                  <a:pt x="2856736" y="1765"/>
                </a:lnTo>
                <a:lnTo>
                  <a:pt x="2918237" y="1177"/>
                </a:lnTo>
                <a:lnTo>
                  <a:pt x="2979347" y="784"/>
                </a:lnTo>
                <a:lnTo>
                  <a:pt x="3040195" y="523"/>
                </a:lnTo>
                <a:lnTo>
                  <a:pt x="3102985" y="349"/>
                </a:lnTo>
                <a:lnTo>
                  <a:pt x="3167071" y="233"/>
                </a:lnTo>
                <a:lnTo>
                  <a:pt x="3232019" y="155"/>
                </a:lnTo>
                <a:lnTo>
                  <a:pt x="3298602" y="103"/>
                </a:lnTo>
                <a:lnTo>
                  <a:pt x="3366273" y="69"/>
                </a:lnTo>
                <a:lnTo>
                  <a:pt x="3434670" y="45"/>
                </a:lnTo>
                <a:lnTo>
                  <a:pt x="3502494" y="30"/>
                </a:lnTo>
                <a:lnTo>
                  <a:pt x="3569935" y="20"/>
                </a:lnTo>
                <a:lnTo>
                  <a:pt x="3637120" y="14"/>
                </a:lnTo>
                <a:lnTo>
                  <a:pt x="3704135" y="9"/>
                </a:lnTo>
                <a:lnTo>
                  <a:pt x="3771037" y="6"/>
                </a:lnTo>
                <a:lnTo>
                  <a:pt x="3837864" y="4"/>
                </a:lnTo>
                <a:lnTo>
                  <a:pt x="3903581" y="3"/>
                </a:lnTo>
                <a:lnTo>
                  <a:pt x="3968559" y="2"/>
                </a:lnTo>
                <a:lnTo>
                  <a:pt x="4033045" y="1"/>
                </a:lnTo>
                <a:lnTo>
                  <a:pt x="4100377" y="1"/>
                </a:lnTo>
                <a:lnTo>
                  <a:pt x="4169607" y="0"/>
                </a:lnTo>
                <a:lnTo>
                  <a:pt x="4240101" y="0"/>
                </a:lnTo>
                <a:lnTo>
                  <a:pt x="4309323" y="0"/>
                </a:lnTo>
                <a:lnTo>
                  <a:pt x="4377695" y="0"/>
                </a:lnTo>
                <a:lnTo>
                  <a:pt x="4445501" y="0"/>
                </a:lnTo>
                <a:lnTo>
                  <a:pt x="4511873" y="1058"/>
                </a:lnTo>
                <a:lnTo>
                  <a:pt x="4577288" y="2822"/>
                </a:lnTo>
                <a:lnTo>
                  <a:pt x="4642064" y="5056"/>
                </a:lnTo>
                <a:lnTo>
                  <a:pt x="4705356" y="6545"/>
                </a:lnTo>
                <a:lnTo>
                  <a:pt x="4767660" y="7539"/>
                </a:lnTo>
                <a:lnTo>
                  <a:pt x="4829303" y="8201"/>
                </a:lnTo>
                <a:lnTo>
                  <a:pt x="4890507" y="8642"/>
                </a:lnTo>
                <a:lnTo>
                  <a:pt x="4951419" y="8937"/>
                </a:lnTo>
                <a:lnTo>
                  <a:pt x="5012135" y="9132"/>
                </a:lnTo>
                <a:lnTo>
                  <a:pt x="5070603" y="10321"/>
                </a:lnTo>
                <a:lnTo>
                  <a:pt x="5127574" y="12173"/>
                </a:lnTo>
                <a:lnTo>
                  <a:pt x="5183546" y="14465"/>
                </a:lnTo>
                <a:lnTo>
                  <a:pt x="5238853" y="15994"/>
                </a:lnTo>
                <a:lnTo>
                  <a:pt x="5293715" y="17013"/>
                </a:lnTo>
                <a:lnTo>
                  <a:pt x="5348282" y="17692"/>
                </a:lnTo>
                <a:lnTo>
                  <a:pt x="5401593" y="19202"/>
                </a:lnTo>
                <a:lnTo>
                  <a:pt x="5454068" y="21268"/>
                </a:lnTo>
                <a:lnTo>
                  <a:pt x="5505984" y="23704"/>
                </a:lnTo>
                <a:lnTo>
                  <a:pt x="5558586" y="26386"/>
                </a:lnTo>
                <a:lnTo>
                  <a:pt x="5611646" y="29232"/>
                </a:lnTo>
                <a:lnTo>
                  <a:pt x="5665010" y="32188"/>
                </a:lnTo>
                <a:lnTo>
                  <a:pt x="5714345" y="34159"/>
                </a:lnTo>
                <a:lnTo>
                  <a:pt x="5760994" y="35473"/>
                </a:lnTo>
                <a:lnTo>
                  <a:pt x="5805851" y="36348"/>
                </a:lnTo>
                <a:lnTo>
                  <a:pt x="5851631" y="37990"/>
                </a:lnTo>
                <a:lnTo>
                  <a:pt x="5898026" y="40144"/>
                </a:lnTo>
                <a:lnTo>
                  <a:pt x="5944831" y="42638"/>
                </a:lnTo>
                <a:lnTo>
                  <a:pt x="5988734" y="45359"/>
                </a:lnTo>
                <a:lnTo>
                  <a:pt x="6030703" y="48231"/>
                </a:lnTo>
                <a:lnTo>
                  <a:pt x="6071382" y="51204"/>
                </a:lnTo>
                <a:lnTo>
                  <a:pt x="6110143" y="53186"/>
                </a:lnTo>
                <a:lnTo>
                  <a:pt x="6147626" y="54507"/>
                </a:lnTo>
                <a:lnTo>
                  <a:pt x="6184255" y="55388"/>
                </a:lnTo>
                <a:lnTo>
                  <a:pt x="6220317" y="55976"/>
                </a:lnTo>
                <a:lnTo>
                  <a:pt x="6256001" y="56367"/>
                </a:lnTo>
                <a:lnTo>
                  <a:pt x="6291431" y="56628"/>
                </a:lnTo>
                <a:lnTo>
                  <a:pt x="6325634" y="56802"/>
                </a:lnTo>
                <a:lnTo>
                  <a:pt x="6359020" y="56918"/>
                </a:lnTo>
                <a:lnTo>
                  <a:pt x="6391861" y="56996"/>
                </a:lnTo>
                <a:lnTo>
                  <a:pt x="6423279" y="57047"/>
                </a:lnTo>
                <a:lnTo>
                  <a:pt x="6453750" y="57081"/>
                </a:lnTo>
                <a:lnTo>
                  <a:pt x="6483589" y="57105"/>
                </a:lnTo>
                <a:lnTo>
                  <a:pt x="6510890" y="56061"/>
                </a:lnTo>
                <a:lnTo>
                  <a:pt x="6536498" y="54308"/>
                </a:lnTo>
                <a:lnTo>
                  <a:pt x="6560980" y="52080"/>
                </a:lnTo>
                <a:lnTo>
                  <a:pt x="6607936" y="49605"/>
                </a:lnTo>
                <a:lnTo>
                  <a:pt x="6652442" y="46388"/>
                </a:lnTo>
                <a:lnTo>
                  <a:pt x="6693389" y="37903"/>
                </a:lnTo>
                <a:lnTo>
                  <a:pt x="6733766" y="285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1" name="SMARTInkShape-Group339"/>
          <p:cNvGrpSpPr/>
          <p:nvPr/>
        </p:nvGrpSpPr>
        <p:grpSpPr>
          <a:xfrm>
            <a:off x="2047890" y="5962650"/>
            <a:ext cx="619111" cy="390522"/>
            <a:chOff x="2047890" y="5962650"/>
            <a:chExt cx="619111" cy="390522"/>
          </a:xfrm>
        </p:grpSpPr>
        <p:sp>
          <p:nvSpPr>
            <p:cNvPr id="155" name="SMARTInkShape-1553"/>
            <p:cNvSpPr/>
            <p:nvPr>
              <p:custDataLst>
                <p:tags r:id="rId40"/>
              </p:custDataLst>
            </p:nvPr>
          </p:nvSpPr>
          <p:spPr>
            <a:xfrm>
              <a:off x="2657478" y="6229350"/>
              <a:ext cx="9523" cy="18543"/>
            </a:xfrm>
            <a:custGeom>
              <a:avLst/>
              <a:gdLst/>
              <a:ahLst/>
              <a:cxnLst/>
              <a:rect l="0" t="0" r="0" b="0"/>
              <a:pathLst>
                <a:path w="9523" h="18543">
                  <a:moveTo>
                    <a:pt x="9522" y="0"/>
                  </a:moveTo>
                  <a:lnTo>
                    <a:pt x="9522" y="0"/>
                  </a:lnTo>
                  <a:lnTo>
                    <a:pt x="9522" y="5056"/>
                  </a:lnTo>
                  <a:lnTo>
                    <a:pt x="6700" y="10361"/>
                  </a:lnTo>
                  <a:lnTo>
                    <a:pt x="389" y="18542"/>
                  </a:lnTo>
                  <a:lnTo>
                    <a:pt x="0" y="9637"/>
                  </a:lnTo>
                  <a:lnTo>
                    <a:pt x="5054" y="9558"/>
                  </a:lnTo>
                  <a:lnTo>
                    <a:pt x="6544" y="8488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1554"/>
            <p:cNvSpPr/>
            <p:nvPr>
              <p:custDataLst>
                <p:tags r:id="rId41"/>
              </p:custDataLst>
            </p:nvPr>
          </p:nvSpPr>
          <p:spPr>
            <a:xfrm>
              <a:off x="2638463" y="6086475"/>
              <a:ext cx="28538" cy="57151"/>
            </a:xfrm>
            <a:custGeom>
              <a:avLst/>
              <a:gdLst/>
              <a:ahLst/>
              <a:cxnLst/>
              <a:rect l="0" t="0" r="0" b="0"/>
              <a:pathLst>
                <a:path w="28538" h="57151">
                  <a:moveTo>
                    <a:pt x="28537" y="0"/>
                  </a:moveTo>
                  <a:lnTo>
                    <a:pt x="28537" y="0"/>
                  </a:lnTo>
                  <a:lnTo>
                    <a:pt x="11203" y="0"/>
                  </a:lnTo>
                  <a:lnTo>
                    <a:pt x="4939" y="5056"/>
                  </a:lnTo>
                  <a:lnTo>
                    <a:pt x="2174" y="10361"/>
                  </a:lnTo>
                  <a:lnTo>
                    <a:pt x="91" y="34942"/>
                  </a:lnTo>
                  <a:lnTo>
                    <a:pt x="0" y="42221"/>
                  </a:lnTo>
                  <a:lnTo>
                    <a:pt x="2801" y="48045"/>
                  </a:lnTo>
                  <a:lnTo>
                    <a:pt x="9487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1555"/>
            <p:cNvSpPr/>
            <p:nvPr>
              <p:custDataLst>
                <p:tags r:id="rId42"/>
              </p:custDataLst>
            </p:nvPr>
          </p:nvSpPr>
          <p:spPr>
            <a:xfrm>
              <a:off x="2221338" y="6286500"/>
              <a:ext cx="283738" cy="66672"/>
            </a:xfrm>
            <a:custGeom>
              <a:avLst/>
              <a:gdLst/>
              <a:ahLst/>
              <a:cxnLst/>
              <a:rect l="0" t="0" r="0" b="0"/>
              <a:pathLst>
                <a:path w="283738" h="66672">
                  <a:moveTo>
                    <a:pt x="93237" y="28575"/>
                  </a:moveTo>
                  <a:lnTo>
                    <a:pt x="93237" y="28575"/>
                  </a:lnTo>
                  <a:lnTo>
                    <a:pt x="53160" y="44822"/>
                  </a:lnTo>
                  <a:lnTo>
                    <a:pt x="23575" y="62474"/>
                  </a:lnTo>
                  <a:lnTo>
                    <a:pt x="8176" y="65845"/>
                  </a:lnTo>
                  <a:lnTo>
                    <a:pt x="0" y="66511"/>
                  </a:lnTo>
                  <a:lnTo>
                    <a:pt x="28631" y="66671"/>
                  </a:lnTo>
                  <a:lnTo>
                    <a:pt x="75205" y="53417"/>
                  </a:lnTo>
                  <a:lnTo>
                    <a:pt x="113547" y="48769"/>
                  </a:lnTo>
                  <a:lnTo>
                    <a:pt x="157966" y="45029"/>
                  </a:lnTo>
                  <a:lnTo>
                    <a:pt x="197628" y="34412"/>
                  </a:lnTo>
                  <a:lnTo>
                    <a:pt x="242582" y="21065"/>
                  </a:lnTo>
                  <a:lnTo>
                    <a:pt x="28373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1556"/>
            <p:cNvSpPr/>
            <p:nvPr>
              <p:custDataLst>
                <p:tags r:id="rId43"/>
              </p:custDataLst>
            </p:nvPr>
          </p:nvSpPr>
          <p:spPr>
            <a:xfrm>
              <a:off x="2124467" y="6296025"/>
              <a:ext cx="237734" cy="37974"/>
            </a:xfrm>
            <a:custGeom>
              <a:avLst/>
              <a:gdLst/>
              <a:ahLst/>
              <a:cxnLst/>
              <a:rect l="0" t="0" r="0" b="0"/>
              <a:pathLst>
                <a:path w="237734" h="37974">
                  <a:moveTo>
                    <a:pt x="9133" y="19050"/>
                  </a:moveTo>
                  <a:lnTo>
                    <a:pt x="9133" y="19050"/>
                  </a:lnTo>
                  <a:lnTo>
                    <a:pt x="932" y="27251"/>
                  </a:lnTo>
                  <a:lnTo>
                    <a:pt x="0" y="33239"/>
                  </a:lnTo>
                  <a:lnTo>
                    <a:pt x="928" y="34860"/>
                  </a:lnTo>
                  <a:lnTo>
                    <a:pt x="2605" y="35940"/>
                  </a:lnTo>
                  <a:lnTo>
                    <a:pt x="10021" y="37460"/>
                  </a:lnTo>
                  <a:lnTo>
                    <a:pt x="22008" y="37973"/>
                  </a:lnTo>
                  <a:lnTo>
                    <a:pt x="67919" y="28392"/>
                  </a:lnTo>
                  <a:lnTo>
                    <a:pt x="114123" y="20490"/>
                  </a:lnTo>
                  <a:lnTo>
                    <a:pt x="153109" y="12788"/>
                  </a:lnTo>
                  <a:lnTo>
                    <a:pt x="194833" y="7347"/>
                  </a:lnTo>
                  <a:lnTo>
                    <a:pt x="2377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1557"/>
            <p:cNvSpPr/>
            <p:nvPr>
              <p:custDataLst>
                <p:tags r:id="rId44"/>
              </p:custDataLst>
            </p:nvPr>
          </p:nvSpPr>
          <p:spPr>
            <a:xfrm>
              <a:off x="2286402" y="6115050"/>
              <a:ext cx="228199" cy="103321"/>
            </a:xfrm>
            <a:custGeom>
              <a:avLst/>
              <a:gdLst/>
              <a:ahLst/>
              <a:cxnLst/>
              <a:rect l="0" t="0" r="0" b="0"/>
              <a:pathLst>
                <a:path w="228199" h="103321">
                  <a:moveTo>
                    <a:pt x="18648" y="28575"/>
                  </a:moveTo>
                  <a:lnTo>
                    <a:pt x="18648" y="28575"/>
                  </a:lnTo>
                  <a:lnTo>
                    <a:pt x="9515" y="19443"/>
                  </a:lnTo>
                  <a:lnTo>
                    <a:pt x="4183" y="19166"/>
                  </a:lnTo>
                  <a:lnTo>
                    <a:pt x="2654" y="18069"/>
                  </a:lnTo>
                  <a:lnTo>
                    <a:pt x="1636" y="16279"/>
                  </a:lnTo>
                  <a:lnTo>
                    <a:pt x="0" y="10859"/>
                  </a:lnTo>
                  <a:lnTo>
                    <a:pt x="7835" y="1441"/>
                  </a:lnTo>
                  <a:lnTo>
                    <a:pt x="11372" y="641"/>
                  </a:lnTo>
                  <a:lnTo>
                    <a:pt x="50410" y="3"/>
                  </a:lnTo>
                  <a:lnTo>
                    <a:pt x="56753" y="2823"/>
                  </a:lnTo>
                  <a:lnTo>
                    <a:pt x="79365" y="22666"/>
                  </a:lnTo>
                  <a:lnTo>
                    <a:pt x="82675" y="28771"/>
                  </a:lnTo>
                  <a:lnTo>
                    <a:pt x="83558" y="31881"/>
                  </a:lnTo>
                  <a:lnTo>
                    <a:pt x="83088" y="35012"/>
                  </a:lnTo>
                  <a:lnTo>
                    <a:pt x="77551" y="47642"/>
                  </a:lnTo>
                  <a:lnTo>
                    <a:pt x="76967" y="50811"/>
                  </a:lnTo>
                  <a:lnTo>
                    <a:pt x="71088" y="60328"/>
                  </a:lnTo>
                  <a:lnTo>
                    <a:pt x="53438" y="79375"/>
                  </a:lnTo>
                  <a:lnTo>
                    <a:pt x="47163" y="82903"/>
                  </a:lnTo>
                  <a:lnTo>
                    <a:pt x="44008" y="83844"/>
                  </a:lnTo>
                  <a:lnTo>
                    <a:pt x="41905" y="85529"/>
                  </a:lnTo>
                  <a:lnTo>
                    <a:pt x="37886" y="91900"/>
                  </a:lnTo>
                  <a:lnTo>
                    <a:pt x="20413" y="103320"/>
                  </a:lnTo>
                  <a:lnTo>
                    <a:pt x="19825" y="102747"/>
                  </a:lnTo>
                  <a:lnTo>
                    <a:pt x="19171" y="99287"/>
                  </a:lnTo>
                  <a:lnTo>
                    <a:pt x="21703" y="94222"/>
                  </a:lnTo>
                  <a:lnTo>
                    <a:pt x="56807" y="49557"/>
                  </a:lnTo>
                  <a:lnTo>
                    <a:pt x="64183" y="42133"/>
                  </a:lnTo>
                  <a:lnTo>
                    <a:pt x="109129" y="7543"/>
                  </a:lnTo>
                  <a:lnTo>
                    <a:pt x="120600" y="1489"/>
                  </a:lnTo>
                  <a:lnTo>
                    <a:pt x="132810" y="11"/>
                  </a:lnTo>
                  <a:lnTo>
                    <a:pt x="124735" y="0"/>
                  </a:lnTo>
                  <a:lnTo>
                    <a:pt x="106123" y="17333"/>
                  </a:lnTo>
                  <a:lnTo>
                    <a:pt x="105151" y="21109"/>
                  </a:lnTo>
                  <a:lnTo>
                    <a:pt x="104386" y="45780"/>
                  </a:lnTo>
                  <a:lnTo>
                    <a:pt x="109433" y="52135"/>
                  </a:lnTo>
                  <a:lnTo>
                    <a:pt x="114736" y="54921"/>
                  </a:lnTo>
                  <a:lnTo>
                    <a:pt x="117632" y="55664"/>
                  </a:lnTo>
                  <a:lnTo>
                    <a:pt x="130942" y="63402"/>
                  </a:lnTo>
                  <a:lnTo>
                    <a:pt x="178414" y="66618"/>
                  </a:lnTo>
                  <a:lnTo>
                    <a:pt x="228198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1558"/>
            <p:cNvSpPr/>
            <p:nvPr>
              <p:custDataLst>
                <p:tags r:id="rId45"/>
              </p:custDataLst>
            </p:nvPr>
          </p:nvSpPr>
          <p:spPr>
            <a:xfrm>
              <a:off x="2047890" y="5962650"/>
              <a:ext cx="190481" cy="285679"/>
            </a:xfrm>
            <a:custGeom>
              <a:avLst/>
              <a:gdLst/>
              <a:ahLst/>
              <a:cxnLst/>
              <a:rect l="0" t="0" r="0" b="0"/>
              <a:pathLst>
                <a:path w="190481" h="285679">
                  <a:moveTo>
                    <a:pt x="28560" y="0"/>
                  </a:moveTo>
                  <a:lnTo>
                    <a:pt x="28560" y="0"/>
                  </a:lnTo>
                  <a:lnTo>
                    <a:pt x="20359" y="8201"/>
                  </a:lnTo>
                  <a:lnTo>
                    <a:pt x="20976" y="8642"/>
                  </a:lnTo>
                  <a:lnTo>
                    <a:pt x="27352" y="9409"/>
                  </a:lnTo>
                  <a:lnTo>
                    <a:pt x="28023" y="12296"/>
                  </a:lnTo>
                  <a:lnTo>
                    <a:pt x="28202" y="14548"/>
                  </a:lnTo>
                  <a:lnTo>
                    <a:pt x="29380" y="16049"/>
                  </a:lnTo>
                  <a:lnTo>
                    <a:pt x="33510" y="17716"/>
                  </a:lnTo>
                  <a:lnTo>
                    <a:pt x="35035" y="19219"/>
                  </a:lnTo>
                  <a:lnTo>
                    <a:pt x="36730" y="23711"/>
                  </a:lnTo>
                  <a:lnTo>
                    <a:pt x="38240" y="25333"/>
                  </a:lnTo>
                  <a:lnTo>
                    <a:pt x="57330" y="35925"/>
                  </a:lnTo>
                  <a:lnTo>
                    <a:pt x="97474" y="38044"/>
                  </a:lnTo>
                  <a:lnTo>
                    <a:pt x="120734" y="37035"/>
                  </a:lnTo>
                  <a:lnTo>
                    <a:pt x="144585" y="29898"/>
                  </a:lnTo>
                  <a:lnTo>
                    <a:pt x="164995" y="27778"/>
                  </a:lnTo>
                  <a:lnTo>
                    <a:pt x="185965" y="18898"/>
                  </a:lnTo>
                  <a:lnTo>
                    <a:pt x="187472" y="16832"/>
                  </a:lnTo>
                  <a:lnTo>
                    <a:pt x="189890" y="10968"/>
                  </a:lnTo>
                  <a:lnTo>
                    <a:pt x="190480" y="127"/>
                  </a:lnTo>
                  <a:lnTo>
                    <a:pt x="172171" y="11"/>
                  </a:lnTo>
                  <a:lnTo>
                    <a:pt x="163648" y="2827"/>
                  </a:lnTo>
                  <a:lnTo>
                    <a:pt x="156333" y="6548"/>
                  </a:lnTo>
                  <a:lnTo>
                    <a:pt x="134730" y="14190"/>
                  </a:lnTo>
                  <a:lnTo>
                    <a:pt x="89847" y="44476"/>
                  </a:lnTo>
                  <a:lnTo>
                    <a:pt x="63523" y="69851"/>
                  </a:lnTo>
                  <a:lnTo>
                    <a:pt x="59974" y="76200"/>
                  </a:lnTo>
                  <a:lnTo>
                    <a:pt x="57696" y="88900"/>
                  </a:lnTo>
                  <a:lnTo>
                    <a:pt x="60207" y="95250"/>
                  </a:lnTo>
                  <a:lnTo>
                    <a:pt x="71339" y="109274"/>
                  </a:lnTo>
                  <a:lnTo>
                    <a:pt x="76853" y="112066"/>
                  </a:lnTo>
                  <a:lnTo>
                    <a:pt x="79806" y="112811"/>
                  </a:lnTo>
                  <a:lnTo>
                    <a:pt x="95294" y="121643"/>
                  </a:lnTo>
                  <a:lnTo>
                    <a:pt x="98449" y="122370"/>
                  </a:lnTo>
                  <a:lnTo>
                    <a:pt x="114091" y="132381"/>
                  </a:lnTo>
                  <a:lnTo>
                    <a:pt x="122321" y="133223"/>
                  </a:lnTo>
                  <a:lnTo>
                    <a:pt x="120326" y="136116"/>
                  </a:lnTo>
                  <a:lnTo>
                    <a:pt x="110422" y="146596"/>
                  </a:lnTo>
                  <a:lnTo>
                    <a:pt x="104454" y="149820"/>
                  </a:lnTo>
                  <a:lnTo>
                    <a:pt x="98274" y="152312"/>
                  </a:lnTo>
                  <a:lnTo>
                    <a:pt x="88844" y="158606"/>
                  </a:lnTo>
                  <a:lnTo>
                    <a:pt x="63285" y="169238"/>
                  </a:lnTo>
                  <a:lnTo>
                    <a:pt x="16287" y="203211"/>
                  </a:lnTo>
                  <a:lnTo>
                    <a:pt x="4303" y="215902"/>
                  </a:lnTo>
                  <a:lnTo>
                    <a:pt x="1904" y="222251"/>
                  </a:lnTo>
                  <a:lnTo>
                    <a:pt x="0" y="255294"/>
                  </a:lnTo>
                  <a:lnTo>
                    <a:pt x="22375" y="279517"/>
                  </a:lnTo>
                  <a:lnTo>
                    <a:pt x="31456" y="282979"/>
                  </a:lnTo>
                  <a:lnTo>
                    <a:pt x="76849" y="285678"/>
                  </a:lnTo>
                  <a:lnTo>
                    <a:pt x="118369" y="284689"/>
                  </a:lnTo>
                  <a:lnTo>
                    <a:pt x="163874" y="269940"/>
                  </a:lnTo>
                  <a:lnTo>
                    <a:pt x="171435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4" name="SMARTInkShape-Group340"/>
          <p:cNvGrpSpPr/>
          <p:nvPr/>
        </p:nvGrpSpPr>
        <p:grpSpPr>
          <a:xfrm>
            <a:off x="3133725" y="5896156"/>
            <a:ext cx="257176" cy="388414"/>
            <a:chOff x="3133725" y="5896156"/>
            <a:chExt cx="257176" cy="388414"/>
          </a:xfrm>
        </p:grpSpPr>
        <p:sp>
          <p:nvSpPr>
            <p:cNvPr id="162" name="SMARTInkShape-1559"/>
            <p:cNvSpPr/>
            <p:nvPr>
              <p:custDataLst>
                <p:tags r:id="rId38"/>
              </p:custDataLst>
            </p:nvPr>
          </p:nvSpPr>
          <p:spPr>
            <a:xfrm>
              <a:off x="3267075" y="6076950"/>
              <a:ext cx="123826" cy="190335"/>
            </a:xfrm>
            <a:custGeom>
              <a:avLst/>
              <a:gdLst/>
              <a:ahLst/>
              <a:cxnLst/>
              <a:rect l="0" t="0" r="0" b="0"/>
              <a:pathLst>
                <a:path w="123826" h="190335">
                  <a:moveTo>
                    <a:pt x="0" y="57150"/>
                  </a:moveTo>
                  <a:lnTo>
                    <a:pt x="0" y="57150"/>
                  </a:lnTo>
                  <a:lnTo>
                    <a:pt x="0" y="47741"/>
                  </a:lnTo>
                  <a:lnTo>
                    <a:pt x="13257" y="47635"/>
                  </a:lnTo>
                  <a:lnTo>
                    <a:pt x="15188" y="48690"/>
                  </a:lnTo>
                  <a:lnTo>
                    <a:pt x="16475" y="50452"/>
                  </a:lnTo>
                  <a:lnTo>
                    <a:pt x="17333" y="52685"/>
                  </a:lnTo>
                  <a:lnTo>
                    <a:pt x="18964" y="54173"/>
                  </a:lnTo>
                  <a:lnTo>
                    <a:pt x="23598" y="55827"/>
                  </a:lnTo>
                  <a:lnTo>
                    <a:pt x="25257" y="57326"/>
                  </a:lnTo>
                  <a:lnTo>
                    <a:pt x="44993" y="94720"/>
                  </a:lnTo>
                  <a:lnTo>
                    <a:pt x="55672" y="125645"/>
                  </a:lnTo>
                  <a:lnTo>
                    <a:pt x="53671" y="135570"/>
                  </a:lnTo>
                  <a:lnTo>
                    <a:pt x="48819" y="154132"/>
                  </a:lnTo>
                  <a:lnTo>
                    <a:pt x="46636" y="177715"/>
                  </a:lnTo>
                  <a:lnTo>
                    <a:pt x="39433" y="188607"/>
                  </a:lnTo>
                  <a:lnTo>
                    <a:pt x="35870" y="189659"/>
                  </a:lnTo>
                  <a:lnTo>
                    <a:pt x="30016" y="190334"/>
                  </a:lnTo>
                  <a:lnTo>
                    <a:pt x="29536" y="189331"/>
                  </a:lnTo>
                  <a:lnTo>
                    <a:pt x="28613" y="159905"/>
                  </a:lnTo>
                  <a:lnTo>
                    <a:pt x="40335" y="114097"/>
                  </a:lnTo>
                  <a:lnTo>
                    <a:pt x="57346" y="68643"/>
                  </a:lnTo>
                  <a:lnTo>
                    <a:pt x="64645" y="55908"/>
                  </a:lnTo>
                  <a:lnTo>
                    <a:pt x="112141" y="10202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1560"/>
            <p:cNvSpPr/>
            <p:nvPr>
              <p:custDataLst>
                <p:tags r:id="rId39"/>
              </p:custDataLst>
            </p:nvPr>
          </p:nvSpPr>
          <p:spPr>
            <a:xfrm>
              <a:off x="3133725" y="5896156"/>
              <a:ext cx="122051" cy="388414"/>
            </a:xfrm>
            <a:custGeom>
              <a:avLst/>
              <a:gdLst/>
              <a:ahLst/>
              <a:cxnLst/>
              <a:rect l="0" t="0" r="0" b="0"/>
              <a:pathLst>
                <a:path w="122051" h="388414">
                  <a:moveTo>
                    <a:pt x="0" y="123644"/>
                  </a:moveTo>
                  <a:lnTo>
                    <a:pt x="0" y="123644"/>
                  </a:lnTo>
                  <a:lnTo>
                    <a:pt x="0" y="114512"/>
                  </a:lnTo>
                  <a:lnTo>
                    <a:pt x="0" y="154202"/>
                  </a:lnTo>
                  <a:lnTo>
                    <a:pt x="8936" y="200045"/>
                  </a:lnTo>
                  <a:lnTo>
                    <a:pt x="9473" y="240784"/>
                  </a:lnTo>
                  <a:lnTo>
                    <a:pt x="9520" y="284983"/>
                  </a:lnTo>
                  <a:lnTo>
                    <a:pt x="9525" y="329985"/>
                  </a:lnTo>
                  <a:lnTo>
                    <a:pt x="9525" y="377272"/>
                  </a:lnTo>
                  <a:lnTo>
                    <a:pt x="9525" y="388413"/>
                  </a:lnTo>
                  <a:lnTo>
                    <a:pt x="8467" y="347772"/>
                  </a:lnTo>
                  <a:lnTo>
                    <a:pt x="1324" y="312093"/>
                  </a:lnTo>
                  <a:lnTo>
                    <a:pt x="175" y="266249"/>
                  </a:lnTo>
                  <a:lnTo>
                    <a:pt x="35" y="223309"/>
                  </a:lnTo>
                  <a:lnTo>
                    <a:pt x="10" y="186571"/>
                  </a:lnTo>
                  <a:lnTo>
                    <a:pt x="2" y="143835"/>
                  </a:lnTo>
                  <a:lnTo>
                    <a:pt x="0" y="104819"/>
                  </a:lnTo>
                  <a:lnTo>
                    <a:pt x="2822" y="78908"/>
                  </a:lnTo>
                  <a:lnTo>
                    <a:pt x="14189" y="31738"/>
                  </a:lnTo>
                  <a:lnTo>
                    <a:pt x="25694" y="13807"/>
                  </a:lnTo>
                  <a:lnTo>
                    <a:pt x="31881" y="6741"/>
                  </a:lnTo>
                  <a:lnTo>
                    <a:pt x="40980" y="2896"/>
                  </a:lnTo>
                  <a:lnTo>
                    <a:pt x="69461" y="0"/>
                  </a:lnTo>
                  <a:lnTo>
                    <a:pt x="84316" y="4929"/>
                  </a:lnTo>
                  <a:lnTo>
                    <a:pt x="97067" y="13092"/>
                  </a:lnTo>
                  <a:lnTo>
                    <a:pt x="101349" y="19124"/>
                  </a:lnTo>
                  <a:lnTo>
                    <a:pt x="104310" y="25332"/>
                  </a:lnTo>
                  <a:lnTo>
                    <a:pt x="119830" y="50825"/>
                  </a:lnTo>
                  <a:lnTo>
                    <a:pt x="122050" y="58824"/>
                  </a:lnTo>
                  <a:lnTo>
                    <a:pt x="121583" y="62439"/>
                  </a:lnTo>
                  <a:lnTo>
                    <a:pt x="98284" y="107059"/>
                  </a:lnTo>
                  <a:lnTo>
                    <a:pt x="92012" y="115567"/>
                  </a:lnTo>
                  <a:lnTo>
                    <a:pt x="44514" y="149014"/>
                  </a:lnTo>
                  <a:lnTo>
                    <a:pt x="22509" y="167032"/>
                  </a:lnTo>
                  <a:lnTo>
                    <a:pt x="9525" y="1712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7" name="SMARTInkShape-Group341"/>
          <p:cNvGrpSpPr/>
          <p:nvPr/>
        </p:nvGrpSpPr>
        <p:grpSpPr>
          <a:xfrm>
            <a:off x="3634671" y="5915141"/>
            <a:ext cx="603955" cy="438035"/>
            <a:chOff x="3634671" y="5915141"/>
            <a:chExt cx="603955" cy="438035"/>
          </a:xfrm>
        </p:grpSpPr>
        <p:sp>
          <p:nvSpPr>
            <p:cNvPr id="165" name="SMARTInkShape-1561"/>
            <p:cNvSpPr/>
            <p:nvPr>
              <p:custDataLst>
                <p:tags r:id="rId36"/>
              </p:custDataLst>
            </p:nvPr>
          </p:nvSpPr>
          <p:spPr>
            <a:xfrm>
              <a:off x="4029113" y="6115085"/>
              <a:ext cx="209513" cy="138432"/>
            </a:xfrm>
            <a:custGeom>
              <a:avLst/>
              <a:gdLst/>
              <a:ahLst/>
              <a:cxnLst/>
              <a:rect l="0" t="0" r="0" b="0"/>
              <a:pathLst>
                <a:path w="209513" h="138432">
                  <a:moveTo>
                    <a:pt x="95212" y="38065"/>
                  </a:moveTo>
                  <a:lnTo>
                    <a:pt x="95212" y="38065"/>
                  </a:lnTo>
                  <a:lnTo>
                    <a:pt x="95212" y="29864"/>
                  </a:lnTo>
                  <a:lnTo>
                    <a:pt x="94154" y="29423"/>
                  </a:lnTo>
                  <a:lnTo>
                    <a:pt x="90155" y="28933"/>
                  </a:lnTo>
                  <a:lnTo>
                    <a:pt x="88666" y="27744"/>
                  </a:lnTo>
                  <a:lnTo>
                    <a:pt x="85804" y="19417"/>
                  </a:lnTo>
                  <a:lnTo>
                    <a:pt x="77496" y="10848"/>
                  </a:lnTo>
                  <a:lnTo>
                    <a:pt x="71501" y="9892"/>
                  </a:lnTo>
                  <a:lnTo>
                    <a:pt x="69879" y="8700"/>
                  </a:lnTo>
                  <a:lnTo>
                    <a:pt x="68078" y="4552"/>
                  </a:lnTo>
                  <a:lnTo>
                    <a:pt x="66540" y="3024"/>
                  </a:lnTo>
                  <a:lnTo>
                    <a:pt x="58563" y="367"/>
                  </a:lnTo>
                  <a:lnTo>
                    <a:pt x="49038" y="0"/>
                  </a:lnTo>
                  <a:lnTo>
                    <a:pt x="40269" y="6518"/>
                  </a:lnTo>
                  <a:lnTo>
                    <a:pt x="31426" y="8609"/>
                  </a:lnTo>
                  <a:lnTo>
                    <a:pt x="25234" y="9099"/>
                  </a:lnTo>
                  <a:lnTo>
                    <a:pt x="23160" y="10288"/>
                  </a:lnTo>
                  <a:lnTo>
                    <a:pt x="21777" y="12139"/>
                  </a:lnTo>
                  <a:lnTo>
                    <a:pt x="20241" y="17017"/>
                  </a:lnTo>
                  <a:lnTo>
                    <a:pt x="19558" y="22713"/>
                  </a:lnTo>
                  <a:lnTo>
                    <a:pt x="16433" y="28773"/>
                  </a:lnTo>
                  <a:lnTo>
                    <a:pt x="14117" y="31870"/>
                  </a:lnTo>
                  <a:lnTo>
                    <a:pt x="11545" y="40956"/>
                  </a:lnTo>
                  <a:lnTo>
                    <a:pt x="9343" y="50991"/>
                  </a:lnTo>
                  <a:lnTo>
                    <a:pt x="3212" y="63649"/>
                  </a:lnTo>
                  <a:lnTo>
                    <a:pt x="0" y="107789"/>
                  </a:lnTo>
                  <a:lnTo>
                    <a:pt x="2801" y="114209"/>
                  </a:lnTo>
                  <a:lnTo>
                    <a:pt x="6515" y="120590"/>
                  </a:lnTo>
                  <a:lnTo>
                    <a:pt x="8166" y="126954"/>
                  </a:lnTo>
                  <a:lnTo>
                    <a:pt x="9665" y="129075"/>
                  </a:lnTo>
                  <a:lnTo>
                    <a:pt x="11722" y="130488"/>
                  </a:lnTo>
                  <a:lnTo>
                    <a:pt x="16830" y="133117"/>
                  </a:lnTo>
                  <a:lnTo>
                    <a:pt x="22628" y="137813"/>
                  </a:lnTo>
                  <a:lnTo>
                    <a:pt x="25656" y="138431"/>
                  </a:lnTo>
                  <a:lnTo>
                    <a:pt x="28733" y="137783"/>
                  </a:lnTo>
                  <a:lnTo>
                    <a:pt x="34974" y="135301"/>
                  </a:lnTo>
                  <a:lnTo>
                    <a:pt x="44438" y="132845"/>
                  </a:lnTo>
                  <a:lnTo>
                    <a:pt x="53944" y="126943"/>
                  </a:lnTo>
                  <a:lnTo>
                    <a:pt x="60290" y="125191"/>
                  </a:lnTo>
                  <a:lnTo>
                    <a:pt x="66639" y="118769"/>
                  </a:lnTo>
                  <a:lnTo>
                    <a:pt x="88862" y="92304"/>
                  </a:lnTo>
                  <a:lnTo>
                    <a:pt x="95212" y="88630"/>
                  </a:lnTo>
                  <a:lnTo>
                    <a:pt x="98387" y="87650"/>
                  </a:lnTo>
                  <a:lnTo>
                    <a:pt x="100504" y="85938"/>
                  </a:lnTo>
                  <a:lnTo>
                    <a:pt x="112028" y="66468"/>
                  </a:lnTo>
                  <a:lnTo>
                    <a:pt x="114259" y="57129"/>
                  </a:lnTo>
                  <a:lnTo>
                    <a:pt x="114261" y="62175"/>
                  </a:lnTo>
                  <a:lnTo>
                    <a:pt x="117084" y="67478"/>
                  </a:lnTo>
                  <a:lnTo>
                    <a:pt x="136928" y="89272"/>
                  </a:lnTo>
                  <a:lnTo>
                    <a:pt x="145855" y="92573"/>
                  </a:lnTo>
                  <a:lnTo>
                    <a:pt x="155820" y="95099"/>
                  </a:lnTo>
                  <a:lnTo>
                    <a:pt x="170840" y="102522"/>
                  </a:lnTo>
                  <a:lnTo>
                    <a:pt x="209512" y="1047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1562"/>
            <p:cNvSpPr/>
            <p:nvPr>
              <p:custDataLst>
                <p:tags r:id="rId37"/>
              </p:custDataLst>
            </p:nvPr>
          </p:nvSpPr>
          <p:spPr>
            <a:xfrm>
              <a:off x="3634671" y="5915141"/>
              <a:ext cx="165805" cy="438035"/>
            </a:xfrm>
            <a:custGeom>
              <a:avLst/>
              <a:gdLst/>
              <a:ahLst/>
              <a:cxnLst/>
              <a:rect l="0" t="0" r="0" b="0"/>
              <a:pathLst>
                <a:path w="165805" h="438035">
                  <a:moveTo>
                    <a:pt x="165804" y="9409"/>
                  </a:moveTo>
                  <a:lnTo>
                    <a:pt x="165804" y="9409"/>
                  </a:lnTo>
                  <a:lnTo>
                    <a:pt x="157603" y="1208"/>
                  </a:lnTo>
                  <a:lnTo>
                    <a:pt x="148194" y="0"/>
                  </a:lnTo>
                  <a:lnTo>
                    <a:pt x="127059" y="16775"/>
                  </a:lnTo>
                  <a:lnTo>
                    <a:pt x="124099" y="17494"/>
                  </a:lnTo>
                  <a:lnTo>
                    <a:pt x="114876" y="23564"/>
                  </a:lnTo>
                  <a:lnTo>
                    <a:pt x="84129" y="54119"/>
                  </a:lnTo>
                  <a:lnTo>
                    <a:pt x="57735" y="96690"/>
                  </a:lnTo>
                  <a:lnTo>
                    <a:pt x="39207" y="142964"/>
                  </a:lnTo>
                  <a:lnTo>
                    <a:pt x="26183" y="181958"/>
                  </a:lnTo>
                  <a:lnTo>
                    <a:pt x="13420" y="226506"/>
                  </a:lnTo>
                  <a:lnTo>
                    <a:pt x="707" y="266193"/>
                  </a:lnTo>
                  <a:lnTo>
                    <a:pt x="0" y="285459"/>
                  </a:lnTo>
                  <a:lnTo>
                    <a:pt x="4427" y="332178"/>
                  </a:lnTo>
                  <a:lnTo>
                    <a:pt x="17069" y="367623"/>
                  </a:lnTo>
                  <a:lnTo>
                    <a:pt x="31306" y="387068"/>
                  </a:lnTo>
                  <a:lnTo>
                    <a:pt x="75758" y="420263"/>
                  </a:lnTo>
                  <a:lnTo>
                    <a:pt x="109682" y="433425"/>
                  </a:lnTo>
                  <a:lnTo>
                    <a:pt x="146754" y="4380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0" name="SMARTInkShape-Group342"/>
          <p:cNvGrpSpPr/>
          <p:nvPr/>
        </p:nvGrpSpPr>
        <p:grpSpPr>
          <a:xfrm>
            <a:off x="4781550" y="6039243"/>
            <a:ext cx="161926" cy="256783"/>
            <a:chOff x="4781550" y="6039243"/>
            <a:chExt cx="161926" cy="256783"/>
          </a:xfrm>
        </p:grpSpPr>
        <p:sp>
          <p:nvSpPr>
            <p:cNvPr id="168" name="SMARTInkShape-1563"/>
            <p:cNvSpPr/>
            <p:nvPr>
              <p:custDataLst>
                <p:tags r:id="rId34"/>
              </p:custDataLst>
            </p:nvPr>
          </p:nvSpPr>
          <p:spPr>
            <a:xfrm>
              <a:off x="4781598" y="6067459"/>
              <a:ext cx="161878" cy="228567"/>
            </a:xfrm>
            <a:custGeom>
              <a:avLst/>
              <a:gdLst/>
              <a:ahLst/>
              <a:cxnLst/>
              <a:rect l="0" t="0" r="0" b="0"/>
              <a:pathLst>
                <a:path w="161878" h="228567">
                  <a:moveTo>
                    <a:pt x="161877" y="9491"/>
                  </a:moveTo>
                  <a:lnTo>
                    <a:pt x="161877" y="9491"/>
                  </a:lnTo>
                  <a:lnTo>
                    <a:pt x="161877" y="1290"/>
                  </a:lnTo>
                  <a:lnTo>
                    <a:pt x="160819" y="849"/>
                  </a:lnTo>
                  <a:lnTo>
                    <a:pt x="147688" y="0"/>
                  </a:lnTo>
                  <a:lnTo>
                    <a:pt x="142165" y="2803"/>
                  </a:lnTo>
                  <a:lnTo>
                    <a:pt x="136184" y="6519"/>
                  </a:lnTo>
                  <a:lnTo>
                    <a:pt x="129996" y="8170"/>
                  </a:lnTo>
                  <a:lnTo>
                    <a:pt x="127924" y="9669"/>
                  </a:lnTo>
                  <a:lnTo>
                    <a:pt x="126541" y="11727"/>
                  </a:lnTo>
                  <a:lnTo>
                    <a:pt x="125620" y="14156"/>
                  </a:lnTo>
                  <a:lnTo>
                    <a:pt x="123946" y="15776"/>
                  </a:lnTo>
                  <a:lnTo>
                    <a:pt x="119266" y="17576"/>
                  </a:lnTo>
                  <a:lnTo>
                    <a:pt x="113659" y="24020"/>
                  </a:lnTo>
                  <a:lnTo>
                    <a:pt x="101435" y="40348"/>
                  </a:lnTo>
                  <a:lnTo>
                    <a:pt x="83341" y="54823"/>
                  </a:lnTo>
                  <a:lnTo>
                    <a:pt x="76166" y="69960"/>
                  </a:lnTo>
                  <a:lnTo>
                    <a:pt x="54974" y="93523"/>
                  </a:lnTo>
                  <a:lnTo>
                    <a:pt x="31764" y="136578"/>
                  </a:lnTo>
                  <a:lnTo>
                    <a:pt x="6305" y="182238"/>
                  </a:lnTo>
                  <a:lnTo>
                    <a:pt x="2775" y="189631"/>
                  </a:lnTo>
                  <a:lnTo>
                    <a:pt x="117" y="215787"/>
                  </a:lnTo>
                  <a:lnTo>
                    <a:pt x="0" y="223133"/>
                  </a:lnTo>
                  <a:lnTo>
                    <a:pt x="1043" y="224944"/>
                  </a:lnTo>
                  <a:lnTo>
                    <a:pt x="2796" y="226152"/>
                  </a:lnTo>
                  <a:lnTo>
                    <a:pt x="9477" y="2285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1564"/>
            <p:cNvSpPr/>
            <p:nvPr>
              <p:custDataLst>
                <p:tags r:id="rId35"/>
              </p:custDataLst>
            </p:nvPr>
          </p:nvSpPr>
          <p:spPr>
            <a:xfrm>
              <a:off x="4781550" y="6039243"/>
              <a:ext cx="133351" cy="237733"/>
            </a:xfrm>
            <a:custGeom>
              <a:avLst/>
              <a:gdLst/>
              <a:ahLst/>
              <a:cxnLst/>
              <a:rect l="0" t="0" r="0" b="0"/>
              <a:pathLst>
                <a:path w="133351" h="237733">
                  <a:moveTo>
                    <a:pt x="0" y="9132"/>
                  </a:moveTo>
                  <a:lnTo>
                    <a:pt x="0" y="9132"/>
                  </a:lnTo>
                  <a:lnTo>
                    <a:pt x="0" y="0"/>
                  </a:lnTo>
                  <a:lnTo>
                    <a:pt x="0" y="14075"/>
                  </a:lnTo>
                  <a:lnTo>
                    <a:pt x="2822" y="19443"/>
                  </a:lnTo>
                  <a:lnTo>
                    <a:pt x="6546" y="25356"/>
                  </a:lnTo>
                  <a:lnTo>
                    <a:pt x="9701" y="34635"/>
                  </a:lnTo>
                  <a:lnTo>
                    <a:pt x="24636" y="54650"/>
                  </a:lnTo>
                  <a:lnTo>
                    <a:pt x="41679" y="101372"/>
                  </a:lnTo>
                  <a:lnTo>
                    <a:pt x="60025" y="132979"/>
                  </a:lnTo>
                  <a:lnTo>
                    <a:pt x="69011" y="145667"/>
                  </a:lnTo>
                  <a:lnTo>
                    <a:pt x="92260" y="193107"/>
                  </a:lnTo>
                  <a:lnTo>
                    <a:pt x="121006" y="228149"/>
                  </a:lnTo>
                  <a:lnTo>
                    <a:pt x="121946" y="231343"/>
                  </a:lnTo>
                  <a:lnTo>
                    <a:pt x="123630" y="233473"/>
                  </a:lnTo>
                  <a:lnTo>
                    <a:pt x="133350" y="2377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3" name="SMARTInkShape-Group343"/>
          <p:cNvGrpSpPr/>
          <p:nvPr/>
        </p:nvGrpSpPr>
        <p:grpSpPr>
          <a:xfrm>
            <a:off x="5631041" y="6010668"/>
            <a:ext cx="330122" cy="342508"/>
            <a:chOff x="5631041" y="6010668"/>
            <a:chExt cx="330122" cy="342508"/>
          </a:xfrm>
        </p:grpSpPr>
        <p:sp>
          <p:nvSpPr>
            <p:cNvPr id="171" name="SMARTInkShape-1565"/>
            <p:cNvSpPr/>
            <p:nvPr>
              <p:custDataLst>
                <p:tags r:id="rId32"/>
              </p:custDataLst>
            </p:nvPr>
          </p:nvSpPr>
          <p:spPr>
            <a:xfrm>
              <a:off x="5886450" y="6010668"/>
              <a:ext cx="74713" cy="342508"/>
            </a:xfrm>
            <a:custGeom>
              <a:avLst/>
              <a:gdLst/>
              <a:ahLst/>
              <a:cxnLst/>
              <a:rect l="0" t="0" r="0" b="0"/>
              <a:pathLst>
                <a:path w="74713" h="342508">
                  <a:moveTo>
                    <a:pt x="9525" y="9132"/>
                  </a:moveTo>
                  <a:lnTo>
                    <a:pt x="9525" y="9132"/>
                  </a:lnTo>
                  <a:lnTo>
                    <a:pt x="9525" y="931"/>
                  </a:lnTo>
                  <a:lnTo>
                    <a:pt x="10583" y="490"/>
                  </a:lnTo>
                  <a:lnTo>
                    <a:pt x="14581" y="0"/>
                  </a:lnTo>
                  <a:lnTo>
                    <a:pt x="16070" y="927"/>
                  </a:lnTo>
                  <a:lnTo>
                    <a:pt x="17064" y="2604"/>
                  </a:lnTo>
                  <a:lnTo>
                    <a:pt x="18788" y="9330"/>
                  </a:lnTo>
                  <a:lnTo>
                    <a:pt x="18934" y="13806"/>
                  </a:lnTo>
                  <a:lnTo>
                    <a:pt x="21821" y="19323"/>
                  </a:lnTo>
                  <a:lnTo>
                    <a:pt x="47697" y="66547"/>
                  </a:lnTo>
                  <a:lnTo>
                    <a:pt x="62451" y="99125"/>
                  </a:lnTo>
                  <a:lnTo>
                    <a:pt x="71176" y="143044"/>
                  </a:lnTo>
                  <a:lnTo>
                    <a:pt x="74712" y="171224"/>
                  </a:lnTo>
                  <a:lnTo>
                    <a:pt x="68465" y="218704"/>
                  </a:lnTo>
                  <a:lnTo>
                    <a:pt x="65354" y="237742"/>
                  </a:lnTo>
                  <a:lnTo>
                    <a:pt x="51702" y="265251"/>
                  </a:lnTo>
                  <a:lnTo>
                    <a:pt x="22222" y="308269"/>
                  </a:lnTo>
                  <a:lnTo>
                    <a:pt x="0" y="3425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1566"/>
            <p:cNvSpPr/>
            <p:nvPr>
              <p:custDataLst>
                <p:tags r:id="rId33"/>
              </p:custDataLst>
            </p:nvPr>
          </p:nvSpPr>
          <p:spPr>
            <a:xfrm>
              <a:off x="5631041" y="6029325"/>
              <a:ext cx="102999" cy="247520"/>
            </a:xfrm>
            <a:custGeom>
              <a:avLst/>
              <a:gdLst/>
              <a:ahLst/>
              <a:cxnLst/>
              <a:rect l="0" t="0" r="0" b="0"/>
              <a:pathLst>
                <a:path w="102999" h="247520">
                  <a:moveTo>
                    <a:pt x="26809" y="0"/>
                  </a:moveTo>
                  <a:lnTo>
                    <a:pt x="26809" y="0"/>
                  </a:lnTo>
                  <a:lnTo>
                    <a:pt x="26809" y="45518"/>
                  </a:lnTo>
                  <a:lnTo>
                    <a:pt x="26809" y="91990"/>
                  </a:lnTo>
                  <a:lnTo>
                    <a:pt x="26809" y="133531"/>
                  </a:lnTo>
                  <a:lnTo>
                    <a:pt x="25751" y="146131"/>
                  </a:lnTo>
                  <a:lnTo>
                    <a:pt x="18167" y="184157"/>
                  </a:lnTo>
                  <a:lnTo>
                    <a:pt x="17294" y="231610"/>
                  </a:lnTo>
                  <a:lnTo>
                    <a:pt x="17284" y="237956"/>
                  </a:lnTo>
                  <a:lnTo>
                    <a:pt x="17284" y="206324"/>
                  </a:lnTo>
                  <a:lnTo>
                    <a:pt x="26985" y="175505"/>
                  </a:lnTo>
                  <a:lnTo>
                    <a:pt x="34174" y="162100"/>
                  </a:lnTo>
                  <a:lnTo>
                    <a:pt x="34893" y="158866"/>
                  </a:lnTo>
                  <a:lnTo>
                    <a:pt x="40964" y="149259"/>
                  </a:lnTo>
                  <a:lnTo>
                    <a:pt x="53631" y="135235"/>
                  </a:lnTo>
                  <a:lnTo>
                    <a:pt x="57427" y="134188"/>
                  </a:lnTo>
                  <a:lnTo>
                    <a:pt x="77728" y="133398"/>
                  </a:lnTo>
                  <a:lnTo>
                    <a:pt x="79806" y="134441"/>
                  </a:lnTo>
                  <a:lnTo>
                    <a:pt x="81190" y="136194"/>
                  </a:lnTo>
                  <a:lnTo>
                    <a:pt x="83787" y="140964"/>
                  </a:lnTo>
                  <a:lnTo>
                    <a:pt x="90140" y="149600"/>
                  </a:lnTo>
                  <a:lnTo>
                    <a:pt x="93551" y="158861"/>
                  </a:lnTo>
                  <a:lnTo>
                    <a:pt x="99736" y="168308"/>
                  </a:lnTo>
                  <a:lnTo>
                    <a:pt x="102040" y="177810"/>
                  </a:lnTo>
                  <a:lnTo>
                    <a:pt x="102998" y="212725"/>
                  </a:lnTo>
                  <a:lnTo>
                    <a:pt x="100182" y="219075"/>
                  </a:lnTo>
                  <a:lnTo>
                    <a:pt x="79411" y="242624"/>
                  </a:lnTo>
                  <a:lnTo>
                    <a:pt x="71002" y="245416"/>
                  </a:lnTo>
                  <a:lnTo>
                    <a:pt x="43041" y="247519"/>
                  </a:lnTo>
                  <a:lnTo>
                    <a:pt x="36493" y="244770"/>
                  </a:lnTo>
                  <a:lnTo>
                    <a:pt x="30055" y="241078"/>
                  </a:lnTo>
                  <a:lnTo>
                    <a:pt x="23665" y="239437"/>
                  </a:lnTo>
                  <a:lnTo>
                    <a:pt x="21538" y="237941"/>
                  </a:lnTo>
                  <a:lnTo>
                    <a:pt x="20121" y="235885"/>
                  </a:lnTo>
                  <a:lnTo>
                    <a:pt x="19175" y="233457"/>
                  </a:lnTo>
                  <a:lnTo>
                    <a:pt x="17487" y="231838"/>
                  </a:lnTo>
                  <a:lnTo>
                    <a:pt x="12788" y="230040"/>
                  </a:lnTo>
                  <a:lnTo>
                    <a:pt x="4192" y="229026"/>
                  </a:lnTo>
                  <a:lnTo>
                    <a:pt x="2206" y="227826"/>
                  </a:lnTo>
                  <a:lnTo>
                    <a:pt x="883" y="225967"/>
                  </a:lnTo>
                  <a:lnTo>
                    <a:pt x="0" y="223670"/>
                  </a:lnTo>
                  <a:lnTo>
                    <a:pt x="470" y="221080"/>
                  </a:lnTo>
                  <a:lnTo>
                    <a:pt x="6006" y="209319"/>
                  </a:lnTo>
                  <a:lnTo>
                    <a:pt x="7759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6" name="SMARTInkShape-Group344"/>
          <p:cNvGrpSpPr/>
          <p:nvPr/>
        </p:nvGrpSpPr>
        <p:grpSpPr>
          <a:xfrm>
            <a:off x="5172644" y="6105528"/>
            <a:ext cx="208982" cy="276223"/>
            <a:chOff x="5172644" y="6105528"/>
            <a:chExt cx="208982" cy="276223"/>
          </a:xfrm>
        </p:grpSpPr>
        <p:sp>
          <p:nvSpPr>
            <p:cNvPr id="174" name="SMARTInkShape-1567"/>
            <p:cNvSpPr/>
            <p:nvPr>
              <p:custDataLst>
                <p:tags r:id="rId30"/>
              </p:custDataLst>
            </p:nvPr>
          </p:nvSpPr>
          <p:spPr>
            <a:xfrm>
              <a:off x="5204949" y="6343650"/>
              <a:ext cx="148102" cy="38101"/>
            </a:xfrm>
            <a:custGeom>
              <a:avLst/>
              <a:gdLst/>
              <a:ahLst/>
              <a:cxnLst/>
              <a:rect l="0" t="0" r="0" b="0"/>
              <a:pathLst>
                <a:path w="148102" h="38101">
                  <a:moveTo>
                    <a:pt x="14751" y="0"/>
                  </a:moveTo>
                  <a:lnTo>
                    <a:pt x="14751" y="0"/>
                  </a:lnTo>
                  <a:lnTo>
                    <a:pt x="562" y="14189"/>
                  </a:lnTo>
                  <a:lnTo>
                    <a:pt x="0" y="15810"/>
                  </a:lnTo>
                  <a:lnTo>
                    <a:pt x="685" y="16890"/>
                  </a:lnTo>
                  <a:lnTo>
                    <a:pt x="4266" y="18090"/>
                  </a:lnTo>
                  <a:lnTo>
                    <a:pt x="21295" y="20024"/>
                  </a:lnTo>
                  <a:lnTo>
                    <a:pt x="31742" y="25571"/>
                  </a:lnTo>
                  <a:lnTo>
                    <a:pt x="78418" y="28458"/>
                  </a:lnTo>
                  <a:lnTo>
                    <a:pt x="122711" y="37211"/>
                  </a:lnTo>
                  <a:lnTo>
                    <a:pt x="148101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1568"/>
            <p:cNvSpPr/>
            <p:nvPr>
              <p:custDataLst>
                <p:tags r:id="rId31"/>
              </p:custDataLst>
            </p:nvPr>
          </p:nvSpPr>
          <p:spPr>
            <a:xfrm>
              <a:off x="5172644" y="6105528"/>
              <a:ext cx="208982" cy="171448"/>
            </a:xfrm>
            <a:custGeom>
              <a:avLst/>
              <a:gdLst/>
              <a:ahLst/>
              <a:cxnLst/>
              <a:rect l="0" t="0" r="0" b="0"/>
              <a:pathLst>
                <a:path w="208982" h="171448">
                  <a:moveTo>
                    <a:pt x="189931" y="19047"/>
                  </a:moveTo>
                  <a:lnTo>
                    <a:pt x="189931" y="19047"/>
                  </a:lnTo>
                  <a:lnTo>
                    <a:pt x="208978" y="0"/>
                  </a:lnTo>
                  <a:lnTo>
                    <a:pt x="208981" y="17331"/>
                  </a:lnTo>
                  <a:lnTo>
                    <a:pt x="195724" y="32154"/>
                  </a:lnTo>
                  <a:lnTo>
                    <a:pt x="153502" y="60333"/>
                  </a:lnTo>
                  <a:lnTo>
                    <a:pt x="106018" y="88897"/>
                  </a:lnTo>
                  <a:lnTo>
                    <a:pt x="59350" y="114297"/>
                  </a:lnTo>
                  <a:lnTo>
                    <a:pt x="39372" y="126997"/>
                  </a:lnTo>
                  <a:lnTo>
                    <a:pt x="19141" y="135333"/>
                  </a:lnTo>
                  <a:lnTo>
                    <a:pt x="12424" y="139522"/>
                  </a:lnTo>
                  <a:lnTo>
                    <a:pt x="1351" y="142431"/>
                  </a:lnTo>
                  <a:lnTo>
                    <a:pt x="711" y="143636"/>
                  </a:lnTo>
                  <a:lnTo>
                    <a:pt x="0" y="147798"/>
                  </a:lnTo>
                  <a:lnTo>
                    <a:pt x="869" y="149331"/>
                  </a:lnTo>
                  <a:lnTo>
                    <a:pt x="2506" y="150353"/>
                  </a:lnTo>
                  <a:lnTo>
                    <a:pt x="9868" y="151791"/>
                  </a:lnTo>
                  <a:lnTo>
                    <a:pt x="47916" y="155204"/>
                  </a:lnTo>
                  <a:lnTo>
                    <a:pt x="67569" y="160595"/>
                  </a:lnTo>
                  <a:lnTo>
                    <a:pt x="110807" y="162903"/>
                  </a:lnTo>
                  <a:lnTo>
                    <a:pt x="153367" y="170854"/>
                  </a:lnTo>
                  <a:lnTo>
                    <a:pt x="180406" y="1714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7" name="SMARTInkShape-1569"/>
          <p:cNvSpPr/>
          <p:nvPr>
            <p:custDataLst>
              <p:tags r:id="rId10"/>
            </p:custDataLst>
          </p:nvPr>
        </p:nvSpPr>
        <p:spPr>
          <a:xfrm>
            <a:off x="4400561" y="6134100"/>
            <a:ext cx="152390" cy="180976"/>
          </a:xfrm>
          <a:custGeom>
            <a:avLst/>
            <a:gdLst/>
            <a:ahLst/>
            <a:cxnLst/>
            <a:rect l="0" t="0" r="0" b="0"/>
            <a:pathLst>
              <a:path w="152390" h="180976">
                <a:moveTo>
                  <a:pt x="133339" y="0"/>
                </a:moveTo>
                <a:lnTo>
                  <a:pt x="133339" y="0"/>
                </a:lnTo>
                <a:lnTo>
                  <a:pt x="142830" y="0"/>
                </a:lnTo>
                <a:lnTo>
                  <a:pt x="107651" y="34155"/>
                </a:lnTo>
                <a:lnTo>
                  <a:pt x="86969" y="42637"/>
                </a:lnTo>
                <a:lnTo>
                  <a:pt x="83376" y="45358"/>
                </a:lnTo>
                <a:lnTo>
                  <a:pt x="72079" y="60445"/>
                </a:lnTo>
                <a:lnTo>
                  <a:pt x="63427" y="63906"/>
                </a:lnTo>
                <a:lnTo>
                  <a:pt x="53584" y="66503"/>
                </a:lnTo>
                <a:lnTo>
                  <a:pt x="38641" y="76793"/>
                </a:lnTo>
                <a:lnTo>
                  <a:pt x="31984" y="81755"/>
                </a:lnTo>
                <a:lnTo>
                  <a:pt x="19087" y="87763"/>
                </a:lnTo>
                <a:lnTo>
                  <a:pt x="11405" y="93771"/>
                </a:lnTo>
                <a:lnTo>
                  <a:pt x="5018" y="94812"/>
                </a:lnTo>
                <a:lnTo>
                  <a:pt x="3341" y="96016"/>
                </a:lnTo>
                <a:lnTo>
                  <a:pt x="2224" y="97877"/>
                </a:lnTo>
                <a:lnTo>
                  <a:pt x="283" y="104925"/>
                </a:lnTo>
                <a:lnTo>
                  <a:pt x="0" y="113872"/>
                </a:lnTo>
                <a:lnTo>
                  <a:pt x="5049" y="119230"/>
                </a:lnTo>
                <a:lnTo>
                  <a:pt x="10352" y="121783"/>
                </a:lnTo>
                <a:lnTo>
                  <a:pt x="25499" y="124614"/>
                </a:lnTo>
                <a:lnTo>
                  <a:pt x="38111" y="131311"/>
                </a:lnTo>
                <a:lnTo>
                  <a:pt x="79736" y="142971"/>
                </a:lnTo>
                <a:lnTo>
                  <a:pt x="109892" y="151433"/>
                </a:lnTo>
                <a:lnTo>
                  <a:pt x="116921" y="151970"/>
                </a:lnTo>
                <a:lnTo>
                  <a:pt x="123573" y="155031"/>
                </a:lnTo>
                <a:lnTo>
                  <a:pt x="130057" y="158861"/>
                </a:lnTo>
                <a:lnTo>
                  <a:pt x="139657" y="162075"/>
                </a:lnTo>
                <a:lnTo>
                  <a:pt x="150503" y="170006"/>
                </a:lnTo>
                <a:lnTo>
                  <a:pt x="151551" y="173630"/>
                </a:lnTo>
                <a:lnTo>
                  <a:pt x="152389" y="1809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0" name="SMARTInkShape-Group346"/>
          <p:cNvGrpSpPr/>
          <p:nvPr/>
        </p:nvGrpSpPr>
        <p:grpSpPr>
          <a:xfrm>
            <a:off x="6286654" y="6211624"/>
            <a:ext cx="228447" cy="127883"/>
            <a:chOff x="6286654" y="6211624"/>
            <a:chExt cx="228447" cy="127883"/>
          </a:xfrm>
        </p:grpSpPr>
        <p:sp>
          <p:nvSpPr>
            <p:cNvPr id="178" name="SMARTInkShape-1570"/>
            <p:cNvSpPr/>
            <p:nvPr>
              <p:custDataLst>
                <p:tags r:id="rId28"/>
              </p:custDataLst>
            </p:nvPr>
          </p:nvSpPr>
          <p:spPr>
            <a:xfrm>
              <a:off x="6325177" y="6305550"/>
              <a:ext cx="189924" cy="33957"/>
            </a:xfrm>
            <a:custGeom>
              <a:avLst/>
              <a:gdLst/>
              <a:ahLst/>
              <a:cxnLst/>
              <a:rect l="0" t="0" r="0" b="0"/>
              <a:pathLst>
                <a:path w="189924" h="33957">
                  <a:moveTo>
                    <a:pt x="37523" y="0"/>
                  </a:moveTo>
                  <a:lnTo>
                    <a:pt x="37523" y="0"/>
                  </a:lnTo>
                  <a:lnTo>
                    <a:pt x="16064" y="13257"/>
                  </a:lnTo>
                  <a:lnTo>
                    <a:pt x="0" y="28032"/>
                  </a:lnTo>
                  <a:lnTo>
                    <a:pt x="4651" y="33471"/>
                  </a:lnTo>
                  <a:lnTo>
                    <a:pt x="7142" y="33956"/>
                  </a:lnTo>
                  <a:lnTo>
                    <a:pt x="9861" y="33220"/>
                  </a:lnTo>
                  <a:lnTo>
                    <a:pt x="12732" y="31671"/>
                  </a:lnTo>
                  <a:lnTo>
                    <a:pt x="38439" y="28983"/>
                  </a:lnTo>
                  <a:lnTo>
                    <a:pt x="59666" y="25873"/>
                  </a:lnTo>
                  <a:lnTo>
                    <a:pt x="98059" y="19948"/>
                  </a:lnTo>
                  <a:lnTo>
                    <a:pt x="142744" y="14112"/>
                  </a:lnTo>
                  <a:lnTo>
                    <a:pt x="189923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1571"/>
            <p:cNvSpPr/>
            <p:nvPr>
              <p:custDataLst>
                <p:tags r:id="rId29"/>
              </p:custDataLst>
            </p:nvPr>
          </p:nvSpPr>
          <p:spPr>
            <a:xfrm>
              <a:off x="6286654" y="6211624"/>
              <a:ext cx="199872" cy="17727"/>
            </a:xfrm>
            <a:custGeom>
              <a:avLst/>
              <a:gdLst/>
              <a:ahLst/>
              <a:cxnLst/>
              <a:rect l="0" t="0" r="0" b="0"/>
              <a:pathLst>
                <a:path w="199872" h="17727">
                  <a:moveTo>
                    <a:pt x="37946" y="8201"/>
                  </a:moveTo>
                  <a:lnTo>
                    <a:pt x="37946" y="8201"/>
                  </a:lnTo>
                  <a:lnTo>
                    <a:pt x="0" y="8201"/>
                  </a:lnTo>
                  <a:lnTo>
                    <a:pt x="33145" y="7143"/>
                  </a:lnTo>
                  <a:lnTo>
                    <a:pt x="63549" y="0"/>
                  </a:lnTo>
                  <a:lnTo>
                    <a:pt x="109664" y="6993"/>
                  </a:lnTo>
                  <a:lnTo>
                    <a:pt x="154013" y="8094"/>
                  </a:lnTo>
                  <a:lnTo>
                    <a:pt x="182032" y="9238"/>
                  </a:lnTo>
                  <a:lnTo>
                    <a:pt x="199871" y="177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9" name="SMARTInkShape-Group347"/>
          <p:cNvGrpSpPr/>
          <p:nvPr/>
        </p:nvGrpSpPr>
        <p:grpSpPr>
          <a:xfrm>
            <a:off x="7019925" y="5972212"/>
            <a:ext cx="942903" cy="561939"/>
            <a:chOff x="7019925" y="5972212"/>
            <a:chExt cx="942903" cy="561939"/>
          </a:xfrm>
        </p:grpSpPr>
        <p:sp>
          <p:nvSpPr>
            <p:cNvPr id="181" name="SMARTInkShape-1572"/>
            <p:cNvSpPr/>
            <p:nvPr>
              <p:custDataLst>
                <p:tags r:id="rId20"/>
              </p:custDataLst>
            </p:nvPr>
          </p:nvSpPr>
          <p:spPr>
            <a:xfrm>
              <a:off x="7877175" y="6048375"/>
              <a:ext cx="85653" cy="304801"/>
            </a:xfrm>
            <a:custGeom>
              <a:avLst/>
              <a:gdLst/>
              <a:ahLst/>
              <a:cxnLst/>
              <a:rect l="0" t="0" r="0" b="0"/>
              <a:pathLst>
                <a:path w="85653" h="304801">
                  <a:moveTo>
                    <a:pt x="28575" y="0"/>
                  </a:moveTo>
                  <a:lnTo>
                    <a:pt x="28575" y="0"/>
                  </a:lnTo>
                  <a:lnTo>
                    <a:pt x="28575" y="5056"/>
                  </a:lnTo>
                  <a:lnTo>
                    <a:pt x="29633" y="6545"/>
                  </a:lnTo>
                  <a:lnTo>
                    <a:pt x="31397" y="7539"/>
                  </a:lnTo>
                  <a:lnTo>
                    <a:pt x="33631" y="8201"/>
                  </a:lnTo>
                  <a:lnTo>
                    <a:pt x="41832" y="14189"/>
                  </a:lnTo>
                  <a:lnTo>
                    <a:pt x="45050" y="19712"/>
                  </a:lnTo>
                  <a:lnTo>
                    <a:pt x="46861" y="31593"/>
                  </a:lnTo>
                  <a:lnTo>
                    <a:pt x="48344" y="42616"/>
                  </a:lnTo>
                  <a:lnTo>
                    <a:pt x="66903" y="85804"/>
                  </a:lnTo>
                  <a:lnTo>
                    <a:pt x="81521" y="124031"/>
                  </a:lnTo>
                  <a:lnTo>
                    <a:pt x="85171" y="163415"/>
                  </a:lnTo>
                  <a:lnTo>
                    <a:pt x="85652" y="206924"/>
                  </a:lnTo>
                  <a:lnTo>
                    <a:pt x="84634" y="221083"/>
                  </a:lnTo>
                  <a:lnTo>
                    <a:pt x="80654" y="234432"/>
                  </a:lnTo>
                  <a:lnTo>
                    <a:pt x="50513" y="278312"/>
                  </a:lnTo>
                  <a:lnTo>
                    <a:pt x="26826" y="297888"/>
                  </a:lnTo>
                  <a:lnTo>
                    <a:pt x="16862" y="301728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1573"/>
            <p:cNvSpPr/>
            <p:nvPr>
              <p:custDataLst>
                <p:tags r:id="rId21"/>
              </p:custDataLst>
            </p:nvPr>
          </p:nvSpPr>
          <p:spPr>
            <a:xfrm>
              <a:off x="7743825" y="6029335"/>
              <a:ext cx="104730" cy="276205"/>
            </a:xfrm>
            <a:custGeom>
              <a:avLst/>
              <a:gdLst/>
              <a:ahLst/>
              <a:cxnLst/>
              <a:rect l="0" t="0" r="0" b="0"/>
              <a:pathLst>
                <a:path w="104730" h="276205">
                  <a:moveTo>
                    <a:pt x="19050" y="9515"/>
                  </a:moveTo>
                  <a:lnTo>
                    <a:pt x="19050" y="9515"/>
                  </a:lnTo>
                  <a:lnTo>
                    <a:pt x="19050" y="0"/>
                  </a:lnTo>
                  <a:lnTo>
                    <a:pt x="19050" y="46336"/>
                  </a:lnTo>
                  <a:lnTo>
                    <a:pt x="19050" y="90059"/>
                  </a:lnTo>
                  <a:lnTo>
                    <a:pt x="19050" y="136701"/>
                  </a:lnTo>
                  <a:lnTo>
                    <a:pt x="19050" y="182312"/>
                  </a:lnTo>
                  <a:lnTo>
                    <a:pt x="19050" y="225494"/>
                  </a:lnTo>
                  <a:lnTo>
                    <a:pt x="19050" y="239432"/>
                  </a:lnTo>
                  <a:lnTo>
                    <a:pt x="16228" y="246814"/>
                  </a:lnTo>
                  <a:lnTo>
                    <a:pt x="9918" y="256559"/>
                  </a:lnTo>
                  <a:lnTo>
                    <a:pt x="9528" y="226293"/>
                  </a:lnTo>
                  <a:lnTo>
                    <a:pt x="12349" y="219455"/>
                  </a:lnTo>
                  <a:lnTo>
                    <a:pt x="14582" y="216150"/>
                  </a:lnTo>
                  <a:lnTo>
                    <a:pt x="21285" y="192510"/>
                  </a:lnTo>
                  <a:lnTo>
                    <a:pt x="25334" y="185038"/>
                  </a:lnTo>
                  <a:lnTo>
                    <a:pt x="28673" y="174882"/>
                  </a:lnTo>
                  <a:lnTo>
                    <a:pt x="41706" y="158775"/>
                  </a:lnTo>
                  <a:lnTo>
                    <a:pt x="47816" y="155228"/>
                  </a:lnTo>
                  <a:lnTo>
                    <a:pt x="54061" y="152593"/>
                  </a:lnTo>
                  <a:lnTo>
                    <a:pt x="60363" y="147894"/>
                  </a:lnTo>
                  <a:lnTo>
                    <a:pt x="63526" y="147276"/>
                  </a:lnTo>
                  <a:lnTo>
                    <a:pt x="66692" y="147923"/>
                  </a:lnTo>
                  <a:lnTo>
                    <a:pt x="73032" y="150404"/>
                  </a:lnTo>
                  <a:lnTo>
                    <a:pt x="79377" y="151508"/>
                  </a:lnTo>
                  <a:lnTo>
                    <a:pt x="81493" y="152860"/>
                  </a:lnTo>
                  <a:lnTo>
                    <a:pt x="82904" y="154820"/>
                  </a:lnTo>
                  <a:lnTo>
                    <a:pt x="85529" y="159821"/>
                  </a:lnTo>
                  <a:lnTo>
                    <a:pt x="100804" y="177885"/>
                  </a:lnTo>
                  <a:lnTo>
                    <a:pt x="103010" y="184182"/>
                  </a:lnTo>
                  <a:lnTo>
                    <a:pt x="104729" y="221848"/>
                  </a:lnTo>
                  <a:lnTo>
                    <a:pt x="99705" y="236705"/>
                  </a:lnTo>
                  <a:lnTo>
                    <a:pt x="88526" y="253085"/>
                  </a:lnTo>
                  <a:lnTo>
                    <a:pt x="82383" y="259937"/>
                  </a:lnTo>
                  <a:lnTo>
                    <a:pt x="76126" y="263689"/>
                  </a:lnTo>
                  <a:lnTo>
                    <a:pt x="69817" y="266414"/>
                  </a:lnTo>
                  <a:lnTo>
                    <a:pt x="60315" y="272840"/>
                  </a:lnTo>
                  <a:lnTo>
                    <a:pt x="50798" y="275215"/>
                  </a:lnTo>
                  <a:lnTo>
                    <a:pt x="15875" y="276204"/>
                  </a:lnTo>
                  <a:lnTo>
                    <a:pt x="9525" y="273388"/>
                  </a:lnTo>
                  <a:lnTo>
                    <a:pt x="6350" y="271155"/>
                  </a:lnTo>
                  <a:lnTo>
                    <a:pt x="2822" y="265852"/>
                  </a:lnTo>
                  <a:lnTo>
                    <a:pt x="0" y="2571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1574"/>
            <p:cNvSpPr/>
            <p:nvPr>
              <p:custDataLst>
                <p:tags r:id="rId22"/>
              </p:custDataLst>
            </p:nvPr>
          </p:nvSpPr>
          <p:spPr>
            <a:xfrm>
              <a:off x="7515336" y="5972212"/>
              <a:ext cx="114190" cy="333339"/>
            </a:xfrm>
            <a:custGeom>
              <a:avLst/>
              <a:gdLst/>
              <a:ahLst/>
              <a:cxnLst/>
              <a:rect l="0" t="0" r="0" b="0"/>
              <a:pathLst>
                <a:path w="114190" h="333339">
                  <a:moveTo>
                    <a:pt x="104664" y="38063"/>
                  </a:moveTo>
                  <a:lnTo>
                    <a:pt x="104664" y="38063"/>
                  </a:lnTo>
                  <a:lnTo>
                    <a:pt x="104664" y="20730"/>
                  </a:lnTo>
                  <a:lnTo>
                    <a:pt x="96464" y="10962"/>
                  </a:lnTo>
                  <a:lnTo>
                    <a:pt x="95142" y="0"/>
                  </a:lnTo>
                  <a:lnTo>
                    <a:pt x="90083" y="5031"/>
                  </a:lnTo>
                  <a:lnTo>
                    <a:pt x="87601" y="10329"/>
                  </a:lnTo>
                  <a:lnTo>
                    <a:pt x="86939" y="13224"/>
                  </a:lnTo>
                  <a:lnTo>
                    <a:pt x="80558" y="19262"/>
                  </a:lnTo>
                  <a:lnTo>
                    <a:pt x="75893" y="22354"/>
                  </a:lnTo>
                  <a:lnTo>
                    <a:pt x="72783" y="26532"/>
                  </a:lnTo>
                  <a:lnTo>
                    <a:pt x="62326" y="49453"/>
                  </a:lnTo>
                  <a:lnTo>
                    <a:pt x="39835" y="79649"/>
                  </a:lnTo>
                  <a:lnTo>
                    <a:pt x="22357" y="123188"/>
                  </a:lnTo>
                  <a:lnTo>
                    <a:pt x="6271" y="163273"/>
                  </a:lnTo>
                  <a:lnTo>
                    <a:pt x="729" y="206873"/>
                  </a:lnTo>
                  <a:lnTo>
                    <a:pt x="0" y="247461"/>
                  </a:lnTo>
                  <a:lnTo>
                    <a:pt x="980" y="267794"/>
                  </a:lnTo>
                  <a:lnTo>
                    <a:pt x="7434" y="287505"/>
                  </a:lnTo>
                  <a:lnTo>
                    <a:pt x="8094" y="293258"/>
                  </a:lnTo>
                  <a:lnTo>
                    <a:pt x="10650" y="298151"/>
                  </a:lnTo>
                  <a:lnTo>
                    <a:pt x="30757" y="317011"/>
                  </a:lnTo>
                  <a:lnTo>
                    <a:pt x="51015" y="326854"/>
                  </a:lnTo>
                  <a:lnTo>
                    <a:pt x="85240" y="332484"/>
                  </a:lnTo>
                  <a:lnTo>
                    <a:pt x="114189" y="3333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1575"/>
            <p:cNvSpPr/>
            <p:nvPr>
              <p:custDataLst>
                <p:tags r:id="rId23"/>
              </p:custDataLst>
            </p:nvPr>
          </p:nvSpPr>
          <p:spPr>
            <a:xfrm>
              <a:off x="7181850" y="6305550"/>
              <a:ext cx="133351" cy="228601"/>
            </a:xfrm>
            <a:custGeom>
              <a:avLst/>
              <a:gdLst/>
              <a:ahLst/>
              <a:cxnLst/>
              <a:rect l="0" t="0" r="0" b="0"/>
              <a:pathLst>
                <a:path w="133351" h="228601">
                  <a:moveTo>
                    <a:pt x="133350" y="0"/>
                  </a:moveTo>
                  <a:lnTo>
                    <a:pt x="133350" y="0"/>
                  </a:lnTo>
                  <a:lnTo>
                    <a:pt x="124218" y="0"/>
                  </a:lnTo>
                  <a:lnTo>
                    <a:pt x="110602" y="13257"/>
                  </a:lnTo>
                  <a:lnTo>
                    <a:pt x="107365" y="19298"/>
                  </a:lnTo>
                  <a:lnTo>
                    <a:pt x="104868" y="25510"/>
                  </a:lnTo>
                  <a:lnTo>
                    <a:pt x="88367" y="47632"/>
                  </a:lnTo>
                  <a:lnTo>
                    <a:pt x="85840" y="53978"/>
                  </a:lnTo>
                  <a:lnTo>
                    <a:pt x="64094" y="80630"/>
                  </a:lnTo>
                  <a:lnTo>
                    <a:pt x="47195" y="121076"/>
                  </a:lnTo>
                  <a:lnTo>
                    <a:pt x="22209" y="165365"/>
                  </a:lnTo>
                  <a:lnTo>
                    <a:pt x="2821" y="202026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1576"/>
            <p:cNvSpPr/>
            <p:nvPr>
              <p:custDataLst>
                <p:tags r:id="rId24"/>
              </p:custDataLst>
            </p:nvPr>
          </p:nvSpPr>
          <p:spPr>
            <a:xfrm>
              <a:off x="7172325" y="6315075"/>
              <a:ext cx="133351" cy="142876"/>
            </a:xfrm>
            <a:custGeom>
              <a:avLst/>
              <a:gdLst/>
              <a:ahLst/>
              <a:cxnLst/>
              <a:rect l="0" t="0" r="0" b="0"/>
              <a:pathLst>
                <a:path w="133351" h="142876">
                  <a:moveTo>
                    <a:pt x="0" y="0"/>
                  </a:moveTo>
                  <a:lnTo>
                    <a:pt x="0" y="0"/>
                  </a:lnTo>
                  <a:lnTo>
                    <a:pt x="0" y="17716"/>
                  </a:lnTo>
                  <a:lnTo>
                    <a:pt x="5056" y="23711"/>
                  </a:lnTo>
                  <a:lnTo>
                    <a:pt x="10361" y="26413"/>
                  </a:lnTo>
                  <a:lnTo>
                    <a:pt x="13257" y="27134"/>
                  </a:lnTo>
                  <a:lnTo>
                    <a:pt x="22390" y="33204"/>
                  </a:lnTo>
                  <a:lnTo>
                    <a:pt x="61868" y="66692"/>
                  </a:lnTo>
                  <a:lnTo>
                    <a:pt x="63471" y="69861"/>
                  </a:lnTo>
                  <a:lnTo>
                    <a:pt x="106720" y="116112"/>
                  </a:lnTo>
                  <a:lnTo>
                    <a:pt x="119848" y="130414"/>
                  </a:lnTo>
                  <a:lnTo>
                    <a:pt x="122057" y="136632"/>
                  </a:lnTo>
                  <a:lnTo>
                    <a:pt x="123705" y="138712"/>
                  </a:lnTo>
                  <a:lnTo>
                    <a:pt x="13335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1577"/>
            <p:cNvSpPr/>
            <p:nvPr>
              <p:custDataLst>
                <p:tags r:id="rId25"/>
              </p:custDataLst>
            </p:nvPr>
          </p:nvSpPr>
          <p:spPr>
            <a:xfrm>
              <a:off x="7038975" y="6172200"/>
              <a:ext cx="161926" cy="38091"/>
            </a:xfrm>
            <a:custGeom>
              <a:avLst/>
              <a:gdLst/>
              <a:ahLst/>
              <a:cxnLst/>
              <a:rect l="0" t="0" r="0" b="0"/>
              <a:pathLst>
                <a:path w="161926" h="38091">
                  <a:moveTo>
                    <a:pt x="0" y="28575"/>
                  </a:moveTo>
                  <a:lnTo>
                    <a:pt x="0" y="28575"/>
                  </a:lnTo>
                  <a:lnTo>
                    <a:pt x="0" y="36776"/>
                  </a:lnTo>
                  <a:lnTo>
                    <a:pt x="1058" y="37217"/>
                  </a:lnTo>
                  <a:lnTo>
                    <a:pt x="22666" y="38090"/>
                  </a:lnTo>
                  <a:lnTo>
                    <a:pt x="65001" y="23910"/>
                  </a:lnTo>
                  <a:lnTo>
                    <a:pt x="106788" y="14420"/>
                  </a:lnTo>
                  <a:lnTo>
                    <a:pt x="153205" y="3265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1578"/>
            <p:cNvSpPr/>
            <p:nvPr>
              <p:custDataLst>
                <p:tags r:id="rId26"/>
              </p:custDataLst>
            </p:nvPr>
          </p:nvSpPr>
          <p:spPr>
            <a:xfrm>
              <a:off x="7020044" y="5981700"/>
              <a:ext cx="218957" cy="95251"/>
            </a:xfrm>
            <a:custGeom>
              <a:avLst/>
              <a:gdLst/>
              <a:ahLst/>
              <a:cxnLst/>
              <a:rect l="0" t="0" r="0" b="0"/>
              <a:pathLst>
                <a:path w="218957" h="95251">
                  <a:moveTo>
                    <a:pt x="18931" y="95250"/>
                  </a:moveTo>
                  <a:lnTo>
                    <a:pt x="18931" y="95250"/>
                  </a:lnTo>
                  <a:lnTo>
                    <a:pt x="0" y="76319"/>
                  </a:lnTo>
                  <a:lnTo>
                    <a:pt x="4973" y="71178"/>
                  </a:lnTo>
                  <a:lnTo>
                    <a:pt x="10258" y="68676"/>
                  </a:lnTo>
                  <a:lnTo>
                    <a:pt x="13149" y="68009"/>
                  </a:lnTo>
                  <a:lnTo>
                    <a:pt x="22274" y="62014"/>
                  </a:lnTo>
                  <a:lnTo>
                    <a:pt x="57874" y="38042"/>
                  </a:lnTo>
                  <a:lnTo>
                    <a:pt x="96496" y="22218"/>
                  </a:lnTo>
                  <a:lnTo>
                    <a:pt x="137879" y="11406"/>
                  </a:lnTo>
                  <a:lnTo>
                    <a:pt x="183931" y="992"/>
                  </a:lnTo>
                  <a:lnTo>
                    <a:pt x="2189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1579"/>
            <p:cNvSpPr/>
            <p:nvPr>
              <p:custDataLst>
                <p:tags r:id="rId27"/>
              </p:custDataLst>
            </p:nvPr>
          </p:nvSpPr>
          <p:spPr>
            <a:xfrm>
              <a:off x="7019925" y="6011599"/>
              <a:ext cx="28576" cy="331999"/>
            </a:xfrm>
            <a:custGeom>
              <a:avLst/>
              <a:gdLst/>
              <a:ahLst/>
              <a:cxnLst/>
              <a:rect l="0" t="0" r="0" b="0"/>
              <a:pathLst>
                <a:path w="28576" h="331999">
                  <a:moveTo>
                    <a:pt x="19050" y="8201"/>
                  </a:moveTo>
                  <a:lnTo>
                    <a:pt x="19050" y="8201"/>
                  </a:lnTo>
                  <a:lnTo>
                    <a:pt x="28459" y="8201"/>
                  </a:lnTo>
                  <a:lnTo>
                    <a:pt x="28565" y="0"/>
                  </a:lnTo>
                  <a:lnTo>
                    <a:pt x="28575" y="44211"/>
                  </a:lnTo>
                  <a:lnTo>
                    <a:pt x="28575" y="87473"/>
                  </a:lnTo>
                  <a:lnTo>
                    <a:pt x="25753" y="134282"/>
                  </a:lnTo>
                  <a:lnTo>
                    <a:pt x="19638" y="181835"/>
                  </a:lnTo>
                  <a:lnTo>
                    <a:pt x="18069" y="226505"/>
                  </a:lnTo>
                  <a:lnTo>
                    <a:pt x="10414" y="268205"/>
                  </a:lnTo>
                  <a:lnTo>
                    <a:pt x="8544" y="305563"/>
                  </a:lnTo>
                  <a:lnTo>
                    <a:pt x="10" y="331998"/>
                  </a:lnTo>
                  <a:lnTo>
                    <a:pt x="0" y="3034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0" name="SMARTInkShape-1580"/>
          <p:cNvSpPr/>
          <p:nvPr>
            <p:custDataLst>
              <p:tags r:id="rId11"/>
            </p:custDataLst>
          </p:nvPr>
        </p:nvSpPr>
        <p:spPr>
          <a:xfrm>
            <a:off x="8258175" y="6200775"/>
            <a:ext cx="228601" cy="28576"/>
          </a:xfrm>
          <a:custGeom>
            <a:avLst/>
            <a:gdLst/>
            <a:ahLst/>
            <a:cxnLst/>
            <a:rect l="0" t="0" r="0" b="0"/>
            <a:pathLst>
              <a:path w="228601" h="28576">
                <a:moveTo>
                  <a:pt x="0" y="19050"/>
                </a:moveTo>
                <a:lnTo>
                  <a:pt x="0" y="19050"/>
                </a:lnTo>
                <a:lnTo>
                  <a:pt x="0" y="27251"/>
                </a:lnTo>
                <a:lnTo>
                  <a:pt x="1058" y="27692"/>
                </a:lnTo>
                <a:lnTo>
                  <a:pt x="48483" y="28570"/>
                </a:lnTo>
                <a:lnTo>
                  <a:pt x="92125" y="28575"/>
                </a:lnTo>
                <a:lnTo>
                  <a:pt x="135236" y="15318"/>
                </a:lnTo>
                <a:lnTo>
                  <a:pt x="177408" y="10033"/>
                </a:lnTo>
                <a:lnTo>
                  <a:pt x="208610" y="8567"/>
                </a:lnTo>
                <a:lnTo>
                  <a:pt x="22860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9" name="SMARTInkShape-Group349"/>
          <p:cNvGrpSpPr/>
          <p:nvPr/>
        </p:nvGrpSpPr>
        <p:grpSpPr>
          <a:xfrm>
            <a:off x="8782050" y="5934075"/>
            <a:ext cx="742119" cy="457201"/>
            <a:chOff x="8782050" y="5934075"/>
            <a:chExt cx="742119" cy="457201"/>
          </a:xfrm>
        </p:grpSpPr>
        <p:sp>
          <p:nvSpPr>
            <p:cNvPr id="191" name="SMARTInkShape-1581"/>
            <p:cNvSpPr/>
            <p:nvPr>
              <p:custDataLst>
                <p:tags r:id="rId12"/>
              </p:custDataLst>
            </p:nvPr>
          </p:nvSpPr>
          <p:spPr>
            <a:xfrm>
              <a:off x="9439275" y="6057900"/>
              <a:ext cx="84894" cy="285751"/>
            </a:xfrm>
            <a:custGeom>
              <a:avLst/>
              <a:gdLst/>
              <a:ahLst/>
              <a:cxnLst/>
              <a:rect l="0" t="0" r="0" b="0"/>
              <a:pathLst>
                <a:path w="84894" h="285751">
                  <a:moveTo>
                    <a:pt x="0" y="0"/>
                  </a:moveTo>
                  <a:lnTo>
                    <a:pt x="0" y="0"/>
                  </a:lnTo>
                  <a:lnTo>
                    <a:pt x="17611" y="0"/>
                  </a:lnTo>
                  <a:lnTo>
                    <a:pt x="38291" y="16475"/>
                  </a:lnTo>
                  <a:lnTo>
                    <a:pt x="41403" y="17333"/>
                  </a:lnTo>
                  <a:lnTo>
                    <a:pt x="43476" y="20022"/>
                  </a:lnTo>
                  <a:lnTo>
                    <a:pt x="60721" y="63786"/>
                  </a:lnTo>
                  <a:lnTo>
                    <a:pt x="79410" y="106682"/>
                  </a:lnTo>
                  <a:lnTo>
                    <a:pt x="84893" y="145112"/>
                  </a:lnTo>
                  <a:lnTo>
                    <a:pt x="84296" y="161860"/>
                  </a:lnTo>
                  <a:lnTo>
                    <a:pt x="74934" y="209462"/>
                  </a:lnTo>
                  <a:lnTo>
                    <a:pt x="61244" y="230808"/>
                  </a:lnTo>
                  <a:lnTo>
                    <a:pt x="30690" y="268732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1582"/>
            <p:cNvSpPr/>
            <p:nvPr>
              <p:custDataLst>
                <p:tags r:id="rId13"/>
              </p:custDataLst>
            </p:nvPr>
          </p:nvSpPr>
          <p:spPr>
            <a:xfrm>
              <a:off x="9277386" y="6134111"/>
              <a:ext cx="104740" cy="85715"/>
            </a:xfrm>
            <a:custGeom>
              <a:avLst/>
              <a:gdLst/>
              <a:ahLst/>
              <a:cxnLst/>
              <a:rect l="0" t="0" r="0" b="0"/>
              <a:pathLst>
                <a:path w="104740" h="85715">
                  <a:moveTo>
                    <a:pt x="66639" y="47614"/>
                  </a:moveTo>
                  <a:lnTo>
                    <a:pt x="66639" y="47614"/>
                  </a:lnTo>
                  <a:lnTo>
                    <a:pt x="71696" y="42558"/>
                  </a:lnTo>
                  <a:lnTo>
                    <a:pt x="74179" y="37253"/>
                  </a:lnTo>
                  <a:lnTo>
                    <a:pt x="74840" y="34357"/>
                  </a:lnTo>
                  <a:lnTo>
                    <a:pt x="74224" y="31367"/>
                  </a:lnTo>
                  <a:lnTo>
                    <a:pt x="68451" y="18966"/>
                  </a:lnTo>
                  <a:lnTo>
                    <a:pt x="67847" y="15816"/>
                  </a:lnTo>
                  <a:lnTo>
                    <a:pt x="66386" y="13715"/>
                  </a:lnTo>
                  <a:lnTo>
                    <a:pt x="64353" y="12314"/>
                  </a:lnTo>
                  <a:lnTo>
                    <a:pt x="61939" y="11382"/>
                  </a:lnTo>
                  <a:lnTo>
                    <a:pt x="60332" y="9700"/>
                  </a:lnTo>
                  <a:lnTo>
                    <a:pt x="58543" y="5011"/>
                  </a:lnTo>
                  <a:lnTo>
                    <a:pt x="57009" y="3336"/>
                  </a:lnTo>
                  <a:lnTo>
                    <a:pt x="52481" y="1477"/>
                  </a:lnTo>
                  <a:lnTo>
                    <a:pt x="24961" y="0"/>
                  </a:lnTo>
                  <a:lnTo>
                    <a:pt x="18835" y="2816"/>
                  </a:lnTo>
                  <a:lnTo>
                    <a:pt x="15720" y="5049"/>
                  </a:lnTo>
                  <a:lnTo>
                    <a:pt x="12259" y="10352"/>
                  </a:lnTo>
                  <a:lnTo>
                    <a:pt x="8795" y="25499"/>
                  </a:lnTo>
                  <a:lnTo>
                    <a:pt x="3051" y="34947"/>
                  </a:lnTo>
                  <a:lnTo>
                    <a:pt x="574" y="47621"/>
                  </a:lnTo>
                  <a:lnTo>
                    <a:pt x="0" y="69839"/>
                  </a:lnTo>
                  <a:lnTo>
                    <a:pt x="1046" y="71956"/>
                  </a:lnTo>
                  <a:lnTo>
                    <a:pt x="2802" y="73367"/>
                  </a:lnTo>
                  <a:lnTo>
                    <a:pt x="8168" y="75631"/>
                  </a:lnTo>
                  <a:lnTo>
                    <a:pt x="26788" y="76174"/>
                  </a:lnTo>
                  <a:lnTo>
                    <a:pt x="35797" y="69640"/>
                  </a:lnTo>
                  <a:lnTo>
                    <a:pt x="45827" y="67056"/>
                  </a:lnTo>
                  <a:lnTo>
                    <a:pt x="55636" y="58497"/>
                  </a:lnTo>
                  <a:lnTo>
                    <a:pt x="56457" y="54921"/>
                  </a:lnTo>
                  <a:lnTo>
                    <a:pt x="56985" y="49057"/>
                  </a:lnTo>
                  <a:lnTo>
                    <a:pt x="58085" y="48576"/>
                  </a:lnTo>
                  <a:lnTo>
                    <a:pt x="62133" y="48042"/>
                  </a:lnTo>
                  <a:lnTo>
                    <a:pt x="63635" y="48958"/>
                  </a:lnTo>
                  <a:lnTo>
                    <a:pt x="64636" y="50626"/>
                  </a:lnTo>
                  <a:lnTo>
                    <a:pt x="66375" y="57339"/>
                  </a:lnTo>
                  <a:lnTo>
                    <a:pt x="66522" y="61814"/>
                  </a:lnTo>
                  <a:lnTo>
                    <a:pt x="67619" y="63430"/>
                  </a:lnTo>
                  <a:lnTo>
                    <a:pt x="69409" y="64508"/>
                  </a:lnTo>
                  <a:lnTo>
                    <a:pt x="71661" y="65227"/>
                  </a:lnTo>
                  <a:lnTo>
                    <a:pt x="73162" y="66764"/>
                  </a:lnTo>
                  <a:lnTo>
                    <a:pt x="74828" y="71294"/>
                  </a:lnTo>
                  <a:lnTo>
                    <a:pt x="76334" y="72926"/>
                  </a:lnTo>
                  <a:lnTo>
                    <a:pt x="95105" y="84747"/>
                  </a:lnTo>
                  <a:lnTo>
                    <a:pt x="104739" y="857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1583"/>
            <p:cNvSpPr/>
            <p:nvPr>
              <p:custDataLst>
                <p:tags r:id="rId14"/>
              </p:custDataLst>
            </p:nvPr>
          </p:nvSpPr>
          <p:spPr>
            <a:xfrm>
              <a:off x="9163573" y="6010309"/>
              <a:ext cx="123303" cy="285717"/>
            </a:xfrm>
            <a:custGeom>
              <a:avLst/>
              <a:gdLst/>
              <a:ahLst/>
              <a:cxnLst/>
              <a:rect l="0" t="0" r="0" b="0"/>
              <a:pathLst>
                <a:path w="123303" h="285717">
                  <a:moveTo>
                    <a:pt x="123302" y="9491"/>
                  </a:moveTo>
                  <a:lnTo>
                    <a:pt x="123302" y="9491"/>
                  </a:lnTo>
                  <a:lnTo>
                    <a:pt x="123302" y="4435"/>
                  </a:lnTo>
                  <a:lnTo>
                    <a:pt x="122244" y="2946"/>
                  </a:lnTo>
                  <a:lnTo>
                    <a:pt x="120480" y="1952"/>
                  </a:lnTo>
                  <a:lnTo>
                    <a:pt x="113601" y="228"/>
                  </a:lnTo>
                  <a:lnTo>
                    <a:pt x="100636" y="0"/>
                  </a:lnTo>
                  <a:lnTo>
                    <a:pt x="94531" y="2803"/>
                  </a:lnTo>
                  <a:lnTo>
                    <a:pt x="81987" y="13227"/>
                  </a:lnTo>
                  <a:lnTo>
                    <a:pt x="78482" y="19265"/>
                  </a:lnTo>
                  <a:lnTo>
                    <a:pt x="75865" y="25476"/>
                  </a:lnTo>
                  <a:lnTo>
                    <a:pt x="50200" y="70191"/>
                  </a:lnTo>
                  <a:lnTo>
                    <a:pt x="28047" y="114288"/>
                  </a:lnTo>
                  <a:lnTo>
                    <a:pt x="22759" y="126976"/>
                  </a:lnTo>
                  <a:lnTo>
                    <a:pt x="11294" y="171612"/>
                  </a:lnTo>
                  <a:lnTo>
                    <a:pt x="2125" y="199403"/>
                  </a:lnTo>
                  <a:lnTo>
                    <a:pt x="0" y="220218"/>
                  </a:lnTo>
                  <a:lnTo>
                    <a:pt x="7185" y="242126"/>
                  </a:lnTo>
                  <a:lnTo>
                    <a:pt x="18796" y="264013"/>
                  </a:lnTo>
                  <a:lnTo>
                    <a:pt x="37577" y="2857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1584"/>
            <p:cNvSpPr/>
            <p:nvPr>
              <p:custDataLst>
                <p:tags r:id="rId15"/>
              </p:custDataLst>
            </p:nvPr>
          </p:nvSpPr>
          <p:spPr>
            <a:xfrm>
              <a:off x="8910371" y="6248519"/>
              <a:ext cx="166955" cy="142757"/>
            </a:xfrm>
            <a:custGeom>
              <a:avLst/>
              <a:gdLst/>
              <a:ahLst/>
              <a:cxnLst/>
              <a:rect l="0" t="0" r="0" b="0"/>
              <a:pathLst>
                <a:path w="166955" h="142757">
                  <a:moveTo>
                    <a:pt x="166954" y="18931"/>
                  </a:moveTo>
                  <a:lnTo>
                    <a:pt x="166954" y="18931"/>
                  </a:lnTo>
                  <a:lnTo>
                    <a:pt x="166954" y="10730"/>
                  </a:lnTo>
                  <a:lnTo>
                    <a:pt x="165896" y="10289"/>
                  </a:lnTo>
                  <a:lnTo>
                    <a:pt x="161897" y="9799"/>
                  </a:lnTo>
                  <a:lnTo>
                    <a:pt x="160408" y="8610"/>
                  </a:lnTo>
                  <a:lnTo>
                    <a:pt x="157820" y="1239"/>
                  </a:lnTo>
                  <a:lnTo>
                    <a:pt x="154781" y="485"/>
                  </a:lnTo>
                  <a:lnTo>
                    <a:pt x="144206" y="0"/>
                  </a:lnTo>
                  <a:lnTo>
                    <a:pt x="142263" y="1019"/>
                  </a:lnTo>
                  <a:lnTo>
                    <a:pt x="140968" y="2756"/>
                  </a:lnTo>
                  <a:lnTo>
                    <a:pt x="140105" y="4973"/>
                  </a:lnTo>
                  <a:lnTo>
                    <a:pt x="107389" y="28531"/>
                  </a:lnTo>
                  <a:lnTo>
                    <a:pt x="97089" y="35897"/>
                  </a:lnTo>
                  <a:lnTo>
                    <a:pt x="79031" y="55051"/>
                  </a:lnTo>
                  <a:lnTo>
                    <a:pt x="50248" y="73703"/>
                  </a:lnTo>
                  <a:lnTo>
                    <a:pt x="31561" y="93094"/>
                  </a:lnTo>
                  <a:lnTo>
                    <a:pt x="12857" y="107428"/>
                  </a:lnTo>
                  <a:lnTo>
                    <a:pt x="8508" y="114002"/>
                  </a:lnTo>
                  <a:lnTo>
                    <a:pt x="5517" y="120452"/>
                  </a:lnTo>
                  <a:lnTo>
                    <a:pt x="660" y="126846"/>
                  </a:lnTo>
                  <a:lnTo>
                    <a:pt x="0" y="130032"/>
                  </a:lnTo>
                  <a:lnTo>
                    <a:pt x="618" y="133214"/>
                  </a:lnTo>
                  <a:lnTo>
                    <a:pt x="5029" y="1427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1585"/>
            <p:cNvSpPr/>
            <p:nvPr>
              <p:custDataLst>
                <p:tags r:id="rId16"/>
              </p:custDataLst>
            </p:nvPr>
          </p:nvSpPr>
          <p:spPr>
            <a:xfrm>
              <a:off x="8924959" y="6238875"/>
              <a:ext cx="133317" cy="123826"/>
            </a:xfrm>
            <a:custGeom>
              <a:avLst/>
              <a:gdLst/>
              <a:ahLst/>
              <a:cxnLst/>
              <a:rect l="0" t="0" r="0" b="0"/>
              <a:pathLst>
                <a:path w="133317" h="123826">
                  <a:moveTo>
                    <a:pt x="9491" y="0"/>
                  </a:moveTo>
                  <a:lnTo>
                    <a:pt x="9491" y="0"/>
                  </a:lnTo>
                  <a:lnTo>
                    <a:pt x="0" y="0"/>
                  </a:lnTo>
                  <a:lnTo>
                    <a:pt x="15146" y="0"/>
                  </a:lnTo>
                  <a:lnTo>
                    <a:pt x="19611" y="1058"/>
                  </a:lnTo>
                  <a:lnTo>
                    <a:pt x="22588" y="2822"/>
                  </a:lnTo>
                  <a:lnTo>
                    <a:pt x="24572" y="5056"/>
                  </a:lnTo>
                  <a:lnTo>
                    <a:pt x="29599" y="7539"/>
                  </a:lnTo>
                  <a:lnTo>
                    <a:pt x="32422" y="8201"/>
                  </a:lnTo>
                  <a:lnTo>
                    <a:pt x="41450" y="14189"/>
                  </a:lnTo>
                  <a:lnTo>
                    <a:pt x="82517" y="52924"/>
                  </a:lnTo>
                  <a:lnTo>
                    <a:pt x="88867" y="55271"/>
                  </a:lnTo>
                  <a:lnTo>
                    <a:pt x="95216" y="61959"/>
                  </a:lnTo>
                  <a:lnTo>
                    <a:pt x="111444" y="85311"/>
                  </a:lnTo>
                  <a:lnTo>
                    <a:pt x="114070" y="91892"/>
                  </a:lnTo>
                  <a:lnTo>
                    <a:pt x="120439" y="101546"/>
                  </a:lnTo>
                  <a:lnTo>
                    <a:pt x="123856" y="111109"/>
                  </a:lnTo>
                  <a:lnTo>
                    <a:pt x="133316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1586"/>
            <p:cNvSpPr/>
            <p:nvPr>
              <p:custDataLst>
                <p:tags r:id="rId17"/>
              </p:custDataLst>
            </p:nvPr>
          </p:nvSpPr>
          <p:spPr>
            <a:xfrm>
              <a:off x="8782050" y="6090781"/>
              <a:ext cx="180976" cy="24270"/>
            </a:xfrm>
            <a:custGeom>
              <a:avLst/>
              <a:gdLst/>
              <a:ahLst/>
              <a:cxnLst/>
              <a:rect l="0" t="0" r="0" b="0"/>
              <a:pathLst>
                <a:path w="180976" h="24270">
                  <a:moveTo>
                    <a:pt x="0" y="24269"/>
                  </a:moveTo>
                  <a:lnTo>
                    <a:pt x="0" y="24269"/>
                  </a:lnTo>
                  <a:lnTo>
                    <a:pt x="22390" y="24269"/>
                  </a:lnTo>
                  <a:lnTo>
                    <a:pt x="28649" y="21447"/>
                  </a:lnTo>
                  <a:lnTo>
                    <a:pt x="31799" y="19213"/>
                  </a:lnTo>
                  <a:lnTo>
                    <a:pt x="46345" y="16068"/>
                  </a:lnTo>
                  <a:lnTo>
                    <a:pt x="76450" y="12096"/>
                  </a:lnTo>
                  <a:lnTo>
                    <a:pt x="90070" y="8275"/>
                  </a:lnTo>
                  <a:lnTo>
                    <a:pt x="135653" y="0"/>
                  </a:lnTo>
                  <a:lnTo>
                    <a:pt x="180975" y="52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1587"/>
            <p:cNvSpPr/>
            <p:nvPr>
              <p:custDataLst>
                <p:tags r:id="rId18"/>
              </p:custDataLst>
            </p:nvPr>
          </p:nvSpPr>
          <p:spPr>
            <a:xfrm>
              <a:off x="8820150" y="5934075"/>
              <a:ext cx="219076" cy="114301"/>
            </a:xfrm>
            <a:custGeom>
              <a:avLst/>
              <a:gdLst/>
              <a:ahLst/>
              <a:cxnLst/>
              <a:rect l="0" t="0" r="0" b="0"/>
              <a:pathLst>
                <a:path w="219076" h="114301">
                  <a:moveTo>
                    <a:pt x="0" y="114300"/>
                  </a:moveTo>
                  <a:lnTo>
                    <a:pt x="0" y="114300"/>
                  </a:lnTo>
                  <a:lnTo>
                    <a:pt x="0" y="68981"/>
                  </a:lnTo>
                  <a:lnTo>
                    <a:pt x="0" y="53861"/>
                  </a:lnTo>
                  <a:lnTo>
                    <a:pt x="2117" y="50724"/>
                  </a:lnTo>
                  <a:lnTo>
                    <a:pt x="24889" y="32802"/>
                  </a:lnTo>
                  <a:lnTo>
                    <a:pt x="72238" y="15482"/>
                  </a:lnTo>
                  <a:lnTo>
                    <a:pt x="119257" y="4991"/>
                  </a:lnTo>
                  <a:lnTo>
                    <a:pt x="166829" y="438"/>
                  </a:lnTo>
                  <a:lnTo>
                    <a:pt x="2190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1588"/>
            <p:cNvSpPr/>
            <p:nvPr>
              <p:custDataLst>
                <p:tags r:id="rId19"/>
              </p:custDataLst>
            </p:nvPr>
          </p:nvSpPr>
          <p:spPr>
            <a:xfrm>
              <a:off x="8829675" y="5972209"/>
              <a:ext cx="47626" cy="332769"/>
            </a:xfrm>
            <a:custGeom>
              <a:avLst/>
              <a:gdLst/>
              <a:ahLst/>
              <a:cxnLst/>
              <a:rect l="0" t="0" r="0" b="0"/>
              <a:pathLst>
                <a:path w="47626" h="332769">
                  <a:moveTo>
                    <a:pt x="47625" y="9491"/>
                  </a:moveTo>
                  <a:lnTo>
                    <a:pt x="47625" y="9491"/>
                  </a:lnTo>
                  <a:lnTo>
                    <a:pt x="47625" y="0"/>
                  </a:lnTo>
                  <a:lnTo>
                    <a:pt x="23023" y="8170"/>
                  </a:lnTo>
                  <a:lnTo>
                    <a:pt x="21698" y="9669"/>
                  </a:lnTo>
                  <a:lnTo>
                    <a:pt x="20226" y="14156"/>
                  </a:lnTo>
                  <a:lnTo>
                    <a:pt x="19071" y="61310"/>
                  </a:lnTo>
                  <a:lnTo>
                    <a:pt x="19052" y="106085"/>
                  </a:lnTo>
                  <a:lnTo>
                    <a:pt x="19050" y="147487"/>
                  </a:lnTo>
                  <a:lnTo>
                    <a:pt x="19050" y="191078"/>
                  </a:lnTo>
                  <a:lnTo>
                    <a:pt x="17992" y="231625"/>
                  </a:lnTo>
                  <a:lnTo>
                    <a:pt x="10406" y="278380"/>
                  </a:lnTo>
                  <a:lnTo>
                    <a:pt x="9640" y="305930"/>
                  </a:lnTo>
                  <a:lnTo>
                    <a:pt x="6754" y="313397"/>
                  </a:lnTo>
                  <a:lnTo>
                    <a:pt x="3002" y="320244"/>
                  </a:lnTo>
                  <a:lnTo>
                    <a:pt x="117" y="332768"/>
                  </a:lnTo>
                  <a:lnTo>
                    <a:pt x="0" y="3238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00422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" name="SMARTInkShape-Group435"/>
          <p:cNvGrpSpPr/>
          <p:nvPr/>
        </p:nvGrpSpPr>
        <p:grpSpPr>
          <a:xfrm>
            <a:off x="9429750" y="5943819"/>
            <a:ext cx="607720" cy="560437"/>
            <a:chOff x="9429750" y="5943819"/>
            <a:chExt cx="607720" cy="560437"/>
          </a:xfrm>
        </p:grpSpPr>
        <p:sp>
          <p:nvSpPr>
            <p:cNvPr id="302" name="SMARTInkShape-2021"/>
            <p:cNvSpPr/>
            <p:nvPr>
              <p:custDataLst>
                <p:tags r:id="rId256"/>
              </p:custDataLst>
            </p:nvPr>
          </p:nvSpPr>
          <p:spPr>
            <a:xfrm>
              <a:off x="9429750" y="6096000"/>
              <a:ext cx="95251" cy="18658"/>
            </a:xfrm>
            <a:custGeom>
              <a:avLst/>
              <a:gdLst/>
              <a:ahLst/>
              <a:cxnLst/>
              <a:rect l="0" t="0" r="0" b="0"/>
              <a:pathLst>
                <a:path w="95251" h="18658">
                  <a:moveTo>
                    <a:pt x="0" y="9525"/>
                  </a:moveTo>
                  <a:lnTo>
                    <a:pt x="0" y="9525"/>
                  </a:lnTo>
                  <a:lnTo>
                    <a:pt x="0" y="18657"/>
                  </a:lnTo>
                  <a:lnTo>
                    <a:pt x="7605" y="12426"/>
                  </a:lnTo>
                  <a:lnTo>
                    <a:pt x="16246" y="10385"/>
                  </a:lnTo>
                  <a:lnTo>
                    <a:pt x="31799" y="9638"/>
                  </a:lnTo>
                  <a:lnTo>
                    <a:pt x="38122" y="6753"/>
                  </a:lnTo>
                  <a:lnTo>
                    <a:pt x="44459" y="3001"/>
                  </a:lnTo>
                  <a:lnTo>
                    <a:pt x="57152" y="593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2022"/>
            <p:cNvSpPr/>
            <p:nvPr>
              <p:custDataLst>
                <p:tags r:id="rId257"/>
              </p:custDataLst>
            </p:nvPr>
          </p:nvSpPr>
          <p:spPr>
            <a:xfrm>
              <a:off x="9439330" y="6172200"/>
              <a:ext cx="123771" cy="36858"/>
            </a:xfrm>
            <a:custGeom>
              <a:avLst/>
              <a:gdLst/>
              <a:ahLst/>
              <a:cxnLst/>
              <a:rect l="0" t="0" r="0" b="0"/>
              <a:pathLst>
                <a:path w="123771" h="36858">
                  <a:moveTo>
                    <a:pt x="28520" y="0"/>
                  </a:moveTo>
                  <a:lnTo>
                    <a:pt x="28520" y="0"/>
                  </a:lnTo>
                  <a:lnTo>
                    <a:pt x="7062" y="13257"/>
                  </a:lnTo>
                  <a:lnTo>
                    <a:pt x="3108" y="19298"/>
                  </a:lnTo>
                  <a:lnTo>
                    <a:pt x="130" y="28032"/>
                  </a:lnTo>
                  <a:lnTo>
                    <a:pt x="0" y="33471"/>
                  </a:lnTo>
                  <a:lnTo>
                    <a:pt x="1040" y="33956"/>
                  </a:lnTo>
                  <a:lnTo>
                    <a:pt x="10313" y="29950"/>
                  </a:lnTo>
                  <a:lnTo>
                    <a:pt x="13207" y="29494"/>
                  </a:lnTo>
                  <a:lnTo>
                    <a:pt x="45002" y="36857"/>
                  </a:lnTo>
                  <a:lnTo>
                    <a:pt x="89939" y="29385"/>
                  </a:lnTo>
                  <a:lnTo>
                    <a:pt x="12377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2023"/>
            <p:cNvSpPr/>
            <p:nvPr>
              <p:custDataLst>
                <p:tags r:id="rId258"/>
              </p:custDataLst>
            </p:nvPr>
          </p:nvSpPr>
          <p:spPr>
            <a:xfrm>
              <a:off x="9867910" y="5943819"/>
              <a:ext cx="169560" cy="426868"/>
            </a:xfrm>
            <a:custGeom>
              <a:avLst/>
              <a:gdLst/>
              <a:ahLst/>
              <a:cxnLst/>
              <a:rect l="0" t="0" r="0" b="0"/>
              <a:pathLst>
                <a:path w="169560" h="426868">
                  <a:moveTo>
                    <a:pt x="9515" y="180756"/>
                  </a:moveTo>
                  <a:lnTo>
                    <a:pt x="9515" y="180756"/>
                  </a:lnTo>
                  <a:lnTo>
                    <a:pt x="19005" y="180756"/>
                  </a:lnTo>
                  <a:lnTo>
                    <a:pt x="19040" y="225414"/>
                  </a:lnTo>
                  <a:lnTo>
                    <a:pt x="19040" y="272963"/>
                  </a:lnTo>
                  <a:lnTo>
                    <a:pt x="17982" y="304803"/>
                  </a:lnTo>
                  <a:lnTo>
                    <a:pt x="10103" y="352034"/>
                  </a:lnTo>
                  <a:lnTo>
                    <a:pt x="9550" y="396646"/>
                  </a:lnTo>
                  <a:lnTo>
                    <a:pt x="6708" y="406529"/>
                  </a:lnTo>
                  <a:lnTo>
                    <a:pt x="1317" y="416440"/>
                  </a:lnTo>
                  <a:lnTo>
                    <a:pt x="105" y="426867"/>
                  </a:lnTo>
                  <a:lnTo>
                    <a:pt x="0" y="415013"/>
                  </a:lnTo>
                  <a:lnTo>
                    <a:pt x="8927" y="368160"/>
                  </a:lnTo>
                  <a:lnTo>
                    <a:pt x="10313" y="351888"/>
                  </a:lnTo>
                  <a:lnTo>
                    <a:pt x="17681" y="307544"/>
                  </a:lnTo>
                  <a:lnTo>
                    <a:pt x="23693" y="271828"/>
                  </a:lnTo>
                  <a:lnTo>
                    <a:pt x="27122" y="234433"/>
                  </a:lnTo>
                  <a:lnTo>
                    <a:pt x="33194" y="196543"/>
                  </a:lnTo>
                  <a:lnTo>
                    <a:pt x="41696" y="158505"/>
                  </a:lnTo>
                  <a:lnTo>
                    <a:pt x="47503" y="115331"/>
                  </a:lnTo>
                  <a:lnTo>
                    <a:pt x="57745" y="76228"/>
                  </a:lnTo>
                  <a:lnTo>
                    <a:pt x="76243" y="29214"/>
                  </a:lnTo>
                  <a:lnTo>
                    <a:pt x="88900" y="8182"/>
                  </a:lnTo>
                  <a:lnTo>
                    <a:pt x="95244" y="3514"/>
                  </a:lnTo>
                  <a:lnTo>
                    <a:pt x="104766" y="887"/>
                  </a:lnTo>
                  <a:lnTo>
                    <a:pt x="117465" y="0"/>
                  </a:lnTo>
                  <a:lnTo>
                    <a:pt x="123815" y="2700"/>
                  </a:lnTo>
                  <a:lnTo>
                    <a:pt x="155565" y="31582"/>
                  </a:lnTo>
                  <a:lnTo>
                    <a:pt x="165090" y="46127"/>
                  </a:lnTo>
                  <a:lnTo>
                    <a:pt x="169559" y="63843"/>
                  </a:lnTo>
                  <a:lnTo>
                    <a:pt x="167781" y="73409"/>
                  </a:lnTo>
                  <a:lnTo>
                    <a:pt x="164522" y="82246"/>
                  </a:lnTo>
                  <a:lnTo>
                    <a:pt x="163075" y="93230"/>
                  </a:lnTo>
                  <a:lnTo>
                    <a:pt x="160572" y="98063"/>
                  </a:lnTo>
                  <a:lnTo>
                    <a:pt x="121107" y="144831"/>
                  </a:lnTo>
                  <a:lnTo>
                    <a:pt x="103963" y="159529"/>
                  </a:lnTo>
                  <a:lnTo>
                    <a:pt x="79455" y="176237"/>
                  </a:lnTo>
                  <a:lnTo>
                    <a:pt x="51773" y="180359"/>
                  </a:lnTo>
                  <a:lnTo>
                    <a:pt x="44877" y="180580"/>
                  </a:lnTo>
                  <a:lnTo>
                    <a:pt x="42614" y="181697"/>
                  </a:lnTo>
                  <a:lnTo>
                    <a:pt x="41107" y="183500"/>
                  </a:lnTo>
                  <a:lnTo>
                    <a:pt x="40102" y="185760"/>
                  </a:lnTo>
                  <a:lnTo>
                    <a:pt x="38372" y="187267"/>
                  </a:lnTo>
                  <a:lnTo>
                    <a:pt x="28565" y="1902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2024"/>
            <p:cNvSpPr/>
            <p:nvPr>
              <p:custDataLst>
                <p:tags r:id="rId259"/>
              </p:custDataLst>
            </p:nvPr>
          </p:nvSpPr>
          <p:spPr>
            <a:xfrm>
              <a:off x="9754027" y="6419850"/>
              <a:ext cx="190074" cy="19051"/>
            </a:xfrm>
            <a:custGeom>
              <a:avLst/>
              <a:gdLst/>
              <a:ahLst/>
              <a:cxnLst/>
              <a:rect l="0" t="0" r="0" b="0"/>
              <a:pathLst>
                <a:path w="190074" h="19051">
                  <a:moveTo>
                    <a:pt x="18623" y="0"/>
                  </a:moveTo>
                  <a:lnTo>
                    <a:pt x="18623" y="0"/>
                  </a:lnTo>
                  <a:lnTo>
                    <a:pt x="10421" y="8201"/>
                  </a:lnTo>
                  <a:lnTo>
                    <a:pt x="0" y="9491"/>
                  </a:lnTo>
                  <a:lnTo>
                    <a:pt x="47625" y="9525"/>
                  </a:lnTo>
                  <a:lnTo>
                    <a:pt x="93326" y="9525"/>
                  </a:lnTo>
                  <a:lnTo>
                    <a:pt x="139184" y="9525"/>
                  </a:lnTo>
                  <a:lnTo>
                    <a:pt x="185466" y="18788"/>
                  </a:lnTo>
                  <a:lnTo>
                    <a:pt x="190073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2025"/>
            <p:cNvSpPr/>
            <p:nvPr>
              <p:custDataLst>
                <p:tags r:id="rId260"/>
              </p:custDataLst>
            </p:nvPr>
          </p:nvSpPr>
          <p:spPr>
            <a:xfrm>
              <a:off x="9764095" y="6486525"/>
              <a:ext cx="208581" cy="17731"/>
            </a:xfrm>
            <a:custGeom>
              <a:avLst/>
              <a:gdLst/>
              <a:ahLst/>
              <a:cxnLst/>
              <a:rect l="0" t="0" r="0" b="0"/>
              <a:pathLst>
                <a:path w="208581" h="17731">
                  <a:moveTo>
                    <a:pt x="46655" y="0"/>
                  </a:moveTo>
                  <a:lnTo>
                    <a:pt x="46655" y="0"/>
                  </a:lnTo>
                  <a:lnTo>
                    <a:pt x="36543" y="0"/>
                  </a:lnTo>
                  <a:lnTo>
                    <a:pt x="28755" y="2822"/>
                  </a:lnTo>
                  <a:lnTo>
                    <a:pt x="25197" y="5056"/>
                  </a:lnTo>
                  <a:lnTo>
                    <a:pt x="0" y="9409"/>
                  </a:lnTo>
                  <a:lnTo>
                    <a:pt x="32162" y="10581"/>
                  </a:lnTo>
                  <a:lnTo>
                    <a:pt x="67769" y="17725"/>
                  </a:lnTo>
                  <a:lnTo>
                    <a:pt x="104214" y="17730"/>
                  </a:lnTo>
                  <a:lnTo>
                    <a:pt x="144808" y="8637"/>
                  </a:lnTo>
                  <a:lnTo>
                    <a:pt x="188224" y="1706"/>
                  </a:lnTo>
                  <a:lnTo>
                    <a:pt x="20858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5" name="SMARTInkShape-Group436"/>
          <p:cNvGrpSpPr/>
          <p:nvPr/>
        </p:nvGrpSpPr>
        <p:grpSpPr>
          <a:xfrm>
            <a:off x="8522144" y="5677019"/>
            <a:ext cx="545307" cy="628087"/>
            <a:chOff x="8522144" y="5677019"/>
            <a:chExt cx="545307" cy="628087"/>
          </a:xfrm>
        </p:grpSpPr>
        <p:sp>
          <p:nvSpPr>
            <p:cNvPr id="308" name="SMARTInkShape-2026"/>
            <p:cNvSpPr/>
            <p:nvPr>
              <p:custDataLst>
                <p:tags r:id="rId249"/>
              </p:custDataLst>
            </p:nvPr>
          </p:nvSpPr>
          <p:spPr>
            <a:xfrm>
              <a:off x="8522144" y="6067425"/>
              <a:ext cx="117032" cy="9526"/>
            </a:xfrm>
            <a:custGeom>
              <a:avLst/>
              <a:gdLst/>
              <a:ahLst/>
              <a:cxnLst/>
              <a:rect l="0" t="0" r="0" b="0"/>
              <a:pathLst>
                <a:path w="117032" h="9526">
                  <a:moveTo>
                    <a:pt x="12256" y="0"/>
                  </a:moveTo>
                  <a:lnTo>
                    <a:pt x="12256" y="0"/>
                  </a:lnTo>
                  <a:lnTo>
                    <a:pt x="0" y="0"/>
                  </a:lnTo>
                  <a:lnTo>
                    <a:pt x="911" y="0"/>
                  </a:lnTo>
                  <a:lnTo>
                    <a:pt x="9976" y="6545"/>
                  </a:lnTo>
                  <a:lnTo>
                    <a:pt x="18870" y="8642"/>
                  </a:lnTo>
                  <a:lnTo>
                    <a:pt x="62119" y="9508"/>
                  </a:lnTo>
                  <a:lnTo>
                    <a:pt x="109231" y="9525"/>
                  </a:lnTo>
                  <a:lnTo>
                    <a:pt x="117031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2027"/>
            <p:cNvSpPr/>
            <p:nvPr>
              <p:custDataLst>
                <p:tags r:id="rId250"/>
              </p:custDataLst>
            </p:nvPr>
          </p:nvSpPr>
          <p:spPr>
            <a:xfrm>
              <a:off x="8572501" y="5991225"/>
              <a:ext cx="19050" cy="152401"/>
            </a:xfrm>
            <a:custGeom>
              <a:avLst/>
              <a:gdLst/>
              <a:ahLst/>
              <a:cxnLst/>
              <a:rect l="0" t="0" r="0" b="0"/>
              <a:pathLst>
                <a:path w="19050" h="152401">
                  <a:moveTo>
                    <a:pt x="9524" y="0"/>
                  </a:moveTo>
                  <a:lnTo>
                    <a:pt x="9524" y="0"/>
                  </a:lnTo>
                  <a:lnTo>
                    <a:pt x="1324" y="8201"/>
                  </a:lnTo>
                  <a:lnTo>
                    <a:pt x="392" y="14189"/>
                  </a:lnTo>
                  <a:lnTo>
                    <a:pt x="0" y="60328"/>
                  </a:lnTo>
                  <a:lnTo>
                    <a:pt x="1057" y="92251"/>
                  </a:lnTo>
                  <a:lnTo>
                    <a:pt x="8641" y="119690"/>
                  </a:lnTo>
                  <a:lnTo>
                    <a:pt x="9131" y="126573"/>
                  </a:lnTo>
                  <a:lnTo>
                    <a:pt x="12172" y="133160"/>
                  </a:lnTo>
                  <a:lnTo>
                    <a:pt x="15993" y="139615"/>
                  </a:lnTo>
                  <a:lnTo>
                    <a:pt x="19049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2028"/>
            <p:cNvSpPr/>
            <p:nvPr>
              <p:custDataLst>
                <p:tags r:id="rId251"/>
              </p:custDataLst>
            </p:nvPr>
          </p:nvSpPr>
          <p:spPr>
            <a:xfrm>
              <a:off x="8753475" y="5943600"/>
              <a:ext cx="15014" cy="190501"/>
            </a:xfrm>
            <a:custGeom>
              <a:avLst/>
              <a:gdLst/>
              <a:ahLst/>
              <a:cxnLst/>
              <a:rect l="0" t="0" r="0" b="0"/>
              <a:pathLst>
                <a:path w="15014" h="190501">
                  <a:moveTo>
                    <a:pt x="9525" y="0"/>
                  </a:moveTo>
                  <a:lnTo>
                    <a:pt x="9525" y="0"/>
                  </a:lnTo>
                  <a:lnTo>
                    <a:pt x="14582" y="5056"/>
                  </a:lnTo>
                  <a:lnTo>
                    <a:pt x="15013" y="6545"/>
                  </a:lnTo>
                  <a:lnTo>
                    <a:pt x="14242" y="7539"/>
                  </a:lnTo>
                  <a:lnTo>
                    <a:pt x="12670" y="8201"/>
                  </a:lnTo>
                  <a:lnTo>
                    <a:pt x="11621" y="9701"/>
                  </a:lnTo>
                  <a:lnTo>
                    <a:pt x="10146" y="16868"/>
                  </a:lnTo>
                  <a:lnTo>
                    <a:pt x="8473" y="61587"/>
                  </a:lnTo>
                  <a:lnTo>
                    <a:pt x="883" y="91990"/>
                  </a:lnTo>
                  <a:lnTo>
                    <a:pt x="52" y="133531"/>
                  </a:lnTo>
                  <a:lnTo>
                    <a:pt x="1" y="178746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2029"/>
            <p:cNvSpPr/>
            <p:nvPr>
              <p:custDataLst>
                <p:tags r:id="rId252"/>
              </p:custDataLst>
            </p:nvPr>
          </p:nvSpPr>
          <p:spPr>
            <a:xfrm>
              <a:off x="8782050" y="5791200"/>
              <a:ext cx="9526" cy="85726"/>
            </a:xfrm>
            <a:custGeom>
              <a:avLst/>
              <a:gdLst/>
              <a:ahLst/>
              <a:cxnLst/>
              <a:rect l="0" t="0" r="0" b="0"/>
              <a:pathLst>
                <a:path w="9526" h="85726">
                  <a:moveTo>
                    <a:pt x="9525" y="0"/>
                  </a:moveTo>
                  <a:lnTo>
                    <a:pt x="9525" y="0"/>
                  </a:lnTo>
                  <a:lnTo>
                    <a:pt x="9525" y="5056"/>
                  </a:lnTo>
                  <a:lnTo>
                    <a:pt x="8467" y="6545"/>
                  </a:lnTo>
                  <a:lnTo>
                    <a:pt x="6703" y="7539"/>
                  </a:lnTo>
                  <a:lnTo>
                    <a:pt x="4468" y="8201"/>
                  </a:lnTo>
                  <a:lnTo>
                    <a:pt x="2979" y="9701"/>
                  </a:lnTo>
                  <a:lnTo>
                    <a:pt x="391" y="17610"/>
                  </a:lnTo>
                  <a:lnTo>
                    <a:pt x="0" y="64796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2030"/>
            <p:cNvSpPr/>
            <p:nvPr>
              <p:custDataLst>
                <p:tags r:id="rId253"/>
              </p:custDataLst>
            </p:nvPr>
          </p:nvSpPr>
          <p:spPr>
            <a:xfrm>
              <a:off x="8782050" y="5677019"/>
              <a:ext cx="9526" cy="18932"/>
            </a:xfrm>
            <a:custGeom>
              <a:avLst/>
              <a:gdLst/>
              <a:ahLst/>
              <a:cxnLst/>
              <a:rect l="0" t="0" r="0" b="0"/>
              <a:pathLst>
                <a:path w="9526" h="18932">
                  <a:moveTo>
                    <a:pt x="9525" y="18931"/>
                  </a:moveTo>
                  <a:lnTo>
                    <a:pt x="9525" y="18931"/>
                  </a:lnTo>
                  <a:lnTo>
                    <a:pt x="9525" y="1239"/>
                  </a:lnTo>
                  <a:lnTo>
                    <a:pt x="8467" y="788"/>
                  </a:lnTo>
                  <a:lnTo>
                    <a:pt x="1324" y="0"/>
                  </a:lnTo>
                  <a:lnTo>
                    <a:pt x="881" y="1019"/>
                  </a:lnTo>
                  <a:lnTo>
                    <a:pt x="0" y="94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2031"/>
            <p:cNvSpPr/>
            <p:nvPr>
              <p:custDataLst>
                <p:tags r:id="rId254"/>
              </p:custDataLst>
            </p:nvPr>
          </p:nvSpPr>
          <p:spPr>
            <a:xfrm>
              <a:off x="8848725" y="612457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0" y="1324"/>
                  </a:lnTo>
                  <a:lnTo>
                    <a:pt x="1058" y="883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2032"/>
            <p:cNvSpPr/>
            <p:nvPr>
              <p:custDataLst>
                <p:tags r:id="rId255"/>
              </p:custDataLst>
            </p:nvPr>
          </p:nvSpPr>
          <p:spPr>
            <a:xfrm>
              <a:off x="8953500" y="5936137"/>
              <a:ext cx="113951" cy="368969"/>
            </a:xfrm>
            <a:custGeom>
              <a:avLst/>
              <a:gdLst/>
              <a:ahLst/>
              <a:cxnLst/>
              <a:rect l="0" t="0" r="0" b="0"/>
              <a:pathLst>
                <a:path w="113951" h="368969">
                  <a:moveTo>
                    <a:pt x="28575" y="159863"/>
                  </a:moveTo>
                  <a:lnTo>
                    <a:pt x="28575" y="159863"/>
                  </a:lnTo>
                  <a:lnTo>
                    <a:pt x="28575" y="168995"/>
                  </a:lnTo>
                  <a:lnTo>
                    <a:pt x="23518" y="169272"/>
                  </a:lnTo>
                  <a:lnTo>
                    <a:pt x="22029" y="170369"/>
                  </a:lnTo>
                  <a:lnTo>
                    <a:pt x="11685" y="188681"/>
                  </a:lnTo>
                  <a:lnTo>
                    <a:pt x="9563" y="228393"/>
                  </a:lnTo>
                  <a:lnTo>
                    <a:pt x="9526" y="275587"/>
                  </a:lnTo>
                  <a:lnTo>
                    <a:pt x="9525" y="321967"/>
                  </a:lnTo>
                  <a:lnTo>
                    <a:pt x="9525" y="352991"/>
                  </a:lnTo>
                  <a:lnTo>
                    <a:pt x="8467" y="355290"/>
                  </a:lnTo>
                  <a:lnTo>
                    <a:pt x="6703" y="356823"/>
                  </a:lnTo>
                  <a:lnTo>
                    <a:pt x="4468" y="357845"/>
                  </a:lnTo>
                  <a:lnTo>
                    <a:pt x="2979" y="359584"/>
                  </a:lnTo>
                  <a:lnTo>
                    <a:pt x="115" y="368968"/>
                  </a:lnTo>
                  <a:lnTo>
                    <a:pt x="0" y="326849"/>
                  </a:lnTo>
                  <a:lnTo>
                    <a:pt x="1058" y="282321"/>
                  </a:lnTo>
                  <a:lnTo>
                    <a:pt x="8201" y="235882"/>
                  </a:lnTo>
                  <a:lnTo>
                    <a:pt x="15810" y="190323"/>
                  </a:lnTo>
                  <a:lnTo>
                    <a:pt x="21232" y="143380"/>
                  </a:lnTo>
                  <a:lnTo>
                    <a:pt x="27125" y="103220"/>
                  </a:lnTo>
                  <a:lnTo>
                    <a:pt x="38746" y="57977"/>
                  </a:lnTo>
                  <a:lnTo>
                    <a:pt x="44993" y="36894"/>
                  </a:lnTo>
                  <a:lnTo>
                    <a:pt x="48337" y="12004"/>
                  </a:lnTo>
                  <a:lnTo>
                    <a:pt x="52528" y="4896"/>
                  </a:lnTo>
                  <a:lnTo>
                    <a:pt x="57918" y="1030"/>
                  </a:lnTo>
                  <a:lnTo>
                    <a:pt x="60837" y="0"/>
                  </a:lnTo>
                  <a:lnTo>
                    <a:pt x="63842" y="370"/>
                  </a:lnTo>
                  <a:lnTo>
                    <a:pt x="79419" y="6319"/>
                  </a:lnTo>
                  <a:lnTo>
                    <a:pt x="85744" y="12599"/>
                  </a:lnTo>
                  <a:lnTo>
                    <a:pt x="91026" y="21388"/>
                  </a:lnTo>
                  <a:lnTo>
                    <a:pt x="102484" y="48763"/>
                  </a:lnTo>
                  <a:lnTo>
                    <a:pt x="110329" y="61563"/>
                  </a:lnTo>
                  <a:lnTo>
                    <a:pt x="113950" y="96653"/>
                  </a:lnTo>
                  <a:lnTo>
                    <a:pt x="113140" y="115498"/>
                  </a:lnTo>
                  <a:lnTo>
                    <a:pt x="106666" y="133429"/>
                  </a:lnTo>
                  <a:lnTo>
                    <a:pt x="99103" y="146975"/>
                  </a:lnTo>
                  <a:lnTo>
                    <a:pt x="96962" y="158015"/>
                  </a:lnTo>
                  <a:lnTo>
                    <a:pt x="94274" y="162864"/>
                  </a:lnTo>
                  <a:lnTo>
                    <a:pt x="80380" y="174746"/>
                  </a:lnTo>
                  <a:lnTo>
                    <a:pt x="63915" y="183911"/>
                  </a:lnTo>
                  <a:lnTo>
                    <a:pt x="51864" y="188155"/>
                  </a:lnTo>
                  <a:lnTo>
                    <a:pt x="38100" y="1979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4" name="SMARTInkShape-Group437"/>
          <p:cNvGrpSpPr/>
          <p:nvPr/>
        </p:nvGrpSpPr>
        <p:grpSpPr>
          <a:xfrm>
            <a:off x="7376949" y="5676900"/>
            <a:ext cx="890230" cy="647534"/>
            <a:chOff x="7376949" y="5676900"/>
            <a:chExt cx="890230" cy="647534"/>
          </a:xfrm>
        </p:grpSpPr>
        <p:sp>
          <p:nvSpPr>
            <p:cNvPr id="316" name="SMARTInkShape-2033"/>
            <p:cNvSpPr/>
            <p:nvPr>
              <p:custDataLst>
                <p:tags r:id="rId241"/>
              </p:custDataLst>
            </p:nvPr>
          </p:nvSpPr>
          <p:spPr>
            <a:xfrm>
              <a:off x="7376949" y="5953125"/>
              <a:ext cx="128584" cy="236230"/>
            </a:xfrm>
            <a:custGeom>
              <a:avLst/>
              <a:gdLst/>
              <a:ahLst/>
              <a:cxnLst/>
              <a:rect l="0" t="0" r="0" b="0"/>
              <a:pathLst>
                <a:path w="128584" h="236230">
                  <a:moveTo>
                    <a:pt x="81126" y="28575"/>
                  </a:moveTo>
                  <a:lnTo>
                    <a:pt x="81126" y="28575"/>
                  </a:lnTo>
                  <a:lnTo>
                    <a:pt x="90651" y="19050"/>
                  </a:lnTo>
                  <a:lnTo>
                    <a:pt x="82451" y="19050"/>
                  </a:lnTo>
                  <a:lnTo>
                    <a:pt x="82009" y="17992"/>
                  </a:lnTo>
                  <a:lnTo>
                    <a:pt x="81160" y="9918"/>
                  </a:lnTo>
                  <a:lnTo>
                    <a:pt x="63516" y="9528"/>
                  </a:lnTo>
                  <a:lnTo>
                    <a:pt x="48945" y="22783"/>
                  </a:lnTo>
                  <a:lnTo>
                    <a:pt x="45656" y="28823"/>
                  </a:lnTo>
                  <a:lnTo>
                    <a:pt x="43137" y="35035"/>
                  </a:lnTo>
                  <a:lnTo>
                    <a:pt x="20681" y="65386"/>
                  </a:lnTo>
                  <a:lnTo>
                    <a:pt x="6412" y="112499"/>
                  </a:lnTo>
                  <a:lnTo>
                    <a:pt x="2300" y="143056"/>
                  </a:lnTo>
                  <a:lnTo>
                    <a:pt x="0" y="149346"/>
                  </a:lnTo>
                  <a:lnTo>
                    <a:pt x="267" y="161979"/>
                  </a:lnTo>
                  <a:lnTo>
                    <a:pt x="5803" y="205124"/>
                  </a:lnTo>
                  <a:lnTo>
                    <a:pt x="12477" y="215529"/>
                  </a:lnTo>
                  <a:lnTo>
                    <a:pt x="22215" y="225315"/>
                  </a:lnTo>
                  <a:lnTo>
                    <a:pt x="36978" y="233859"/>
                  </a:lnTo>
                  <a:lnTo>
                    <a:pt x="44924" y="236229"/>
                  </a:lnTo>
                  <a:lnTo>
                    <a:pt x="54806" y="234460"/>
                  </a:lnTo>
                  <a:lnTo>
                    <a:pt x="88932" y="223886"/>
                  </a:lnTo>
                  <a:lnTo>
                    <a:pt x="98000" y="215569"/>
                  </a:lnTo>
                  <a:lnTo>
                    <a:pt x="122273" y="182620"/>
                  </a:lnTo>
                  <a:lnTo>
                    <a:pt x="126832" y="164646"/>
                  </a:lnTo>
                  <a:lnTo>
                    <a:pt x="128583" y="118760"/>
                  </a:lnTo>
                  <a:lnTo>
                    <a:pt x="123645" y="98805"/>
                  </a:lnTo>
                  <a:lnTo>
                    <a:pt x="103238" y="55056"/>
                  </a:lnTo>
                  <a:lnTo>
                    <a:pt x="87461" y="35485"/>
                  </a:lnTo>
                  <a:lnTo>
                    <a:pt x="69286" y="22335"/>
                  </a:lnTo>
                  <a:lnTo>
                    <a:pt x="63154" y="13791"/>
                  </a:lnTo>
                  <a:lnTo>
                    <a:pt x="430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2034"/>
            <p:cNvSpPr/>
            <p:nvPr>
              <p:custDataLst>
                <p:tags r:id="rId242"/>
              </p:custDataLst>
            </p:nvPr>
          </p:nvSpPr>
          <p:spPr>
            <a:xfrm>
              <a:off x="7572375" y="5791200"/>
              <a:ext cx="9523" cy="85726"/>
            </a:xfrm>
            <a:custGeom>
              <a:avLst/>
              <a:gdLst/>
              <a:ahLst/>
              <a:cxnLst/>
              <a:rect l="0" t="0" r="0" b="0"/>
              <a:pathLst>
                <a:path w="9523" h="85726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7538" y="10361"/>
                  </a:lnTo>
                  <a:lnTo>
                    <a:pt x="9520" y="57029"/>
                  </a:lnTo>
                  <a:lnTo>
                    <a:pt x="9522" y="60246"/>
                  </a:lnTo>
                  <a:lnTo>
                    <a:pt x="6701" y="66639"/>
                  </a:lnTo>
                  <a:lnTo>
                    <a:pt x="2978" y="73009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2035"/>
            <p:cNvSpPr/>
            <p:nvPr>
              <p:custDataLst>
                <p:tags r:id="rId243"/>
              </p:custDataLst>
            </p:nvPr>
          </p:nvSpPr>
          <p:spPr>
            <a:xfrm>
              <a:off x="7562850" y="567690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19050"/>
                  </a:moveTo>
                  <a:lnTo>
                    <a:pt x="9525" y="19050"/>
                  </a:lnTo>
                  <a:lnTo>
                    <a:pt x="9525" y="5793"/>
                  </a:lnTo>
                  <a:lnTo>
                    <a:pt x="8467" y="3862"/>
                  </a:lnTo>
                  <a:lnTo>
                    <a:pt x="6703" y="257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2036"/>
            <p:cNvSpPr/>
            <p:nvPr>
              <p:custDataLst>
                <p:tags r:id="rId244"/>
              </p:custDataLst>
            </p:nvPr>
          </p:nvSpPr>
          <p:spPr>
            <a:xfrm>
              <a:off x="7706163" y="5943635"/>
              <a:ext cx="94813" cy="285716"/>
            </a:xfrm>
            <a:custGeom>
              <a:avLst/>
              <a:gdLst/>
              <a:ahLst/>
              <a:cxnLst/>
              <a:rect l="0" t="0" r="0" b="0"/>
              <a:pathLst>
                <a:path w="94813" h="285716">
                  <a:moveTo>
                    <a:pt x="94812" y="19015"/>
                  </a:moveTo>
                  <a:lnTo>
                    <a:pt x="94812" y="19015"/>
                  </a:lnTo>
                  <a:lnTo>
                    <a:pt x="80347" y="4550"/>
                  </a:lnTo>
                  <a:lnTo>
                    <a:pt x="74978" y="2002"/>
                  </a:lnTo>
                  <a:lnTo>
                    <a:pt x="58188" y="0"/>
                  </a:lnTo>
                  <a:lnTo>
                    <a:pt x="57696" y="1047"/>
                  </a:lnTo>
                  <a:lnTo>
                    <a:pt x="57148" y="5033"/>
                  </a:lnTo>
                  <a:lnTo>
                    <a:pt x="55945" y="6518"/>
                  </a:lnTo>
                  <a:lnTo>
                    <a:pt x="43493" y="14155"/>
                  </a:lnTo>
                  <a:lnTo>
                    <a:pt x="34333" y="27689"/>
                  </a:lnTo>
                  <a:lnTo>
                    <a:pt x="20895" y="69951"/>
                  </a:lnTo>
                  <a:lnTo>
                    <a:pt x="11733" y="95242"/>
                  </a:lnTo>
                  <a:lnTo>
                    <a:pt x="7049" y="114273"/>
                  </a:lnTo>
                  <a:lnTo>
                    <a:pt x="2890" y="128027"/>
                  </a:lnTo>
                  <a:lnTo>
                    <a:pt x="0" y="166916"/>
                  </a:lnTo>
                  <a:lnTo>
                    <a:pt x="8230" y="212613"/>
                  </a:lnTo>
                  <a:lnTo>
                    <a:pt x="9892" y="231717"/>
                  </a:lnTo>
                  <a:lnTo>
                    <a:pt x="16617" y="249725"/>
                  </a:lnTo>
                  <a:lnTo>
                    <a:pt x="40883" y="279200"/>
                  </a:lnTo>
                  <a:lnTo>
                    <a:pt x="47207" y="282819"/>
                  </a:lnTo>
                  <a:lnTo>
                    <a:pt x="59891" y="285143"/>
                  </a:lnTo>
                  <a:lnTo>
                    <a:pt x="75762" y="2857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2037"/>
            <p:cNvSpPr/>
            <p:nvPr>
              <p:custDataLst>
                <p:tags r:id="rId245"/>
              </p:custDataLst>
            </p:nvPr>
          </p:nvSpPr>
          <p:spPr>
            <a:xfrm>
              <a:off x="7867658" y="6029325"/>
              <a:ext cx="19043" cy="152401"/>
            </a:xfrm>
            <a:custGeom>
              <a:avLst/>
              <a:gdLst/>
              <a:ahLst/>
              <a:cxnLst/>
              <a:rect l="0" t="0" r="0" b="0"/>
              <a:pathLst>
                <a:path w="19043" h="152401">
                  <a:moveTo>
                    <a:pt x="19042" y="0"/>
                  </a:moveTo>
                  <a:lnTo>
                    <a:pt x="19042" y="0"/>
                  </a:lnTo>
                  <a:lnTo>
                    <a:pt x="10842" y="0"/>
                  </a:lnTo>
                  <a:lnTo>
                    <a:pt x="4853" y="5056"/>
                  </a:lnTo>
                  <a:lnTo>
                    <a:pt x="2152" y="10361"/>
                  </a:lnTo>
                  <a:lnTo>
                    <a:pt x="276" y="26569"/>
                  </a:lnTo>
                  <a:lnTo>
                    <a:pt x="0" y="70846"/>
                  </a:lnTo>
                  <a:lnTo>
                    <a:pt x="1052" y="89195"/>
                  </a:lnTo>
                  <a:lnTo>
                    <a:pt x="15801" y="136356"/>
                  </a:lnTo>
                  <a:lnTo>
                    <a:pt x="19042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2038"/>
            <p:cNvSpPr/>
            <p:nvPr>
              <p:custDataLst>
                <p:tags r:id="rId246"/>
              </p:custDataLst>
            </p:nvPr>
          </p:nvSpPr>
          <p:spPr>
            <a:xfrm>
              <a:off x="7915275" y="6124575"/>
              <a:ext cx="57151" cy="28576"/>
            </a:xfrm>
            <a:custGeom>
              <a:avLst/>
              <a:gdLst/>
              <a:ahLst/>
              <a:cxnLst/>
              <a:rect l="0" t="0" r="0" b="0"/>
              <a:pathLst>
                <a:path w="57151" h="28576">
                  <a:moveTo>
                    <a:pt x="0" y="28575"/>
                  </a:moveTo>
                  <a:lnTo>
                    <a:pt x="0" y="28575"/>
                  </a:lnTo>
                  <a:lnTo>
                    <a:pt x="17691" y="10883"/>
                  </a:lnTo>
                  <a:lnTo>
                    <a:pt x="35333" y="9644"/>
                  </a:lnTo>
                  <a:lnTo>
                    <a:pt x="48097" y="2001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2039"/>
            <p:cNvSpPr/>
            <p:nvPr>
              <p:custDataLst>
                <p:tags r:id="rId247"/>
              </p:custDataLst>
            </p:nvPr>
          </p:nvSpPr>
          <p:spPr>
            <a:xfrm>
              <a:off x="8068068" y="5995670"/>
              <a:ext cx="85299" cy="328764"/>
            </a:xfrm>
            <a:custGeom>
              <a:avLst/>
              <a:gdLst/>
              <a:ahLst/>
              <a:cxnLst/>
              <a:rect l="0" t="0" r="0" b="0"/>
              <a:pathLst>
                <a:path w="85299" h="328764">
                  <a:moveTo>
                    <a:pt x="47232" y="109855"/>
                  </a:moveTo>
                  <a:lnTo>
                    <a:pt x="47232" y="109855"/>
                  </a:lnTo>
                  <a:lnTo>
                    <a:pt x="42176" y="114911"/>
                  </a:lnTo>
                  <a:lnTo>
                    <a:pt x="39694" y="120216"/>
                  </a:lnTo>
                  <a:lnTo>
                    <a:pt x="29088" y="164016"/>
                  </a:lnTo>
                  <a:lnTo>
                    <a:pt x="25412" y="205301"/>
                  </a:lnTo>
                  <a:lnTo>
                    <a:pt x="19991" y="225487"/>
                  </a:lnTo>
                  <a:lnTo>
                    <a:pt x="16011" y="253323"/>
                  </a:lnTo>
                  <a:lnTo>
                    <a:pt x="11170" y="271956"/>
                  </a:lnTo>
                  <a:lnTo>
                    <a:pt x="8098" y="316121"/>
                  </a:lnTo>
                  <a:lnTo>
                    <a:pt x="0" y="328368"/>
                  </a:lnTo>
                  <a:lnTo>
                    <a:pt x="4780" y="328763"/>
                  </a:lnTo>
                  <a:lnTo>
                    <a:pt x="6231" y="327760"/>
                  </a:lnTo>
                  <a:lnTo>
                    <a:pt x="7198" y="326034"/>
                  </a:lnTo>
                  <a:lnTo>
                    <a:pt x="8750" y="315658"/>
                  </a:lnTo>
                  <a:lnTo>
                    <a:pt x="10115" y="295814"/>
                  </a:lnTo>
                  <a:lnTo>
                    <a:pt x="18826" y="251355"/>
                  </a:lnTo>
                  <a:lnTo>
                    <a:pt x="26741" y="204924"/>
                  </a:lnTo>
                  <a:lnTo>
                    <a:pt x="28956" y="165911"/>
                  </a:lnTo>
                  <a:lnTo>
                    <a:pt x="35665" y="121359"/>
                  </a:lnTo>
                  <a:lnTo>
                    <a:pt x="42360" y="81671"/>
                  </a:lnTo>
                  <a:lnTo>
                    <a:pt x="51860" y="37423"/>
                  </a:lnTo>
                  <a:lnTo>
                    <a:pt x="56848" y="19152"/>
                  </a:lnTo>
                  <a:lnTo>
                    <a:pt x="61383" y="12039"/>
                  </a:lnTo>
                  <a:lnTo>
                    <a:pt x="66927" y="8173"/>
                  </a:lnTo>
                  <a:lnTo>
                    <a:pt x="69887" y="7142"/>
                  </a:lnTo>
                  <a:lnTo>
                    <a:pt x="71860" y="5396"/>
                  </a:lnTo>
                  <a:lnTo>
                    <a:pt x="74637" y="0"/>
                  </a:lnTo>
                  <a:lnTo>
                    <a:pt x="75027" y="635"/>
                  </a:lnTo>
                  <a:lnTo>
                    <a:pt x="75653" y="4202"/>
                  </a:lnTo>
                  <a:lnTo>
                    <a:pt x="80818" y="9875"/>
                  </a:lnTo>
                  <a:lnTo>
                    <a:pt x="83325" y="18147"/>
                  </a:lnTo>
                  <a:lnTo>
                    <a:pt x="85298" y="63978"/>
                  </a:lnTo>
                  <a:lnTo>
                    <a:pt x="73571" y="107225"/>
                  </a:lnTo>
                  <a:lnTo>
                    <a:pt x="53451" y="131926"/>
                  </a:lnTo>
                  <a:lnTo>
                    <a:pt x="40856" y="143691"/>
                  </a:lnTo>
                  <a:lnTo>
                    <a:pt x="34521" y="146061"/>
                  </a:lnTo>
                  <a:lnTo>
                    <a:pt x="31350" y="145634"/>
                  </a:lnTo>
                  <a:lnTo>
                    <a:pt x="18657" y="1384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2040"/>
            <p:cNvSpPr/>
            <p:nvPr>
              <p:custDataLst>
                <p:tags r:id="rId248"/>
              </p:custDataLst>
            </p:nvPr>
          </p:nvSpPr>
          <p:spPr>
            <a:xfrm>
              <a:off x="8210550" y="5915025"/>
              <a:ext cx="56629" cy="238126"/>
            </a:xfrm>
            <a:custGeom>
              <a:avLst/>
              <a:gdLst/>
              <a:ahLst/>
              <a:cxnLst/>
              <a:rect l="0" t="0" r="0" b="0"/>
              <a:pathLst>
                <a:path w="56629" h="238126">
                  <a:moveTo>
                    <a:pt x="9525" y="0"/>
                  </a:moveTo>
                  <a:lnTo>
                    <a:pt x="9525" y="0"/>
                  </a:lnTo>
                  <a:lnTo>
                    <a:pt x="14581" y="5056"/>
                  </a:lnTo>
                  <a:lnTo>
                    <a:pt x="19886" y="7539"/>
                  </a:lnTo>
                  <a:lnTo>
                    <a:pt x="22782" y="8201"/>
                  </a:lnTo>
                  <a:lnTo>
                    <a:pt x="31915" y="14189"/>
                  </a:lnTo>
                  <a:lnTo>
                    <a:pt x="35351" y="19712"/>
                  </a:lnTo>
                  <a:lnTo>
                    <a:pt x="54504" y="66940"/>
                  </a:lnTo>
                  <a:lnTo>
                    <a:pt x="56628" y="92128"/>
                  </a:lnTo>
                  <a:lnTo>
                    <a:pt x="47420" y="136528"/>
                  </a:lnTo>
                  <a:lnTo>
                    <a:pt x="31200" y="180975"/>
                  </a:lnTo>
                  <a:lnTo>
                    <a:pt x="26531" y="200025"/>
                  </a:lnTo>
                  <a:lnTo>
                    <a:pt x="24037" y="206375"/>
                  </a:lnTo>
                  <a:lnTo>
                    <a:pt x="15622" y="216253"/>
                  </a:lnTo>
                  <a:lnTo>
                    <a:pt x="6944" y="224171"/>
                  </a:lnTo>
                  <a:lnTo>
                    <a:pt x="0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7" name="SMARTInkShape-Group438"/>
          <p:cNvGrpSpPr/>
          <p:nvPr/>
        </p:nvGrpSpPr>
        <p:grpSpPr>
          <a:xfrm>
            <a:off x="6838950" y="6038850"/>
            <a:ext cx="266701" cy="133306"/>
            <a:chOff x="6838950" y="6038850"/>
            <a:chExt cx="266701" cy="133306"/>
          </a:xfrm>
        </p:grpSpPr>
        <p:sp>
          <p:nvSpPr>
            <p:cNvPr id="325" name="SMARTInkShape-2041"/>
            <p:cNvSpPr/>
            <p:nvPr>
              <p:custDataLst>
                <p:tags r:id="rId239"/>
              </p:custDataLst>
            </p:nvPr>
          </p:nvSpPr>
          <p:spPr>
            <a:xfrm>
              <a:off x="6838950" y="6038850"/>
              <a:ext cx="142876" cy="9526"/>
            </a:xfrm>
            <a:custGeom>
              <a:avLst/>
              <a:gdLst/>
              <a:ahLst/>
              <a:cxnLst/>
              <a:rect l="0" t="0" r="0" b="0"/>
              <a:pathLst>
                <a:path w="142876" h="9526">
                  <a:moveTo>
                    <a:pt x="0" y="9525"/>
                  </a:moveTo>
                  <a:lnTo>
                    <a:pt x="0" y="9525"/>
                  </a:lnTo>
                  <a:lnTo>
                    <a:pt x="46346" y="9525"/>
                  </a:lnTo>
                  <a:lnTo>
                    <a:pt x="89012" y="883"/>
                  </a:lnTo>
                  <a:lnTo>
                    <a:pt x="135294" y="23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2042"/>
            <p:cNvSpPr/>
            <p:nvPr>
              <p:custDataLst>
                <p:tags r:id="rId240"/>
              </p:custDataLst>
            </p:nvPr>
          </p:nvSpPr>
          <p:spPr>
            <a:xfrm>
              <a:off x="6839411" y="6124575"/>
              <a:ext cx="266240" cy="47581"/>
            </a:xfrm>
            <a:custGeom>
              <a:avLst/>
              <a:gdLst/>
              <a:ahLst/>
              <a:cxnLst/>
              <a:rect l="0" t="0" r="0" b="0"/>
              <a:pathLst>
                <a:path w="266240" h="47581">
                  <a:moveTo>
                    <a:pt x="28114" y="19050"/>
                  </a:moveTo>
                  <a:lnTo>
                    <a:pt x="28114" y="19050"/>
                  </a:lnTo>
                  <a:lnTo>
                    <a:pt x="9771" y="28751"/>
                  </a:lnTo>
                  <a:lnTo>
                    <a:pt x="4792" y="33239"/>
                  </a:lnTo>
                  <a:lnTo>
                    <a:pt x="1874" y="38762"/>
                  </a:lnTo>
                  <a:lnTo>
                    <a:pt x="0" y="45874"/>
                  </a:lnTo>
                  <a:lnTo>
                    <a:pt x="906" y="46458"/>
                  </a:lnTo>
                  <a:lnTo>
                    <a:pt x="21942" y="47580"/>
                  </a:lnTo>
                  <a:lnTo>
                    <a:pt x="62288" y="39420"/>
                  </a:lnTo>
                  <a:lnTo>
                    <a:pt x="103499" y="31815"/>
                  </a:lnTo>
                  <a:lnTo>
                    <a:pt x="139938" y="28477"/>
                  </a:lnTo>
                  <a:lnTo>
                    <a:pt x="177546" y="21255"/>
                  </a:lnTo>
                  <a:lnTo>
                    <a:pt x="215501" y="12413"/>
                  </a:lnTo>
                  <a:lnTo>
                    <a:pt x="2662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7" name="SMARTInkShape-Group439"/>
          <p:cNvGrpSpPr/>
          <p:nvPr/>
        </p:nvGrpSpPr>
        <p:grpSpPr>
          <a:xfrm>
            <a:off x="5287697" y="5734050"/>
            <a:ext cx="1274483" cy="646172"/>
            <a:chOff x="5287697" y="5734050"/>
            <a:chExt cx="1274483" cy="646172"/>
          </a:xfrm>
        </p:grpSpPr>
        <p:sp>
          <p:nvSpPr>
            <p:cNvPr id="328" name="SMARTInkShape-2043"/>
            <p:cNvSpPr/>
            <p:nvPr>
              <p:custDataLst>
                <p:tags r:id="rId230"/>
              </p:custDataLst>
            </p:nvPr>
          </p:nvSpPr>
          <p:spPr>
            <a:xfrm>
              <a:off x="5287697" y="5943993"/>
              <a:ext cx="284429" cy="189667"/>
            </a:xfrm>
            <a:custGeom>
              <a:avLst/>
              <a:gdLst/>
              <a:ahLst/>
              <a:cxnLst/>
              <a:rect l="0" t="0" r="0" b="0"/>
              <a:pathLst>
                <a:path w="284429" h="189667">
                  <a:moveTo>
                    <a:pt x="36778" y="9132"/>
                  </a:moveTo>
                  <a:lnTo>
                    <a:pt x="36778" y="9132"/>
                  </a:lnTo>
                  <a:lnTo>
                    <a:pt x="36778" y="4076"/>
                  </a:lnTo>
                  <a:lnTo>
                    <a:pt x="35720" y="2587"/>
                  </a:lnTo>
                  <a:lnTo>
                    <a:pt x="33956" y="1593"/>
                  </a:lnTo>
                  <a:lnTo>
                    <a:pt x="28577" y="0"/>
                  </a:lnTo>
                  <a:lnTo>
                    <a:pt x="28136" y="927"/>
                  </a:lnTo>
                  <a:lnTo>
                    <a:pt x="27645" y="4780"/>
                  </a:lnTo>
                  <a:lnTo>
                    <a:pt x="26457" y="6231"/>
                  </a:lnTo>
                  <a:lnTo>
                    <a:pt x="22313" y="7842"/>
                  </a:lnTo>
                  <a:lnTo>
                    <a:pt x="20784" y="9329"/>
                  </a:lnTo>
                  <a:lnTo>
                    <a:pt x="15510" y="19322"/>
                  </a:lnTo>
                  <a:lnTo>
                    <a:pt x="11450" y="25303"/>
                  </a:lnTo>
                  <a:lnTo>
                    <a:pt x="9165" y="35678"/>
                  </a:lnTo>
                  <a:lnTo>
                    <a:pt x="7228" y="63291"/>
                  </a:lnTo>
                  <a:lnTo>
                    <a:pt x="13" y="92124"/>
                  </a:lnTo>
                  <a:lnTo>
                    <a:pt x="0" y="117169"/>
                  </a:lnTo>
                  <a:lnTo>
                    <a:pt x="7820" y="154628"/>
                  </a:lnTo>
                  <a:lnTo>
                    <a:pt x="10065" y="157988"/>
                  </a:lnTo>
                  <a:lnTo>
                    <a:pt x="31515" y="175542"/>
                  </a:lnTo>
                  <a:lnTo>
                    <a:pt x="34327" y="176164"/>
                  </a:lnTo>
                  <a:lnTo>
                    <a:pt x="37261" y="175520"/>
                  </a:lnTo>
                  <a:lnTo>
                    <a:pt x="43343" y="173040"/>
                  </a:lnTo>
                  <a:lnTo>
                    <a:pt x="52717" y="170587"/>
                  </a:lnTo>
                  <a:lnTo>
                    <a:pt x="59031" y="166262"/>
                  </a:lnTo>
                  <a:lnTo>
                    <a:pt x="62543" y="160812"/>
                  </a:lnTo>
                  <a:lnTo>
                    <a:pt x="65162" y="154861"/>
                  </a:lnTo>
                  <a:lnTo>
                    <a:pt x="71528" y="145562"/>
                  </a:lnTo>
                  <a:lnTo>
                    <a:pt x="73389" y="139265"/>
                  </a:lnTo>
                  <a:lnTo>
                    <a:pt x="74944" y="137163"/>
                  </a:lnTo>
                  <a:lnTo>
                    <a:pt x="77038" y="135761"/>
                  </a:lnTo>
                  <a:lnTo>
                    <a:pt x="79493" y="134825"/>
                  </a:lnTo>
                  <a:lnTo>
                    <a:pt x="80070" y="133145"/>
                  </a:lnTo>
                  <a:lnTo>
                    <a:pt x="79399" y="130965"/>
                  </a:lnTo>
                  <a:lnTo>
                    <a:pt x="75143" y="123873"/>
                  </a:lnTo>
                  <a:lnTo>
                    <a:pt x="74880" y="147034"/>
                  </a:lnTo>
                  <a:lnTo>
                    <a:pt x="77701" y="152619"/>
                  </a:lnTo>
                  <a:lnTo>
                    <a:pt x="81425" y="158629"/>
                  </a:lnTo>
                  <a:lnTo>
                    <a:pt x="84579" y="167963"/>
                  </a:lnTo>
                  <a:lnTo>
                    <a:pt x="92488" y="178711"/>
                  </a:lnTo>
                  <a:lnTo>
                    <a:pt x="107794" y="186758"/>
                  </a:lnTo>
                  <a:lnTo>
                    <a:pt x="125413" y="189666"/>
                  </a:lnTo>
                  <a:lnTo>
                    <a:pt x="131910" y="187089"/>
                  </a:lnTo>
                  <a:lnTo>
                    <a:pt x="135124" y="184920"/>
                  </a:lnTo>
                  <a:lnTo>
                    <a:pt x="154434" y="179322"/>
                  </a:lnTo>
                  <a:lnTo>
                    <a:pt x="185924" y="144772"/>
                  </a:lnTo>
                  <a:lnTo>
                    <a:pt x="203988" y="111434"/>
                  </a:lnTo>
                  <a:lnTo>
                    <a:pt x="207390" y="95622"/>
                  </a:lnTo>
                  <a:lnTo>
                    <a:pt x="208180" y="72677"/>
                  </a:lnTo>
                  <a:lnTo>
                    <a:pt x="205384" y="66302"/>
                  </a:lnTo>
                  <a:lnTo>
                    <a:pt x="200023" y="58642"/>
                  </a:lnTo>
                  <a:lnTo>
                    <a:pt x="196467" y="57595"/>
                  </a:lnTo>
                  <a:lnTo>
                    <a:pt x="175115" y="56772"/>
                  </a:lnTo>
                  <a:lnTo>
                    <a:pt x="169522" y="59586"/>
                  </a:lnTo>
                  <a:lnTo>
                    <a:pt x="152924" y="74091"/>
                  </a:lnTo>
                  <a:lnTo>
                    <a:pt x="151898" y="77867"/>
                  </a:lnTo>
                  <a:lnTo>
                    <a:pt x="151240" y="83858"/>
                  </a:lnTo>
                  <a:lnTo>
                    <a:pt x="156183" y="89951"/>
                  </a:lnTo>
                  <a:lnTo>
                    <a:pt x="161460" y="92677"/>
                  </a:lnTo>
                  <a:lnTo>
                    <a:pt x="173472" y="94426"/>
                  </a:lnTo>
                  <a:lnTo>
                    <a:pt x="179729" y="91844"/>
                  </a:lnTo>
                  <a:lnTo>
                    <a:pt x="182879" y="89673"/>
                  </a:lnTo>
                  <a:lnTo>
                    <a:pt x="197424" y="86618"/>
                  </a:lnTo>
                  <a:lnTo>
                    <a:pt x="214756" y="84527"/>
                  </a:lnTo>
                  <a:lnTo>
                    <a:pt x="261036" y="66375"/>
                  </a:lnTo>
                  <a:lnTo>
                    <a:pt x="284428" y="472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2044"/>
            <p:cNvSpPr/>
            <p:nvPr>
              <p:custDataLst>
                <p:tags r:id="rId231"/>
              </p:custDataLst>
            </p:nvPr>
          </p:nvSpPr>
          <p:spPr>
            <a:xfrm>
              <a:off x="5553467" y="5829300"/>
              <a:ext cx="9134" cy="104776"/>
            </a:xfrm>
            <a:custGeom>
              <a:avLst/>
              <a:gdLst/>
              <a:ahLst/>
              <a:cxnLst/>
              <a:rect l="0" t="0" r="0" b="0"/>
              <a:pathLst>
                <a:path w="9134" h="104776">
                  <a:moveTo>
                    <a:pt x="9133" y="0"/>
                  </a:moveTo>
                  <a:lnTo>
                    <a:pt x="9133" y="0"/>
                  </a:lnTo>
                  <a:lnTo>
                    <a:pt x="9133" y="22390"/>
                  </a:lnTo>
                  <a:lnTo>
                    <a:pt x="6311" y="28648"/>
                  </a:lnTo>
                  <a:lnTo>
                    <a:pt x="2588" y="34958"/>
                  </a:lnTo>
                  <a:lnTo>
                    <a:pt x="196" y="47632"/>
                  </a:lnTo>
                  <a:lnTo>
                    <a:pt x="0" y="50804"/>
                  </a:lnTo>
                  <a:lnTo>
                    <a:pt x="2605" y="57152"/>
                  </a:lnTo>
                  <a:lnTo>
                    <a:pt x="6232" y="63501"/>
                  </a:lnTo>
                  <a:lnTo>
                    <a:pt x="8561" y="76200"/>
                  </a:lnTo>
                  <a:lnTo>
                    <a:pt x="9133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2045"/>
            <p:cNvSpPr/>
            <p:nvPr>
              <p:custDataLst>
                <p:tags r:id="rId232"/>
              </p:custDataLst>
            </p:nvPr>
          </p:nvSpPr>
          <p:spPr>
            <a:xfrm>
              <a:off x="5544874" y="5734050"/>
              <a:ext cx="8202" cy="1"/>
            </a:xfrm>
            <a:custGeom>
              <a:avLst/>
              <a:gdLst/>
              <a:ahLst/>
              <a:cxnLst/>
              <a:rect l="0" t="0" r="0" b="0"/>
              <a:pathLst>
                <a:path w="8202" h="1">
                  <a:moveTo>
                    <a:pt x="8201" y="0"/>
                  </a:moveTo>
                  <a:lnTo>
                    <a:pt x="8201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2046"/>
            <p:cNvSpPr/>
            <p:nvPr>
              <p:custDataLst>
                <p:tags r:id="rId233"/>
              </p:custDataLst>
            </p:nvPr>
          </p:nvSpPr>
          <p:spPr>
            <a:xfrm>
              <a:off x="5753100" y="5886635"/>
              <a:ext cx="142284" cy="493587"/>
            </a:xfrm>
            <a:custGeom>
              <a:avLst/>
              <a:gdLst/>
              <a:ahLst/>
              <a:cxnLst/>
              <a:rect l="0" t="0" r="0" b="0"/>
              <a:pathLst>
                <a:path w="142284" h="493587">
                  <a:moveTo>
                    <a:pt x="9525" y="209365"/>
                  </a:moveTo>
                  <a:lnTo>
                    <a:pt x="9525" y="209365"/>
                  </a:lnTo>
                  <a:lnTo>
                    <a:pt x="9525" y="223554"/>
                  </a:lnTo>
                  <a:lnTo>
                    <a:pt x="6703" y="229077"/>
                  </a:lnTo>
                  <a:lnTo>
                    <a:pt x="4469" y="232031"/>
                  </a:lnTo>
                  <a:lnTo>
                    <a:pt x="1986" y="240958"/>
                  </a:lnTo>
                  <a:lnTo>
                    <a:pt x="116" y="282566"/>
                  </a:lnTo>
                  <a:lnTo>
                    <a:pt x="1081" y="307824"/>
                  </a:lnTo>
                  <a:lnTo>
                    <a:pt x="8643" y="352439"/>
                  </a:lnTo>
                  <a:lnTo>
                    <a:pt x="10323" y="373583"/>
                  </a:lnTo>
                  <a:lnTo>
                    <a:pt x="18143" y="419034"/>
                  </a:lnTo>
                  <a:lnTo>
                    <a:pt x="20029" y="453376"/>
                  </a:lnTo>
                  <a:lnTo>
                    <a:pt x="28180" y="483257"/>
                  </a:lnTo>
                  <a:lnTo>
                    <a:pt x="28541" y="493586"/>
                  </a:lnTo>
                  <a:lnTo>
                    <a:pt x="28575" y="450047"/>
                  </a:lnTo>
                  <a:lnTo>
                    <a:pt x="28575" y="408473"/>
                  </a:lnTo>
                  <a:lnTo>
                    <a:pt x="28575" y="366052"/>
                  </a:lnTo>
                  <a:lnTo>
                    <a:pt x="23519" y="329404"/>
                  </a:lnTo>
                  <a:lnTo>
                    <a:pt x="20374" y="286677"/>
                  </a:lnTo>
                  <a:lnTo>
                    <a:pt x="19442" y="240504"/>
                  </a:lnTo>
                  <a:lnTo>
                    <a:pt x="19166" y="198366"/>
                  </a:lnTo>
                  <a:lnTo>
                    <a:pt x="24141" y="159069"/>
                  </a:lnTo>
                  <a:lnTo>
                    <a:pt x="27262" y="120615"/>
                  </a:lnTo>
                  <a:lnTo>
                    <a:pt x="29373" y="77299"/>
                  </a:lnTo>
                  <a:lnTo>
                    <a:pt x="36742" y="33616"/>
                  </a:lnTo>
                  <a:lnTo>
                    <a:pt x="40318" y="22598"/>
                  </a:lnTo>
                  <a:lnTo>
                    <a:pt x="55398" y="1915"/>
                  </a:lnTo>
                  <a:lnTo>
                    <a:pt x="74820" y="92"/>
                  </a:lnTo>
                  <a:lnTo>
                    <a:pt x="78455" y="0"/>
                  </a:lnTo>
                  <a:lnTo>
                    <a:pt x="85316" y="2719"/>
                  </a:lnTo>
                  <a:lnTo>
                    <a:pt x="112983" y="27266"/>
                  </a:lnTo>
                  <a:lnTo>
                    <a:pt x="136131" y="58438"/>
                  </a:lnTo>
                  <a:lnTo>
                    <a:pt x="139878" y="71378"/>
                  </a:lnTo>
                  <a:lnTo>
                    <a:pt x="142283" y="100499"/>
                  </a:lnTo>
                  <a:lnTo>
                    <a:pt x="137643" y="120194"/>
                  </a:lnTo>
                  <a:lnTo>
                    <a:pt x="129566" y="139436"/>
                  </a:lnTo>
                  <a:lnTo>
                    <a:pt x="120732" y="149357"/>
                  </a:lnTo>
                  <a:lnTo>
                    <a:pt x="110810" y="158353"/>
                  </a:lnTo>
                  <a:lnTo>
                    <a:pt x="98214" y="174260"/>
                  </a:lnTo>
                  <a:lnTo>
                    <a:pt x="69405" y="193049"/>
                  </a:lnTo>
                  <a:lnTo>
                    <a:pt x="50668" y="197829"/>
                  </a:lnTo>
                  <a:lnTo>
                    <a:pt x="3068" y="199817"/>
                  </a:lnTo>
                  <a:lnTo>
                    <a:pt x="0" y="1998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2047"/>
            <p:cNvSpPr/>
            <p:nvPr>
              <p:custDataLst>
                <p:tags r:id="rId234"/>
              </p:custDataLst>
            </p:nvPr>
          </p:nvSpPr>
          <p:spPr>
            <a:xfrm>
              <a:off x="5924943" y="6086475"/>
              <a:ext cx="113908" cy="133351"/>
            </a:xfrm>
            <a:custGeom>
              <a:avLst/>
              <a:gdLst/>
              <a:ahLst/>
              <a:cxnLst/>
              <a:rect l="0" t="0" r="0" b="0"/>
              <a:pathLst>
                <a:path w="113908" h="133351">
                  <a:moveTo>
                    <a:pt x="9132" y="0"/>
                  </a:moveTo>
                  <a:lnTo>
                    <a:pt x="9132" y="0"/>
                  </a:lnTo>
                  <a:lnTo>
                    <a:pt x="9132" y="8201"/>
                  </a:lnTo>
                  <a:lnTo>
                    <a:pt x="8074" y="8642"/>
                  </a:lnTo>
                  <a:lnTo>
                    <a:pt x="4076" y="9132"/>
                  </a:lnTo>
                  <a:lnTo>
                    <a:pt x="2587" y="10321"/>
                  </a:lnTo>
                  <a:lnTo>
                    <a:pt x="0" y="17692"/>
                  </a:lnTo>
                  <a:lnTo>
                    <a:pt x="7198" y="29232"/>
                  </a:lnTo>
                  <a:lnTo>
                    <a:pt x="7842" y="32188"/>
                  </a:lnTo>
                  <a:lnTo>
                    <a:pt x="13806" y="41404"/>
                  </a:lnTo>
                  <a:lnTo>
                    <a:pt x="35678" y="63507"/>
                  </a:lnTo>
                  <a:lnTo>
                    <a:pt x="78456" y="98072"/>
                  </a:lnTo>
                  <a:lnTo>
                    <a:pt x="113907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2048"/>
            <p:cNvSpPr/>
            <p:nvPr>
              <p:custDataLst>
                <p:tags r:id="rId235"/>
              </p:custDataLst>
            </p:nvPr>
          </p:nvSpPr>
          <p:spPr>
            <a:xfrm>
              <a:off x="5934075" y="6124575"/>
              <a:ext cx="85726" cy="123826"/>
            </a:xfrm>
            <a:custGeom>
              <a:avLst/>
              <a:gdLst/>
              <a:ahLst/>
              <a:cxnLst/>
              <a:rect l="0" t="0" r="0" b="0"/>
              <a:pathLst>
                <a:path w="85726" h="123826">
                  <a:moveTo>
                    <a:pt x="85725" y="0"/>
                  </a:moveTo>
                  <a:lnTo>
                    <a:pt x="85725" y="0"/>
                  </a:lnTo>
                  <a:lnTo>
                    <a:pt x="77524" y="8201"/>
                  </a:lnTo>
                  <a:lnTo>
                    <a:pt x="71536" y="9132"/>
                  </a:lnTo>
                  <a:lnTo>
                    <a:pt x="69915" y="10321"/>
                  </a:lnTo>
                  <a:lnTo>
                    <a:pt x="68115" y="14465"/>
                  </a:lnTo>
                  <a:lnTo>
                    <a:pt x="65901" y="25748"/>
                  </a:lnTo>
                  <a:lnTo>
                    <a:pt x="49394" y="51026"/>
                  </a:lnTo>
                  <a:lnTo>
                    <a:pt x="35685" y="62627"/>
                  </a:lnTo>
                  <a:lnTo>
                    <a:pt x="4178" y="110236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SMARTInkShape-2049"/>
            <p:cNvSpPr/>
            <p:nvPr>
              <p:custDataLst>
                <p:tags r:id="rId236"/>
              </p:custDataLst>
            </p:nvPr>
          </p:nvSpPr>
          <p:spPr>
            <a:xfrm>
              <a:off x="6088526" y="5934468"/>
              <a:ext cx="102725" cy="247258"/>
            </a:xfrm>
            <a:custGeom>
              <a:avLst/>
              <a:gdLst/>
              <a:ahLst/>
              <a:cxnLst/>
              <a:rect l="0" t="0" r="0" b="0"/>
              <a:pathLst>
                <a:path w="102725" h="247258">
                  <a:moveTo>
                    <a:pt x="102724" y="9132"/>
                  </a:moveTo>
                  <a:lnTo>
                    <a:pt x="102724" y="9132"/>
                  </a:lnTo>
                  <a:lnTo>
                    <a:pt x="97668" y="4076"/>
                  </a:lnTo>
                  <a:lnTo>
                    <a:pt x="92363" y="1593"/>
                  </a:lnTo>
                  <a:lnTo>
                    <a:pt x="80334" y="0"/>
                  </a:lnTo>
                  <a:lnTo>
                    <a:pt x="74076" y="2604"/>
                  </a:lnTo>
                  <a:lnTo>
                    <a:pt x="42397" y="31409"/>
                  </a:lnTo>
                  <a:lnTo>
                    <a:pt x="23349" y="63669"/>
                  </a:lnTo>
                  <a:lnTo>
                    <a:pt x="10296" y="102470"/>
                  </a:lnTo>
                  <a:lnTo>
                    <a:pt x="5488" y="122866"/>
                  </a:lnTo>
                  <a:lnTo>
                    <a:pt x="1299" y="136939"/>
                  </a:lnTo>
                  <a:lnTo>
                    <a:pt x="0" y="161653"/>
                  </a:lnTo>
                  <a:lnTo>
                    <a:pt x="6944" y="206156"/>
                  </a:lnTo>
                  <a:lnTo>
                    <a:pt x="8297" y="215231"/>
                  </a:lnTo>
                  <a:lnTo>
                    <a:pt x="15008" y="231182"/>
                  </a:lnTo>
                  <a:lnTo>
                    <a:pt x="20701" y="239407"/>
                  </a:lnTo>
                  <a:lnTo>
                    <a:pt x="26758" y="243768"/>
                  </a:lnTo>
                  <a:lnTo>
                    <a:pt x="36049" y="2472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2050"/>
            <p:cNvSpPr/>
            <p:nvPr>
              <p:custDataLst>
                <p:tags r:id="rId237"/>
              </p:custDataLst>
            </p:nvPr>
          </p:nvSpPr>
          <p:spPr>
            <a:xfrm>
              <a:off x="6229367" y="6010323"/>
              <a:ext cx="228584" cy="138674"/>
            </a:xfrm>
            <a:custGeom>
              <a:avLst/>
              <a:gdLst/>
              <a:ahLst/>
              <a:cxnLst/>
              <a:rect l="0" t="0" r="0" b="0"/>
              <a:pathLst>
                <a:path w="228584" h="138674">
                  <a:moveTo>
                    <a:pt x="28558" y="19002"/>
                  </a:moveTo>
                  <a:lnTo>
                    <a:pt x="28558" y="19002"/>
                  </a:lnTo>
                  <a:lnTo>
                    <a:pt x="14369" y="19002"/>
                  </a:lnTo>
                  <a:lnTo>
                    <a:pt x="12748" y="20060"/>
                  </a:lnTo>
                  <a:lnTo>
                    <a:pt x="11668" y="21824"/>
                  </a:lnTo>
                  <a:lnTo>
                    <a:pt x="10148" y="29363"/>
                  </a:lnTo>
                  <a:lnTo>
                    <a:pt x="9935" y="32259"/>
                  </a:lnTo>
                  <a:lnTo>
                    <a:pt x="6876" y="38300"/>
                  </a:lnTo>
                  <a:lnTo>
                    <a:pt x="3045" y="44512"/>
                  </a:lnTo>
                  <a:lnTo>
                    <a:pt x="890" y="55018"/>
                  </a:lnTo>
                  <a:lnTo>
                    <a:pt x="0" y="97851"/>
                  </a:lnTo>
                  <a:lnTo>
                    <a:pt x="1048" y="108020"/>
                  </a:lnTo>
                  <a:lnTo>
                    <a:pt x="9684" y="128800"/>
                  </a:lnTo>
                  <a:lnTo>
                    <a:pt x="11742" y="130301"/>
                  </a:lnTo>
                  <a:lnTo>
                    <a:pt x="16851" y="131968"/>
                  </a:lnTo>
                  <a:lnTo>
                    <a:pt x="22649" y="132710"/>
                  </a:lnTo>
                  <a:lnTo>
                    <a:pt x="24619" y="133966"/>
                  </a:lnTo>
                  <a:lnTo>
                    <a:pt x="25933" y="135861"/>
                  </a:lnTo>
                  <a:lnTo>
                    <a:pt x="26807" y="138183"/>
                  </a:lnTo>
                  <a:lnTo>
                    <a:pt x="28448" y="138673"/>
                  </a:lnTo>
                  <a:lnTo>
                    <a:pt x="30602" y="137942"/>
                  </a:lnTo>
                  <a:lnTo>
                    <a:pt x="35817" y="135364"/>
                  </a:lnTo>
                  <a:lnTo>
                    <a:pt x="54037" y="132426"/>
                  </a:lnTo>
                  <a:lnTo>
                    <a:pt x="60344" y="128326"/>
                  </a:lnTo>
                  <a:lnTo>
                    <a:pt x="63851" y="122977"/>
                  </a:lnTo>
                  <a:lnTo>
                    <a:pt x="64787" y="120069"/>
                  </a:lnTo>
                  <a:lnTo>
                    <a:pt x="66468" y="118130"/>
                  </a:lnTo>
                  <a:lnTo>
                    <a:pt x="71160" y="115976"/>
                  </a:lnTo>
                  <a:lnTo>
                    <a:pt x="72834" y="114343"/>
                  </a:lnTo>
                  <a:lnTo>
                    <a:pt x="74695" y="109705"/>
                  </a:lnTo>
                  <a:lnTo>
                    <a:pt x="76249" y="108046"/>
                  </a:lnTo>
                  <a:lnTo>
                    <a:pt x="85670" y="104738"/>
                  </a:lnTo>
                  <a:lnTo>
                    <a:pt x="85708" y="119192"/>
                  </a:lnTo>
                  <a:lnTo>
                    <a:pt x="86766" y="120721"/>
                  </a:lnTo>
                  <a:lnTo>
                    <a:pt x="88530" y="121740"/>
                  </a:lnTo>
                  <a:lnTo>
                    <a:pt x="95409" y="123509"/>
                  </a:lnTo>
                  <a:lnTo>
                    <a:pt x="117889" y="123774"/>
                  </a:lnTo>
                  <a:lnTo>
                    <a:pt x="124000" y="120954"/>
                  </a:lnTo>
                  <a:lnTo>
                    <a:pt x="136546" y="110519"/>
                  </a:lnTo>
                  <a:lnTo>
                    <a:pt x="140053" y="104479"/>
                  </a:lnTo>
                  <a:lnTo>
                    <a:pt x="142670" y="98267"/>
                  </a:lnTo>
                  <a:lnTo>
                    <a:pt x="167277" y="63254"/>
                  </a:lnTo>
                  <a:lnTo>
                    <a:pt x="170613" y="48165"/>
                  </a:lnTo>
                  <a:lnTo>
                    <a:pt x="171385" y="25386"/>
                  </a:lnTo>
                  <a:lnTo>
                    <a:pt x="168589" y="19019"/>
                  </a:lnTo>
                  <a:lnTo>
                    <a:pt x="164877" y="12659"/>
                  </a:lnTo>
                  <a:lnTo>
                    <a:pt x="163228" y="6305"/>
                  </a:lnTo>
                  <a:lnTo>
                    <a:pt x="161730" y="4186"/>
                  </a:lnTo>
                  <a:lnTo>
                    <a:pt x="159672" y="2775"/>
                  </a:lnTo>
                  <a:lnTo>
                    <a:pt x="152810" y="117"/>
                  </a:lnTo>
                  <a:lnTo>
                    <a:pt x="147453" y="0"/>
                  </a:lnTo>
                  <a:lnTo>
                    <a:pt x="145920" y="1042"/>
                  </a:lnTo>
                  <a:lnTo>
                    <a:pt x="144900" y="2796"/>
                  </a:lnTo>
                  <a:lnTo>
                    <a:pt x="143127" y="9655"/>
                  </a:lnTo>
                  <a:lnTo>
                    <a:pt x="142978" y="14142"/>
                  </a:lnTo>
                  <a:lnTo>
                    <a:pt x="145733" y="19664"/>
                  </a:lnTo>
                  <a:lnTo>
                    <a:pt x="157051" y="33065"/>
                  </a:lnTo>
                  <a:lnTo>
                    <a:pt x="162572" y="35836"/>
                  </a:lnTo>
                  <a:lnTo>
                    <a:pt x="177870" y="38818"/>
                  </a:lnTo>
                  <a:lnTo>
                    <a:pt x="190500" y="45533"/>
                  </a:lnTo>
                  <a:lnTo>
                    <a:pt x="228583" y="475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2051"/>
            <p:cNvSpPr/>
            <p:nvPr>
              <p:custDataLst>
                <p:tags r:id="rId238"/>
              </p:custDataLst>
            </p:nvPr>
          </p:nvSpPr>
          <p:spPr>
            <a:xfrm>
              <a:off x="6477000" y="5924550"/>
              <a:ext cx="85180" cy="266701"/>
            </a:xfrm>
            <a:custGeom>
              <a:avLst/>
              <a:gdLst/>
              <a:ahLst/>
              <a:cxnLst/>
              <a:rect l="0" t="0" r="0" b="0"/>
              <a:pathLst>
                <a:path w="85180" h="266701">
                  <a:moveTo>
                    <a:pt x="38100" y="0"/>
                  </a:moveTo>
                  <a:lnTo>
                    <a:pt x="38100" y="0"/>
                  </a:lnTo>
                  <a:lnTo>
                    <a:pt x="38100" y="5056"/>
                  </a:lnTo>
                  <a:lnTo>
                    <a:pt x="39158" y="6545"/>
                  </a:lnTo>
                  <a:lnTo>
                    <a:pt x="40922" y="7539"/>
                  </a:lnTo>
                  <a:lnTo>
                    <a:pt x="43156" y="8201"/>
                  </a:lnTo>
                  <a:lnTo>
                    <a:pt x="44645" y="9701"/>
                  </a:lnTo>
                  <a:lnTo>
                    <a:pt x="46300" y="14189"/>
                  </a:lnTo>
                  <a:lnTo>
                    <a:pt x="48421" y="25693"/>
                  </a:lnTo>
                  <a:lnTo>
                    <a:pt x="54094" y="36071"/>
                  </a:lnTo>
                  <a:lnTo>
                    <a:pt x="64485" y="70229"/>
                  </a:lnTo>
                  <a:lnTo>
                    <a:pt x="81578" y="109041"/>
                  </a:lnTo>
                  <a:lnTo>
                    <a:pt x="85179" y="147905"/>
                  </a:lnTo>
                  <a:lnTo>
                    <a:pt x="72420" y="192265"/>
                  </a:lnTo>
                  <a:lnTo>
                    <a:pt x="53659" y="220286"/>
                  </a:lnTo>
                  <a:lnTo>
                    <a:pt x="24397" y="250570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8" name="SMARTInkShape-2052"/>
          <p:cNvSpPr/>
          <p:nvPr>
            <p:custDataLst>
              <p:tags r:id="rId1"/>
            </p:custDataLst>
          </p:nvPr>
        </p:nvSpPr>
        <p:spPr>
          <a:xfrm>
            <a:off x="4677099" y="5791200"/>
            <a:ext cx="323527" cy="361951"/>
          </a:xfrm>
          <a:custGeom>
            <a:avLst/>
            <a:gdLst/>
            <a:ahLst/>
            <a:cxnLst/>
            <a:rect l="0" t="0" r="0" b="0"/>
            <a:pathLst>
              <a:path w="323527" h="361951">
                <a:moveTo>
                  <a:pt x="304476" y="0"/>
                </a:moveTo>
                <a:lnTo>
                  <a:pt x="304476" y="0"/>
                </a:lnTo>
                <a:lnTo>
                  <a:pt x="313609" y="0"/>
                </a:lnTo>
                <a:lnTo>
                  <a:pt x="288456" y="0"/>
                </a:lnTo>
                <a:lnTo>
                  <a:pt x="275464" y="7539"/>
                </a:lnTo>
                <a:lnTo>
                  <a:pt x="230839" y="21232"/>
                </a:lnTo>
                <a:lnTo>
                  <a:pt x="186729" y="44536"/>
                </a:lnTo>
                <a:lnTo>
                  <a:pt x="143389" y="63507"/>
                </a:lnTo>
                <a:lnTo>
                  <a:pt x="102881" y="88900"/>
                </a:lnTo>
                <a:lnTo>
                  <a:pt x="98461" y="95250"/>
                </a:lnTo>
                <a:lnTo>
                  <a:pt x="95439" y="101600"/>
                </a:lnTo>
                <a:lnTo>
                  <a:pt x="90568" y="107950"/>
                </a:lnTo>
                <a:lnTo>
                  <a:pt x="89903" y="111125"/>
                </a:lnTo>
                <a:lnTo>
                  <a:pt x="90520" y="114300"/>
                </a:lnTo>
                <a:lnTo>
                  <a:pt x="92968" y="120650"/>
                </a:lnTo>
                <a:lnTo>
                  <a:pt x="95403" y="130175"/>
                </a:lnTo>
                <a:lnTo>
                  <a:pt x="99724" y="136525"/>
                </a:lnTo>
                <a:lnTo>
                  <a:pt x="105172" y="140053"/>
                </a:lnTo>
                <a:lnTo>
                  <a:pt x="122350" y="147374"/>
                </a:lnTo>
                <a:lnTo>
                  <a:pt x="139579" y="157954"/>
                </a:lnTo>
                <a:lnTo>
                  <a:pt x="159446" y="163962"/>
                </a:lnTo>
                <a:lnTo>
                  <a:pt x="163340" y="166459"/>
                </a:lnTo>
                <a:lnTo>
                  <a:pt x="191901" y="176068"/>
                </a:lnTo>
                <a:lnTo>
                  <a:pt x="202446" y="184578"/>
                </a:lnTo>
                <a:lnTo>
                  <a:pt x="206213" y="190690"/>
                </a:lnTo>
                <a:lnTo>
                  <a:pt x="208631" y="203236"/>
                </a:lnTo>
                <a:lnTo>
                  <a:pt x="209050" y="212736"/>
                </a:lnTo>
                <a:lnTo>
                  <a:pt x="206325" y="219080"/>
                </a:lnTo>
                <a:lnTo>
                  <a:pt x="204117" y="222253"/>
                </a:lnTo>
                <a:lnTo>
                  <a:pt x="179560" y="238125"/>
                </a:lnTo>
                <a:lnTo>
                  <a:pt x="161277" y="250472"/>
                </a:lnTo>
                <a:lnTo>
                  <a:pt x="136137" y="268551"/>
                </a:lnTo>
                <a:lnTo>
                  <a:pt x="89894" y="293865"/>
                </a:lnTo>
                <a:lnTo>
                  <a:pt x="47447" y="317097"/>
                </a:lnTo>
                <a:lnTo>
                  <a:pt x="7965" y="339701"/>
                </a:lnTo>
                <a:lnTo>
                  <a:pt x="769" y="350540"/>
                </a:lnTo>
                <a:lnTo>
                  <a:pt x="0" y="356923"/>
                </a:lnTo>
                <a:lnTo>
                  <a:pt x="950" y="358598"/>
                </a:lnTo>
                <a:lnTo>
                  <a:pt x="2642" y="359716"/>
                </a:lnTo>
                <a:lnTo>
                  <a:pt x="8403" y="360957"/>
                </a:lnTo>
                <a:lnTo>
                  <a:pt x="55779" y="361912"/>
                </a:lnTo>
                <a:lnTo>
                  <a:pt x="94719" y="361942"/>
                </a:lnTo>
                <a:lnTo>
                  <a:pt x="138629" y="361949"/>
                </a:lnTo>
                <a:lnTo>
                  <a:pt x="176667" y="361950"/>
                </a:lnTo>
                <a:lnTo>
                  <a:pt x="223021" y="356894"/>
                </a:lnTo>
                <a:lnTo>
                  <a:pt x="260350" y="353749"/>
                </a:lnTo>
                <a:lnTo>
                  <a:pt x="306657" y="346140"/>
                </a:lnTo>
                <a:lnTo>
                  <a:pt x="323526" y="3429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1" name="SMARTInkShape-Group441"/>
          <p:cNvGrpSpPr/>
          <p:nvPr/>
        </p:nvGrpSpPr>
        <p:grpSpPr>
          <a:xfrm>
            <a:off x="4019943" y="5972175"/>
            <a:ext cx="218683" cy="152353"/>
            <a:chOff x="4019943" y="5972175"/>
            <a:chExt cx="218683" cy="152353"/>
          </a:xfrm>
        </p:grpSpPr>
        <p:sp>
          <p:nvSpPr>
            <p:cNvPr id="339" name="SMARTInkShape-2053"/>
            <p:cNvSpPr/>
            <p:nvPr>
              <p:custDataLst>
                <p:tags r:id="rId228"/>
              </p:custDataLst>
            </p:nvPr>
          </p:nvSpPr>
          <p:spPr>
            <a:xfrm>
              <a:off x="4019943" y="5972175"/>
              <a:ext cx="180583" cy="9526"/>
            </a:xfrm>
            <a:custGeom>
              <a:avLst/>
              <a:gdLst/>
              <a:ahLst/>
              <a:cxnLst/>
              <a:rect l="0" t="0" r="0" b="0"/>
              <a:pathLst>
                <a:path w="180583" h="9526">
                  <a:moveTo>
                    <a:pt x="9132" y="9525"/>
                  </a:moveTo>
                  <a:lnTo>
                    <a:pt x="9132" y="9525"/>
                  </a:lnTo>
                  <a:lnTo>
                    <a:pt x="0" y="9525"/>
                  </a:lnTo>
                  <a:lnTo>
                    <a:pt x="42224" y="9525"/>
                  </a:lnTo>
                  <a:lnTo>
                    <a:pt x="88233" y="9525"/>
                  </a:lnTo>
                  <a:lnTo>
                    <a:pt x="104613" y="8467"/>
                  </a:lnTo>
                  <a:lnTo>
                    <a:pt x="151945" y="883"/>
                  </a:lnTo>
                  <a:lnTo>
                    <a:pt x="1805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2054"/>
            <p:cNvSpPr/>
            <p:nvPr>
              <p:custDataLst>
                <p:tags r:id="rId229"/>
              </p:custDataLst>
            </p:nvPr>
          </p:nvSpPr>
          <p:spPr>
            <a:xfrm>
              <a:off x="4048311" y="6086475"/>
              <a:ext cx="190315" cy="38053"/>
            </a:xfrm>
            <a:custGeom>
              <a:avLst/>
              <a:gdLst/>
              <a:ahLst/>
              <a:cxnLst/>
              <a:rect l="0" t="0" r="0" b="0"/>
              <a:pathLst>
                <a:path w="190315" h="38053">
                  <a:moveTo>
                    <a:pt x="28389" y="9525"/>
                  </a:moveTo>
                  <a:lnTo>
                    <a:pt x="28389" y="9525"/>
                  </a:lnTo>
                  <a:lnTo>
                    <a:pt x="6930" y="22782"/>
                  </a:lnTo>
                  <a:lnTo>
                    <a:pt x="2977" y="28823"/>
                  </a:lnTo>
                  <a:lnTo>
                    <a:pt x="0" y="37557"/>
                  </a:lnTo>
                  <a:lnTo>
                    <a:pt x="18144" y="38052"/>
                  </a:lnTo>
                  <a:lnTo>
                    <a:pt x="59061" y="29895"/>
                  </a:lnTo>
                  <a:lnTo>
                    <a:pt x="100149" y="25926"/>
                  </a:lnTo>
                  <a:lnTo>
                    <a:pt x="141812" y="15352"/>
                  </a:lnTo>
                  <a:lnTo>
                    <a:pt x="19031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0" name="SMARTInkShape-Group442"/>
          <p:cNvGrpSpPr/>
          <p:nvPr/>
        </p:nvGrpSpPr>
        <p:grpSpPr>
          <a:xfrm>
            <a:off x="2086025" y="5648325"/>
            <a:ext cx="1455952" cy="571501"/>
            <a:chOff x="2086025" y="5648325"/>
            <a:chExt cx="1455952" cy="571501"/>
          </a:xfrm>
        </p:grpSpPr>
        <p:sp>
          <p:nvSpPr>
            <p:cNvPr id="342" name="SMARTInkShape-2055"/>
            <p:cNvSpPr/>
            <p:nvPr>
              <p:custDataLst>
                <p:tags r:id="rId220"/>
              </p:custDataLst>
            </p:nvPr>
          </p:nvSpPr>
          <p:spPr>
            <a:xfrm>
              <a:off x="2086025" y="5724525"/>
              <a:ext cx="247590" cy="418433"/>
            </a:xfrm>
            <a:custGeom>
              <a:avLst/>
              <a:gdLst/>
              <a:ahLst/>
              <a:cxnLst/>
              <a:rect l="0" t="0" r="0" b="0"/>
              <a:pathLst>
                <a:path w="247590" h="418433">
                  <a:moveTo>
                    <a:pt x="209500" y="19050"/>
                  </a:moveTo>
                  <a:lnTo>
                    <a:pt x="209500" y="19050"/>
                  </a:lnTo>
                  <a:lnTo>
                    <a:pt x="214556" y="19050"/>
                  </a:lnTo>
                  <a:lnTo>
                    <a:pt x="219861" y="16228"/>
                  </a:lnTo>
                  <a:lnTo>
                    <a:pt x="225746" y="12505"/>
                  </a:lnTo>
                  <a:lnTo>
                    <a:pt x="231890" y="10849"/>
                  </a:lnTo>
                  <a:lnTo>
                    <a:pt x="233952" y="9349"/>
                  </a:lnTo>
                  <a:lnTo>
                    <a:pt x="235326" y="7291"/>
                  </a:lnTo>
                  <a:lnTo>
                    <a:pt x="236243" y="4861"/>
                  </a:lnTo>
                  <a:lnTo>
                    <a:pt x="237912" y="3240"/>
                  </a:lnTo>
                  <a:lnTo>
                    <a:pt x="247589" y="3"/>
                  </a:lnTo>
                  <a:lnTo>
                    <a:pt x="201254" y="0"/>
                  </a:lnTo>
                  <a:lnTo>
                    <a:pt x="157530" y="9701"/>
                  </a:lnTo>
                  <a:lnTo>
                    <a:pt x="111948" y="25693"/>
                  </a:lnTo>
                  <a:lnTo>
                    <a:pt x="66676" y="47642"/>
                  </a:lnTo>
                  <a:lnTo>
                    <a:pt x="47590" y="59977"/>
                  </a:lnTo>
                  <a:lnTo>
                    <a:pt x="13022" y="92872"/>
                  </a:lnTo>
                  <a:lnTo>
                    <a:pt x="4294" y="108068"/>
                  </a:lnTo>
                  <a:lnTo>
                    <a:pt x="1237" y="120802"/>
                  </a:lnTo>
                  <a:lnTo>
                    <a:pt x="0" y="163349"/>
                  </a:lnTo>
                  <a:lnTo>
                    <a:pt x="9654" y="204527"/>
                  </a:lnTo>
                  <a:lnTo>
                    <a:pt x="19098" y="249966"/>
                  </a:lnTo>
                  <a:lnTo>
                    <a:pt x="27075" y="282462"/>
                  </a:lnTo>
                  <a:lnTo>
                    <a:pt x="28397" y="323811"/>
                  </a:lnTo>
                  <a:lnTo>
                    <a:pt x="38218" y="367405"/>
                  </a:lnTo>
                  <a:lnTo>
                    <a:pt x="49757" y="399348"/>
                  </a:lnTo>
                  <a:lnTo>
                    <a:pt x="55650" y="407555"/>
                  </a:lnTo>
                  <a:lnTo>
                    <a:pt x="70964" y="415722"/>
                  </a:lnTo>
                  <a:lnTo>
                    <a:pt x="88100" y="418432"/>
                  </a:lnTo>
                  <a:lnTo>
                    <a:pt x="112257" y="417954"/>
                  </a:lnTo>
                  <a:lnTo>
                    <a:pt x="156763" y="410158"/>
                  </a:lnTo>
                  <a:lnTo>
                    <a:pt x="172303" y="408775"/>
                  </a:lnTo>
                  <a:lnTo>
                    <a:pt x="191894" y="402048"/>
                  </a:lnTo>
                  <a:lnTo>
                    <a:pt x="205929" y="394409"/>
                  </a:lnTo>
                  <a:lnTo>
                    <a:pt x="221965" y="390618"/>
                  </a:lnTo>
                  <a:lnTo>
                    <a:pt x="230210" y="385981"/>
                  </a:lnTo>
                  <a:lnTo>
                    <a:pt x="234579" y="380391"/>
                  </a:lnTo>
                  <a:lnTo>
                    <a:pt x="238075" y="3714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2056"/>
            <p:cNvSpPr/>
            <p:nvPr>
              <p:custDataLst>
                <p:tags r:id="rId221"/>
              </p:custDataLst>
            </p:nvPr>
          </p:nvSpPr>
          <p:spPr>
            <a:xfrm>
              <a:off x="2144449" y="5943600"/>
              <a:ext cx="170127" cy="47626"/>
            </a:xfrm>
            <a:custGeom>
              <a:avLst/>
              <a:gdLst/>
              <a:ahLst/>
              <a:cxnLst/>
              <a:rect l="0" t="0" r="0" b="0"/>
              <a:pathLst>
                <a:path w="170127" h="47626">
                  <a:moveTo>
                    <a:pt x="8201" y="47625"/>
                  </a:moveTo>
                  <a:lnTo>
                    <a:pt x="8201" y="47625"/>
                  </a:lnTo>
                  <a:lnTo>
                    <a:pt x="0" y="47625"/>
                  </a:lnTo>
                  <a:lnTo>
                    <a:pt x="4125" y="42569"/>
                  </a:lnTo>
                  <a:lnTo>
                    <a:pt x="9212" y="40086"/>
                  </a:lnTo>
                  <a:lnTo>
                    <a:pt x="12050" y="39424"/>
                  </a:lnTo>
                  <a:lnTo>
                    <a:pt x="25268" y="31815"/>
                  </a:lnTo>
                  <a:lnTo>
                    <a:pt x="71871" y="20501"/>
                  </a:lnTo>
                  <a:lnTo>
                    <a:pt x="113835" y="8880"/>
                  </a:lnTo>
                  <a:lnTo>
                    <a:pt x="157539" y="1170"/>
                  </a:lnTo>
                  <a:lnTo>
                    <a:pt x="1701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2057"/>
            <p:cNvSpPr/>
            <p:nvPr>
              <p:custDataLst>
                <p:tags r:id="rId222"/>
              </p:custDataLst>
            </p:nvPr>
          </p:nvSpPr>
          <p:spPr>
            <a:xfrm>
              <a:off x="2486028" y="5657977"/>
              <a:ext cx="256781" cy="523191"/>
            </a:xfrm>
            <a:custGeom>
              <a:avLst/>
              <a:gdLst/>
              <a:ahLst/>
              <a:cxnLst/>
              <a:rect l="0" t="0" r="0" b="0"/>
              <a:pathLst>
                <a:path w="256781" h="523191">
                  <a:moveTo>
                    <a:pt x="247647" y="57023"/>
                  </a:moveTo>
                  <a:lnTo>
                    <a:pt x="247647" y="57023"/>
                  </a:lnTo>
                  <a:lnTo>
                    <a:pt x="255848" y="48822"/>
                  </a:lnTo>
                  <a:lnTo>
                    <a:pt x="256780" y="42834"/>
                  </a:lnTo>
                  <a:lnTo>
                    <a:pt x="255852" y="41213"/>
                  </a:lnTo>
                  <a:lnTo>
                    <a:pt x="254175" y="40133"/>
                  </a:lnTo>
                  <a:lnTo>
                    <a:pt x="251999" y="39413"/>
                  </a:lnTo>
                  <a:lnTo>
                    <a:pt x="236058" y="26270"/>
                  </a:lnTo>
                  <a:lnTo>
                    <a:pt x="233571" y="23820"/>
                  </a:lnTo>
                  <a:lnTo>
                    <a:pt x="227985" y="21100"/>
                  </a:lnTo>
                  <a:lnTo>
                    <a:pt x="225014" y="20374"/>
                  </a:lnTo>
                  <a:lnTo>
                    <a:pt x="211583" y="12664"/>
                  </a:lnTo>
                  <a:lnTo>
                    <a:pt x="196627" y="9307"/>
                  </a:lnTo>
                  <a:lnTo>
                    <a:pt x="182906" y="3139"/>
                  </a:lnTo>
                  <a:lnTo>
                    <a:pt x="135459" y="0"/>
                  </a:lnTo>
                  <a:lnTo>
                    <a:pt x="92010" y="9581"/>
                  </a:lnTo>
                  <a:lnTo>
                    <a:pt x="74062" y="16743"/>
                  </a:lnTo>
                  <a:lnTo>
                    <a:pt x="65370" y="22540"/>
                  </a:lnTo>
                  <a:lnTo>
                    <a:pt x="38170" y="59274"/>
                  </a:lnTo>
                  <a:lnTo>
                    <a:pt x="23290" y="89069"/>
                  </a:lnTo>
                  <a:lnTo>
                    <a:pt x="19295" y="133240"/>
                  </a:lnTo>
                  <a:lnTo>
                    <a:pt x="19069" y="174146"/>
                  </a:lnTo>
                  <a:lnTo>
                    <a:pt x="19050" y="218262"/>
                  </a:lnTo>
                  <a:lnTo>
                    <a:pt x="19047" y="258421"/>
                  </a:lnTo>
                  <a:lnTo>
                    <a:pt x="19047" y="304854"/>
                  </a:lnTo>
                  <a:lnTo>
                    <a:pt x="19047" y="352322"/>
                  </a:lnTo>
                  <a:lnTo>
                    <a:pt x="16225" y="390403"/>
                  </a:lnTo>
                  <a:lnTo>
                    <a:pt x="7289" y="437187"/>
                  </a:lnTo>
                  <a:lnTo>
                    <a:pt x="2157" y="456825"/>
                  </a:lnTo>
                  <a:lnTo>
                    <a:pt x="22" y="501410"/>
                  </a:lnTo>
                  <a:lnTo>
                    <a:pt x="0" y="517382"/>
                  </a:lnTo>
                  <a:lnTo>
                    <a:pt x="1058" y="519505"/>
                  </a:lnTo>
                  <a:lnTo>
                    <a:pt x="2821" y="520919"/>
                  </a:lnTo>
                  <a:lnTo>
                    <a:pt x="7602" y="522491"/>
                  </a:lnTo>
                  <a:lnTo>
                    <a:pt x="13255" y="523190"/>
                  </a:lnTo>
                  <a:lnTo>
                    <a:pt x="55476" y="514600"/>
                  </a:lnTo>
                  <a:lnTo>
                    <a:pt x="85920" y="503912"/>
                  </a:lnTo>
                  <a:lnTo>
                    <a:pt x="124044" y="489778"/>
                  </a:lnTo>
                  <a:lnTo>
                    <a:pt x="171384" y="478406"/>
                  </a:lnTo>
                  <a:lnTo>
                    <a:pt x="202204" y="469244"/>
                  </a:lnTo>
                  <a:lnTo>
                    <a:pt x="217926" y="466715"/>
                  </a:lnTo>
                  <a:lnTo>
                    <a:pt x="238122" y="4570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2058"/>
            <p:cNvSpPr/>
            <p:nvPr>
              <p:custDataLst>
                <p:tags r:id="rId223"/>
              </p:custDataLst>
            </p:nvPr>
          </p:nvSpPr>
          <p:spPr>
            <a:xfrm>
              <a:off x="2800479" y="5848780"/>
              <a:ext cx="228472" cy="264732"/>
            </a:xfrm>
            <a:custGeom>
              <a:avLst/>
              <a:gdLst/>
              <a:ahLst/>
              <a:cxnLst/>
              <a:rect l="0" t="0" r="0" b="0"/>
              <a:pathLst>
                <a:path w="228472" h="264732">
                  <a:moveTo>
                    <a:pt x="28446" y="28145"/>
                  </a:moveTo>
                  <a:lnTo>
                    <a:pt x="28446" y="28145"/>
                  </a:lnTo>
                  <a:lnTo>
                    <a:pt x="23390" y="23089"/>
                  </a:lnTo>
                  <a:lnTo>
                    <a:pt x="18085" y="20606"/>
                  </a:lnTo>
                  <a:lnTo>
                    <a:pt x="15188" y="19944"/>
                  </a:lnTo>
                  <a:lnTo>
                    <a:pt x="13258" y="18444"/>
                  </a:lnTo>
                  <a:lnTo>
                    <a:pt x="11112" y="13956"/>
                  </a:lnTo>
                  <a:lnTo>
                    <a:pt x="9482" y="12335"/>
                  </a:lnTo>
                  <a:lnTo>
                    <a:pt x="4848" y="10535"/>
                  </a:lnTo>
                  <a:lnTo>
                    <a:pt x="3189" y="8997"/>
                  </a:lnTo>
                  <a:lnTo>
                    <a:pt x="0" y="0"/>
                  </a:lnTo>
                  <a:lnTo>
                    <a:pt x="46966" y="45268"/>
                  </a:lnTo>
                  <a:lnTo>
                    <a:pt x="53610" y="54805"/>
                  </a:lnTo>
                  <a:lnTo>
                    <a:pt x="69322" y="83976"/>
                  </a:lnTo>
                  <a:lnTo>
                    <a:pt x="104890" y="126101"/>
                  </a:lnTo>
                  <a:lnTo>
                    <a:pt x="135228" y="170420"/>
                  </a:lnTo>
                  <a:lnTo>
                    <a:pt x="169587" y="215435"/>
                  </a:lnTo>
                  <a:lnTo>
                    <a:pt x="193115" y="248510"/>
                  </a:lnTo>
                  <a:lnTo>
                    <a:pt x="199704" y="253085"/>
                  </a:lnTo>
                  <a:lnTo>
                    <a:pt x="206161" y="256176"/>
                  </a:lnTo>
                  <a:lnTo>
                    <a:pt x="217053" y="264731"/>
                  </a:lnTo>
                  <a:lnTo>
                    <a:pt x="218742" y="264186"/>
                  </a:lnTo>
                  <a:lnTo>
                    <a:pt x="223442" y="260758"/>
                  </a:lnTo>
                  <a:lnTo>
                    <a:pt x="226236" y="255705"/>
                  </a:lnTo>
                  <a:lnTo>
                    <a:pt x="228471" y="2472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2059"/>
            <p:cNvSpPr/>
            <p:nvPr>
              <p:custDataLst>
                <p:tags r:id="rId224"/>
              </p:custDataLst>
            </p:nvPr>
          </p:nvSpPr>
          <p:spPr>
            <a:xfrm>
              <a:off x="2819400" y="5868724"/>
              <a:ext cx="276226" cy="284427"/>
            </a:xfrm>
            <a:custGeom>
              <a:avLst/>
              <a:gdLst/>
              <a:ahLst/>
              <a:cxnLst/>
              <a:rect l="0" t="0" r="0" b="0"/>
              <a:pathLst>
                <a:path w="276226" h="284427">
                  <a:moveTo>
                    <a:pt x="276225" y="8201"/>
                  </a:moveTo>
                  <a:lnTo>
                    <a:pt x="276225" y="8201"/>
                  </a:lnTo>
                  <a:lnTo>
                    <a:pt x="276225" y="3145"/>
                  </a:lnTo>
                  <a:lnTo>
                    <a:pt x="275167" y="1656"/>
                  </a:lnTo>
                  <a:lnTo>
                    <a:pt x="273403" y="662"/>
                  </a:lnTo>
                  <a:lnTo>
                    <a:pt x="271169" y="0"/>
                  </a:lnTo>
                  <a:lnTo>
                    <a:pt x="268621" y="617"/>
                  </a:lnTo>
                  <a:lnTo>
                    <a:pt x="226185" y="27452"/>
                  </a:lnTo>
                  <a:lnTo>
                    <a:pt x="202723" y="45047"/>
                  </a:lnTo>
                  <a:lnTo>
                    <a:pt x="157664" y="87688"/>
                  </a:lnTo>
                  <a:lnTo>
                    <a:pt x="113739" y="124397"/>
                  </a:lnTo>
                  <a:lnTo>
                    <a:pt x="74140" y="160015"/>
                  </a:lnTo>
                  <a:lnTo>
                    <a:pt x="58351" y="174098"/>
                  </a:lnTo>
                  <a:lnTo>
                    <a:pt x="25867" y="220019"/>
                  </a:lnTo>
                  <a:lnTo>
                    <a:pt x="4553" y="257888"/>
                  </a:lnTo>
                  <a:lnTo>
                    <a:pt x="899" y="274050"/>
                  </a:lnTo>
                  <a:lnTo>
                    <a:pt x="0" y="2844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SMARTInkShape-2060"/>
            <p:cNvSpPr/>
            <p:nvPr>
              <p:custDataLst>
                <p:tags r:id="rId225"/>
              </p:custDataLst>
            </p:nvPr>
          </p:nvSpPr>
          <p:spPr>
            <a:xfrm>
              <a:off x="3257943" y="5762625"/>
              <a:ext cx="9133" cy="104776"/>
            </a:xfrm>
            <a:custGeom>
              <a:avLst/>
              <a:gdLst/>
              <a:ahLst/>
              <a:cxnLst/>
              <a:rect l="0" t="0" r="0" b="0"/>
              <a:pathLst>
                <a:path w="9133" h="104776">
                  <a:moveTo>
                    <a:pt x="9132" y="0"/>
                  </a:moveTo>
                  <a:lnTo>
                    <a:pt x="9132" y="0"/>
                  </a:lnTo>
                  <a:lnTo>
                    <a:pt x="9132" y="22666"/>
                  </a:lnTo>
                  <a:lnTo>
                    <a:pt x="6310" y="28771"/>
                  </a:lnTo>
                  <a:lnTo>
                    <a:pt x="2586" y="35012"/>
                  </a:lnTo>
                  <a:lnTo>
                    <a:pt x="196" y="47642"/>
                  </a:lnTo>
                  <a:lnTo>
                    <a:pt x="0" y="50811"/>
                  </a:lnTo>
                  <a:lnTo>
                    <a:pt x="9018" y="98309"/>
                  </a:lnTo>
                  <a:lnTo>
                    <a:pt x="9132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SMARTInkShape-2061"/>
            <p:cNvSpPr/>
            <p:nvPr>
              <p:custDataLst>
                <p:tags r:id="rId226"/>
              </p:custDataLst>
            </p:nvPr>
          </p:nvSpPr>
          <p:spPr>
            <a:xfrm>
              <a:off x="3356837" y="5648325"/>
              <a:ext cx="185140" cy="571501"/>
            </a:xfrm>
            <a:custGeom>
              <a:avLst/>
              <a:gdLst/>
              <a:ahLst/>
              <a:cxnLst/>
              <a:rect l="0" t="0" r="0" b="0"/>
              <a:pathLst>
                <a:path w="185140" h="571501">
                  <a:moveTo>
                    <a:pt x="5488" y="38100"/>
                  </a:moveTo>
                  <a:lnTo>
                    <a:pt x="5488" y="38100"/>
                  </a:lnTo>
                  <a:lnTo>
                    <a:pt x="431" y="38100"/>
                  </a:lnTo>
                  <a:lnTo>
                    <a:pt x="0" y="37042"/>
                  </a:lnTo>
                  <a:lnTo>
                    <a:pt x="4556" y="29899"/>
                  </a:lnTo>
                  <a:lnTo>
                    <a:pt x="7896" y="29163"/>
                  </a:lnTo>
                  <a:lnTo>
                    <a:pt x="53118" y="28576"/>
                  </a:lnTo>
                  <a:lnTo>
                    <a:pt x="56291" y="28575"/>
                  </a:lnTo>
                  <a:lnTo>
                    <a:pt x="100564" y="19225"/>
                  </a:lnTo>
                  <a:lnTo>
                    <a:pt x="103797" y="19166"/>
                  </a:lnTo>
                  <a:lnTo>
                    <a:pt x="110211" y="16279"/>
                  </a:lnTo>
                  <a:lnTo>
                    <a:pt x="117896" y="10859"/>
                  </a:lnTo>
                  <a:lnTo>
                    <a:pt x="127019" y="8730"/>
                  </a:lnTo>
                  <a:lnTo>
                    <a:pt x="137073" y="1358"/>
                  </a:lnTo>
                  <a:lnTo>
                    <a:pt x="146884" y="119"/>
                  </a:lnTo>
                  <a:lnTo>
                    <a:pt x="167296" y="0"/>
                  </a:lnTo>
                  <a:lnTo>
                    <a:pt x="168471" y="41742"/>
                  </a:lnTo>
                  <a:lnTo>
                    <a:pt x="174952" y="59437"/>
                  </a:lnTo>
                  <a:lnTo>
                    <a:pt x="176860" y="105942"/>
                  </a:lnTo>
                  <a:lnTo>
                    <a:pt x="176931" y="152419"/>
                  </a:lnTo>
                  <a:lnTo>
                    <a:pt x="179759" y="183174"/>
                  </a:lnTo>
                  <a:lnTo>
                    <a:pt x="185139" y="219509"/>
                  </a:lnTo>
                  <a:lnTo>
                    <a:pt x="178750" y="266757"/>
                  </a:lnTo>
                  <a:lnTo>
                    <a:pt x="176118" y="314333"/>
                  </a:lnTo>
                  <a:lnTo>
                    <a:pt x="168769" y="356894"/>
                  </a:lnTo>
                  <a:lnTo>
                    <a:pt x="164769" y="397816"/>
                  </a:lnTo>
                  <a:lnTo>
                    <a:pt x="159927" y="421260"/>
                  </a:lnTo>
                  <a:lnTo>
                    <a:pt x="155670" y="445493"/>
                  </a:lnTo>
                  <a:lnTo>
                    <a:pt x="149807" y="472644"/>
                  </a:lnTo>
                  <a:lnTo>
                    <a:pt x="148447" y="516441"/>
                  </a:lnTo>
                  <a:lnTo>
                    <a:pt x="148363" y="563955"/>
                  </a:lnTo>
                  <a:lnTo>
                    <a:pt x="148363" y="571058"/>
                  </a:lnTo>
                  <a:lnTo>
                    <a:pt x="102845" y="571500"/>
                  </a:lnTo>
                  <a:lnTo>
                    <a:pt x="87839" y="570442"/>
                  </a:lnTo>
                  <a:lnTo>
                    <a:pt x="76220" y="563896"/>
                  </a:lnTo>
                  <a:lnTo>
                    <a:pt x="66075" y="554194"/>
                  </a:lnTo>
                  <a:lnTo>
                    <a:pt x="53113" y="533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SMARTInkShape-2062"/>
            <p:cNvSpPr/>
            <p:nvPr>
              <p:custDataLst>
                <p:tags r:id="rId227"/>
              </p:custDataLst>
            </p:nvPr>
          </p:nvSpPr>
          <p:spPr>
            <a:xfrm>
              <a:off x="3200400" y="5648325"/>
              <a:ext cx="47626" cy="9526"/>
            </a:xfrm>
            <a:custGeom>
              <a:avLst/>
              <a:gdLst/>
              <a:ahLst/>
              <a:cxnLst/>
              <a:rect l="0" t="0" r="0" b="0"/>
              <a:pathLst>
                <a:path w="47626" h="9526">
                  <a:moveTo>
                    <a:pt x="0" y="0"/>
                  </a:moveTo>
                  <a:lnTo>
                    <a:pt x="0" y="0"/>
                  </a:lnTo>
                  <a:lnTo>
                    <a:pt x="5488" y="0"/>
                  </a:lnTo>
                  <a:lnTo>
                    <a:pt x="3145" y="0"/>
                  </a:lnTo>
                  <a:lnTo>
                    <a:pt x="3155" y="1058"/>
                  </a:lnTo>
                  <a:lnTo>
                    <a:pt x="5988" y="5056"/>
                  </a:lnTo>
                  <a:lnTo>
                    <a:pt x="13598" y="7539"/>
                  </a:lnTo>
                  <a:lnTo>
                    <a:pt x="476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4" name="SMARTInkShape-Group443"/>
          <p:cNvGrpSpPr/>
          <p:nvPr/>
        </p:nvGrpSpPr>
        <p:grpSpPr>
          <a:xfrm>
            <a:off x="9534927" y="4696436"/>
            <a:ext cx="503865" cy="408486"/>
            <a:chOff x="9534927" y="4696436"/>
            <a:chExt cx="503865" cy="408486"/>
          </a:xfrm>
        </p:grpSpPr>
        <p:sp>
          <p:nvSpPr>
            <p:cNvPr id="351" name="SMARTInkShape-2063"/>
            <p:cNvSpPr/>
            <p:nvPr>
              <p:custDataLst>
                <p:tags r:id="rId217"/>
              </p:custDataLst>
            </p:nvPr>
          </p:nvSpPr>
          <p:spPr>
            <a:xfrm>
              <a:off x="9534927" y="4838700"/>
              <a:ext cx="161524" cy="9526"/>
            </a:xfrm>
            <a:custGeom>
              <a:avLst/>
              <a:gdLst/>
              <a:ahLst/>
              <a:cxnLst/>
              <a:rect l="0" t="0" r="0" b="0"/>
              <a:pathLst>
                <a:path w="161524" h="9526">
                  <a:moveTo>
                    <a:pt x="18648" y="0"/>
                  </a:moveTo>
                  <a:lnTo>
                    <a:pt x="18648" y="0"/>
                  </a:lnTo>
                  <a:lnTo>
                    <a:pt x="0" y="0"/>
                  </a:lnTo>
                  <a:lnTo>
                    <a:pt x="44258" y="0"/>
                  </a:lnTo>
                  <a:lnTo>
                    <a:pt x="60927" y="1058"/>
                  </a:lnTo>
                  <a:lnTo>
                    <a:pt x="91806" y="8201"/>
                  </a:lnTo>
                  <a:lnTo>
                    <a:pt x="138228" y="9447"/>
                  </a:lnTo>
                  <a:lnTo>
                    <a:pt x="161523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2064"/>
            <p:cNvSpPr/>
            <p:nvPr>
              <p:custDataLst>
                <p:tags r:id="rId218"/>
              </p:custDataLst>
            </p:nvPr>
          </p:nvSpPr>
          <p:spPr>
            <a:xfrm>
              <a:off x="9582658" y="4914900"/>
              <a:ext cx="142368" cy="19051"/>
            </a:xfrm>
            <a:custGeom>
              <a:avLst/>
              <a:gdLst/>
              <a:ahLst/>
              <a:cxnLst/>
              <a:rect l="0" t="0" r="0" b="0"/>
              <a:pathLst>
                <a:path w="142368" h="19051">
                  <a:moveTo>
                    <a:pt x="18542" y="0"/>
                  </a:moveTo>
                  <a:lnTo>
                    <a:pt x="18542" y="0"/>
                  </a:lnTo>
                  <a:lnTo>
                    <a:pt x="13485" y="0"/>
                  </a:lnTo>
                  <a:lnTo>
                    <a:pt x="8181" y="2822"/>
                  </a:lnTo>
                  <a:lnTo>
                    <a:pt x="0" y="9133"/>
                  </a:lnTo>
                  <a:lnTo>
                    <a:pt x="7737" y="9491"/>
                  </a:lnTo>
                  <a:lnTo>
                    <a:pt x="30364" y="17723"/>
                  </a:lnTo>
                  <a:lnTo>
                    <a:pt x="70721" y="18972"/>
                  </a:lnTo>
                  <a:lnTo>
                    <a:pt x="116114" y="19043"/>
                  </a:lnTo>
                  <a:lnTo>
                    <a:pt x="142367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2065"/>
            <p:cNvSpPr/>
            <p:nvPr>
              <p:custDataLst>
                <p:tags r:id="rId219"/>
              </p:custDataLst>
            </p:nvPr>
          </p:nvSpPr>
          <p:spPr>
            <a:xfrm>
              <a:off x="9839445" y="4696436"/>
              <a:ext cx="199347" cy="408486"/>
            </a:xfrm>
            <a:custGeom>
              <a:avLst/>
              <a:gdLst/>
              <a:ahLst/>
              <a:cxnLst/>
              <a:rect l="0" t="0" r="0" b="0"/>
              <a:pathLst>
                <a:path w="199347" h="408486">
                  <a:moveTo>
                    <a:pt x="57030" y="170839"/>
                  </a:moveTo>
                  <a:lnTo>
                    <a:pt x="57030" y="170839"/>
                  </a:lnTo>
                  <a:lnTo>
                    <a:pt x="57030" y="175895"/>
                  </a:lnTo>
                  <a:lnTo>
                    <a:pt x="55972" y="177384"/>
                  </a:lnTo>
                  <a:lnTo>
                    <a:pt x="54206" y="178378"/>
                  </a:lnTo>
                  <a:lnTo>
                    <a:pt x="51973" y="179040"/>
                  </a:lnTo>
                  <a:lnTo>
                    <a:pt x="50484" y="180540"/>
                  </a:lnTo>
                  <a:lnTo>
                    <a:pt x="48828" y="185028"/>
                  </a:lnTo>
                  <a:lnTo>
                    <a:pt x="44687" y="221467"/>
                  </a:lnTo>
                  <a:lnTo>
                    <a:pt x="39967" y="235581"/>
                  </a:lnTo>
                  <a:lnTo>
                    <a:pt x="31512" y="279085"/>
                  </a:lnTo>
                  <a:lnTo>
                    <a:pt x="25811" y="323256"/>
                  </a:lnTo>
                  <a:lnTo>
                    <a:pt x="20289" y="343586"/>
                  </a:lnTo>
                  <a:lnTo>
                    <a:pt x="18139" y="364339"/>
                  </a:lnTo>
                  <a:lnTo>
                    <a:pt x="11443" y="382549"/>
                  </a:lnTo>
                  <a:lnTo>
                    <a:pt x="9807" y="396103"/>
                  </a:lnTo>
                  <a:lnTo>
                    <a:pt x="282" y="408485"/>
                  </a:lnTo>
                  <a:lnTo>
                    <a:pt x="0" y="403765"/>
                  </a:lnTo>
                  <a:lnTo>
                    <a:pt x="2755" y="398540"/>
                  </a:lnTo>
                  <a:lnTo>
                    <a:pt x="6449" y="392689"/>
                  </a:lnTo>
                  <a:lnTo>
                    <a:pt x="8530" y="382387"/>
                  </a:lnTo>
                  <a:lnTo>
                    <a:pt x="10204" y="366400"/>
                  </a:lnTo>
                  <a:lnTo>
                    <a:pt x="19082" y="321872"/>
                  </a:lnTo>
                  <a:lnTo>
                    <a:pt x="27012" y="275434"/>
                  </a:lnTo>
                  <a:lnTo>
                    <a:pt x="35775" y="236420"/>
                  </a:lnTo>
                  <a:lnTo>
                    <a:pt x="47695" y="189046"/>
                  </a:lnTo>
                  <a:lnTo>
                    <a:pt x="57088" y="151539"/>
                  </a:lnTo>
                  <a:lnTo>
                    <a:pt x="69740" y="105996"/>
                  </a:lnTo>
                  <a:lnTo>
                    <a:pt x="85606" y="59602"/>
                  </a:lnTo>
                  <a:lnTo>
                    <a:pt x="104655" y="21530"/>
                  </a:lnTo>
                  <a:lnTo>
                    <a:pt x="112063" y="13463"/>
                  </a:lnTo>
                  <a:lnTo>
                    <a:pt x="122412" y="6350"/>
                  </a:lnTo>
                  <a:lnTo>
                    <a:pt x="140138" y="1451"/>
                  </a:lnTo>
                  <a:lnTo>
                    <a:pt x="153740" y="0"/>
                  </a:lnTo>
                  <a:lnTo>
                    <a:pt x="161042" y="2483"/>
                  </a:lnTo>
                  <a:lnTo>
                    <a:pt x="174354" y="12700"/>
                  </a:lnTo>
                  <a:lnTo>
                    <a:pt x="193542" y="44450"/>
                  </a:lnTo>
                  <a:lnTo>
                    <a:pt x="198019" y="63070"/>
                  </a:lnTo>
                  <a:lnTo>
                    <a:pt x="199346" y="81993"/>
                  </a:lnTo>
                  <a:lnTo>
                    <a:pt x="196835" y="91841"/>
                  </a:lnTo>
                  <a:lnTo>
                    <a:pt x="173329" y="136176"/>
                  </a:lnTo>
                  <a:lnTo>
                    <a:pt x="157340" y="153984"/>
                  </a:lnTo>
                  <a:lnTo>
                    <a:pt x="114105" y="180121"/>
                  </a:lnTo>
                  <a:lnTo>
                    <a:pt x="101447" y="185547"/>
                  </a:lnTo>
                  <a:lnTo>
                    <a:pt x="57030" y="1994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7" name="SMARTInkShape-Group444"/>
          <p:cNvGrpSpPr/>
          <p:nvPr/>
        </p:nvGrpSpPr>
        <p:grpSpPr>
          <a:xfrm>
            <a:off x="7096256" y="4629184"/>
            <a:ext cx="2133032" cy="504103"/>
            <a:chOff x="7096256" y="4629184"/>
            <a:chExt cx="2133032" cy="504103"/>
          </a:xfrm>
        </p:grpSpPr>
        <p:sp>
          <p:nvSpPr>
            <p:cNvPr id="355" name="SMARTInkShape-2066"/>
            <p:cNvSpPr/>
            <p:nvPr>
              <p:custDataLst>
                <p:tags r:id="rId205"/>
              </p:custDataLst>
            </p:nvPr>
          </p:nvSpPr>
          <p:spPr>
            <a:xfrm>
              <a:off x="7096256" y="4659256"/>
              <a:ext cx="161780" cy="255085"/>
            </a:xfrm>
            <a:custGeom>
              <a:avLst/>
              <a:gdLst/>
              <a:ahLst/>
              <a:cxnLst/>
              <a:rect l="0" t="0" r="0" b="0"/>
              <a:pathLst>
                <a:path w="161780" h="255085">
                  <a:moveTo>
                    <a:pt x="104644" y="36569"/>
                  </a:moveTo>
                  <a:lnTo>
                    <a:pt x="104644" y="36569"/>
                  </a:lnTo>
                  <a:lnTo>
                    <a:pt x="104644" y="17946"/>
                  </a:lnTo>
                  <a:lnTo>
                    <a:pt x="114053" y="8114"/>
                  </a:lnTo>
                  <a:lnTo>
                    <a:pt x="90489" y="7994"/>
                  </a:lnTo>
                  <a:lnTo>
                    <a:pt x="84947" y="10816"/>
                  </a:lnTo>
                  <a:lnTo>
                    <a:pt x="38138" y="46116"/>
                  </a:lnTo>
                  <a:lnTo>
                    <a:pt x="28494" y="58448"/>
                  </a:lnTo>
                  <a:lnTo>
                    <a:pt x="13634" y="87741"/>
                  </a:lnTo>
                  <a:lnTo>
                    <a:pt x="2104" y="131841"/>
                  </a:lnTo>
                  <a:lnTo>
                    <a:pt x="0" y="176271"/>
                  </a:lnTo>
                  <a:lnTo>
                    <a:pt x="2749" y="186147"/>
                  </a:lnTo>
                  <a:lnTo>
                    <a:pt x="25381" y="222901"/>
                  </a:lnTo>
                  <a:lnTo>
                    <a:pt x="45387" y="242857"/>
                  </a:lnTo>
                  <a:lnTo>
                    <a:pt x="60392" y="251385"/>
                  </a:lnTo>
                  <a:lnTo>
                    <a:pt x="73070" y="254382"/>
                  </a:lnTo>
                  <a:lnTo>
                    <a:pt x="83909" y="255084"/>
                  </a:lnTo>
                  <a:lnTo>
                    <a:pt x="92959" y="252572"/>
                  </a:lnTo>
                  <a:lnTo>
                    <a:pt x="129077" y="230125"/>
                  </a:lnTo>
                  <a:lnTo>
                    <a:pt x="139283" y="219626"/>
                  </a:lnTo>
                  <a:lnTo>
                    <a:pt x="155407" y="191582"/>
                  </a:lnTo>
                  <a:lnTo>
                    <a:pt x="159902" y="172928"/>
                  </a:lnTo>
                  <a:lnTo>
                    <a:pt x="161627" y="129923"/>
                  </a:lnTo>
                  <a:lnTo>
                    <a:pt x="161779" y="87760"/>
                  </a:lnTo>
                  <a:lnTo>
                    <a:pt x="143450" y="40846"/>
                  </a:lnTo>
                  <a:lnTo>
                    <a:pt x="132731" y="19931"/>
                  </a:lnTo>
                  <a:lnTo>
                    <a:pt x="129718" y="15952"/>
                  </a:lnTo>
                  <a:lnTo>
                    <a:pt x="120728" y="11531"/>
                  </a:lnTo>
                  <a:lnTo>
                    <a:pt x="110734" y="8507"/>
                  </a:lnTo>
                  <a:lnTo>
                    <a:pt x="95695" y="765"/>
                  </a:lnTo>
                  <a:lnTo>
                    <a:pt x="92328" y="0"/>
                  </a:lnTo>
                  <a:lnTo>
                    <a:pt x="89025" y="548"/>
                  </a:lnTo>
                  <a:lnTo>
                    <a:pt x="77984" y="6805"/>
                  </a:lnTo>
                  <a:lnTo>
                    <a:pt x="76920" y="10288"/>
                  </a:lnTo>
                  <a:lnTo>
                    <a:pt x="76069" y="270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SMARTInkShape-2067"/>
            <p:cNvSpPr/>
            <p:nvPr>
              <p:custDataLst>
                <p:tags r:id="rId206"/>
              </p:custDataLst>
            </p:nvPr>
          </p:nvSpPr>
          <p:spPr>
            <a:xfrm>
              <a:off x="7324725" y="4819650"/>
              <a:ext cx="47626" cy="18543"/>
            </a:xfrm>
            <a:custGeom>
              <a:avLst/>
              <a:gdLst/>
              <a:ahLst/>
              <a:cxnLst/>
              <a:rect l="0" t="0" r="0" b="0"/>
              <a:pathLst>
                <a:path w="47626" h="18543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5" y="1058"/>
                  </a:lnTo>
                  <a:lnTo>
                    <a:pt x="7538" y="2822"/>
                  </a:lnTo>
                  <a:lnTo>
                    <a:pt x="9491" y="18542"/>
                  </a:lnTo>
                  <a:lnTo>
                    <a:pt x="17723" y="10804"/>
                  </a:lnTo>
                  <a:lnTo>
                    <a:pt x="27135" y="9637"/>
                  </a:lnTo>
                  <a:lnTo>
                    <a:pt x="35895" y="3001"/>
                  </a:lnTo>
                  <a:lnTo>
                    <a:pt x="476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MARTInkShape-2068"/>
            <p:cNvSpPr/>
            <p:nvPr>
              <p:custDataLst>
                <p:tags r:id="rId207"/>
              </p:custDataLst>
            </p:nvPr>
          </p:nvSpPr>
          <p:spPr>
            <a:xfrm>
              <a:off x="7574404" y="4649534"/>
              <a:ext cx="93222" cy="246317"/>
            </a:xfrm>
            <a:custGeom>
              <a:avLst/>
              <a:gdLst/>
              <a:ahLst/>
              <a:cxnLst/>
              <a:rect l="0" t="0" r="0" b="0"/>
              <a:pathLst>
                <a:path w="93222" h="246317">
                  <a:moveTo>
                    <a:pt x="93221" y="17716"/>
                  </a:moveTo>
                  <a:lnTo>
                    <a:pt x="93221" y="17716"/>
                  </a:lnTo>
                  <a:lnTo>
                    <a:pt x="93221" y="8307"/>
                  </a:lnTo>
                  <a:lnTo>
                    <a:pt x="85021" y="0"/>
                  </a:lnTo>
                  <a:lnTo>
                    <a:pt x="83520" y="614"/>
                  </a:lnTo>
                  <a:lnTo>
                    <a:pt x="76353" y="5475"/>
                  </a:lnTo>
                  <a:lnTo>
                    <a:pt x="64450" y="7655"/>
                  </a:lnTo>
                  <a:lnTo>
                    <a:pt x="61340" y="7833"/>
                  </a:lnTo>
                  <a:lnTo>
                    <a:pt x="59267" y="9011"/>
                  </a:lnTo>
                  <a:lnTo>
                    <a:pt x="57885" y="10854"/>
                  </a:lnTo>
                  <a:lnTo>
                    <a:pt x="55291" y="15725"/>
                  </a:lnTo>
                  <a:lnTo>
                    <a:pt x="23336" y="54537"/>
                  </a:lnTo>
                  <a:lnTo>
                    <a:pt x="10845" y="97203"/>
                  </a:lnTo>
                  <a:lnTo>
                    <a:pt x="153" y="141548"/>
                  </a:lnTo>
                  <a:lnTo>
                    <a:pt x="0" y="155303"/>
                  </a:lnTo>
                  <a:lnTo>
                    <a:pt x="6698" y="199925"/>
                  </a:lnTo>
                  <a:lnTo>
                    <a:pt x="7142" y="209118"/>
                  </a:lnTo>
                  <a:lnTo>
                    <a:pt x="10161" y="216730"/>
                  </a:lnTo>
                  <a:lnTo>
                    <a:pt x="29877" y="239907"/>
                  </a:lnTo>
                  <a:lnTo>
                    <a:pt x="36140" y="243468"/>
                  </a:lnTo>
                  <a:lnTo>
                    <a:pt x="45596" y="2463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2069"/>
            <p:cNvSpPr/>
            <p:nvPr>
              <p:custDataLst>
                <p:tags r:id="rId208"/>
              </p:custDataLst>
            </p:nvPr>
          </p:nvSpPr>
          <p:spPr>
            <a:xfrm>
              <a:off x="7715250" y="4724532"/>
              <a:ext cx="19051" cy="152269"/>
            </a:xfrm>
            <a:custGeom>
              <a:avLst/>
              <a:gdLst/>
              <a:ahLst/>
              <a:cxnLst/>
              <a:rect l="0" t="0" r="0" b="0"/>
              <a:pathLst>
                <a:path w="19051" h="152269">
                  <a:moveTo>
                    <a:pt x="0" y="37968"/>
                  </a:moveTo>
                  <a:lnTo>
                    <a:pt x="0" y="37968"/>
                  </a:lnTo>
                  <a:lnTo>
                    <a:pt x="7538" y="20068"/>
                  </a:lnTo>
                  <a:lnTo>
                    <a:pt x="9522" y="0"/>
                  </a:lnTo>
                  <a:lnTo>
                    <a:pt x="9525" y="13137"/>
                  </a:lnTo>
                  <a:lnTo>
                    <a:pt x="12347" y="19171"/>
                  </a:lnTo>
                  <a:lnTo>
                    <a:pt x="14581" y="22262"/>
                  </a:lnTo>
                  <a:lnTo>
                    <a:pt x="17725" y="36725"/>
                  </a:lnTo>
                  <a:lnTo>
                    <a:pt x="19027" y="82517"/>
                  </a:lnTo>
                  <a:lnTo>
                    <a:pt x="19050" y="126778"/>
                  </a:lnTo>
                  <a:lnTo>
                    <a:pt x="19050" y="1522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SMARTInkShape-2070"/>
            <p:cNvSpPr/>
            <p:nvPr>
              <p:custDataLst>
                <p:tags r:id="rId209"/>
              </p:custDataLst>
            </p:nvPr>
          </p:nvSpPr>
          <p:spPr>
            <a:xfrm>
              <a:off x="7791450" y="4800600"/>
              <a:ext cx="95251" cy="19051"/>
            </a:xfrm>
            <a:custGeom>
              <a:avLst/>
              <a:gdLst/>
              <a:ahLst/>
              <a:cxnLst/>
              <a:rect l="0" t="0" r="0" b="0"/>
              <a:pathLst>
                <a:path w="95251" h="19051">
                  <a:moveTo>
                    <a:pt x="0" y="19050"/>
                  </a:moveTo>
                  <a:lnTo>
                    <a:pt x="0" y="19050"/>
                  </a:lnTo>
                  <a:lnTo>
                    <a:pt x="8200" y="19050"/>
                  </a:lnTo>
                  <a:lnTo>
                    <a:pt x="18623" y="9917"/>
                  </a:lnTo>
                  <a:lnTo>
                    <a:pt x="23980" y="9641"/>
                  </a:lnTo>
                  <a:lnTo>
                    <a:pt x="29356" y="6754"/>
                  </a:lnTo>
                  <a:lnTo>
                    <a:pt x="35272" y="3001"/>
                  </a:lnTo>
                  <a:lnTo>
                    <a:pt x="47694" y="593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SMARTInkShape-2071"/>
            <p:cNvSpPr/>
            <p:nvPr>
              <p:custDataLst>
                <p:tags r:id="rId210"/>
              </p:custDataLst>
            </p:nvPr>
          </p:nvSpPr>
          <p:spPr>
            <a:xfrm>
              <a:off x="7963016" y="4667812"/>
              <a:ext cx="95097" cy="323130"/>
            </a:xfrm>
            <a:custGeom>
              <a:avLst/>
              <a:gdLst/>
              <a:ahLst/>
              <a:cxnLst/>
              <a:rect l="0" t="0" r="0" b="0"/>
              <a:pathLst>
                <a:path w="95097" h="323130">
                  <a:moveTo>
                    <a:pt x="18934" y="113738"/>
                  </a:moveTo>
                  <a:lnTo>
                    <a:pt x="18934" y="113738"/>
                  </a:lnTo>
                  <a:lnTo>
                    <a:pt x="18934" y="118794"/>
                  </a:lnTo>
                  <a:lnTo>
                    <a:pt x="16112" y="124099"/>
                  </a:lnTo>
                  <a:lnTo>
                    <a:pt x="12389" y="129985"/>
                  </a:lnTo>
                  <a:lnTo>
                    <a:pt x="9997" y="142386"/>
                  </a:lnTo>
                  <a:lnTo>
                    <a:pt x="9802" y="145536"/>
                  </a:lnTo>
                  <a:lnTo>
                    <a:pt x="18361" y="190188"/>
                  </a:lnTo>
                  <a:lnTo>
                    <a:pt x="18901" y="229346"/>
                  </a:lnTo>
                  <a:lnTo>
                    <a:pt x="9997" y="273016"/>
                  </a:lnTo>
                  <a:lnTo>
                    <a:pt x="9443" y="300878"/>
                  </a:lnTo>
                  <a:lnTo>
                    <a:pt x="6602" y="305567"/>
                  </a:lnTo>
                  <a:lnTo>
                    <a:pt x="2870" y="311179"/>
                  </a:lnTo>
                  <a:lnTo>
                    <a:pt x="0" y="322754"/>
                  </a:lnTo>
                  <a:lnTo>
                    <a:pt x="4974" y="323129"/>
                  </a:lnTo>
                  <a:lnTo>
                    <a:pt x="6453" y="322124"/>
                  </a:lnTo>
                  <a:lnTo>
                    <a:pt x="7438" y="320395"/>
                  </a:lnTo>
                  <a:lnTo>
                    <a:pt x="8532" y="314594"/>
                  </a:lnTo>
                  <a:lnTo>
                    <a:pt x="14431" y="272242"/>
                  </a:lnTo>
                  <a:lnTo>
                    <a:pt x="18539" y="226414"/>
                  </a:lnTo>
                  <a:lnTo>
                    <a:pt x="21704" y="180199"/>
                  </a:lnTo>
                  <a:lnTo>
                    <a:pt x="27570" y="133817"/>
                  </a:lnTo>
                  <a:lnTo>
                    <a:pt x="33397" y="93360"/>
                  </a:lnTo>
                  <a:lnTo>
                    <a:pt x="37582" y="50679"/>
                  </a:lnTo>
                  <a:lnTo>
                    <a:pt x="37865" y="36375"/>
                  </a:lnTo>
                  <a:lnTo>
                    <a:pt x="40754" y="28907"/>
                  </a:lnTo>
                  <a:lnTo>
                    <a:pt x="44507" y="22060"/>
                  </a:lnTo>
                  <a:lnTo>
                    <a:pt x="47678" y="12256"/>
                  </a:lnTo>
                  <a:lnTo>
                    <a:pt x="55593" y="1335"/>
                  </a:lnTo>
                  <a:lnTo>
                    <a:pt x="59216" y="281"/>
                  </a:lnTo>
                  <a:lnTo>
                    <a:pt x="61663" y="0"/>
                  </a:lnTo>
                  <a:lnTo>
                    <a:pt x="63296" y="871"/>
                  </a:lnTo>
                  <a:lnTo>
                    <a:pt x="64383" y="2510"/>
                  </a:lnTo>
                  <a:lnTo>
                    <a:pt x="65109" y="4661"/>
                  </a:lnTo>
                  <a:lnTo>
                    <a:pt x="81662" y="26016"/>
                  </a:lnTo>
                  <a:lnTo>
                    <a:pt x="87652" y="45101"/>
                  </a:lnTo>
                  <a:lnTo>
                    <a:pt x="90145" y="48930"/>
                  </a:lnTo>
                  <a:lnTo>
                    <a:pt x="93656" y="64432"/>
                  </a:lnTo>
                  <a:lnTo>
                    <a:pt x="95096" y="111926"/>
                  </a:lnTo>
                  <a:lnTo>
                    <a:pt x="92295" y="121047"/>
                  </a:lnTo>
                  <a:lnTo>
                    <a:pt x="88580" y="129686"/>
                  </a:lnTo>
                  <a:lnTo>
                    <a:pt x="85431" y="145392"/>
                  </a:lnTo>
                  <a:lnTo>
                    <a:pt x="78265" y="157219"/>
                  </a:lnTo>
                  <a:lnTo>
                    <a:pt x="63253" y="173935"/>
                  </a:lnTo>
                  <a:lnTo>
                    <a:pt x="56976" y="177534"/>
                  </a:lnTo>
                  <a:lnTo>
                    <a:pt x="37984" y="1804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SMARTInkShape-2072"/>
            <p:cNvSpPr/>
            <p:nvPr>
              <p:custDataLst>
                <p:tags r:id="rId211"/>
              </p:custDataLst>
            </p:nvPr>
          </p:nvSpPr>
          <p:spPr>
            <a:xfrm>
              <a:off x="8105775" y="4629184"/>
              <a:ext cx="76040" cy="257142"/>
            </a:xfrm>
            <a:custGeom>
              <a:avLst/>
              <a:gdLst/>
              <a:ahLst/>
              <a:cxnLst/>
              <a:rect l="0" t="0" r="0" b="0"/>
              <a:pathLst>
                <a:path w="76040" h="257142">
                  <a:moveTo>
                    <a:pt x="0" y="9491"/>
                  </a:moveTo>
                  <a:lnTo>
                    <a:pt x="0" y="9491"/>
                  </a:lnTo>
                  <a:lnTo>
                    <a:pt x="5056" y="4435"/>
                  </a:lnTo>
                  <a:lnTo>
                    <a:pt x="10361" y="1952"/>
                  </a:lnTo>
                  <a:lnTo>
                    <a:pt x="36233" y="0"/>
                  </a:lnTo>
                  <a:lnTo>
                    <a:pt x="66865" y="45749"/>
                  </a:lnTo>
                  <a:lnTo>
                    <a:pt x="69976" y="49538"/>
                  </a:lnTo>
                  <a:lnTo>
                    <a:pt x="73434" y="59393"/>
                  </a:lnTo>
                  <a:lnTo>
                    <a:pt x="76039" y="101699"/>
                  </a:lnTo>
                  <a:lnTo>
                    <a:pt x="75109" y="126992"/>
                  </a:lnTo>
                  <a:lnTo>
                    <a:pt x="59723" y="174239"/>
                  </a:lnTo>
                  <a:lnTo>
                    <a:pt x="55090" y="198005"/>
                  </a:lnTo>
                  <a:lnTo>
                    <a:pt x="47014" y="215632"/>
                  </a:lnTo>
                  <a:lnTo>
                    <a:pt x="19050" y="2571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SMARTInkShape-2073"/>
            <p:cNvSpPr/>
            <p:nvPr>
              <p:custDataLst>
                <p:tags r:id="rId212"/>
              </p:custDataLst>
            </p:nvPr>
          </p:nvSpPr>
          <p:spPr>
            <a:xfrm>
              <a:off x="8372475" y="4800600"/>
              <a:ext cx="190501" cy="28576"/>
            </a:xfrm>
            <a:custGeom>
              <a:avLst/>
              <a:gdLst/>
              <a:ahLst/>
              <a:cxnLst/>
              <a:rect l="0" t="0" r="0" b="0"/>
              <a:pathLst>
                <a:path w="190501" h="28576">
                  <a:moveTo>
                    <a:pt x="0" y="28575"/>
                  </a:moveTo>
                  <a:lnTo>
                    <a:pt x="0" y="28575"/>
                  </a:lnTo>
                  <a:lnTo>
                    <a:pt x="9132" y="19442"/>
                  </a:lnTo>
                  <a:lnTo>
                    <a:pt x="51896" y="19057"/>
                  </a:lnTo>
                  <a:lnTo>
                    <a:pt x="88996" y="17992"/>
                  </a:lnTo>
                  <a:lnTo>
                    <a:pt x="127009" y="10408"/>
                  </a:lnTo>
                  <a:lnTo>
                    <a:pt x="165101" y="8544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SMARTInkShape-2074"/>
            <p:cNvSpPr/>
            <p:nvPr>
              <p:custDataLst>
                <p:tags r:id="rId213"/>
              </p:custDataLst>
            </p:nvPr>
          </p:nvSpPr>
          <p:spPr>
            <a:xfrm>
              <a:off x="8477253" y="4724400"/>
              <a:ext cx="28573" cy="180976"/>
            </a:xfrm>
            <a:custGeom>
              <a:avLst/>
              <a:gdLst/>
              <a:ahLst/>
              <a:cxnLst/>
              <a:rect l="0" t="0" r="0" b="0"/>
              <a:pathLst>
                <a:path w="28573" h="180976">
                  <a:moveTo>
                    <a:pt x="9522" y="0"/>
                  </a:moveTo>
                  <a:lnTo>
                    <a:pt x="9522" y="0"/>
                  </a:lnTo>
                  <a:lnTo>
                    <a:pt x="4466" y="0"/>
                  </a:lnTo>
                  <a:lnTo>
                    <a:pt x="2977" y="1058"/>
                  </a:lnTo>
                  <a:lnTo>
                    <a:pt x="1984" y="2822"/>
                  </a:lnTo>
                  <a:lnTo>
                    <a:pt x="258" y="9701"/>
                  </a:lnTo>
                  <a:lnTo>
                    <a:pt x="0" y="49514"/>
                  </a:lnTo>
                  <a:lnTo>
                    <a:pt x="8934" y="95447"/>
                  </a:lnTo>
                  <a:lnTo>
                    <a:pt x="10320" y="108038"/>
                  </a:lnTo>
                  <a:lnTo>
                    <a:pt x="18141" y="146057"/>
                  </a:lnTo>
                  <a:lnTo>
                    <a:pt x="19837" y="164044"/>
                  </a:lnTo>
                  <a:lnTo>
                    <a:pt x="28572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SMARTInkShape-2075"/>
            <p:cNvSpPr/>
            <p:nvPr>
              <p:custDataLst>
                <p:tags r:id="rId214"/>
              </p:custDataLst>
            </p:nvPr>
          </p:nvSpPr>
          <p:spPr>
            <a:xfrm>
              <a:off x="8715375" y="4648200"/>
              <a:ext cx="19051" cy="247651"/>
            </a:xfrm>
            <a:custGeom>
              <a:avLst/>
              <a:gdLst/>
              <a:ahLst/>
              <a:cxnLst/>
              <a:rect l="0" t="0" r="0" b="0"/>
              <a:pathLst>
                <a:path w="19051" h="247651">
                  <a:moveTo>
                    <a:pt x="0" y="0"/>
                  </a:moveTo>
                  <a:lnTo>
                    <a:pt x="0" y="0"/>
                  </a:lnTo>
                  <a:lnTo>
                    <a:pt x="14465" y="0"/>
                  </a:lnTo>
                  <a:lnTo>
                    <a:pt x="15995" y="1058"/>
                  </a:lnTo>
                  <a:lnTo>
                    <a:pt x="17012" y="2822"/>
                  </a:lnTo>
                  <a:lnTo>
                    <a:pt x="18446" y="10361"/>
                  </a:lnTo>
                  <a:lnTo>
                    <a:pt x="19040" y="54547"/>
                  </a:lnTo>
                  <a:lnTo>
                    <a:pt x="19050" y="98459"/>
                  </a:lnTo>
                  <a:lnTo>
                    <a:pt x="19050" y="145698"/>
                  </a:lnTo>
                  <a:lnTo>
                    <a:pt x="17992" y="183268"/>
                  </a:lnTo>
                  <a:lnTo>
                    <a:pt x="10113" y="228548"/>
                  </a:lnTo>
                  <a:lnTo>
                    <a:pt x="9525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SMARTInkShape-2076"/>
            <p:cNvSpPr/>
            <p:nvPr>
              <p:custDataLst>
                <p:tags r:id="rId215"/>
              </p:custDataLst>
            </p:nvPr>
          </p:nvSpPr>
          <p:spPr>
            <a:xfrm>
              <a:off x="8858250" y="487680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0"/>
                  </a:moveTo>
                  <a:lnTo>
                    <a:pt x="9525" y="0"/>
                  </a:lnTo>
                  <a:lnTo>
                    <a:pt x="9525" y="9409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2077"/>
            <p:cNvSpPr/>
            <p:nvPr>
              <p:custDataLst>
                <p:tags r:id="rId216"/>
              </p:custDataLst>
            </p:nvPr>
          </p:nvSpPr>
          <p:spPr>
            <a:xfrm>
              <a:off x="9086884" y="4696399"/>
              <a:ext cx="142404" cy="436888"/>
            </a:xfrm>
            <a:custGeom>
              <a:avLst/>
              <a:gdLst/>
              <a:ahLst/>
              <a:cxnLst/>
              <a:rect l="0" t="0" r="0" b="0"/>
              <a:pathLst>
                <a:path w="142404" h="436888">
                  <a:moveTo>
                    <a:pt x="9491" y="142301"/>
                  </a:moveTo>
                  <a:lnTo>
                    <a:pt x="9491" y="142301"/>
                  </a:lnTo>
                  <a:lnTo>
                    <a:pt x="14548" y="142301"/>
                  </a:lnTo>
                  <a:lnTo>
                    <a:pt x="16037" y="143359"/>
                  </a:lnTo>
                  <a:lnTo>
                    <a:pt x="17031" y="145123"/>
                  </a:lnTo>
                  <a:lnTo>
                    <a:pt x="17692" y="147357"/>
                  </a:lnTo>
                  <a:lnTo>
                    <a:pt x="25301" y="159607"/>
                  </a:lnTo>
                  <a:lnTo>
                    <a:pt x="28414" y="205980"/>
                  </a:lnTo>
                  <a:lnTo>
                    <a:pt x="28529" y="248973"/>
                  </a:lnTo>
                  <a:lnTo>
                    <a:pt x="28540" y="296191"/>
                  </a:lnTo>
                  <a:lnTo>
                    <a:pt x="20340" y="343781"/>
                  </a:lnTo>
                  <a:lnTo>
                    <a:pt x="16368" y="379782"/>
                  </a:lnTo>
                  <a:lnTo>
                    <a:pt x="10850" y="400642"/>
                  </a:lnTo>
                  <a:lnTo>
                    <a:pt x="9611" y="429725"/>
                  </a:lnTo>
                  <a:lnTo>
                    <a:pt x="8511" y="432341"/>
                  </a:lnTo>
                  <a:lnTo>
                    <a:pt x="6721" y="434087"/>
                  </a:lnTo>
                  <a:lnTo>
                    <a:pt x="1302" y="436887"/>
                  </a:lnTo>
                  <a:lnTo>
                    <a:pt x="856" y="436058"/>
                  </a:lnTo>
                  <a:lnTo>
                    <a:pt x="0" y="415168"/>
                  </a:lnTo>
                  <a:lnTo>
                    <a:pt x="8904" y="367824"/>
                  </a:lnTo>
                  <a:lnTo>
                    <a:pt x="14431" y="327137"/>
                  </a:lnTo>
                  <a:lnTo>
                    <a:pt x="24657" y="284880"/>
                  </a:lnTo>
                  <a:lnTo>
                    <a:pt x="28449" y="249223"/>
                  </a:lnTo>
                  <a:lnTo>
                    <a:pt x="34746" y="211846"/>
                  </a:lnTo>
                  <a:lnTo>
                    <a:pt x="38140" y="175020"/>
                  </a:lnTo>
                  <a:lnTo>
                    <a:pt x="48233" y="130772"/>
                  </a:lnTo>
                  <a:lnTo>
                    <a:pt x="55361" y="86636"/>
                  </a:lnTo>
                  <a:lnTo>
                    <a:pt x="61980" y="69583"/>
                  </a:lnTo>
                  <a:lnTo>
                    <a:pt x="69862" y="54949"/>
                  </a:lnTo>
                  <a:lnTo>
                    <a:pt x="77742" y="31128"/>
                  </a:lnTo>
                  <a:lnTo>
                    <a:pt x="102887" y="1362"/>
                  </a:lnTo>
                  <a:lnTo>
                    <a:pt x="106740" y="286"/>
                  </a:lnTo>
                  <a:lnTo>
                    <a:pt x="109247" y="0"/>
                  </a:lnTo>
                  <a:lnTo>
                    <a:pt x="110920" y="867"/>
                  </a:lnTo>
                  <a:lnTo>
                    <a:pt x="112036" y="2503"/>
                  </a:lnTo>
                  <a:lnTo>
                    <a:pt x="112778" y="4652"/>
                  </a:lnTo>
                  <a:lnTo>
                    <a:pt x="129368" y="32550"/>
                  </a:lnTo>
                  <a:lnTo>
                    <a:pt x="140624" y="75705"/>
                  </a:lnTo>
                  <a:lnTo>
                    <a:pt x="142403" y="101042"/>
                  </a:lnTo>
                  <a:lnTo>
                    <a:pt x="129545" y="144184"/>
                  </a:lnTo>
                  <a:lnTo>
                    <a:pt x="117323" y="165564"/>
                  </a:lnTo>
                  <a:lnTo>
                    <a:pt x="90777" y="193109"/>
                  </a:lnTo>
                  <a:lnTo>
                    <a:pt x="60375" y="213990"/>
                  </a:lnTo>
                  <a:lnTo>
                    <a:pt x="38066" y="2185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0" name="SMARTInkShape-Group445"/>
          <p:cNvGrpSpPr/>
          <p:nvPr/>
        </p:nvGrpSpPr>
        <p:grpSpPr>
          <a:xfrm>
            <a:off x="6448425" y="4714875"/>
            <a:ext cx="228601" cy="114292"/>
            <a:chOff x="6448425" y="4714875"/>
            <a:chExt cx="228601" cy="114292"/>
          </a:xfrm>
        </p:grpSpPr>
        <p:sp>
          <p:nvSpPr>
            <p:cNvPr id="368" name="SMARTInkShape-2078"/>
            <p:cNvSpPr/>
            <p:nvPr>
              <p:custDataLst>
                <p:tags r:id="rId203"/>
              </p:custDataLst>
            </p:nvPr>
          </p:nvSpPr>
          <p:spPr>
            <a:xfrm>
              <a:off x="6448425" y="4714875"/>
              <a:ext cx="171451" cy="9526"/>
            </a:xfrm>
            <a:custGeom>
              <a:avLst/>
              <a:gdLst/>
              <a:ahLst/>
              <a:cxnLst/>
              <a:rect l="0" t="0" r="0" b="0"/>
              <a:pathLst>
                <a:path w="171451" h="9526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10361" y="7539"/>
                  </a:lnTo>
                  <a:lnTo>
                    <a:pt x="22390" y="9133"/>
                  </a:lnTo>
                  <a:lnTo>
                    <a:pt x="54546" y="1289"/>
                  </a:lnTo>
                  <a:lnTo>
                    <a:pt x="99516" y="8718"/>
                  </a:lnTo>
                  <a:lnTo>
                    <a:pt x="145169" y="9454"/>
                  </a:lnTo>
                  <a:lnTo>
                    <a:pt x="1714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SMARTInkShape-2079"/>
            <p:cNvSpPr/>
            <p:nvPr>
              <p:custDataLst>
                <p:tags r:id="rId204"/>
              </p:custDataLst>
            </p:nvPr>
          </p:nvSpPr>
          <p:spPr>
            <a:xfrm>
              <a:off x="6496318" y="4810125"/>
              <a:ext cx="180708" cy="19042"/>
            </a:xfrm>
            <a:custGeom>
              <a:avLst/>
              <a:gdLst/>
              <a:ahLst/>
              <a:cxnLst/>
              <a:rect l="0" t="0" r="0" b="0"/>
              <a:pathLst>
                <a:path w="180708" h="19042">
                  <a:moveTo>
                    <a:pt x="28307" y="0"/>
                  </a:moveTo>
                  <a:lnTo>
                    <a:pt x="28307" y="0"/>
                  </a:lnTo>
                  <a:lnTo>
                    <a:pt x="23251" y="0"/>
                  </a:lnTo>
                  <a:lnTo>
                    <a:pt x="9993" y="5056"/>
                  </a:lnTo>
                  <a:lnTo>
                    <a:pt x="6573" y="7604"/>
                  </a:lnTo>
                  <a:lnTo>
                    <a:pt x="0" y="18542"/>
                  </a:lnTo>
                  <a:lnTo>
                    <a:pt x="42552" y="19041"/>
                  </a:lnTo>
                  <a:lnTo>
                    <a:pt x="88851" y="17991"/>
                  </a:lnTo>
                  <a:lnTo>
                    <a:pt x="133528" y="10849"/>
                  </a:lnTo>
                  <a:lnTo>
                    <a:pt x="1807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8" name="SMARTInkShape-Group446"/>
          <p:cNvGrpSpPr/>
          <p:nvPr/>
        </p:nvGrpSpPr>
        <p:grpSpPr>
          <a:xfrm>
            <a:off x="3943922" y="4495803"/>
            <a:ext cx="2113731" cy="885823"/>
            <a:chOff x="3943922" y="4495803"/>
            <a:chExt cx="2113731" cy="885823"/>
          </a:xfrm>
        </p:grpSpPr>
        <p:sp>
          <p:nvSpPr>
            <p:cNvPr id="371" name="SMARTInkShape-2080"/>
            <p:cNvSpPr/>
            <p:nvPr>
              <p:custDataLst>
                <p:tags r:id="rId186"/>
              </p:custDataLst>
            </p:nvPr>
          </p:nvSpPr>
          <p:spPr>
            <a:xfrm>
              <a:off x="3943922" y="4495803"/>
              <a:ext cx="389954" cy="419098"/>
            </a:xfrm>
            <a:custGeom>
              <a:avLst/>
              <a:gdLst/>
              <a:ahLst/>
              <a:cxnLst/>
              <a:rect l="0" t="0" r="0" b="0"/>
              <a:pathLst>
                <a:path w="389954" h="419098">
                  <a:moveTo>
                    <a:pt x="275653" y="19047"/>
                  </a:moveTo>
                  <a:lnTo>
                    <a:pt x="275653" y="19047"/>
                  </a:lnTo>
                  <a:lnTo>
                    <a:pt x="275653" y="7"/>
                  </a:lnTo>
                  <a:lnTo>
                    <a:pt x="270596" y="0"/>
                  </a:lnTo>
                  <a:lnTo>
                    <a:pt x="269107" y="1057"/>
                  </a:lnTo>
                  <a:lnTo>
                    <a:pt x="268114" y="2820"/>
                  </a:lnTo>
                  <a:lnTo>
                    <a:pt x="267452" y="5054"/>
                  </a:lnTo>
                  <a:lnTo>
                    <a:pt x="265952" y="6544"/>
                  </a:lnTo>
                  <a:lnTo>
                    <a:pt x="255941" y="11756"/>
                  </a:lnTo>
                  <a:lnTo>
                    <a:pt x="243772" y="22663"/>
                  </a:lnTo>
                  <a:lnTo>
                    <a:pt x="234673" y="25946"/>
                  </a:lnTo>
                  <a:lnTo>
                    <a:pt x="229283" y="26821"/>
                  </a:lnTo>
                  <a:lnTo>
                    <a:pt x="185582" y="54417"/>
                  </a:lnTo>
                  <a:lnTo>
                    <a:pt x="140001" y="82669"/>
                  </a:lnTo>
                  <a:lnTo>
                    <a:pt x="111078" y="102600"/>
                  </a:lnTo>
                  <a:lnTo>
                    <a:pt x="87190" y="116476"/>
                  </a:lnTo>
                  <a:lnTo>
                    <a:pt x="40822" y="145617"/>
                  </a:lnTo>
                  <a:lnTo>
                    <a:pt x="26745" y="155444"/>
                  </a:lnTo>
                  <a:lnTo>
                    <a:pt x="3773" y="186432"/>
                  </a:lnTo>
                  <a:lnTo>
                    <a:pt x="0" y="198023"/>
                  </a:lnTo>
                  <a:lnTo>
                    <a:pt x="2504" y="201956"/>
                  </a:lnTo>
                  <a:lnTo>
                    <a:pt x="12736" y="213105"/>
                  </a:lnTo>
                  <a:lnTo>
                    <a:pt x="18748" y="216419"/>
                  </a:lnTo>
                  <a:lnTo>
                    <a:pt x="47480" y="226327"/>
                  </a:lnTo>
                  <a:lnTo>
                    <a:pt x="63290" y="234158"/>
                  </a:lnTo>
                  <a:lnTo>
                    <a:pt x="105087" y="242656"/>
                  </a:lnTo>
                  <a:lnTo>
                    <a:pt x="144406" y="249812"/>
                  </a:lnTo>
                  <a:lnTo>
                    <a:pt x="187642" y="261798"/>
                  </a:lnTo>
                  <a:lnTo>
                    <a:pt x="203666" y="266788"/>
                  </a:lnTo>
                  <a:lnTo>
                    <a:pt x="205437" y="268874"/>
                  </a:lnTo>
                  <a:lnTo>
                    <a:pt x="208278" y="274771"/>
                  </a:lnTo>
                  <a:lnTo>
                    <a:pt x="205845" y="278399"/>
                  </a:lnTo>
                  <a:lnTo>
                    <a:pt x="203714" y="280848"/>
                  </a:lnTo>
                  <a:lnTo>
                    <a:pt x="201347" y="286392"/>
                  </a:lnTo>
                  <a:lnTo>
                    <a:pt x="200715" y="289352"/>
                  </a:lnTo>
                  <a:lnTo>
                    <a:pt x="194370" y="295463"/>
                  </a:lnTo>
                  <a:lnTo>
                    <a:pt x="147396" y="326167"/>
                  </a:lnTo>
                  <a:lnTo>
                    <a:pt x="108676" y="337479"/>
                  </a:lnTo>
                  <a:lnTo>
                    <a:pt x="75799" y="357261"/>
                  </a:lnTo>
                  <a:lnTo>
                    <a:pt x="64062" y="360923"/>
                  </a:lnTo>
                  <a:lnTo>
                    <a:pt x="47904" y="371898"/>
                  </a:lnTo>
                  <a:lnTo>
                    <a:pt x="41082" y="376953"/>
                  </a:lnTo>
                  <a:lnTo>
                    <a:pt x="34521" y="379200"/>
                  </a:lnTo>
                  <a:lnTo>
                    <a:pt x="32348" y="380857"/>
                  </a:lnTo>
                  <a:lnTo>
                    <a:pt x="28575" y="389040"/>
                  </a:lnTo>
                  <a:lnTo>
                    <a:pt x="42266" y="390229"/>
                  </a:lnTo>
                  <a:lnTo>
                    <a:pt x="86731" y="393327"/>
                  </a:lnTo>
                  <a:lnTo>
                    <a:pt x="128621" y="398720"/>
                  </a:lnTo>
                  <a:lnTo>
                    <a:pt x="172173" y="399785"/>
                  </a:lnTo>
                  <a:lnTo>
                    <a:pt x="213360" y="399969"/>
                  </a:lnTo>
                  <a:lnTo>
                    <a:pt x="251787" y="400024"/>
                  </a:lnTo>
                  <a:lnTo>
                    <a:pt x="296574" y="400042"/>
                  </a:lnTo>
                  <a:lnTo>
                    <a:pt x="340816" y="405103"/>
                  </a:lnTo>
                  <a:lnTo>
                    <a:pt x="384005" y="410368"/>
                  </a:lnTo>
                  <a:lnTo>
                    <a:pt x="385988" y="412220"/>
                  </a:lnTo>
                  <a:lnTo>
                    <a:pt x="389953" y="4190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SMARTInkShape-2081"/>
            <p:cNvSpPr/>
            <p:nvPr>
              <p:custDataLst>
                <p:tags r:id="rId187"/>
              </p:custDataLst>
            </p:nvPr>
          </p:nvSpPr>
          <p:spPr>
            <a:xfrm>
              <a:off x="3962400" y="5076873"/>
              <a:ext cx="209551" cy="180476"/>
            </a:xfrm>
            <a:custGeom>
              <a:avLst/>
              <a:gdLst/>
              <a:ahLst/>
              <a:cxnLst/>
              <a:rect l="0" t="0" r="0" b="0"/>
              <a:pathLst>
                <a:path w="209551" h="180476">
                  <a:moveTo>
                    <a:pt x="9525" y="38052"/>
                  </a:moveTo>
                  <a:lnTo>
                    <a:pt x="9525" y="38052"/>
                  </a:lnTo>
                  <a:lnTo>
                    <a:pt x="9525" y="29851"/>
                  </a:lnTo>
                  <a:lnTo>
                    <a:pt x="10" y="19013"/>
                  </a:lnTo>
                  <a:lnTo>
                    <a:pt x="0" y="38248"/>
                  </a:lnTo>
                  <a:lnTo>
                    <a:pt x="2822" y="46253"/>
                  </a:lnTo>
                  <a:lnTo>
                    <a:pt x="6546" y="53339"/>
                  </a:lnTo>
                  <a:lnTo>
                    <a:pt x="8642" y="64337"/>
                  </a:lnTo>
                  <a:lnTo>
                    <a:pt x="10560" y="108890"/>
                  </a:lnTo>
                  <a:lnTo>
                    <a:pt x="25334" y="155377"/>
                  </a:lnTo>
                  <a:lnTo>
                    <a:pt x="27134" y="163575"/>
                  </a:lnTo>
                  <a:lnTo>
                    <a:pt x="28673" y="166184"/>
                  </a:lnTo>
                  <a:lnTo>
                    <a:pt x="30757" y="167923"/>
                  </a:lnTo>
                  <a:lnTo>
                    <a:pt x="33205" y="169084"/>
                  </a:lnTo>
                  <a:lnTo>
                    <a:pt x="34836" y="170914"/>
                  </a:lnTo>
                  <a:lnTo>
                    <a:pt x="36649" y="175772"/>
                  </a:lnTo>
                  <a:lnTo>
                    <a:pt x="38191" y="177490"/>
                  </a:lnTo>
                  <a:lnTo>
                    <a:pt x="42727" y="179400"/>
                  </a:lnTo>
                  <a:lnTo>
                    <a:pt x="51230" y="180475"/>
                  </a:lnTo>
                  <a:lnTo>
                    <a:pt x="53203" y="179567"/>
                  </a:lnTo>
                  <a:lnTo>
                    <a:pt x="54519" y="177904"/>
                  </a:lnTo>
                  <a:lnTo>
                    <a:pt x="55396" y="175737"/>
                  </a:lnTo>
                  <a:lnTo>
                    <a:pt x="57039" y="174293"/>
                  </a:lnTo>
                  <a:lnTo>
                    <a:pt x="61687" y="172687"/>
                  </a:lnTo>
                  <a:lnTo>
                    <a:pt x="63349" y="171199"/>
                  </a:lnTo>
                  <a:lnTo>
                    <a:pt x="74019" y="152155"/>
                  </a:lnTo>
                  <a:lnTo>
                    <a:pt x="74746" y="149045"/>
                  </a:lnTo>
                  <a:lnTo>
                    <a:pt x="83548" y="133285"/>
                  </a:lnTo>
                  <a:lnTo>
                    <a:pt x="85724" y="104775"/>
                  </a:lnTo>
                  <a:lnTo>
                    <a:pt x="85725" y="131551"/>
                  </a:lnTo>
                  <a:lnTo>
                    <a:pt x="93926" y="141349"/>
                  </a:lnTo>
                  <a:lnTo>
                    <a:pt x="97484" y="142170"/>
                  </a:lnTo>
                  <a:lnTo>
                    <a:pt x="121050" y="142816"/>
                  </a:lnTo>
                  <a:lnTo>
                    <a:pt x="133821" y="135285"/>
                  </a:lnTo>
                  <a:lnTo>
                    <a:pt x="136839" y="134625"/>
                  </a:lnTo>
                  <a:lnTo>
                    <a:pt x="146143" y="128637"/>
                  </a:lnTo>
                  <a:lnTo>
                    <a:pt x="149619" y="123115"/>
                  </a:lnTo>
                  <a:lnTo>
                    <a:pt x="152222" y="117134"/>
                  </a:lnTo>
                  <a:lnTo>
                    <a:pt x="167480" y="97293"/>
                  </a:lnTo>
                  <a:lnTo>
                    <a:pt x="173488" y="78133"/>
                  </a:lnTo>
                  <a:lnTo>
                    <a:pt x="177648" y="70682"/>
                  </a:lnTo>
                  <a:lnTo>
                    <a:pt x="179989" y="59480"/>
                  </a:lnTo>
                  <a:lnTo>
                    <a:pt x="180845" y="36235"/>
                  </a:lnTo>
                  <a:lnTo>
                    <a:pt x="178095" y="29130"/>
                  </a:lnTo>
                  <a:lnTo>
                    <a:pt x="174404" y="22445"/>
                  </a:lnTo>
                  <a:lnTo>
                    <a:pt x="171267" y="12731"/>
                  </a:lnTo>
                  <a:lnTo>
                    <a:pt x="166782" y="6337"/>
                  </a:lnTo>
                  <a:lnTo>
                    <a:pt x="161262" y="2790"/>
                  </a:lnTo>
                  <a:lnTo>
                    <a:pt x="154151" y="512"/>
                  </a:lnTo>
                  <a:lnTo>
                    <a:pt x="136152" y="0"/>
                  </a:lnTo>
                  <a:lnTo>
                    <a:pt x="125395" y="8157"/>
                  </a:lnTo>
                  <a:lnTo>
                    <a:pt x="115762" y="17562"/>
                  </a:lnTo>
                  <a:lnTo>
                    <a:pt x="114733" y="23632"/>
                  </a:lnTo>
                  <a:lnTo>
                    <a:pt x="117315" y="29174"/>
                  </a:lnTo>
                  <a:lnTo>
                    <a:pt x="120932" y="35164"/>
                  </a:lnTo>
                  <a:lnTo>
                    <a:pt x="122539" y="41355"/>
                  </a:lnTo>
                  <a:lnTo>
                    <a:pt x="124026" y="43430"/>
                  </a:lnTo>
                  <a:lnTo>
                    <a:pt x="126076" y="44812"/>
                  </a:lnTo>
                  <a:lnTo>
                    <a:pt x="131175" y="47406"/>
                  </a:lnTo>
                  <a:lnTo>
                    <a:pt x="139996" y="53758"/>
                  </a:lnTo>
                  <a:lnTo>
                    <a:pt x="146181" y="55616"/>
                  </a:lnTo>
                  <a:lnTo>
                    <a:pt x="165322" y="57867"/>
                  </a:lnTo>
                  <a:lnTo>
                    <a:pt x="183761" y="65264"/>
                  </a:lnTo>
                  <a:lnTo>
                    <a:pt x="209550" y="666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SMARTInkShape-2082"/>
            <p:cNvSpPr/>
            <p:nvPr>
              <p:custDataLst>
                <p:tags r:id="rId188"/>
              </p:custDataLst>
            </p:nvPr>
          </p:nvSpPr>
          <p:spPr>
            <a:xfrm>
              <a:off x="4238664" y="5096270"/>
              <a:ext cx="114262" cy="161373"/>
            </a:xfrm>
            <a:custGeom>
              <a:avLst/>
              <a:gdLst/>
              <a:ahLst/>
              <a:cxnLst/>
              <a:rect l="0" t="0" r="0" b="0"/>
              <a:pathLst>
                <a:path w="114262" h="161373">
                  <a:moveTo>
                    <a:pt x="95211" y="18655"/>
                  </a:moveTo>
                  <a:lnTo>
                    <a:pt x="95211" y="18655"/>
                  </a:lnTo>
                  <a:lnTo>
                    <a:pt x="95211" y="10454"/>
                  </a:lnTo>
                  <a:lnTo>
                    <a:pt x="94153" y="10013"/>
                  </a:lnTo>
                  <a:lnTo>
                    <a:pt x="87010" y="9246"/>
                  </a:lnTo>
                  <a:lnTo>
                    <a:pt x="77601" y="939"/>
                  </a:lnTo>
                  <a:lnTo>
                    <a:pt x="71531" y="0"/>
                  </a:lnTo>
                  <a:lnTo>
                    <a:pt x="65989" y="2602"/>
                  </a:lnTo>
                  <a:lnTo>
                    <a:pt x="49853" y="15421"/>
                  </a:lnTo>
                  <a:lnTo>
                    <a:pt x="40967" y="18755"/>
                  </a:lnTo>
                  <a:lnTo>
                    <a:pt x="34766" y="23286"/>
                  </a:lnTo>
                  <a:lnTo>
                    <a:pt x="13712" y="52783"/>
                  </a:lnTo>
                  <a:lnTo>
                    <a:pt x="7499" y="66122"/>
                  </a:lnTo>
                  <a:lnTo>
                    <a:pt x="4986" y="69350"/>
                  </a:lnTo>
                  <a:lnTo>
                    <a:pt x="2195" y="78580"/>
                  </a:lnTo>
                  <a:lnTo>
                    <a:pt x="0" y="116963"/>
                  </a:lnTo>
                  <a:lnTo>
                    <a:pt x="8165" y="139264"/>
                  </a:lnTo>
                  <a:lnTo>
                    <a:pt x="34298" y="157479"/>
                  </a:lnTo>
                  <a:lnTo>
                    <a:pt x="44237" y="160330"/>
                  </a:lnTo>
                  <a:lnTo>
                    <a:pt x="60263" y="161372"/>
                  </a:lnTo>
                  <a:lnTo>
                    <a:pt x="66626" y="158637"/>
                  </a:lnTo>
                  <a:lnTo>
                    <a:pt x="69804" y="156425"/>
                  </a:lnTo>
                  <a:lnTo>
                    <a:pt x="92005" y="152394"/>
                  </a:lnTo>
                  <a:lnTo>
                    <a:pt x="99317" y="152120"/>
                  </a:lnTo>
                  <a:lnTo>
                    <a:pt x="105150" y="149234"/>
                  </a:lnTo>
                  <a:lnTo>
                    <a:pt x="114261" y="1424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SMARTInkShape-2083"/>
            <p:cNvSpPr/>
            <p:nvPr>
              <p:custDataLst>
                <p:tags r:id="rId189"/>
              </p:custDataLst>
            </p:nvPr>
          </p:nvSpPr>
          <p:spPr>
            <a:xfrm>
              <a:off x="4248195" y="5191125"/>
              <a:ext cx="85681" cy="1"/>
            </a:xfrm>
            <a:custGeom>
              <a:avLst/>
              <a:gdLst/>
              <a:ahLst/>
              <a:cxnLst/>
              <a:rect l="0" t="0" r="0" b="0"/>
              <a:pathLst>
                <a:path w="85681" h="1">
                  <a:moveTo>
                    <a:pt x="19005" y="0"/>
                  </a:moveTo>
                  <a:lnTo>
                    <a:pt x="19005" y="0"/>
                  </a:lnTo>
                  <a:lnTo>
                    <a:pt x="0" y="0"/>
                  </a:lnTo>
                  <a:lnTo>
                    <a:pt x="45616" y="0"/>
                  </a:lnTo>
                  <a:lnTo>
                    <a:pt x="8568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SMARTInkShape-2084"/>
            <p:cNvSpPr/>
            <p:nvPr>
              <p:custDataLst>
                <p:tags r:id="rId190"/>
              </p:custDataLst>
            </p:nvPr>
          </p:nvSpPr>
          <p:spPr>
            <a:xfrm>
              <a:off x="4476750" y="5029211"/>
              <a:ext cx="95251" cy="304663"/>
            </a:xfrm>
            <a:custGeom>
              <a:avLst/>
              <a:gdLst/>
              <a:ahLst/>
              <a:cxnLst/>
              <a:rect l="0" t="0" r="0" b="0"/>
              <a:pathLst>
                <a:path w="95251" h="304663">
                  <a:moveTo>
                    <a:pt x="95250" y="47614"/>
                  </a:moveTo>
                  <a:lnTo>
                    <a:pt x="95250" y="47614"/>
                  </a:lnTo>
                  <a:lnTo>
                    <a:pt x="95250" y="42558"/>
                  </a:lnTo>
                  <a:lnTo>
                    <a:pt x="92428" y="37253"/>
                  </a:lnTo>
                  <a:lnTo>
                    <a:pt x="62056" y="4897"/>
                  </a:lnTo>
                  <a:lnTo>
                    <a:pt x="56508" y="2171"/>
                  </a:lnTo>
                  <a:lnTo>
                    <a:pt x="39578" y="27"/>
                  </a:lnTo>
                  <a:lnTo>
                    <a:pt x="33481" y="0"/>
                  </a:lnTo>
                  <a:lnTo>
                    <a:pt x="27934" y="2816"/>
                  </a:lnTo>
                  <a:lnTo>
                    <a:pt x="11003" y="17599"/>
                  </a:lnTo>
                  <a:lnTo>
                    <a:pt x="9963" y="23669"/>
                  </a:lnTo>
                  <a:lnTo>
                    <a:pt x="9563" y="41392"/>
                  </a:lnTo>
                  <a:lnTo>
                    <a:pt x="12365" y="47671"/>
                  </a:lnTo>
                  <a:lnTo>
                    <a:pt x="24716" y="63496"/>
                  </a:lnTo>
                  <a:lnTo>
                    <a:pt x="30635" y="76190"/>
                  </a:lnTo>
                  <a:lnTo>
                    <a:pt x="41682" y="88889"/>
                  </a:lnTo>
                  <a:lnTo>
                    <a:pt x="44983" y="98061"/>
                  </a:lnTo>
                  <a:lnTo>
                    <a:pt x="47509" y="108135"/>
                  </a:lnTo>
                  <a:lnTo>
                    <a:pt x="54932" y="123226"/>
                  </a:lnTo>
                  <a:lnTo>
                    <a:pt x="57112" y="155554"/>
                  </a:lnTo>
                  <a:lnTo>
                    <a:pt x="54310" y="161909"/>
                  </a:lnTo>
                  <a:lnTo>
                    <a:pt x="50597" y="168262"/>
                  </a:lnTo>
                  <a:lnTo>
                    <a:pt x="47447" y="177789"/>
                  </a:lnTo>
                  <a:lnTo>
                    <a:pt x="42960" y="184139"/>
                  </a:lnTo>
                  <a:lnTo>
                    <a:pt x="37438" y="187667"/>
                  </a:lnTo>
                  <a:lnTo>
                    <a:pt x="34483" y="188608"/>
                  </a:lnTo>
                  <a:lnTo>
                    <a:pt x="32514" y="190293"/>
                  </a:lnTo>
                  <a:lnTo>
                    <a:pt x="24037" y="203581"/>
                  </a:lnTo>
                  <a:lnTo>
                    <a:pt x="18444" y="206891"/>
                  </a:lnTo>
                  <a:lnTo>
                    <a:pt x="15471" y="207774"/>
                  </a:lnTo>
                  <a:lnTo>
                    <a:pt x="13489" y="209420"/>
                  </a:lnTo>
                  <a:lnTo>
                    <a:pt x="11287" y="214072"/>
                  </a:lnTo>
                  <a:lnTo>
                    <a:pt x="9641" y="215736"/>
                  </a:lnTo>
                  <a:lnTo>
                    <a:pt x="438" y="218934"/>
                  </a:lnTo>
                  <a:lnTo>
                    <a:pt x="0" y="236756"/>
                  </a:lnTo>
                  <a:lnTo>
                    <a:pt x="8201" y="246196"/>
                  </a:lnTo>
                  <a:lnTo>
                    <a:pt x="9133" y="252267"/>
                  </a:lnTo>
                  <a:lnTo>
                    <a:pt x="9525" y="290274"/>
                  </a:lnTo>
                  <a:lnTo>
                    <a:pt x="10583" y="291937"/>
                  </a:lnTo>
                  <a:lnTo>
                    <a:pt x="12347" y="293046"/>
                  </a:lnTo>
                  <a:lnTo>
                    <a:pt x="14582" y="293785"/>
                  </a:lnTo>
                  <a:lnTo>
                    <a:pt x="16071" y="295337"/>
                  </a:lnTo>
                  <a:lnTo>
                    <a:pt x="17726" y="299882"/>
                  </a:lnTo>
                  <a:lnTo>
                    <a:pt x="19226" y="301518"/>
                  </a:lnTo>
                  <a:lnTo>
                    <a:pt x="23714" y="303336"/>
                  </a:lnTo>
                  <a:lnTo>
                    <a:pt x="36349" y="304662"/>
                  </a:lnTo>
                  <a:lnTo>
                    <a:pt x="45358" y="298218"/>
                  </a:lnTo>
                  <a:lnTo>
                    <a:pt x="54244" y="295081"/>
                  </a:lnTo>
                  <a:lnTo>
                    <a:pt x="66675" y="2857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SMARTInkShape-2085"/>
            <p:cNvSpPr/>
            <p:nvPr>
              <p:custDataLst>
                <p:tags r:id="rId191"/>
              </p:custDataLst>
            </p:nvPr>
          </p:nvSpPr>
          <p:spPr>
            <a:xfrm>
              <a:off x="4619636" y="5138122"/>
              <a:ext cx="90896" cy="138564"/>
            </a:xfrm>
            <a:custGeom>
              <a:avLst/>
              <a:gdLst/>
              <a:ahLst/>
              <a:cxnLst/>
              <a:rect l="0" t="0" r="0" b="0"/>
              <a:pathLst>
                <a:path w="90896" h="138564">
                  <a:moveTo>
                    <a:pt x="47614" y="33953"/>
                  </a:moveTo>
                  <a:lnTo>
                    <a:pt x="47614" y="33953"/>
                  </a:lnTo>
                  <a:lnTo>
                    <a:pt x="39413" y="25752"/>
                  </a:lnTo>
                  <a:lnTo>
                    <a:pt x="38481" y="19764"/>
                  </a:lnTo>
                  <a:lnTo>
                    <a:pt x="37293" y="18143"/>
                  </a:lnTo>
                  <a:lnTo>
                    <a:pt x="29922" y="15330"/>
                  </a:lnTo>
                  <a:lnTo>
                    <a:pt x="20482" y="14941"/>
                  </a:lnTo>
                  <a:lnTo>
                    <a:pt x="20001" y="15986"/>
                  </a:lnTo>
                  <a:lnTo>
                    <a:pt x="19466" y="19971"/>
                  </a:lnTo>
                  <a:lnTo>
                    <a:pt x="16407" y="25269"/>
                  </a:lnTo>
                  <a:lnTo>
                    <a:pt x="10876" y="32237"/>
                  </a:lnTo>
                  <a:lnTo>
                    <a:pt x="8725" y="41218"/>
                  </a:lnTo>
                  <a:lnTo>
                    <a:pt x="3048" y="51157"/>
                  </a:lnTo>
                  <a:lnTo>
                    <a:pt x="13" y="97377"/>
                  </a:lnTo>
                  <a:lnTo>
                    <a:pt x="0" y="103770"/>
                  </a:lnTo>
                  <a:lnTo>
                    <a:pt x="2816" y="110139"/>
                  </a:lnTo>
                  <a:lnTo>
                    <a:pt x="6537" y="116497"/>
                  </a:lnTo>
                  <a:lnTo>
                    <a:pt x="9690" y="126026"/>
                  </a:lnTo>
                  <a:lnTo>
                    <a:pt x="17599" y="136847"/>
                  </a:lnTo>
                  <a:lnTo>
                    <a:pt x="35315" y="138563"/>
                  </a:lnTo>
                  <a:lnTo>
                    <a:pt x="67505" y="117255"/>
                  </a:lnTo>
                  <a:lnTo>
                    <a:pt x="72329" y="110487"/>
                  </a:lnTo>
                  <a:lnTo>
                    <a:pt x="75532" y="103952"/>
                  </a:lnTo>
                  <a:lnTo>
                    <a:pt x="80483" y="97519"/>
                  </a:lnTo>
                  <a:lnTo>
                    <a:pt x="83389" y="88311"/>
                  </a:lnTo>
                  <a:lnTo>
                    <a:pt x="85739" y="78220"/>
                  </a:lnTo>
                  <a:lnTo>
                    <a:pt x="90311" y="70208"/>
                  </a:lnTo>
                  <a:lnTo>
                    <a:pt x="90895" y="65531"/>
                  </a:lnTo>
                  <a:lnTo>
                    <a:pt x="86605" y="41743"/>
                  </a:lnTo>
                  <a:lnTo>
                    <a:pt x="83288" y="34593"/>
                  </a:lnTo>
                  <a:lnTo>
                    <a:pt x="79344" y="27888"/>
                  </a:lnTo>
                  <a:lnTo>
                    <a:pt x="76065" y="18163"/>
                  </a:lnTo>
                  <a:lnTo>
                    <a:pt x="71548" y="11765"/>
                  </a:lnTo>
                  <a:lnTo>
                    <a:pt x="66012" y="8217"/>
                  </a:lnTo>
                  <a:lnTo>
                    <a:pt x="53835" y="5938"/>
                  </a:lnTo>
                  <a:lnTo>
                    <a:pt x="51761" y="4694"/>
                  </a:lnTo>
                  <a:lnTo>
                    <a:pt x="50379" y="2805"/>
                  </a:lnTo>
                  <a:lnTo>
                    <a:pt x="49457" y="487"/>
                  </a:lnTo>
                  <a:lnTo>
                    <a:pt x="47785" y="0"/>
                  </a:lnTo>
                  <a:lnTo>
                    <a:pt x="45611" y="735"/>
                  </a:lnTo>
                  <a:lnTo>
                    <a:pt x="39575" y="4461"/>
                  </a:lnTo>
                  <a:lnTo>
                    <a:pt x="38749" y="7792"/>
                  </a:lnTo>
                  <a:lnTo>
                    <a:pt x="38089" y="149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SMARTInkShape-2086"/>
            <p:cNvSpPr/>
            <p:nvPr>
              <p:custDataLst>
                <p:tags r:id="rId192"/>
              </p:custDataLst>
            </p:nvPr>
          </p:nvSpPr>
          <p:spPr>
            <a:xfrm>
              <a:off x="4743450" y="5267325"/>
              <a:ext cx="28565" cy="66676"/>
            </a:xfrm>
            <a:custGeom>
              <a:avLst/>
              <a:gdLst/>
              <a:ahLst/>
              <a:cxnLst/>
              <a:rect l="0" t="0" r="0" b="0"/>
              <a:pathLst>
                <a:path w="28565" h="66676">
                  <a:moveTo>
                    <a:pt x="9525" y="0"/>
                  </a:moveTo>
                  <a:lnTo>
                    <a:pt x="9525" y="0"/>
                  </a:lnTo>
                  <a:lnTo>
                    <a:pt x="27217" y="17692"/>
                  </a:lnTo>
                  <a:lnTo>
                    <a:pt x="28172" y="23704"/>
                  </a:lnTo>
                  <a:lnTo>
                    <a:pt x="28564" y="42638"/>
                  </a:lnTo>
                  <a:lnTo>
                    <a:pt x="25748" y="48231"/>
                  </a:lnTo>
                  <a:lnTo>
                    <a:pt x="23515" y="51204"/>
                  </a:lnTo>
                  <a:lnTo>
                    <a:pt x="18212" y="54507"/>
                  </a:lnTo>
                  <a:lnTo>
                    <a:pt x="15317" y="55388"/>
                  </a:lnTo>
                  <a:lnTo>
                    <a:pt x="13386" y="57034"/>
                  </a:lnTo>
                  <a:lnTo>
                    <a:pt x="11241" y="61685"/>
                  </a:lnTo>
                  <a:lnTo>
                    <a:pt x="9610" y="63348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SMARTInkShape-2087"/>
            <p:cNvSpPr/>
            <p:nvPr>
              <p:custDataLst>
                <p:tags r:id="rId193"/>
              </p:custDataLst>
            </p:nvPr>
          </p:nvSpPr>
          <p:spPr>
            <a:xfrm>
              <a:off x="4886325" y="5181600"/>
              <a:ext cx="19051" cy="114301"/>
            </a:xfrm>
            <a:custGeom>
              <a:avLst/>
              <a:gdLst/>
              <a:ahLst/>
              <a:cxnLst/>
              <a:rect l="0" t="0" r="0" b="0"/>
              <a:pathLst>
                <a:path w="19051" h="114301">
                  <a:moveTo>
                    <a:pt x="0" y="0"/>
                  </a:moveTo>
                  <a:lnTo>
                    <a:pt x="0" y="0"/>
                  </a:lnTo>
                  <a:lnTo>
                    <a:pt x="17609" y="0"/>
                  </a:lnTo>
                  <a:lnTo>
                    <a:pt x="18090" y="1058"/>
                  </a:lnTo>
                  <a:lnTo>
                    <a:pt x="19050" y="46370"/>
                  </a:lnTo>
                  <a:lnTo>
                    <a:pt x="19050" y="59012"/>
                  </a:lnTo>
                  <a:lnTo>
                    <a:pt x="16228" y="66092"/>
                  </a:lnTo>
                  <a:lnTo>
                    <a:pt x="12505" y="72766"/>
                  </a:lnTo>
                  <a:lnTo>
                    <a:pt x="10408" y="83531"/>
                  </a:lnTo>
                  <a:lnTo>
                    <a:pt x="9525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SMARTInkShape-2088"/>
            <p:cNvSpPr/>
            <p:nvPr>
              <p:custDataLst>
                <p:tags r:id="rId194"/>
              </p:custDataLst>
            </p:nvPr>
          </p:nvSpPr>
          <p:spPr>
            <a:xfrm>
              <a:off x="4962525" y="5067427"/>
              <a:ext cx="66665" cy="314199"/>
            </a:xfrm>
            <a:custGeom>
              <a:avLst/>
              <a:gdLst/>
              <a:ahLst/>
              <a:cxnLst/>
              <a:rect l="0" t="0" r="0" b="0"/>
              <a:pathLst>
                <a:path w="66665" h="314199">
                  <a:moveTo>
                    <a:pt x="0" y="28448"/>
                  </a:moveTo>
                  <a:lnTo>
                    <a:pt x="0" y="28448"/>
                  </a:lnTo>
                  <a:lnTo>
                    <a:pt x="0" y="4768"/>
                  </a:lnTo>
                  <a:lnTo>
                    <a:pt x="2117" y="3136"/>
                  </a:lnTo>
                  <a:lnTo>
                    <a:pt x="17900" y="517"/>
                  </a:lnTo>
                  <a:lnTo>
                    <a:pt x="26467" y="0"/>
                  </a:lnTo>
                  <a:lnTo>
                    <a:pt x="36591" y="8085"/>
                  </a:lnTo>
                  <a:lnTo>
                    <a:pt x="61686" y="32986"/>
                  </a:lnTo>
                  <a:lnTo>
                    <a:pt x="64458" y="38579"/>
                  </a:lnTo>
                  <a:lnTo>
                    <a:pt x="66545" y="60233"/>
                  </a:lnTo>
                  <a:lnTo>
                    <a:pt x="66664" y="79251"/>
                  </a:lnTo>
                  <a:lnTo>
                    <a:pt x="63848" y="85599"/>
                  </a:lnTo>
                  <a:lnTo>
                    <a:pt x="60127" y="91948"/>
                  </a:lnTo>
                  <a:lnTo>
                    <a:pt x="58473" y="98298"/>
                  </a:lnTo>
                  <a:lnTo>
                    <a:pt x="56974" y="100415"/>
                  </a:lnTo>
                  <a:lnTo>
                    <a:pt x="54916" y="101826"/>
                  </a:lnTo>
                  <a:lnTo>
                    <a:pt x="49807" y="104452"/>
                  </a:lnTo>
                  <a:lnTo>
                    <a:pt x="44009" y="109147"/>
                  </a:lnTo>
                  <a:lnTo>
                    <a:pt x="40725" y="114761"/>
                  </a:lnTo>
                  <a:lnTo>
                    <a:pt x="38619" y="121933"/>
                  </a:lnTo>
                  <a:lnTo>
                    <a:pt x="31656" y="130955"/>
                  </a:lnTo>
                  <a:lnTo>
                    <a:pt x="28981" y="140986"/>
                  </a:lnTo>
                  <a:lnTo>
                    <a:pt x="28575" y="169844"/>
                  </a:lnTo>
                  <a:lnTo>
                    <a:pt x="35121" y="178635"/>
                  </a:lnTo>
                  <a:lnTo>
                    <a:pt x="37217" y="187482"/>
                  </a:lnTo>
                  <a:lnTo>
                    <a:pt x="37984" y="203111"/>
                  </a:lnTo>
                  <a:lnTo>
                    <a:pt x="40870" y="209440"/>
                  </a:lnTo>
                  <a:lnTo>
                    <a:pt x="53282" y="225300"/>
                  </a:lnTo>
                  <a:lnTo>
                    <a:pt x="56004" y="234823"/>
                  </a:lnTo>
                  <a:lnTo>
                    <a:pt x="57147" y="282448"/>
                  </a:lnTo>
                  <a:lnTo>
                    <a:pt x="57149" y="288798"/>
                  </a:lnTo>
                  <a:lnTo>
                    <a:pt x="54327" y="295148"/>
                  </a:lnTo>
                  <a:lnTo>
                    <a:pt x="39816" y="312317"/>
                  </a:lnTo>
                  <a:lnTo>
                    <a:pt x="36040" y="313362"/>
                  </a:lnTo>
                  <a:lnTo>
                    <a:pt x="19050" y="3141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SMARTInkShape-2089"/>
            <p:cNvSpPr/>
            <p:nvPr>
              <p:custDataLst>
                <p:tags r:id="rId195"/>
              </p:custDataLst>
            </p:nvPr>
          </p:nvSpPr>
          <p:spPr>
            <a:xfrm>
              <a:off x="4695942" y="4562509"/>
              <a:ext cx="257059" cy="209064"/>
            </a:xfrm>
            <a:custGeom>
              <a:avLst/>
              <a:gdLst/>
              <a:ahLst/>
              <a:cxnLst/>
              <a:rect l="0" t="0" r="0" b="0"/>
              <a:pathLst>
                <a:path w="257059" h="209064">
                  <a:moveTo>
                    <a:pt x="18933" y="9491"/>
                  </a:moveTo>
                  <a:lnTo>
                    <a:pt x="18933" y="9491"/>
                  </a:lnTo>
                  <a:lnTo>
                    <a:pt x="18933" y="0"/>
                  </a:lnTo>
                  <a:lnTo>
                    <a:pt x="18933" y="5032"/>
                  </a:lnTo>
                  <a:lnTo>
                    <a:pt x="16111" y="10332"/>
                  </a:lnTo>
                  <a:lnTo>
                    <a:pt x="12387" y="16215"/>
                  </a:lnTo>
                  <a:lnTo>
                    <a:pt x="9997" y="28615"/>
                  </a:lnTo>
                  <a:lnTo>
                    <a:pt x="8427" y="52030"/>
                  </a:lnTo>
                  <a:lnTo>
                    <a:pt x="772" y="87919"/>
                  </a:lnTo>
                  <a:lnTo>
                    <a:pt x="0" y="112429"/>
                  </a:lnTo>
                  <a:lnTo>
                    <a:pt x="8825" y="159121"/>
                  </a:lnTo>
                  <a:lnTo>
                    <a:pt x="10208" y="168069"/>
                  </a:lnTo>
                  <a:lnTo>
                    <a:pt x="19086" y="194767"/>
                  </a:lnTo>
                  <a:lnTo>
                    <a:pt x="21151" y="196509"/>
                  </a:lnTo>
                  <a:lnTo>
                    <a:pt x="26269" y="199501"/>
                  </a:lnTo>
                  <a:lnTo>
                    <a:pt x="36232" y="207989"/>
                  </a:lnTo>
                  <a:lnTo>
                    <a:pt x="42521" y="209063"/>
                  </a:lnTo>
                  <a:lnTo>
                    <a:pt x="48114" y="206493"/>
                  </a:lnTo>
                  <a:lnTo>
                    <a:pt x="60327" y="196219"/>
                  </a:lnTo>
                  <a:lnTo>
                    <a:pt x="63789" y="190201"/>
                  </a:lnTo>
                  <a:lnTo>
                    <a:pt x="66386" y="183998"/>
                  </a:lnTo>
                  <a:lnTo>
                    <a:pt x="72739" y="174556"/>
                  </a:lnTo>
                  <a:lnTo>
                    <a:pt x="76151" y="165056"/>
                  </a:lnTo>
                  <a:lnTo>
                    <a:pt x="82335" y="155538"/>
                  </a:lnTo>
                  <a:lnTo>
                    <a:pt x="85177" y="144722"/>
                  </a:lnTo>
                  <a:lnTo>
                    <a:pt x="85605" y="133447"/>
                  </a:lnTo>
                  <a:lnTo>
                    <a:pt x="85608" y="169573"/>
                  </a:lnTo>
                  <a:lnTo>
                    <a:pt x="92154" y="178656"/>
                  </a:lnTo>
                  <a:lnTo>
                    <a:pt x="93809" y="184512"/>
                  </a:lnTo>
                  <a:lnTo>
                    <a:pt x="95309" y="186496"/>
                  </a:lnTo>
                  <a:lnTo>
                    <a:pt x="99797" y="188702"/>
                  </a:lnTo>
                  <a:lnTo>
                    <a:pt x="136419" y="190452"/>
                  </a:lnTo>
                  <a:lnTo>
                    <a:pt x="142763" y="187638"/>
                  </a:lnTo>
                  <a:lnTo>
                    <a:pt x="149110" y="183918"/>
                  </a:lnTo>
                  <a:lnTo>
                    <a:pt x="155458" y="182264"/>
                  </a:lnTo>
                  <a:lnTo>
                    <a:pt x="157575" y="180765"/>
                  </a:lnTo>
                  <a:lnTo>
                    <a:pt x="158986" y="178707"/>
                  </a:lnTo>
                  <a:lnTo>
                    <a:pt x="161612" y="173598"/>
                  </a:lnTo>
                  <a:lnTo>
                    <a:pt x="184150" y="144096"/>
                  </a:lnTo>
                  <a:lnTo>
                    <a:pt x="188536" y="131454"/>
                  </a:lnTo>
                  <a:lnTo>
                    <a:pt x="192962" y="111617"/>
                  </a:lnTo>
                  <a:lnTo>
                    <a:pt x="195277" y="106150"/>
                  </a:lnTo>
                  <a:lnTo>
                    <a:pt x="195028" y="94431"/>
                  </a:lnTo>
                  <a:lnTo>
                    <a:pt x="190655" y="55777"/>
                  </a:lnTo>
                  <a:lnTo>
                    <a:pt x="189378" y="35057"/>
                  </a:lnTo>
                  <a:lnTo>
                    <a:pt x="182794" y="23182"/>
                  </a:lnTo>
                  <a:lnTo>
                    <a:pt x="163641" y="1886"/>
                  </a:lnTo>
                  <a:lnTo>
                    <a:pt x="159800" y="820"/>
                  </a:lnTo>
                  <a:lnTo>
                    <a:pt x="148712" y="135"/>
                  </a:lnTo>
                  <a:lnTo>
                    <a:pt x="142582" y="2863"/>
                  </a:lnTo>
                  <a:lnTo>
                    <a:pt x="130024" y="13238"/>
                  </a:lnTo>
                  <a:lnTo>
                    <a:pt x="126515" y="19270"/>
                  </a:lnTo>
                  <a:lnTo>
                    <a:pt x="124263" y="31767"/>
                  </a:lnTo>
                  <a:lnTo>
                    <a:pt x="123756" y="50771"/>
                  </a:lnTo>
                  <a:lnTo>
                    <a:pt x="126552" y="57118"/>
                  </a:lnTo>
                  <a:lnTo>
                    <a:pt x="136970" y="69816"/>
                  </a:lnTo>
                  <a:lnTo>
                    <a:pt x="145830" y="73344"/>
                  </a:lnTo>
                  <a:lnTo>
                    <a:pt x="155765" y="75970"/>
                  </a:lnTo>
                  <a:lnTo>
                    <a:pt x="170767" y="83457"/>
                  </a:lnTo>
                  <a:lnTo>
                    <a:pt x="217262" y="85652"/>
                  </a:lnTo>
                  <a:lnTo>
                    <a:pt x="257058" y="856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SMARTInkShape-2090"/>
            <p:cNvSpPr/>
            <p:nvPr>
              <p:custDataLst>
                <p:tags r:id="rId196"/>
              </p:custDataLst>
            </p:nvPr>
          </p:nvSpPr>
          <p:spPr>
            <a:xfrm>
              <a:off x="5000625" y="467677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0"/>
                  </a:moveTo>
                  <a:lnTo>
                    <a:pt x="0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SMARTInkShape-2091"/>
            <p:cNvSpPr/>
            <p:nvPr>
              <p:custDataLst>
                <p:tags r:id="rId197"/>
              </p:custDataLst>
            </p:nvPr>
          </p:nvSpPr>
          <p:spPr>
            <a:xfrm>
              <a:off x="5219700" y="4534071"/>
              <a:ext cx="152342" cy="418324"/>
            </a:xfrm>
            <a:custGeom>
              <a:avLst/>
              <a:gdLst/>
              <a:ahLst/>
              <a:cxnLst/>
              <a:rect l="0" t="0" r="0" b="0"/>
              <a:pathLst>
                <a:path w="152342" h="418324">
                  <a:moveTo>
                    <a:pt x="0" y="133179"/>
                  </a:moveTo>
                  <a:lnTo>
                    <a:pt x="0" y="133179"/>
                  </a:lnTo>
                  <a:lnTo>
                    <a:pt x="9409" y="123770"/>
                  </a:lnTo>
                  <a:lnTo>
                    <a:pt x="9515" y="131866"/>
                  </a:lnTo>
                  <a:lnTo>
                    <a:pt x="17725" y="141264"/>
                  </a:lnTo>
                  <a:lnTo>
                    <a:pt x="18657" y="147334"/>
                  </a:lnTo>
                  <a:lnTo>
                    <a:pt x="19043" y="194522"/>
                  </a:lnTo>
                  <a:lnTo>
                    <a:pt x="20108" y="231694"/>
                  </a:lnTo>
                  <a:lnTo>
                    <a:pt x="28751" y="276257"/>
                  </a:lnTo>
                  <a:lnTo>
                    <a:pt x="37460" y="323504"/>
                  </a:lnTo>
                  <a:lnTo>
                    <a:pt x="38874" y="336302"/>
                  </a:lnTo>
                  <a:lnTo>
                    <a:pt x="46718" y="374472"/>
                  </a:lnTo>
                  <a:lnTo>
                    <a:pt x="46298" y="392469"/>
                  </a:lnTo>
                  <a:lnTo>
                    <a:pt x="38213" y="418323"/>
                  </a:lnTo>
                  <a:lnTo>
                    <a:pt x="33077" y="413692"/>
                  </a:lnTo>
                  <a:lnTo>
                    <a:pt x="30576" y="408488"/>
                  </a:lnTo>
                  <a:lnTo>
                    <a:pt x="21088" y="361508"/>
                  </a:lnTo>
                  <a:lnTo>
                    <a:pt x="18261" y="322389"/>
                  </a:lnTo>
                  <a:lnTo>
                    <a:pt x="11564" y="282502"/>
                  </a:lnTo>
                  <a:lnTo>
                    <a:pt x="4871" y="239228"/>
                  </a:lnTo>
                  <a:lnTo>
                    <a:pt x="2020" y="193560"/>
                  </a:lnTo>
                  <a:lnTo>
                    <a:pt x="7729" y="152867"/>
                  </a:lnTo>
                  <a:lnTo>
                    <a:pt x="15835" y="105747"/>
                  </a:lnTo>
                  <a:lnTo>
                    <a:pt x="23683" y="65191"/>
                  </a:lnTo>
                  <a:lnTo>
                    <a:pt x="29725" y="36808"/>
                  </a:lnTo>
                  <a:lnTo>
                    <a:pt x="60060" y="6382"/>
                  </a:lnTo>
                  <a:lnTo>
                    <a:pt x="66557" y="2742"/>
                  </a:lnTo>
                  <a:lnTo>
                    <a:pt x="79352" y="405"/>
                  </a:lnTo>
                  <a:lnTo>
                    <a:pt x="88893" y="0"/>
                  </a:lnTo>
                  <a:lnTo>
                    <a:pt x="103479" y="4936"/>
                  </a:lnTo>
                  <a:lnTo>
                    <a:pt x="107086" y="7467"/>
                  </a:lnTo>
                  <a:lnTo>
                    <a:pt x="111094" y="13101"/>
                  </a:lnTo>
                  <a:lnTo>
                    <a:pt x="122329" y="31888"/>
                  </a:lnTo>
                  <a:lnTo>
                    <a:pt x="141013" y="49710"/>
                  </a:lnTo>
                  <a:lnTo>
                    <a:pt x="149025" y="64350"/>
                  </a:lnTo>
                  <a:lnTo>
                    <a:pt x="151735" y="83835"/>
                  </a:lnTo>
                  <a:lnTo>
                    <a:pt x="152341" y="115551"/>
                  </a:lnTo>
                  <a:lnTo>
                    <a:pt x="149552" y="122875"/>
                  </a:lnTo>
                  <a:lnTo>
                    <a:pt x="130009" y="154035"/>
                  </a:lnTo>
                  <a:lnTo>
                    <a:pt x="123751" y="158323"/>
                  </a:lnTo>
                  <a:lnTo>
                    <a:pt x="93395" y="169754"/>
                  </a:lnTo>
                  <a:lnTo>
                    <a:pt x="73090" y="172036"/>
                  </a:lnTo>
                  <a:lnTo>
                    <a:pt x="54402" y="179440"/>
                  </a:lnTo>
                  <a:lnTo>
                    <a:pt x="51085" y="178836"/>
                  </a:lnTo>
                  <a:lnTo>
                    <a:pt x="38156" y="173085"/>
                  </a:lnTo>
                  <a:lnTo>
                    <a:pt x="19608" y="171310"/>
                  </a:lnTo>
                  <a:lnTo>
                    <a:pt x="28575" y="1712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SMARTInkShape-2092"/>
            <p:cNvSpPr/>
            <p:nvPr>
              <p:custDataLst>
                <p:tags r:id="rId198"/>
              </p:custDataLst>
            </p:nvPr>
          </p:nvSpPr>
          <p:spPr>
            <a:xfrm>
              <a:off x="5381625" y="4733928"/>
              <a:ext cx="95251" cy="95248"/>
            </a:xfrm>
            <a:custGeom>
              <a:avLst/>
              <a:gdLst/>
              <a:ahLst/>
              <a:cxnLst/>
              <a:rect l="0" t="0" r="0" b="0"/>
              <a:pathLst>
                <a:path w="95251" h="95248">
                  <a:moveTo>
                    <a:pt x="9525" y="9522"/>
                  </a:moveTo>
                  <a:lnTo>
                    <a:pt x="9525" y="9522"/>
                  </a:lnTo>
                  <a:lnTo>
                    <a:pt x="392" y="9522"/>
                  </a:lnTo>
                  <a:lnTo>
                    <a:pt x="0" y="31"/>
                  </a:lnTo>
                  <a:lnTo>
                    <a:pt x="13257" y="0"/>
                  </a:lnTo>
                  <a:lnTo>
                    <a:pt x="19298" y="2820"/>
                  </a:lnTo>
                  <a:lnTo>
                    <a:pt x="34958" y="15186"/>
                  </a:lnTo>
                  <a:lnTo>
                    <a:pt x="47632" y="21107"/>
                  </a:lnTo>
                  <a:lnTo>
                    <a:pt x="69850" y="41393"/>
                  </a:lnTo>
                  <a:lnTo>
                    <a:pt x="73378" y="47676"/>
                  </a:lnTo>
                  <a:lnTo>
                    <a:pt x="76004" y="53996"/>
                  </a:lnTo>
                  <a:lnTo>
                    <a:pt x="92602" y="76198"/>
                  </a:lnTo>
                  <a:lnTo>
                    <a:pt x="95250" y="952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SMARTInkShape-2093"/>
            <p:cNvSpPr/>
            <p:nvPr>
              <p:custDataLst>
                <p:tags r:id="rId199"/>
              </p:custDataLst>
            </p:nvPr>
          </p:nvSpPr>
          <p:spPr>
            <a:xfrm>
              <a:off x="5391150" y="4734352"/>
              <a:ext cx="95251" cy="123399"/>
            </a:xfrm>
            <a:custGeom>
              <a:avLst/>
              <a:gdLst/>
              <a:ahLst/>
              <a:cxnLst/>
              <a:rect l="0" t="0" r="0" b="0"/>
              <a:pathLst>
                <a:path w="95251" h="123399">
                  <a:moveTo>
                    <a:pt x="95250" y="18623"/>
                  </a:moveTo>
                  <a:lnTo>
                    <a:pt x="95250" y="18623"/>
                  </a:lnTo>
                  <a:lnTo>
                    <a:pt x="95250" y="10422"/>
                  </a:lnTo>
                  <a:lnTo>
                    <a:pt x="87049" y="1014"/>
                  </a:lnTo>
                  <a:lnTo>
                    <a:pt x="81061" y="0"/>
                  </a:lnTo>
                  <a:lnTo>
                    <a:pt x="79440" y="916"/>
                  </a:lnTo>
                  <a:lnTo>
                    <a:pt x="78360" y="2585"/>
                  </a:lnTo>
                  <a:lnTo>
                    <a:pt x="77641" y="4756"/>
                  </a:lnTo>
                  <a:lnTo>
                    <a:pt x="76102" y="6204"/>
                  </a:lnTo>
                  <a:lnTo>
                    <a:pt x="66028" y="11348"/>
                  </a:lnTo>
                  <a:lnTo>
                    <a:pt x="44412" y="31455"/>
                  </a:lnTo>
                  <a:lnTo>
                    <a:pt x="9525" y="78422"/>
                  </a:lnTo>
                  <a:lnTo>
                    <a:pt x="2822" y="92786"/>
                  </a:lnTo>
                  <a:lnTo>
                    <a:pt x="0" y="1233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SMARTInkShape-2094"/>
            <p:cNvSpPr/>
            <p:nvPr>
              <p:custDataLst>
                <p:tags r:id="rId200"/>
              </p:custDataLst>
            </p:nvPr>
          </p:nvSpPr>
          <p:spPr>
            <a:xfrm>
              <a:off x="5567206" y="4604693"/>
              <a:ext cx="71561" cy="234008"/>
            </a:xfrm>
            <a:custGeom>
              <a:avLst/>
              <a:gdLst/>
              <a:ahLst/>
              <a:cxnLst/>
              <a:rect l="0" t="0" r="0" b="0"/>
              <a:pathLst>
                <a:path w="71561" h="234008">
                  <a:moveTo>
                    <a:pt x="62069" y="33982"/>
                  </a:moveTo>
                  <a:lnTo>
                    <a:pt x="62069" y="33982"/>
                  </a:lnTo>
                  <a:lnTo>
                    <a:pt x="62069" y="20725"/>
                  </a:lnTo>
                  <a:lnTo>
                    <a:pt x="63127" y="18794"/>
                  </a:lnTo>
                  <a:lnTo>
                    <a:pt x="64891" y="17507"/>
                  </a:lnTo>
                  <a:lnTo>
                    <a:pt x="70270" y="15440"/>
                  </a:lnTo>
                  <a:lnTo>
                    <a:pt x="71006" y="12336"/>
                  </a:lnTo>
                  <a:lnTo>
                    <a:pt x="71560" y="5812"/>
                  </a:lnTo>
                  <a:lnTo>
                    <a:pt x="66528" y="471"/>
                  </a:lnTo>
                  <a:lnTo>
                    <a:pt x="65041" y="0"/>
                  </a:lnTo>
                  <a:lnTo>
                    <a:pt x="64050" y="744"/>
                  </a:lnTo>
                  <a:lnTo>
                    <a:pt x="62460" y="4486"/>
                  </a:lnTo>
                  <a:lnTo>
                    <a:pt x="37624" y="30902"/>
                  </a:lnTo>
                  <a:lnTo>
                    <a:pt x="32601" y="41418"/>
                  </a:lnTo>
                  <a:lnTo>
                    <a:pt x="20765" y="57469"/>
                  </a:lnTo>
                  <a:lnTo>
                    <a:pt x="7274" y="100731"/>
                  </a:lnTo>
                  <a:lnTo>
                    <a:pt x="2304" y="138764"/>
                  </a:lnTo>
                  <a:lnTo>
                    <a:pt x="0" y="145111"/>
                  </a:lnTo>
                  <a:lnTo>
                    <a:pt x="263" y="157809"/>
                  </a:lnTo>
                  <a:lnTo>
                    <a:pt x="4646" y="202257"/>
                  </a:lnTo>
                  <a:lnTo>
                    <a:pt x="7620" y="212135"/>
                  </a:lnTo>
                  <a:lnTo>
                    <a:pt x="23969" y="2340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SMARTInkShape-2095"/>
            <p:cNvSpPr/>
            <p:nvPr>
              <p:custDataLst>
                <p:tags r:id="rId201"/>
              </p:custDataLst>
            </p:nvPr>
          </p:nvSpPr>
          <p:spPr>
            <a:xfrm>
              <a:off x="5695950" y="4640168"/>
              <a:ext cx="247651" cy="160306"/>
            </a:xfrm>
            <a:custGeom>
              <a:avLst/>
              <a:gdLst/>
              <a:ahLst/>
              <a:cxnLst/>
              <a:rect l="0" t="0" r="0" b="0"/>
              <a:pathLst>
                <a:path w="247651" h="160306">
                  <a:moveTo>
                    <a:pt x="19050" y="55657"/>
                  </a:moveTo>
                  <a:lnTo>
                    <a:pt x="19050" y="55657"/>
                  </a:lnTo>
                  <a:lnTo>
                    <a:pt x="19050" y="37115"/>
                  </a:lnTo>
                  <a:lnTo>
                    <a:pt x="19050" y="49909"/>
                  </a:lnTo>
                  <a:lnTo>
                    <a:pt x="17992" y="51825"/>
                  </a:lnTo>
                  <a:lnTo>
                    <a:pt x="16228" y="53103"/>
                  </a:lnTo>
                  <a:lnTo>
                    <a:pt x="13994" y="53954"/>
                  </a:lnTo>
                  <a:lnTo>
                    <a:pt x="12505" y="55579"/>
                  </a:lnTo>
                  <a:lnTo>
                    <a:pt x="7291" y="65794"/>
                  </a:lnTo>
                  <a:lnTo>
                    <a:pt x="4861" y="68765"/>
                  </a:lnTo>
                  <a:lnTo>
                    <a:pt x="2160" y="77710"/>
                  </a:lnTo>
                  <a:lnTo>
                    <a:pt x="38" y="120925"/>
                  </a:lnTo>
                  <a:lnTo>
                    <a:pt x="0" y="145762"/>
                  </a:lnTo>
                  <a:lnTo>
                    <a:pt x="1059" y="147476"/>
                  </a:lnTo>
                  <a:lnTo>
                    <a:pt x="2822" y="148620"/>
                  </a:lnTo>
                  <a:lnTo>
                    <a:pt x="8201" y="150455"/>
                  </a:lnTo>
                  <a:lnTo>
                    <a:pt x="26824" y="150896"/>
                  </a:lnTo>
                  <a:lnTo>
                    <a:pt x="35834" y="144359"/>
                  </a:lnTo>
                  <a:lnTo>
                    <a:pt x="44719" y="141206"/>
                  </a:lnTo>
                  <a:lnTo>
                    <a:pt x="55304" y="133297"/>
                  </a:lnTo>
                  <a:lnTo>
                    <a:pt x="61659" y="132284"/>
                  </a:lnTo>
                  <a:lnTo>
                    <a:pt x="63331" y="131083"/>
                  </a:lnTo>
                  <a:lnTo>
                    <a:pt x="64446" y="129225"/>
                  </a:lnTo>
                  <a:lnTo>
                    <a:pt x="66236" y="123693"/>
                  </a:lnTo>
                  <a:lnTo>
                    <a:pt x="66664" y="131500"/>
                  </a:lnTo>
                  <a:lnTo>
                    <a:pt x="66672" y="136807"/>
                  </a:lnTo>
                  <a:lnTo>
                    <a:pt x="67731" y="138332"/>
                  </a:lnTo>
                  <a:lnTo>
                    <a:pt x="69495" y="139348"/>
                  </a:lnTo>
                  <a:lnTo>
                    <a:pt x="71731" y="140026"/>
                  </a:lnTo>
                  <a:lnTo>
                    <a:pt x="73220" y="141536"/>
                  </a:lnTo>
                  <a:lnTo>
                    <a:pt x="74876" y="146037"/>
                  </a:lnTo>
                  <a:lnTo>
                    <a:pt x="76376" y="147660"/>
                  </a:lnTo>
                  <a:lnTo>
                    <a:pt x="95140" y="159465"/>
                  </a:lnTo>
                  <a:lnTo>
                    <a:pt x="108354" y="160305"/>
                  </a:lnTo>
                  <a:lnTo>
                    <a:pt x="114479" y="157553"/>
                  </a:lnTo>
                  <a:lnTo>
                    <a:pt x="120729" y="153861"/>
                  </a:lnTo>
                  <a:lnTo>
                    <a:pt x="130199" y="150724"/>
                  </a:lnTo>
                  <a:lnTo>
                    <a:pt x="155576" y="128551"/>
                  </a:lnTo>
                  <a:lnTo>
                    <a:pt x="159103" y="122274"/>
                  </a:lnTo>
                  <a:lnTo>
                    <a:pt x="166424" y="104564"/>
                  </a:lnTo>
                  <a:lnTo>
                    <a:pt x="177004" y="87229"/>
                  </a:lnTo>
                  <a:lnTo>
                    <a:pt x="183012" y="67342"/>
                  </a:lnTo>
                  <a:lnTo>
                    <a:pt x="185509" y="63447"/>
                  </a:lnTo>
                  <a:lnTo>
                    <a:pt x="189021" y="47852"/>
                  </a:lnTo>
                  <a:lnTo>
                    <a:pt x="190462" y="14510"/>
                  </a:lnTo>
                  <a:lnTo>
                    <a:pt x="189416" y="12350"/>
                  </a:lnTo>
                  <a:lnTo>
                    <a:pt x="187661" y="10911"/>
                  </a:lnTo>
                  <a:lnTo>
                    <a:pt x="185432" y="9951"/>
                  </a:lnTo>
                  <a:lnTo>
                    <a:pt x="183947" y="8254"/>
                  </a:lnTo>
                  <a:lnTo>
                    <a:pt x="182295" y="3544"/>
                  </a:lnTo>
                  <a:lnTo>
                    <a:pt x="180797" y="1865"/>
                  </a:lnTo>
                  <a:lnTo>
                    <a:pt x="176310" y="0"/>
                  </a:lnTo>
                  <a:lnTo>
                    <a:pt x="173631" y="561"/>
                  </a:lnTo>
                  <a:lnTo>
                    <a:pt x="163676" y="6839"/>
                  </a:lnTo>
                  <a:lnTo>
                    <a:pt x="162703" y="10324"/>
                  </a:lnTo>
                  <a:lnTo>
                    <a:pt x="161926" y="49426"/>
                  </a:lnTo>
                  <a:lnTo>
                    <a:pt x="162984" y="51504"/>
                  </a:lnTo>
                  <a:lnTo>
                    <a:pt x="164748" y="52888"/>
                  </a:lnTo>
                  <a:lnTo>
                    <a:pt x="169530" y="55485"/>
                  </a:lnTo>
                  <a:lnTo>
                    <a:pt x="178172" y="61838"/>
                  </a:lnTo>
                  <a:lnTo>
                    <a:pt x="188667" y="64742"/>
                  </a:lnTo>
                  <a:lnTo>
                    <a:pt x="221975" y="65171"/>
                  </a:lnTo>
                  <a:lnTo>
                    <a:pt x="247650" y="556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SMARTInkShape-2096"/>
            <p:cNvSpPr/>
            <p:nvPr>
              <p:custDataLst>
                <p:tags r:id="rId202"/>
              </p:custDataLst>
            </p:nvPr>
          </p:nvSpPr>
          <p:spPr>
            <a:xfrm>
              <a:off x="6000750" y="4552984"/>
              <a:ext cx="56903" cy="285717"/>
            </a:xfrm>
            <a:custGeom>
              <a:avLst/>
              <a:gdLst/>
              <a:ahLst/>
              <a:cxnLst/>
              <a:rect l="0" t="0" r="0" b="0"/>
              <a:pathLst>
                <a:path w="56903" h="285717">
                  <a:moveTo>
                    <a:pt x="9525" y="9491"/>
                  </a:moveTo>
                  <a:lnTo>
                    <a:pt x="9525" y="9491"/>
                  </a:lnTo>
                  <a:lnTo>
                    <a:pt x="9525" y="358"/>
                  </a:lnTo>
                  <a:lnTo>
                    <a:pt x="1324" y="0"/>
                  </a:lnTo>
                  <a:lnTo>
                    <a:pt x="883" y="1047"/>
                  </a:lnTo>
                  <a:lnTo>
                    <a:pt x="393" y="5032"/>
                  </a:lnTo>
                  <a:lnTo>
                    <a:pt x="2997" y="10332"/>
                  </a:lnTo>
                  <a:lnTo>
                    <a:pt x="5173" y="13226"/>
                  </a:lnTo>
                  <a:lnTo>
                    <a:pt x="22670" y="55445"/>
                  </a:lnTo>
                  <a:lnTo>
                    <a:pt x="41314" y="97229"/>
                  </a:lnTo>
                  <a:lnTo>
                    <a:pt x="54333" y="132745"/>
                  </a:lnTo>
                  <a:lnTo>
                    <a:pt x="56902" y="178905"/>
                  </a:lnTo>
                  <a:lnTo>
                    <a:pt x="56060" y="212423"/>
                  </a:lnTo>
                  <a:lnTo>
                    <a:pt x="37850" y="257124"/>
                  </a:lnTo>
                  <a:lnTo>
                    <a:pt x="30581" y="268776"/>
                  </a:lnTo>
                  <a:lnTo>
                    <a:pt x="15646" y="280226"/>
                  </a:lnTo>
                  <a:lnTo>
                    <a:pt x="0" y="2857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7" name="SMARTInkShape-Group447"/>
          <p:cNvGrpSpPr/>
          <p:nvPr/>
        </p:nvGrpSpPr>
        <p:grpSpPr>
          <a:xfrm>
            <a:off x="2057434" y="4457700"/>
            <a:ext cx="1371567" cy="361912"/>
            <a:chOff x="2057434" y="4457700"/>
            <a:chExt cx="1371567" cy="361912"/>
          </a:xfrm>
        </p:grpSpPr>
        <p:sp>
          <p:nvSpPr>
            <p:cNvPr id="389" name="SMARTInkShape-2097"/>
            <p:cNvSpPr/>
            <p:nvPr>
              <p:custDataLst>
                <p:tags r:id="rId178"/>
              </p:custDataLst>
            </p:nvPr>
          </p:nvSpPr>
          <p:spPr>
            <a:xfrm>
              <a:off x="2366245" y="4457700"/>
              <a:ext cx="176812" cy="300764"/>
            </a:xfrm>
            <a:custGeom>
              <a:avLst/>
              <a:gdLst/>
              <a:ahLst/>
              <a:cxnLst/>
              <a:rect l="0" t="0" r="0" b="0"/>
              <a:pathLst>
                <a:path w="176812" h="300764">
                  <a:moveTo>
                    <a:pt x="157880" y="28575"/>
                  </a:moveTo>
                  <a:lnTo>
                    <a:pt x="157880" y="28575"/>
                  </a:lnTo>
                  <a:lnTo>
                    <a:pt x="167013" y="28575"/>
                  </a:lnTo>
                  <a:lnTo>
                    <a:pt x="172345" y="23518"/>
                  </a:lnTo>
                  <a:lnTo>
                    <a:pt x="174892" y="18214"/>
                  </a:lnTo>
                  <a:lnTo>
                    <a:pt x="176811" y="4977"/>
                  </a:lnTo>
                  <a:lnTo>
                    <a:pt x="175792" y="3319"/>
                  </a:lnTo>
                  <a:lnTo>
                    <a:pt x="174055" y="2212"/>
                  </a:lnTo>
                  <a:lnTo>
                    <a:pt x="167794" y="130"/>
                  </a:lnTo>
                  <a:lnTo>
                    <a:pt x="122929" y="0"/>
                  </a:lnTo>
                  <a:lnTo>
                    <a:pt x="107076" y="0"/>
                  </a:lnTo>
                  <a:lnTo>
                    <a:pt x="100728" y="2822"/>
                  </a:lnTo>
                  <a:lnTo>
                    <a:pt x="83972" y="15810"/>
                  </a:lnTo>
                  <a:lnTo>
                    <a:pt x="75069" y="18090"/>
                  </a:lnTo>
                  <a:lnTo>
                    <a:pt x="68864" y="18623"/>
                  </a:lnTo>
                  <a:lnTo>
                    <a:pt x="66786" y="19824"/>
                  </a:lnTo>
                  <a:lnTo>
                    <a:pt x="65400" y="21682"/>
                  </a:lnTo>
                  <a:lnTo>
                    <a:pt x="63862" y="26570"/>
                  </a:lnTo>
                  <a:lnTo>
                    <a:pt x="63177" y="32270"/>
                  </a:lnTo>
                  <a:lnTo>
                    <a:pt x="61936" y="34213"/>
                  </a:lnTo>
                  <a:lnTo>
                    <a:pt x="60051" y="35508"/>
                  </a:lnTo>
                  <a:lnTo>
                    <a:pt x="57736" y="36372"/>
                  </a:lnTo>
                  <a:lnTo>
                    <a:pt x="56192" y="38007"/>
                  </a:lnTo>
                  <a:lnTo>
                    <a:pt x="54477" y="42644"/>
                  </a:lnTo>
                  <a:lnTo>
                    <a:pt x="52127" y="72222"/>
                  </a:lnTo>
                  <a:lnTo>
                    <a:pt x="45582" y="85566"/>
                  </a:lnTo>
                  <a:lnTo>
                    <a:pt x="40934" y="112300"/>
                  </a:lnTo>
                  <a:lnTo>
                    <a:pt x="37112" y="120819"/>
                  </a:lnTo>
                  <a:lnTo>
                    <a:pt x="27589" y="165012"/>
                  </a:lnTo>
                  <a:lnTo>
                    <a:pt x="21887" y="197848"/>
                  </a:lnTo>
                  <a:lnTo>
                    <a:pt x="18064" y="206466"/>
                  </a:lnTo>
                  <a:lnTo>
                    <a:pt x="14215" y="233983"/>
                  </a:lnTo>
                  <a:lnTo>
                    <a:pt x="7519" y="247459"/>
                  </a:lnTo>
                  <a:lnTo>
                    <a:pt x="5515" y="274340"/>
                  </a:lnTo>
                  <a:lnTo>
                    <a:pt x="434" y="280723"/>
                  </a:lnTo>
                  <a:lnTo>
                    <a:pt x="0" y="282398"/>
                  </a:lnTo>
                  <a:lnTo>
                    <a:pt x="768" y="283516"/>
                  </a:lnTo>
                  <a:lnTo>
                    <a:pt x="5204" y="285619"/>
                  </a:lnTo>
                  <a:lnTo>
                    <a:pt x="5398" y="290768"/>
                  </a:lnTo>
                  <a:lnTo>
                    <a:pt x="6484" y="292270"/>
                  </a:lnTo>
                  <a:lnTo>
                    <a:pt x="13674" y="294880"/>
                  </a:lnTo>
                  <a:lnTo>
                    <a:pt x="56291" y="295275"/>
                  </a:lnTo>
                  <a:lnTo>
                    <a:pt x="62635" y="298097"/>
                  </a:lnTo>
                  <a:lnTo>
                    <a:pt x="65808" y="300331"/>
                  </a:lnTo>
                  <a:lnTo>
                    <a:pt x="68982" y="300763"/>
                  </a:lnTo>
                  <a:lnTo>
                    <a:pt x="110255" y="295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SMARTInkShape-2098"/>
            <p:cNvSpPr/>
            <p:nvPr>
              <p:custDataLst>
                <p:tags r:id="rId179"/>
              </p:custDataLst>
            </p:nvPr>
          </p:nvSpPr>
          <p:spPr>
            <a:xfrm>
              <a:off x="2590800" y="4572000"/>
              <a:ext cx="152401" cy="171010"/>
            </a:xfrm>
            <a:custGeom>
              <a:avLst/>
              <a:gdLst/>
              <a:ahLst/>
              <a:cxnLst/>
              <a:rect l="0" t="0" r="0" b="0"/>
              <a:pathLst>
                <a:path w="152401" h="171010">
                  <a:moveTo>
                    <a:pt x="0" y="0"/>
                  </a:moveTo>
                  <a:lnTo>
                    <a:pt x="0" y="0"/>
                  </a:lnTo>
                  <a:lnTo>
                    <a:pt x="24636" y="25693"/>
                  </a:lnTo>
                  <a:lnTo>
                    <a:pt x="38706" y="55181"/>
                  </a:lnTo>
                  <a:lnTo>
                    <a:pt x="75627" y="97432"/>
                  </a:lnTo>
                  <a:lnTo>
                    <a:pt x="83354" y="107862"/>
                  </a:lnTo>
                  <a:lnTo>
                    <a:pt x="126881" y="146012"/>
                  </a:lnTo>
                  <a:lnTo>
                    <a:pt x="130475" y="152383"/>
                  </a:lnTo>
                  <a:lnTo>
                    <a:pt x="131433" y="155564"/>
                  </a:lnTo>
                  <a:lnTo>
                    <a:pt x="133131" y="157685"/>
                  </a:lnTo>
                  <a:lnTo>
                    <a:pt x="139517" y="161727"/>
                  </a:lnTo>
                  <a:lnTo>
                    <a:pt x="141383" y="166423"/>
                  </a:lnTo>
                  <a:lnTo>
                    <a:pt x="142938" y="168098"/>
                  </a:lnTo>
                  <a:lnTo>
                    <a:pt x="150945" y="171009"/>
                  </a:lnTo>
                  <a:lnTo>
                    <a:pt x="151430" y="170098"/>
                  </a:lnTo>
                  <a:lnTo>
                    <a:pt x="152400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SMARTInkShape-2099"/>
            <p:cNvSpPr/>
            <p:nvPr>
              <p:custDataLst>
                <p:tags r:id="rId180"/>
              </p:custDataLst>
            </p:nvPr>
          </p:nvSpPr>
          <p:spPr>
            <a:xfrm>
              <a:off x="2638425" y="4581559"/>
              <a:ext cx="142876" cy="171417"/>
            </a:xfrm>
            <a:custGeom>
              <a:avLst/>
              <a:gdLst/>
              <a:ahLst/>
              <a:cxnLst/>
              <a:rect l="0" t="0" r="0" b="0"/>
              <a:pathLst>
                <a:path w="142876" h="171417">
                  <a:moveTo>
                    <a:pt x="142875" y="9491"/>
                  </a:moveTo>
                  <a:lnTo>
                    <a:pt x="142875" y="9491"/>
                  </a:lnTo>
                  <a:lnTo>
                    <a:pt x="142875" y="82"/>
                  </a:lnTo>
                  <a:lnTo>
                    <a:pt x="132762" y="0"/>
                  </a:lnTo>
                  <a:lnTo>
                    <a:pt x="129783" y="1047"/>
                  </a:lnTo>
                  <a:lnTo>
                    <a:pt x="127797" y="2803"/>
                  </a:lnTo>
                  <a:lnTo>
                    <a:pt x="125590" y="7577"/>
                  </a:lnTo>
                  <a:lnTo>
                    <a:pt x="123290" y="16215"/>
                  </a:lnTo>
                  <a:lnTo>
                    <a:pt x="88872" y="60489"/>
                  </a:lnTo>
                  <a:lnTo>
                    <a:pt x="48213" y="106923"/>
                  </a:lnTo>
                  <a:lnTo>
                    <a:pt x="15885" y="154090"/>
                  </a:lnTo>
                  <a:lnTo>
                    <a:pt x="9530" y="158423"/>
                  </a:lnTo>
                  <a:lnTo>
                    <a:pt x="6353" y="159580"/>
                  </a:lnTo>
                  <a:lnTo>
                    <a:pt x="4235" y="161408"/>
                  </a:lnTo>
                  <a:lnTo>
                    <a:pt x="0" y="1714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SMARTInkShape-2100"/>
            <p:cNvSpPr/>
            <p:nvPr>
              <p:custDataLst>
                <p:tags r:id="rId181"/>
              </p:custDataLst>
            </p:nvPr>
          </p:nvSpPr>
          <p:spPr>
            <a:xfrm>
              <a:off x="2791252" y="4457700"/>
              <a:ext cx="218529" cy="361912"/>
            </a:xfrm>
            <a:custGeom>
              <a:avLst/>
              <a:gdLst/>
              <a:ahLst/>
              <a:cxnLst/>
              <a:rect l="0" t="0" r="0" b="0"/>
              <a:pathLst>
                <a:path w="218529" h="361912">
                  <a:moveTo>
                    <a:pt x="18623" y="57150"/>
                  </a:moveTo>
                  <a:lnTo>
                    <a:pt x="18623" y="57150"/>
                  </a:lnTo>
                  <a:lnTo>
                    <a:pt x="13567" y="57150"/>
                  </a:lnTo>
                  <a:lnTo>
                    <a:pt x="12077" y="56092"/>
                  </a:lnTo>
                  <a:lnTo>
                    <a:pt x="11084" y="54328"/>
                  </a:lnTo>
                  <a:lnTo>
                    <a:pt x="10422" y="52094"/>
                  </a:lnTo>
                  <a:lnTo>
                    <a:pt x="8922" y="50605"/>
                  </a:lnTo>
                  <a:lnTo>
                    <a:pt x="1013" y="48017"/>
                  </a:lnTo>
                  <a:lnTo>
                    <a:pt x="213" y="44977"/>
                  </a:lnTo>
                  <a:lnTo>
                    <a:pt x="0" y="42685"/>
                  </a:lnTo>
                  <a:lnTo>
                    <a:pt x="916" y="41156"/>
                  </a:lnTo>
                  <a:lnTo>
                    <a:pt x="2585" y="40137"/>
                  </a:lnTo>
                  <a:lnTo>
                    <a:pt x="4756" y="39458"/>
                  </a:lnTo>
                  <a:lnTo>
                    <a:pt x="6203" y="37948"/>
                  </a:lnTo>
                  <a:lnTo>
                    <a:pt x="7811" y="33446"/>
                  </a:lnTo>
                  <a:lnTo>
                    <a:pt x="9299" y="31822"/>
                  </a:lnTo>
                  <a:lnTo>
                    <a:pt x="13773" y="30018"/>
                  </a:lnTo>
                  <a:lnTo>
                    <a:pt x="31167" y="25943"/>
                  </a:lnTo>
                  <a:lnTo>
                    <a:pt x="45270" y="21092"/>
                  </a:lnTo>
                  <a:lnTo>
                    <a:pt x="69365" y="18261"/>
                  </a:lnTo>
                  <a:lnTo>
                    <a:pt x="87482" y="11564"/>
                  </a:lnTo>
                  <a:lnTo>
                    <a:pt x="109731" y="8736"/>
                  </a:lnTo>
                  <a:lnTo>
                    <a:pt x="120995" y="3058"/>
                  </a:lnTo>
                  <a:lnTo>
                    <a:pt x="167688" y="2"/>
                  </a:lnTo>
                  <a:lnTo>
                    <a:pt x="169541" y="0"/>
                  </a:lnTo>
                  <a:lnTo>
                    <a:pt x="170035" y="1059"/>
                  </a:lnTo>
                  <a:lnTo>
                    <a:pt x="171021" y="45820"/>
                  </a:lnTo>
                  <a:lnTo>
                    <a:pt x="171023" y="87912"/>
                  </a:lnTo>
                  <a:lnTo>
                    <a:pt x="172081" y="99397"/>
                  </a:lnTo>
                  <a:lnTo>
                    <a:pt x="179665" y="136610"/>
                  </a:lnTo>
                  <a:lnTo>
                    <a:pt x="181529" y="181178"/>
                  </a:lnTo>
                  <a:lnTo>
                    <a:pt x="192302" y="228425"/>
                  </a:lnTo>
                  <a:lnTo>
                    <a:pt x="207372" y="267982"/>
                  </a:lnTo>
                  <a:lnTo>
                    <a:pt x="209835" y="288747"/>
                  </a:lnTo>
                  <a:lnTo>
                    <a:pt x="217279" y="307534"/>
                  </a:lnTo>
                  <a:lnTo>
                    <a:pt x="218528" y="326986"/>
                  </a:lnTo>
                  <a:lnTo>
                    <a:pt x="215773" y="333358"/>
                  </a:lnTo>
                  <a:lnTo>
                    <a:pt x="212078" y="339718"/>
                  </a:lnTo>
                  <a:lnTo>
                    <a:pt x="210436" y="346072"/>
                  </a:lnTo>
                  <a:lnTo>
                    <a:pt x="208940" y="348190"/>
                  </a:lnTo>
                  <a:lnTo>
                    <a:pt x="206884" y="349602"/>
                  </a:lnTo>
                  <a:lnTo>
                    <a:pt x="201778" y="352229"/>
                  </a:lnTo>
                  <a:lnTo>
                    <a:pt x="192953" y="358599"/>
                  </a:lnTo>
                  <a:lnTo>
                    <a:pt x="183636" y="360957"/>
                  </a:lnTo>
                  <a:lnTo>
                    <a:pt x="163376" y="361911"/>
                  </a:lnTo>
                  <a:lnTo>
                    <a:pt x="151973" y="3524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SMARTInkShape-2101"/>
            <p:cNvSpPr/>
            <p:nvPr>
              <p:custDataLst>
                <p:tags r:id="rId182"/>
              </p:custDataLst>
            </p:nvPr>
          </p:nvSpPr>
          <p:spPr>
            <a:xfrm>
              <a:off x="3219876" y="4638675"/>
              <a:ext cx="132925" cy="9526"/>
            </a:xfrm>
            <a:custGeom>
              <a:avLst/>
              <a:gdLst/>
              <a:ahLst/>
              <a:cxnLst/>
              <a:rect l="0" t="0" r="0" b="0"/>
              <a:pathLst>
                <a:path w="132925" h="9526">
                  <a:moveTo>
                    <a:pt x="18624" y="0"/>
                  </a:moveTo>
                  <a:lnTo>
                    <a:pt x="18624" y="0"/>
                  </a:lnTo>
                  <a:lnTo>
                    <a:pt x="0" y="0"/>
                  </a:lnTo>
                  <a:lnTo>
                    <a:pt x="45944" y="0"/>
                  </a:lnTo>
                  <a:lnTo>
                    <a:pt x="92091" y="0"/>
                  </a:lnTo>
                  <a:lnTo>
                    <a:pt x="132924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SMARTInkShape-2102"/>
            <p:cNvSpPr/>
            <p:nvPr>
              <p:custDataLst>
                <p:tags r:id="rId183"/>
              </p:custDataLst>
            </p:nvPr>
          </p:nvSpPr>
          <p:spPr>
            <a:xfrm>
              <a:off x="3259417" y="4733925"/>
              <a:ext cx="169584" cy="37969"/>
            </a:xfrm>
            <a:custGeom>
              <a:avLst/>
              <a:gdLst/>
              <a:ahLst/>
              <a:cxnLst/>
              <a:rect l="0" t="0" r="0" b="0"/>
              <a:pathLst>
                <a:path w="169584" h="37969">
                  <a:moveTo>
                    <a:pt x="36233" y="0"/>
                  </a:moveTo>
                  <a:lnTo>
                    <a:pt x="36233" y="0"/>
                  </a:lnTo>
                  <a:lnTo>
                    <a:pt x="22976" y="21459"/>
                  </a:lnTo>
                  <a:lnTo>
                    <a:pt x="16935" y="25412"/>
                  </a:lnTo>
                  <a:lnTo>
                    <a:pt x="10723" y="28228"/>
                  </a:lnTo>
                  <a:lnTo>
                    <a:pt x="0" y="36591"/>
                  </a:lnTo>
                  <a:lnTo>
                    <a:pt x="436" y="37094"/>
                  </a:lnTo>
                  <a:lnTo>
                    <a:pt x="6498" y="37968"/>
                  </a:lnTo>
                  <a:lnTo>
                    <a:pt x="50015" y="37040"/>
                  </a:lnTo>
                  <a:lnTo>
                    <a:pt x="93674" y="28399"/>
                  </a:lnTo>
                  <a:lnTo>
                    <a:pt x="140951" y="18952"/>
                  </a:lnTo>
                  <a:lnTo>
                    <a:pt x="169583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SMARTInkShape-2103"/>
            <p:cNvSpPr/>
            <p:nvPr>
              <p:custDataLst>
                <p:tags r:id="rId184"/>
              </p:custDataLst>
            </p:nvPr>
          </p:nvSpPr>
          <p:spPr>
            <a:xfrm>
              <a:off x="2057434" y="4638675"/>
              <a:ext cx="133317" cy="47626"/>
            </a:xfrm>
            <a:custGeom>
              <a:avLst/>
              <a:gdLst/>
              <a:ahLst/>
              <a:cxnLst/>
              <a:rect l="0" t="0" r="0" b="0"/>
              <a:pathLst>
                <a:path w="133317" h="47626">
                  <a:moveTo>
                    <a:pt x="9491" y="47625"/>
                  </a:moveTo>
                  <a:lnTo>
                    <a:pt x="9491" y="47625"/>
                  </a:lnTo>
                  <a:lnTo>
                    <a:pt x="0" y="47625"/>
                  </a:lnTo>
                  <a:lnTo>
                    <a:pt x="14156" y="33436"/>
                  </a:lnTo>
                  <a:lnTo>
                    <a:pt x="19678" y="30735"/>
                  </a:lnTo>
                  <a:lnTo>
                    <a:pt x="22632" y="30016"/>
                  </a:lnTo>
                  <a:lnTo>
                    <a:pt x="36037" y="22313"/>
                  </a:lnTo>
                  <a:lnTo>
                    <a:pt x="83532" y="16284"/>
                  </a:lnTo>
                  <a:lnTo>
                    <a:pt x="108078" y="5804"/>
                  </a:lnTo>
                  <a:lnTo>
                    <a:pt x="13331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SMARTInkShape-2104"/>
            <p:cNvSpPr/>
            <p:nvPr>
              <p:custDataLst>
                <p:tags r:id="rId185"/>
              </p:custDataLst>
            </p:nvPr>
          </p:nvSpPr>
          <p:spPr>
            <a:xfrm>
              <a:off x="2066928" y="4467225"/>
              <a:ext cx="171448" cy="285751"/>
            </a:xfrm>
            <a:custGeom>
              <a:avLst/>
              <a:gdLst/>
              <a:ahLst/>
              <a:cxnLst/>
              <a:rect l="0" t="0" r="0" b="0"/>
              <a:pathLst>
                <a:path w="171448" h="285751">
                  <a:moveTo>
                    <a:pt x="171447" y="0"/>
                  </a:moveTo>
                  <a:lnTo>
                    <a:pt x="171447" y="0"/>
                  </a:lnTo>
                  <a:lnTo>
                    <a:pt x="133278" y="0"/>
                  </a:lnTo>
                  <a:lnTo>
                    <a:pt x="130126" y="1058"/>
                  </a:lnTo>
                  <a:lnTo>
                    <a:pt x="128025" y="2822"/>
                  </a:lnTo>
                  <a:lnTo>
                    <a:pt x="126624" y="5057"/>
                  </a:lnTo>
                  <a:lnTo>
                    <a:pt x="124631" y="6546"/>
                  </a:lnTo>
                  <a:lnTo>
                    <a:pt x="119595" y="8201"/>
                  </a:lnTo>
                  <a:lnTo>
                    <a:pt x="107739" y="10321"/>
                  </a:lnTo>
                  <a:lnTo>
                    <a:pt x="98361" y="15993"/>
                  </a:lnTo>
                  <a:lnTo>
                    <a:pt x="88879" y="19202"/>
                  </a:lnTo>
                  <a:lnTo>
                    <a:pt x="79366" y="25328"/>
                  </a:lnTo>
                  <a:lnTo>
                    <a:pt x="69845" y="28671"/>
                  </a:lnTo>
                  <a:lnTo>
                    <a:pt x="52648" y="42726"/>
                  </a:lnTo>
                  <a:lnTo>
                    <a:pt x="49856" y="48270"/>
                  </a:lnTo>
                  <a:lnTo>
                    <a:pt x="49111" y="51230"/>
                  </a:lnTo>
                  <a:lnTo>
                    <a:pt x="47557" y="53203"/>
                  </a:lnTo>
                  <a:lnTo>
                    <a:pt x="43007" y="55396"/>
                  </a:lnTo>
                  <a:lnTo>
                    <a:pt x="41370" y="57040"/>
                  </a:lnTo>
                  <a:lnTo>
                    <a:pt x="39552" y="61687"/>
                  </a:lnTo>
                  <a:lnTo>
                    <a:pt x="38225" y="74438"/>
                  </a:lnTo>
                  <a:lnTo>
                    <a:pt x="31576" y="83457"/>
                  </a:lnTo>
                  <a:lnTo>
                    <a:pt x="29907" y="89303"/>
                  </a:lnTo>
                  <a:lnTo>
                    <a:pt x="27537" y="136466"/>
                  </a:lnTo>
                  <a:lnTo>
                    <a:pt x="20374" y="155149"/>
                  </a:lnTo>
                  <a:lnTo>
                    <a:pt x="18251" y="174737"/>
                  </a:lnTo>
                  <a:lnTo>
                    <a:pt x="11560" y="192717"/>
                  </a:lnTo>
                  <a:lnTo>
                    <a:pt x="9369" y="203127"/>
                  </a:lnTo>
                  <a:lnTo>
                    <a:pt x="2162" y="218434"/>
                  </a:lnTo>
                  <a:lnTo>
                    <a:pt x="4" y="263523"/>
                  </a:lnTo>
                  <a:lnTo>
                    <a:pt x="0" y="269874"/>
                  </a:lnTo>
                  <a:lnTo>
                    <a:pt x="1058" y="271991"/>
                  </a:lnTo>
                  <a:lnTo>
                    <a:pt x="2821" y="273402"/>
                  </a:lnTo>
                  <a:lnTo>
                    <a:pt x="7602" y="276029"/>
                  </a:lnTo>
                  <a:lnTo>
                    <a:pt x="17331" y="284261"/>
                  </a:lnTo>
                  <a:lnTo>
                    <a:pt x="23595" y="285309"/>
                  </a:lnTo>
                  <a:lnTo>
                    <a:pt x="68534" y="285747"/>
                  </a:lnTo>
                  <a:lnTo>
                    <a:pt x="112577" y="285750"/>
                  </a:lnTo>
                  <a:lnTo>
                    <a:pt x="116326" y="284692"/>
                  </a:lnTo>
                  <a:lnTo>
                    <a:pt x="118824" y="282928"/>
                  </a:lnTo>
                  <a:lnTo>
                    <a:pt x="120490" y="280694"/>
                  </a:lnTo>
                  <a:lnTo>
                    <a:pt x="122659" y="279205"/>
                  </a:lnTo>
                  <a:lnTo>
                    <a:pt x="127891" y="277549"/>
                  </a:lnTo>
                  <a:lnTo>
                    <a:pt x="136787" y="276617"/>
                  </a:lnTo>
                  <a:lnTo>
                    <a:pt x="138815" y="275429"/>
                  </a:lnTo>
                  <a:lnTo>
                    <a:pt x="140168" y="273577"/>
                  </a:lnTo>
                  <a:lnTo>
                    <a:pt x="142872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3" name="SMARTInkShape-Group448"/>
          <p:cNvGrpSpPr/>
          <p:nvPr/>
        </p:nvGrpSpPr>
        <p:grpSpPr>
          <a:xfrm>
            <a:off x="10372725" y="3390900"/>
            <a:ext cx="495301" cy="380575"/>
            <a:chOff x="10372725" y="3390900"/>
            <a:chExt cx="495301" cy="380575"/>
          </a:xfrm>
        </p:grpSpPr>
        <p:sp>
          <p:nvSpPr>
            <p:cNvPr id="398" name="SMARTInkShape-2105"/>
            <p:cNvSpPr/>
            <p:nvPr>
              <p:custDataLst>
                <p:tags r:id="rId173"/>
              </p:custDataLst>
            </p:nvPr>
          </p:nvSpPr>
          <p:spPr>
            <a:xfrm>
              <a:off x="10372725" y="3495675"/>
              <a:ext cx="152401" cy="1"/>
            </a:xfrm>
            <a:custGeom>
              <a:avLst/>
              <a:gdLst/>
              <a:ahLst/>
              <a:cxnLst/>
              <a:rect l="0" t="0" r="0" b="0"/>
              <a:pathLst>
                <a:path w="152401" h="1">
                  <a:moveTo>
                    <a:pt x="0" y="0"/>
                  </a:moveTo>
                  <a:lnTo>
                    <a:pt x="0" y="0"/>
                  </a:lnTo>
                  <a:lnTo>
                    <a:pt x="45697" y="0"/>
                  </a:lnTo>
                  <a:lnTo>
                    <a:pt x="91195" y="0"/>
                  </a:lnTo>
                  <a:lnTo>
                    <a:pt x="135415" y="0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SMARTInkShape-2106"/>
            <p:cNvSpPr/>
            <p:nvPr>
              <p:custDataLst>
                <p:tags r:id="rId174"/>
              </p:custDataLst>
            </p:nvPr>
          </p:nvSpPr>
          <p:spPr>
            <a:xfrm>
              <a:off x="10377149" y="3543300"/>
              <a:ext cx="186077" cy="28575"/>
            </a:xfrm>
            <a:custGeom>
              <a:avLst/>
              <a:gdLst/>
              <a:ahLst/>
              <a:cxnLst/>
              <a:rect l="0" t="0" r="0" b="0"/>
              <a:pathLst>
                <a:path w="186077" h="28575">
                  <a:moveTo>
                    <a:pt x="43201" y="0"/>
                  </a:moveTo>
                  <a:lnTo>
                    <a:pt x="43201" y="0"/>
                  </a:lnTo>
                  <a:lnTo>
                    <a:pt x="9483" y="18964"/>
                  </a:lnTo>
                  <a:lnTo>
                    <a:pt x="8024" y="21109"/>
                  </a:lnTo>
                  <a:lnTo>
                    <a:pt x="7050" y="23598"/>
                  </a:lnTo>
                  <a:lnTo>
                    <a:pt x="5342" y="25257"/>
                  </a:lnTo>
                  <a:lnTo>
                    <a:pt x="0" y="27592"/>
                  </a:lnTo>
                  <a:lnTo>
                    <a:pt x="640" y="27920"/>
                  </a:lnTo>
                  <a:lnTo>
                    <a:pt x="47659" y="28574"/>
                  </a:lnTo>
                  <a:lnTo>
                    <a:pt x="65807" y="27517"/>
                  </a:lnTo>
                  <a:lnTo>
                    <a:pt x="110106" y="18874"/>
                  </a:lnTo>
                  <a:lnTo>
                    <a:pt x="157438" y="9427"/>
                  </a:lnTo>
                  <a:lnTo>
                    <a:pt x="1860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SMARTInkShape-2107"/>
            <p:cNvSpPr/>
            <p:nvPr>
              <p:custDataLst>
                <p:tags r:id="rId175"/>
              </p:custDataLst>
            </p:nvPr>
          </p:nvSpPr>
          <p:spPr>
            <a:xfrm>
              <a:off x="10725150" y="3390900"/>
              <a:ext cx="28576" cy="228601"/>
            </a:xfrm>
            <a:custGeom>
              <a:avLst/>
              <a:gdLst/>
              <a:ahLst/>
              <a:cxnLst/>
              <a:rect l="0" t="0" r="0" b="0"/>
              <a:pathLst>
                <a:path w="28576" h="228601">
                  <a:moveTo>
                    <a:pt x="28575" y="0"/>
                  </a:moveTo>
                  <a:lnTo>
                    <a:pt x="28575" y="0"/>
                  </a:lnTo>
                  <a:lnTo>
                    <a:pt x="28575" y="31799"/>
                  </a:lnTo>
                  <a:lnTo>
                    <a:pt x="25751" y="38122"/>
                  </a:lnTo>
                  <a:lnTo>
                    <a:pt x="23518" y="41289"/>
                  </a:lnTo>
                  <a:lnTo>
                    <a:pt x="20373" y="55861"/>
                  </a:lnTo>
                  <a:lnTo>
                    <a:pt x="19127" y="98535"/>
                  </a:lnTo>
                  <a:lnTo>
                    <a:pt x="18015" y="116449"/>
                  </a:lnTo>
                  <a:lnTo>
                    <a:pt x="11516" y="135343"/>
                  </a:lnTo>
                  <a:lnTo>
                    <a:pt x="6879" y="176342"/>
                  </a:lnTo>
                  <a:lnTo>
                    <a:pt x="3058" y="186324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SMARTInkShape-2108"/>
            <p:cNvSpPr/>
            <p:nvPr>
              <p:custDataLst>
                <p:tags r:id="rId176"/>
              </p:custDataLst>
            </p:nvPr>
          </p:nvSpPr>
          <p:spPr>
            <a:xfrm>
              <a:off x="10620410" y="3705225"/>
              <a:ext cx="209516" cy="19051"/>
            </a:xfrm>
            <a:custGeom>
              <a:avLst/>
              <a:gdLst/>
              <a:ahLst/>
              <a:cxnLst/>
              <a:rect l="0" t="0" r="0" b="0"/>
              <a:pathLst>
                <a:path w="209516" h="19051">
                  <a:moveTo>
                    <a:pt x="9490" y="19050"/>
                  </a:moveTo>
                  <a:lnTo>
                    <a:pt x="9490" y="19050"/>
                  </a:lnTo>
                  <a:lnTo>
                    <a:pt x="0" y="19050"/>
                  </a:lnTo>
                  <a:lnTo>
                    <a:pt x="5031" y="13993"/>
                  </a:lnTo>
                  <a:lnTo>
                    <a:pt x="13153" y="11511"/>
                  </a:lnTo>
                  <a:lnTo>
                    <a:pt x="54155" y="9642"/>
                  </a:lnTo>
                  <a:lnTo>
                    <a:pt x="100260" y="1334"/>
                  </a:lnTo>
                  <a:lnTo>
                    <a:pt x="147751" y="117"/>
                  </a:lnTo>
                  <a:lnTo>
                    <a:pt x="192497" y="7"/>
                  </a:lnTo>
                  <a:lnTo>
                    <a:pt x="20951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SMARTInkShape-2109"/>
            <p:cNvSpPr/>
            <p:nvPr>
              <p:custDataLst>
                <p:tags r:id="rId177"/>
              </p:custDataLst>
            </p:nvPr>
          </p:nvSpPr>
          <p:spPr>
            <a:xfrm>
              <a:off x="10649527" y="3714750"/>
              <a:ext cx="218499" cy="56725"/>
            </a:xfrm>
            <a:custGeom>
              <a:avLst/>
              <a:gdLst/>
              <a:ahLst/>
              <a:cxnLst/>
              <a:rect l="0" t="0" r="0" b="0"/>
              <a:pathLst>
                <a:path w="218499" h="56725">
                  <a:moveTo>
                    <a:pt x="37523" y="38100"/>
                  </a:moveTo>
                  <a:lnTo>
                    <a:pt x="37523" y="38100"/>
                  </a:lnTo>
                  <a:lnTo>
                    <a:pt x="19623" y="45639"/>
                  </a:lnTo>
                  <a:lnTo>
                    <a:pt x="16065" y="46301"/>
                  </a:lnTo>
                  <a:lnTo>
                    <a:pt x="9287" y="49859"/>
                  </a:lnTo>
                  <a:lnTo>
                    <a:pt x="0" y="56724"/>
                  </a:lnTo>
                  <a:lnTo>
                    <a:pt x="4651" y="51967"/>
                  </a:lnTo>
                  <a:lnTo>
                    <a:pt x="9860" y="49555"/>
                  </a:lnTo>
                  <a:lnTo>
                    <a:pt x="57175" y="40096"/>
                  </a:lnTo>
                  <a:lnTo>
                    <a:pt x="84642" y="31164"/>
                  </a:lnTo>
                  <a:lnTo>
                    <a:pt x="124436" y="27858"/>
                  </a:lnTo>
                  <a:lnTo>
                    <a:pt x="171030" y="15362"/>
                  </a:lnTo>
                  <a:lnTo>
                    <a:pt x="21849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2" name="SMARTInkShape-Group449"/>
          <p:cNvGrpSpPr/>
          <p:nvPr/>
        </p:nvGrpSpPr>
        <p:grpSpPr>
          <a:xfrm>
            <a:off x="8877650" y="3315093"/>
            <a:ext cx="1123161" cy="409004"/>
            <a:chOff x="8877650" y="3315093"/>
            <a:chExt cx="1123161" cy="409004"/>
          </a:xfrm>
        </p:grpSpPr>
        <p:sp>
          <p:nvSpPr>
            <p:cNvPr id="404" name="SMARTInkShape-2110"/>
            <p:cNvSpPr/>
            <p:nvPr>
              <p:custDataLst>
                <p:tags r:id="rId165"/>
              </p:custDataLst>
            </p:nvPr>
          </p:nvSpPr>
          <p:spPr>
            <a:xfrm>
              <a:off x="9286875" y="3390953"/>
              <a:ext cx="95213" cy="295173"/>
            </a:xfrm>
            <a:custGeom>
              <a:avLst/>
              <a:gdLst/>
              <a:ahLst/>
              <a:cxnLst/>
              <a:rect l="0" t="0" r="0" b="0"/>
              <a:pathLst>
                <a:path w="95213" h="295173">
                  <a:moveTo>
                    <a:pt x="38100" y="66622"/>
                  </a:moveTo>
                  <a:lnTo>
                    <a:pt x="38100" y="66622"/>
                  </a:lnTo>
                  <a:lnTo>
                    <a:pt x="38100" y="75754"/>
                  </a:lnTo>
                  <a:lnTo>
                    <a:pt x="31554" y="83674"/>
                  </a:lnTo>
                  <a:lnTo>
                    <a:pt x="29456" y="92371"/>
                  </a:lnTo>
                  <a:lnTo>
                    <a:pt x="28966" y="98527"/>
                  </a:lnTo>
                  <a:lnTo>
                    <a:pt x="25927" y="104791"/>
                  </a:lnTo>
                  <a:lnTo>
                    <a:pt x="22105" y="111103"/>
                  </a:lnTo>
                  <a:lnTo>
                    <a:pt x="19955" y="121665"/>
                  </a:lnTo>
                  <a:lnTo>
                    <a:pt x="19085" y="168387"/>
                  </a:lnTo>
                  <a:lnTo>
                    <a:pt x="10409" y="211623"/>
                  </a:lnTo>
                  <a:lnTo>
                    <a:pt x="9559" y="254340"/>
                  </a:lnTo>
                  <a:lnTo>
                    <a:pt x="6718" y="263999"/>
                  </a:lnTo>
                  <a:lnTo>
                    <a:pt x="2986" y="271820"/>
                  </a:lnTo>
                  <a:lnTo>
                    <a:pt x="3" y="295172"/>
                  </a:lnTo>
                  <a:lnTo>
                    <a:pt x="0" y="250165"/>
                  </a:lnTo>
                  <a:lnTo>
                    <a:pt x="2822" y="216120"/>
                  </a:lnTo>
                  <a:lnTo>
                    <a:pt x="8644" y="171015"/>
                  </a:lnTo>
                  <a:lnTo>
                    <a:pt x="14465" y="123722"/>
                  </a:lnTo>
                  <a:lnTo>
                    <a:pt x="25986" y="78963"/>
                  </a:lnTo>
                  <a:lnTo>
                    <a:pt x="30631" y="57931"/>
                  </a:lnTo>
                  <a:lnTo>
                    <a:pt x="49663" y="10330"/>
                  </a:lnTo>
                  <a:lnTo>
                    <a:pt x="55672" y="1998"/>
                  </a:lnTo>
                  <a:lnTo>
                    <a:pt x="59315" y="858"/>
                  </a:lnTo>
                  <a:lnTo>
                    <a:pt x="79501" y="0"/>
                  </a:lnTo>
                  <a:lnTo>
                    <a:pt x="81576" y="1041"/>
                  </a:lnTo>
                  <a:lnTo>
                    <a:pt x="82959" y="2793"/>
                  </a:lnTo>
                  <a:lnTo>
                    <a:pt x="85554" y="7562"/>
                  </a:lnTo>
                  <a:lnTo>
                    <a:pt x="91907" y="16197"/>
                  </a:lnTo>
                  <a:lnTo>
                    <a:pt x="93765" y="22339"/>
                  </a:lnTo>
                  <a:lnTo>
                    <a:pt x="95212" y="64941"/>
                  </a:lnTo>
                  <a:lnTo>
                    <a:pt x="92411" y="73989"/>
                  </a:lnTo>
                  <a:lnTo>
                    <a:pt x="69741" y="106950"/>
                  </a:lnTo>
                  <a:lnTo>
                    <a:pt x="41273" y="129246"/>
                  </a:lnTo>
                  <a:lnTo>
                    <a:pt x="31749" y="132097"/>
                  </a:lnTo>
                  <a:lnTo>
                    <a:pt x="25399" y="132764"/>
                  </a:lnTo>
                  <a:lnTo>
                    <a:pt x="19050" y="130238"/>
                  </a:lnTo>
                  <a:lnTo>
                    <a:pt x="11407" y="125049"/>
                  </a:lnTo>
                  <a:lnTo>
                    <a:pt x="10361" y="121517"/>
                  </a:lnTo>
                  <a:lnTo>
                    <a:pt x="9525" y="1142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SMARTInkShape-2111"/>
            <p:cNvSpPr/>
            <p:nvPr>
              <p:custDataLst>
                <p:tags r:id="rId166"/>
              </p:custDataLst>
            </p:nvPr>
          </p:nvSpPr>
          <p:spPr>
            <a:xfrm>
              <a:off x="9134475" y="3486150"/>
              <a:ext cx="95251" cy="47626"/>
            </a:xfrm>
            <a:custGeom>
              <a:avLst/>
              <a:gdLst/>
              <a:ahLst/>
              <a:cxnLst/>
              <a:rect l="0" t="0" r="0" b="0"/>
              <a:pathLst>
                <a:path w="95251" h="47626">
                  <a:moveTo>
                    <a:pt x="0" y="47625"/>
                  </a:moveTo>
                  <a:lnTo>
                    <a:pt x="0" y="47625"/>
                  </a:lnTo>
                  <a:lnTo>
                    <a:pt x="9134" y="38493"/>
                  </a:lnTo>
                  <a:lnTo>
                    <a:pt x="14465" y="38217"/>
                  </a:lnTo>
                  <a:lnTo>
                    <a:pt x="19834" y="29685"/>
                  </a:lnTo>
                  <a:lnTo>
                    <a:pt x="25750" y="18485"/>
                  </a:lnTo>
                  <a:lnTo>
                    <a:pt x="42612" y="4818"/>
                  </a:lnTo>
                  <a:lnTo>
                    <a:pt x="48220" y="2141"/>
                  </a:lnTo>
                  <a:lnTo>
                    <a:pt x="73049" y="84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SMARTInkShape-2112"/>
            <p:cNvSpPr/>
            <p:nvPr>
              <p:custDataLst>
                <p:tags r:id="rId167"/>
              </p:custDataLst>
            </p:nvPr>
          </p:nvSpPr>
          <p:spPr>
            <a:xfrm>
              <a:off x="9391650" y="3315093"/>
              <a:ext cx="94841" cy="266308"/>
            </a:xfrm>
            <a:custGeom>
              <a:avLst/>
              <a:gdLst/>
              <a:ahLst/>
              <a:cxnLst/>
              <a:rect l="0" t="0" r="0" b="0"/>
              <a:pathLst>
                <a:path w="94841" h="266308">
                  <a:moveTo>
                    <a:pt x="47625" y="9132"/>
                  </a:moveTo>
                  <a:lnTo>
                    <a:pt x="47625" y="9132"/>
                  </a:lnTo>
                  <a:lnTo>
                    <a:pt x="52682" y="4075"/>
                  </a:lnTo>
                  <a:lnTo>
                    <a:pt x="57986" y="1593"/>
                  </a:lnTo>
                  <a:lnTo>
                    <a:pt x="70015" y="0"/>
                  </a:lnTo>
                  <a:lnTo>
                    <a:pt x="76274" y="2604"/>
                  </a:lnTo>
                  <a:lnTo>
                    <a:pt x="88915" y="12899"/>
                  </a:lnTo>
                  <a:lnTo>
                    <a:pt x="88909" y="15877"/>
                  </a:lnTo>
                  <a:lnTo>
                    <a:pt x="86789" y="18920"/>
                  </a:lnTo>
                  <a:lnTo>
                    <a:pt x="83259" y="22008"/>
                  </a:lnTo>
                  <a:lnTo>
                    <a:pt x="81965" y="25124"/>
                  </a:lnTo>
                  <a:lnTo>
                    <a:pt x="82160" y="28260"/>
                  </a:lnTo>
                  <a:lnTo>
                    <a:pt x="84141" y="35625"/>
                  </a:lnTo>
                  <a:lnTo>
                    <a:pt x="88234" y="57600"/>
                  </a:lnTo>
                  <a:lnTo>
                    <a:pt x="92133" y="70890"/>
                  </a:lnTo>
                  <a:lnTo>
                    <a:pt x="94840" y="109457"/>
                  </a:lnTo>
                  <a:lnTo>
                    <a:pt x="81955" y="153776"/>
                  </a:lnTo>
                  <a:lnTo>
                    <a:pt x="75220" y="182852"/>
                  </a:lnTo>
                  <a:lnTo>
                    <a:pt x="45210" y="228154"/>
                  </a:lnTo>
                  <a:lnTo>
                    <a:pt x="27860" y="244419"/>
                  </a:lnTo>
                  <a:lnTo>
                    <a:pt x="0" y="2663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SMARTInkShape-2113"/>
            <p:cNvSpPr/>
            <p:nvPr>
              <p:custDataLst>
                <p:tags r:id="rId168"/>
              </p:custDataLst>
            </p:nvPr>
          </p:nvSpPr>
          <p:spPr>
            <a:xfrm>
              <a:off x="9557612" y="3467100"/>
              <a:ext cx="215039" cy="19051"/>
            </a:xfrm>
            <a:custGeom>
              <a:avLst/>
              <a:gdLst/>
              <a:ahLst/>
              <a:cxnLst/>
              <a:rect l="0" t="0" r="0" b="0"/>
              <a:pathLst>
                <a:path w="215039" h="19051">
                  <a:moveTo>
                    <a:pt x="5488" y="19050"/>
                  </a:moveTo>
                  <a:lnTo>
                    <a:pt x="5488" y="19050"/>
                  </a:lnTo>
                  <a:lnTo>
                    <a:pt x="5488" y="9642"/>
                  </a:lnTo>
                  <a:lnTo>
                    <a:pt x="0" y="9548"/>
                  </a:lnTo>
                  <a:lnTo>
                    <a:pt x="2343" y="9535"/>
                  </a:lnTo>
                  <a:lnTo>
                    <a:pt x="6912" y="6707"/>
                  </a:lnTo>
                  <a:lnTo>
                    <a:pt x="12471" y="2981"/>
                  </a:lnTo>
                  <a:lnTo>
                    <a:pt x="22609" y="883"/>
                  </a:lnTo>
                  <a:lnTo>
                    <a:pt x="69161" y="34"/>
                  </a:lnTo>
                  <a:lnTo>
                    <a:pt x="115304" y="3"/>
                  </a:lnTo>
                  <a:lnTo>
                    <a:pt x="162799" y="0"/>
                  </a:lnTo>
                  <a:lnTo>
                    <a:pt x="209788" y="0"/>
                  </a:lnTo>
                  <a:lnTo>
                    <a:pt x="2150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SMARTInkShape-2114"/>
            <p:cNvSpPr/>
            <p:nvPr>
              <p:custDataLst>
                <p:tags r:id="rId169"/>
              </p:custDataLst>
            </p:nvPr>
          </p:nvSpPr>
          <p:spPr>
            <a:xfrm>
              <a:off x="9648826" y="3371850"/>
              <a:ext cx="19050" cy="180976"/>
            </a:xfrm>
            <a:custGeom>
              <a:avLst/>
              <a:gdLst/>
              <a:ahLst/>
              <a:cxnLst/>
              <a:rect l="0" t="0" r="0" b="0"/>
              <a:pathLst>
                <a:path w="19050" h="180976">
                  <a:moveTo>
                    <a:pt x="9524" y="0"/>
                  </a:moveTo>
                  <a:lnTo>
                    <a:pt x="9524" y="0"/>
                  </a:lnTo>
                  <a:lnTo>
                    <a:pt x="390" y="9132"/>
                  </a:lnTo>
                  <a:lnTo>
                    <a:pt x="0" y="55184"/>
                  </a:lnTo>
                  <a:lnTo>
                    <a:pt x="0" y="59015"/>
                  </a:lnTo>
                  <a:lnTo>
                    <a:pt x="2821" y="66092"/>
                  </a:lnTo>
                  <a:lnTo>
                    <a:pt x="5056" y="69462"/>
                  </a:lnTo>
                  <a:lnTo>
                    <a:pt x="8200" y="84316"/>
                  </a:lnTo>
                  <a:lnTo>
                    <a:pt x="9472" y="130597"/>
                  </a:lnTo>
                  <a:lnTo>
                    <a:pt x="10560" y="139535"/>
                  </a:lnTo>
                  <a:lnTo>
                    <a:pt x="18165" y="167285"/>
                  </a:lnTo>
                  <a:lnTo>
                    <a:pt x="19049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SMARTInkShape-2115"/>
            <p:cNvSpPr/>
            <p:nvPr>
              <p:custDataLst>
                <p:tags r:id="rId170"/>
              </p:custDataLst>
            </p:nvPr>
          </p:nvSpPr>
          <p:spPr>
            <a:xfrm>
              <a:off x="9877425" y="3334231"/>
              <a:ext cx="123386" cy="389866"/>
            </a:xfrm>
            <a:custGeom>
              <a:avLst/>
              <a:gdLst/>
              <a:ahLst/>
              <a:cxnLst/>
              <a:rect l="0" t="0" r="0" b="0"/>
              <a:pathLst>
                <a:path w="123386" h="389866">
                  <a:moveTo>
                    <a:pt x="0" y="85244"/>
                  </a:moveTo>
                  <a:lnTo>
                    <a:pt x="0" y="85244"/>
                  </a:lnTo>
                  <a:lnTo>
                    <a:pt x="0" y="93445"/>
                  </a:lnTo>
                  <a:lnTo>
                    <a:pt x="1058" y="93886"/>
                  </a:lnTo>
                  <a:lnTo>
                    <a:pt x="5057" y="94376"/>
                  </a:lnTo>
                  <a:lnTo>
                    <a:pt x="6546" y="95566"/>
                  </a:lnTo>
                  <a:lnTo>
                    <a:pt x="8202" y="99709"/>
                  </a:lnTo>
                  <a:lnTo>
                    <a:pt x="9509" y="143251"/>
                  </a:lnTo>
                  <a:lnTo>
                    <a:pt x="9524" y="186894"/>
                  </a:lnTo>
                  <a:lnTo>
                    <a:pt x="10583" y="218800"/>
                  </a:lnTo>
                  <a:lnTo>
                    <a:pt x="17727" y="258184"/>
                  </a:lnTo>
                  <a:lnTo>
                    <a:pt x="10732" y="305774"/>
                  </a:lnTo>
                  <a:lnTo>
                    <a:pt x="8538" y="346190"/>
                  </a:lnTo>
                  <a:lnTo>
                    <a:pt x="593" y="379717"/>
                  </a:lnTo>
                  <a:lnTo>
                    <a:pt x="10" y="389865"/>
                  </a:lnTo>
                  <a:lnTo>
                    <a:pt x="3" y="384934"/>
                  </a:lnTo>
                  <a:lnTo>
                    <a:pt x="2824" y="379659"/>
                  </a:lnTo>
                  <a:lnTo>
                    <a:pt x="6546" y="373787"/>
                  </a:lnTo>
                  <a:lnTo>
                    <a:pt x="8642" y="363473"/>
                  </a:lnTo>
                  <a:lnTo>
                    <a:pt x="12296" y="320292"/>
                  </a:lnTo>
                  <a:lnTo>
                    <a:pt x="18160" y="275339"/>
                  </a:lnTo>
                  <a:lnTo>
                    <a:pt x="18874" y="234742"/>
                  </a:lnTo>
                  <a:lnTo>
                    <a:pt x="19015" y="191327"/>
                  </a:lnTo>
                  <a:lnTo>
                    <a:pt x="25589" y="151119"/>
                  </a:lnTo>
                  <a:lnTo>
                    <a:pt x="27984" y="109153"/>
                  </a:lnTo>
                  <a:lnTo>
                    <a:pt x="35042" y="66638"/>
                  </a:lnTo>
                  <a:lnTo>
                    <a:pt x="38252" y="46099"/>
                  </a:lnTo>
                  <a:lnTo>
                    <a:pt x="55399" y="12456"/>
                  </a:lnTo>
                  <a:lnTo>
                    <a:pt x="61687" y="4998"/>
                  </a:lnTo>
                  <a:lnTo>
                    <a:pt x="67280" y="1954"/>
                  </a:lnTo>
                  <a:lnTo>
                    <a:pt x="79495" y="0"/>
                  </a:lnTo>
                  <a:lnTo>
                    <a:pt x="81570" y="898"/>
                  </a:lnTo>
                  <a:lnTo>
                    <a:pt x="82955" y="2555"/>
                  </a:lnTo>
                  <a:lnTo>
                    <a:pt x="83879" y="4718"/>
                  </a:lnTo>
                  <a:lnTo>
                    <a:pt x="85551" y="6160"/>
                  </a:lnTo>
                  <a:lnTo>
                    <a:pt x="90236" y="7762"/>
                  </a:lnTo>
                  <a:lnTo>
                    <a:pt x="95843" y="14119"/>
                  </a:lnTo>
                  <a:lnTo>
                    <a:pt x="111530" y="37228"/>
                  </a:lnTo>
                  <a:lnTo>
                    <a:pt x="123165" y="82659"/>
                  </a:lnTo>
                  <a:lnTo>
                    <a:pt x="123385" y="86695"/>
                  </a:lnTo>
                  <a:lnTo>
                    <a:pt x="120807" y="94003"/>
                  </a:lnTo>
                  <a:lnTo>
                    <a:pt x="108611" y="117089"/>
                  </a:lnTo>
                  <a:lnTo>
                    <a:pt x="100224" y="140695"/>
                  </a:lnTo>
                  <a:lnTo>
                    <a:pt x="91817" y="149753"/>
                  </a:lnTo>
                  <a:lnTo>
                    <a:pt x="69593" y="166450"/>
                  </a:lnTo>
                  <a:lnTo>
                    <a:pt x="45879" y="170374"/>
                  </a:lnTo>
                  <a:lnTo>
                    <a:pt x="9525" y="1709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SMARTInkShape-2116"/>
            <p:cNvSpPr/>
            <p:nvPr>
              <p:custDataLst>
                <p:tags r:id="rId171"/>
              </p:custDataLst>
            </p:nvPr>
          </p:nvSpPr>
          <p:spPr>
            <a:xfrm>
              <a:off x="9048753" y="3438525"/>
              <a:ext cx="9523" cy="114301"/>
            </a:xfrm>
            <a:custGeom>
              <a:avLst/>
              <a:gdLst/>
              <a:ahLst/>
              <a:cxnLst/>
              <a:rect l="0" t="0" r="0" b="0"/>
              <a:pathLst>
                <a:path w="9523" h="114301">
                  <a:moveTo>
                    <a:pt x="9522" y="0"/>
                  </a:moveTo>
                  <a:lnTo>
                    <a:pt x="9522" y="0"/>
                  </a:lnTo>
                  <a:lnTo>
                    <a:pt x="9522" y="14189"/>
                  </a:lnTo>
                  <a:lnTo>
                    <a:pt x="6700" y="19712"/>
                  </a:lnTo>
                  <a:lnTo>
                    <a:pt x="2976" y="25694"/>
                  </a:lnTo>
                  <a:lnTo>
                    <a:pt x="878" y="36070"/>
                  </a:lnTo>
                  <a:lnTo>
                    <a:pt x="13" y="78849"/>
                  </a:lnTo>
                  <a:lnTo>
                    <a:pt x="0" y="97067"/>
                  </a:lnTo>
                  <a:lnTo>
                    <a:pt x="1057" y="99636"/>
                  </a:lnTo>
                  <a:lnTo>
                    <a:pt x="2821" y="101349"/>
                  </a:lnTo>
                  <a:lnTo>
                    <a:pt x="5054" y="102491"/>
                  </a:lnTo>
                  <a:lnTo>
                    <a:pt x="6543" y="104310"/>
                  </a:lnTo>
                  <a:lnTo>
                    <a:pt x="9522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SMARTInkShape-2117"/>
            <p:cNvSpPr/>
            <p:nvPr>
              <p:custDataLst>
                <p:tags r:id="rId172"/>
              </p:custDataLst>
            </p:nvPr>
          </p:nvSpPr>
          <p:spPr>
            <a:xfrm>
              <a:off x="8877650" y="3324344"/>
              <a:ext cx="85376" cy="257057"/>
            </a:xfrm>
            <a:custGeom>
              <a:avLst/>
              <a:gdLst/>
              <a:ahLst/>
              <a:cxnLst/>
              <a:rect l="0" t="0" r="0" b="0"/>
              <a:pathLst>
                <a:path w="85376" h="257057">
                  <a:moveTo>
                    <a:pt x="85375" y="18931"/>
                  </a:moveTo>
                  <a:lnTo>
                    <a:pt x="85375" y="18931"/>
                  </a:lnTo>
                  <a:lnTo>
                    <a:pt x="77174" y="18931"/>
                  </a:lnTo>
                  <a:lnTo>
                    <a:pt x="76731" y="17873"/>
                  </a:lnTo>
                  <a:lnTo>
                    <a:pt x="75853" y="1239"/>
                  </a:lnTo>
                  <a:lnTo>
                    <a:pt x="74793" y="786"/>
                  </a:lnTo>
                  <a:lnTo>
                    <a:pt x="67649" y="0"/>
                  </a:lnTo>
                  <a:lnTo>
                    <a:pt x="52171" y="14074"/>
                  </a:lnTo>
                  <a:lnTo>
                    <a:pt x="49451" y="19594"/>
                  </a:lnTo>
                  <a:lnTo>
                    <a:pt x="42648" y="36819"/>
                  </a:lnTo>
                  <a:lnTo>
                    <a:pt x="22849" y="70731"/>
                  </a:lnTo>
                  <a:lnTo>
                    <a:pt x="8582" y="114240"/>
                  </a:lnTo>
                  <a:lnTo>
                    <a:pt x="3621" y="127965"/>
                  </a:lnTo>
                  <a:lnTo>
                    <a:pt x="0" y="172567"/>
                  </a:lnTo>
                  <a:lnTo>
                    <a:pt x="739" y="203886"/>
                  </a:lnTo>
                  <a:lnTo>
                    <a:pt x="9354" y="233648"/>
                  </a:lnTo>
                  <a:lnTo>
                    <a:pt x="13841" y="240655"/>
                  </a:lnTo>
                  <a:lnTo>
                    <a:pt x="19363" y="244475"/>
                  </a:lnTo>
                  <a:lnTo>
                    <a:pt x="25344" y="247231"/>
                  </a:lnTo>
                  <a:lnTo>
                    <a:pt x="34664" y="253674"/>
                  </a:lnTo>
                  <a:lnTo>
                    <a:pt x="40965" y="255553"/>
                  </a:lnTo>
                  <a:lnTo>
                    <a:pt x="75850" y="257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5" name="SMARTInkShape-Group450"/>
          <p:cNvGrpSpPr/>
          <p:nvPr/>
        </p:nvGrpSpPr>
        <p:grpSpPr>
          <a:xfrm>
            <a:off x="8362950" y="3457575"/>
            <a:ext cx="209551" cy="114137"/>
            <a:chOff x="8362950" y="3457575"/>
            <a:chExt cx="209551" cy="114137"/>
          </a:xfrm>
        </p:grpSpPr>
        <p:sp>
          <p:nvSpPr>
            <p:cNvPr id="413" name="SMARTInkShape-2118"/>
            <p:cNvSpPr/>
            <p:nvPr>
              <p:custDataLst>
                <p:tags r:id="rId163"/>
              </p:custDataLst>
            </p:nvPr>
          </p:nvSpPr>
          <p:spPr>
            <a:xfrm>
              <a:off x="8362950" y="3457575"/>
              <a:ext cx="171451" cy="9526"/>
            </a:xfrm>
            <a:custGeom>
              <a:avLst/>
              <a:gdLst/>
              <a:ahLst/>
              <a:cxnLst/>
              <a:rect l="0" t="0" r="0" b="0"/>
              <a:pathLst>
                <a:path w="171451" h="9526">
                  <a:moveTo>
                    <a:pt x="0" y="9525"/>
                  </a:moveTo>
                  <a:lnTo>
                    <a:pt x="0" y="9525"/>
                  </a:lnTo>
                  <a:lnTo>
                    <a:pt x="46346" y="9525"/>
                  </a:lnTo>
                  <a:lnTo>
                    <a:pt x="90070" y="883"/>
                  </a:lnTo>
                  <a:lnTo>
                    <a:pt x="135652" y="78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SMARTInkShape-2119"/>
            <p:cNvSpPr/>
            <p:nvPr>
              <p:custDataLst>
                <p:tags r:id="rId164"/>
              </p:custDataLst>
            </p:nvPr>
          </p:nvSpPr>
          <p:spPr>
            <a:xfrm>
              <a:off x="8383901" y="3533775"/>
              <a:ext cx="188600" cy="37937"/>
            </a:xfrm>
            <a:custGeom>
              <a:avLst/>
              <a:gdLst/>
              <a:ahLst/>
              <a:cxnLst/>
              <a:rect l="0" t="0" r="0" b="0"/>
              <a:pathLst>
                <a:path w="188600" h="37937">
                  <a:moveTo>
                    <a:pt x="45724" y="0"/>
                  </a:moveTo>
                  <a:lnTo>
                    <a:pt x="45724" y="0"/>
                  </a:lnTo>
                  <a:lnTo>
                    <a:pt x="24266" y="13257"/>
                  </a:lnTo>
                  <a:lnTo>
                    <a:pt x="0" y="36233"/>
                  </a:lnTo>
                  <a:lnTo>
                    <a:pt x="425" y="36856"/>
                  </a:lnTo>
                  <a:lnTo>
                    <a:pt x="6467" y="37936"/>
                  </a:lnTo>
                  <a:lnTo>
                    <a:pt x="40050" y="37032"/>
                  </a:lnTo>
                  <a:lnTo>
                    <a:pt x="84079" y="29457"/>
                  </a:lnTo>
                  <a:lnTo>
                    <a:pt x="123421" y="28691"/>
                  </a:lnTo>
                  <a:lnTo>
                    <a:pt x="159261" y="20994"/>
                  </a:lnTo>
                  <a:lnTo>
                    <a:pt x="188599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4" name="SMARTInkShape-Group451"/>
          <p:cNvGrpSpPr/>
          <p:nvPr/>
        </p:nvGrpSpPr>
        <p:grpSpPr>
          <a:xfrm>
            <a:off x="7048500" y="3248206"/>
            <a:ext cx="961418" cy="426825"/>
            <a:chOff x="7048500" y="3248206"/>
            <a:chExt cx="961418" cy="426825"/>
          </a:xfrm>
        </p:grpSpPr>
        <p:sp>
          <p:nvSpPr>
            <p:cNvPr id="416" name="SMARTInkShape-2120"/>
            <p:cNvSpPr/>
            <p:nvPr>
              <p:custDataLst>
                <p:tags r:id="rId155"/>
              </p:custDataLst>
            </p:nvPr>
          </p:nvSpPr>
          <p:spPr>
            <a:xfrm>
              <a:off x="7048500" y="3390900"/>
              <a:ext cx="152401" cy="19041"/>
            </a:xfrm>
            <a:custGeom>
              <a:avLst/>
              <a:gdLst/>
              <a:ahLst/>
              <a:cxnLst/>
              <a:rect l="0" t="0" r="0" b="0"/>
              <a:pathLst>
                <a:path w="152401" h="19041">
                  <a:moveTo>
                    <a:pt x="0" y="0"/>
                  </a:moveTo>
                  <a:lnTo>
                    <a:pt x="0" y="0"/>
                  </a:lnTo>
                  <a:lnTo>
                    <a:pt x="0" y="14465"/>
                  </a:lnTo>
                  <a:lnTo>
                    <a:pt x="1058" y="15994"/>
                  </a:lnTo>
                  <a:lnTo>
                    <a:pt x="2822" y="17013"/>
                  </a:lnTo>
                  <a:lnTo>
                    <a:pt x="10361" y="18446"/>
                  </a:lnTo>
                  <a:lnTo>
                    <a:pt x="46346" y="19040"/>
                  </a:lnTo>
                  <a:lnTo>
                    <a:pt x="92502" y="10113"/>
                  </a:lnTo>
                  <a:lnTo>
                    <a:pt x="130243" y="8490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SMARTInkShape-2121"/>
            <p:cNvSpPr/>
            <p:nvPr>
              <p:custDataLst>
                <p:tags r:id="rId156"/>
              </p:custDataLst>
            </p:nvPr>
          </p:nvSpPr>
          <p:spPr>
            <a:xfrm>
              <a:off x="7128815" y="3324225"/>
              <a:ext cx="14936" cy="200026"/>
            </a:xfrm>
            <a:custGeom>
              <a:avLst/>
              <a:gdLst/>
              <a:ahLst/>
              <a:cxnLst/>
              <a:rect l="0" t="0" r="0" b="0"/>
              <a:pathLst>
                <a:path w="14936" h="200026">
                  <a:moveTo>
                    <a:pt x="14935" y="0"/>
                  </a:moveTo>
                  <a:lnTo>
                    <a:pt x="14935" y="0"/>
                  </a:lnTo>
                  <a:lnTo>
                    <a:pt x="6735" y="0"/>
                  </a:lnTo>
                  <a:lnTo>
                    <a:pt x="6293" y="1058"/>
                  </a:lnTo>
                  <a:lnTo>
                    <a:pt x="5803" y="5057"/>
                  </a:lnTo>
                  <a:lnTo>
                    <a:pt x="2762" y="10361"/>
                  </a:lnTo>
                  <a:lnTo>
                    <a:pt x="470" y="13257"/>
                  </a:lnTo>
                  <a:lnTo>
                    <a:pt x="0" y="15188"/>
                  </a:lnTo>
                  <a:lnTo>
                    <a:pt x="744" y="16475"/>
                  </a:lnTo>
                  <a:lnTo>
                    <a:pt x="2299" y="17333"/>
                  </a:lnTo>
                  <a:lnTo>
                    <a:pt x="4028" y="23931"/>
                  </a:lnTo>
                  <a:lnTo>
                    <a:pt x="5374" y="67390"/>
                  </a:lnTo>
                  <a:lnTo>
                    <a:pt x="6453" y="79693"/>
                  </a:lnTo>
                  <a:lnTo>
                    <a:pt x="14346" y="121022"/>
                  </a:lnTo>
                  <a:lnTo>
                    <a:pt x="14912" y="164304"/>
                  </a:lnTo>
                  <a:lnTo>
                    <a:pt x="14935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SMARTInkShape-2122"/>
            <p:cNvSpPr/>
            <p:nvPr>
              <p:custDataLst>
                <p:tags r:id="rId157"/>
              </p:custDataLst>
            </p:nvPr>
          </p:nvSpPr>
          <p:spPr>
            <a:xfrm>
              <a:off x="7353300" y="3248206"/>
              <a:ext cx="133313" cy="426825"/>
            </a:xfrm>
            <a:custGeom>
              <a:avLst/>
              <a:gdLst/>
              <a:ahLst/>
              <a:cxnLst/>
              <a:rect l="0" t="0" r="0" b="0"/>
              <a:pathLst>
                <a:path w="133313" h="426825">
                  <a:moveTo>
                    <a:pt x="0" y="133169"/>
                  </a:moveTo>
                  <a:lnTo>
                    <a:pt x="0" y="133169"/>
                  </a:lnTo>
                  <a:lnTo>
                    <a:pt x="0" y="147358"/>
                  </a:lnTo>
                  <a:lnTo>
                    <a:pt x="2822" y="152881"/>
                  </a:lnTo>
                  <a:lnTo>
                    <a:pt x="6545" y="158863"/>
                  </a:lnTo>
                  <a:lnTo>
                    <a:pt x="8937" y="171327"/>
                  </a:lnTo>
                  <a:lnTo>
                    <a:pt x="10561" y="212918"/>
                  </a:lnTo>
                  <a:lnTo>
                    <a:pt x="25999" y="259838"/>
                  </a:lnTo>
                  <a:lnTo>
                    <a:pt x="28349" y="306855"/>
                  </a:lnTo>
                  <a:lnTo>
                    <a:pt x="28556" y="351604"/>
                  </a:lnTo>
                  <a:lnTo>
                    <a:pt x="28574" y="396473"/>
                  </a:lnTo>
                  <a:lnTo>
                    <a:pt x="28575" y="415545"/>
                  </a:lnTo>
                  <a:lnTo>
                    <a:pt x="25753" y="420242"/>
                  </a:lnTo>
                  <a:lnTo>
                    <a:pt x="20375" y="426824"/>
                  </a:lnTo>
                  <a:lnTo>
                    <a:pt x="19933" y="426305"/>
                  </a:lnTo>
                  <a:lnTo>
                    <a:pt x="19443" y="422908"/>
                  </a:lnTo>
                  <a:lnTo>
                    <a:pt x="12581" y="411044"/>
                  </a:lnTo>
                  <a:lnTo>
                    <a:pt x="9704" y="363480"/>
                  </a:lnTo>
                  <a:lnTo>
                    <a:pt x="4503" y="326594"/>
                  </a:lnTo>
                  <a:lnTo>
                    <a:pt x="6391" y="290904"/>
                  </a:lnTo>
                  <a:lnTo>
                    <a:pt x="8596" y="253518"/>
                  </a:lnTo>
                  <a:lnTo>
                    <a:pt x="9250" y="215630"/>
                  </a:lnTo>
                  <a:lnTo>
                    <a:pt x="9444" y="177593"/>
                  </a:lnTo>
                  <a:lnTo>
                    <a:pt x="14558" y="139511"/>
                  </a:lnTo>
                  <a:lnTo>
                    <a:pt x="24709" y="96322"/>
                  </a:lnTo>
                  <a:lnTo>
                    <a:pt x="29546" y="67924"/>
                  </a:lnTo>
                  <a:lnTo>
                    <a:pt x="56742" y="21961"/>
                  </a:lnTo>
                  <a:lnTo>
                    <a:pt x="69770" y="6780"/>
                  </a:lnTo>
                  <a:lnTo>
                    <a:pt x="76164" y="2913"/>
                  </a:lnTo>
                  <a:lnTo>
                    <a:pt x="88893" y="430"/>
                  </a:lnTo>
                  <a:lnTo>
                    <a:pt x="98423" y="0"/>
                  </a:lnTo>
                  <a:lnTo>
                    <a:pt x="101598" y="2056"/>
                  </a:lnTo>
                  <a:lnTo>
                    <a:pt x="119592" y="24719"/>
                  </a:lnTo>
                  <a:lnTo>
                    <a:pt x="131861" y="58800"/>
                  </a:lnTo>
                  <a:lnTo>
                    <a:pt x="133312" y="102873"/>
                  </a:lnTo>
                  <a:lnTo>
                    <a:pt x="130511" y="111943"/>
                  </a:lnTo>
                  <a:lnTo>
                    <a:pt x="126796" y="119502"/>
                  </a:lnTo>
                  <a:lnTo>
                    <a:pt x="123647" y="129707"/>
                  </a:lnTo>
                  <a:lnTo>
                    <a:pt x="119159" y="136216"/>
                  </a:lnTo>
                  <a:lnTo>
                    <a:pt x="105627" y="145831"/>
                  </a:lnTo>
                  <a:lnTo>
                    <a:pt x="68818" y="159509"/>
                  </a:lnTo>
                  <a:lnTo>
                    <a:pt x="36375" y="161613"/>
                  </a:lnTo>
                  <a:lnTo>
                    <a:pt x="33775" y="160598"/>
                  </a:lnTo>
                  <a:lnTo>
                    <a:pt x="32041" y="158864"/>
                  </a:lnTo>
                  <a:lnTo>
                    <a:pt x="30886" y="156649"/>
                  </a:lnTo>
                  <a:lnTo>
                    <a:pt x="29058" y="155172"/>
                  </a:lnTo>
                  <a:lnTo>
                    <a:pt x="24203" y="153532"/>
                  </a:lnTo>
                  <a:lnTo>
                    <a:pt x="11301" y="152334"/>
                  </a:lnTo>
                  <a:lnTo>
                    <a:pt x="10709" y="153354"/>
                  </a:lnTo>
                  <a:lnTo>
                    <a:pt x="9525" y="1617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SMARTInkShape-2123"/>
            <p:cNvSpPr/>
            <p:nvPr>
              <p:custDataLst>
                <p:tags r:id="rId158"/>
              </p:custDataLst>
            </p:nvPr>
          </p:nvSpPr>
          <p:spPr>
            <a:xfrm>
              <a:off x="7486660" y="3448050"/>
              <a:ext cx="85716" cy="114301"/>
            </a:xfrm>
            <a:custGeom>
              <a:avLst/>
              <a:gdLst/>
              <a:ahLst/>
              <a:cxnLst/>
              <a:rect l="0" t="0" r="0" b="0"/>
              <a:pathLst>
                <a:path w="85716" h="114301">
                  <a:moveTo>
                    <a:pt x="9515" y="0"/>
                  </a:moveTo>
                  <a:lnTo>
                    <a:pt x="9515" y="0"/>
                  </a:lnTo>
                  <a:lnTo>
                    <a:pt x="106" y="0"/>
                  </a:lnTo>
                  <a:lnTo>
                    <a:pt x="0" y="8201"/>
                  </a:lnTo>
                  <a:lnTo>
                    <a:pt x="1055" y="8642"/>
                  </a:lnTo>
                  <a:lnTo>
                    <a:pt x="5050" y="9132"/>
                  </a:lnTo>
                  <a:lnTo>
                    <a:pt x="6538" y="10322"/>
                  </a:lnTo>
                  <a:lnTo>
                    <a:pt x="8192" y="14465"/>
                  </a:lnTo>
                  <a:lnTo>
                    <a:pt x="9691" y="15994"/>
                  </a:lnTo>
                  <a:lnTo>
                    <a:pt x="31173" y="26386"/>
                  </a:lnTo>
                  <a:lnTo>
                    <a:pt x="73031" y="73027"/>
                  </a:lnTo>
                  <a:lnTo>
                    <a:pt x="81487" y="82551"/>
                  </a:lnTo>
                  <a:lnTo>
                    <a:pt x="84462" y="92075"/>
                  </a:lnTo>
                  <a:lnTo>
                    <a:pt x="85715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SMARTInkShape-2124"/>
            <p:cNvSpPr/>
            <p:nvPr>
              <p:custDataLst>
                <p:tags r:id="rId159"/>
              </p:custDataLst>
            </p:nvPr>
          </p:nvSpPr>
          <p:spPr>
            <a:xfrm>
              <a:off x="7496175" y="3448050"/>
              <a:ext cx="95251" cy="95251"/>
            </a:xfrm>
            <a:custGeom>
              <a:avLst/>
              <a:gdLst/>
              <a:ahLst/>
              <a:cxnLst/>
              <a:rect l="0" t="0" r="0" b="0"/>
              <a:pathLst>
                <a:path w="95251" h="95251">
                  <a:moveTo>
                    <a:pt x="95250" y="0"/>
                  </a:moveTo>
                  <a:lnTo>
                    <a:pt x="95250" y="0"/>
                  </a:lnTo>
                  <a:lnTo>
                    <a:pt x="90194" y="0"/>
                  </a:lnTo>
                  <a:lnTo>
                    <a:pt x="88705" y="1058"/>
                  </a:lnTo>
                  <a:lnTo>
                    <a:pt x="87712" y="2822"/>
                  </a:lnTo>
                  <a:lnTo>
                    <a:pt x="86118" y="8201"/>
                  </a:lnTo>
                  <a:lnTo>
                    <a:pt x="44436" y="50811"/>
                  </a:lnTo>
                  <a:lnTo>
                    <a:pt x="6742" y="79375"/>
                  </a:lnTo>
                  <a:lnTo>
                    <a:pt x="2996" y="85725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SMARTInkShape-2125"/>
            <p:cNvSpPr/>
            <p:nvPr>
              <p:custDataLst>
                <p:tags r:id="rId160"/>
              </p:custDataLst>
            </p:nvPr>
          </p:nvSpPr>
          <p:spPr>
            <a:xfrm>
              <a:off x="7734738" y="3286128"/>
              <a:ext cx="75763" cy="209548"/>
            </a:xfrm>
            <a:custGeom>
              <a:avLst/>
              <a:gdLst/>
              <a:ahLst/>
              <a:cxnLst/>
              <a:rect l="0" t="0" r="0" b="0"/>
              <a:pathLst>
                <a:path w="75763" h="209548">
                  <a:moveTo>
                    <a:pt x="75762" y="9522"/>
                  </a:moveTo>
                  <a:lnTo>
                    <a:pt x="75762" y="9522"/>
                  </a:lnTo>
                  <a:lnTo>
                    <a:pt x="70706" y="9522"/>
                  </a:lnTo>
                  <a:lnTo>
                    <a:pt x="69217" y="8464"/>
                  </a:lnTo>
                  <a:lnTo>
                    <a:pt x="68224" y="6700"/>
                  </a:lnTo>
                  <a:lnTo>
                    <a:pt x="66247" y="31"/>
                  </a:lnTo>
                  <a:lnTo>
                    <a:pt x="58037" y="0"/>
                  </a:lnTo>
                  <a:lnTo>
                    <a:pt x="43571" y="13255"/>
                  </a:lnTo>
                  <a:lnTo>
                    <a:pt x="40288" y="19295"/>
                  </a:lnTo>
                  <a:lnTo>
                    <a:pt x="23518" y="64991"/>
                  </a:lnTo>
                  <a:lnTo>
                    <a:pt x="11719" y="95443"/>
                  </a:lnTo>
                  <a:lnTo>
                    <a:pt x="7045" y="114355"/>
                  </a:lnTo>
                  <a:lnTo>
                    <a:pt x="1779" y="133364"/>
                  </a:lnTo>
                  <a:lnTo>
                    <a:pt x="0" y="158750"/>
                  </a:lnTo>
                  <a:lnTo>
                    <a:pt x="2579" y="168626"/>
                  </a:lnTo>
                  <a:lnTo>
                    <a:pt x="7159" y="180136"/>
                  </a:lnTo>
                  <a:lnTo>
                    <a:pt x="7801" y="183590"/>
                  </a:lnTo>
                  <a:lnTo>
                    <a:pt x="13763" y="193507"/>
                  </a:lnTo>
                  <a:lnTo>
                    <a:pt x="22232" y="203148"/>
                  </a:lnTo>
                  <a:lnTo>
                    <a:pt x="28335" y="206703"/>
                  </a:lnTo>
                  <a:lnTo>
                    <a:pt x="47187" y="2095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SMARTInkShape-2126"/>
            <p:cNvSpPr/>
            <p:nvPr>
              <p:custDataLst>
                <p:tags r:id="rId161"/>
              </p:custDataLst>
            </p:nvPr>
          </p:nvSpPr>
          <p:spPr>
            <a:xfrm>
              <a:off x="7886700" y="3366362"/>
              <a:ext cx="19051" cy="119789"/>
            </a:xfrm>
            <a:custGeom>
              <a:avLst/>
              <a:gdLst/>
              <a:ahLst/>
              <a:cxnLst/>
              <a:rect l="0" t="0" r="0" b="0"/>
              <a:pathLst>
                <a:path w="19051" h="119789">
                  <a:moveTo>
                    <a:pt x="0" y="5488"/>
                  </a:moveTo>
                  <a:lnTo>
                    <a:pt x="0" y="5488"/>
                  </a:lnTo>
                  <a:lnTo>
                    <a:pt x="0" y="0"/>
                  </a:lnTo>
                  <a:lnTo>
                    <a:pt x="0" y="46396"/>
                  </a:lnTo>
                  <a:lnTo>
                    <a:pt x="1058" y="75512"/>
                  </a:lnTo>
                  <a:lnTo>
                    <a:pt x="8200" y="93992"/>
                  </a:lnTo>
                  <a:lnTo>
                    <a:pt x="10321" y="107010"/>
                  </a:lnTo>
                  <a:lnTo>
                    <a:pt x="19050" y="1197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SMARTInkShape-2127"/>
            <p:cNvSpPr/>
            <p:nvPr>
              <p:custDataLst>
                <p:tags r:id="rId162"/>
              </p:custDataLst>
            </p:nvPr>
          </p:nvSpPr>
          <p:spPr>
            <a:xfrm>
              <a:off x="7962900" y="3267192"/>
              <a:ext cx="47018" cy="285634"/>
            </a:xfrm>
            <a:custGeom>
              <a:avLst/>
              <a:gdLst/>
              <a:ahLst/>
              <a:cxnLst/>
              <a:rect l="0" t="0" r="0" b="0"/>
              <a:pathLst>
                <a:path w="47018" h="285634">
                  <a:moveTo>
                    <a:pt x="0" y="9408"/>
                  </a:moveTo>
                  <a:lnTo>
                    <a:pt x="0" y="9408"/>
                  </a:lnTo>
                  <a:lnTo>
                    <a:pt x="0" y="1207"/>
                  </a:lnTo>
                  <a:lnTo>
                    <a:pt x="1058" y="766"/>
                  </a:lnTo>
                  <a:lnTo>
                    <a:pt x="8200" y="0"/>
                  </a:lnTo>
                  <a:lnTo>
                    <a:pt x="8642" y="1019"/>
                  </a:lnTo>
                  <a:lnTo>
                    <a:pt x="9132" y="4974"/>
                  </a:lnTo>
                  <a:lnTo>
                    <a:pt x="12173" y="10259"/>
                  </a:lnTo>
                  <a:lnTo>
                    <a:pt x="15994" y="16136"/>
                  </a:lnTo>
                  <a:lnTo>
                    <a:pt x="18144" y="26453"/>
                  </a:lnTo>
                  <a:lnTo>
                    <a:pt x="19840" y="42446"/>
                  </a:lnTo>
                  <a:lnTo>
                    <a:pt x="35510" y="85684"/>
                  </a:lnTo>
                  <a:lnTo>
                    <a:pt x="40695" y="126537"/>
                  </a:lnTo>
                  <a:lnTo>
                    <a:pt x="47017" y="170745"/>
                  </a:lnTo>
                  <a:lnTo>
                    <a:pt x="46296" y="183772"/>
                  </a:lnTo>
                  <a:lnTo>
                    <a:pt x="37901" y="227598"/>
                  </a:lnTo>
                  <a:lnTo>
                    <a:pt x="21929" y="259794"/>
                  </a:lnTo>
                  <a:lnTo>
                    <a:pt x="0" y="2856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1" name="SMARTInkShape-Group452"/>
          <p:cNvGrpSpPr/>
          <p:nvPr/>
        </p:nvGrpSpPr>
        <p:grpSpPr>
          <a:xfrm>
            <a:off x="6105525" y="3248036"/>
            <a:ext cx="704805" cy="438079"/>
            <a:chOff x="6105525" y="3248036"/>
            <a:chExt cx="704805" cy="438079"/>
          </a:xfrm>
        </p:grpSpPr>
        <p:sp>
          <p:nvSpPr>
            <p:cNvPr id="425" name="SMARTInkShape-2128"/>
            <p:cNvSpPr/>
            <p:nvPr>
              <p:custDataLst>
                <p:tags r:id="rId149"/>
              </p:custDataLst>
            </p:nvPr>
          </p:nvSpPr>
          <p:spPr>
            <a:xfrm>
              <a:off x="6105525" y="3267252"/>
              <a:ext cx="142828" cy="418863"/>
            </a:xfrm>
            <a:custGeom>
              <a:avLst/>
              <a:gdLst/>
              <a:ahLst/>
              <a:cxnLst/>
              <a:rect l="0" t="0" r="0" b="0"/>
              <a:pathLst>
                <a:path w="142828" h="418863">
                  <a:moveTo>
                    <a:pt x="0" y="104598"/>
                  </a:moveTo>
                  <a:lnTo>
                    <a:pt x="0" y="104598"/>
                  </a:lnTo>
                  <a:lnTo>
                    <a:pt x="0" y="95190"/>
                  </a:lnTo>
                  <a:lnTo>
                    <a:pt x="0" y="103284"/>
                  </a:lnTo>
                  <a:lnTo>
                    <a:pt x="6545" y="111943"/>
                  </a:lnTo>
                  <a:lnTo>
                    <a:pt x="19148" y="155795"/>
                  </a:lnTo>
                  <a:lnTo>
                    <a:pt x="26400" y="183699"/>
                  </a:lnTo>
                  <a:lnTo>
                    <a:pt x="31206" y="230664"/>
                  </a:lnTo>
                  <a:lnTo>
                    <a:pt x="38250" y="276343"/>
                  </a:lnTo>
                  <a:lnTo>
                    <a:pt x="46181" y="318655"/>
                  </a:lnTo>
                  <a:lnTo>
                    <a:pt x="47498" y="363493"/>
                  </a:lnTo>
                  <a:lnTo>
                    <a:pt x="47622" y="410963"/>
                  </a:lnTo>
                  <a:lnTo>
                    <a:pt x="47625" y="418862"/>
                  </a:lnTo>
                  <a:lnTo>
                    <a:pt x="47625" y="413849"/>
                  </a:lnTo>
                  <a:lnTo>
                    <a:pt x="39424" y="383274"/>
                  </a:lnTo>
                  <a:lnTo>
                    <a:pt x="38216" y="337633"/>
                  </a:lnTo>
                  <a:lnTo>
                    <a:pt x="31576" y="296013"/>
                  </a:lnTo>
                  <a:lnTo>
                    <a:pt x="29168" y="249849"/>
                  </a:lnTo>
                  <a:lnTo>
                    <a:pt x="28692" y="204786"/>
                  </a:lnTo>
                  <a:lnTo>
                    <a:pt x="28598" y="162723"/>
                  </a:lnTo>
                  <a:lnTo>
                    <a:pt x="31402" y="123841"/>
                  </a:lnTo>
                  <a:lnTo>
                    <a:pt x="38276" y="77107"/>
                  </a:lnTo>
                  <a:lnTo>
                    <a:pt x="52255" y="30415"/>
                  </a:lnTo>
                  <a:lnTo>
                    <a:pt x="66867" y="10032"/>
                  </a:lnTo>
                  <a:lnTo>
                    <a:pt x="73111" y="4360"/>
                  </a:lnTo>
                  <a:lnTo>
                    <a:pt x="83855" y="420"/>
                  </a:lnTo>
                  <a:lnTo>
                    <a:pt x="90227" y="0"/>
                  </a:lnTo>
                  <a:lnTo>
                    <a:pt x="95839" y="2724"/>
                  </a:lnTo>
                  <a:lnTo>
                    <a:pt x="127010" y="31623"/>
                  </a:lnTo>
                  <a:lnTo>
                    <a:pt x="136528" y="46169"/>
                  </a:lnTo>
                  <a:lnTo>
                    <a:pt x="140994" y="63885"/>
                  </a:lnTo>
                  <a:lnTo>
                    <a:pt x="142827" y="103154"/>
                  </a:lnTo>
                  <a:lnTo>
                    <a:pt x="140031" y="112070"/>
                  </a:lnTo>
                  <a:lnTo>
                    <a:pt x="126625" y="129727"/>
                  </a:lnTo>
                  <a:lnTo>
                    <a:pt x="120484" y="136228"/>
                  </a:lnTo>
                  <a:lnTo>
                    <a:pt x="111404" y="139823"/>
                  </a:lnTo>
                  <a:lnTo>
                    <a:pt x="101371" y="142479"/>
                  </a:lnTo>
                  <a:lnTo>
                    <a:pt x="86307" y="149984"/>
                  </a:lnTo>
                  <a:lnTo>
                    <a:pt x="41543" y="161460"/>
                  </a:lnTo>
                  <a:lnTo>
                    <a:pt x="35044" y="161620"/>
                  </a:lnTo>
                  <a:lnTo>
                    <a:pt x="28629" y="158869"/>
                  </a:lnTo>
                  <a:lnTo>
                    <a:pt x="19610" y="152612"/>
                  </a:lnTo>
                  <a:lnTo>
                    <a:pt x="19216" y="157395"/>
                  </a:lnTo>
                  <a:lnTo>
                    <a:pt x="20219" y="158846"/>
                  </a:lnTo>
                  <a:lnTo>
                    <a:pt x="21946" y="159813"/>
                  </a:lnTo>
                  <a:lnTo>
                    <a:pt x="28575" y="1617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SMARTInkShape-2129"/>
            <p:cNvSpPr/>
            <p:nvPr>
              <p:custDataLst>
                <p:tags r:id="rId150"/>
              </p:custDataLst>
            </p:nvPr>
          </p:nvSpPr>
          <p:spPr>
            <a:xfrm>
              <a:off x="6286500" y="3467100"/>
              <a:ext cx="104776" cy="85726"/>
            </a:xfrm>
            <a:custGeom>
              <a:avLst/>
              <a:gdLst/>
              <a:ahLst/>
              <a:cxnLst/>
              <a:rect l="0" t="0" r="0" b="0"/>
              <a:pathLst>
                <a:path w="104776" h="85726">
                  <a:moveTo>
                    <a:pt x="0" y="0"/>
                  </a:moveTo>
                  <a:lnTo>
                    <a:pt x="0" y="0"/>
                  </a:lnTo>
                  <a:lnTo>
                    <a:pt x="12035" y="6546"/>
                  </a:lnTo>
                  <a:lnTo>
                    <a:pt x="12255" y="7539"/>
                  </a:lnTo>
                  <a:lnTo>
                    <a:pt x="11345" y="8201"/>
                  </a:lnTo>
                  <a:lnTo>
                    <a:pt x="11797" y="8642"/>
                  </a:lnTo>
                  <a:lnTo>
                    <a:pt x="15121" y="9132"/>
                  </a:lnTo>
                  <a:lnTo>
                    <a:pt x="16431" y="10321"/>
                  </a:lnTo>
                  <a:lnTo>
                    <a:pt x="21355" y="19834"/>
                  </a:lnTo>
                  <a:lnTo>
                    <a:pt x="27482" y="25749"/>
                  </a:lnTo>
                  <a:lnTo>
                    <a:pt x="73082" y="63578"/>
                  </a:lnTo>
                  <a:lnTo>
                    <a:pt x="82567" y="71989"/>
                  </a:lnTo>
                  <a:lnTo>
                    <a:pt x="88907" y="74328"/>
                  </a:lnTo>
                  <a:lnTo>
                    <a:pt x="91021" y="76011"/>
                  </a:lnTo>
                  <a:lnTo>
                    <a:pt x="94693" y="84237"/>
                  </a:lnTo>
                  <a:lnTo>
                    <a:pt x="97825" y="85063"/>
                  </a:lnTo>
                  <a:lnTo>
                    <a:pt x="104775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SMARTInkShape-2130"/>
            <p:cNvSpPr/>
            <p:nvPr>
              <p:custDataLst>
                <p:tags r:id="rId151"/>
              </p:custDataLst>
            </p:nvPr>
          </p:nvSpPr>
          <p:spPr>
            <a:xfrm>
              <a:off x="6305550" y="3467134"/>
              <a:ext cx="95251" cy="133317"/>
            </a:xfrm>
            <a:custGeom>
              <a:avLst/>
              <a:gdLst/>
              <a:ahLst/>
              <a:cxnLst/>
              <a:rect l="0" t="0" r="0" b="0"/>
              <a:pathLst>
                <a:path w="95251" h="133317">
                  <a:moveTo>
                    <a:pt x="95250" y="9491"/>
                  </a:moveTo>
                  <a:lnTo>
                    <a:pt x="95250" y="9491"/>
                  </a:lnTo>
                  <a:lnTo>
                    <a:pt x="95250" y="1290"/>
                  </a:lnTo>
                  <a:lnTo>
                    <a:pt x="94192" y="849"/>
                  </a:lnTo>
                  <a:lnTo>
                    <a:pt x="86118" y="0"/>
                  </a:lnTo>
                  <a:lnTo>
                    <a:pt x="80785" y="5033"/>
                  </a:lnTo>
                  <a:lnTo>
                    <a:pt x="78237" y="10332"/>
                  </a:lnTo>
                  <a:lnTo>
                    <a:pt x="77558" y="13227"/>
                  </a:lnTo>
                  <a:lnTo>
                    <a:pt x="68840" y="28615"/>
                  </a:lnTo>
                  <a:lnTo>
                    <a:pt x="56504" y="57959"/>
                  </a:lnTo>
                  <a:lnTo>
                    <a:pt x="31381" y="102529"/>
                  </a:lnTo>
                  <a:lnTo>
                    <a:pt x="28763" y="110108"/>
                  </a:lnTo>
                  <a:lnTo>
                    <a:pt x="15482" y="126837"/>
                  </a:lnTo>
                  <a:lnTo>
                    <a:pt x="9350" y="130436"/>
                  </a:lnTo>
                  <a:lnTo>
                    <a:pt x="0" y="1333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SMARTInkShape-2131"/>
            <p:cNvSpPr/>
            <p:nvPr>
              <p:custDataLst>
                <p:tags r:id="rId152"/>
              </p:custDataLst>
            </p:nvPr>
          </p:nvSpPr>
          <p:spPr>
            <a:xfrm>
              <a:off x="6505704" y="3248036"/>
              <a:ext cx="66547" cy="238115"/>
            </a:xfrm>
            <a:custGeom>
              <a:avLst/>
              <a:gdLst/>
              <a:ahLst/>
              <a:cxnLst/>
              <a:rect l="0" t="0" r="0" b="0"/>
              <a:pathLst>
                <a:path w="66547" h="238115">
                  <a:moveTo>
                    <a:pt x="66546" y="38089"/>
                  </a:moveTo>
                  <a:lnTo>
                    <a:pt x="66546" y="38089"/>
                  </a:lnTo>
                  <a:lnTo>
                    <a:pt x="66546" y="23154"/>
                  </a:lnTo>
                  <a:lnTo>
                    <a:pt x="66546" y="25454"/>
                  </a:lnTo>
                  <a:lnTo>
                    <a:pt x="66546" y="26"/>
                  </a:lnTo>
                  <a:lnTo>
                    <a:pt x="61490" y="0"/>
                  </a:lnTo>
                  <a:lnTo>
                    <a:pt x="60001" y="1055"/>
                  </a:lnTo>
                  <a:lnTo>
                    <a:pt x="59008" y="2816"/>
                  </a:lnTo>
                  <a:lnTo>
                    <a:pt x="58346" y="5049"/>
                  </a:lnTo>
                  <a:lnTo>
                    <a:pt x="56845" y="6537"/>
                  </a:lnTo>
                  <a:lnTo>
                    <a:pt x="52357" y="8191"/>
                  </a:lnTo>
                  <a:lnTo>
                    <a:pt x="50737" y="9690"/>
                  </a:lnTo>
                  <a:lnTo>
                    <a:pt x="42866" y="22655"/>
                  </a:lnTo>
                  <a:lnTo>
                    <a:pt x="34365" y="31870"/>
                  </a:lnTo>
                  <a:lnTo>
                    <a:pt x="31076" y="40969"/>
                  </a:lnTo>
                  <a:lnTo>
                    <a:pt x="26403" y="57992"/>
                  </a:lnTo>
                  <a:lnTo>
                    <a:pt x="12038" y="95314"/>
                  </a:lnTo>
                  <a:lnTo>
                    <a:pt x="7357" y="114311"/>
                  </a:lnTo>
                  <a:lnTo>
                    <a:pt x="1349" y="134637"/>
                  </a:lnTo>
                  <a:lnTo>
                    <a:pt x="0" y="168657"/>
                  </a:lnTo>
                  <a:lnTo>
                    <a:pt x="2751" y="178316"/>
                  </a:lnTo>
                  <a:lnTo>
                    <a:pt x="6443" y="187196"/>
                  </a:lnTo>
                  <a:lnTo>
                    <a:pt x="9579" y="203036"/>
                  </a:lnTo>
                  <a:lnTo>
                    <a:pt x="16741" y="214903"/>
                  </a:lnTo>
                  <a:lnTo>
                    <a:pt x="22539" y="221801"/>
                  </a:lnTo>
                  <a:lnTo>
                    <a:pt x="28642" y="225572"/>
                  </a:lnTo>
                  <a:lnTo>
                    <a:pt x="34884" y="228306"/>
                  </a:lnTo>
                  <a:lnTo>
                    <a:pt x="41185" y="233050"/>
                  </a:lnTo>
                  <a:lnTo>
                    <a:pt x="50335" y="235863"/>
                  </a:lnTo>
                  <a:lnTo>
                    <a:pt x="66546" y="2381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SMARTInkShape-2132"/>
            <p:cNvSpPr/>
            <p:nvPr>
              <p:custDataLst>
                <p:tags r:id="rId153"/>
              </p:custDataLst>
            </p:nvPr>
          </p:nvSpPr>
          <p:spPr>
            <a:xfrm>
              <a:off x="6629838" y="3343275"/>
              <a:ext cx="85276" cy="132910"/>
            </a:xfrm>
            <a:custGeom>
              <a:avLst/>
              <a:gdLst/>
              <a:ahLst/>
              <a:cxnLst/>
              <a:rect l="0" t="0" r="0" b="0"/>
              <a:pathLst>
                <a:path w="85276" h="132910">
                  <a:moveTo>
                    <a:pt x="66237" y="28575"/>
                  </a:moveTo>
                  <a:lnTo>
                    <a:pt x="66237" y="28575"/>
                  </a:lnTo>
                  <a:lnTo>
                    <a:pt x="66237" y="14386"/>
                  </a:lnTo>
                  <a:lnTo>
                    <a:pt x="65179" y="12766"/>
                  </a:lnTo>
                  <a:lnTo>
                    <a:pt x="63415" y="11685"/>
                  </a:lnTo>
                  <a:lnTo>
                    <a:pt x="58037" y="9951"/>
                  </a:lnTo>
                  <a:lnTo>
                    <a:pt x="46991" y="9651"/>
                  </a:lnTo>
                  <a:lnTo>
                    <a:pt x="43881" y="10668"/>
                  </a:lnTo>
                  <a:lnTo>
                    <a:pt x="41808" y="12404"/>
                  </a:lnTo>
                  <a:lnTo>
                    <a:pt x="40426" y="14619"/>
                  </a:lnTo>
                  <a:lnTo>
                    <a:pt x="38447" y="16096"/>
                  </a:lnTo>
                  <a:lnTo>
                    <a:pt x="33424" y="17737"/>
                  </a:lnTo>
                  <a:lnTo>
                    <a:pt x="31662" y="19233"/>
                  </a:lnTo>
                  <a:lnTo>
                    <a:pt x="20842" y="35220"/>
                  </a:lnTo>
                  <a:lnTo>
                    <a:pt x="13041" y="44537"/>
                  </a:lnTo>
                  <a:lnTo>
                    <a:pt x="7046" y="57167"/>
                  </a:lnTo>
                  <a:lnTo>
                    <a:pt x="4552" y="60336"/>
                  </a:lnTo>
                  <a:lnTo>
                    <a:pt x="1779" y="69502"/>
                  </a:lnTo>
                  <a:lnTo>
                    <a:pt x="0" y="87577"/>
                  </a:lnTo>
                  <a:lnTo>
                    <a:pt x="2579" y="94662"/>
                  </a:lnTo>
                  <a:lnTo>
                    <a:pt x="6195" y="101338"/>
                  </a:lnTo>
                  <a:lnTo>
                    <a:pt x="9288" y="111047"/>
                  </a:lnTo>
                  <a:lnTo>
                    <a:pt x="13763" y="117441"/>
                  </a:lnTo>
                  <a:lnTo>
                    <a:pt x="19279" y="120988"/>
                  </a:lnTo>
                  <a:lnTo>
                    <a:pt x="25259" y="123622"/>
                  </a:lnTo>
                  <a:lnTo>
                    <a:pt x="35819" y="131860"/>
                  </a:lnTo>
                  <a:lnTo>
                    <a:pt x="42173" y="132909"/>
                  </a:lnTo>
                  <a:lnTo>
                    <a:pt x="68205" y="125111"/>
                  </a:lnTo>
                  <a:lnTo>
                    <a:pt x="70724" y="123623"/>
                  </a:lnTo>
                  <a:lnTo>
                    <a:pt x="72403" y="121574"/>
                  </a:lnTo>
                  <a:lnTo>
                    <a:pt x="73523" y="119149"/>
                  </a:lnTo>
                  <a:lnTo>
                    <a:pt x="75328" y="117533"/>
                  </a:lnTo>
                  <a:lnTo>
                    <a:pt x="80156" y="115737"/>
                  </a:lnTo>
                  <a:lnTo>
                    <a:pt x="81866" y="114200"/>
                  </a:lnTo>
                  <a:lnTo>
                    <a:pt x="83766" y="109669"/>
                  </a:lnTo>
                  <a:lnTo>
                    <a:pt x="85275" y="73014"/>
                  </a:lnTo>
                  <a:lnTo>
                    <a:pt x="82460" y="66670"/>
                  </a:lnTo>
                  <a:lnTo>
                    <a:pt x="70098" y="50799"/>
                  </a:lnTo>
                  <a:lnTo>
                    <a:pt x="64177" y="38100"/>
                  </a:lnTo>
                  <a:lnTo>
                    <a:pt x="61689" y="34925"/>
                  </a:lnTo>
                  <a:lnTo>
                    <a:pt x="56102" y="31397"/>
                  </a:lnTo>
                  <a:lnTo>
                    <a:pt x="50091" y="28771"/>
                  </a:lnTo>
                  <a:lnTo>
                    <a:pt x="43891" y="24076"/>
                  </a:lnTo>
                  <a:lnTo>
                    <a:pt x="40430" y="18461"/>
                  </a:lnTo>
                  <a:lnTo>
                    <a:pt x="38026" y="9644"/>
                  </a:lnTo>
                  <a:lnTo>
                    <a:pt x="3766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SMARTInkShape-2133"/>
            <p:cNvSpPr/>
            <p:nvPr>
              <p:custDataLst>
                <p:tags r:id="rId154"/>
              </p:custDataLst>
            </p:nvPr>
          </p:nvSpPr>
          <p:spPr>
            <a:xfrm>
              <a:off x="6734175" y="3286135"/>
              <a:ext cx="76155" cy="200016"/>
            </a:xfrm>
            <a:custGeom>
              <a:avLst/>
              <a:gdLst/>
              <a:ahLst/>
              <a:cxnLst/>
              <a:rect l="0" t="0" r="0" b="0"/>
              <a:pathLst>
                <a:path w="76155" h="200016">
                  <a:moveTo>
                    <a:pt x="0" y="9515"/>
                  </a:moveTo>
                  <a:lnTo>
                    <a:pt x="0" y="9515"/>
                  </a:lnTo>
                  <a:lnTo>
                    <a:pt x="9132" y="383"/>
                  </a:lnTo>
                  <a:lnTo>
                    <a:pt x="23704" y="0"/>
                  </a:lnTo>
                  <a:lnTo>
                    <a:pt x="25328" y="1055"/>
                  </a:lnTo>
                  <a:lnTo>
                    <a:pt x="26410" y="2817"/>
                  </a:lnTo>
                  <a:lnTo>
                    <a:pt x="27132" y="5050"/>
                  </a:lnTo>
                  <a:lnTo>
                    <a:pt x="28671" y="6538"/>
                  </a:lnTo>
                  <a:lnTo>
                    <a:pt x="38746" y="11749"/>
                  </a:lnTo>
                  <a:lnTo>
                    <a:pt x="50928" y="22656"/>
                  </a:lnTo>
                  <a:lnTo>
                    <a:pt x="54384" y="28761"/>
                  </a:lnTo>
                  <a:lnTo>
                    <a:pt x="61661" y="46360"/>
                  </a:lnTo>
                  <a:lnTo>
                    <a:pt x="72230" y="63673"/>
                  </a:lnTo>
                  <a:lnTo>
                    <a:pt x="75852" y="98710"/>
                  </a:lnTo>
                  <a:lnTo>
                    <a:pt x="76154" y="125147"/>
                  </a:lnTo>
                  <a:lnTo>
                    <a:pt x="65832" y="152983"/>
                  </a:lnTo>
                  <a:lnTo>
                    <a:pt x="44400" y="188674"/>
                  </a:lnTo>
                  <a:lnTo>
                    <a:pt x="38078" y="194975"/>
                  </a:lnTo>
                  <a:lnTo>
                    <a:pt x="28575" y="2000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4" name="SMARTInkShape-Group453"/>
          <p:cNvGrpSpPr/>
          <p:nvPr/>
        </p:nvGrpSpPr>
        <p:grpSpPr>
          <a:xfrm>
            <a:off x="5467384" y="3371850"/>
            <a:ext cx="209517" cy="133340"/>
            <a:chOff x="5467384" y="3371850"/>
            <a:chExt cx="209517" cy="133340"/>
          </a:xfrm>
        </p:grpSpPr>
        <p:sp>
          <p:nvSpPr>
            <p:cNvPr id="432" name="SMARTInkShape-2134"/>
            <p:cNvSpPr/>
            <p:nvPr>
              <p:custDataLst>
                <p:tags r:id="rId147"/>
              </p:custDataLst>
            </p:nvPr>
          </p:nvSpPr>
          <p:spPr>
            <a:xfrm>
              <a:off x="5467384" y="3371850"/>
              <a:ext cx="190467" cy="19051"/>
            </a:xfrm>
            <a:custGeom>
              <a:avLst/>
              <a:gdLst/>
              <a:ahLst/>
              <a:cxnLst/>
              <a:rect l="0" t="0" r="0" b="0"/>
              <a:pathLst>
                <a:path w="190467" h="19051">
                  <a:moveTo>
                    <a:pt x="9491" y="0"/>
                  </a:moveTo>
                  <a:lnTo>
                    <a:pt x="9491" y="0"/>
                  </a:lnTo>
                  <a:lnTo>
                    <a:pt x="1290" y="8201"/>
                  </a:lnTo>
                  <a:lnTo>
                    <a:pt x="0" y="18624"/>
                  </a:lnTo>
                  <a:lnTo>
                    <a:pt x="46394" y="19049"/>
                  </a:lnTo>
                  <a:lnTo>
                    <a:pt x="92486" y="19050"/>
                  </a:lnTo>
                  <a:lnTo>
                    <a:pt x="117529" y="17992"/>
                  </a:lnTo>
                  <a:lnTo>
                    <a:pt x="155548" y="10408"/>
                  </a:lnTo>
                  <a:lnTo>
                    <a:pt x="190466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SMARTInkShape-2135"/>
            <p:cNvSpPr/>
            <p:nvPr>
              <p:custDataLst>
                <p:tags r:id="rId148"/>
              </p:custDataLst>
            </p:nvPr>
          </p:nvSpPr>
          <p:spPr>
            <a:xfrm>
              <a:off x="5496488" y="3467100"/>
              <a:ext cx="180413" cy="38090"/>
            </a:xfrm>
            <a:custGeom>
              <a:avLst/>
              <a:gdLst/>
              <a:ahLst/>
              <a:cxnLst/>
              <a:rect l="0" t="0" r="0" b="0"/>
              <a:pathLst>
                <a:path w="180413" h="38090">
                  <a:moveTo>
                    <a:pt x="47062" y="0"/>
                  </a:moveTo>
                  <a:lnTo>
                    <a:pt x="47062" y="0"/>
                  </a:lnTo>
                  <a:lnTo>
                    <a:pt x="25603" y="13257"/>
                  </a:lnTo>
                  <a:lnTo>
                    <a:pt x="12289" y="24452"/>
                  </a:lnTo>
                  <a:lnTo>
                    <a:pt x="5855" y="26743"/>
                  </a:lnTo>
                  <a:lnTo>
                    <a:pt x="3715" y="28411"/>
                  </a:lnTo>
                  <a:lnTo>
                    <a:pt x="0" y="36615"/>
                  </a:lnTo>
                  <a:lnTo>
                    <a:pt x="871" y="37110"/>
                  </a:lnTo>
                  <a:lnTo>
                    <a:pt x="44498" y="38089"/>
                  </a:lnTo>
                  <a:lnTo>
                    <a:pt x="90241" y="29898"/>
                  </a:lnTo>
                  <a:lnTo>
                    <a:pt x="133456" y="21210"/>
                  </a:lnTo>
                  <a:lnTo>
                    <a:pt x="158739" y="16868"/>
                  </a:lnTo>
                  <a:lnTo>
                    <a:pt x="180412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8" name="SMARTInkShape-Group454"/>
          <p:cNvGrpSpPr/>
          <p:nvPr/>
        </p:nvGrpSpPr>
        <p:grpSpPr>
          <a:xfrm>
            <a:off x="4452584" y="3181742"/>
            <a:ext cx="519422" cy="323459"/>
            <a:chOff x="4452584" y="3181742"/>
            <a:chExt cx="519422" cy="323459"/>
          </a:xfrm>
        </p:grpSpPr>
        <p:sp>
          <p:nvSpPr>
            <p:cNvPr id="435" name="SMARTInkShape-2136"/>
            <p:cNvSpPr/>
            <p:nvPr>
              <p:custDataLst>
                <p:tags r:id="rId144"/>
              </p:custDataLst>
            </p:nvPr>
          </p:nvSpPr>
          <p:spPr>
            <a:xfrm>
              <a:off x="4452584" y="3200403"/>
              <a:ext cx="147992" cy="293342"/>
            </a:xfrm>
            <a:custGeom>
              <a:avLst/>
              <a:gdLst/>
              <a:ahLst/>
              <a:cxnLst/>
              <a:rect l="0" t="0" r="0" b="0"/>
              <a:pathLst>
                <a:path w="147992" h="293342">
                  <a:moveTo>
                    <a:pt x="147991" y="9522"/>
                  </a:moveTo>
                  <a:lnTo>
                    <a:pt x="147991" y="9522"/>
                  </a:lnTo>
                  <a:lnTo>
                    <a:pt x="139790" y="1321"/>
                  </a:lnTo>
                  <a:lnTo>
                    <a:pt x="130381" y="113"/>
                  </a:lnTo>
                  <a:lnTo>
                    <a:pt x="106588" y="0"/>
                  </a:lnTo>
                  <a:lnTo>
                    <a:pt x="100309" y="2820"/>
                  </a:lnTo>
                  <a:lnTo>
                    <a:pt x="87655" y="13255"/>
                  </a:lnTo>
                  <a:lnTo>
                    <a:pt x="68968" y="36185"/>
                  </a:lnTo>
                  <a:lnTo>
                    <a:pt x="58895" y="44656"/>
                  </a:lnTo>
                  <a:lnTo>
                    <a:pt x="47273" y="62383"/>
                  </a:lnTo>
                  <a:lnTo>
                    <a:pt x="27418" y="108211"/>
                  </a:lnTo>
                  <a:lnTo>
                    <a:pt x="9356" y="155678"/>
                  </a:lnTo>
                  <a:lnTo>
                    <a:pt x="0" y="202231"/>
                  </a:lnTo>
                  <a:lnTo>
                    <a:pt x="4188" y="221961"/>
                  </a:lnTo>
                  <a:lnTo>
                    <a:pt x="21188" y="259263"/>
                  </a:lnTo>
                  <a:lnTo>
                    <a:pt x="36892" y="278836"/>
                  </a:lnTo>
                  <a:lnTo>
                    <a:pt x="56512" y="288756"/>
                  </a:lnTo>
                  <a:lnTo>
                    <a:pt x="72320" y="293341"/>
                  </a:lnTo>
                  <a:lnTo>
                    <a:pt x="82962" y="291592"/>
                  </a:lnTo>
                  <a:lnTo>
                    <a:pt x="100854" y="287479"/>
                  </a:lnTo>
                  <a:lnTo>
                    <a:pt x="119416" y="2857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SMARTInkShape-2137"/>
            <p:cNvSpPr/>
            <p:nvPr>
              <p:custDataLst>
                <p:tags r:id="rId145"/>
              </p:custDataLst>
            </p:nvPr>
          </p:nvSpPr>
          <p:spPr>
            <a:xfrm>
              <a:off x="4619755" y="3296091"/>
              <a:ext cx="247521" cy="132871"/>
            </a:xfrm>
            <a:custGeom>
              <a:avLst/>
              <a:gdLst/>
              <a:ahLst/>
              <a:cxnLst/>
              <a:rect l="0" t="0" r="0" b="0"/>
              <a:pathLst>
                <a:path w="247521" h="132871">
                  <a:moveTo>
                    <a:pt x="37970" y="37659"/>
                  </a:moveTo>
                  <a:lnTo>
                    <a:pt x="37970" y="37659"/>
                  </a:lnTo>
                  <a:lnTo>
                    <a:pt x="29769" y="37659"/>
                  </a:lnTo>
                  <a:lnTo>
                    <a:pt x="21102" y="44205"/>
                  </a:lnTo>
                  <a:lnTo>
                    <a:pt x="15304" y="45860"/>
                  </a:lnTo>
                  <a:lnTo>
                    <a:pt x="13334" y="47360"/>
                  </a:lnTo>
                  <a:lnTo>
                    <a:pt x="2087" y="66430"/>
                  </a:lnTo>
                  <a:lnTo>
                    <a:pt x="0" y="88470"/>
                  </a:lnTo>
                  <a:lnTo>
                    <a:pt x="2750" y="94814"/>
                  </a:lnTo>
                  <a:lnTo>
                    <a:pt x="14063" y="108833"/>
                  </a:lnTo>
                  <a:lnTo>
                    <a:pt x="19584" y="111625"/>
                  </a:lnTo>
                  <a:lnTo>
                    <a:pt x="38029" y="113663"/>
                  </a:lnTo>
                  <a:lnTo>
                    <a:pt x="51997" y="113848"/>
                  </a:lnTo>
                  <a:lnTo>
                    <a:pt x="57609" y="111032"/>
                  </a:lnTo>
                  <a:lnTo>
                    <a:pt x="74591" y="96249"/>
                  </a:lnTo>
                  <a:lnTo>
                    <a:pt x="85538" y="94814"/>
                  </a:lnTo>
                  <a:lnTo>
                    <a:pt x="85557" y="94812"/>
                  </a:lnTo>
                  <a:lnTo>
                    <a:pt x="85592" y="103010"/>
                  </a:lnTo>
                  <a:lnTo>
                    <a:pt x="92141" y="111677"/>
                  </a:lnTo>
                  <a:lnTo>
                    <a:pt x="94728" y="121633"/>
                  </a:lnTo>
                  <a:lnTo>
                    <a:pt x="100060" y="127922"/>
                  </a:lnTo>
                  <a:lnTo>
                    <a:pt x="105429" y="130692"/>
                  </a:lnTo>
                  <a:lnTo>
                    <a:pt x="123764" y="132714"/>
                  </a:lnTo>
                  <a:lnTo>
                    <a:pt x="131352" y="132870"/>
                  </a:lnTo>
                  <a:lnTo>
                    <a:pt x="152445" y="116432"/>
                  </a:lnTo>
                  <a:lnTo>
                    <a:pt x="158698" y="113944"/>
                  </a:lnTo>
                  <a:lnTo>
                    <a:pt x="165004" y="109311"/>
                  </a:lnTo>
                  <a:lnTo>
                    <a:pt x="168513" y="100901"/>
                  </a:lnTo>
                  <a:lnTo>
                    <a:pt x="171131" y="91167"/>
                  </a:lnTo>
                  <a:lnTo>
                    <a:pt x="178613" y="76294"/>
                  </a:lnTo>
                  <a:lnTo>
                    <a:pt x="180911" y="69647"/>
                  </a:lnTo>
                  <a:lnTo>
                    <a:pt x="187097" y="59955"/>
                  </a:lnTo>
                  <a:lnTo>
                    <a:pt x="189400" y="50380"/>
                  </a:lnTo>
                  <a:lnTo>
                    <a:pt x="190367" y="10966"/>
                  </a:lnTo>
                  <a:lnTo>
                    <a:pt x="181237" y="0"/>
                  </a:lnTo>
                  <a:lnTo>
                    <a:pt x="180961" y="4746"/>
                  </a:lnTo>
                  <a:lnTo>
                    <a:pt x="179864" y="6192"/>
                  </a:lnTo>
                  <a:lnTo>
                    <a:pt x="175822" y="7798"/>
                  </a:lnTo>
                  <a:lnTo>
                    <a:pt x="174323" y="9286"/>
                  </a:lnTo>
                  <a:lnTo>
                    <a:pt x="171715" y="17172"/>
                  </a:lnTo>
                  <a:lnTo>
                    <a:pt x="171437" y="23240"/>
                  </a:lnTo>
                  <a:lnTo>
                    <a:pt x="174194" y="28781"/>
                  </a:lnTo>
                  <a:lnTo>
                    <a:pt x="188930" y="45706"/>
                  </a:lnTo>
                  <a:lnTo>
                    <a:pt x="195000" y="46746"/>
                  </a:lnTo>
                  <a:lnTo>
                    <a:pt x="231656" y="47181"/>
                  </a:lnTo>
                  <a:lnTo>
                    <a:pt x="238000" y="44360"/>
                  </a:lnTo>
                  <a:lnTo>
                    <a:pt x="247520" y="37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SMARTInkShape-2138"/>
            <p:cNvSpPr/>
            <p:nvPr>
              <p:custDataLst>
                <p:tags r:id="rId146"/>
              </p:custDataLst>
            </p:nvPr>
          </p:nvSpPr>
          <p:spPr>
            <a:xfrm>
              <a:off x="4895850" y="3181742"/>
              <a:ext cx="76156" cy="323459"/>
            </a:xfrm>
            <a:custGeom>
              <a:avLst/>
              <a:gdLst/>
              <a:ahLst/>
              <a:cxnLst/>
              <a:rect l="0" t="0" r="0" b="0"/>
              <a:pathLst>
                <a:path w="76156" h="323459">
                  <a:moveTo>
                    <a:pt x="38100" y="9133"/>
                  </a:moveTo>
                  <a:lnTo>
                    <a:pt x="38100" y="9133"/>
                  </a:lnTo>
                  <a:lnTo>
                    <a:pt x="38100" y="0"/>
                  </a:lnTo>
                  <a:lnTo>
                    <a:pt x="46301" y="7844"/>
                  </a:lnTo>
                  <a:lnTo>
                    <a:pt x="56243" y="45380"/>
                  </a:lnTo>
                  <a:lnTo>
                    <a:pt x="59793" y="74501"/>
                  </a:lnTo>
                  <a:lnTo>
                    <a:pt x="73610" y="116616"/>
                  </a:lnTo>
                  <a:lnTo>
                    <a:pt x="75972" y="163757"/>
                  </a:lnTo>
                  <a:lnTo>
                    <a:pt x="76155" y="200073"/>
                  </a:lnTo>
                  <a:lnTo>
                    <a:pt x="66074" y="228338"/>
                  </a:lnTo>
                  <a:lnTo>
                    <a:pt x="45142" y="265489"/>
                  </a:lnTo>
                  <a:lnTo>
                    <a:pt x="11231" y="310710"/>
                  </a:lnTo>
                  <a:lnTo>
                    <a:pt x="0" y="323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2" name="SMARTInkShape-Group455"/>
          <p:cNvGrpSpPr/>
          <p:nvPr/>
        </p:nvGrpSpPr>
        <p:grpSpPr>
          <a:xfrm>
            <a:off x="2590835" y="3810003"/>
            <a:ext cx="380966" cy="133299"/>
            <a:chOff x="2590835" y="3810003"/>
            <a:chExt cx="380966" cy="133299"/>
          </a:xfrm>
        </p:grpSpPr>
        <p:sp>
          <p:nvSpPr>
            <p:cNvPr id="439" name="SMARTInkShape-2139"/>
            <p:cNvSpPr/>
            <p:nvPr>
              <p:custDataLst>
                <p:tags r:id="rId141"/>
              </p:custDataLst>
            </p:nvPr>
          </p:nvSpPr>
          <p:spPr>
            <a:xfrm>
              <a:off x="2590835" y="3819527"/>
              <a:ext cx="209516" cy="123775"/>
            </a:xfrm>
            <a:custGeom>
              <a:avLst/>
              <a:gdLst/>
              <a:ahLst/>
              <a:cxnLst/>
              <a:rect l="0" t="0" r="0" b="0"/>
              <a:pathLst>
                <a:path w="209516" h="123775">
                  <a:moveTo>
                    <a:pt x="19015" y="19048"/>
                  </a:moveTo>
                  <a:lnTo>
                    <a:pt x="19015" y="19048"/>
                  </a:lnTo>
                  <a:lnTo>
                    <a:pt x="19015" y="10847"/>
                  </a:lnTo>
                  <a:lnTo>
                    <a:pt x="9606" y="124"/>
                  </a:lnTo>
                  <a:lnTo>
                    <a:pt x="1299" y="8210"/>
                  </a:lnTo>
                  <a:lnTo>
                    <a:pt x="360" y="14191"/>
                  </a:lnTo>
                  <a:lnTo>
                    <a:pt x="0" y="31879"/>
                  </a:lnTo>
                  <a:lnTo>
                    <a:pt x="2803" y="38156"/>
                  </a:lnTo>
                  <a:lnTo>
                    <a:pt x="5032" y="41311"/>
                  </a:lnTo>
                  <a:lnTo>
                    <a:pt x="8169" y="55866"/>
                  </a:lnTo>
                  <a:lnTo>
                    <a:pt x="10287" y="72142"/>
                  </a:lnTo>
                  <a:lnTo>
                    <a:pt x="16977" y="85549"/>
                  </a:lnTo>
                  <a:lnTo>
                    <a:pt x="17657" y="88782"/>
                  </a:lnTo>
                  <a:lnTo>
                    <a:pt x="33169" y="117470"/>
                  </a:lnTo>
                  <a:lnTo>
                    <a:pt x="38711" y="121000"/>
                  </a:lnTo>
                  <a:lnTo>
                    <a:pt x="55271" y="123658"/>
                  </a:lnTo>
                  <a:lnTo>
                    <a:pt x="61625" y="123774"/>
                  </a:lnTo>
                  <a:lnTo>
                    <a:pt x="67234" y="120979"/>
                  </a:lnTo>
                  <a:lnTo>
                    <a:pt x="74401" y="115617"/>
                  </a:lnTo>
                  <a:lnTo>
                    <a:pt x="75381" y="112062"/>
                  </a:lnTo>
                  <a:lnTo>
                    <a:pt x="75642" y="109633"/>
                  </a:lnTo>
                  <a:lnTo>
                    <a:pt x="78755" y="104111"/>
                  </a:lnTo>
                  <a:lnTo>
                    <a:pt x="84320" y="96999"/>
                  </a:lnTo>
                  <a:lnTo>
                    <a:pt x="85689" y="85734"/>
                  </a:lnTo>
                  <a:lnTo>
                    <a:pt x="85690" y="90783"/>
                  </a:lnTo>
                  <a:lnTo>
                    <a:pt x="86748" y="92271"/>
                  </a:lnTo>
                  <a:lnTo>
                    <a:pt x="88512" y="93264"/>
                  </a:lnTo>
                  <a:lnTo>
                    <a:pt x="90746" y="93925"/>
                  </a:lnTo>
                  <a:lnTo>
                    <a:pt x="92236" y="95424"/>
                  </a:lnTo>
                  <a:lnTo>
                    <a:pt x="93891" y="99912"/>
                  </a:lnTo>
                  <a:lnTo>
                    <a:pt x="94823" y="108389"/>
                  </a:lnTo>
                  <a:lnTo>
                    <a:pt x="96012" y="110359"/>
                  </a:lnTo>
                  <a:lnTo>
                    <a:pt x="97862" y="111672"/>
                  </a:lnTo>
                  <a:lnTo>
                    <a:pt x="103382" y="113779"/>
                  </a:lnTo>
                  <a:lnTo>
                    <a:pt x="112076" y="120742"/>
                  </a:lnTo>
                  <a:lnTo>
                    <a:pt x="117878" y="122454"/>
                  </a:lnTo>
                  <a:lnTo>
                    <a:pt x="119849" y="121851"/>
                  </a:lnTo>
                  <a:lnTo>
                    <a:pt x="121162" y="120392"/>
                  </a:lnTo>
                  <a:lnTo>
                    <a:pt x="122038" y="118361"/>
                  </a:lnTo>
                  <a:lnTo>
                    <a:pt x="123681" y="117006"/>
                  </a:lnTo>
                  <a:lnTo>
                    <a:pt x="133921" y="112011"/>
                  </a:lnTo>
                  <a:lnTo>
                    <a:pt x="149270" y="99180"/>
                  </a:lnTo>
                  <a:lnTo>
                    <a:pt x="161906" y="93202"/>
                  </a:lnTo>
                  <a:lnTo>
                    <a:pt x="165076" y="90709"/>
                  </a:lnTo>
                  <a:lnTo>
                    <a:pt x="168598" y="85117"/>
                  </a:lnTo>
                  <a:lnTo>
                    <a:pt x="170580" y="73196"/>
                  </a:lnTo>
                  <a:lnTo>
                    <a:pt x="171400" y="35036"/>
                  </a:lnTo>
                  <a:lnTo>
                    <a:pt x="168586" y="28623"/>
                  </a:lnTo>
                  <a:lnTo>
                    <a:pt x="164866" y="22245"/>
                  </a:lnTo>
                  <a:lnTo>
                    <a:pt x="161713" y="12705"/>
                  </a:lnTo>
                  <a:lnTo>
                    <a:pt x="157225" y="6351"/>
                  </a:lnTo>
                  <a:lnTo>
                    <a:pt x="151703" y="2821"/>
                  </a:lnTo>
                  <a:lnTo>
                    <a:pt x="142949" y="370"/>
                  </a:lnTo>
                  <a:lnTo>
                    <a:pt x="115744" y="0"/>
                  </a:lnTo>
                  <a:lnTo>
                    <a:pt x="115251" y="1057"/>
                  </a:lnTo>
                  <a:lnTo>
                    <a:pt x="114303" y="17331"/>
                  </a:lnTo>
                  <a:lnTo>
                    <a:pt x="120818" y="26313"/>
                  </a:lnTo>
                  <a:lnTo>
                    <a:pt x="122469" y="32155"/>
                  </a:lnTo>
                  <a:lnTo>
                    <a:pt x="123968" y="34136"/>
                  </a:lnTo>
                  <a:lnTo>
                    <a:pt x="146505" y="44296"/>
                  </a:lnTo>
                  <a:lnTo>
                    <a:pt x="157920" y="47695"/>
                  </a:lnTo>
                  <a:lnTo>
                    <a:pt x="171258" y="54967"/>
                  </a:lnTo>
                  <a:lnTo>
                    <a:pt x="209515" y="571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SMARTInkShape-2140"/>
            <p:cNvSpPr/>
            <p:nvPr>
              <p:custDataLst>
                <p:tags r:id="rId142"/>
              </p:custDataLst>
            </p:nvPr>
          </p:nvSpPr>
          <p:spPr>
            <a:xfrm>
              <a:off x="2848416" y="3810003"/>
              <a:ext cx="123385" cy="104734"/>
            </a:xfrm>
            <a:custGeom>
              <a:avLst/>
              <a:gdLst/>
              <a:ahLst/>
              <a:cxnLst/>
              <a:rect l="0" t="0" r="0" b="0"/>
              <a:pathLst>
                <a:path w="123385" h="104734">
                  <a:moveTo>
                    <a:pt x="104334" y="9522"/>
                  </a:moveTo>
                  <a:lnTo>
                    <a:pt x="104334" y="9522"/>
                  </a:lnTo>
                  <a:lnTo>
                    <a:pt x="104334" y="4465"/>
                  </a:lnTo>
                  <a:lnTo>
                    <a:pt x="103276" y="2976"/>
                  </a:lnTo>
                  <a:lnTo>
                    <a:pt x="101512" y="1983"/>
                  </a:lnTo>
                  <a:lnTo>
                    <a:pt x="91077" y="390"/>
                  </a:lnTo>
                  <a:lnTo>
                    <a:pt x="62662" y="0"/>
                  </a:lnTo>
                  <a:lnTo>
                    <a:pt x="56532" y="2820"/>
                  </a:lnTo>
                  <a:lnTo>
                    <a:pt x="50281" y="6543"/>
                  </a:lnTo>
                  <a:lnTo>
                    <a:pt x="40811" y="9698"/>
                  </a:lnTo>
                  <a:lnTo>
                    <a:pt x="15433" y="31878"/>
                  </a:lnTo>
                  <a:lnTo>
                    <a:pt x="11906" y="38155"/>
                  </a:lnTo>
                  <a:lnTo>
                    <a:pt x="9280" y="44473"/>
                  </a:lnTo>
                  <a:lnTo>
                    <a:pt x="2909" y="53979"/>
                  </a:lnTo>
                  <a:lnTo>
                    <a:pt x="552" y="63499"/>
                  </a:lnTo>
                  <a:lnTo>
                    <a:pt x="0" y="69848"/>
                  </a:lnTo>
                  <a:lnTo>
                    <a:pt x="911" y="71965"/>
                  </a:lnTo>
                  <a:lnTo>
                    <a:pt x="2577" y="73375"/>
                  </a:lnTo>
                  <a:lnTo>
                    <a:pt x="4746" y="74316"/>
                  </a:lnTo>
                  <a:lnTo>
                    <a:pt x="6192" y="76001"/>
                  </a:lnTo>
                  <a:lnTo>
                    <a:pt x="11335" y="86311"/>
                  </a:lnTo>
                  <a:lnTo>
                    <a:pt x="13760" y="89290"/>
                  </a:lnTo>
                  <a:lnTo>
                    <a:pt x="19276" y="92599"/>
                  </a:lnTo>
                  <a:lnTo>
                    <a:pt x="25255" y="95128"/>
                  </a:lnTo>
                  <a:lnTo>
                    <a:pt x="31441" y="99780"/>
                  </a:lnTo>
                  <a:lnTo>
                    <a:pt x="40540" y="102554"/>
                  </a:lnTo>
                  <a:lnTo>
                    <a:pt x="83875" y="104733"/>
                  </a:lnTo>
                  <a:lnTo>
                    <a:pt x="92772" y="101933"/>
                  </a:lnTo>
                  <a:lnTo>
                    <a:pt x="100254" y="98219"/>
                  </a:lnTo>
                  <a:lnTo>
                    <a:pt x="123384" y="952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SMARTInkShape-2141"/>
            <p:cNvSpPr/>
            <p:nvPr>
              <p:custDataLst>
                <p:tags r:id="rId143"/>
              </p:custDataLst>
            </p:nvPr>
          </p:nvSpPr>
          <p:spPr>
            <a:xfrm>
              <a:off x="2857637" y="3857625"/>
              <a:ext cx="95114" cy="28183"/>
            </a:xfrm>
            <a:custGeom>
              <a:avLst/>
              <a:gdLst/>
              <a:ahLst/>
              <a:cxnLst/>
              <a:rect l="0" t="0" r="0" b="0"/>
              <a:pathLst>
                <a:path w="95114" h="28183">
                  <a:moveTo>
                    <a:pt x="28438" y="19050"/>
                  </a:moveTo>
                  <a:lnTo>
                    <a:pt x="28438" y="19050"/>
                  </a:lnTo>
                  <a:lnTo>
                    <a:pt x="5116" y="19050"/>
                  </a:lnTo>
                  <a:lnTo>
                    <a:pt x="3365" y="20108"/>
                  </a:lnTo>
                  <a:lnTo>
                    <a:pt x="2198" y="21872"/>
                  </a:lnTo>
                  <a:lnTo>
                    <a:pt x="0" y="28182"/>
                  </a:lnTo>
                  <a:lnTo>
                    <a:pt x="10630" y="18852"/>
                  </a:lnTo>
                  <a:lnTo>
                    <a:pt x="27115" y="11681"/>
                  </a:lnTo>
                  <a:lnTo>
                    <a:pt x="70033" y="3063"/>
                  </a:lnTo>
                  <a:lnTo>
                    <a:pt x="951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6" name="SMARTInkShape-Group456"/>
          <p:cNvGrpSpPr/>
          <p:nvPr/>
        </p:nvGrpSpPr>
        <p:grpSpPr>
          <a:xfrm>
            <a:off x="4000500" y="3210537"/>
            <a:ext cx="323851" cy="494113"/>
            <a:chOff x="4000500" y="3210537"/>
            <a:chExt cx="323851" cy="494113"/>
          </a:xfrm>
        </p:grpSpPr>
        <p:sp>
          <p:nvSpPr>
            <p:cNvPr id="443" name="SMARTInkShape-2142"/>
            <p:cNvSpPr/>
            <p:nvPr>
              <p:custDataLst>
                <p:tags r:id="rId138"/>
              </p:custDataLst>
            </p:nvPr>
          </p:nvSpPr>
          <p:spPr>
            <a:xfrm>
              <a:off x="4000500" y="3210537"/>
              <a:ext cx="133185" cy="494113"/>
            </a:xfrm>
            <a:custGeom>
              <a:avLst/>
              <a:gdLst/>
              <a:ahLst/>
              <a:cxnLst/>
              <a:rect l="0" t="0" r="0" b="0"/>
              <a:pathLst>
                <a:path w="133185" h="494113">
                  <a:moveTo>
                    <a:pt x="0" y="285138"/>
                  </a:moveTo>
                  <a:lnTo>
                    <a:pt x="0" y="285138"/>
                  </a:lnTo>
                  <a:lnTo>
                    <a:pt x="0" y="290195"/>
                  </a:lnTo>
                  <a:lnTo>
                    <a:pt x="1058" y="291684"/>
                  </a:lnTo>
                  <a:lnTo>
                    <a:pt x="2822" y="292677"/>
                  </a:lnTo>
                  <a:lnTo>
                    <a:pt x="5057" y="293339"/>
                  </a:lnTo>
                  <a:lnTo>
                    <a:pt x="6546" y="295897"/>
                  </a:lnTo>
                  <a:lnTo>
                    <a:pt x="9132" y="316005"/>
                  </a:lnTo>
                  <a:lnTo>
                    <a:pt x="12295" y="345830"/>
                  </a:lnTo>
                  <a:lnTo>
                    <a:pt x="18161" y="383834"/>
                  </a:lnTo>
                  <a:lnTo>
                    <a:pt x="23989" y="428466"/>
                  </a:lnTo>
                  <a:lnTo>
                    <a:pt x="30793" y="462514"/>
                  </a:lnTo>
                  <a:lnTo>
                    <a:pt x="35935" y="474572"/>
                  </a:lnTo>
                  <a:lnTo>
                    <a:pt x="38062" y="494112"/>
                  </a:lnTo>
                  <a:lnTo>
                    <a:pt x="33032" y="489461"/>
                  </a:lnTo>
                  <a:lnTo>
                    <a:pt x="30556" y="481429"/>
                  </a:lnTo>
                  <a:lnTo>
                    <a:pt x="22106" y="435255"/>
                  </a:lnTo>
                  <a:lnTo>
                    <a:pt x="16832" y="396165"/>
                  </a:lnTo>
                  <a:lnTo>
                    <a:pt x="11690" y="360368"/>
                  </a:lnTo>
                  <a:lnTo>
                    <a:pt x="7344" y="322951"/>
                  </a:lnTo>
                  <a:lnTo>
                    <a:pt x="2176" y="282231"/>
                  </a:lnTo>
                  <a:lnTo>
                    <a:pt x="645" y="236651"/>
                  </a:lnTo>
                  <a:lnTo>
                    <a:pt x="191" y="192455"/>
                  </a:lnTo>
                  <a:lnTo>
                    <a:pt x="57" y="155371"/>
                  </a:lnTo>
                  <a:lnTo>
                    <a:pt x="5068" y="109339"/>
                  </a:lnTo>
                  <a:lnTo>
                    <a:pt x="9703" y="68144"/>
                  </a:lnTo>
                  <a:lnTo>
                    <a:pt x="21232" y="21568"/>
                  </a:lnTo>
                  <a:lnTo>
                    <a:pt x="32181" y="6356"/>
                  </a:lnTo>
                  <a:lnTo>
                    <a:pt x="38292" y="2485"/>
                  </a:lnTo>
                  <a:lnTo>
                    <a:pt x="50838" y="0"/>
                  </a:lnTo>
                  <a:lnTo>
                    <a:pt x="57167" y="2482"/>
                  </a:lnTo>
                  <a:lnTo>
                    <a:pt x="63507" y="6055"/>
                  </a:lnTo>
                  <a:lnTo>
                    <a:pt x="69853" y="7643"/>
                  </a:lnTo>
                  <a:lnTo>
                    <a:pt x="97101" y="30260"/>
                  </a:lnTo>
                  <a:lnTo>
                    <a:pt x="126966" y="73879"/>
                  </a:lnTo>
                  <a:lnTo>
                    <a:pt x="131458" y="91897"/>
                  </a:lnTo>
                  <a:lnTo>
                    <a:pt x="133184" y="129601"/>
                  </a:lnTo>
                  <a:lnTo>
                    <a:pt x="130454" y="139458"/>
                  </a:lnTo>
                  <a:lnTo>
                    <a:pt x="107837" y="176196"/>
                  </a:lnTo>
                  <a:lnTo>
                    <a:pt x="101550" y="183097"/>
                  </a:lnTo>
                  <a:lnTo>
                    <a:pt x="92406" y="186870"/>
                  </a:lnTo>
                  <a:lnTo>
                    <a:pt x="45565" y="189810"/>
                  </a:lnTo>
                  <a:lnTo>
                    <a:pt x="26875" y="189872"/>
                  </a:lnTo>
                  <a:lnTo>
                    <a:pt x="19705" y="187059"/>
                  </a:lnTo>
                  <a:lnTo>
                    <a:pt x="12991" y="183339"/>
                  </a:lnTo>
                  <a:lnTo>
                    <a:pt x="0" y="1803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SMARTInkShape-2143"/>
            <p:cNvSpPr/>
            <p:nvPr>
              <p:custDataLst>
                <p:tags r:id="rId139"/>
              </p:custDataLst>
            </p:nvPr>
          </p:nvSpPr>
          <p:spPr>
            <a:xfrm>
              <a:off x="4191000" y="3430324"/>
              <a:ext cx="114301" cy="112977"/>
            </a:xfrm>
            <a:custGeom>
              <a:avLst/>
              <a:gdLst/>
              <a:ahLst/>
              <a:cxnLst/>
              <a:rect l="0" t="0" r="0" b="0"/>
              <a:pathLst>
                <a:path w="114301" h="112977">
                  <a:moveTo>
                    <a:pt x="9525" y="8201"/>
                  </a:moveTo>
                  <a:lnTo>
                    <a:pt x="9525" y="8201"/>
                  </a:lnTo>
                  <a:lnTo>
                    <a:pt x="117" y="8201"/>
                  </a:lnTo>
                  <a:lnTo>
                    <a:pt x="10" y="0"/>
                  </a:lnTo>
                  <a:lnTo>
                    <a:pt x="0" y="6993"/>
                  </a:lnTo>
                  <a:lnTo>
                    <a:pt x="2823" y="7664"/>
                  </a:lnTo>
                  <a:lnTo>
                    <a:pt x="5057" y="7843"/>
                  </a:lnTo>
                  <a:lnTo>
                    <a:pt x="10361" y="10864"/>
                  </a:lnTo>
                  <a:lnTo>
                    <a:pt x="55171" y="49144"/>
                  </a:lnTo>
                  <a:lnTo>
                    <a:pt x="63679" y="59206"/>
                  </a:lnTo>
                  <a:lnTo>
                    <a:pt x="87460" y="77660"/>
                  </a:lnTo>
                  <a:lnTo>
                    <a:pt x="91788" y="84227"/>
                  </a:lnTo>
                  <a:lnTo>
                    <a:pt x="94769" y="90674"/>
                  </a:lnTo>
                  <a:lnTo>
                    <a:pt x="99622" y="97067"/>
                  </a:lnTo>
                  <a:lnTo>
                    <a:pt x="105307" y="100614"/>
                  </a:lnTo>
                  <a:lnTo>
                    <a:pt x="108305" y="101559"/>
                  </a:lnTo>
                  <a:lnTo>
                    <a:pt x="110303" y="103248"/>
                  </a:lnTo>
                  <a:lnTo>
                    <a:pt x="114300" y="1129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SMARTInkShape-2144"/>
            <p:cNvSpPr/>
            <p:nvPr>
              <p:custDataLst>
                <p:tags r:id="rId140"/>
              </p:custDataLst>
            </p:nvPr>
          </p:nvSpPr>
          <p:spPr>
            <a:xfrm>
              <a:off x="4191000" y="3438642"/>
              <a:ext cx="133351" cy="114184"/>
            </a:xfrm>
            <a:custGeom>
              <a:avLst/>
              <a:gdLst/>
              <a:ahLst/>
              <a:cxnLst/>
              <a:rect l="0" t="0" r="0" b="0"/>
              <a:pathLst>
                <a:path w="133351" h="114184">
                  <a:moveTo>
                    <a:pt x="133350" y="9408"/>
                  </a:moveTo>
                  <a:lnTo>
                    <a:pt x="133350" y="9408"/>
                  </a:lnTo>
                  <a:lnTo>
                    <a:pt x="128293" y="9408"/>
                  </a:lnTo>
                  <a:lnTo>
                    <a:pt x="126804" y="8350"/>
                  </a:lnTo>
                  <a:lnTo>
                    <a:pt x="125811" y="6586"/>
                  </a:lnTo>
                  <a:lnTo>
                    <a:pt x="123859" y="0"/>
                  </a:lnTo>
                  <a:lnTo>
                    <a:pt x="105930" y="10259"/>
                  </a:lnTo>
                  <a:lnTo>
                    <a:pt x="99997" y="16136"/>
                  </a:lnTo>
                  <a:lnTo>
                    <a:pt x="90818" y="31683"/>
                  </a:lnTo>
                  <a:lnTo>
                    <a:pt x="78068" y="44343"/>
                  </a:lnTo>
                  <a:lnTo>
                    <a:pt x="30731" y="83622"/>
                  </a:lnTo>
                  <a:lnTo>
                    <a:pt x="16867" y="94544"/>
                  </a:lnTo>
                  <a:lnTo>
                    <a:pt x="7497" y="101221"/>
                  </a:lnTo>
                  <a:lnTo>
                    <a:pt x="0" y="1141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9" name="SMARTInkShape-Group457"/>
          <p:cNvGrpSpPr/>
          <p:nvPr/>
        </p:nvGrpSpPr>
        <p:grpSpPr>
          <a:xfrm>
            <a:off x="3048000" y="3190876"/>
            <a:ext cx="666751" cy="761883"/>
            <a:chOff x="3048000" y="3190876"/>
            <a:chExt cx="666751" cy="761883"/>
          </a:xfrm>
        </p:grpSpPr>
        <p:sp>
          <p:nvSpPr>
            <p:cNvPr id="447" name="SMARTInkShape-2145"/>
            <p:cNvSpPr/>
            <p:nvPr>
              <p:custDataLst>
                <p:tags r:id="rId136"/>
              </p:custDataLst>
            </p:nvPr>
          </p:nvSpPr>
          <p:spPr>
            <a:xfrm>
              <a:off x="3239111" y="3190876"/>
              <a:ext cx="475640" cy="390503"/>
            </a:xfrm>
            <a:custGeom>
              <a:avLst/>
              <a:gdLst/>
              <a:ahLst/>
              <a:cxnLst/>
              <a:rect l="0" t="0" r="0" b="0"/>
              <a:pathLst>
                <a:path w="475640" h="390503">
                  <a:moveTo>
                    <a:pt x="342289" y="19049"/>
                  </a:moveTo>
                  <a:lnTo>
                    <a:pt x="342289" y="19049"/>
                  </a:lnTo>
                  <a:lnTo>
                    <a:pt x="356478" y="19049"/>
                  </a:lnTo>
                  <a:lnTo>
                    <a:pt x="362001" y="16227"/>
                  </a:lnTo>
                  <a:lnTo>
                    <a:pt x="380388" y="0"/>
                  </a:lnTo>
                  <a:lnTo>
                    <a:pt x="349332" y="16475"/>
                  </a:lnTo>
                  <a:lnTo>
                    <a:pt x="336953" y="20021"/>
                  </a:lnTo>
                  <a:lnTo>
                    <a:pt x="293961" y="40357"/>
                  </a:lnTo>
                  <a:lnTo>
                    <a:pt x="255367" y="54851"/>
                  </a:lnTo>
                  <a:lnTo>
                    <a:pt x="210897" y="74177"/>
                  </a:lnTo>
                  <a:lnTo>
                    <a:pt x="166170" y="93556"/>
                  </a:lnTo>
                  <a:lnTo>
                    <a:pt x="124173" y="111221"/>
                  </a:lnTo>
                  <a:lnTo>
                    <a:pt x="85304" y="131173"/>
                  </a:lnTo>
                  <a:lnTo>
                    <a:pt x="59418" y="145051"/>
                  </a:lnTo>
                  <a:lnTo>
                    <a:pt x="13456" y="178571"/>
                  </a:lnTo>
                  <a:lnTo>
                    <a:pt x="4027" y="193785"/>
                  </a:lnTo>
                  <a:lnTo>
                    <a:pt x="0" y="207264"/>
                  </a:lnTo>
                  <a:lnTo>
                    <a:pt x="2483" y="211356"/>
                  </a:lnTo>
                  <a:lnTo>
                    <a:pt x="8172" y="216702"/>
                  </a:lnTo>
                  <a:lnTo>
                    <a:pt x="17756" y="222606"/>
                  </a:lnTo>
                  <a:lnTo>
                    <a:pt x="35052" y="226824"/>
                  </a:lnTo>
                  <a:lnTo>
                    <a:pt x="73700" y="231187"/>
                  </a:lnTo>
                  <a:lnTo>
                    <a:pt x="99724" y="236069"/>
                  </a:lnTo>
                  <a:lnTo>
                    <a:pt x="144658" y="237853"/>
                  </a:lnTo>
                  <a:lnTo>
                    <a:pt x="190204" y="238089"/>
                  </a:lnTo>
                  <a:lnTo>
                    <a:pt x="228753" y="238121"/>
                  </a:lnTo>
                  <a:lnTo>
                    <a:pt x="236442" y="240945"/>
                  </a:lnTo>
                  <a:lnTo>
                    <a:pt x="244946" y="246325"/>
                  </a:lnTo>
                  <a:lnTo>
                    <a:pt x="246108" y="249883"/>
                  </a:lnTo>
                  <a:lnTo>
                    <a:pt x="246419" y="252313"/>
                  </a:lnTo>
                  <a:lnTo>
                    <a:pt x="243941" y="257836"/>
                  </a:lnTo>
                  <a:lnTo>
                    <a:pt x="233727" y="270005"/>
                  </a:lnTo>
                  <a:lnTo>
                    <a:pt x="186131" y="292106"/>
                  </a:lnTo>
                  <a:lnTo>
                    <a:pt x="153869" y="307623"/>
                  </a:lnTo>
                  <a:lnTo>
                    <a:pt x="130533" y="321863"/>
                  </a:lnTo>
                  <a:lnTo>
                    <a:pt x="85882" y="346009"/>
                  </a:lnTo>
                  <a:lnTo>
                    <a:pt x="40542" y="371284"/>
                  </a:lnTo>
                  <a:lnTo>
                    <a:pt x="25392" y="384136"/>
                  </a:lnTo>
                  <a:lnTo>
                    <a:pt x="24132" y="386266"/>
                  </a:lnTo>
                  <a:lnTo>
                    <a:pt x="24351" y="387685"/>
                  </a:lnTo>
                  <a:lnTo>
                    <a:pt x="25555" y="388631"/>
                  </a:lnTo>
                  <a:lnTo>
                    <a:pt x="32307" y="389963"/>
                  </a:lnTo>
                  <a:lnTo>
                    <a:pt x="77307" y="390502"/>
                  </a:lnTo>
                  <a:lnTo>
                    <a:pt x="119084" y="385463"/>
                  </a:lnTo>
                  <a:lnTo>
                    <a:pt x="155622" y="382322"/>
                  </a:lnTo>
                  <a:lnTo>
                    <a:pt x="198316" y="376335"/>
                  </a:lnTo>
                  <a:lnTo>
                    <a:pt x="244479" y="367858"/>
                  </a:lnTo>
                  <a:lnTo>
                    <a:pt x="291671" y="358643"/>
                  </a:lnTo>
                  <a:lnTo>
                    <a:pt x="339168" y="354266"/>
                  </a:lnTo>
                  <a:lnTo>
                    <a:pt x="381699" y="347914"/>
                  </a:lnTo>
                  <a:lnTo>
                    <a:pt x="427449" y="342831"/>
                  </a:lnTo>
                  <a:lnTo>
                    <a:pt x="475639" y="3333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SMARTInkShape-2146"/>
            <p:cNvSpPr/>
            <p:nvPr>
              <p:custDataLst>
                <p:tags r:id="rId137"/>
              </p:custDataLst>
            </p:nvPr>
          </p:nvSpPr>
          <p:spPr>
            <a:xfrm>
              <a:off x="3048000" y="3715157"/>
              <a:ext cx="600076" cy="237602"/>
            </a:xfrm>
            <a:custGeom>
              <a:avLst/>
              <a:gdLst/>
              <a:ahLst/>
              <a:cxnLst/>
              <a:rect l="0" t="0" r="0" b="0"/>
              <a:pathLst>
                <a:path w="600076" h="237602">
                  <a:moveTo>
                    <a:pt x="0" y="209143"/>
                  </a:moveTo>
                  <a:lnTo>
                    <a:pt x="0" y="209143"/>
                  </a:lnTo>
                  <a:lnTo>
                    <a:pt x="5056" y="209143"/>
                  </a:lnTo>
                  <a:lnTo>
                    <a:pt x="6546" y="210201"/>
                  </a:lnTo>
                  <a:lnTo>
                    <a:pt x="7539" y="211965"/>
                  </a:lnTo>
                  <a:lnTo>
                    <a:pt x="8201" y="214200"/>
                  </a:lnTo>
                  <a:lnTo>
                    <a:pt x="9701" y="215689"/>
                  </a:lnTo>
                  <a:lnTo>
                    <a:pt x="19711" y="220902"/>
                  </a:lnTo>
                  <a:lnTo>
                    <a:pt x="25694" y="224952"/>
                  </a:lnTo>
                  <a:lnTo>
                    <a:pt x="35012" y="227233"/>
                  </a:lnTo>
                  <a:lnTo>
                    <a:pt x="67516" y="230959"/>
                  </a:lnTo>
                  <a:lnTo>
                    <a:pt x="85974" y="235715"/>
                  </a:lnTo>
                  <a:lnTo>
                    <a:pt x="130190" y="237601"/>
                  </a:lnTo>
                  <a:lnTo>
                    <a:pt x="174626" y="229069"/>
                  </a:lnTo>
                  <a:lnTo>
                    <a:pt x="192617" y="227394"/>
                  </a:lnTo>
                  <a:lnTo>
                    <a:pt x="211536" y="220705"/>
                  </a:lnTo>
                  <a:lnTo>
                    <a:pt x="233957" y="217878"/>
                  </a:lnTo>
                  <a:lnTo>
                    <a:pt x="247454" y="211182"/>
                  </a:lnTo>
                  <a:lnTo>
                    <a:pt x="256606" y="209262"/>
                  </a:lnTo>
                  <a:lnTo>
                    <a:pt x="257006" y="204122"/>
                  </a:lnTo>
                  <a:lnTo>
                    <a:pt x="256004" y="202620"/>
                  </a:lnTo>
                  <a:lnTo>
                    <a:pt x="254278" y="201619"/>
                  </a:lnTo>
                  <a:lnTo>
                    <a:pt x="246792" y="200211"/>
                  </a:lnTo>
                  <a:lnTo>
                    <a:pt x="243903" y="200014"/>
                  </a:lnTo>
                  <a:lnTo>
                    <a:pt x="241977" y="198823"/>
                  </a:lnTo>
                  <a:lnTo>
                    <a:pt x="240693" y="196972"/>
                  </a:lnTo>
                  <a:lnTo>
                    <a:pt x="239837" y="194679"/>
                  </a:lnTo>
                  <a:lnTo>
                    <a:pt x="238208" y="193151"/>
                  </a:lnTo>
                  <a:lnTo>
                    <a:pt x="233576" y="191451"/>
                  </a:lnTo>
                  <a:lnTo>
                    <a:pt x="221979" y="189303"/>
                  </a:lnTo>
                  <a:lnTo>
                    <a:pt x="212645" y="183626"/>
                  </a:lnTo>
                  <a:lnTo>
                    <a:pt x="203176" y="180416"/>
                  </a:lnTo>
                  <a:lnTo>
                    <a:pt x="196839" y="175914"/>
                  </a:lnTo>
                  <a:lnTo>
                    <a:pt x="193317" y="170386"/>
                  </a:lnTo>
                  <a:lnTo>
                    <a:pt x="190694" y="164401"/>
                  </a:lnTo>
                  <a:lnTo>
                    <a:pt x="186000" y="158213"/>
                  </a:lnTo>
                  <a:lnTo>
                    <a:pt x="183208" y="149113"/>
                  </a:lnTo>
                  <a:lnTo>
                    <a:pt x="180909" y="139072"/>
                  </a:lnTo>
                  <a:lnTo>
                    <a:pt x="176360" y="131081"/>
                  </a:lnTo>
                  <a:lnTo>
                    <a:pt x="175782" y="126410"/>
                  </a:lnTo>
                  <a:lnTo>
                    <a:pt x="181438" y="97919"/>
                  </a:lnTo>
                  <a:lnTo>
                    <a:pt x="188403" y="82231"/>
                  </a:lnTo>
                  <a:lnTo>
                    <a:pt x="207528" y="53659"/>
                  </a:lnTo>
                  <a:lnTo>
                    <a:pt x="241680" y="31630"/>
                  </a:lnTo>
                  <a:lnTo>
                    <a:pt x="279433" y="13376"/>
                  </a:lnTo>
                  <a:lnTo>
                    <a:pt x="321030" y="6545"/>
                  </a:lnTo>
                  <a:lnTo>
                    <a:pt x="330005" y="2683"/>
                  </a:lnTo>
                  <a:lnTo>
                    <a:pt x="354111" y="0"/>
                  </a:lnTo>
                  <a:lnTo>
                    <a:pt x="361288" y="2596"/>
                  </a:lnTo>
                  <a:lnTo>
                    <a:pt x="368006" y="6220"/>
                  </a:lnTo>
                  <a:lnTo>
                    <a:pt x="374519" y="7829"/>
                  </a:lnTo>
                  <a:lnTo>
                    <a:pt x="376679" y="9318"/>
                  </a:lnTo>
                  <a:lnTo>
                    <a:pt x="378120" y="11367"/>
                  </a:lnTo>
                  <a:lnTo>
                    <a:pt x="379080" y="13793"/>
                  </a:lnTo>
                  <a:lnTo>
                    <a:pt x="380778" y="15409"/>
                  </a:lnTo>
                  <a:lnTo>
                    <a:pt x="385488" y="17205"/>
                  </a:lnTo>
                  <a:lnTo>
                    <a:pt x="387167" y="18743"/>
                  </a:lnTo>
                  <a:lnTo>
                    <a:pt x="389032" y="23273"/>
                  </a:lnTo>
                  <a:lnTo>
                    <a:pt x="388472" y="25963"/>
                  </a:lnTo>
                  <a:lnTo>
                    <a:pt x="382789" y="37885"/>
                  </a:lnTo>
                  <a:lnTo>
                    <a:pt x="380177" y="60139"/>
                  </a:lnTo>
                  <a:lnTo>
                    <a:pt x="356555" y="106779"/>
                  </a:lnTo>
                  <a:lnTo>
                    <a:pt x="345183" y="135968"/>
                  </a:lnTo>
                  <a:lnTo>
                    <a:pt x="337344" y="148891"/>
                  </a:lnTo>
                  <a:lnTo>
                    <a:pt x="333530" y="183312"/>
                  </a:lnTo>
                  <a:lnTo>
                    <a:pt x="333420" y="193140"/>
                  </a:lnTo>
                  <a:lnTo>
                    <a:pt x="336217" y="199561"/>
                  </a:lnTo>
                  <a:lnTo>
                    <a:pt x="338445" y="202755"/>
                  </a:lnTo>
                  <a:lnTo>
                    <a:pt x="343742" y="206304"/>
                  </a:lnTo>
                  <a:lnTo>
                    <a:pt x="378034" y="217675"/>
                  </a:lnTo>
                  <a:lnTo>
                    <a:pt x="419593" y="218581"/>
                  </a:lnTo>
                  <a:lnTo>
                    <a:pt x="449967" y="215829"/>
                  </a:lnTo>
                  <a:lnTo>
                    <a:pt x="495602" y="210024"/>
                  </a:lnTo>
                  <a:lnTo>
                    <a:pt x="542965" y="204203"/>
                  </a:lnTo>
                  <a:lnTo>
                    <a:pt x="586821" y="191820"/>
                  </a:lnTo>
                  <a:lnTo>
                    <a:pt x="600075" y="1900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4" name="SMARTInkShape-Group458"/>
          <p:cNvGrpSpPr/>
          <p:nvPr/>
        </p:nvGrpSpPr>
        <p:grpSpPr>
          <a:xfrm>
            <a:off x="1304925" y="3133760"/>
            <a:ext cx="1438276" cy="657146"/>
            <a:chOff x="1304925" y="3133760"/>
            <a:chExt cx="1438276" cy="657146"/>
          </a:xfrm>
        </p:grpSpPr>
        <p:sp>
          <p:nvSpPr>
            <p:cNvPr id="450" name="SMARTInkShape-2147"/>
            <p:cNvSpPr/>
            <p:nvPr>
              <p:custDataLst>
                <p:tags r:id="rId122"/>
              </p:custDataLst>
            </p:nvPr>
          </p:nvSpPr>
          <p:spPr>
            <a:xfrm>
              <a:off x="1304925" y="3230862"/>
              <a:ext cx="266701" cy="359492"/>
            </a:xfrm>
            <a:custGeom>
              <a:avLst/>
              <a:gdLst/>
              <a:ahLst/>
              <a:cxnLst/>
              <a:rect l="0" t="0" r="0" b="0"/>
              <a:pathLst>
                <a:path w="266701" h="359492">
                  <a:moveTo>
                    <a:pt x="0" y="55263"/>
                  </a:moveTo>
                  <a:lnTo>
                    <a:pt x="0" y="55263"/>
                  </a:lnTo>
                  <a:lnTo>
                    <a:pt x="0" y="45741"/>
                  </a:lnTo>
                  <a:lnTo>
                    <a:pt x="5057" y="45738"/>
                  </a:lnTo>
                  <a:lnTo>
                    <a:pt x="10361" y="48561"/>
                  </a:lnTo>
                  <a:lnTo>
                    <a:pt x="13257" y="50795"/>
                  </a:lnTo>
                  <a:lnTo>
                    <a:pt x="16475" y="56099"/>
                  </a:lnTo>
                  <a:lnTo>
                    <a:pt x="18964" y="61985"/>
                  </a:lnTo>
                  <a:lnTo>
                    <a:pt x="23598" y="68128"/>
                  </a:lnTo>
                  <a:lnTo>
                    <a:pt x="26363" y="77209"/>
                  </a:lnTo>
                  <a:lnTo>
                    <a:pt x="30742" y="94221"/>
                  </a:lnTo>
                  <a:lnTo>
                    <a:pt x="36946" y="106444"/>
                  </a:lnTo>
                  <a:lnTo>
                    <a:pt x="62702" y="145255"/>
                  </a:lnTo>
                  <a:lnTo>
                    <a:pt x="78865" y="177109"/>
                  </a:lnTo>
                  <a:lnTo>
                    <a:pt x="93217" y="200374"/>
                  </a:lnTo>
                  <a:lnTo>
                    <a:pt x="110857" y="244999"/>
                  </a:lnTo>
                  <a:lnTo>
                    <a:pt x="121629" y="266821"/>
                  </a:lnTo>
                  <a:lnTo>
                    <a:pt x="151807" y="312370"/>
                  </a:lnTo>
                  <a:lnTo>
                    <a:pt x="175939" y="353547"/>
                  </a:lnTo>
                  <a:lnTo>
                    <a:pt x="181559" y="357167"/>
                  </a:lnTo>
                  <a:lnTo>
                    <a:pt x="188734" y="359491"/>
                  </a:lnTo>
                  <a:lnTo>
                    <a:pt x="192537" y="356987"/>
                  </a:lnTo>
                  <a:lnTo>
                    <a:pt x="203602" y="346755"/>
                  </a:lnTo>
                  <a:lnTo>
                    <a:pt x="206906" y="337921"/>
                  </a:lnTo>
                  <a:lnTo>
                    <a:pt x="211589" y="321047"/>
                  </a:lnTo>
                  <a:lnTo>
                    <a:pt x="215748" y="307798"/>
                  </a:lnTo>
                  <a:lnTo>
                    <a:pt x="223693" y="264202"/>
                  </a:lnTo>
                  <a:lnTo>
                    <a:pt x="227954" y="217107"/>
                  </a:lnTo>
                  <a:lnTo>
                    <a:pt x="233529" y="174015"/>
                  </a:lnTo>
                  <a:lnTo>
                    <a:pt x="238275" y="132342"/>
                  </a:lnTo>
                  <a:lnTo>
                    <a:pt x="245485" y="93537"/>
                  </a:lnTo>
                  <a:lnTo>
                    <a:pt x="249831" y="67662"/>
                  </a:lnTo>
                  <a:lnTo>
                    <a:pt x="256208" y="41020"/>
                  </a:lnTo>
                  <a:lnTo>
                    <a:pt x="257172" y="0"/>
                  </a:lnTo>
                  <a:lnTo>
                    <a:pt x="258231" y="429"/>
                  </a:lnTo>
                  <a:lnTo>
                    <a:pt x="266700" y="76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SMARTInkShape-2148"/>
            <p:cNvSpPr/>
            <p:nvPr>
              <p:custDataLst>
                <p:tags r:id="rId123"/>
              </p:custDataLst>
            </p:nvPr>
          </p:nvSpPr>
          <p:spPr>
            <a:xfrm>
              <a:off x="1620729" y="3381423"/>
              <a:ext cx="150922" cy="123778"/>
            </a:xfrm>
            <a:custGeom>
              <a:avLst/>
              <a:gdLst/>
              <a:ahLst/>
              <a:cxnLst/>
              <a:rect l="0" t="0" r="0" b="0"/>
              <a:pathLst>
                <a:path w="150922" h="123778">
                  <a:moveTo>
                    <a:pt x="93771" y="66627"/>
                  </a:moveTo>
                  <a:lnTo>
                    <a:pt x="93771" y="66627"/>
                  </a:lnTo>
                  <a:lnTo>
                    <a:pt x="93771" y="49294"/>
                  </a:lnTo>
                  <a:lnTo>
                    <a:pt x="85570" y="31326"/>
                  </a:lnTo>
                  <a:lnTo>
                    <a:pt x="77961" y="21476"/>
                  </a:lnTo>
                  <a:lnTo>
                    <a:pt x="74623" y="12444"/>
                  </a:lnTo>
                  <a:lnTo>
                    <a:pt x="66646" y="1806"/>
                  </a:lnTo>
                  <a:lnTo>
                    <a:pt x="63018" y="776"/>
                  </a:lnTo>
                  <a:lnTo>
                    <a:pt x="42844" y="0"/>
                  </a:lnTo>
                  <a:lnTo>
                    <a:pt x="36564" y="2796"/>
                  </a:lnTo>
                  <a:lnTo>
                    <a:pt x="33408" y="5023"/>
                  </a:lnTo>
                  <a:lnTo>
                    <a:pt x="29901" y="10320"/>
                  </a:lnTo>
                  <a:lnTo>
                    <a:pt x="27285" y="16202"/>
                  </a:lnTo>
                  <a:lnTo>
                    <a:pt x="12017" y="35968"/>
                  </a:lnTo>
                  <a:lnTo>
                    <a:pt x="6008" y="55123"/>
                  </a:lnTo>
                  <a:lnTo>
                    <a:pt x="3512" y="58957"/>
                  </a:lnTo>
                  <a:lnTo>
                    <a:pt x="0" y="74467"/>
                  </a:lnTo>
                  <a:lnTo>
                    <a:pt x="2000" y="83517"/>
                  </a:lnTo>
                  <a:lnTo>
                    <a:pt x="5359" y="91067"/>
                  </a:lnTo>
                  <a:lnTo>
                    <a:pt x="8308" y="101268"/>
                  </a:lnTo>
                  <a:lnTo>
                    <a:pt x="21199" y="117389"/>
                  </a:lnTo>
                  <a:lnTo>
                    <a:pt x="27297" y="120938"/>
                  </a:lnTo>
                  <a:lnTo>
                    <a:pt x="39836" y="123216"/>
                  </a:lnTo>
                  <a:lnTo>
                    <a:pt x="49333" y="123611"/>
                  </a:lnTo>
                  <a:lnTo>
                    <a:pt x="51445" y="122608"/>
                  </a:lnTo>
                  <a:lnTo>
                    <a:pt x="52854" y="120881"/>
                  </a:lnTo>
                  <a:lnTo>
                    <a:pt x="53793" y="118671"/>
                  </a:lnTo>
                  <a:lnTo>
                    <a:pt x="55477" y="117198"/>
                  </a:lnTo>
                  <a:lnTo>
                    <a:pt x="65785" y="112011"/>
                  </a:lnTo>
                  <a:lnTo>
                    <a:pt x="88755" y="90664"/>
                  </a:lnTo>
                  <a:lnTo>
                    <a:pt x="91542" y="85071"/>
                  </a:lnTo>
                  <a:lnTo>
                    <a:pt x="93760" y="76197"/>
                  </a:lnTo>
                  <a:lnTo>
                    <a:pt x="93768" y="81222"/>
                  </a:lnTo>
                  <a:lnTo>
                    <a:pt x="96592" y="86519"/>
                  </a:lnTo>
                  <a:lnTo>
                    <a:pt x="101972" y="93487"/>
                  </a:lnTo>
                  <a:lnTo>
                    <a:pt x="104093" y="102467"/>
                  </a:lnTo>
                  <a:lnTo>
                    <a:pt x="109764" y="111348"/>
                  </a:lnTo>
                  <a:lnTo>
                    <a:pt x="112419" y="121931"/>
                  </a:lnTo>
                  <a:lnTo>
                    <a:pt x="113611" y="122546"/>
                  </a:lnTo>
                  <a:lnTo>
                    <a:pt x="150921" y="1237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SMARTInkShape-2149"/>
            <p:cNvSpPr/>
            <p:nvPr>
              <p:custDataLst>
                <p:tags r:id="rId124"/>
              </p:custDataLst>
            </p:nvPr>
          </p:nvSpPr>
          <p:spPr>
            <a:xfrm>
              <a:off x="1838325" y="3219501"/>
              <a:ext cx="19051" cy="228550"/>
            </a:xfrm>
            <a:custGeom>
              <a:avLst/>
              <a:gdLst/>
              <a:ahLst/>
              <a:cxnLst/>
              <a:rect l="0" t="0" r="0" b="0"/>
              <a:pathLst>
                <a:path w="19051" h="228550">
                  <a:moveTo>
                    <a:pt x="0" y="38049"/>
                  </a:moveTo>
                  <a:lnTo>
                    <a:pt x="0" y="38049"/>
                  </a:lnTo>
                  <a:lnTo>
                    <a:pt x="7539" y="20149"/>
                  </a:lnTo>
                  <a:lnTo>
                    <a:pt x="9522" y="0"/>
                  </a:lnTo>
                  <a:lnTo>
                    <a:pt x="9525" y="45937"/>
                  </a:lnTo>
                  <a:lnTo>
                    <a:pt x="9525" y="88939"/>
                  </a:lnTo>
                  <a:lnTo>
                    <a:pt x="10583" y="107926"/>
                  </a:lnTo>
                  <a:lnTo>
                    <a:pt x="17726" y="144709"/>
                  </a:lnTo>
                  <a:lnTo>
                    <a:pt x="14159" y="180336"/>
                  </a:lnTo>
                  <a:lnTo>
                    <a:pt x="19050" y="2285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SMARTInkShape-2150"/>
            <p:cNvSpPr/>
            <p:nvPr>
              <p:custDataLst>
                <p:tags r:id="rId125"/>
              </p:custDataLst>
            </p:nvPr>
          </p:nvSpPr>
          <p:spPr>
            <a:xfrm>
              <a:off x="1866900" y="3410390"/>
              <a:ext cx="28576" cy="66236"/>
            </a:xfrm>
            <a:custGeom>
              <a:avLst/>
              <a:gdLst/>
              <a:ahLst/>
              <a:cxnLst/>
              <a:rect l="0" t="0" r="0" b="0"/>
              <a:pathLst>
                <a:path w="28576" h="66236">
                  <a:moveTo>
                    <a:pt x="0" y="37660"/>
                  </a:moveTo>
                  <a:lnTo>
                    <a:pt x="0" y="37660"/>
                  </a:lnTo>
                  <a:lnTo>
                    <a:pt x="0" y="32603"/>
                  </a:lnTo>
                  <a:lnTo>
                    <a:pt x="2822" y="27299"/>
                  </a:lnTo>
                  <a:lnTo>
                    <a:pt x="6546" y="21413"/>
                  </a:lnTo>
                  <a:lnTo>
                    <a:pt x="9133" y="10917"/>
                  </a:lnTo>
                  <a:lnTo>
                    <a:pt x="18648" y="0"/>
                  </a:lnTo>
                  <a:lnTo>
                    <a:pt x="20085" y="15832"/>
                  </a:lnTo>
                  <a:lnTo>
                    <a:pt x="26584" y="28213"/>
                  </a:lnTo>
                  <a:lnTo>
                    <a:pt x="28575" y="662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SMARTInkShape-2151"/>
            <p:cNvSpPr/>
            <p:nvPr>
              <p:custDataLst>
                <p:tags r:id="rId126"/>
              </p:custDataLst>
            </p:nvPr>
          </p:nvSpPr>
          <p:spPr>
            <a:xfrm>
              <a:off x="1914525" y="3314700"/>
              <a:ext cx="1" cy="104776"/>
            </a:xfrm>
            <a:custGeom>
              <a:avLst/>
              <a:gdLst/>
              <a:ahLst/>
              <a:cxnLst/>
              <a:rect l="0" t="0" r="0" b="0"/>
              <a:pathLst>
                <a:path w="1" h="104776">
                  <a:moveTo>
                    <a:pt x="0" y="104775"/>
                  </a:moveTo>
                  <a:lnTo>
                    <a:pt x="0" y="104775"/>
                  </a:lnTo>
                  <a:lnTo>
                    <a:pt x="0" y="60301"/>
                  </a:lnTo>
                  <a:lnTo>
                    <a:pt x="0" y="1285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SMARTInkShape-2152"/>
            <p:cNvSpPr/>
            <p:nvPr>
              <p:custDataLst>
                <p:tags r:id="rId127"/>
              </p:custDataLst>
            </p:nvPr>
          </p:nvSpPr>
          <p:spPr>
            <a:xfrm>
              <a:off x="2009905" y="3172436"/>
              <a:ext cx="133221" cy="321348"/>
            </a:xfrm>
            <a:custGeom>
              <a:avLst/>
              <a:gdLst/>
              <a:ahLst/>
              <a:cxnLst/>
              <a:rect l="0" t="0" r="0" b="0"/>
              <a:pathLst>
                <a:path w="133221" h="321348">
                  <a:moveTo>
                    <a:pt x="85595" y="227989"/>
                  </a:moveTo>
                  <a:lnTo>
                    <a:pt x="85595" y="227989"/>
                  </a:lnTo>
                  <a:lnTo>
                    <a:pt x="85595" y="213411"/>
                  </a:lnTo>
                  <a:lnTo>
                    <a:pt x="84537" y="211920"/>
                  </a:lnTo>
                  <a:lnTo>
                    <a:pt x="82773" y="210926"/>
                  </a:lnTo>
                  <a:lnTo>
                    <a:pt x="76462" y="209056"/>
                  </a:lnTo>
                  <a:lnTo>
                    <a:pt x="67903" y="208949"/>
                  </a:lnTo>
                  <a:lnTo>
                    <a:pt x="59209" y="202395"/>
                  </a:lnTo>
                  <a:lnTo>
                    <a:pt x="53407" y="200739"/>
                  </a:lnTo>
                  <a:lnTo>
                    <a:pt x="50378" y="201356"/>
                  </a:lnTo>
                  <a:lnTo>
                    <a:pt x="38141" y="208134"/>
                  </a:lnTo>
                  <a:lnTo>
                    <a:pt x="33460" y="208581"/>
                  </a:lnTo>
                  <a:lnTo>
                    <a:pt x="27851" y="211602"/>
                  </a:lnTo>
                  <a:lnTo>
                    <a:pt x="15628" y="222165"/>
                  </a:lnTo>
                  <a:lnTo>
                    <a:pt x="12165" y="231045"/>
                  </a:lnTo>
                  <a:lnTo>
                    <a:pt x="9568" y="240989"/>
                  </a:lnTo>
                  <a:lnTo>
                    <a:pt x="2099" y="255996"/>
                  </a:lnTo>
                  <a:lnTo>
                    <a:pt x="0" y="286957"/>
                  </a:lnTo>
                  <a:lnTo>
                    <a:pt x="2750" y="294061"/>
                  </a:lnTo>
                  <a:lnTo>
                    <a:pt x="22264" y="316854"/>
                  </a:lnTo>
                  <a:lnTo>
                    <a:pt x="28520" y="320401"/>
                  </a:lnTo>
                  <a:lnTo>
                    <a:pt x="31670" y="321347"/>
                  </a:lnTo>
                  <a:lnTo>
                    <a:pt x="34828" y="320919"/>
                  </a:lnTo>
                  <a:lnTo>
                    <a:pt x="41160" y="317622"/>
                  </a:lnTo>
                  <a:lnTo>
                    <a:pt x="78383" y="287213"/>
                  </a:lnTo>
                  <a:lnTo>
                    <a:pt x="95534" y="243967"/>
                  </a:lnTo>
                  <a:lnTo>
                    <a:pt x="102845" y="213389"/>
                  </a:lnTo>
                  <a:lnTo>
                    <a:pt x="104408" y="170171"/>
                  </a:lnTo>
                  <a:lnTo>
                    <a:pt x="104614" y="123126"/>
                  </a:lnTo>
                  <a:lnTo>
                    <a:pt x="101817" y="85097"/>
                  </a:lnTo>
                  <a:lnTo>
                    <a:pt x="95708" y="38324"/>
                  </a:lnTo>
                  <a:lnTo>
                    <a:pt x="94323" y="26218"/>
                  </a:lnTo>
                  <a:lnTo>
                    <a:pt x="85714" y="0"/>
                  </a:lnTo>
                  <a:lnTo>
                    <a:pt x="85630" y="4626"/>
                  </a:lnTo>
                  <a:lnTo>
                    <a:pt x="82788" y="9830"/>
                  </a:lnTo>
                  <a:lnTo>
                    <a:pt x="80549" y="12700"/>
                  </a:lnTo>
                  <a:lnTo>
                    <a:pt x="78061" y="21533"/>
                  </a:lnTo>
                  <a:lnTo>
                    <a:pt x="76186" y="63070"/>
                  </a:lnTo>
                  <a:lnTo>
                    <a:pt x="78908" y="97485"/>
                  </a:lnTo>
                  <a:lnTo>
                    <a:pt x="87830" y="144500"/>
                  </a:lnTo>
                  <a:lnTo>
                    <a:pt x="102019" y="189249"/>
                  </a:lnTo>
                  <a:lnTo>
                    <a:pt x="104536" y="201246"/>
                  </a:lnTo>
                  <a:lnTo>
                    <a:pt x="123874" y="235263"/>
                  </a:lnTo>
                  <a:lnTo>
                    <a:pt x="129066" y="242864"/>
                  </a:lnTo>
                  <a:lnTo>
                    <a:pt x="133220" y="2565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SMARTInkShape-2153"/>
            <p:cNvSpPr/>
            <p:nvPr>
              <p:custDataLst>
                <p:tags r:id="rId128"/>
              </p:custDataLst>
            </p:nvPr>
          </p:nvSpPr>
          <p:spPr>
            <a:xfrm>
              <a:off x="2200275" y="3352800"/>
              <a:ext cx="19051" cy="85726"/>
            </a:xfrm>
            <a:custGeom>
              <a:avLst/>
              <a:gdLst/>
              <a:ahLst/>
              <a:cxnLst/>
              <a:rect l="0" t="0" r="0" b="0"/>
              <a:pathLst>
                <a:path w="19051" h="85726">
                  <a:moveTo>
                    <a:pt x="19050" y="0"/>
                  </a:moveTo>
                  <a:lnTo>
                    <a:pt x="19050" y="0"/>
                  </a:lnTo>
                  <a:lnTo>
                    <a:pt x="19050" y="13257"/>
                  </a:lnTo>
                  <a:lnTo>
                    <a:pt x="16228" y="19298"/>
                  </a:lnTo>
                  <a:lnTo>
                    <a:pt x="12504" y="25510"/>
                  </a:lnTo>
                  <a:lnTo>
                    <a:pt x="9349" y="34958"/>
                  </a:lnTo>
                  <a:lnTo>
                    <a:pt x="3241" y="45518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SMARTInkShape-2154"/>
            <p:cNvSpPr/>
            <p:nvPr>
              <p:custDataLst>
                <p:tags r:id="rId129"/>
              </p:custDataLst>
            </p:nvPr>
          </p:nvSpPr>
          <p:spPr>
            <a:xfrm>
              <a:off x="2228850" y="3248025"/>
              <a:ext cx="19051" cy="47626"/>
            </a:xfrm>
            <a:custGeom>
              <a:avLst/>
              <a:gdLst/>
              <a:ahLst/>
              <a:cxnLst/>
              <a:rect l="0" t="0" r="0" b="0"/>
              <a:pathLst>
                <a:path w="19051" h="47626">
                  <a:moveTo>
                    <a:pt x="19050" y="47625"/>
                  </a:moveTo>
                  <a:lnTo>
                    <a:pt x="19050" y="47625"/>
                  </a:lnTo>
                  <a:lnTo>
                    <a:pt x="19050" y="16102"/>
                  </a:lnTo>
                  <a:lnTo>
                    <a:pt x="16228" y="9626"/>
                  </a:lnTo>
                  <a:lnTo>
                    <a:pt x="10849" y="1902"/>
                  </a:lnTo>
                  <a:lnTo>
                    <a:pt x="7291" y="84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SMARTInkShape-2155"/>
            <p:cNvSpPr/>
            <p:nvPr>
              <p:custDataLst>
                <p:tags r:id="rId130"/>
              </p:custDataLst>
            </p:nvPr>
          </p:nvSpPr>
          <p:spPr>
            <a:xfrm>
              <a:off x="2352675" y="3133760"/>
              <a:ext cx="28576" cy="342269"/>
            </a:xfrm>
            <a:custGeom>
              <a:avLst/>
              <a:gdLst/>
              <a:ahLst/>
              <a:cxnLst/>
              <a:rect l="0" t="0" r="0" b="0"/>
              <a:pathLst>
                <a:path w="28576" h="342269">
                  <a:moveTo>
                    <a:pt x="28575" y="9490"/>
                  </a:moveTo>
                  <a:lnTo>
                    <a:pt x="28575" y="9490"/>
                  </a:lnTo>
                  <a:lnTo>
                    <a:pt x="28575" y="0"/>
                  </a:lnTo>
                  <a:lnTo>
                    <a:pt x="23519" y="5032"/>
                  </a:lnTo>
                  <a:lnTo>
                    <a:pt x="21036" y="10331"/>
                  </a:lnTo>
                  <a:lnTo>
                    <a:pt x="18253" y="25476"/>
                  </a:lnTo>
                  <a:lnTo>
                    <a:pt x="12581" y="35981"/>
                  </a:lnTo>
                  <a:lnTo>
                    <a:pt x="9644" y="82682"/>
                  </a:lnTo>
                  <a:lnTo>
                    <a:pt x="9535" y="128830"/>
                  </a:lnTo>
                  <a:lnTo>
                    <a:pt x="9526" y="172079"/>
                  </a:lnTo>
                  <a:lnTo>
                    <a:pt x="6703" y="200186"/>
                  </a:lnTo>
                  <a:lnTo>
                    <a:pt x="883" y="241095"/>
                  </a:lnTo>
                  <a:lnTo>
                    <a:pt x="78" y="286841"/>
                  </a:lnTo>
                  <a:lnTo>
                    <a:pt x="1" y="332661"/>
                  </a:lnTo>
                  <a:lnTo>
                    <a:pt x="0" y="340850"/>
                  </a:lnTo>
                  <a:lnTo>
                    <a:pt x="1058" y="341521"/>
                  </a:lnTo>
                  <a:lnTo>
                    <a:pt x="5056" y="342268"/>
                  </a:lnTo>
                  <a:lnTo>
                    <a:pt x="10361" y="339777"/>
                  </a:lnTo>
                  <a:lnTo>
                    <a:pt x="13258" y="337632"/>
                  </a:lnTo>
                  <a:lnTo>
                    <a:pt x="16476" y="332425"/>
                  </a:lnTo>
                  <a:lnTo>
                    <a:pt x="19050" y="3238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SMARTInkShape-2156"/>
            <p:cNvSpPr/>
            <p:nvPr>
              <p:custDataLst>
                <p:tags r:id="rId131"/>
              </p:custDataLst>
            </p:nvPr>
          </p:nvSpPr>
          <p:spPr>
            <a:xfrm>
              <a:off x="2305487" y="3314734"/>
              <a:ext cx="233358" cy="380405"/>
            </a:xfrm>
            <a:custGeom>
              <a:avLst/>
              <a:gdLst/>
              <a:ahLst/>
              <a:cxnLst/>
              <a:rect l="0" t="0" r="0" b="0"/>
              <a:pathLst>
                <a:path w="233358" h="380405">
                  <a:moveTo>
                    <a:pt x="28138" y="19016"/>
                  </a:moveTo>
                  <a:lnTo>
                    <a:pt x="28138" y="19016"/>
                  </a:lnTo>
                  <a:lnTo>
                    <a:pt x="23082" y="24073"/>
                  </a:lnTo>
                  <a:lnTo>
                    <a:pt x="17777" y="26555"/>
                  </a:lnTo>
                  <a:lnTo>
                    <a:pt x="0" y="28531"/>
                  </a:lnTo>
                  <a:lnTo>
                    <a:pt x="23164" y="28541"/>
                  </a:lnTo>
                  <a:lnTo>
                    <a:pt x="28750" y="25719"/>
                  </a:lnTo>
                  <a:lnTo>
                    <a:pt x="31721" y="23484"/>
                  </a:lnTo>
                  <a:lnTo>
                    <a:pt x="40666" y="21002"/>
                  </a:lnTo>
                  <a:lnTo>
                    <a:pt x="62204" y="18219"/>
                  </a:lnTo>
                  <a:lnTo>
                    <a:pt x="75593" y="11528"/>
                  </a:lnTo>
                  <a:lnTo>
                    <a:pt x="97978" y="9610"/>
                  </a:lnTo>
                  <a:lnTo>
                    <a:pt x="100098" y="8512"/>
                  </a:lnTo>
                  <a:lnTo>
                    <a:pt x="101512" y="6722"/>
                  </a:lnTo>
                  <a:lnTo>
                    <a:pt x="102454" y="4470"/>
                  </a:lnTo>
                  <a:lnTo>
                    <a:pt x="104140" y="2969"/>
                  </a:lnTo>
                  <a:lnTo>
                    <a:pt x="113732" y="0"/>
                  </a:lnTo>
                  <a:lnTo>
                    <a:pt x="113863" y="22714"/>
                  </a:lnTo>
                  <a:lnTo>
                    <a:pt x="112804" y="24656"/>
                  </a:lnTo>
                  <a:lnTo>
                    <a:pt x="111041" y="25951"/>
                  </a:lnTo>
                  <a:lnTo>
                    <a:pt x="108807" y="26814"/>
                  </a:lnTo>
                  <a:lnTo>
                    <a:pt x="107317" y="28448"/>
                  </a:lnTo>
                  <a:lnTo>
                    <a:pt x="105662" y="33086"/>
                  </a:lnTo>
                  <a:lnTo>
                    <a:pt x="104372" y="60327"/>
                  </a:lnTo>
                  <a:lnTo>
                    <a:pt x="105419" y="62432"/>
                  </a:lnTo>
                  <a:lnTo>
                    <a:pt x="107176" y="63835"/>
                  </a:lnTo>
                  <a:lnTo>
                    <a:pt x="109405" y="64770"/>
                  </a:lnTo>
                  <a:lnTo>
                    <a:pt x="110891" y="66452"/>
                  </a:lnTo>
                  <a:lnTo>
                    <a:pt x="112542" y="71143"/>
                  </a:lnTo>
                  <a:lnTo>
                    <a:pt x="114041" y="72817"/>
                  </a:lnTo>
                  <a:lnTo>
                    <a:pt x="118528" y="74678"/>
                  </a:lnTo>
                  <a:lnTo>
                    <a:pt x="120148" y="76232"/>
                  </a:lnTo>
                  <a:lnTo>
                    <a:pt x="121948" y="80782"/>
                  </a:lnTo>
                  <a:lnTo>
                    <a:pt x="123486" y="82418"/>
                  </a:lnTo>
                  <a:lnTo>
                    <a:pt x="128018" y="84236"/>
                  </a:lnTo>
                  <a:lnTo>
                    <a:pt x="146975" y="85653"/>
                  </a:lnTo>
                  <a:lnTo>
                    <a:pt x="152568" y="82852"/>
                  </a:lnTo>
                  <a:lnTo>
                    <a:pt x="158582" y="79138"/>
                  </a:lnTo>
                  <a:lnTo>
                    <a:pt x="164783" y="77487"/>
                  </a:lnTo>
                  <a:lnTo>
                    <a:pt x="166860" y="75988"/>
                  </a:lnTo>
                  <a:lnTo>
                    <a:pt x="168244" y="73931"/>
                  </a:lnTo>
                  <a:lnTo>
                    <a:pt x="170851" y="67067"/>
                  </a:lnTo>
                  <a:lnTo>
                    <a:pt x="171009" y="57519"/>
                  </a:lnTo>
                  <a:lnTo>
                    <a:pt x="171013" y="98430"/>
                  </a:lnTo>
                  <a:lnTo>
                    <a:pt x="188347" y="144301"/>
                  </a:lnTo>
                  <a:lnTo>
                    <a:pt x="203170" y="186374"/>
                  </a:lnTo>
                  <a:lnTo>
                    <a:pt x="214485" y="213568"/>
                  </a:lnTo>
                  <a:lnTo>
                    <a:pt x="224819" y="259418"/>
                  </a:lnTo>
                  <a:lnTo>
                    <a:pt x="233357" y="298337"/>
                  </a:lnTo>
                  <a:lnTo>
                    <a:pt x="227700" y="335451"/>
                  </a:lnTo>
                  <a:lnTo>
                    <a:pt x="216439" y="361668"/>
                  </a:lnTo>
                  <a:lnTo>
                    <a:pt x="210252" y="368156"/>
                  </a:lnTo>
                  <a:lnTo>
                    <a:pt x="195928" y="376700"/>
                  </a:lnTo>
                  <a:lnTo>
                    <a:pt x="181069" y="380123"/>
                  </a:lnTo>
                  <a:lnTo>
                    <a:pt x="177717" y="380404"/>
                  </a:lnTo>
                  <a:lnTo>
                    <a:pt x="175482" y="379533"/>
                  </a:lnTo>
                  <a:lnTo>
                    <a:pt x="173993" y="377894"/>
                  </a:lnTo>
                  <a:lnTo>
                    <a:pt x="172338" y="373251"/>
                  </a:lnTo>
                  <a:lnTo>
                    <a:pt x="171602" y="367659"/>
                  </a:lnTo>
                  <a:lnTo>
                    <a:pt x="168452" y="361647"/>
                  </a:lnTo>
                  <a:lnTo>
                    <a:pt x="166131" y="358561"/>
                  </a:lnTo>
                  <a:lnTo>
                    <a:pt x="163551" y="349489"/>
                  </a:lnTo>
                  <a:lnTo>
                    <a:pt x="161488" y="3142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SMARTInkShape-2157"/>
            <p:cNvSpPr/>
            <p:nvPr>
              <p:custDataLst>
                <p:tags r:id="rId132"/>
              </p:custDataLst>
            </p:nvPr>
          </p:nvSpPr>
          <p:spPr>
            <a:xfrm>
              <a:off x="1428982" y="3671272"/>
              <a:ext cx="980844" cy="81579"/>
            </a:xfrm>
            <a:custGeom>
              <a:avLst/>
              <a:gdLst/>
              <a:ahLst/>
              <a:cxnLst/>
              <a:rect l="0" t="0" r="0" b="0"/>
              <a:pathLst>
                <a:path w="980844" h="81579">
                  <a:moveTo>
                    <a:pt x="18818" y="81578"/>
                  </a:moveTo>
                  <a:lnTo>
                    <a:pt x="18818" y="81578"/>
                  </a:lnTo>
                  <a:lnTo>
                    <a:pt x="0" y="81578"/>
                  </a:lnTo>
                  <a:lnTo>
                    <a:pt x="4893" y="76521"/>
                  </a:lnTo>
                  <a:lnTo>
                    <a:pt x="52288" y="65769"/>
                  </a:lnTo>
                  <a:lnTo>
                    <a:pt x="99434" y="60346"/>
                  </a:lnTo>
                  <a:lnTo>
                    <a:pt x="143952" y="52356"/>
                  </a:lnTo>
                  <a:lnTo>
                    <a:pt x="177091" y="46365"/>
                  </a:lnTo>
                  <a:lnTo>
                    <a:pt x="216514" y="40175"/>
                  </a:lnTo>
                  <a:lnTo>
                    <a:pt x="261553" y="33896"/>
                  </a:lnTo>
                  <a:lnTo>
                    <a:pt x="285416" y="30740"/>
                  </a:lnTo>
                  <a:lnTo>
                    <a:pt x="309792" y="27578"/>
                  </a:lnTo>
                  <a:lnTo>
                    <a:pt x="334509" y="24411"/>
                  </a:lnTo>
                  <a:lnTo>
                    <a:pt x="359454" y="21242"/>
                  </a:lnTo>
                  <a:lnTo>
                    <a:pt x="384550" y="18071"/>
                  </a:lnTo>
                  <a:lnTo>
                    <a:pt x="409748" y="14898"/>
                  </a:lnTo>
                  <a:lnTo>
                    <a:pt x="435013" y="11725"/>
                  </a:lnTo>
                  <a:lnTo>
                    <a:pt x="461381" y="9609"/>
                  </a:lnTo>
                  <a:lnTo>
                    <a:pt x="488485" y="8199"/>
                  </a:lnTo>
                  <a:lnTo>
                    <a:pt x="516079" y="7259"/>
                  </a:lnTo>
                  <a:lnTo>
                    <a:pt x="545059" y="6631"/>
                  </a:lnTo>
                  <a:lnTo>
                    <a:pt x="574962" y="6214"/>
                  </a:lnTo>
                  <a:lnTo>
                    <a:pt x="605481" y="5935"/>
                  </a:lnTo>
                  <a:lnTo>
                    <a:pt x="634293" y="4691"/>
                  </a:lnTo>
                  <a:lnTo>
                    <a:pt x="661968" y="2803"/>
                  </a:lnTo>
                  <a:lnTo>
                    <a:pt x="688885" y="487"/>
                  </a:lnTo>
                  <a:lnTo>
                    <a:pt x="715296" y="0"/>
                  </a:lnTo>
                  <a:lnTo>
                    <a:pt x="741370" y="734"/>
                  </a:lnTo>
                  <a:lnTo>
                    <a:pt x="767219" y="2282"/>
                  </a:lnTo>
                  <a:lnTo>
                    <a:pt x="791861" y="3314"/>
                  </a:lnTo>
                  <a:lnTo>
                    <a:pt x="838995" y="4461"/>
                  </a:lnTo>
                  <a:lnTo>
                    <a:pt x="881816" y="4971"/>
                  </a:lnTo>
                  <a:lnTo>
                    <a:pt x="919898" y="5197"/>
                  </a:lnTo>
                  <a:lnTo>
                    <a:pt x="960904" y="5324"/>
                  </a:lnTo>
                  <a:lnTo>
                    <a:pt x="980843" y="53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SMARTInkShape-2158"/>
            <p:cNvSpPr/>
            <p:nvPr>
              <p:custDataLst>
                <p:tags r:id="rId133"/>
              </p:custDataLst>
            </p:nvPr>
          </p:nvSpPr>
          <p:spPr>
            <a:xfrm>
              <a:off x="1775431" y="3657600"/>
              <a:ext cx="672495" cy="133306"/>
            </a:xfrm>
            <a:custGeom>
              <a:avLst/>
              <a:gdLst/>
              <a:ahLst/>
              <a:cxnLst/>
              <a:rect l="0" t="0" r="0" b="0"/>
              <a:pathLst>
                <a:path w="672495" h="133306">
                  <a:moveTo>
                    <a:pt x="62894" y="114300"/>
                  </a:moveTo>
                  <a:lnTo>
                    <a:pt x="62894" y="114300"/>
                  </a:lnTo>
                  <a:lnTo>
                    <a:pt x="15362" y="130775"/>
                  </a:lnTo>
                  <a:lnTo>
                    <a:pt x="0" y="132842"/>
                  </a:lnTo>
                  <a:lnTo>
                    <a:pt x="23066" y="133305"/>
                  </a:lnTo>
                  <a:lnTo>
                    <a:pt x="63921" y="122983"/>
                  </a:lnTo>
                  <a:lnTo>
                    <a:pt x="111310" y="110959"/>
                  </a:lnTo>
                  <a:lnTo>
                    <a:pt x="156144" y="101550"/>
                  </a:lnTo>
                  <a:lnTo>
                    <a:pt x="190064" y="95228"/>
                  </a:lnTo>
                  <a:lnTo>
                    <a:pt x="227364" y="88890"/>
                  </a:lnTo>
                  <a:lnTo>
                    <a:pt x="268636" y="82546"/>
                  </a:lnTo>
                  <a:lnTo>
                    <a:pt x="308852" y="76198"/>
                  </a:lnTo>
                  <a:lnTo>
                    <a:pt x="350008" y="68791"/>
                  </a:lnTo>
                  <a:lnTo>
                    <a:pt x="396523" y="58443"/>
                  </a:lnTo>
                  <a:lnTo>
                    <a:pt x="439773" y="49611"/>
                  </a:lnTo>
                  <a:lnTo>
                    <a:pt x="481221" y="42158"/>
                  </a:lnTo>
                  <a:lnTo>
                    <a:pt x="524336" y="35317"/>
                  </a:lnTo>
                  <a:lnTo>
                    <a:pt x="565371" y="25927"/>
                  </a:lnTo>
                  <a:lnTo>
                    <a:pt x="603717" y="15757"/>
                  </a:lnTo>
                  <a:lnTo>
                    <a:pt x="649764" y="5139"/>
                  </a:lnTo>
                  <a:lnTo>
                    <a:pt x="67249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SMARTInkShape-2159"/>
            <p:cNvSpPr/>
            <p:nvPr>
              <p:custDataLst>
                <p:tags r:id="rId134"/>
              </p:custDataLst>
            </p:nvPr>
          </p:nvSpPr>
          <p:spPr>
            <a:xfrm>
              <a:off x="2733675" y="3352800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0" y="0"/>
                  </a:moveTo>
                  <a:lnTo>
                    <a:pt x="0" y="0"/>
                  </a:lnTo>
                  <a:lnTo>
                    <a:pt x="0" y="17610"/>
                  </a:lnTo>
                  <a:lnTo>
                    <a:pt x="9525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SMARTInkShape-2160"/>
            <p:cNvSpPr/>
            <p:nvPr>
              <p:custDataLst>
                <p:tags r:id="rId135"/>
              </p:custDataLst>
            </p:nvPr>
          </p:nvSpPr>
          <p:spPr>
            <a:xfrm>
              <a:off x="2733675" y="3533775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0"/>
                  </a:moveTo>
                  <a:lnTo>
                    <a:pt x="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5" name="SMARTInkShape-2161"/>
          <p:cNvSpPr/>
          <p:nvPr>
            <p:custDataLst>
              <p:tags r:id="rId2"/>
            </p:custDataLst>
          </p:nvPr>
        </p:nvSpPr>
        <p:spPr>
          <a:xfrm>
            <a:off x="1447800" y="2752739"/>
            <a:ext cx="9105901" cy="314312"/>
          </a:xfrm>
          <a:custGeom>
            <a:avLst/>
            <a:gdLst/>
            <a:ahLst/>
            <a:cxnLst/>
            <a:rect l="0" t="0" r="0" b="0"/>
            <a:pathLst>
              <a:path w="9105901" h="314312">
                <a:moveTo>
                  <a:pt x="0" y="161911"/>
                </a:moveTo>
                <a:lnTo>
                  <a:pt x="0" y="161911"/>
                </a:lnTo>
                <a:lnTo>
                  <a:pt x="5056" y="161911"/>
                </a:lnTo>
                <a:lnTo>
                  <a:pt x="10361" y="164733"/>
                </a:lnTo>
                <a:lnTo>
                  <a:pt x="13257" y="166967"/>
                </a:lnTo>
                <a:lnTo>
                  <a:pt x="22120" y="169450"/>
                </a:lnTo>
                <a:lnTo>
                  <a:pt x="63680" y="171320"/>
                </a:lnTo>
                <a:lnTo>
                  <a:pt x="105635" y="171421"/>
                </a:lnTo>
                <a:lnTo>
                  <a:pt x="148101" y="171433"/>
                </a:lnTo>
                <a:lnTo>
                  <a:pt x="189814" y="171435"/>
                </a:lnTo>
                <a:lnTo>
                  <a:pt x="223004" y="168613"/>
                </a:lnTo>
                <a:lnTo>
                  <a:pt x="258921" y="164890"/>
                </a:lnTo>
                <a:lnTo>
                  <a:pt x="296051" y="163235"/>
                </a:lnTo>
                <a:lnTo>
                  <a:pt x="336542" y="159678"/>
                </a:lnTo>
                <a:lnTo>
                  <a:pt x="380291" y="155627"/>
                </a:lnTo>
                <a:lnTo>
                  <a:pt x="403810" y="154546"/>
                </a:lnTo>
                <a:lnTo>
                  <a:pt x="427957" y="153826"/>
                </a:lnTo>
                <a:lnTo>
                  <a:pt x="453580" y="152288"/>
                </a:lnTo>
                <a:lnTo>
                  <a:pt x="480186" y="150204"/>
                </a:lnTo>
                <a:lnTo>
                  <a:pt x="507449" y="147756"/>
                </a:lnTo>
                <a:lnTo>
                  <a:pt x="537266" y="145066"/>
                </a:lnTo>
                <a:lnTo>
                  <a:pt x="568786" y="142214"/>
                </a:lnTo>
                <a:lnTo>
                  <a:pt x="601441" y="139254"/>
                </a:lnTo>
                <a:lnTo>
                  <a:pt x="634852" y="136223"/>
                </a:lnTo>
                <a:lnTo>
                  <a:pt x="668768" y="133144"/>
                </a:lnTo>
                <a:lnTo>
                  <a:pt x="703020" y="130033"/>
                </a:lnTo>
                <a:lnTo>
                  <a:pt x="738555" y="126901"/>
                </a:lnTo>
                <a:lnTo>
                  <a:pt x="774945" y="123754"/>
                </a:lnTo>
                <a:lnTo>
                  <a:pt x="811905" y="120598"/>
                </a:lnTo>
                <a:lnTo>
                  <a:pt x="849245" y="117436"/>
                </a:lnTo>
                <a:lnTo>
                  <a:pt x="886838" y="114269"/>
                </a:lnTo>
                <a:lnTo>
                  <a:pt x="924600" y="111100"/>
                </a:lnTo>
                <a:lnTo>
                  <a:pt x="964592" y="107928"/>
                </a:lnTo>
                <a:lnTo>
                  <a:pt x="1006070" y="104756"/>
                </a:lnTo>
                <a:lnTo>
                  <a:pt x="1048538" y="101582"/>
                </a:lnTo>
                <a:lnTo>
                  <a:pt x="1092726" y="98409"/>
                </a:lnTo>
                <a:lnTo>
                  <a:pt x="1138059" y="95234"/>
                </a:lnTo>
                <a:lnTo>
                  <a:pt x="1184156" y="92060"/>
                </a:lnTo>
                <a:lnTo>
                  <a:pt x="1231820" y="88885"/>
                </a:lnTo>
                <a:lnTo>
                  <a:pt x="1280530" y="85710"/>
                </a:lnTo>
                <a:lnTo>
                  <a:pt x="1329937" y="82535"/>
                </a:lnTo>
                <a:lnTo>
                  <a:pt x="1381925" y="79361"/>
                </a:lnTo>
                <a:lnTo>
                  <a:pt x="1435633" y="76186"/>
                </a:lnTo>
                <a:lnTo>
                  <a:pt x="1490489" y="73011"/>
                </a:lnTo>
                <a:lnTo>
                  <a:pt x="1543993" y="69836"/>
                </a:lnTo>
                <a:lnTo>
                  <a:pt x="1596595" y="66661"/>
                </a:lnTo>
                <a:lnTo>
                  <a:pt x="1648597" y="63486"/>
                </a:lnTo>
                <a:lnTo>
                  <a:pt x="1703373" y="60311"/>
                </a:lnTo>
                <a:lnTo>
                  <a:pt x="1759999" y="57136"/>
                </a:lnTo>
                <a:lnTo>
                  <a:pt x="1817857" y="53961"/>
                </a:lnTo>
                <a:lnTo>
                  <a:pt x="1875480" y="50786"/>
                </a:lnTo>
                <a:lnTo>
                  <a:pt x="1932945" y="47611"/>
                </a:lnTo>
                <a:lnTo>
                  <a:pt x="1990304" y="44436"/>
                </a:lnTo>
                <a:lnTo>
                  <a:pt x="2050770" y="41261"/>
                </a:lnTo>
                <a:lnTo>
                  <a:pt x="2113305" y="38086"/>
                </a:lnTo>
                <a:lnTo>
                  <a:pt x="2177220" y="34911"/>
                </a:lnTo>
                <a:lnTo>
                  <a:pt x="2238880" y="31736"/>
                </a:lnTo>
                <a:lnTo>
                  <a:pt x="2299037" y="28561"/>
                </a:lnTo>
                <a:lnTo>
                  <a:pt x="2358191" y="25386"/>
                </a:lnTo>
                <a:lnTo>
                  <a:pt x="2418794" y="23269"/>
                </a:lnTo>
                <a:lnTo>
                  <a:pt x="2480363" y="21858"/>
                </a:lnTo>
                <a:lnTo>
                  <a:pt x="2542575" y="20917"/>
                </a:lnTo>
                <a:lnTo>
                  <a:pt x="2604159" y="19232"/>
                </a:lnTo>
                <a:lnTo>
                  <a:pt x="2665323" y="17050"/>
                </a:lnTo>
                <a:lnTo>
                  <a:pt x="2726207" y="14537"/>
                </a:lnTo>
                <a:lnTo>
                  <a:pt x="2790079" y="11803"/>
                </a:lnTo>
                <a:lnTo>
                  <a:pt x="2855945" y="8922"/>
                </a:lnTo>
                <a:lnTo>
                  <a:pt x="2923138" y="5944"/>
                </a:lnTo>
                <a:lnTo>
                  <a:pt x="2991217" y="3958"/>
                </a:lnTo>
                <a:lnTo>
                  <a:pt x="3059886" y="2633"/>
                </a:lnTo>
                <a:lnTo>
                  <a:pt x="3128949" y="1751"/>
                </a:lnTo>
                <a:lnTo>
                  <a:pt x="3197216" y="1163"/>
                </a:lnTo>
                <a:lnTo>
                  <a:pt x="3264952" y="770"/>
                </a:lnTo>
                <a:lnTo>
                  <a:pt x="3332335" y="509"/>
                </a:lnTo>
                <a:lnTo>
                  <a:pt x="3402656" y="335"/>
                </a:lnTo>
                <a:lnTo>
                  <a:pt x="3474938" y="219"/>
                </a:lnTo>
                <a:lnTo>
                  <a:pt x="3548526" y="141"/>
                </a:lnTo>
                <a:lnTo>
                  <a:pt x="3622984" y="89"/>
                </a:lnTo>
                <a:lnTo>
                  <a:pt x="3698022" y="55"/>
                </a:lnTo>
                <a:lnTo>
                  <a:pt x="3773448" y="32"/>
                </a:lnTo>
                <a:lnTo>
                  <a:pt x="3849132" y="17"/>
                </a:lnTo>
                <a:lnTo>
                  <a:pt x="3924988" y="6"/>
                </a:lnTo>
                <a:lnTo>
                  <a:pt x="4000959" y="0"/>
                </a:lnTo>
                <a:lnTo>
                  <a:pt x="4075948" y="1053"/>
                </a:lnTo>
                <a:lnTo>
                  <a:pt x="4150282" y="2814"/>
                </a:lnTo>
                <a:lnTo>
                  <a:pt x="4224179" y="5046"/>
                </a:lnTo>
                <a:lnTo>
                  <a:pt x="4298845" y="6535"/>
                </a:lnTo>
                <a:lnTo>
                  <a:pt x="4374021" y="7527"/>
                </a:lnTo>
                <a:lnTo>
                  <a:pt x="4449539" y="8188"/>
                </a:lnTo>
                <a:lnTo>
                  <a:pt x="4526343" y="9688"/>
                </a:lnTo>
                <a:lnTo>
                  <a:pt x="4604004" y="11745"/>
                </a:lnTo>
                <a:lnTo>
                  <a:pt x="4682236" y="14176"/>
                </a:lnTo>
                <a:lnTo>
                  <a:pt x="4757674" y="16854"/>
                </a:lnTo>
                <a:lnTo>
                  <a:pt x="4831249" y="19698"/>
                </a:lnTo>
                <a:lnTo>
                  <a:pt x="4903583" y="22652"/>
                </a:lnTo>
                <a:lnTo>
                  <a:pt x="4977205" y="25680"/>
                </a:lnTo>
                <a:lnTo>
                  <a:pt x="5051687" y="28757"/>
                </a:lnTo>
                <a:lnTo>
                  <a:pt x="5126742" y="31867"/>
                </a:lnTo>
                <a:lnTo>
                  <a:pt x="5200061" y="34998"/>
                </a:lnTo>
                <a:lnTo>
                  <a:pt x="5272224" y="38144"/>
                </a:lnTo>
                <a:lnTo>
                  <a:pt x="5343616" y="41300"/>
                </a:lnTo>
                <a:lnTo>
                  <a:pt x="5416610" y="44462"/>
                </a:lnTo>
                <a:lnTo>
                  <a:pt x="5490673" y="47628"/>
                </a:lnTo>
                <a:lnTo>
                  <a:pt x="5565449" y="50797"/>
                </a:lnTo>
                <a:lnTo>
                  <a:pt x="5639641" y="55027"/>
                </a:lnTo>
                <a:lnTo>
                  <a:pt x="5713444" y="59963"/>
                </a:lnTo>
                <a:lnTo>
                  <a:pt x="5786988" y="65371"/>
                </a:lnTo>
                <a:lnTo>
                  <a:pt x="5861417" y="70034"/>
                </a:lnTo>
                <a:lnTo>
                  <a:pt x="5936437" y="74202"/>
                </a:lnTo>
                <a:lnTo>
                  <a:pt x="6011849" y="78038"/>
                </a:lnTo>
                <a:lnTo>
                  <a:pt x="6088583" y="82712"/>
                </a:lnTo>
                <a:lnTo>
                  <a:pt x="6166196" y="87945"/>
                </a:lnTo>
                <a:lnTo>
                  <a:pt x="6244398" y="93551"/>
                </a:lnTo>
                <a:lnTo>
                  <a:pt x="6321932" y="99404"/>
                </a:lnTo>
                <a:lnTo>
                  <a:pt x="6399021" y="105423"/>
                </a:lnTo>
                <a:lnTo>
                  <a:pt x="6475814" y="111552"/>
                </a:lnTo>
                <a:lnTo>
                  <a:pt x="6552410" y="117755"/>
                </a:lnTo>
                <a:lnTo>
                  <a:pt x="6628874" y="124007"/>
                </a:lnTo>
                <a:lnTo>
                  <a:pt x="6705249" y="130292"/>
                </a:lnTo>
                <a:lnTo>
                  <a:pt x="6780508" y="136598"/>
                </a:lnTo>
                <a:lnTo>
                  <a:pt x="6855021" y="142919"/>
                </a:lnTo>
                <a:lnTo>
                  <a:pt x="6929039" y="149250"/>
                </a:lnTo>
                <a:lnTo>
                  <a:pt x="7002726" y="156645"/>
                </a:lnTo>
                <a:lnTo>
                  <a:pt x="7076192" y="164750"/>
                </a:lnTo>
                <a:lnTo>
                  <a:pt x="7149512" y="173329"/>
                </a:lnTo>
                <a:lnTo>
                  <a:pt x="7220616" y="181165"/>
                </a:lnTo>
                <a:lnTo>
                  <a:pt x="7290244" y="188505"/>
                </a:lnTo>
                <a:lnTo>
                  <a:pt x="7358888" y="195515"/>
                </a:lnTo>
                <a:lnTo>
                  <a:pt x="7426875" y="202305"/>
                </a:lnTo>
                <a:lnTo>
                  <a:pt x="7494424" y="208949"/>
                </a:lnTo>
                <a:lnTo>
                  <a:pt x="7561682" y="215495"/>
                </a:lnTo>
                <a:lnTo>
                  <a:pt x="7629806" y="221975"/>
                </a:lnTo>
                <a:lnTo>
                  <a:pt x="7698504" y="228412"/>
                </a:lnTo>
                <a:lnTo>
                  <a:pt x="7767586" y="234820"/>
                </a:lnTo>
                <a:lnTo>
                  <a:pt x="7833748" y="241209"/>
                </a:lnTo>
                <a:lnTo>
                  <a:pt x="7897965" y="247585"/>
                </a:lnTo>
                <a:lnTo>
                  <a:pt x="7960885" y="253952"/>
                </a:lnTo>
                <a:lnTo>
                  <a:pt x="8021882" y="259255"/>
                </a:lnTo>
                <a:lnTo>
                  <a:pt x="8081597" y="263848"/>
                </a:lnTo>
                <a:lnTo>
                  <a:pt x="8140456" y="267969"/>
                </a:lnTo>
                <a:lnTo>
                  <a:pt x="8198745" y="271775"/>
                </a:lnTo>
                <a:lnTo>
                  <a:pt x="8256656" y="275370"/>
                </a:lnTo>
                <a:lnTo>
                  <a:pt x="8314312" y="278825"/>
                </a:lnTo>
                <a:lnTo>
                  <a:pt x="8368625" y="283245"/>
                </a:lnTo>
                <a:lnTo>
                  <a:pt x="8420708" y="288309"/>
                </a:lnTo>
                <a:lnTo>
                  <a:pt x="8471305" y="293801"/>
                </a:lnTo>
                <a:lnTo>
                  <a:pt x="8521971" y="298521"/>
                </a:lnTo>
                <a:lnTo>
                  <a:pt x="8572680" y="302726"/>
                </a:lnTo>
                <a:lnTo>
                  <a:pt x="8623420" y="306588"/>
                </a:lnTo>
                <a:lnTo>
                  <a:pt x="8671005" y="309162"/>
                </a:lnTo>
                <a:lnTo>
                  <a:pt x="8716487" y="310878"/>
                </a:lnTo>
                <a:lnTo>
                  <a:pt x="8760566" y="312023"/>
                </a:lnTo>
                <a:lnTo>
                  <a:pt x="8806886" y="312786"/>
                </a:lnTo>
                <a:lnTo>
                  <a:pt x="8854699" y="313294"/>
                </a:lnTo>
                <a:lnTo>
                  <a:pt x="8903508" y="313633"/>
                </a:lnTo>
                <a:lnTo>
                  <a:pt x="8947689" y="313859"/>
                </a:lnTo>
                <a:lnTo>
                  <a:pt x="8988784" y="314010"/>
                </a:lnTo>
                <a:lnTo>
                  <a:pt x="9027822" y="314110"/>
                </a:lnTo>
                <a:lnTo>
                  <a:pt x="9105900" y="31431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6" name="SMARTInkShape-2162"/>
          <p:cNvSpPr/>
          <p:nvPr>
            <p:custDataLst>
              <p:tags r:id="rId3"/>
            </p:custDataLst>
          </p:nvPr>
        </p:nvSpPr>
        <p:spPr>
          <a:xfrm>
            <a:off x="9191625" y="981075"/>
            <a:ext cx="1476376" cy="122937"/>
          </a:xfrm>
          <a:custGeom>
            <a:avLst/>
            <a:gdLst/>
            <a:ahLst/>
            <a:cxnLst/>
            <a:rect l="0" t="0" r="0" b="0"/>
            <a:pathLst>
              <a:path w="1476376" h="122937">
                <a:moveTo>
                  <a:pt x="19050" y="95250"/>
                </a:moveTo>
                <a:lnTo>
                  <a:pt x="19050" y="95250"/>
                </a:lnTo>
                <a:lnTo>
                  <a:pt x="1439" y="95250"/>
                </a:lnTo>
                <a:lnTo>
                  <a:pt x="959" y="96308"/>
                </a:lnTo>
                <a:lnTo>
                  <a:pt x="0" y="113907"/>
                </a:lnTo>
                <a:lnTo>
                  <a:pt x="5057" y="114184"/>
                </a:lnTo>
                <a:lnTo>
                  <a:pt x="10361" y="117070"/>
                </a:lnTo>
                <a:lnTo>
                  <a:pt x="16246" y="120823"/>
                </a:lnTo>
                <a:lnTo>
                  <a:pt x="26569" y="122936"/>
                </a:lnTo>
                <a:lnTo>
                  <a:pt x="61764" y="122689"/>
                </a:lnTo>
                <a:lnTo>
                  <a:pt x="98983" y="116271"/>
                </a:lnTo>
                <a:lnTo>
                  <a:pt x="141732" y="109633"/>
                </a:lnTo>
                <a:lnTo>
                  <a:pt x="181224" y="101158"/>
                </a:lnTo>
                <a:lnTo>
                  <a:pt x="226439" y="91944"/>
                </a:lnTo>
                <a:lnTo>
                  <a:pt x="260447" y="85667"/>
                </a:lnTo>
                <a:lnTo>
                  <a:pt x="296730" y="80407"/>
                </a:lnTo>
                <a:lnTo>
                  <a:pt x="334022" y="78070"/>
                </a:lnTo>
                <a:lnTo>
                  <a:pt x="374585" y="74209"/>
                </a:lnTo>
                <a:lnTo>
                  <a:pt x="418365" y="68965"/>
                </a:lnTo>
                <a:lnTo>
                  <a:pt x="441893" y="66085"/>
                </a:lnTo>
                <a:lnTo>
                  <a:pt x="466045" y="63107"/>
                </a:lnTo>
                <a:lnTo>
                  <a:pt x="512638" y="59797"/>
                </a:lnTo>
                <a:lnTo>
                  <a:pt x="559098" y="57268"/>
                </a:lnTo>
                <a:lnTo>
                  <a:pt x="583340" y="55112"/>
                </a:lnTo>
                <a:lnTo>
                  <a:pt x="607969" y="52616"/>
                </a:lnTo>
                <a:lnTo>
                  <a:pt x="655089" y="49843"/>
                </a:lnTo>
                <a:lnTo>
                  <a:pt x="701784" y="48611"/>
                </a:lnTo>
                <a:lnTo>
                  <a:pt x="726089" y="48282"/>
                </a:lnTo>
                <a:lnTo>
                  <a:pt x="750760" y="48063"/>
                </a:lnTo>
                <a:lnTo>
                  <a:pt x="775673" y="46859"/>
                </a:lnTo>
                <a:lnTo>
                  <a:pt x="800749" y="44998"/>
                </a:lnTo>
                <a:lnTo>
                  <a:pt x="825932" y="42698"/>
                </a:lnTo>
                <a:lnTo>
                  <a:pt x="851188" y="41166"/>
                </a:lnTo>
                <a:lnTo>
                  <a:pt x="876492" y="40144"/>
                </a:lnTo>
                <a:lnTo>
                  <a:pt x="901828" y="39463"/>
                </a:lnTo>
                <a:lnTo>
                  <a:pt x="926127" y="39008"/>
                </a:lnTo>
                <a:lnTo>
                  <a:pt x="972881" y="38504"/>
                </a:lnTo>
                <a:lnTo>
                  <a:pt x="1018356" y="38280"/>
                </a:lnTo>
                <a:lnTo>
                  <a:pt x="1062203" y="38180"/>
                </a:lnTo>
                <a:lnTo>
                  <a:pt x="1102857" y="38135"/>
                </a:lnTo>
                <a:lnTo>
                  <a:pt x="1139270" y="38116"/>
                </a:lnTo>
                <a:lnTo>
                  <a:pt x="1173092" y="38107"/>
                </a:lnTo>
                <a:lnTo>
                  <a:pt x="1205764" y="38103"/>
                </a:lnTo>
                <a:lnTo>
                  <a:pt x="1237924" y="38101"/>
                </a:lnTo>
                <a:lnTo>
                  <a:pt x="1277311" y="38101"/>
                </a:lnTo>
                <a:lnTo>
                  <a:pt x="1323044" y="38100"/>
                </a:lnTo>
                <a:lnTo>
                  <a:pt x="1370669" y="38100"/>
                </a:lnTo>
                <a:lnTo>
                  <a:pt x="1371416" y="38100"/>
                </a:lnTo>
                <a:lnTo>
                  <a:pt x="1326542" y="38100"/>
                </a:lnTo>
                <a:lnTo>
                  <a:pt x="1284960" y="35278"/>
                </a:lnTo>
                <a:lnTo>
                  <a:pt x="1237481" y="29899"/>
                </a:lnTo>
                <a:lnTo>
                  <a:pt x="1197688" y="28967"/>
                </a:lnTo>
                <a:lnTo>
                  <a:pt x="1154030" y="28691"/>
                </a:lnTo>
                <a:lnTo>
                  <a:pt x="1107580" y="28610"/>
                </a:lnTo>
                <a:lnTo>
                  <a:pt x="1073283" y="28590"/>
                </a:lnTo>
                <a:lnTo>
                  <a:pt x="1036873" y="28582"/>
                </a:lnTo>
                <a:lnTo>
                  <a:pt x="999523" y="28578"/>
                </a:lnTo>
                <a:lnTo>
                  <a:pt x="961758" y="28576"/>
                </a:lnTo>
                <a:lnTo>
                  <a:pt x="923805" y="28576"/>
                </a:lnTo>
                <a:lnTo>
                  <a:pt x="885772" y="28575"/>
                </a:lnTo>
                <a:lnTo>
                  <a:pt x="844879" y="28575"/>
                </a:lnTo>
                <a:lnTo>
                  <a:pt x="802010" y="29633"/>
                </a:lnTo>
                <a:lnTo>
                  <a:pt x="758263" y="33632"/>
                </a:lnTo>
                <a:lnTo>
                  <a:pt x="716946" y="36114"/>
                </a:lnTo>
                <a:lnTo>
                  <a:pt x="676359" y="38276"/>
                </a:lnTo>
                <a:lnTo>
                  <a:pt x="633626" y="42764"/>
                </a:lnTo>
                <a:lnTo>
                  <a:pt x="589940" y="48287"/>
                </a:lnTo>
                <a:lnTo>
                  <a:pt x="546888" y="54269"/>
                </a:lnTo>
                <a:lnTo>
                  <a:pt x="506586" y="60456"/>
                </a:lnTo>
                <a:lnTo>
                  <a:pt x="464687" y="63911"/>
                </a:lnTo>
                <a:lnTo>
                  <a:pt x="422428" y="66505"/>
                </a:lnTo>
                <a:lnTo>
                  <a:pt x="382478" y="71185"/>
                </a:lnTo>
                <a:lnTo>
                  <a:pt x="346380" y="76794"/>
                </a:lnTo>
                <a:lnTo>
                  <a:pt x="312697" y="82814"/>
                </a:lnTo>
                <a:lnTo>
                  <a:pt x="280088" y="89017"/>
                </a:lnTo>
                <a:lnTo>
                  <a:pt x="237034" y="93403"/>
                </a:lnTo>
                <a:lnTo>
                  <a:pt x="197468" y="99759"/>
                </a:lnTo>
                <a:lnTo>
                  <a:pt x="154835" y="104843"/>
                </a:lnTo>
                <a:lnTo>
                  <a:pt x="107943" y="114108"/>
                </a:lnTo>
                <a:lnTo>
                  <a:pt x="106887" y="114172"/>
                </a:lnTo>
                <a:lnTo>
                  <a:pt x="106183" y="113156"/>
                </a:lnTo>
                <a:lnTo>
                  <a:pt x="105401" y="109206"/>
                </a:lnTo>
                <a:lnTo>
                  <a:pt x="107308" y="107729"/>
                </a:lnTo>
                <a:lnTo>
                  <a:pt x="120107" y="105650"/>
                </a:lnTo>
                <a:lnTo>
                  <a:pt x="164470" y="97247"/>
                </a:lnTo>
                <a:lnTo>
                  <a:pt x="210679" y="85492"/>
                </a:lnTo>
                <a:lnTo>
                  <a:pt x="256452" y="76131"/>
                </a:lnTo>
                <a:lnTo>
                  <a:pt x="296012" y="69819"/>
                </a:lnTo>
                <a:lnTo>
                  <a:pt x="338289" y="63486"/>
                </a:lnTo>
                <a:lnTo>
                  <a:pt x="384596" y="59966"/>
                </a:lnTo>
                <a:lnTo>
                  <a:pt x="408797" y="59027"/>
                </a:lnTo>
                <a:lnTo>
                  <a:pt x="435515" y="57343"/>
                </a:lnTo>
                <a:lnTo>
                  <a:pt x="463910" y="55162"/>
                </a:lnTo>
                <a:lnTo>
                  <a:pt x="493423" y="52650"/>
                </a:lnTo>
                <a:lnTo>
                  <a:pt x="523682" y="49917"/>
                </a:lnTo>
                <a:lnTo>
                  <a:pt x="554438" y="47036"/>
                </a:lnTo>
                <a:lnTo>
                  <a:pt x="585526" y="44057"/>
                </a:lnTo>
                <a:lnTo>
                  <a:pt x="616834" y="41013"/>
                </a:lnTo>
                <a:lnTo>
                  <a:pt x="648289" y="37925"/>
                </a:lnTo>
                <a:lnTo>
                  <a:pt x="679843" y="34809"/>
                </a:lnTo>
                <a:lnTo>
                  <a:pt x="712521" y="32731"/>
                </a:lnTo>
                <a:lnTo>
                  <a:pt x="745947" y="31345"/>
                </a:lnTo>
                <a:lnTo>
                  <a:pt x="779874" y="30422"/>
                </a:lnTo>
                <a:lnTo>
                  <a:pt x="814131" y="29806"/>
                </a:lnTo>
                <a:lnTo>
                  <a:pt x="848614" y="29396"/>
                </a:lnTo>
                <a:lnTo>
                  <a:pt x="883241" y="29122"/>
                </a:lnTo>
                <a:lnTo>
                  <a:pt x="916911" y="28940"/>
                </a:lnTo>
                <a:lnTo>
                  <a:pt x="949941" y="28818"/>
                </a:lnTo>
                <a:lnTo>
                  <a:pt x="982544" y="28737"/>
                </a:lnTo>
                <a:lnTo>
                  <a:pt x="1015920" y="28683"/>
                </a:lnTo>
                <a:lnTo>
                  <a:pt x="1049814" y="28647"/>
                </a:lnTo>
                <a:lnTo>
                  <a:pt x="1084052" y="28623"/>
                </a:lnTo>
                <a:lnTo>
                  <a:pt x="1116400" y="28607"/>
                </a:lnTo>
                <a:lnTo>
                  <a:pt x="1147492" y="28596"/>
                </a:lnTo>
                <a:lnTo>
                  <a:pt x="1177743" y="28589"/>
                </a:lnTo>
                <a:lnTo>
                  <a:pt x="1205322" y="27526"/>
                </a:lnTo>
                <a:lnTo>
                  <a:pt x="1231113" y="25759"/>
                </a:lnTo>
                <a:lnTo>
                  <a:pt x="1255718" y="23523"/>
                </a:lnTo>
                <a:lnTo>
                  <a:pt x="1280588" y="22032"/>
                </a:lnTo>
                <a:lnTo>
                  <a:pt x="1305633" y="21038"/>
                </a:lnTo>
                <a:lnTo>
                  <a:pt x="1352864" y="18875"/>
                </a:lnTo>
                <a:lnTo>
                  <a:pt x="1391496" y="14386"/>
                </a:lnTo>
                <a:lnTo>
                  <a:pt x="1426304" y="8863"/>
                </a:lnTo>
                <a:lnTo>
                  <a:pt x="147637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7" name="SMARTInkShape-2163"/>
          <p:cNvSpPr/>
          <p:nvPr>
            <p:custDataLst>
              <p:tags r:id="rId4"/>
            </p:custDataLst>
          </p:nvPr>
        </p:nvSpPr>
        <p:spPr>
          <a:xfrm>
            <a:off x="9906000" y="2143578"/>
            <a:ext cx="104736" cy="275607"/>
          </a:xfrm>
          <a:custGeom>
            <a:avLst/>
            <a:gdLst/>
            <a:ahLst/>
            <a:cxnLst/>
            <a:rect l="0" t="0" r="0" b="0"/>
            <a:pathLst>
              <a:path w="104736" h="275607">
                <a:moveTo>
                  <a:pt x="19050" y="66222"/>
                </a:moveTo>
                <a:lnTo>
                  <a:pt x="19050" y="66222"/>
                </a:lnTo>
                <a:lnTo>
                  <a:pt x="19050" y="112466"/>
                </a:lnTo>
                <a:lnTo>
                  <a:pt x="19050" y="159762"/>
                </a:lnTo>
                <a:lnTo>
                  <a:pt x="19050" y="207284"/>
                </a:lnTo>
                <a:lnTo>
                  <a:pt x="9785" y="253199"/>
                </a:lnTo>
                <a:lnTo>
                  <a:pt x="9560" y="269376"/>
                </a:lnTo>
                <a:lnTo>
                  <a:pt x="8490" y="271508"/>
                </a:lnTo>
                <a:lnTo>
                  <a:pt x="6718" y="272930"/>
                </a:lnTo>
                <a:lnTo>
                  <a:pt x="393" y="275606"/>
                </a:lnTo>
                <a:lnTo>
                  <a:pt x="1" y="232005"/>
                </a:lnTo>
                <a:lnTo>
                  <a:pt x="0" y="190386"/>
                </a:lnTo>
                <a:lnTo>
                  <a:pt x="0" y="150737"/>
                </a:lnTo>
                <a:lnTo>
                  <a:pt x="1058" y="124072"/>
                </a:lnTo>
                <a:lnTo>
                  <a:pt x="8642" y="81379"/>
                </a:lnTo>
                <a:lnTo>
                  <a:pt x="10323" y="57660"/>
                </a:lnTo>
                <a:lnTo>
                  <a:pt x="21268" y="21011"/>
                </a:lnTo>
                <a:lnTo>
                  <a:pt x="23703" y="17031"/>
                </a:lnTo>
                <a:lnTo>
                  <a:pt x="29232" y="12610"/>
                </a:lnTo>
                <a:lnTo>
                  <a:pt x="32188" y="11430"/>
                </a:lnTo>
                <a:lnTo>
                  <a:pt x="34158" y="9586"/>
                </a:lnTo>
                <a:lnTo>
                  <a:pt x="36349" y="4714"/>
                </a:lnTo>
                <a:lnTo>
                  <a:pt x="37991" y="2992"/>
                </a:lnTo>
                <a:lnTo>
                  <a:pt x="42637" y="1078"/>
                </a:lnTo>
                <a:lnTo>
                  <a:pt x="51203" y="0"/>
                </a:lnTo>
                <a:lnTo>
                  <a:pt x="57329" y="2571"/>
                </a:lnTo>
                <a:lnTo>
                  <a:pt x="63578" y="6183"/>
                </a:lnTo>
                <a:lnTo>
                  <a:pt x="69885" y="7788"/>
                </a:lnTo>
                <a:lnTo>
                  <a:pt x="71992" y="9274"/>
                </a:lnTo>
                <a:lnTo>
                  <a:pt x="73394" y="11323"/>
                </a:lnTo>
                <a:lnTo>
                  <a:pt x="74330" y="13748"/>
                </a:lnTo>
                <a:lnTo>
                  <a:pt x="91031" y="28319"/>
                </a:lnTo>
                <a:lnTo>
                  <a:pt x="94434" y="34560"/>
                </a:lnTo>
                <a:lnTo>
                  <a:pt x="99473" y="40861"/>
                </a:lnTo>
                <a:lnTo>
                  <a:pt x="102419" y="50011"/>
                </a:lnTo>
                <a:lnTo>
                  <a:pt x="104735" y="88331"/>
                </a:lnTo>
                <a:lnTo>
                  <a:pt x="101935" y="94746"/>
                </a:lnTo>
                <a:lnTo>
                  <a:pt x="98220" y="101124"/>
                </a:lnTo>
                <a:lnTo>
                  <a:pt x="96570" y="107487"/>
                </a:lnTo>
                <a:lnTo>
                  <a:pt x="95072" y="109607"/>
                </a:lnTo>
                <a:lnTo>
                  <a:pt x="93014" y="111020"/>
                </a:lnTo>
                <a:lnTo>
                  <a:pt x="87905" y="113649"/>
                </a:lnTo>
                <a:lnTo>
                  <a:pt x="82107" y="118345"/>
                </a:lnTo>
                <a:lnTo>
                  <a:pt x="73182" y="121138"/>
                </a:lnTo>
                <a:lnTo>
                  <a:pt x="29980" y="123333"/>
                </a:lnTo>
                <a:lnTo>
                  <a:pt x="21086" y="120533"/>
                </a:lnTo>
                <a:lnTo>
                  <a:pt x="9525" y="11384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0" name="SMARTInkShape-Group462"/>
          <p:cNvGrpSpPr/>
          <p:nvPr/>
        </p:nvGrpSpPr>
        <p:grpSpPr>
          <a:xfrm>
            <a:off x="8143913" y="2152650"/>
            <a:ext cx="190463" cy="133220"/>
            <a:chOff x="8143913" y="2152650"/>
            <a:chExt cx="190463" cy="133220"/>
          </a:xfrm>
        </p:grpSpPr>
        <p:sp>
          <p:nvSpPr>
            <p:cNvPr id="468" name="SMARTInkShape-2164"/>
            <p:cNvSpPr/>
            <p:nvPr>
              <p:custDataLst>
                <p:tags r:id="rId120"/>
              </p:custDataLst>
            </p:nvPr>
          </p:nvSpPr>
          <p:spPr>
            <a:xfrm>
              <a:off x="8143913" y="2152650"/>
              <a:ext cx="76163" cy="133220"/>
            </a:xfrm>
            <a:custGeom>
              <a:avLst/>
              <a:gdLst/>
              <a:ahLst/>
              <a:cxnLst/>
              <a:rect l="0" t="0" r="0" b="0"/>
              <a:pathLst>
                <a:path w="76163" h="133220">
                  <a:moveTo>
                    <a:pt x="57112" y="19050"/>
                  </a:moveTo>
                  <a:lnTo>
                    <a:pt x="57112" y="19050"/>
                  </a:lnTo>
                  <a:lnTo>
                    <a:pt x="66521" y="9641"/>
                  </a:lnTo>
                  <a:lnTo>
                    <a:pt x="74828" y="9535"/>
                  </a:lnTo>
                  <a:lnTo>
                    <a:pt x="75273" y="8474"/>
                  </a:lnTo>
                  <a:lnTo>
                    <a:pt x="76161" y="10"/>
                  </a:lnTo>
                  <a:lnTo>
                    <a:pt x="49338" y="0"/>
                  </a:lnTo>
                  <a:lnTo>
                    <a:pt x="48754" y="1058"/>
                  </a:lnTo>
                  <a:lnTo>
                    <a:pt x="48105" y="5057"/>
                  </a:lnTo>
                  <a:lnTo>
                    <a:pt x="42684" y="13258"/>
                  </a:lnTo>
                  <a:lnTo>
                    <a:pt x="37294" y="16476"/>
                  </a:lnTo>
                  <a:lnTo>
                    <a:pt x="31370" y="18964"/>
                  </a:lnTo>
                  <a:lnTo>
                    <a:pt x="25211" y="23598"/>
                  </a:lnTo>
                  <a:lnTo>
                    <a:pt x="21767" y="29185"/>
                  </a:lnTo>
                  <a:lnTo>
                    <a:pt x="9419" y="62641"/>
                  </a:lnTo>
                  <a:lnTo>
                    <a:pt x="2144" y="76030"/>
                  </a:lnTo>
                  <a:lnTo>
                    <a:pt x="0" y="107947"/>
                  </a:lnTo>
                  <a:lnTo>
                    <a:pt x="2801" y="114299"/>
                  </a:lnTo>
                  <a:lnTo>
                    <a:pt x="14153" y="128324"/>
                  </a:lnTo>
                  <a:lnTo>
                    <a:pt x="19675" y="131117"/>
                  </a:lnTo>
                  <a:lnTo>
                    <a:pt x="38120" y="133154"/>
                  </a:lnTo>
                  <a:lnTo>
                    <a:pt x="41276" y="133219"/>
                  </a:lnTo>
                  <a:lnTo>
                    <a:pt x="76162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SMARTInkShape-2165"/>
            <p:cNvSpPr/>
            <p:nvPr>
              <p:custDataLst>
                <p:tags r:id="rId121"/>
              </p:custDataLst>
            </p:nvPr>
          </p:nvSpPr>
          <p:spPr>
            <a:xfrm>
              <a:off x="8258212" y="2181235"/>
              <a:ext cx="76164" cy="94810"/>
            </a:xfrm>
            <a:custGeom>
              <a:avLst/>
              <a:gdLst/>
              <a:ahLst/>
              <a:cxnLst/>
              <a:rect l="0" t="0" r="0" b="0"/>
              <a:pathLst>
                <a:path w="76164" h="94810">
                  <a:moveTo>
                    <a:pt x="76163" y="9515"/>
                  </a:moveTo>
                  <a:lnTo>
                    <a:pt x="76163" y="9515"/>
                  </a:lnTo>
                  <a:lnTo>
                    <a:pt x="67963" y="1314"/>
                  </a:lnTo>
                  <a:lnTo>
                    <a:pt x="58553" y="106"/>
                  </a:lnTo>
                  <a:lnTo>
                    <a:pt x="32636" y="0"/>
                  </a:lnTo>
                  <a:lnTo>
                    <a:pt x="27537" y="2817"/>
                  </a:lnTo>
                  <a:lnTo>
                    <a:pt x="4867" y="23670"/>
                  </a:lnTo>
                  <a:lnTo>
                    <a:pt x="2143" y="29212"/>
                  </a:lnTo>
                  <a:lnTo>
                    <a:pt x="90" y="50828"/>
                  </a:lnTo>
                  <a:lnTo>
                    <a:pt x="0" y="60326"/>
                  </a:lnTo>
                  <a:lnTo>
                    <a:pt x="2802" y="66670"/>
                  </a:lnTo>
                  <a:lnTo>
                    <a:pt x="14154" y="80690"/>
                  </a:lnTo>
                  <a:lnTo>
                    <a:pt x="19676" y="83482"/>
                  </a:lnTo>
                  <a:lnTo>
                    <a:pt x="22630" y="84226"/>
                  </a:lnTo>
                  <a:lnTo>
                    <a:pt x="24599" y="85781"/>
                  </a:lnTo>
                  <a:lnTo>
                    <a:pt x="26787" y="90330"/>
                  </a:lnTo>
                  <a:lnTo>
                    <a:pt x="28430" y="91967"/>
                  </a:lnTo>
                  <a:lnTo>
                    <a:pt x="33076" y="93785"/>
                  </a:lnTo>
                  <a:lnTo>
                    <a:pt x="41642" y="94809"/>
                  </a:lnTo>
                  <a:lnTo>
                    <a:pt x="47767" y="92226"/>
                  </a:lnTo>
                  <a:lnTo>
                    <a:pt x="54018" y="88609"/>
                  </a:lnTo>
                  <a:lnTo>
                    <a:pt x="60324" y="87001"/>
                  </a:lnTo>
                  <a:lnTo>
                    <a:pt x="62428" y="85514"/>
                  </a:lnTo>
                  <a:lnTo>
                    <a:pt x="63831" y="83465"/>
                  </a:lnTo>
                  <a:lnTo>
                    <a:pt x="64767" y="81040"/>
                  </a:lnTo>
                  <a:lnTo>
                    <a:pt x="66448" y="79423"/>
                  </a:lnTo>
                  <a:lnTo>
                    <a:pt x="71140" y="77627"/>
                  </a:lnTo>
                  <a:lnTo>
                    <a:pt x="72814" y="76089"/>
                  </a:lnTo>
                  <a:lnTo>
                    <a:pt x="74675" y="71559"/>
                  </a:lnTo>
                  <a:lnTo>
                    <a:pt x="76160" y="30443"/>
                  </a:lnTo>
                  <a:lnTo>
                    <a:pt x="57239" y="9643"/>
                  </a:lnTo>
                  <a:lnTo>
                    <a:pt x="57113" y="190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1" name="SMARTInkShape-Group463"/>
          <p:cNvGrpSpPr/>
          <p:nvPr/>
        </p:nvGrpSpPr>
        <p:grpSpPr>
          <a:xfrm>
            <a:off x="8382000" y="1876425"/>
            <a:ext cx="1276351" cy="542484"/>
            <a:chOff x="8382000" y="1876425"/>
            <a:chExt cx="1276351" cy="542484"/>
          </a:xfrm>
        </p:grpSpPr>
        <p:sp>
          <p:nvSpPr>
            <p:cNvPr id="471" name="SMARTInkShape-2166"/>
            <p:cNvSpPr/>
            <p:nvPr>
              <p:custDataLst>
                <p:tags r:id="rId110"/>
              </p:custDataLst>
            </p:nvPr>
          </p:nvSpPr>
          <p:spPr>
            <a:xfrm>
              <a:off x="8667750" y="1876425"/>
              <a:ext cx="647570" cy="95251"/>
            </a:xfrm>
            <a:custGeom>
              <a:avLst/>
              <a:gdLst/>
              <a:ahLst/>
              <a:cxnLst/>
              <a:rect l="0" t="0" r="0" b="0"/>
              <a:pathLst>
                <a:path w="647570" h="95251">
                  <a:moveTo>
                    <a:pt x="28575" y="9525"/>
                  </a:moveTo>
                  <a:lnTo>
                    <a:pt x="28575" y="9525"/>
                  </a:lnTo>
                  <a:lnTo>
                    <a:pt x="23518" y="9525"/>
                  </a:lnTo>
                  <a:lnTo>
                    <a:pt x="22029" y="8467"/>
                  </a:lnTo>
                  <a:lnTo>
                    <a:pt x="21035" y="6703"/>
                  </a:lnTo>
                  <a:lnTo>
                    <a:pt x="20374" y="4469"/>
                  </a:lnTo>
                  <a:lnTo>
                    <a:pt x="18874" y="2979"/>
                  </a:lnTo>
                  <a:lnTo>
                    <a:pt x="14384" y="1324"/>
                  </a:lnTo>
                  <a:lnTo>
                    <a:pt x="1" y="0"/>
                  </a:lnTo>
                  <a:lnTo>
                    <a:pt x="0" y="14189"/>
                  </a:lnTo>
                  <a:lnTo>
                    <a:pt x="2822" y="19712"/>
                  </a:lnTo>
                  <a:lnTo>
                    <a:pt x="13257" y="31881"/>
                  </a:lnTo>
                  <a:lnTo>
                    <a:pt x="19297" y="35336"/>
                  </a:lnTo>
                  <a:lnTo>
                    <a:pt x="25509" y="37930"/>
                  </a:lnTo>
                  <a:lnTo>
                    <a:pt x="47631" y="54504"/>
                  </a:lnTo>
                  <a:lnTo>
                    <a:pt x="89271" y="65689"/>
                  </a:lnTo>
                  <a:lnTo>
                    <a:pt x="132520" y="66588"/>
                  </a:lnTo>
                  <a:lnTo>
                    <a:pt x="172269" y="65609"/>
                  </a:lnTo>
                  <a:lnTo>
                    <a:pt x="218938" y="57738"/>
                  </a:lnTo>
                  <a:lnTo>
                    <a:pt x="230656" y="56353"/>
                  </a:lnTo>
                  <a:lnTo>
                    <a:pt x="249624" y="49663"/>
                  </a:lnTo>
                  <a:lnTo>
                    <a:pt x="267285" y="45407"/>
                  </a:lnTo>
                  <a:lnTo>
                    <a:pt x="287160" y="39543"/>
                  </a:lnTo>
                  <a:lnTo>
                    <a:pt x="317454" y="38137"/>
                  </a:lnTo>
                  <a:lnTo>
                    <a:pt x="323829" y="40939"/>
                  </a:lnTo>
                  <a:lnTo>
                    <a:pt x="331489" y="46304"/>
                  </a:lnTo>
                  <a:lnTo>
                    <a:pt x="337873" y="47234"/>
                  </a:lnTo>
                  <a:lnTo>
                    <a:pt x="339548" y="48422"/>
                  </a:lnTo>
                  <a:lnTo>
                    <a:pt x="340665" y="50273"/>
                  </a:lnTo>
                  <a:lnTo>
                    <a:pt x="341411" y="52565"/>
                  </a:lnTo>
                  <a:lnTo>
                    <a:pt x="344023" y="54093"/>
                  </a:lnTo>
                  <a:lnTo>
                    <a:pt x="356756" y="57303"/>
                  </a:lnTo>
                  <a:lnTo>
                    <a:pt x="371076" y="64510"/>
                  </a:lnTo>
                  <a:lnTo>
                    <a:pt x="374384" y="65232"/>
                  </a:lnTo>
                  <a:lnTo>
                    <a:pt x="388355" y="72936"/>
                  </a:lnTo>
                  <a:lnTo>
                    <a:pt x="431692" y="76009"/>
                  </a:lnTo>
                  <a:lnTo>
                    <a:pt x="469050" y="77233"/>
                  </a:lnTo>
                  <a:lnTo>
                    <a:pt x="514472" y="84840"/>
                  </a:lnTo>
                  <a:lnTo>
                    <a:pt x="561796" y="85673"/>
                  </a:lnTo>
                  <a:lnTo>
                    <a:pt x="608759" y="85724"/>
                  </a:lnTo>
                  <a:lnTo>
                    <a:pt x="647569" y="85725"/>
                  </a:lnTo>
                  <a:lnTo>
                    <a:pt x="638175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SMARTInkShape-2167"/>
            <p:cNvSpPr/>
            <p:nvPr>
              <p:custDataLst>
                <p:tags r:id="rId111"/>
              </p:custDataLst>
            </p:nvPr>
          </p:nvSpPr>
          <p:spPr>
            <a:xfrm>
              <a:off x="8382000" y="2172138"/>
              <a:ext cx="95251" cy="94802"/>
            </a:xfrm>
            <a:custGeom>
              <a:avLst/>
              <a:gdLst/>
              <a:ahLst/>
              <a:cxnLst/>
              <a:rect l="0" t="0" r="0" b="0"/>
              <a:pathLst>
                <a:path w="95251" h="94802">
                  <a:moveTo>
                    <a:pt x="0" y="18612"/>
                  </a:moveTo>
                  <a:lnTo>
                    <a:pt x="0" y="18612"/>
                  </a:lnTo>
                  <a:lnTo>
                    <a:pt x="0" y="66066"/>
                  </a:lnTo>
                  <a:lnTo>
                    <a:pt x="0" y="94801"/>
                  </a:lnTo>
                  <a:lnTo>
                    <a:pt x="5056" y="89752"/>
                  </a:lnTo>
                  <a:lnTo>
                    <a:pt x="7538" y="84449"/>
                  </a:lnTo>
                  <a:lnTo>
                    <a:pt x="10321" y="69302"/>
                  </a:lnTo>
                  <a:lnTo>
                    <a:pt x="17012" y="56690"/>
                  </a:lnTo>
                  <a:lnTo>
                    <a:pt x="19840" y="40834"/>
                  </a:lnTo>
                  <a:lnTo>
                    <a:pt x="26536" y="28136"/>
                  </a:lnTo>
                  <a:lnTo>
                    <a:pt x="27216" y="24961"/>
                  </a:lnTo>
                  <a:lnTo>
                    <a:pt x="28728" y="22845"/>
                  </a:lnTo>
                  <a:lnTo>
                    <a:pt x="30793" y="21434"/>
                  </a:lnTo>
                  <a:lnTo>
                    <a:pt x="33229" y="20493"/>
                  </a:lnTo>
                  <a:lnTo>
                    <a:pt x="34853" y="18808"/>
                  </a:lnTo>
                  <a:lnTo>
                    <a:pt x="37974" y="9528"/>
                  </a:lnTo>
                  <a:lnTo>
                    <a:pt x="46289" y="17327"/>
                  </a:lnTo>
                  <a:lnTo>
                    <a:pt x="47508" y="26700"/>
                  </a:lnTo>
                  <a:lnTo>
                    <a:pt x="47625" y="66198"/>
                  </a:lnTo>
                  <a:lnTo>
                    <a:pt x="47625" y="43570"/>
                  </a:lnTo>
                  <a:lnTo>
                    <a:pt x="50447" y="37466"/>
                  </a:lnTo>
                  <a:lnTo>
                    <a:pt x="84248" y="1041"/>
                  </a:lnTo>
                  <a:lnTo>
                    <a:pt x="90344" y="0"/>
                  </a:lnTo>
                  <a:lnTo>
                    <a:pt x="91980" y="912"/>
                  </a:lnTo>
                  <a:lnTo>
                    <a:pt x="93070" y="2579"/>
                  </a:lnTo>
                  <a:lnTo>
                    <a:pt x="94819" y="7801"/>
                  </a:lnTo>
                  <a:lnTo>
                    <a:pt x="95250" y="54842"/>
                  </a:lnTo>
                  <a:lnTo>
                    <a:pt x="95250" y="757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SMARTInkShape-2168"/>
            <p:cNvSpPr/>
            <p:nvPr>
              <p:custDataLst>
                <p:tags r:id="rId112"/>
              </p:custDataLst>
            </p:nvPr>
          </p:nvSpPr>
          <p:spPr>
            <a:xfrm>
              <a:off x="8524875" y="2171735"/>
              <a:ext cx="47626" cy="85653"/>
            </a:xfrm>
            <a:custGeom>
              <a:avLst/>
              <a:gdLst/>
              <a:ahLst/>
              <a:cxnLst/>
              <a:rect l="0" t="0" r="0" b="0"/>
              <a:pathLst>
                <a:path w="47626" h="85653">
                  <a:moveTo>
                    <a:pt x="0" y="38065"/>
                  </a:moveTo>
                  <a:lnTo>
                    <a:pt x="0" y="38065"/>
                  </a:lnTo>
                  <a:lnTo>
                    <a:pt x="0" y="28550"/>
                  </a:lnTo>
                  <a:lnTo>
                    <a:pt x="28145" y="28540"/>
                  </a:lnTo>
                  <a:lnTo>
                    <a:pt x="36738" y="20339"/>
                  </a:lnTo>
                  <a:lnTo>
                    <a:pt x="38064" y="9917"/>
                  </a:lnTo>
                  <a:lnTo>
                    <a:pt x="38097" y="1327"/>
                  </a:lnTo>
                  <a:lnTo>
                    <a:pt x="37040" y="873"/>
                  </a:lnTo>
                  <a:lnTo>
                    <a:pt x="23910" y="0"/>
                  </a:lnTo>
                  <a:lnTo>
                    <a:pt x="22291" y="1047"/>
                  </a:lnTo>
                  <a:lnTo>
                    <a:pt x="21210" y="2803"/>
                  </a:lnTo>
                  <a:lnTo>
                    <a:pt x="20490" y="5032"/>
                  </a:lnTo>
                  <a:lnTo>
                    <a:pt x="18952" y="6518"/>
                  </a:lnTo>
                  <a:lnTo>
                    <a:pt x="8878" y="11725"/>
                  </a:lnTo>
                  <a:lnTo>
                    <a:pt x="1753" y="17575"/>
                  </a:lnTo>
                  <a:lnTo>
                    <a:pt x="779" y="21197"/>
                  </a:lnTo>
                  <a:lnTo>
                    <a:pt x="0" y="68801"/>
                  </a:lnTo>
                  <a:lnTo>
                    <a:pt x="0" y="74710"/>
                  </a:lnTo>
                  <a:lnTo>
                    <a:pt x="5056" y="80790"/>
                  </a:lnTo>
                  <a:lnTo>
                    <a:pt x="10361" y="83512"/>
                  </a:lnTo>
                  <a:lnTo>
                    <a:pt x="23598" y="85562"/>
                  </a:lnTo>
                  <a:lnTo>
                    <a:pt x="32157" y="85652"/>
                  </a:lnTo>
                  <a:lnTo>
                    <a:pt x="38281" y="82851"/>
                  </a:lnTo>
                  <a:lnTo>
                    <a:pt x="47625" y="761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SMARTInkShape-2169"/>
            <p:cNvSpPr/>
            <p:nvPr>
              <p:custDataLst>
                <p:tags r:id="rId113"/>
              </p:custDataLst>
            </p:nvPr>
          </p:nvSpPr>
          <p:spPr>
            <a:xfrm>
              <a:off x="8639178" y="2147162"/>
              <a:ext cx="55696" cy="129314"/>
            </a:xfrm>
            <a:custGeom>
              <a:avLst/>
              <a:gdLst/>
              <a:ahLst/>
              <a:cxnLst/>
              <a:rect l="0" t="0" r="0" b="0"/>
              <a:pathLst>
                <a:path w="55696" h="129314">
                  <a:moveTo>
                    <a:pt x="28572" y="5488"/>
                  </a:moveTo>
                  <a:lnTo>
                    <a:pt x="28572" y="5488"/>
                  </a:lnTo>
                  <a:lnTo>
                    <a:pt x="23516" y="431"/>
                  </a:lnTo>
                  <a:lnTo>
                    <a:pt x="20968" y="0"/>
                  </a:lnTo>
                  <a:lnTo>
                    <a:pt x="18211" y="771"/>
                  </a:lnTo>
                  <a:lnTo>
                    <a:pt x="11239" y="4556"/>
                  </a:lnTo>
                  <a:lnTo>
                    <a:pt x="4974" y="5212"/>
                  </a:lnTo>
                  <a:lnTo>
                    <a:pt x="3315" y="6362"/>
                  </a:lnTo>
                  <a:lnTo>
                    <a:pt x="2209" y="8188"/>
                  </a:lnTo>
                  <a:lnTo>
                    <a:pt x="288" y="15172"/>
                  </a:lnTo>
                  <a:lnTo>
                    <a:pt x="0" y="37669"/>
                  </a:lnTo>
                  <a:lnTo>
                    <a:pt x="1057" y="39642"/>
                  </a:lnTo>
                  <a:lnTo>
                    <a:pt x="2821" y="40957"/>
                  </a:lnTo>
                  <a:lnTo>
                    <a:pt x="5054" y="41834"/>
                  </a:lnTo>
                  <a:lnTo>
                    <a:pt x="6544" y="43477"/>
                  </a:lnTo>
                  <a:lnTo>
                    <a:pt x="11757" y="53718"/>
                  </a:lnTo>
                  <a:lnTo>
                    <a:pt x="14187" y="56692"/>
                  </a:lnTo>
                  <a:lnTo>
                    <a:pt x="19709" y="59995"/>
                  </a:lnTo>
                  <a:lnTo>
                    <a:pt x="22663" y="60876"/>
                  </a:lnTo>
                  <a:lnTo>
                    <a:pt x="24633" y="62522"/>
                  </a:lnTo>
                  <a:lnTo>
                    <a:pt x="35880" y="81867"/>
                  </a:lnTo>
                  <a:lnTo>
                    <a:pt x="36619" y="84982"/>
                  </a:lnTo>
                  <a:lnTo>
                    <a:pt x="38171" y="87059"/>
                  </a:lnTo>
                  <a:lnTo>
                    <a:pt x="40262" y="88444"/>
                  </a:lnTo>
                  <a:lnTo>
                    <a:pt x="42715" y="89367"/>
                  </a:lnTo>
                  <a:lnTo>
                    <a:pt x="44351" y="91041"/>
                  </a:lnTo>
                  <a:lnTo>
                    <a:pt x="54970" y="110439"/>
                  </a:lnTo>
                  <a:lnTo>
                    <a:pt x="55695" y="113555"/>
                  </a:lnTo>
                  <a:lnTo>
                    <a:pt x="55120" y="115633"/>
                  </a:lnTo>
                  <a:lnTo>
                    <a:pt x="53680" y="117018"/>
                  </a:lnTo>
                  <a:lnTo>
                    <a:pt x="51660" y="117941"/>
                  </a:lnTo>
                  <a:lnTo>
                    <a:pt x="50313" y="119615"/>
                  </a:lnTo>
                  <a:lnTo>
                    <a:pt x="48818" y="124297"/>
                  </a:lnTo>
                  <a:lnTo>
                    <a:pt x="47361" y="125969"/>
                  </a:lnTo>
                  <a:lnTo>
                    <a:pt x="42919" y="127827"/>
                  </a:lnTo>
                  <a:lnTo>
                    <a:pt x="19047" y="1293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SMARTInkShape-2170"/>
            <p:cNvSpPr/>
            <p:nvPr>
              <p:custDataLst>
                <p:tags r:id="rId114"/>
              </p:custDataLst>
            </p:nvPr>
          </p:nvSpPr>
          <p:spPr>
            <a:xfrm>
              <a:off x="8867890" y="2171819"/>
              <a:ext cx="114186" cy="112693"/>
            </a:xfrm>
            <a:custGeom>
              <a:avLst/>
              <a:gdLst/>
              <a:ahLst/>
              <a:cxnLst/>
              <a:rect l="0" t="0" r="0" b="0"/>
              <a:pathLst>
                <a:path w="114186" h="112693">
                  <a:moveTo>
                    <a:pt x="9410" y="18931"/>
                  </a:moveTo>
                  <a:lnTo>
                    <a:pt x="9410" y="18931"/>
                  </a:lnTo>
                  <a:lnTo>
                    <a:pt x="9410" y="0"/>
                  </a:lnTo>
                  <a:lnTo>
                    <a:pt x="9410" y="14073"/>
                  </a:lnTo>
                  <a:lnTo>
                    <a:pt x="6588" y="19594"/>
                  </a:lnTo>
                  <a:lnTo>
                    <a:pt x="2864" y="25576"/>
                  </a:lnTo>
                  <a:lnTo>
                    <a:pt x="473" y="38039"/>
                  </a:lnTo>
                  <a:lnTo>
                    <a:pt x="0" y="50692"/>
                  </a:lnTo>
                  <a:lnTo>
                    <a:pt x="2758" y="57036"/>
                  </a:lnTo>
                  <a:lnTo>
                    <a:pt x="6454" y="63383"/>
                  </a:lnTo>
                  <a:lnTo>
                    <a:pt x="9592" y="72907"/>
                  </a:lnTo>
                  <a:lnTo>
                    <a:pt x="15696" y="82431"/>
                  </a:lnTo>
                  <a:lnTo>
                    <a:pt x="19034" y="91956"/>
                  </a:lnTo>
                  <a:lnTo>
                    <a:pt x="33087" y="109155"/>
                  </a:lnTo>
                  <a:lnTo>
                    <a:pt x="38631" y="111948"/>
                  </a:lnTo>
                  <a:lnTo>
                    <a:pt x="41591" y="112692"/>
                  </a:lnTo>
                  <a:lnTo>
                    <a:pt x="43563" y="112130"/>
                  </a:lnTo>
                  <a:lnTo>
                    <a:pt x="44878" y="110697"/>
                  </a:lnTo>
                  <a:lnTo>
                    <a:pt x="45756" y="108683"/>
                  </a:lnTo>
                  <a:lnTo>
                    <a:pt x="47399" y="107341"/>
                  </a:lnTo>
                  <a:lnTo>
                    <a:pt x="52046" y="105849"/>
                  </a:lnTo>
                  <a:lnTo>
                    <a:pt x="53709" y="104393"/>
                  </a:lnTo>
                  <a:lnTo>
                    <a:pt x="55557" y="99953"/>
                  </a:lnTo>
                  <a:lnTo>
                    <a:pt x="57109" y="98346"/>
                  </a:lnTo>
                  <a:lnTo>
                    <a:pt x="70163" y="90498"/>
                  </a:lnTo>
                  <a:lnTo>
                    <a:pt x="73453" y="84958"/>
                  </a:lnTo>
                  <a:lnTo>
                    <a:pt x="74330" y="81999"/>
                  </a:lnTo>
                  <a:lnTo>
                    <a:pt x="75973" y="80026"/>
                  </a:lnTo>
                  <a:lnTo>
                    <a:pt x="80621" y="77835"/>
                  </a:lnTo>
                  <a:lnTo>
                    <a:pt x="82284" y="76192"/>
                  </a:lnTo>
                  <a:lnTo>
                    <a:pt x="85172" y="68034"/>
                  </a:lnTo>
                  <a:lnTo>
                    <a:pt x="85607" y="57159"/>
                  </a:lnTo>
                  <a:lnTo>
                    <a:pt x="85610" y="65243"/>
                  </a:lnTo>
                  <a:lnTo>
                    <a:pt x="86668" y="65681"/>
                  </a:lnTo>
                  <a:lnTo>
                    <a:pt x="90667" y="66167"/>
                  </a:lnTo>
                  <a:lnTo>
                    <a:pt x="92156" y="67355"/>
                  </a:lnTo>
                  <a:lnTo>
                    <a:pt x="95933" y="76234"/>
                  </a:lnTo>
                  <a:lnTo>
                    <a:pt x="103301" y="84163"/>
                  </a:lnTo>
                  <a:lnTo>
                    <a:pt x="114185" y="856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SMARTInkShape-2171"/>
            <p:cNvSpPr/>
            <p:nvPr>
              <p:custDataLst>
                <p:tags r:id="rId115"/>
              </p:custDataLst>
            </p:nvPr>
          </p:nvSpPr>
          <p:spPr>
            <a:xfrm>
              <a:off x="9020210" y="2162345"/>
              <a:ext cx="62518" cy="228382"/>
            </a:xfrm>
            <a:custGeom>
              <a:avLst/>
              <a:gdLst/>
              <a:ahLst/>
              <a:cxnLst/>
              <a:rect l="0" t="0" r="0" b="0"/>
              <a:pathLst>
                <a:path w="62518" h="228382">
                  <a:moveTo>
                    <a:pt x="19015" y="47455"/>
                  </a:moveTo>
                  <a:lnTo>
                    <a:pt x="19015" y="47455"/>
                  </a:lnTo>
                  <a:lnTo>
                    <a:pt x="10814" y="47455"/>
                  </a:lnTo>
                  <a:lnTo>
                    <a:pt x="10371" y="48513"/>
                  </a:lnTo>
                  <a:lnTo>
                    <a:pt x="9881" y="52511"/>
                  </a:lnTo>
                  <a:lnTo>
                    <a:pt x="6842" y="57816"/>
                  </a:lnTo>
                  <a:lnTo>
                    <a:pt x="3020" y="63701"/>
                  </a:lnTo>
                  <a:lnTo>
                    <a:pt x="870" y="72965"/>
                  </a:lnTo>
                  <a:lnTo>
                    <a:pt x="0" y="103316"/>
                  </a:lnTo>
                  <a:lnTo>
                    <a:pt x="9099" y="150428"/>
                  </a:lnTo>
                  <a:lnTo>
                    <a:pt x="9483" y="195711"/>
                  </a:lnTo>
                  <a:lnTo>
                    <a:pt x="9490" y="228381"/>
                  </a:lnTo>
                  <a:lnTo>
                    <a:pt x="9490" y="182084"/>
                  </a:lnTo>
                  <a:lnTo>
                    <a:pt x="9490" y="139419"/>
                  </a:lnTo>
                  <a:lnTo>
                    <a:pt x="9490" y="94874"/>
                  </a:lnTo>
                  <a:lnTo>
                    <a:pt x="10548" y="54066"/>
                  </a:lnTo>
                  <a:lnTo>
                    <a:pt x="18624" y="16273"/>
                  </a:lnTo>
                  <a:lnTo>
                    <a:pt x="18900" y="6348"/>
                  </a:lnTo>
                  <a:lnTo>
                    <a:pt x="19997" y="4175"/>
                  </a:lnTo>
                  <a:lnTo>
                    <a:pt x="21786" y="2727"/>
                  </a:lnTo>
                  <a:lnTo>
                    <a:pt x="28145" y="0"/>
                  </a:lnTo>
                  <a:lnTo>
                    <a:pt x="42719" y="14024"/>
                  </a:lnTo>
                  <a:lnTo>
                    <a:pt x="45425" y="19544"/>
                  </a:lnTo>
                  <a:lnTo>
                    <a:pt x="46146" y="22498"/>
                  </a:lnTo>
                  <a:lnTo>
                    <a:pt x="47685" y="24466"/>
                  </a:lnTo>
                  <a:lnTo>
                    <a:pt x="52219" y="26655"/>
                  </a:lnTo>
                  <a:lnTo>
                    <a:pt x="53851" y="28296"/>
                  </a:lnTo>
                  <a:lnTo>
                    <a:pt x="55665" y="32943"/>
                  </a:lnTo>
                  <a:lnTo>
                    <a:pt x="57886" y="44549"/>
                  </a:lnTo>
                  <a:lnTo>
                    <a:pt x="62044" y="50750"/>
                  </a:lnTo>
                  <a:lnTo>
                    <a:pt x="62517" y="53885"/>
                  </a:lnTo>
                  <a:lnTo>
                    <a:pt x="61775" y="57033"/>
                  </a:lnTo>
                  <a:lnTo>
                    <a:pt x="59186" y="63354"/>
                  </a:lnTo>
                  <a:lnTo>
                    <a:pt x="57388" y="74152"/>
                  </a:lnTo>
                  <a:lnTo>
                    <a:pt x="52139" y="80530"/>
                  </a:lnTo>
                  <a:lnTo>
                    <a:pt x="46790" y="83322"/>
                  </a:lnTo>
                  <a:lnTo>
                    <a:pt x="28469" y="85359"/>
                  </a:lnTo>
                  <a:lnTo>
                    <a:pt x="19015" y="855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SMARTInkShape-2172"/>
            <p:cNvSpPr/>
            <p:nvPr>
              <p:custDataLst>
                <p:tags r:id="rId116"/>
              </p:custDataLst>
            </p:nvPr>
          </p:nvSpPr>
          <p:spPr>
            <a:xfrm>
              <a:off x="9296400" y="2152653"/>
              <a:ext cx="123423" cy="114295"/>
            </a:xfrm>
            <a:custGeom>
              <a:avLst/>
              <a:gdLst/>
              <a:ahLst/>
              <a:cxnLst/>
              <a:rect l="0" t="0" r="0" b="0"/>
              <a:pathLst>
                <a:path w="123423" h="114295">
                  <a:moveTo>
                    <a:pt x="0" y="9522"/>
                  </a:moveTo>
                  <a:lnTo>
                    <a:pt x="0" y="9522"/>
                  </a:lnTo>
                  <a:lnTo>
                    <a:pt x="0" y="0"/>
                  </a:lnTo>
                  <a:lnTo>
                    <a:pt x="0" y="44457"/>
                  </a:lnTo>
                  <a:lnTo>
                    <a:pt x="0" y="74904"/>
                  </a:lnTo>
                  <a:lnTo>
                    <a:pt x="1058" y="78510"/>
                  </a:lnTo>
                  <a:lnTo>
                    <a:pt x="2822" y="80914"/>
                  </a:lnTo>
                  <a:lnTo>
                    <a:pt x="5057" y="82517"/>
                  </a:lnTo>
                  <a:lnTo>
                    <a:pt x="6546" y="84644"/>
                  </a:lnTo>
                  <a:lnTo>
                    <a:pt x="8201" y="89829"/>
                  </a:lnTo>
                  <a:lnTo>
                    <a:pt x="9410" y="102972"/>
                  </a:lnTo>
                  <a:lnTo>
                    <a:pt x="18655" y="113858"/>
                  </a:lnTo>
                  <a:lnTo>
                    <a:pt x="23990" y="114167"/>
                  </a:lnTo>
                  <a:lnTo>
                    <a:pt x="25518" y="113152"/>
                  </a:lnTo>
                  <a:lnTo>
                    <a:pt x="26537" y="111417"/>
                  </a:lnTo>
                  <a:lnTo>
                    <a:pt x="28173" y="106085"/>
                  </a:lnTo>
                  <a:lnTo>
                    <a:pt x="36741" y="96686"/>
                  </a:lnTo>
                  <a:lnTo>
                    <a:pt x="38097" y="85760"/>
                  </a:lnTo>
                  <a:lnTo>
                    <a:pt x="38099" y="80677"/>
                  </a:lnTo>
                  <a:lnTo>
                    <a:pt x="39158" y="80242"/>
                  </a:lnTo>
                  <a:lnTo>
                    <a:pt x="46301" y="84791"/>
                  </a:lnTo>
                  <a:lnTo>
                    <a:pt x="47037" y="88130"/>
                  </a:lnTo>
                  <a:lnTo>
                    <a:pt x="47234" y="90503"/>
                  </a:lnTo>
                  <a:lnTo>
                    <a:pt x="48423" y="92084"/>
                  </a:lnTo>
                  <a:lnTo>
                    <a:pt x="52565" y="93841"/>
                  </a:lnTo>
                  <a:lnTo>
                    <a:pt x="54095" y="95368"/>
                  </a:lnTo>
                  <a:lnTo>
                    <a:pt x="55791" y="99887"/>
                  </a:lnTo>
                  <a:lnTo>
                    <a:pt x="57302" y="101515"/>
                  </a:lnTo>
                  <a:lnTo>
                    <a:pt x="76091" y="113330"/>
                  </a:lnTo>
                  <a:lnTo>
                    <a:pt x="103020" y="114294"/>
                  </a:lnTo>
                  <a:lnTo>
                    <a:pt x="109311" y="109239"/>
                  </a:lnTo>
                  <a:lnTo>
                    <a:pt x="112083" y="103935"/>
                  </a:lnTo>
                  <a:lnTo>
                    <a:pt x="113862" y="96963"/>
                  </a:lnTo>
                  <a:lnTo>
                    <a:pt x="120759" y="87982"/>
                  </a:lnTo>
                  <a:lnTo>
                    <a:pt x="122917" y="79101"/>
                  </a:lnTo>
                  <a:lnTo>
                    <a:pt x="123422" y="72902"/>
                  </a:lnTo>
                  <a:lnTo>
                    <a:pt x="120824" y="66619"/>
                  </a:lnTo>
                  <a:lnTo>
                    <a:pt x="117199" y="60298"/>
                  </a:lnTo>
                  <a:lnTo>
                    <a:pt x="114873" y="47617"/>
                  </a:lnTo>
                  <a:lnTo>
                    <a:pt x="114682" y="44444"/>
                  </a:lnTo>
                  <a:lnTo>
                    <a:pt x="111647" y="38095"/>
                  </a:lnTo>
                  <a:lnTo>
                    <a:pt x="107829" y="31746"/>
                  </a:lnTo>
                  <a:lnTo>
                    <a:pt x="105379" y="19047"/>
                  </a:lnTo>
                  <a:lnTo>
                    <a:pt x="105177" y="15872"/>
                  </a:lnTo>
                  <a:lnTo>
                    <a:pt x="103985" y="13755"/>
                  </a:lnTo>
                  <a:lnTo>
                    <a:pt x="102131" y="12344"/>
                  </a:lnTo>
                  <a:lnTo>
                    <a:pt x="99838" y="11403"/>
                  </a:lnTo>
                  <a:lnTo>
                    <a:pt x="98308" y="9718"/>
                  </a:lnTo>
                  <a:lnTo>
                    <a:pt x="96155" y="4406"/>
                  </a:lnTo>
                  <a:lnTo>
                    <a:pt x="95854" y="5053"/>
                  </a:lnTo>
                  <a:lnTo>
                    <a:pt x="95250" y="190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SMARTInkShape-2173"/>
            <p:cNvSpPr/>
            <p:nvPr>
              <p:custDataLst>
                <p:tags r:id="rId117"/>
              </p:custDataLst>
            </p:nvPr>
          </p:nvSpPr>
          <p:spPr>
            <a:xfrm>
              <a:off x="9486900" y="2247900"/>
              <a:ext cx="9135" cy="8202"/>
            </a:xfrm>
            <a:custGeom>
              <a:avLst/>
              <a:gdLst/>
              <a:ahLst/>
              <a:cxnLst/>
              <a:rect l="0" t="0" r="0" b="0"/>
              <a:pathLst>
                <a:path w="9135" h="8202">
                  <a:moveTo>
                    <a:pt x="0" y="0"/>
                  </a:moveTo>
                  <a:lnTo>
                    <a:pt x="0" y="0"/>
                  </a:lnTo>
                  <a:lnTo>
                    <a:pt x="9134" y="0"/>
                  </a:lnTo>
                  <a:lnTo>
                    <a:pt x="1289" y="8201"/>
                  </a:lnTo>
                  <a:lnTo>
                    <a:pt x="860" y="75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SMARTInkShape-2174"/>
            <p:cNvSpPr/>
            <p:nvPr>
              <p:custDataLst>
                <p:tags r:id="rId118"/>
              </p:custDataLst>
            </p:nvPr>
          </p:nvSpPr>
          <p:spPr>
            <a:xfrm>
              <a:off x="9515475" y="2143136"/>
              <a:ext cx="76163" cy="275773"/>
            </a:xfrm>
            <a:custGeom>
              <a:avLst/>
              <a:gdLst/>
              <a:ahLst/>
              <a:cxnLst/>
              <a:rect l="0" t="0" r="0" b="0"/>
              <a:pathLst>
                <a:path w="76163" h="275773">
                  <a:moveTo>
                    <a:pt x="28575" y="66664"/>
                  </a:moveTo>
                  <a:lnTo>
                    <a:pt x="28575" y="66664"/>
                  </a:lnTo>
                  <a:lnTo>
                    <a:pt x="28575" y="111124"/>
                  </a:lnTo>
                  <a:lnTo>
                    <a:pt x="28575" y="154877"/>
                  </a:lnTo>
                  <a:lnTo>
                    <a:pt x="28575" y="202402"/>
                  </a:lnTo>
                  <a:lnTo>
                    <a:pt x="27517" y="215773"/>
                  </a:lnTo>
                  <a:lnTo>
                    <a:pt x="19931" y="243478"/>
                  </a:lnTo>
                  <a:lnTo>
                    <a:pt x="19165" y="260209"/>
                  </a:lnTo>
                  <a:lnTo>
                    <a:pt x="18068" y="262369"/>
                  </a:lnTo>
                  <a:lnTo>
                    <a:pt x="16279" y="263809"/>
                  </a:lnTo>
                  <a:lnTo>
                    <a:pt x="14028" y="264769"/>
                  </a:lnTo>
                  <a:lnTo>
                    <a:pt x="12527" y="266468"/>
                  </a:lnTo>
                  <a:lnTo>
                    <a:pt x="9642" y="275772"/>
                  </a:lnTo>
                  <a:lnTo>
                    <a:pt x="9525" y="229867"/>
                  </a:lnTo>
                  <a:lnTo>
                    <a:pt x="9525" y="185296"/>
                  </a:lnTo>
                  <a:lnTo>
                    <a:pt x="9525" y="138699"/>
                  </a:lnTo>
                  <a:lnTo>
                    <a:pt x="9525" y="92953"/>
                  </a:lnTo>
                  <a:lnTo>
                    <a:pt x="10583" y="73277"/>
                  </a:lnTo>
                  <a:lnTo>
                    <a:pt x="18659" y="35482"/>
                  </a:lnTo>
                  <a:lnTo>
                    <a:pt x="19040" y="11410"/>
                  </a:lnTo>
                  <a:lnTo>
                    <a:pt x="28460" y="120"/>
                  </a:lnTo>
                  <a:lnTo>
                    <a:pt x="36764" y="0"/>
                  </a:lnTo>
                  <a:lnTo>
                    <a:pt x="52254" y="14179"/>
                  </a:lnTo>
                  <a:lnTo>
                    <a:pt x="54974" y="19701"/>
                  </a:lnTo>
                  <a:lnTo>
                    <a:pt x="55700" y="22655"/>
                  </a:lnTo>
                  <a:lnTo>
                    <a:pt x="64498" y="38147"/>
                  </a:lnTo>
                  <a:lnTo>
                    <a:pt x="65224" y="41303"/>
                  </a:lnTo>
                  <a:lnTo>
                    <a:pt x="74023" y="57144"/>
                  </a:lnTo>
                  <a:lnTo>
                    <a:pt x="76162" y="74700"/>
                  </a:lnTo>
                  <a:lnTo>
                    <a:pt x="67995" y="84259"/>
                  </a:lnTo>
                  <a:lnTo>
                    <a:pt x="64439" y="85067"/>
                  </a:lnTo>
                  <a:lnTo>
                    <a:pt x="44319" y="85676"/>
                  </a:lnTo>
                  <a:lnTo>
                    <a:pt x="38042" y="82875"/>
                  </a:lnTo>
                  <a:lnTo>
                    <a:pt x="31723" y="79161"/>
                  </a:lnTo>
                  <a:lnTo>
                    <a:pt x="19046" y="76776"/>
                  </a:lnTo>
                  <a:lnTo>
                    <a:pt x="0" y="761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SMARTInkShape-2175"/>
            <p:cNvSpPr/>
            <p:nvPr>
              <p:custDataLst>
                <p:tags r:id="rId119"/>
              </p:custDataLst>
            </p:nvPr>
          </p:nvSpPr>
          <p:spPr>
            <a:xfrm>
              <a:off x="9648825" y="2247900"/>
              <a:ext cx="9526" cy="14991"/>
            </a:xfrm>
            <a:custGeom>
              <a:avLst/>
              <a:gdLst/>
              <a:ahLst/>
              <a:cxnLst/>
              <a:rect l="0" t="0" r="0" b="0"/>
              <a:pathLst>
                <a:path w="9526" h="14991">
                  <a:moveTo>
                    <a:pt x="9525" y="0"/>
                  </a:moveTo>
                  <a:lnTo>
                    <a:pt x="9525" y="0"/>
                  </a:lnTo>
                  <a:lnTo>
                    <a:pt x="9525" y="14547"/>
                  </a:lnTo>
                  <a:lnTo>
                    <a:pt x="8467" y="14990"/>
                  </a:lnTo>
                  <a:lnTo>
                    <a:pt x="391" y="98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3" name="SMARTInkShape-Group464"/>
          <p:cNvGrpSpPr/>
          <p:nvPr/>
        </p:nvGrpSpPr>
        <p:grpSpPr>
          <a:xfrm>
            <a:off x="10172738" y="1543166"/>
            <a:ext cx="885391" cy="293797"/>
            <a:chOff x="10172738" y="1543166"/>
            <a:chExt cx="885391" cy="293797"/>
          </a:xfrm>
        </p:grpSpPr>
        <p:sp>
          <p:nvSpPr>
            <p:cNvPr id="482" name="SMARTInkShape-2176"/>
            <p:cNvSpPr/>
            <p:nvPr>
              <p:custDataLst>
                <p:tags r:id="rId99"/>
              </p:custDataLst>
            </p:nvPr>
          </p:nvSpPr>
          <p:spPr>
            <a:xfrm>
              <a:off x="10306050" y="1619284"/>
              <a:ext cx="9526" cy="180942"/>
            </a:xfrm>
            <a:custGeom>
              <a:avLst/>
              <a:gdLst/>
              <a:ahLst/>
              <a:cxnLst/>
              <a:rect l="0" t="0" r="0" b="0"/>
              <a:pathLst>
                <a:path w="9526" h="180942">
                  <a:moveTo>
                    <a:pt x="0" y="9491"/>
                  </a:moveTo>
                  <a:lnTo>
                    <a:pt x="0" y="9491"/>
                  </a:lnTo>
                  <a:lnTo>
                    <a:pt x="5057" y="9491"/>
                  </a:lnTo>
                  <a:lnTo>
                    <a:pt x="6546" y="8433"/>
                  </a:lnTo>
                  <a:lnTo>
                    <a:pt x="7538" y="6669"/>
                  </a:lnTo>
                  <a:lnTo>
                    <a:pt x="9516" y="0"/>
                  </a:lnTo>
                  <a:lnTo>
                    <a:pt x="9525" y="46336"/>
                  </a:lnTo>
                  <a:lnTo>
                    <a:pt x="9525" y="92483"/>
                  </a:lnTo>
                  <a:lnTo>
                    <a:pt x="9525" y="136517"/>
                  </a:lnTo>
                  <a:lnTo>
                    <a:pt x="9525" y="1809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SMARTInkShape-2177"/>
            <p:cNvSpPr/>
            <p:nvPr>
              <p:custDataLst>
                <p:tags r:id="rId100"/>
              </p:custDataLst>
            </p:nvPr>
          </p:nvSpPr>
          <p:spPr>
            <a:xfrm>
              <a:off x="10172738" y="1600200"/>
              <a:ext cx="209513" cy="57151"/>
            </a:xfrm>
            <a:custGeom>
              <a:avLst/>
              <a:gdLst/>
              <a:ahLst/>
              <a:cxnLst/>
              <a:rect l="0" t="0" r="0" b="0"/>
              <a:pathLst>
                <a:path w="209513" h="57151">
                  <a:moveTo>
                    <a:pt x="38062" y="57150"/>
                  </a:moveTo>
                  <a:lnTo>
                    <a:pt x="38062" y="57150"/>
                  </a:lnTo>
                  <a:lnTo>
                    <a:pt x="0" y="57150"/>
                  </a:lnTo>
                  <a:lnTo>
                    <a:pt x="5031" y="52094"/>
                  </a:lnTo>
                  <a:lnTo>
                    <a:pt x="10328" y="49611"/>
                  </a:lnTo>
                  <a:lnTo>
                    <a:pt x="23895" y="44977"/>
                  </a:lnTo>
                  <a:lnTo>
                    <a:pt x="33880" y="41157"/>
                  </a:lnTo>
                  <a:lnTo>
                    <a:pt x="76289" y="30740"/>
                  </a:lnTo>
                  <a:lnTo>
                    <a:pt x="95250" y="26394"/>
                  </a:lnTo>
                  <a:lnTo>
                    <a:pt x="133316" y="12156"/>
                  </a:lnTo>
                  <a:lnTo>
                    <a:pt x="152363" y="7482"/>
                  </a:lnTo>
                  <a:lnTo>
                    <a:pt x="171412" y="2217"/>
                  </a:lnTo>
                  <a:lnTo>
                    <a:pt x="20951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SMARTInkShape-2178"/>
            <p:cNvSpPr/>
            <p:nvPr>
              <p:custDataLst>
                <p:tags r:id="rId101"/>
              </p:custDataLst>
            </p:nvPr>
          </p:nvSpPr>
          <p:spPr>
            <a:xfrm>
              <a:off x="10357796" y="1718622"/>
              <a:ext cx="91130" cy="71673"/>
            </a:xfrm>
            <a:custGeom>
              <a:avLst/>
              <a:gdLst/>
              <a:ahLst/>
              <a:cxnLst/>
              <a:rect l="0" t="0" r="0" b="0"/>
              <a:pathLst>
                <a:path w="91130" h="71673">
                  <a:moveTo>
                    <a:pt x="53029" y="43503"/>
                  </a:moveTo>
                  <a:lnTo>
                    <a:pt x="53029" y="43503"/>
                  </a:lnTo>
                  <a:lnTo>
                    <a:pt x="53029" y="19823"/>
                  </a:lnTo>
                  <a:lnTo>
                    <a:pt x="51971" y="18192"/>
                  </a:lnTo>
                  <a:lnTo>
                    <a:pt x="50205" y="17104"/>
                  </a:lnTo>
                  <a:lnTo>
                    <a:pt x="47972" y="16378"/>
                  </a:lnTo>
                  <a:lnTo>
                    <a:pt x="46483" y="14837"/>
                  </a:lnTo>
                  <a:lnTo>
                    <a:pt x="43619" y="5833"/>
                  </a:lnTo>
                  <a:lnTo>
                    <a:pt x="38482" y="474"/>
                  </a:lnTo>
                  <a:lnTo>
                    <a:pt x="36981" y="0"/>
                  </a:lnTo>
                  <a:lnTo>
                    <a:pt x="35981" y="743"/>
                  </a:lnTo>
                  <a:lnTo>
                    <a:pt x="34374" y="4482"/>
                  </a:lnTo>
                  <a:lnTo>
                    <a:pt x="25813" y="5322"/>
                  </a:lnTo>
                  <a:lnTo>
                    <a:pt x="19801" y="5379"/>
                  </a:lnTo>
                  <a:lnTo>
                    <a:pt x="18176" y="6445"/>
                  </a:lnTo>
                  <a:lnTo>
                    <a:pt x="17094" y="8214"/>
                  </a:lnTo>
                  <a:lnTo>
                    <a:pt x="16372" y="10452"/>
                  </a:lnTo>
                  <a:lnTo>
                    <a:pt x="7580" y="24700"/>
                  </a:lnTo>
                  <a:lnTo>
                    <a:pt x="5833" y="37202"/>
                  </a:lnTo>
                  <a:lnTo>
                    <a:pt x="4632" y="39302"/>
                  </a:lnTo>
                  <a:lnTo>
                    <a:pt x="2772" y="40703"/>
                  </a:lnTo>
                  <a:lnTo>
                    <a:pt x="475" y="41636"/>
                  </a:lnTo>
                  <a:lnTo>
                    <a:pt x="0" y="43317"/>
                  </a:lnTo>
                  <a:lnTo>
                    <a:pt x="745" y="45496"/>
                  </a:lnTo>
                  <a:lnTo>
                    <a:pt x="3333" y="50739"/>
                  </a:lnTo>
                  <a:lnTo>
                    <a:pt x="5131" y="60788"/>
                  </a:lnTo>
                  <a:lnTo>
                    <a:pt x="6281" y="61376"/>
                  </a:lnTo>
                  <a:lnTo>
                    <a:pt x="10380" y="62030"/>
                  </a:lnTo>
                  <a:lnTo>
                    <a:pt x="11896" y="63263"/>
                  </a:lnTo>
                  <a:lnTo>
                    <a:pt x="13580" y="67454"/>
                  </a:lnTo>
                  <a:lnTo>
                    <a:pt x="15088" y="68996"/>
                  </a:lnTo>
                  <a:lnTo>
                    <a:pt x="23012" y="71672"/>
                  </a:lnTo>
                  <a:lnTo>
                    <a:pt x="32529" y="63841"/>
                  </a:lnTo>
                  <a:lnTo>
                    <a:pt x="38605" y="62935"/>
                  </a:lnTo>
                  <a:lnTo>
                    <a:pt x="40239" y="61749"/>
                  </a:lnTo>
                  <a:lnTo>
                    <a:pt x="41327" y="59900"/>
                  </a:lnTo>
                  <a:lnTo>
                    <a:pt x="42053" y="57610"/>
                  </a:lnTo>
                  <a:lnTo>
                    <a:pt x="43595" y="56082"/>
                  </a:lnTo>
                  <a:lnTo>
                    <a:pt x="52600" y="53147"/>
                  </a:lnTo>
                  <a:lnTo>
                    <a:pt x="53026" y="43620"/>
                  </a:lnTo>
                  <a:lnTo>
                    <a:pt x="58085" y="43538"/>
                  </a:lnTo>
                  <a:lnTo>
                    <a:pt x="59574" y="44585"/>
                  </a:lnTo>
                  <a:lnTo>
                    <a:pt x="60567" y="46341"/>
                  </a:lnTo>
                  <a:lnTo>
                    <a:pt x="61230" y="48570"/>
                  </a:lnTo>
                  <a:lnTo>
                    <a:pt x="62730" y="50056"/>
                  </a:lnTo>
                  <a:lnTo>
                    <a:pt x="70638" y="52637"/>
                  </a:lnTo>
                  <a:lnTo>
                    <a:pt x="71438" y="55676"/>
                  </a:lnTo>
                  <a:lnTo>
                    <a:pt x="71952" y="61195"/>
                  </a:lnTo>
                  <a:lnTo>
                    <a:pt x="74845" y="61949"/>
                  </a:lnTo>
                  <a:lnTo>
                    <a:pt x="91129" y="625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SMARTInkShape-2179"/>
            <p:cNvSpPr/>
            <p:nvPr>
              <p:custDataLst>
                <p:tags r:id="rId102"/>
              </p:custDataLst>
            </p:nvPr>
          </p:nvSpPr>
          <p:spPr>
            <a:xfrm>
              <a:off x="10496550" y="1724025"/>
              <a:ext cx="19051" cy="66676"/>
            </a:xfrm>
            <a:custGeom>
              <a:avLst/>
              <a:gdLst/>
              <a:ahLst/>
              <a:cxnLst/>
              <a:rect l="0" t="0" r="0" b="0"/>
              <a:pathLst>
                <a:path w="19051" h="66676">
                  <a:moveTo>
                    <a:pt x="19050" y="0"/>
                  </a:moveTo>
                  <a:lnTo>
                    <a:pt x="19050" y="0"/>
                  </a:lnTo>
                  <a:lnTo>
                    <a:pt x="4585" y="14465"/>
                  </a:lnTo>
                  <a:lnTo>
                    <a:pt x="2038" y="19835"/>
                  </a:lnTo>
                  <a:lnTo>
                    <a:pt x="35" y="41681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SMARTInkShape-2180"/>
            <p:cNvSpPr/>
            <p:nvPr>
              <p:custDataLst>
                <p:tags r:id="rId103"/>
              </p:custDataLst>
            </p:nvPr>
          </p:nvSpPr>
          <p:spPr>
            <a:xfrm>
              <a:off x="10515715" y="1628775"/>
              <a:ext cx="9411" cy="1"/>
            </a:xfrm>
            <a:custGeom>
              <a:avLst/>
              <a:gdLst/>
              <a:ahLst/>
              <a:cxnLst/>
              <a:rect l="0" t="0" r="0" b="0"/>
              <a:pathLst>
                <a:path w="9411" h="1">
                  <a:moveTo>
                    <a:pt x="9410" y="0"/>
                  </a:moveTo>
                  <a:lnTo>
                    <a:pt x="941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SMARTInkShape-2181"/>
            <p:cNvSpPr/>
            <p:nvPr>
              <p:custDataLst>
                <p:tags r:id="rId104"/>
              </p:custDataLst>
            </p:nvPr>
          </p:nvSpPr>
          <p:spPr>
            <a:xfrm>
              <a:off x="10572750" y="1543166"/>
              <a:ext cx="9526" cy="238010"/>
            </a:xfrm>
            <a:custGeom>
              <a:avLst/>
              <a:gdLst/>
              <a:ahLst/>
              <a:cxnLst/>
              <a:rect l="0" t="0" r="0" b="0"/>
              <a:pathLst>
                <a:path w="9526" h="238010">
                  <a:moveTo>
                    <a:pt x="9525" y="9409"/>
                  </a:moveTo>
                  <a:lnTo>
                    <a:pt x="9525" y="9409"/>
                  </a:lnTo>
                  <a:lnTo>
                    <a:pt x="9525" y="0"/>
                  </a:lnTo>
                  <a:lnTo>
                    <a:pt x="9525" y="46230"/>
                  </a:lnTo>
                  <a:lnTo>
                    <a:pt x="9525" y="92401"/>
                  </a:lnTo>
                  <a:lnTo>
                    <a:pt x="9525" y="136435"/>
                  </a:lnTo>
                  <a:lnTo>
                    <a:pt x="8467" y="155467"/>
                  </a:lnTo>
                  <a:lnTo>
                    <a:pt x="391" y="201203"/>
                  </a:lnTo>
                  <a:lnTo>
                    <a:pt x="0" y="2380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SMARTInkShape-2182"/>
            <p:cNvSpPr/>
            <p:nvPr>
              <p:custDataLst>
                <p:tags r:id="rId105"/>
              </p:custDataLst>
            </p:nvPr>
          </p:nvSpPr>
          <p:spPr>
            <a:xfrm>
              <a:off x="10610888" y="1677854"/>
              <a:ext cx="46265" cy="159109"/>
            </a:xfrm>
            <a:custGeom>
              <a:avLst/>
              <a:gdLst/>
              <a:ahLst/>
              <a:cxnLst/>
              <a:rect l="0" t="0" r="0" b="0"/>
              <a:pathLst>
                <a:path w="46265" h="159109">
                  <a:moveTo>
                    <a:pt x="38062" y="36646"/>
                  </a:moveTo>
                  <a:lnTo>
                    <a:pt x="38062" y="36646"/>
                  </a:lnTo>
                  <a:lnTo>
                    <a:pt x="43119" y="31590"/>
                  </a:lnTo>
                  <a:lnTo>
                    <a:pt x="45600" y="26285"/>
                  </a:lnTo>
                  <a:lnTo>
                    <a:pt x="46264" y="23388"/>
                  </a:lnTo>
                  <a:lnTo>
                    <a:pt x="45646" y="21458"/>
                  </a:lnTo>
                  <a:lnTo>
                    <a:pt x="44176" y="20170"/>
                  </a:lnTo>
                  <a:lnTo>
                    <a:pt x="42138" y="19312"/>
                  </a:lnTo>
                  <a:lnTo>
                    <a:pt x="40779" y="17682"/>
                  </a:lnTo>
                  <a:lnTo>
                    <a:pt x="38419" y="9546"/>
                  </a:lnTo>
                  <a:lnTo>
                    <a:pt x="29893" y="0"/>
                  </a:lnTo>
                  <a:lnTo>
                    <a:pt x="28382" y="573"/>
                  </a:lnTo>
                  <a:lnTo>
                    <a:pt x="20455" y="6875"/>
                  </a:lnTo>
                  <a:lnTo>
                    <a:pt x="14383" y="7717"/>
                  </a:lnTo>
                  <a:lnTo>
                    <a:pt x="12751" y="8893"/>
                  </a:lnTo>
                  <a:lnTo>
                    <a:pt x="11663" y="10736"/>
                  </a:lnTo>
                  <a:lnTo>
                    <a:pt x="10937" y="13022"/>
                  </a:lnTo>
                  <a:lnTo>
                    <a:pt x="1413" y="25396"/>
                  </a:lnTo>
                  <a:lnTo>
                    <a:pt x="391" y="31666"/>
                  </a:lnTo>
                  <a:lnTo>
                    <a:pt x="0" y="49466"/>
                  </a:lnTo>
                  <a:lnTo>
                    <a:pt x="1045" y="51543"/>
                  </a:lnTo>
                  <a:lnTo>
                    <a:pt x="2801" y="52927"/>
                  </a:lnTo>
                  <a:lnTo>
                    <a:pt x="5031" y="53850"/>
                  </a:lnTo>
                  <a:lnTo>
                    <a:pt x="6517" y="55524"/>
                  </a:lnTo>
                  <a:lnTo>
                    <a:pt x="8167" y="60206"/>
                  </a:lnTo>
                  <a:lnTo>
                    <a:pt x="10285" y="71835"/>
                  </a:lnTo>
                  <a:lnTo>
                    <a:pt x="14427" y="78038"/>
                  </a:lnTo>
                  <a:lnTo>
                    <a:pt x="19796" y="81501"/>
                  </a:lnTo>
                  <a:lnTo>
                    <a:pt x="22710" y="82424"/>
                  </a:lnTo>
                  <a:lnTo>
                    <a:pt x="24652" y="84098"/>
                  </a:lnTo>
                  <a:lnTo>
                    <a:pt x="35848" y="103497"/>
                  </a:lnTo>
                  <a:lnTo>
                    <a:pt x="37934" y="120500"/>
                  </a:lnTo>
                  <a:lnTo>
                    <a:pt x="43081" y="126873"/>
                  </a:lnTo>
                  <a:lnTo>
                    <a:pt x="43523" y="129606"/>
                  </a:lnTo>
                  <a:lnTo>
                    <a:pt x="42762" y="132486"/>
                  </a:lnTo>
                  <a:lnTo>
                    <a:pt x="38990" y="139656"/>
                  </a:lnTo>
                  <a:lnTo>
                    <a:pt x="38145" y="149467"/>
                  </a:lnTo>
                  <a:lnTo>
                    <a:pt x="37058" y="149960"/>
                  </a:lnTo>
                  <a:lnTo>
                    <a:pt x="33030" y="150508"/>
                  </a:lnTo>
                  <a:lnTo>
                    <a:pt x="31532" y="151712"/>
                  </a:lnTo>
                  <a:lnTo>
                    <a:pt x="29868" y="155873"/>
                  </a:lnTo>
                  <a:lnTo>
                    <a:pt x="28366" y="157405"/>
                  </a:lnTo>
                  <a:lnTo>
                    <a:pt x="23876" y="159108"/>
                  </a:lnTo>
                  <a:lnTo>
                    <a:pt x="21197" y="158504"/>
                  </a:lnTo>
                  <a:lnTo>
                    <a:pt x="10006" y="151303"/>
                  </a:lnTo>
                  <a:lnTo>
                    <a:pt x="9487" y="122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SMARTInkShape-2183"/>
            <p:cNvSpPr/>
            <p:nvPr>
              <p:custDataLst>
                <p:tags r:id="rId106"/>
              </p:custDataLst>
            </p:nvPr>
          </p:nvSpPr>
          <p:spPr>
            <a:xfrm>
              <a:off x="10763250" y="1666875"/>
              <a:ext cx="76201" cy="9526"/>
            </a:xfrm>
            <a:custGeom>
              <a:avLst/>
              <a:gdLst/>
              <a:ahLst/>
              <a:cxnLst/>
              <a:rect l="0" t="0" r="0" b="0"/>
              <a:pathLst>
                <a:path w="76201" h="9526">
                  <a:moveTo>
                    <a:pt x="0" y="9525"/>
                  </a:moveTo>
                  <a:lnTo>
                    <a:pt x="0" y="9525"/>
                  </a:lnTo>
                  <a:lnTo>
                    <a:pt x="5057" y="4469"/>
                  </a:lnTo>
                  <a:lnTo>
                    <a:pt x="10361" y="1986"/>
                  </a:lnTo>
                  <a:lnTo>
                    <a:pt x="57152" y="5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SMARTInkShape-2184"/>
            <p:cNvSpPr/>
            <p:nvPr>
              <p:custDataLst>
                <p:tags r:id="rId107"/>
              </p:custDataLst>
            </p:nvPr>
          </p:nvSpPr>
          <p:spPr>
            <a:xfrm>
              <a:off x="10791828" y="1704975"/>
              <a:ext cx="85723" cy="9410"/>
            </a:xfrm>
            <a:custGeom>
              <a:avLst/>
              <a:gdLst/>
              <a:ahLst/>
              <a:cxnLst/>
              <a:rect l="0" t="0" r="0" b="0"/>
              <a:pathLst>
                <a:path w="85723" h="9410">
                  <a:moveTo>
                    <a:pt x="9522" y="0"/>
                  </a:moveTo>
                  <a:lnTo>
                    <a:pt x="9522" y="0"/>
                  </a:lnTo>
                  <a:lnTo>
                    <a:pt x="4465" y="0"/>
                  </a:lnTo>
                  <a:lnTo>
                    <a:pt x="2976" y="1058"/>
                  </a:lnTo>
                  <a:lnTo>
                    <a:pt x="1984" y="2822"/>
                  </a:lnTo>
                  <a:lnTo>
                    <a:pt x="32" y="9409"/>
                  </a:lnTo>
                  <a:lnTo>
                    <a:pt x="0" y="1314"/>
                  </a:lnTo>
                  <a:lnTo>
                    <a:pt x="1057" y="876"/>
                  </a:lnTo>
                  <a:lnTo>
                    <a:pt x="47628" y="1"/>
                  </a:lnTo>
                  <a:lnTo>
                    <a:pt x="8572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SMARTInkShape-2185"/>
            <p:cNvSpPr/>
            <p:nvPr>
              <p:custDataLst>
                <p:tags r:id="rId108"/>
              </p:custDataLst>
            </p:nvPr>
          </p:nvSpPr>
          <p:spPr>
            <a:xfrm>
              <a:off x="10782300" y="1762125"/>
              <a:ext cx="76201" cy="27252"/>
            </a:xfrm>
            <a:custGeom>
              <a:avLst/>
              <a:gdLst/>
              <a:ahLst/>
              <a:cxnLst/>
              <a:rect l="0" t="0" r="0" b="0"/>
              <a:pathLst>
                <a:path w="76201" h="27252">
                  <a:moveTo>
                    <a:pt x="0" y="19050"/>
                  </a:moveTo>
                  <a:lnTo>
                    <a:pt x="0" y="19050"/>
                  </a:lnTo>
                  <a:lnTo>
                    <a:pt x="0" y="27251"/>
                  </a:lnTo>
                  <a:lnTo>
                    <a:pt x="9134" y="19408"/>
                  </a:lnTo>
                  <a:lnTo>
                    <a:pt x="14465" y="19156"/>
                  </a:lnTo>
                  <a:lnTo>
                    <a:pt x="19834" y="16275"/>
                  </a:lnTo>
                  <a:lnTo>
                    <a:pt x="25750" y="12525"/>
                  </a:lnTo>
                  <a:lnTo>
                    <a:pt x="38168" y="10118"/>
                  </a:lnTo>
                  <a:lnTo>
                    <a:pt x="45539" y="8730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SMARTInkShape-2186"/>
            <p:cNvSpPr/>
            <p:nvPr>
              <p:custDataLst>
                <p:tags r:id="rId109"/>
              </p:custDataLst>
            </p:nvPr>
          </p:nvSpPr>
          <p:spPr>
            <a:xfrm>
              <a:off x="10944345" y="1657350"/>
              <a:ext cx="113784" cy="142865"/>
            </a:xfrm>
            <a:custGeom>
              <a:avLst/>
              <a:gdLst/>
              <a:ahLst/>
              <a:cxnLst/>
              <a:rect l="0" t="0" r="0" b="0"/>
              <a:pathLst>
                <a:path w="113784" h="142865">
                  <a:moveTo>
                    <a:pt x="66555" y="38100"/>
                  </a:moveTo>
                  <a:lnTo>
                    <a:pt x="66555" y="38100"/>
                  </a:lnTo>
                  <a:lnTo>
                    <a:pt x="66555" y="23911"/>
                  </a:lnTo>
                  <a:lnTo>
                    <a:pt x="65497" y="22290"/>
                  </a:lnTo>
                  <a:lnTo>
                    <a:pt x="63731" y="21210"/>
                  </a:lnTo>
                  <a:lnTo>
                    <a:pt x="61498" y="20490"/>
                  </a:lnTo>
                  <a:lnTo>
                    <a:pt x="60009" y="18952"/>
                  </a:lnTo>
                  <a:lnTo>
                    <a:pt x="57421" y="10975"/>
                  </a:lnTo>
                  <a:lnTo>
                    <a:pt x="54382" y="10170"/>
                  </a:lnTo>
                  <a:lnTo>
                    <a:pt x="39423" y="9536"/>
                  </a:lnTo>
                  <a:lnTo>
                    <a:pt x="14393" y="33123"/>
                  </a:lnTo>
                  <a:lnTo>
                    <a:pt x="11622" y="41533"/>
                  </a:lnTo>
                  <a:lnTo>
                    <a:pt x="8639" y="62698"/>
                  </a:lnTo>
                  <a:lnTo>
                    <a:pt x="2946" y="73846"/>
                  </a:lnTo>
                  <a:lnTo>
                    <a:pt x="0" y="107548"/>
                  </a:lnTo>
                  <a:lnTo>
                    <a:pt x="2755" y="114122"/>
                  </a:lnTo>
                  <a:lnTo>
                    <a:pt x="6449" y="120571"/>
                  </a:lnTo>
                  <a:lnTo>
                    <a:pt x="9017" y="131458"/>
                  </a:lnTo>
                  <a:lnTo>
                    <a:pt x="14347" y="137846"/>
                  </a:lnTo>
                  <a:lnTo>
                    <a:pt x="19715" y="140640"/>
                  </a:lnTo>
                  <a:lnTo>
                    <a:pt x="38048" y="142679"/>
                  </a:lnTo>
                  <a:lnTo>
                    <a:pt x="60209" y="142864"/>
                  </a:lnTo>
                  <a:lnTo>
                    <a:pt x="62323" y="141809"/>
                  </a:lnTo>
                  <a:lnTo>
                    <a:pt x="63736" y="140048"/>
                  </a:lnTo>
                  <a:lnTo>
                    <a:pt x="64675" y="137815"/>
                  </a:lnTo>
                  <a:lnTo>
                    <a:pt x="66360" y="136327"/>
                  </a:lnTo>
                  <a:lnTo>
                    <a:pt x="76668" y="131116"/>
                  </a:lnTo>
                  <a:lnTo>
                    <a:pt x="98339" y="110994"/>
                  </a:lnTo>
                  <a:lnTo>
                    <a:pt x="101848" y="104717"/>
                  </a:lnTo>
                  <a:lnTo>
                    <a:pt x="104100" y="92064"/>
                  </a:lnTo>
                  <a:lnTo>
                    <a:pt x="105604" y="78314"/>
                  </a:lnTo>
                  <a:lnTo>
                    <a:pt x="112841" y="55299"/>
                  </a:lnTo>
                  <a:lnTo>
                    <a:pt x="113783" y="44842"/>
                  </a:lnTo>
                  <a:lnTo>
                    <a:pt x="111182" y="38274"/>
                  </a:lnTo>
                  <a:lnTo>
                    <a:pt x="107556" y="31827"/>
                  </a:lnTo>
                  <a:lnTo>
                    <a:pt x="105229" y="19065"/>
                  </a:lnTo>
                  <a:lnTo>
                    <a:pt x="104769" y="11410"/>
                  </a:lnTo>
                  <a:lnTo>
                    <a:pt x="99632" y="5027"/>
                  </a:lnTo>
                  <a:lnTo>
                    <a:pt x="91487" y="2234"/>
                  </a:lnTo>
                  <a:lnTo>
                    <a:pt x="7608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5" name="SMARTInkShape-Group465"/>
          <p:cNvGrpSpPr/>
          <p:nvPr/>
        </p:nvGrpSpPr>
        <p:grpSpPr>
          <a:xfrm>
            <a:off x="8763000" y="1543262"/>
            <a:ext cx="1143001" cy="371264"/>
            <a:chOff x="8763000" y="1543262"/>
            <a:chExt cx="1143001" cy="371264"/>
          </a:xfrm>
        </p:grpSpPr>
        <p:sp>
          <p:nvSpPr>
            <p:cNvPr id="494" name="SMARTInkShape-2187"/>
            <p:cNvSpPr/>
            <p:nvPr>
              <p:custDataLst>
                <p:tags r:id="rId88"/>
              </p:custDataLst>
            </p:nvPr>
          </p:nvSpPr>
          <p:spPr>
            <a:xfrm>
              <a:off x="9191660" y="1543262"/>
              <a:ext cx="104338" cy="237473"/>
            </a:xfrm>
            <a:custGeom>
              <a:avLst/>
              <a:gdLst/>
              <a:ahLst/>
              <a:cxnLst/>
              <a:rect l="0" t="0" r="0" b="0"/>
              <a:pathLst>
                <a:path w="104338" h="237473">
                  <a:moveTo>
                    <a:pt x="85690" y="190288"/>
                  </a:moveTo>
                  <a:lnTo>
                    <a:pt x="85690" y="190288"/>
                  </a:lnTo>
                  <a:lnTo>
                    <a:pt x="85690" y="182087"/>
                  </a:lnTo>
                  <a:lnTo>
                    <a:pt x="79144" y="173420"/>
                  </a:lnTo>
                  <a:lnTo>
                    <a:pt x="77489" y="167622"/>
                  </a:lnTo>
                  <a:lnTo>
                    <a:pt x="71109" y="161517"/>
                  </a:lnTo>
                  <a:lnTo>
                    <a:pt x="62277" y="156334"/>
                  </a:lnTo>
                  <a:lnTo>
                    <a:pt x="54823" y="154031"/>
                  </a:lnTo>
                  <a:lnTo>
                    <a:pt x="52411" y="152358"/>
                  </a:lnTo>
                  <a:lnTo>
                    <a:pt x="50805" y="150185"/>
                  </a:lnTo>
                  <a:lnTo>
                    <a:pt x="49733" y="147678"/>
                  </a:lnTo>
                  <a:lnTo>
                    <a:pt x="47960" y="146006"/>
                  </a:lnTo>
                  <a:lnTo>
                    <a:pt x="39577" y="143103"/>
                  </a:lnTo>
                  <a:lnTo>
                    <a:pt x="33457" y="142793"/>
                  </a:lnTo>
                  <a:lnTo>
                    <a:pt x="27904" y="145543"/>
                  </a:lnTo>
                  <a:lnTo>
                    <a:pt x="21907" y="149235"/>
                  </a:lnTo>
                  <a:lnTo>
                    <a:pt x="15714" y="150875"/>
                  </a:lnTo>
                  <a:lnTo>
                    <a:pt x="13639" y="152371"/>
                  </a:lnTo>
                  <a:lnTo>
                    <a:pt x="12256" y="154427"/>
                  </a:lnTo>
                  <a:lnTo>
                    <a:pt x="10309" y="162376"/>
                  </a:lnTo>
                  <a:lnTo>
                    <a:pt x="10036" y="165330"/>
                  </a:lnTo>
                  <a:lnTo>
                    <a:pt x="6910" y="171435"/>
                  </a:lnTo>
                  <a:lnTo>
                    <a:pt x="3051" y="177675"/>
                  </a:lnTo>
                  <a:lnTo>
                    <a:pt x="575" y="190305"/>
                  </a:lnTo>
                  <a:lnTo>
                    <a:pt x="0" y="212514"/>
                  </a:lnTo>
                  <a:lnTo>
                    <a:pt x="2803" y="218864"/>
                  </a:lnTo>
                  <a:lnTo>
                    <a:pt x="8169" y="226507"/>
                  </a:lnTo>
                  <a:lnTo>
                    <a:pt x="9099" y="232887"/>
                  </a:lnTo>
                  <a:lnTo>
                    <a:pt x="10288" y="234562"/>
                  </a:lnTo>
                  <a:lnTo>
                    <a:pt x="12138" y="235679"/>
                  </a:lnTo>
                  <a:lnTo>
                    <a:pt x="19799" y="237251"/>
                  </a:lnTo>
                  <a:lnTo>
                    <a:pt x="22713" y="237472"/>
                  </a:lnTo>
                  <a:lnTo>
                    <a:pt x="24656" y="236561"/>
                  </a:lnTo>
                  <a:lnTo>
                    <a:pt x="25951" y="234895"/>
                  </a:lnTo>
                  <a:lnTo>
                    <a:pt x="26814" y="232726"/>
                  </a:lnTo>
                  <a:lnTo>
                    <a:pt x="28448" y="231280"/>
                  </a:lnTo>
                  <a:lnTo>
                    <a:pt x="38673" y="226137"/>
                  </a:lnTo>
                  <a:lnTo>
                    <a:pt x="41645" y="223712"/>
                  </a:lnTo>
                  <a:lnTo>
                    <a:pt x="44948" y="218196"/>
                  </a:lnTo>
                  <a:lnTo>
                    <a:pt x="52125" y="200975"/>
                  </a:lnTo>
                  <a:lnTo>
                    <a:pt x="72010" y="167062"/>
                  </a:lnTo>
                  <a:lnTo>
                    <a:pt x="83461" y="123554"/>
                  </a:lnTo>
                  <a:lnTo>
                    <a:pt x="87852" y="104546"/>
                  </a:lnTo>
                  <a:lnTo>
                    <a:pt x="91943" y="90797"/>
                  </a:lnTo>
                  <a:lnTo>
                    <a:pt x="97845" y="46015"/>
                  </a:lnTo>
                  <a:lnTo>
                    <a:pt x="102697" y="27949"/>
                  </a:lnTo>
                  <a:lnTo>
                    <a:pt x="104337" y="7938"/>
                  </a:lnTo>
                  <a:lnTo>
                    <a:pt x="103413" y="5221"/>
                  </a:lnTo>
                  <a:lnTo>
                    <a:pt x="101739" y="3410"/>
                  </a:lnTo>
                  <a:lnTo>
                    <a:pt x="95597" y="0"/>
                  </a:lnTo>
                  <a:lnTo>
                    <a:pt x="95327" y="4907"/>
                  </a:lnTo>
                  <a:lnTo>
                    <a:pt x="92443" y="10177"/>
                  </a:lnTo>
                  <a:lnTo>
                    <a:pt x="90192" y="13064"/>
                  </a:lnTo>
                  <a:lnTo>
                    <a:pt x="87691" y="21916"/>
                  </a:lnTo>
                  <a:lnTo>
                    <a:pt x="83461" y="38800"/>
                  </a:lnTo>
                  <a:lnTo>
                    <a:pt x="77606" y="58412"/>
                  </a:lnTo>
                  <a:lnTo>
                    <a:pt x="76223" y="104744"/>
                  </a:lnTo>
                  <a:lnTo>
                    <a:pt x="76167" y="148824"/>
                  </a:lnTo>
                  <a:lnTo>
                    <a:pt x="76165" y="172925"/>
                  </a:lnTo>
                  <a:lnTo>
                    <a:pt x="78987" y="180102"/>
                  </a:lnTo>
                  <a:lnTo>
                    <a:pt x="95215" y="1998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SMARTInkShape-2188"/>
            <p:cNvSpPr/>
            <p:nvPr>
              <p:custDataLst>
                <p:tags r:id="rId89"/>
              </p:custDataLst>
            </p:nvPr>
          </p:nvSpPr>
          <p:spPr>
            <a:xfrm>
              <a:off x="9067812" y="1705013"/>
              <a:ext cx="66664" cy="57113"/>
            </a:xfrm>
            <a:custGeom>
              <a:avLst/>
              <a:gdLst/>
              <a:ahLst/>
              <a:cxnLst/>
              <a:rect l="0" t="0" r="0" b="0"/>
              <a:pathLst>
                <a:path w="66664" h="57113">
                  <a:moveTo>
                    <a:pt x="19038" y="47587"/>
                  </a:moveTo>
                  <a:lnTo>
                    <a:pt x="19038" y="47587"/>
                  </a:lnTo>
                  <a:lnTo>
                    <a:pt x="24095" y="47587"/>
                  </a:lnTo>
                  <a:lnTo>
                    <a:pt x="29399" y="44765"/>
                  </a:lnTo>
                  <a:lnTo>
                    <a:pt x="32295" y="42531"/>
                  </a:lnTo>
                  <a:lnTo>
                    <a:pt x="35514" y="37226"/>
                  </a:lnTo>
                  <a:lnTo>
                    <a:pt x="36373" y="34329"/>
                  </a:lnTo>
                  <a:lnTo>
                    <a:pt x="38001" y="32399"/>
                  </a:lnTo>
                  <a:lnTo>
                    <a:pt x="42636" y="30253"/>
                  </a:lnTo>
                  <a:lnTo>
                    <a:pt x="44295" y="28623"/>
                  </a:lnTo>
                  <a:lnTo>
                    <a:pt x="48380" y="18937"/>
                  </a:lnTo>
                  <a:lnTo>
                    <a:pt x="55776" y="10941"/>
                  </a:lnTo>
                  <a:lnTo>
                    <a:pt x="55172" y="9398"/>
                  </a:lnTo>
                  <a:lnTo>
                    <a:pt x="47970" y="392"/>
                  </a:lnTo>
                  <a:lnTo>
                    <a:pt x="39443" y="0"/>
                  </a:lnTo>
                  <a:lnTo>
                    <a:pt x="30006" y="8166"/>
                  </a:lnTo>
                  <a:lnTo>
                    <a:pt x="23934" y="9096"/>
                  </a:lnTo>
                  <a:lnTo>
                    <a:pt x="22302" y="10284"/>
                  </a:lnTo>
                  <a:lnTo>
                    <a:pt x="21214" y="12135"/>
                  </a:lnTo>
                  <a:lnTo>
                    <a:pt x="20488" y="14428"/>
                  </a:lnTo>
                  <a:lnTo>
                    <a:pt x="18946" y="15956"/>
                  </a:lnTo>
                  <a:lnTo>
                    <a:pt x="14411" y="17654"/>
                  </a:lnTo>
                  <a:lnTo>
                    <a:pt x="12778" y="19165"/>
                  </a:lnTo>
                  <a:lnTo>
                    <a:pt x="955" y="37953"/>
                  </a:lnTo>
                  <a:lnTo>
                    <a:pt x="0" y="55658"/>
                  </a:lnTo>
                  <a:lnTo>
                    <a:pt x="1054" y="56143"/>
                  </a:lnTo>
                  <a:lnTo>
                    <a:pt x="9122" y="57074"/>
                  </a:lnTo>
                  <a:lnTo>
                    <a:pt x="17679" y="48908"/>
                  </a:lnTo>
                  <a:lnTo>
                    <a:pt x="23692" y="47978"/>
                  </a:lnTo>
                  <a:lnTo>
                    <a:pt x="25316" y="46790"/>
                  </a:lnTo>
                  <a:lnTo>
                    <a:pt x="26398" y="44939"/>
                  </a:lnTo>
                  <a:lnTo>
                    <a:pt x="27119" y="42646"/>
                  </a:lnTo>
                  <a:lnTo>
                    <a:pt x="28658" y="41118"/>
                  </a:lnTo>
                  <a:lnTo>
                    <a:pt x="37659" y="38181"/>
                  </a:lnTo>
                  <a:lnTo>
                    <a:pt x="47210" y="38065"/>
                  </a:lnTo>
                  <a:lnTo>
                    <a:pt x="47493" y="43119"/>
                  </a:lnTo>
                  <a:lnTo>
                    <a:pt x="48593" y="44608"/>
                  </a:lnTo>
                  <a:lnTo>
                    <a:pt x="56743" y="47471"/>
                  </a:lnTo>
                  <a:lnTo>
                    <a:pt x="66663" y="571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SMARTInkShape-2189"/>
            <p:cNvSpPr/>
            <p:nvPr>
              <p:custDataLst>
                <p:tags r:id="rId90"/>
              </p:custDataLst>
            </p:nvPr>
          </p:nvSpPr>
          <p:spPr>
            <a:xfrm>
              <a:off x="8953500" y="1676803"/>
              <a:ext cx="95251" cy="104252"/>
            </a:xfrm>
            <a:custGeom>
              <a:avLst/>
              <a:gdLst/>
              <a:ahLst/>
              <a:cxnLst/>
              <a:rect l="0" t="0" r="0" b="0"/>
              <a:pathLst>
                <a:path w="95251" h="104252">
                  <a:moveTo>
                    <a:pt x="0" y="66272"/>
                  </a:moveTo>
                  <a:lnTo>
                    <a:pt x="0" y="66272"/>
                  </a:lnTo>
                  <a:lnTo>
                    <a:pt x="9134" y="66272"/>
                  </a:lnTo>
                  <a:lnTo>
                    <a:pt x="17691" y="58071"/>
                  </a:lnTo>
                  <a:lnTo>
                    <a:pt x="23704" y="57139"/>
                  </a:lnTo>
                  <a:lnTo>
                    <a:pt x="42637" y="56757"/>
                  </a:lnTo>
                  <a:lnTo>
                    <a:pt x="44299" y="55696"/>
                  </a:lnTo>
                  <a:lnTo>
                    <a:pt x="45408" y="53929"/>
                  </a:lnTo>
                  <a:lnTo>
                    <a:pt x="46147" y="51694"/>
                  </a:lnTo>
                  <a:lnTo>
                    <a:pt x="47699" y="50203"/>
                  </a:lnTo>
                  <a:lnTo>
                    <a:pt x="52243" y="48547"/>
                  </a:lnTo>
                  <a:lnTo>
                    <a:pt x="60753" y="47615"/>
                  </a:lnTo>
                  <a:lnTo>
                    <a:pt x="62727" y="46426"/>
                  </a:lnTo>
                  <a:lnTo>
                    <a:pt x="64043" y="44574"/>
                  </a:lnTo>
                  <a:lnTo>
                    <a:pt x="66155" y="39055"/>
                  </a:lnTo>
                  <a:lnTo>
                    <a:pt x="74830" y="29615"/>
                  </a:lnTo>
                  <a:lnTo>
                    <a:pt x="76080" y="20098"/>
                  </a:lnTo>
                  <a:lnTo>
                    <a:pt x="76197" y="9552"/>
                  </a:lnTo>
                  <a:lnTo>
                    <a:pt x="67066" y="0"/>
                  </a:lnTo>
                  <a:lnTo>
                    <a:pt x="59149" y="6223"/>
                  </a:lnTo>
                  <a:lnTo>
                    <a:pt x="53452" y="7834"/>
                  </a:lnTo>
                  <a:lnTo>
                    <a:pt x="51509" y="9321"/>
                  </a:lnTo>
                  <a:lnTo>
                    <a:pt x="49351" y="13797"/>
                  </a:lnTo>
                  <a:lnTo>
                    <a:pt x="47717" y="15413"/>
                  </a:lnTo>
                  <a:lnTo>
                    <a:pt x="43080" y="17210"/>
                  </a:lnTo>
                  <a:lnTo>
                    <a:pt x="41420" y="18747"/>
                  </a:lnTo>
                  <a:lnTo>
                    <a:pt x="30755" y="37889"/>
                  </a:lnTo>
                  <a:lnTo>
                    <a:pt x="30029" y="41000"/>
                  </a:lnTo>
                  <a:lnTo>
                    <a:pt x="21227" y="56764"/>
                  </a:lnTo>
                  <a:lnTo>
                    <a:pt x="19481" y="64394"/>
                  </a:lnTo>
                  <a:lnTo>
                    <a:pt x="26646" y="76386"/>
                  </a:lnTo>
                  <a:lnTo>
                    <a:pt x="27288" y="79364"/>
                  </a:lnTo>
                  <a:lnTo>
                    <a:pt x="36664" y="93000"/>
                  </a:lnTo>
                  <a:lnTo>
                    <a:pt x="40285" y="94026"/>
                  </a:lnTo>
                  <a:lnTo>
                    <a:pt x="42732" y="94300"/>
                  </a:lnTo>
                  <a:lnTo>
                    <a:pt x="44361" y="95541"/>
                  </a:lnTo>
                  <a:lnTo>
                    <a:pt x="46175" y="99741"/>
                  </a:lnTo>
                  <a:lnTo>
                    <a:pt x="48775" y="101285"/>
                  </a:lnTo>
                  <a:lnTo>
                    <a:pt x="68263" y="104191"/>
                  </a:lnTo>
                  <a:lnTo>
                    <a:pt x="70910" y="104251"/>
                  </a:lnTo>
                  <a:lnTo>
                    <a:pt x="95250" y="948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SMARTInkShape-2190"/>
            <p:cNvSpPr/>
            <p:nvPr>
              <p:custDataLst>
                <p:tags r:id="rId91"/>
              </p:custDataLst>
            </p:nvPr>
          </p:nvSpPr>
          <p:spPr>
            <a:xfrm>
              <a:off x="8763000" y="1571791"/>
              <a:ext cx="142876" cy="209385"/>
            </a:xfrm>
            <a:custGeom>
              <a:avLst/>
              <a:gdLst/>
              <a:ahLst/>
              <a:cxnLst/>
              <a:rect l="0" t="0" r="0" b="0"/>
              <a:pathLst>
                <a:path w="142876" h="209385">
                  <a:moveTo>
                    <a:pt x="0" y="209384"/>
                  </a:moveTo>
                  <a:lnTo>
                    <a:pt x="0" y="209384"/>
                  </a:lnTo>
                  <a:lnTo>
                    <a:pt x="0" y="163214"/>
                  </a:lnTo>
                  <a:lnTo>
                    <a:pt x="1058" y="162729"/>
                  </a:lnTo>
                  <a:lnTo>
                    <a:pt x="26386" y="160701"/>
                  </a:lnTo>
                  <a:lnTo>
                    <a:pt x="35217" y="155213"/>
                  </a:lnTo>
                  <a:lnTo>
                    <a:pt x="44536" y="152059"/>
                  </a:lnTo>
                  <a:lnTo>
                    <a:pt x="54002" y="145950"/>
                  </a:lnTo>
                  <a:lnTo>
                    <a:pt x="63507" y="142611"/>
                  </a:lnTo>
                  <a:lnTo>
                    <a:pt x="111125" y="98252"/>
                  </a:lnTo>
                  <a:lnTo>
                    <a:pt x="123825" y="82735"/>
                  </a:lnTo>
                  <a:lnTo>
                    <a:pt x="130528" y="68495"/>
                  </a:lnTo>
                  <a:lnTo>
                    <a:pt x="135924" y="40094"/>
                  </a:lnTo>
                  <a:lnTo>
                    <a:pt x="139786" y="32544"/>
                  </a:lnTo>
                  <a:lnTo>
                    <a:pt x="142469" y="15835"/>
                  </a:lnTo>
                  <a:lnTo>
                    <a:pt x="142872" y="0"/>
                  </a:lnTo>
                  <a:lnTo>
                    <a:pt x="142875" y="22228"/>
                  </a:lnTo>
                  <a:lnTo>
                    <a:pt x="140053" y="28484"/>
                  </a:lnTo>
                  <a:lnTo>
                    <a:pt x="137818" y="31634"/>
                  </a:lnTo>
                  <a:lnTo>
                    <a:pt x="134674" y="46180"/>
                  </a:lnTo>
                  <a:lnTo>
                    <a:pt x="133428" y="88845"/>
                  </a:lnTo>
                  <a:lnTo>
                    <a:pt x="133353" y="131337"/>
                  </a:lnTo>
                  <a:lnTo>
                    <a:pt x="133350" y="173322"/>
                  </a:lnTo>
                  <a:lnTo>
                    <a:pt x="133350" y="192030"/>
                  </a:lnTo>
                  <a:lnTo>
                    <a:pt x="136172" y="199202"/>
                  </a:lnTo>
                  <a:lnTo>
                    <a:pt x="142875" y="2093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SMARTInkShape-2191"/>
            <p:cNvSpPr/>
            <p:nvPr>
              <p:custDataLst>
                <p:tags r:id="rId92"/>
              </p:custDataLst>
            </p:nvPr>
          </p:nvSpPr>
          <p:spPr>
            <a:xfrm>
              <a:off x="8763000" y="1590675"/>
              <a:ext cx="9526" cy="228601"/>
            </a:xfrm>
            <a:custGeom>
              <a:avLst/>
              <a:gdLst/>
              <a:ahLst/>
              <a:cxnLst/>
              <a:rect l="0" t="0" r="0" b="0"/>
              <a:pathLst>
                <a:path w="9526" h="228601">
                  <a:moveTo>
                    <a:pt x="0" y="0"/>
                  </a:moveTo>
                  <a:lnTo>
                    <a:pt x="0" y="0"/>
                  </a:lnTo>
                  <a:lnTo>
                    <a:pt x="0" y="41324"/>
                  </a:lnTo>
                  <a:lnTo>
                    <a:pt x="9134" y="84040"/>
                  </a:lnTo>
                  <a:lnTo>
                    <a:pt x="9503" y="127087"/>
                  </a:lnTo>
                  <a:lnTo>
                    <a:pt x="9524" y="172747"/>
                  </a:lnTo>
                  <a:lnTo>
                    <a:pt x="9525" y="218879"/>
                  </a:lnTo>
                  <a:lnTo>
                    <a:pt x="9525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SMARTInkShape-2192"/>
            <p:cNvSpPr/>
            <p:nvPr>
              <p:custDataLst>
                <p:tags r:id="rId93"/>
              </p:custDataLst>
            </p:nvPr>
          </p:nvSpPr>
          <p:spPr>
            <a:xfrm>
              <a:off x="9315450" y="1666882"/>
              <a:ext cx="28576" cy="152394"/>
            </a:xfrm>
            <a:custGeom>
              <a:avLst/>
              <a:gdLst/>
              <a:ahLst/>
              <a:cxnLst/>
              <a:rect l="0" t="0" r="0" b="0"/>
              <a:pathLst>
                <a:path w="28576" h="152394">
                  <a:moveTo>
                    <a:pt x="28575" y="47618"/>
                  </a:moveTo>
                  <a:lnTo>
                    <a:pt x="28575" y="47618"/>
                  </a:lnTo>
                  <a:lnTo>
                    <a:pt x="28575" y="9473"/>
                  </a:lnTo>
                  <a:lnTo>
                    <a:pt x="27517" y="6313"/>
                  </a:lnTo>
                  <a:lnTo>
                    <a:pt x="25753" y="4206"/>
                  </a:lnTo>
                  <a:lnTo>
                    <a:pt x="19441" y="240"/>
                  </a:lnTo>
                  <a:lnTo>
                    <a:pt x="9927" y="0"/>
                  </a:lnTo>
                  <a:lnTo>
                    <a:pt x="9525" y="31898"/>
                  </a:lnTo>
                  <a:lnTo>
                    <a:pt x="12347" y="38162"/>
                  </a:lnTo>
                  <a:lnTo>
                    <a:pt x="17726" y="45750"/>
                  </a:lnTo>
                  <a:lnTo>
                    <a:pt x="18789" y="55912"/>
                  </a:lnTo>
                  <a:lnTo>
                    <a:pt x="19048" y="101522"/>
                  </a:lnTo>
                  <a:lnTo>
                    <a:pt x="19050" y="136517"/>
                  </a:lnTo>
                  <a:lnTo>
                    <a:pt x="17992" y="138634"/>
                  </a:lnTo>
                  <a:lnTo>
                    <a:pt x="16228" y="140045"/>
                  </a:lnTo>
                  <a:lnTo>
                    <a:pt x="13993" y="140986"/>
                  </a:lnTo>
                  <a:lnTo>
                    <a:pt x="12504" y="142672"/>
                  </a:lnTo>
                  <a:lnTo>
                    <a:pt x="9916" y="150904"/>
                  </a:lnTo>
                  <a:lnTo>
                    <a:pt x="6877" y="151731"/>
                  </a:lnTo>
                  <a:lnTo>
                    <a:pt x="0" y="1523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SMARTInkShape-2193"/>
            <p:cNvSpPr/>
            <p:nvPr>
              <p:custDataLst>
                <p:tags r:id="rId94"/>
              </p:custDataLst>
            </p:nvPr>
          </p:nvSpPr>
          <p:spPr>
            <a:xfrm>
              <a:off x="9486900" y="1647825"/>
              <a:ext cx="123826" cy="9526"/>
            </a:xfrm>
            <a:custGeom>
              <a:avLst/>
              <a:gdLst/>
              <a:ahLst/>
              <a:cxnLst/>
              <a:rect l="0" t="0" r="0" b="0"/>
              <a:pathLst>
                <a:path w="123826" h="9526">
                  <a:moveTo>
                    <a:pt x="0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5057" y="9525"/>
                  </a:lnTo>
                  <a:lnTo>
                    <a:pt x="10361" y="6702"/>
                  </a:lnTo>
                  <a:lnTo>
                    <a:pt x="16246" y="2979"/>
                  </a:lnTo>
                  <a:lnTo>
                    <a:pt x="28649" y="589"/>
                  </a:lnTo>
                  <a:lnTo>
                    <a:pt x="74516" y="10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SMARTInkShape-2194"/>
            <p:cNvSpPr/>
            <p:nvPr>
              <p:custDataLst>
                <p:tags r:id="rId95"/>
              </p:custDataLst>
            </p:nvPr>
          </p:nvSpPr>
          <p:spPr>
            <a:xfrm>
              <a:off x="9525010" y="1695450"/>
              <a:ext cx="95241" cy="19051"/>
            </a:xfrm>
            <a:custGeom>
              <a:avLst/>
              <a:gdLst/>
              <a:ahLst/>
              <a:cxnLst/>
              <a:rect l="0" t="0" r="0" b="0"/>
              <a:pathLst>
                <a:path w="95241" h="19051">
                  <a:moveTo>
                    <a:pt x="9515" y="0"/>
                  </a:moveTo>
                  <a:lnTo>
                    <a:pt x="9515" y="0"/>
                  </a:lnTo>
                  <a:lnTo>
                    <a:pt x="0" y="9515"/>
                  </a:lnTo>
                  <a:lnTo>
                    <a:pt x="41280" y="9525"/>
                  </a:lnTo>
                  <a:lnTo>
                    <a:pt x="47621" y="12347"/>
                  </a:lnTo>
                  <a:lnTo>
                    <a:pt x="50794" y="14581"/>
                  </a:lnTo>
                  <a:lnTo>
                    <a:pt x="65373" y="17726"/>
                  </a:lnTo>
                  <a:lnTo>
                    <a:pt x="9524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SMARTInkShape-2195"/>
            <p:cNvSpPr/>
            <p:nvPr>
              <p:custDataLst>
                <p:tags r:id="rId96"/>
              </p:custDataLst>
            </p:nvPr>
          </p:nvSpPr>
          <p:spPr>
            <a:xfrm>
              <a:off x="9496459" y="1771650"/>
              <a:ext cx="114267" cy="19051"/>
            </a:xfrm>
            <a:custGeom>
              <a:avLst/>
              <a:gdLst/>
              <a:ahLst/>
              <a:cxnLst/>
              <a:rect l="0" t="0" r="0" b="0"/>
              <a:pathLst>
                <a:path w="114267" h="19051">
                  <a:moveTo>
                    <a:pt x="9491" y="9525"/>
                  </a:moveTo>
                  <a:lnTo>
                    <a:pt x="9491" y="9525"/>
                  </a:lnTo>
                  <a:lnTo>
                    <a:pt x="4434" y="9525"/>
                  </a:lnTo>
                  <a:lnTo>
                    <a:pt x="2945" y="10583"/>
                  </a:lnTo>
                  <a:lnTo>
                    <a:pt x="1951" y="12347"/>
                  </a:lnTo>
                  <a:lnTo>
                    <a:pt x="0" y="18934"/>
                  </a:lnTo>
                  <a:lnTo>
                    <a:pt x="46336" y="19050"/>
                  </a:lnTo>
                  <a:lnTo>
                    <a:pt x="93415" y="9917"/>
                  </a:lnTo>
                  <a:lnTo>
                    <a:pt x="102530" y="6877"/>
                  </a:lnTo>
                  <a:lnTo>
                    <a:pt x="11426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SMARTInkShape-2196"/>
            <p:cNvSpPr/>
            <p:nvPr>
              <p:custDataLst>
                <p:tags r:id="rId97"/>
              </p:custDataLst>
            </p:nvPr>
          </p:nvSpPr>
          <p:spPr>
            <a:xfrm>
              <a:off x="9782175" y="1562100"/>
              <a:ext cx="19041" cy="209551"/>
            </a:xfrm>
            <a:custGeom>
              <a:avLst/>
              <a:gdLst/>
              <a:ahLst/>
              <a:cxnLst/>
              <a:rect l="0" t="0" r="0" b="0"/>
              <a:pathLst>
                <a:path w="19041" h="209551">
                  <a:moveTo>
                    <a:pt x="9525" y="0"/>
                  </a:moveTo>
                  <a:lnTo>
                    <a:pt x="9525" y="0"/>
                  </a:lnTo>
                  <a:lnTo>
                    <a:pt x="9525" y="5056"/>
                  </a:lnTo>
                  <a:lnTo>
                    <a:pt x="12349" y="10361"/>
                  </a:lnTo>
                  <a:lnTo>
                    <a:pt x="16071" y="16247"/>
                  </a:lnTo>
                  <a:lnTo>
                    <a:pt x="18462" y="28649"/>
                  </a:lnTo>
                  <a:lnTo>
                    <a:pt x="19040" y="68527"/>
                  </a:lnTo>
                  <a:lnTo>
                    <a:pt x="10113" y="114496"/>
                  </a:lnTo>
                  <a:lnTo>
                    <a:pt x="8543" y="146076"/>
                  </a:lnTo>
                  <a:lnTo>
                    <a:pt x="593" y="182962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SMARTInkShape-2197"/>
            <p:cNvSpPr/>
            <p:nvPr>
              <p:custDataLst>
                <p:tags r:id="rId98"/>
              </p:custDataLst>
            </p:nvPr>
          </p:nvSpPr>
          <p:spPr>
            <a:xfrm>
              <a:off x="9867900" y="1838325"/>
              <a:ext cx="38101" cy="76201"/>
            </a:xfrm>
            <a:custGeom>
              <a:avLst/>
              <a:gdLst/>
              <a:ahLst/>
              <a:cxnLst/>
              <a:rect l="0" t="0" r="0" b="0"/>
              <a:pathLst>
                <a:path w="38101" h="76201">
                  <a:moveTo>
                    <a:pt x="38100" y="0"/>
                  </a:moveTo>
                  <a:lnTo>
                    <a:pt x="38100" y="0"/>
                  </a:lnTo>
                  <a:lnTo>
                    <a:pt x="38100" y="23598"/>
                  </a:lnTo>
                  <a:lnTo>
                    <a:pt x="35276" y="29185"/>
                  </a:lnTo>
                  <a:lnTo>
                    <a:pt x="33043" y="32157"/>
                  </a:lnTo>
                  <a:lnTo>
                    <a:pt x="32612" y="35196"/>
                  </a:lnTo>
                  <a:lnTo>
                    <a:pt x="34955" y="41395"/>
                  </a:lnTo>
                  <a:lnTo>
                    <a:pt x="33886" y="44530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2" name="SMARTInkShape-Group466"/>
          <p:cNvGrpSpPr/>
          <p:nvPr/>
        </p:nvGrpSpPr>
        <p:grpSpPr>
          <a:xfrm>
            <a:off x="7471638" y="1571780"/>
            <a:ext cx="881788" cy="361796"/>
            <a:chOff x="7471638" y="1571780"/>
            <a:chExt cx="881788" cy="361796"/>
          </a:xfrm>
        </p:grpSpPr>
        <p:sp>
          <p:nvSpPr>
            <p:cNvPr id="506" name="SMARTInkShape-2198"/>
            <p:cNvSpPr/>
            <p:nvPr>
              <p:custDataLst>
                <p:tags r:id="rId82"/>
              </p:custDataLst>
            </p:nvPr>
          </p:nvSpPr>
          <p:spPr>
            <a:xfrm>
              <a:off x="8229600" y="1706348"/>
              <a:ext cx="123826" cy="112911"/>
            </a:xfrm>
            <a:custGeom>
              <a:avLst/>
              <a:gdLst/>
              <a:ahLst/>
              <a:cxnLst/>
              <a:rect l="0" t="0" r="0" b="0"/>
              <a:pathLst>
                <a:path w="123826" h="112911">
                  <a:moveTo>
                    <a:pt x="0" y="55777"/>
                  </a:moveTo>
                  <a:lnTo>
                    <a:pt x="0" y="55777"/>
                  </a:lnTo>
                  <a:lnTo>
                    <a:pt x="0" y="64910"/>
                  </a:lnTo>
                  <a:lnTo>
                    <a:pt x="8200" y="65268"/>
                  </a:lnTo>
                  <a:lnTo>
                    <a:pt x="8642" y="64221"/>
                  </a:lnTo>
                  <a:lnTo>
                    <a:pt x="9132" y="60235"/>
                  </a:lnTo>
                  <a:lnTo>
                    <a:pt x="11380" y="58749"/>
                  </a:lnTo>
                  <a:lnTo>
                    <a:pt x="22539" y="55599"/>
                  </a:lnTo>
                  <a:lnTo>
                    <a:pt x="24551" y="53542"/>
                  </a:lnTo>
                  <a:lnTo>
                    <a:pt x="25892" y="51112"/>
                  </a:lnTo>
                  <a:lnTo>
                    <a:pt x="27845" y="49492"/>
                  </a:lnTo>
                  <a:lnTo>
                    <a:pt x="38583" y="44070"/>
                  </a:lnTo>
                  <a:lnTo>
                    <a:pt x="50895" y="33121"/>
                  </a:lnTo>
                  <a:lnTo>
                    <a:pt x="54370" y="27010"/>
                  </a:lnTo>
                  <a:lnTo>
                    <a:pt x="57102" y="8706"/>
                  </a:lnTo>
                  <a:lnTo>
                    <a:pt x="57136" y="3259"/>
                  </a:lnTo>
                  <a:lnTo>
                    <a:pt x="56083" y="1715"/>
                  </a:lnTo>
                  <a:lnTo>
                    <a:pt x="54321" y="686"/>
                  </a:lnTo>
                  <a:lnTo>
                    <a:pt x="52090" y="0"/>
                  </a:lnTo>
                  <a:lnTo>
                    <a:pt x="49543" y="600"/>
                  </a:lnTo>
                  <a:lnTo>
                    <a:pt x="37852" y="6347"/>
                  </a:lnTo>
                  <a:lnTo>
                    <a:pt x="34760" y="6949"/>
                  </a:lnTo>
                  <a:lnTo>
                    <a:pt x="32698" y="8408"/>
                  </a:lnTo>
                  <a:lnTo>
                    <a:pt x="31324" y="10439"/>
                  </a:lnTo>
                  <a:lnTo>
                    <a:pt x="30408" y="12852"/>
                  </a:lnTo>
                  <a:lnTo>
                    <a:pt x="13739" y="27403"/>
                  </a:lnTo>
                  <a:lnTo>
                    <a:pt x="11398" y="33641"/>
                  </a:lnTo>
                  <a:lnTo>
                    <a:pt x="9022" y="43103"/>
                  </a:lnTo>
                  <a:lnTo>
                    <a:pt x="3144" y="52610"/>
                  </a:lnTo>
                  <a:lnTo>
                    <a:pt x="621" y="65304"/>
                  </a:lnTo>
                  <a:lnTo>
                    <a:pt x="11" y="97052"/>
                  </a:lnTo>
                  <a:lnTo>
                    <a:pt x="1066" y="99169"/>
                  </a:lnTo>
                  <a:lnTo>
                    <a:pt x="2827" y="100580"/>
                  </a:lnTo>
                  <a:lnTo>
                    <a:pt x="7607" y="103206"/>
                  </a:lnTo>
                  <a:lnTo>
                    <a:pt x="16247" y="109576"/>
                  </a:lnTo>
                  <a:lnTo>
                    <a:pt x="25510" y="111934"/>
                  </a:lnTo>
                  <a:lnTo>
                    <a:pt x="68911" y="112910"/>
                  </a:lnTo>
                  <a:lnTo>
                    <a:pt x="80369" y="111861"/>
                  </a:lnTo>
                  <a:lnTo>
                    <a:pt x="123825" y="938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SMARTInkShape-2199"/>
            <p:cNvSpPr/>
            <p:nvPr>
              <p:custDataLst>
                <p:tags r:id="rId83"/>
              </p:custDataLst>
            </p:nvPr>
          </p:nvSpPr>
          <p:spPr>
            <a:xfrm>
              <a:off x="8105775" y="1714500"/>
              <a:ext cx="66676" cy="123661"/>
            </a:xfrm>
            <a:custGeom>
              <a:avLst/>
              <a:gdLst/>
              <a:ahLst/>
              <a:cxnLst/>
              <a:rect l="0" t="0" r="0" b="0"/>
              <a:pathLst>
                <a:path w="66676" h="123661">
                  <a:moveTo>
                    <a:pt x="0" y="38100"/>
                  </a:moveTo>
                  <a:lnTo>
                    <a:pt x="0" y="38100"/>
                  </a:lnTo>
                  <a:lnTo>
                    <a:pt x="0" y="130"/>
                  </a:lnTo>
                  <a:lnTo>
                    <a:pt x="8200" y="11"/>
                  </a:lnTo>
                  <a:lnTo>
                    <a:pt x="8642" y="1066"/>
                  </a:lnTo>
                  <a:lnTo>
                    <a:pt x="9132" y="5060"/>
                  </a:lnTo>
                  <a:lnTo>
                    <a:pt x="10321" y="6548"/>
                  </a:lnTo>
                  <a:lnTo>
                    <a:pt x="14465" y="8202"/>
                  </a:lnTo>
                  <a:lnTo>
                    <a:pt x="15994" y="9702"/>
                  </a:lnTo>
                  <a:lnTo>
                    <a:pt x="21268" y="19712"/>
                  </a:lnTo>
                  <a:lnTo>
                    <a:pt x="25328" y="25694"/>
                  </a:lnTo>
                  <a:lnTo>
                    <a:pt x="27612" y="35012"/>
                  </a:lnTo>
                  <a:lnTo>
                    <a:pt x="29349" y="45534"/>
                  </a:lnTo>
                  <a:lnTo>
                    <a:pt x="36738" y="68529"/>
                  </a:lnTo>
                  <a:lnTo>
                    <a:pt x="38095" y="114295"/>
                  </a:lnTo>
                  <a:lnTo>
                    <a:pt x="38099" y="121943"/>
                  </a:lnTo>
                  <a:lnTo>
                    <a:pt x="37042" y="122570"/>
                  </a:lnTo>
                  <a:lnTo>
                    <a:pt x="29900" y="123660"/>
                  </a:lnTo>
                  <a:lnTo>
                    <a:pt x="29458" y="122656"/>
                  </a:lnTo>
                  <a:lnTo>
                    <a:pt x="28578" y="77479"/>
                  </a:lnTo>
                  <a:lnTo>
                    <a:pt x="28576" y="64819"/>
                  </a:lnTo>
                  <a:lnTo>
                    <a:pt x="31397" y="57736"/>
                  </a:lnTo>
                  <a:lnTo>
                    <a:pt x="33631" y="54366"/>
                  </a:lnTo>
                  <a:lnTo>
                    <a:pt x="40333" y="30612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SMARTInkShape-2200"/>
            <p:cNvSpPr/>
            <p:nvPr>
              <p:custDataLst>
                <p:tags r:id="rId84"/>
              </p:custDataLst>
            </p:nvPr>
          </p:nvSpPr>
          <p:spPr>
            <a:xfrm>
              <a:off x="8020064" y="1705381"/>
              <a:ext cx="57137" cy="119088"/>
            </a:xfrm>
            <a:custGeom>
              <a:avLst/>
              <a:gdLst/>
              <a:ahLst/>
              <a:cxnLst/>
              <a:rect l="0" t="0" r="0" b="0"/>
              <a:pathLst>
                <a:path w="57137" h="119088">
                  <a:moveTo>
                    <a:pt x="9511" y="56744"/>
                  </a:moveTo>
                  <a:lnTo>
                    <a:pt x="9511" y="56744"/>
                  </a:lnTo>
                  <a:lnTo>
                    <a:pt x="18643" y="56744"/>
                  </a:lnTo>
                  <a:lnTo>
                    <a:pt x="19002" y="48543"/>
                  </a:lnTo>
                  <a:lnTo>
                    <a:pt x="20072" y="48102"/>
                  </a:lnTo>
                  <a:lnTo>
                    <a:pt x="28168" y="47253"/>
                  </a:lnTo>
                  <a:lnTo>
                    <a:pt x="46168" y="29609"/>
                  </a:lnTo>
                  <a:lnTo>
                    <a:pt x="47183" y="23539"/>
                  </a:lnTo>
                  <a:lnTo>
                    <a:pt x="47600" y="9639"/>
                  </a:lnTo>
                  <a:lnTo>
                    <a:pt x="39409" y="964"/>
                  </a:lnTo>
                  <a:lnTo>
                    <a:pt x="33421" y="0"/>
                  </a:lnTo>
                  <a:lnTo>
                    <a:pt x="31802" y="923"/>
                  </a:lnTo>
                  <a:lnTo>
                    <a:pt x="30721" y="2597"/>
                  </a:lnTo>
                  <a:lnTo>
                    <a:pt x="30001" y="4771"/>
                  </a:lnTo>
                  <a:lnTo>
                    <a:pt x="2618" y="46812"/>
                  </a:lnTo>
                  <a:lnTo>
                    <a:pt x="217" y="66233"/>
                  </a:lnTo>
                  <a:lnTo>
                    <a:pt x="0" y="88492"/>
                  </a:lnTo>
                  <a:lnTo>
                    <a:pt x="2815" y="94843"/>
                  </a:lnTo>
                  <a:lnTo>
                    <a:pt x="14176" y="108868"/>
                  </a:lnTo>
                  <a:lnTo>
                    <a:pt x="19698" y="111660"/>
                  </a:lnTo>
                  <a:lnTo>
                    <a:pt x="22652" y="112405"/>
                  </a:lnTo>
                  <a:lnTo>
                    <a:pt x="33940" y="119087"/>
                  </a:lnTo>
                  <a:lnTo>
                    <a:pt x="35322" y="118415"/>
                  </a:lnTo>
                  <a:lnTo>
                    <a:pt x="36243" y="116908"/>
                  </a:lnTo>
                  <a:lnTo>
                    <a:pt x="42911" y="115233"/>
                  </a:lnTo>
                  <a:lnTo>
                    <a:pt x="57136" y="1138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SMARTInkShape-2201"/>
            <p:cNvSpPr/>
            <p:nvPr>
              <p:custDataLst>
                <p:tags r:id="rId85"/>
              </p:custDataLst>
            </p:nvPr>
          </p:nvSpPr>
          <p:spPr>
            <a:xfrm>
              <a:off x="7877175" y="1571780"/>
              <a:ext cx="95251" cy="266546"/>
            </a:xfrm>
            <a:custGeom>
              <a:avLst/>
              <a:gdLst/>
              <a:ahLst/>
              <a:cxnLst/>
              <a:rect l="0" t="0" r="0" b="0"/>
              <a:pathLst>
                <a:path w="95251" h="266546">
                  <a:moveTo>
                    <a:pt x="9525" y="37945"/>
                  </a:moveTo>
                  <a:lnTo>
                    <a:pt x="9525" y="37945"/>
                  </a:lnTo>
                  <a:lnTo>
                    <a:pt x="9525" y="367"/>
                  </a:lnTo>
                  <a:lnTo>
                    <a:pt x="4469" y="0"/>
                  </a:lnTo>
                  <a:lnTo>
                    <a:pt x="2980" y="1006"/>
                  </a:lnTo>
                  <a:lnTo>
                    <a:pt x="1987" y="2736"/>
                  </a:lnTo>
                  <a:lnTo>
                    <a:pt x="393" y="13116"/>
                  </a:lnTo>
                  <a:lnTo>
                    <a:pt x="3" y="55706"/>
                  </a:lnTo>
                  <a:lnTo>
                    <a:pt x="1058" y="79592"/>
                  </a:lnTo>
                  <a:lnTo>
                    <a:pt x="8642" y="117353"/>
                  </a:lnTo>
                  <a:lnTo>
                    <a:pt x="9447" y="160911"/>
                  </a:lnTo>
                  <a:lnTo>
                    <a:pt x="8459" y="194141"/>
                  </a:lnTo>
                  <a:lnTo>
                    <a:pt x="588" y="235184"/>
                  </a:lnTo>
                  <a:lnTo>
                    <a:pt x="1" y="256967"/>
                  </a:lnTo>
                  <a:lnTo>
                    <a:pt x="0" y="251948"/>
                  </a:lnTo>
                  <a:lnTo>
                    <a:pt x="2822" y="246652"/>
                  </a:lnTo>
                  <a:lnTo>
                    <a:pt x="15188" y="231509"/>
                  </a:lnTo>
                  <a:lnTo>
                    <a:pt x="28650" y="195458"/>
                  </a:lnTo>
                  <a:lnTo>
                    <a:pt x="30742" y="193754"/>
                  </a:lnTo>
                  <a:lnTo>
                    <a:pt x="33194" y="192617"/>
                  </a:lnTo>
                  <a:lnTo>
                    <a:pt x="34830" y="190802"/>
                  </a:lnTo>
                  <a:lnTo>
                    <a:pt x="40276" y="180283"/>
                  </a:lnTo>
                  <a:lnTo>
                    <a:pt x="42726" y="177287"/>
                  </a:lnTo>
                  <a:lnTo>
                    <a:pt x="48270" y="173958"/>
                  </a:lnTo>
                  <a:lnTo>
                    <a:pt x="57039" y="171646"/>
                  </a:lnTo>
                  <a:lnTo>
                    <a:pt x="61686" y="171451"/>
                  </a:lnTo>
                  <a:lnTo>
                    <a:pt x="63350" y="172457"/>
                  </a:lnTo>
                  <a:lnTo>
                    <a:pt x="64458" y="174186"/>
                  </a:lnTo>
                  <a:lnTo>
                    <a:pt x="65197" y="176398"/>
                  </a:lnTo>
                  <a:lnTo>
                    <a:pt x="74746" y="188633"/>
                  </a:lnTo>
                  <a:lnTo>
                    <a:pt x="75769" y="194894"/>
                  </a:lnTo>
                  <a:lnTo>
                    <a:pt x="76073" y="203452"/>
                  </a:lnTo>
                  <a:lnTo>
                    <a:pt x="78966" y="209576"/>
                  </a:lnTo>
                  <a:lnTo>
                    <a:pt x="82721" y="215825"/>
                  </a:lnTo>
                  <a:lnTo>
                    <a:pt x="85132" y="228461"/>
                  </a:lnTo>
                  <a:lnTo>
                    <a:pt x="85724" y="265056"/>
                  </a:lnTo>
                  <a:lnTo>
                    <a:pt x="86783" y="265552"/>
                  </a:lnTo>
                  <a:lnTo>
                    <a:pt x="95250" y="2665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SMARTInkShape-2202"/>
            <p:cNvSpPr/>
            <p:nvPr>
              <p:custDataLst>
                <p:tags r:id="rId86"/>
              </p:custDataLst>
            </p:nvPr>
          </p:nvSpPr>
          <p:spPr>
            <a:xfrm>
              <a:off x="7696200" y="1714500"/>
              <a:ext cx="123792" cy="114290"/>
            </a:xfrm>
            <a:custGeom>
              <a:avLst/>
              <a:gdLst/>
              <a:ahLst/>
              <a:cxnLst/>
              <a:rect l="0" t="0" r="0" b="0"/>
              <a:pathLst>
                <a:path w="123792" h="114290">
                  <a:moveTo>
                    <a:pt x="9525" y="38100"/>
                  </a:moveTo>
                  <a:lnTo>
                    <a:pt x="9525" y="38100"/>
                  </a:lnTo>
                  <a:lnTo>
                    <a:pt x="9525" y="10320"/>
                  </a:lnTo>
                  <a:lnTo>
                    <a:pt x="1325" y="17796"/>
                  </a:lnTo>
                  <a:lnTo>
                    <a:pt x="393" y="23735"/>
                  </a:lnTo>
                  <a:lnTo>
                    <a:pt x="3" y="68538"/>
                  </a:lnTo>
                  <a:lnTo>
                    <a:pt x="0" y="112415"/>
                  </a:lnTo>
                  <a:lnTo>
                    <a:pt x="1058" y="113044"/>
                  </a:lnTo>
                  <a:lnTo>
                    <a:pt x="17610" y="114285"/>
                  </a:lnTo>
                  <a:lnTo>
                    <a:pt x="18090" y="113232"/>
                  </a:lnTo>
                  <a:lnTo>
                    <a:pt x="18623" y="109239"/>
                  </a:lnTo>
                  <a:lnTo>
                    <a:pt x="19824" y="107751"/>
                  </a:lnTo>
                  <a:lnTo>
                    <a:pt x="23980" y="106098"/>
                  </a:lnTo>
                  <a:lnTo>
                    <a:pt x="25512" y="104598"/>
                  </a:lnTo>
                  <a:lnTo>
                    <a:pt x="29364" y="95152"/>
                  </a:lnTo>
                  <a:lnTo>
                    <a:pt x="36740" y="87175"/>
                  </a:lnTo>
                  <a:lnTo>
                    <a:pt x="46182" y="85853"/>
                  </a:lnTo>
                  <a:lnTo>
                    <a:pt x="55699" y="93937"/>
                  </a:lnTo>
                  <a:lnTo>
                    <a:pt x="56505" y="97489"/>
                  </a:lnTo>
                  <a:lnTo>
                    <a:pt x="56720" y="99918"/>
                  </a:lnTo>
                  <a:lnTo>
                    <a:pt x="57921" y="101537"/>
                  </a:lnTo>
                  <a:lnTo>
                    <a:pt x="74472" y="112850"/>
                  </a:lnTo>
                  <a:lnTo>
                    <a:pt x="80745" y="113870"/>
                  </a:lnTo>
                  <a:lnTo>
                    <a:pt x="102929" y="114289"/>
                  </a:lnTo>
                  <a:lnTo>
                    <a:pt x="112814" y="106098"/>
                  </a:lnTo>
                  <a:lnTo>
                    <a:pt x="113640" y="102541"/>
                  </a:lnTo>
                  <a:lnTo>
                    <a:pt x="114169" y="91634"/>
                  </a:lnTo>
                  <a:lnTo>
                    <a:pt x="117064" y="85529"/>
                  </a:lnTo>
                  <a:lnTo>
                    <a:pt x="122489" y="78043"/>
                  </a:lnTo>
                  <a:lnTo>
                    <a:pt x="123561" y="68960"/>
                  </a:lnTo>
                  <a:lnTo>
                    <a:pt x="123791" y="53858"/>
                  </a:lnTo>
                  <a:lnTo>
                    <a:pt x="122744" y="51780"/>
                  </a:lnTo>
                  <a:lnTo>
                    <a:pt x="120987" y="50395"/>
                  </a:lnTo>
                  <a:lnTo>
                    <a:pt x="118758" y="49472"/>
                  </a:lnTo>
                  <a:lnTo>
                    <a:pt x="117272" y="47798"/>
                  </a:lnTo>
                  <a:lnTo>
                    <a:pt x="115621" y="43116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SMARTInkShape-2203"/>
            <p:cNvSpPr/>
            <p:nvPr>
              <p:custDataLst>
                <p:tags r:id="rId87"/>
              </p:custDataLst>
            </p:nvPr>
          </p:nvSpPr>
          <p:spPr>
            <a:xfrm>
              <a:off x="7471638" y="1838325"/>
              <a:ext cx="5488" cy="95251"/>
            </a:xfrm>
            <a:custGeom>
              <a:avLst/>
              <a:gdLst/>
              <a:ahLst/>
              <a:cxnLst/>
              <a:rect l="0" t="0" r="0" b="0"/>
              <a:pathLst>
                <a:path w="5488" h="95251">
                  <a:moveTo>
                    <a:pt x="5487" y="0"/>
                  </a:moveTo>
                  <a:lnTo>
                    <a:pt x="5487" y="0"/>
                  </a:lnTo>
                  <a:lnTo>
                    <a:pt x="5487" y="44476"/>
                  </a:lnTo>
                  <a:lnTo>
                    <a:pt x="4429" y="70048"/>
                  </a:lnTo>
                  <a:lnTo>
                    <a:pt x="431" y="78052"/>
                  </a:lnTo>
                  <a:lnTo>
                    <a:pt x="0" y="81668"/>
                  </a:lnTo>
                  <a:lnTo>
                    <a:pt x="5487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9" name="SMARTInkShape-Group467"/>
          <p:cNvGrpSpPr/>
          <p:nvPr/>
        </p:nvGrpSpPr>
        <p:grpSpPr>
          <a:xfrm>
            <a:off x="6743737" y="1562138"/>
            <a:ext cx="455710" cy="427050"/>
            <a:chOff x="6743737" y="1562138"/>
            <a:chExt cx="455710" cy="427050"/>
          </a:xfrm>
        </p:grpSpPr>
        <p:sp>
          <p:nvSpPr>
            <p:cNvPr id="513" name="SMARTInkShape-2204"/>
            <p:cNvSpPr/>
            <p:nvPr>
              <p:custDataLst>
                <p:tags r:id="rId76"/>
              </p:custDataLst>
            </p:nvPr>
          </p:nvSpPr>
          <p:spPr>
            <a:xfrm>
              <a:off x="7000875" y="163830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0"/>
                  </a:moveTo>
                  <a:lnTo>
                    <a:pt x="0" y="0"/>
                  </a:lnTo>
                  <a:lnTo>
                    <a:pt x="0" y="18657"/>
                  </a:lnTo>
                  <a:lnTo>
                    <a:pt x="952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SMARTInkShape-2205"/>
            <p:cNvSpPr/>
            <p:nvPr>
              <p:custDataLst>
                <p:tags r:id="rId77"/>
              </p:custDataLst>
            </p:nvPr>
          </p:nvSpPr>
          <p:spPr>
            <a:xfrm>
              <a:off x="7077076" y="1648305"/>
              <a:ext cx="122371" cy="340883"/>
            </a:xfrm>
            <a:custGeom>
              <a:avLst/>
              <a:gdLst/>
              <a:ahLst/>
              <a:cxnLst/>
              <a:rect l="0" t="0" r="0" b="0"/>
              <a:pathLst>
                <a:path w="122371" h="340883">
                  <a:moveTo>
                    <a:pt x="47624" y="85245"/>
                  </a:moveTo>
                  <a:lnTo>
                    <a:pt x="47624" y="85245"/>
                  </a:lnTo>
                  <a:lnTo>
                    <a:pt x="42568" y="85245"/>
                  </a:lnTo>
                  <a:lnTo>
                    <a:pt x="41079" y="86303"/>
                  </a:lnTo>
                  <a:lnTo>
                    <a:pt x="40086" y="88067"/>
                  </a:lnTo>
                  <a:lnTo>
                    <a:pt x="38492" y="98503"/>
                  </a:lnTo>
                  <a:lnTo>
                    <a:pt x="38133" y="111988"/>
                  </a:lnTo>
                  <a:lnTo>
                    <a:pt x="29901" y="135118"/>
                  </a:lnTo>
                  <a:lnTo>
                    <a:pt x="28608" y="178785"/>
                  </a:lnTo>
                  <a:lnTo>
                    <a:pt x="27522" y="203009"/>
                  </a:lnTo>
                  <a:lnTo>
                    <a:pt x="19932" y="240846"/>
                  </a:lnTo>
                  <a:lnTo>
                    <a:pt x="18253" y="259878"/>
                  </a:lnTo>
                  <a:lnTo>
                    <a:pt x="7306" y="304321"/>
                  </a:lnTo>
                  <a:lnTo>
                    <a:pt x="427" y="330456"/>
                  </a:lnTo>
                  <a:lnTo>
                    <a:pt x="36" y="340882"/>
                  </a:lnTo>
                  <a:lnTo>
                    <a:pt x="0" y="328191"/>
                  </a:lnTo>
                  <a:lnTo>
                    <a:pt x="8641" y="296647"/>
                  </a:lnTo>
                  <a:lnTo>
                    <a:pt x="12295" y="252274"/>
                  </a:lnTo>
                  <a:lnTo>
                    <a:pt x="17715" y="217722"/>
                  </a:lnTo>
                  <a:lnTo>
                    <a:pt x="21695" y="173677"/>
                  </a:lnTo>
                  <a:lnTo>
                    <a:pt x="26536" y="149900"/>
                  </a:lnTo>
                  <a:lnTo>
                    <a:pt x="33228" y="113421"/>
                  </a:lnTo>
                  <a:lnTo>
                    <a:pt x="50928" y="69892"/>
                  </a:lnTo>
                  <a:lnTo>
                    <a:pt x="59152" y="40511"/>
                  </a:lnTo>
                  <a:lnTo>
                    <a:pt x="63331" y="31496"/>
                  </a:lnTo>
                  <a:lnTo>
                    <a:pt x="66742" y="16638"/>
                  </a:lnTo>
                  <a:lnTo>
                    <a:pt x="68836" y="14107"/>
                  </a:lnTo>
                  <a:lnTo>
                    <a:pt x="83969" y="1140"/>
                  </a:lnTo>
                  <a:lnTo>
                    <a:pt x="90260" y="0"/>
                  </a:lnTo>
                  <a:lnTo>
                    <a:pt x="95854" y="2556"/>
                  </a:lnTo>
                  <a:lnTo>
                    <a:pt x="98828" y="4719"/>
                  </a:lnTo>
                  <a:lnTo>
                    <a:pt x="102132" y="9944"/>
                  </a:lnTo>
                  <a:lnTo>
                    <a:pt x="104658" y="15795"/>
                  </a:lnTo>
                  <a:lnTo>
                    <a:pt x="110973" y="25038"/>
                  </a:lnTo>
                  <a:lnTo>
                    <a:pt x="122370" y="58526"/>
                  </a:lnTo>
                  <a:lnTo>
                    <a:pt x="114653" y="105719"/>
                  </a:lnTo>
                  <a:lnTo>
                    <a:pt x="112418" y="109478"/>
                  </a:lnTo>
                  <a:lnTo>
                    <a:pt x="69896" y="156941"/>
                  </a:lnTo>
                  <a:lnTo>
                    <a:pt x="63520" y="159443"/>
                  </a:lnTo>
                  <a:lnTo>
                    <a:pt x="61396" y="161169"/>
                  </a:lnTo>
                  <a:lnTo>
                    <a:pt x="59036" y="165908"/>
                  </a:lnTo>
                  <a:lnTo>
                    <a:pt x="56291" y="167596"/>
                  </a:lnTo>
                  <a:lnTo>
                    <a:pt x="38099" y="1709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SMARTInkShape-2206"/>
            <p:cNvSpPr/>
            <p:nvPr>
              <p:custDataLst>
                <p:tags r:id="rId78"/>
              </p:custDataLst>
            </p:nvPr>
          </p:nvSpPr>
          <p:spPr>
            <a:xfrm>
              <a:off x="7029450" y="1794737"/>
              <a:ext cx="9526" cy="43589"/>
            </a:xfrm>
            <a:custGeom>
              <a:avLst/>
              <a:gdLst/>
              <a:ahLst/>
              <a:cxnLst/>
              <a:rect l="0" t="0" r="0" b="0"/>
              <a:pathLst>
                <a:path w="9526" h="43589">
                  <a:moveTo>
                    <a:pt x="0" y="5488"/>
                  </a:moveTo>
                  <a:lnTo>
                    <a:pt x="0" y="5488"/>
                  </a:lnTo>
                  <a:lnTo>
                    <a:pt x="9409" y="5488"/>
                  </a:lnTo>
                  <a:lnTo>
                    <a:pt x="9502" y="0"/>
                  </a:lnTo>
                  <a:lnTo>
                    <a:pt x="9525" y="27854"/>
                  </a:lnTo>
                  <a:lnTo>
                    <a:pt x="6703" y="34126"/>
                  </a:lnTo>
                  <a:lnTo>
                    <a:pt x="0" y="435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SMARTInkShape-2207"/>
            <p:cNvSpPr/>
            <p:nvPr>
              <p:custDataLst>
                <p:tags r:id="rId79"/>
              </p:custDataLst>
            </p:nvPr>
          </p:nvSpPr>
          <p:spPr>
            <a:xfrm>
              <a:off x="6953250" y="1594719"/>
              <a:ext cx="1" cy="253132"/>
            </a:xfrm>
            <a:custGeom>
              <a:avLst/>
              <a:gdLst/>
              <a:ahLst/>
              <a:cxnLst/>
              <a:rect l="0" t="0" r="0" b="0"/>
              <a:pathLst>
                <a:path w="1" h="253132">
                  <a:moveTo>
                    <a:pt x="0" y="15006"/>
                  </a:moveTo>
                  <a:lnTo>
                    <a:pt x="0" y="15006"/>
                  </a:lnTo>
                  <a:lnTo>
                    <a:pt x="0" y="0"/>
                  </a:lnTo>
                  <a:lnTo>
                    <a:pt x="0" y="45877"/>
                  </a:lnTo>
                  <a:lnTo>
                    <a:pt x="0" y="93222"/>
                  </a:lnTo>
                  <a:lnTo>
                    <a:pt x="0" y="135276"/>
                  </a:lnTo>
                  <a:lnTo>
                    <a:pt x="0" y="181924"/>
                  </a:lnTo>
                  <a:lnTo>
                    <a:pt x="0" y="227652"/>
                  </a:lnTo>
                  <a:lnTo>
                    <a:pt x="0" y="2531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SMARTInkShape-2208"/>
            <p:cNvSpPr/>
            <p:nvPr>
              <p:custDataLst>
                <p:tags r:id="rId80"/>
              </p:custDataLst>
            </p:nvPr>
          </p:nvSpPr>
          <p:spPr>
            <a:xfrm>
              <a:off x="6743737" y="1743075"/>
              <a:ext cx="133314" cy="114301"/>
            </a:xfrm>
            <a:custGeom>
              <a:avLst/>
              <a:gdLst/>
              <a:ahLst/>
              <a:cxnLst/>
              <a:rect l="0" t="0" r="0" b="0"/>
              <a:pathLst>
                <a:path w="133314" h="114301">
                  <a:moveTo>
                    <a:pt x="19013" y="114300"/>
                  </a:moveTo>
                  <a:lnTo>
                    <a:pt x="19013" y="114300"/>
                  </a:lnTo>
                  <a:lnTo>
                    <a:pt x="19013" y="109244"/>
                  </a:lnTo>
                  <a:lnTo>
                    <a:pt x="16191" y="103939"/>
                  </a:lnTo>
                  <a:lnTo>
                    <a:pt x="3204" y="87985"/>
                  </a:lnTo>
                  <a:lnTo>
                    <a:pt x="923" y="79104"/>
                  </a:lnTo>
                  <a:lnTo>
                    <a:pt x="0" y="59021"/>
                  </a:lnTo>
                  <a:lnTo>
                    <a:pt x="11724" y="45464"/>
                  </a:lnTo>
                  <a:lnTo>
                    <a:pt x="14154" y="43009"/>
                  </a:lnTo>
                  <a:lnTo>
                    <a:pt x="19676" y="40282"/>
                  </a:lnTo>
                  <a:lnTo>
                    <a:pt x="22630" y="39555"/>
                  </a:lnTo>
                  <a:lnTo>
                    <a:pt x="36034" y="31841"/>
                  </a:lnTo>
                  <a:lnTo>
                    <a:pt x="50985" y="28485"/>
                  </a:lnTo>
                  <a:lnTo>
                    <a:pt x="63647" y="22316"/>
                  </a:lnTo>
                  <a:lnTo>
                    <a:pt x="110979" y="9434"/>
                  </a:lnTo>
                  <a:lnTo>
                    <a:pt x="1333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SMARTInkShape-2209"/>
            <p:cNvSpPr/>
            <p:nvPr>
              <p:custDataLst>
                <p:tags r:id="rId81"/>
              </p:custDataLst>
            </p:nvPr>
          </p:nvSpPr>
          <p:spPr>
            <a:xfrm>
              <a:off x="6810815" y="1562138"/>
              <a:ext cx="75761" cy="352388"/>
            </a:xfrm>
            <a:custGeom>
              <a:avLst/>
              <a:gdLst/>
              <a:ahLst/>
              <a:cxnLst/>
              <a:rect l="0" t="0" r="0" b="0"/>
              <a:pathLst>
                <a:path w="75761" h="352388">
                  <a:moveTo>
                    <a:pt x="75760" y="47587"/>
                  </a:moveTo>
                  <a:lnTo>
                    <a:pt x="75760" y="47587"/>
                  </a:lnTo>
                  <a:lnTo>
                    <a:pt x="75760" y="39386"/>
                  </a:lnTo>
                  <a:lnTo>
                    <a:pt x="69215" y="30719"/>
                  </a:lnTo>
                  <a:lnTo>
                    <a:pt x="66628" y="20763"/>
                  </a:lnTo>
                  <a:lnTo>
                    <a:pt x="66236" y="393"/>
                  </a:lnTo>
                  <a:lnTo>
                    <a:pt x="58035" y="0"/>
                  </a:lnTo>
                  <a:lnTo>
                    <a:pt x="49367" y="6515"/>
                  </a:lnTo>
                  <a:lnTo>
                    <a:pt x="43569" y="8166"/>
                  </a:lnTo>
                  <a:lnTo>
                    <a:pt x="41599" y="10723"/>
                  </a:lnTo>
                  <a:lnTo>
                    <a:pt x="35616" y="27213"/>
                  </a:lnTo>
                  <a:lnTo>
                    <a:pt x="15315" y="63942"/>
                  </a:lnTo>
                  <a:lnTo>
                    <a:pt x="2904" y="108998"/>
                  </a:lnTo>
                  <a:lnTo>
                    <a:pt x="0" y="147867"/>
                  </a:lnTo>
                  <a:lnTo>
                    <a:pt x="7799" y="195372"/>
                  </a:lnTo>
                  <a:lnTo>
                    <a:pt x="11738" y="235911"/>
                  </a:lnTo>
                  <a:lnTo>
                    <a:pt x="17253" y="263057"/>
                  </a:lnTo>
                  <a:lnTo>
                    <a:pt x="19400" y="287744"/>
                  </a:lnTo>
                  <a:lnTo>
                    <a:pt x="26096" y="306731"/>
                  </a:lnTo>
                  <a:lnTo>
                    <a:pt x="26776" y="312425"/>
                  </a:lnTo>
                  <a:lnTo>
                    <a:pt x="24709" y="321573"/>
                  </a:lnTo>
                  <a:lnTo>
                    <a:pt x="21321" y="329167"/>
                  </a:lnTo>
                  <a:lnTo>
                    <a:pt x="18610" y="3523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6" name="SMARTInkShape-Group468"/>
          <p:cNvGrpSpPr/>
          <p:nvPr/>
        </p:nvGrpSpPr>
        <p:grpSpPr>
          <a:xfrm>
            <a:off x="5991352" y="1695450"/>
            <a:ext cx="476086" cy="190336"/>
            <a:chOff x="5991352" y="1695450"/>
            <a:chExt cx="476086" cy="190336"/>
          </a:xfrm>
        </p:grpSpPr>
        <p:sp>
          <p:nvSpPr>
            <p:cNvPr id="520" name="SMARTInkShape-2210"/>
            <p:cNvSpPr/>
            <p:nvPr>
              <p:custDataLst>
                <p:tags r:id="rId70"/>
              </p:custDataLst>
            </p:nvPr>
          </p:nvSpPr>
          <p:spPr>
            <a:xfrm>
              <a:off x="6347687" y="1762290"/>
              <a:ext cx="119751" cy="95086"/>
            </a:xfrm>
            <a:custGeom>
              <a:avLst/>
              <a:gdLst/>
              <a:ahLst/>
              <a:cxnLst/>
              <a:rect l="0" t="0" r="0" b="0"/>
              <a:pathLst>
                <a:path w="119751" h="95086">
                  <a:moveTo>
                    <a:pt x="5488" y="85560"/>
                  </a:moveTo>
                  <a:lnTo>
                    <a:pt x="5488" y="85560"/>
                  </a:lnTo>
                  <a:lnTo>
                    <a:pt x="432" y="85560"/>
                  </a:lnTo>
                  <a:lnTo>
                    <a:pt x="0" y="84502"/>
                  </a:lnTo>
                  <a:lnTo>
                    <a:pt x="4091" y="75199"/>
                  </a:lnTo>
                  <a:lnTo>
                    <a:pt x="6362" y="60050"/>
                  </a:lnTo>
                  <a:lnTo>
                    <a:pt x="18721" y="44270"/>
                  </a:lnTo>
                  <a:lnTo>
                    <a:pt x="56292" y="6185"/>
                  </a:lnTo>
                  <a:lnTo>
                    <a:pt x="62640" y="2657"/>
                  </a:lnTo>
                  <a:lnTo>
                    <a:pt x="75338" y="392"/>
                  </a:lnTo>
                  <a:lnTo>
                    <a:pt x="84863" y="0"/>
                  </a:lnTo>
                  <a:lnTo>
                    <a:pt x="91213" y="2731"/>
                  </a:lnTo>
                  <a:lnTo>
                    <a:pt x="97563" y="6414"/>
                  </a:lnTo>
                  <a:lnTo>
                    <a:pt x="103913" y="8051"/>
                  </a:lnTo>
                  <a:lnTo>
                    <a:pt x="106030" y="9545"/>
                  </a:lnTo>
                  <a:lnTo>
                    <a:pt x="107441" y="11600"/>
                  </a:lnTo>
                  <a:lnTo>
                    <a:pt x="110067" y="16706"/>
                  </a:lnTo>
                  <a:lnTo>
                    <a:pt x="114762" y="22502"/>
                  </a:lnTo>
                  <a:lnTo>
                    <a:pt x="117554" y="31429"/>
                  </a:lnTo>
                  <a:lnTo>
                    <a:pt x="119750" y="77773"/>
                  </a:lnTo>
                  <a:lnTo>
                    <a:pt x="116949" y="84921"/>
                  </a:lnTo>
                  <a:lnTo>
                    <a:pt x="110263" y="950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SMARTInkShape-2211"/>
            <p:cNvSpPr/>
            <p:nvPr>
              <p:custDataLst>
                <p:tags r:id="rId71"/>
              </p:custDataLst>
            </p:nvPr>
          </p:nvSpPr>
          <p:spPr>
            <a:xfrm>
              <a:off x="6353175" y="1714500"/>
              <a:ext cx="9526" cy="95251"/>
            </a:xfrm>
            <a:custGeom>
              <a:avLst/>
              <a:gdLst/>
              <a:ahLst/>
              <a:cxnLst/>
              <a:rect l="0" t="0" r="0" b="0"/>
              <a:pathLst>
                <a:path w="9526" h="95251">
                  <a:moveTo>
                    <a:pt x="0" y="0"/>
                  </a:moveTo>
                  <a:lnTo>
                    <a:pt x="0" y="0"/>
                  </a:lnTo>
                  <a:lnTo>
                    <a:pt x="0" y="44535"/>
                  </a:lnTo>
                  <a:lnTo>
                    <a:pt x="0" y="60336"/>
                  </a:lnTo>
                  <a:lnTo>
                    <a:pt x="2822" y="66680"/>
                  </a:lnTo>
                  <a:lnTo>
                    <a:pt x="6545" y="73027"/>
                  </a:lnTo>
                  <a:lnTo>
                    <a:pt x="8937" y="85726"/>
                  </a:lnTo>
                  <a:lnTo>
                    <a:pt x="9525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SMARTInkShape-2212"/>
            <p:cNvSpPr/>
            <p:nvPr>
              <p:custDataLst>
                <p:tags r:id="rId72"/>
              </p:custDataLst>
            </p:nvPr>
          </p:nvSpPr>
          <p:spPr>
            <a:xfrm>
              <a:off x="6267450" y="1695450"/>
              <a:ext cx="19051" cy="95251"/>
            </a:xfrm>
            <a:custGeom>
              <a:avLst/>
              <a:gdLst/>
              <a:ahLst/>
              <a:cxnLst/>
              <a:rect l="0" t="0" r="0" b="0"/>
              <a:pathLst>
                <a:path w="19051" h="95251">
                  <a:moveTo>
                    <a:pt x="19050" y="95250"/>
                  </a:moveTo>
                  <a:lnTo>
                    <a:pt x="19050" y="95250"/>
                  </a:lnTo>
                  <a:lnTo>
                    <a:pt x="11511" y="77350"/>
                  </a:lnTo>
                  <a:lnTo>
                    <a:pt x="8729" y="53930"/>
                  </a:lnTo>
                  <a:lnTo>
                    <a:pt x="2037" y="3589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SMARTInkShape-2213"/>
            <p:cNvSpPr/>
            <p:nvPr>
              <p:custDataLst>
                <p:tags r:id="rId73"/>
              </p:custDataLst>
            </p:nvPr>
          </p:nvSpPr>
          <p:spPr>
            <a:xfrm>
              <a:off x="6276975" y="1790700"/>
              <a:ext cx="9526" cy="76201"/>
            </a:xfrm>
            <a:custGeom>
              <a:avLst/>
              <a:gdLst/>
              <a:ahLst/>
              <a:cxnLst/>
              <a:rect l="0" t="0" r="0" b="0"/>
              <a:pathLst>
                <a:path w="9526" h="76201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8642" y="1058"/>
                  </a:lnTo>
                  <a:lnTo>
                    <a:pt x="9409" y="8201"/>
                  </a:lnTo>
                  <a:lnTo>
                    <a:pt x="1313" y="17610"/>
                  </a:lnTo>
                  <a:lnTo>
                    <a:pt x="390" y="23680"/>
                  </a:lnTo>
                  <a:lnTo>
                    <a:pt x="0" y="68922"/>
                  </a:lnTo>
                  <a:lnTo>
                    <a:pt x="1059" y="71348"/>
                  </a:lnTo>
                  <a:lnTo>
                    <a:pt x="2822" y="72965"/>
                  </a:lnTo>
                  <a:lnTo>
                    <a:pt x="9525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SMARTInkShape-2214"/>
            <p:cNvSpPr/>
            <p:nvPr>
              <p:custDataLst>
                <p:tags r:id="rId74"/>
              </p:custDataLst>
            </p:nvPr>
          </p:nvSpPr>
          <p:spPr>
            <a:xfrm>
              <a:off x="6096041" y="1766185"/>
              <a:ext cx="95199" cy="119324"/>
            </a:xfrm>
            <a:custGeom>
              <a:avLst/>
              <a:gdLst/>
              <a:ahLst/>
              <a:cxnLst/>
              <a:rect l="0" t="0" r="0" b="0"/>
              <a:pathLst>
                <a:path w="95199" h="119324">
                  <a:moveTo>
                    <a:pt x="57109" y="14990"/>
                  </a:moveTo>
                  <a:lnTo>
                    <a:pt x="57109" y="14990"/>
                  </a:lnTo>
                  <a:lnTo>
                    <a:pt x="57109" y="6789"/>
                  </a:lnTo>
                  <a:lnTo>
                    <a:pt x="56051" y="6348"/>
                  </a:lnTo>
                  <a:lnTo>
                    <a:pt x="48908" y="5581"/>
                  </a:lnTo>
                  <a:lnTo>
                    <a:pt x="42920" y="443"/>
                  </a:lnTo>
                  <a:lnTo>
                    <a:pt x="40241" y="0"/>
                  </a:lnTo>
                  <a:lnTo>
                    <a:pt x="37397" y="764"/>
                  </a:lnTo>
                  <a:lnTo>
                    <a:pt x="34443" y="2331"/>
                  </a:lnTo>
                  <a:lnTo>
                    <a:pt x="32473" y="4434"/>
                  </a:lnTo>
                  <a:lnTo>
                    <a:pt x="30285" y="9593"/>
                  </a:lnTo>
                  <a:lnTo>
                    <a:pt x="23668" y="15413"/>
                  </a:lnTo>
                  <a:lnTo>
                    <a:pt x="15789" y="21528"/>
                  </a:lnTo>
                  <a:lnTo>
                    <a:pt x="3492" y="40406"/>
                  </a:lnTo>
                  <a:lnTo>
                    <a:pt x="1529" y="46747"/>
                  </a:lnTo>
                  <a:lnTo>
                    <a:pt x="0" y="84448"/>
                  </a:lnTo>
                  <a:lnTo>
                    <a:pt x="2800" y="91016"/>
                  </a:lnTo>
                  <a:lnTo>
                    <a:pt x="6512" y="97463"/>
                  </a:lnTo>
                  <a:lnTo>
                    <a:pt x="8164" y="103856"/>
                  </a:lnTo>
                  <a:lnTo>
                    <a:pt x="9662" y="105984"/>
                  </a:lnTo>
                  <a:lnTo>
                    <a:pt x="11720" y="107402"/>
                  </a:lnTo>
                  <a:lnTo>
                    <a:pt x="16828" y="110037"/>
                  </a:lnTo>
                  <a:lnTo>
                    <a:pt x="25654" y="116412"/>
                  </a:lnTo>
                  <a:lnTo>
                    <a:pt x="34971" y="118771"/>
                  </a:lnTo>
                  <a:lnTo>
                    <a:pt x="41273" y="119323"/>
                  </a:lnTo>
                  <a:lnTo>
                    <a:pt x="47601" y="116747"/>
                  </a:lnTo>
                  <a:lnTo>
                    <a:pt x="53941" y="113132"/>
                  </a:lnTo>
                  <a:lnTo>
                    <a:pt x="66635" y="110811"/>
                  </a:lnTo>
                  <a:lnTo>
                    <a:pt x="69810" y="110621"/>
                  </a:lnTo>
                  <a:lnTo>
                    <a:pt x="76159" y="107587"/>
                  </a:lnTo>
                  <a:lnTo>
                    <a:pt x="79334" y="105296"/>
                  </a:lnTo>
                  <a:lnTo>
                    <a:pt x="82862" y="99929"/>
                  </a:lnTo>
                  <a:lnTo>
                    <a:pt x="85488" y="94016"/>
                  </a:lnTo>
                  <a:lnTo>
                    <a:pt x="91859" y="84737"/>
                  </a:lnTo>
                  <a:lnTo>
                    <a:pt x="94768" y="74008"/>
                  </a:lnTo>
                  <a:lnTo>
                    <a:pt x="95198" y="44742"/>
                  </a:lnTo>
                  <a:lnTo>
                    <a:pt x="92382" y="35974"/>
                  </a:lnTo>
                  <a:lnTo>
                    <a:pt x="83450" y="22699"/>
                  </a:lnTo>
                  <a:lnTo>
                    <a:pt x="81019" y="20129"/>
                  </a:lnTo>
                  <a:lnTo>
                    <a:pt x="78319" y="14452"/>
                  </a:lnTo>
                  <a:lnTo>
                    <a:pt x="77599" y="11456"/>
                  </a:lnTo>
                  <a:lnTo>
                    <a:pt x="76061" y="10518"/>
                  </a:lnTo>
                  <a:lnTo>
                    <a:pt x="73977" y="10950"/>
                  </a:lnTo>
                  <a:lnTo>
                    <a:pt x="67064" y="14754"/>
                  </a:lnTo>
                  <a:lnTo>
                    <a:pt x="61231" y="14943"/>
                  </a:lnTo>
                  <a:lnTo>
                    <a:pt x="66634" y="149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SMARTInkShape-2215"/>
            <p:cNvSpPr/>
            <p:nvPr>
              <p:custDataLst>
                <p:tags r:id="rId75"/>
              </p:custDataLst>
            </p:nvPr>
          </p:nvSpPr>
          <p:spPr>
            <a:xfrm>
              <a:off x="5991352" y="1734884"/>
              <a:ext cx="85599" cy="150902"/>
            </a:xfrm>
            <a:custGeom>
              <a:avLst/>
              <a:gdLst/>
              <a:ahLst/>
              <a:cxnLst/>
              <a:rect l="0" t="0" r="0" b="0"/>
              <a:pathLst>
                <a:path w="85599" h="150902">
                  <a:moveTo>
                    <a:pt x="76073" y="17716"/>
                  </a:moveTo>
                  <a:lnTo>
                    <a:pt x="76073" y="17716"/>
                  </a:lnTo>
                  <a:lnTo>
                    <a:pt x="66941" y="8583"/>
                  </a:lnTo>
                  <a:lnTo>
                    <a:pt x="61608" y="8307"/>
                  </a:lnTo>
                  <a:lnTo>
                    <a:pt x="60079" y="7210"/>
                  </a:lnTo>
                  <a:lnTo>
                    <a:pt x="59060" y="5420"/>
                  </a:lnTo>
                  <a:lnTo>
                    <a:pt x="58381" y="3169"/>
                  </a:lnTo>
                  <a:lnTo>
                    <a:pt x="56871" y="1668"/>
                  </a:lnTo>
                  <a:lnTo>
                    <a:pt x="52369" y="0"/>
                  </a:lnTo>
                  <a:lnTo>
                    <a:pt x="50745" y="614"/>
                  </a:lnTo>
                  <a:lnTo>
                    <a:pt x="49663" y="2081"/>
                  </a:lnTo>
                  <a:lnTo>
                    <a:pt x="48941" y="4118"/>
                  </a:lnTo>
                  <a:lnTo>
                    <a:pt x="47402" y="5476"/>
                  </a:lnTo>
                  <a:lnTo>
                    <a:pt x="39424" y="7833"/>
                  </a:lnTo>
                  <a:lnTo>
                    <a:pt x="24843" y="21417"/>
                  </a:lnTo>
                  <a:lnTo>
                    <a:pt x="21554" y="27475"/>
                  </a:lnTo>
                  <a:lnTo>
                    <a:pt x="19033" y="33695"/>
                  </a:lnTo>
                  <a:lnTo>
                    <a:pt x="12723" y="43147"/>
                  </a:lnTo>
                  <a:lnTo>
                    <a:pt x="1327" y="81775"/>
                  </a:lnTo>
                  <a:lnTo>
                    <a:pt x="0" y="106108"/>
                  </a:lnTo>
                  <a:lnTo>
                    <a:pt x="2752" y="112740"/>
                  </a:lnTo>
                  <a:lnTo>
                    <a:pt x="6444" y="119215"/>
                  </a:lnTo>
                  <a:lnTo>
                    <a:pt x="9581" y="128811"/>
                  </a:lnTo>
                  <a:lnTo>
                    <a:pt x="22540" y="144712"/>
                  </a:lnTo>
                  <a:lnTo>
                    <a:pt x="28644" y="148242"/>
                  </a:lnTo>
                  <a:lnTo>
                    <a:pt x="40853" y="150229"/>
                  </a:lnTo>
                  <a:lnTo>
                    <a:pt x="58885" y="150901"/>
                  </a:lnTo>
                  <a:lnTo>
                    <a:pt x="85598" y="1415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7" name="SMARTInkShape-2216"/>
          <p:cNvSpPr/>
          <p:nvPr>
            <p:custDataLst>
              <p:tags r:id="rId5"/>
            </p:custDataLst>
          </p:nvPr>
        </p:nvSpPr>
        <p:spPr>
          <a:xfrm>
            <a:off x="5438821" y="1762136"/>
            <a:ext cx="180930" cy="104323"/>
          </a:xfrm>
          <a:custGeom>
            <a:avLst/>
            <a:gdLst/>
            <a:ahLst/>
            <a:cxnLst/>
            <a:rect l="0" t="0" r="0" b="0"/>
            <a:pathLst>
              <a:path w="180930" h="104323">
                <a:moveTo>
                  <a:pt x="85679" y="38089"/>
                </a:moveTo>
                <a:lnTo>
                  <a:pt x="85679" y="38089"/>
                </a:lnTo>
                <a:lnTo>
                  <a:pt x="85679" y="14491"/>
                </a:lnTo>
                <a:lnTo>
                  <a:pt x="84621" y="12832"/>
                </a:lnTo>
                <a:lnTo>
                  <a:pt x="82857" y="11726"/>
                </a:lnTo>
                <a:lnTo>
                  <a:pt x="80623" y="10989"/>
                </a:lnTo>
                <a:lnTo>
                  <a:pt x="79134" y="9439"/>
                </a:lnTo>
                <a:lnTo>
                  <a:pt x="77478" y="4895"/>
                </a:lnTo>
                <a:lnTo>
                  <a:pt x="75978" y="3259"/>
                </a:lnTo>
                <a:lnTo>
                  <a:pt x="68070" y="420"/>
                </a:lnTo>
                <a:lnTo>
                  <a:pt x="49332" y="0"/>
                </a:lnTo>
                <a:lnTo>
                  <a:pt x="25235" y="22379"/>
                </a:lnTo>
                <a:lnTo>
                  <a:pt x="21773" y="28637"/>
                </a:lnTo>
                <a:lnTo>
                  <a:pt x="14495" y="46335"/>
                </a:lnTo>
                <a:lnTo>
                  <a:pt x="2600" y="66077"/>
                </a:lnTo>
                <a:lnTo>
                  <a:pt x="186" y="85663"/>
                </a:lnTo>
                <a:lnTo>
                  <a:pt x="0" y="93347"/>
                </a:lnTo>
                <a:lnTo>
                  <a:pt x="5024" y="99735"/>
                </a:lnTo>
                <a:lnTo>
                  <a:pt x="10321" y="102529"/>
                </a:lnTo>
                <a:lnTo>
                  <a:pt x="17289" y="104322"/>
                </a:lnTo>
                <a:lnTo>
                  <a:pt x="29140" y="97167"/>
                </a:lnTo>
                <a:lnTo>
                  <a:pt x="32111" y="96524"/>
                </a:lnTo>
                <a:lnTo>
                  <a:pt x="47633" y="87869"/>
                </a:lnTo>
                <a:lnTo>
                  <a:pt x="50790" y="87151"/>
                </a:lnTo>
                <a:lnTo>
                  <a:pt x="60290" y="81083"/>
                </a:lnTo>
                <a:lnTo>
                  <a:pt x="85640" y="57177"/>
                </a:lnTo>
                <a:lnTo>
                  <a:pt x="85676" y="65343"/>
                </a:lnTo>
                <a:lnTo>
                  <a:pt x="90735" y="71329"/>
                </a:lnTo>
                <a:lnTo>
                  <a:pt x="96040" y="74029"/>
                </a:lnTo>
                <a:lnTo>
                  <a:pt x="98936" y="74749"/>
                </a:lnTo>
                <a:lnTo>
                  <a:pt x="100867" y="76287"/>
                </a:lnTo>
                <a:lnTo>
                  <a:pt x="103012" y="80819"/>
                </a:lnTo>
                <a:lnTo>
                  <a:pt x="104642" y="82450"/>
                </a:lnTo>
                <a:lnTo>
                  <a:pt x="131498" y="93062"/>
                </a:lnTo>
                <a:lnTo>
                  <a:pt x="180929" y="9523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1" name="SMARTInkShape-Group470"/>
          <p:cNvGrpSpPr/>
          <p:nvPr/>
        </p:nvGrpSpPr>
        <p:grpSpPr>
          <a:xfrm>
            <a:off x="4791075" y="1724025"/>
            <a:ext cx="209113" cy="161926"/>
            <a:chOff x="4791075" y="1724025"/>
            <a:chExt cx="209113" cy="161926"/>
          </a:xfrm>
        </p:grpSpPr>
        <p:sp>
          <p:nvSpPr>
            <p:cNvPr id="528" name="SMARTInkShape-2217"/>
            <p:cNvSpPr/>
            <p:nvPr>
              <p:custDataLst>
                <p:tags r:id="rId67"/>
              </p:custDataLst>
            </p:nvPr>
          </p:nvSpPr>
          <p:spPr>
            <a:xfrm>
              <a:off x="4876800" y="1772207"/>
              <a:ext cx="123388" cy="104219"/>
            </a:xfrm>
            <a:custGeom>
              <a:avLst/>
              <a:gdLst/>
              <a:ahLst/>
              <a:cxnLst/>
              <a:rect l="0" t="0" r="0" b="0"/>
              <a:pathLst>
                <a:path w="123388" h="104219">
                  <a:moveTo>
                    <a:pt x="9525" y="28018"/>
                  </a:moveTo>
                  <a:lnTo>
                    <a:pt x="9525" y="28018"/>
                  </a:lnTo>
                  <a:lnTo>
                    <a:pt x="1324" y="36219"/>
                  </a:lnTo>
                  <a:lnTo>
                    <a:pt x="392" y="42207"/>
                  </a:lnTo>
                  <a:lnTo>
                    <a:pt x="0" y="89668"/>
                  </a:lnTo>
                  <a:lnTo>
                    <a:pt x="0" y="104214"/>
                  </a:lnTo>
                  <a:lnTo>
                    <a:pt x="0" y="90029"/>
                  </a:lnTo>
                  <a:lnTo>
                    <a:pt x="10321" y="50479"/>
                  </a:lnTo>
                  <a:lnTo>
                    <a:pt x="25985" y="28032"/>
                  </a:lnTo>
                  <a:lnTo>
                    <a:pt x="28482" y="21674"/>
                  </a:lnTo>
                  <a:lnTo>
                    <a:pt x="33119" y="15321"/>
                  </a:lnTo>
                  <a:lnTo>
                    <a:pt x="46737" y="5794"/>
                  </a:lnTo>
                  <a:lnTo>
                    <a:pt x="59122" y="1325"/>
                  </a:lnTo>
                  <a:lnTo>
                    <a:pt x="69493" y="0"/>
                  </a:lnTo>
                  <a:lnTo>
                    <a:pt x="76041" y="2513"/>
                  </a:lnTo>
                  <a:lnTo>
                    <a:pt x="82479" y="6099"/>
                  </a:lnTo>
                  <a:lnTo>
                    <a:pt x="88869" y="7693"/>
                  </a:lnTo>
                  <a:lnTo>
                    <a:pt x="90996" y="9176"/>
                  </a:lnTo>
                  <a:lnTo>
                    <a:pt x="92413" y="11223"/>
                  </a:lnTo>
                  <a:lnTo>
                    <a:pt x="95047" y="16320"/>
                  </a:lnTo>
                  <a:lnTo>
                    <a:pt x="108342" y="36381"/>
                  </a:lnTo>
                  <a:lnTo>
                    <a:pt x="122346" y="77381"/>
                  </a:lnTo>
                  <a:lnTo>
                    <a:pt x="123387" y="87917"/>
                  </a:lnTo>
                  <a:lnTo>
                    <a:pt x="120808" y="94504"/>
                  </a:lnTo>
                  <a:lnTo>
                    <a:pt x="114300" y="1042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SMARTInkShape-2218"/>
            <p:cNvSpPr/>
            <p:nvPr>
              <p:custDataLst>
                <p:tags r:id="rId68"/>
              </p:custDataLst>
            </p:nvPr>
          </p:nvSpPr>
          <p:spPr>
            <a:xfrm>
              <a:off x="4791075" y="1724025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9525" y="38100"/>
                  </a:moveTo>
                  <a:lnTo>
                    <a:pt x="9525" y="38100"/>
                  </a:lnTo>
                  <a:lnTo>
                    <a:pt x="9525" y="33044"/>
                  </a:lnTo>
                  <a:lnTo>
                    <a:pt x="6703" y="27739"/>
                  </a:lnTo>
                  <a:lnTo>
                    <a:pt x="2979" y="21853"/>
                  </a:lnTo>
                  <a:lnTo>
                    <a:pt x="589" y="945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SMARTInkShape-2219"/>
            <p:cNvSpPr/>
            <p:nvPr>
              <p:custDataLst>
                <p:tags r:id="rId69"/>
              </p:custDataLst>
            </p:nvPr>
          </p:nvSpPr>
          <p:spPr>
            <a:xfrm>
              <a:off x="4819650" y="1828800"/>
              <a:ext cx="1" cy="57151"/>
            </a:xfrm>
            <a:custGeom>
              <a:avLst/>
              <a:gdLst/>
              <a:ahLst/>
              <a:cxnLst/>
              <a:rect l="0" t="0" r="0" b="0"/>
              <a:pathLst>
                <a:path w="1" h="57151">
                  <a:moveTo>
                    <a:pt x="0" y="0"/>
                  </a:moveTo>
                  <a:lnTo>
                    <a:pt x="0" y="0"/>
                  </a:lnTo>
                  <a:lnTo>
                    <a:pt x="0" y="44476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8" name="SMARTInkShape-Group471"/>
          <p:cNvGrpSpPr/>
          <p:nvPr/>
        </p:nvGrpSpPr>
        <p:grpSpPr>
          <a:xfrm>
            <a:off x="3676650" y="1600808"/>
            <a:ext cx="714340" cy="313718"/>
            <a:chOff x="3676650" y="1600808"/>
            <a:chExt cx="714340" cy="313718"/>
          </a:xfrm>
        </p:grpSpPr>
        <p:sp>
          <p:nvSpPr>
            <p:cNvPr id="532" name="SMARTInkShape-2220"/>
            <p:cNvSpPr/>
            <p:nvPr>
              <p:custDataLst>
                <p:tags r:id="rId61"/>
              </p:custDataLst>
            </p:nvPr>
          </p:nvSpPr>
          <p:spPr>
            <a:xfrm>
              <a:off x="4343411" y="1763565"/>
              <a:ext cx="47579" cy="150961"/>
            </a:xfrm>
            <a:custGeom>
              <a:avLst/>
              <a:gdLst/>
              <a:ahLst/>
              <a:cxnLst/>
              <a:rect l="0" t="0" r="0" b="0"/>
              <a:pathLst>
                <a:path w="47579" h="150961">
                  <a:moveTo>
                    <a:pt x="38089" y="17610"/>
                  </a:moveTo>
                  <a:lnTo>
                    <a:pt x="38089" y="17610"/>
                  </a:lnTo>
                  <a:lnTo>
                    <a:pt x="38089" y="3421"/>
                  </a:lnTo>
                  <a:lnTo>
                    <a:pt x="37031" y="1800"/>
                  </a:lnTo>
                  <a:lnTo>
                    <a:pt x="35267" y="720"/>
                  </a:lnTo>
                  <a:lnTo>
                    <a:pt x="33032" y="0"/>
                  </a:lnTo>
                  <a:lnTo>
                    <a:pt x="31543" y="578"/>
                  </a:lnTo>
                  <a:lnTo>
                    <a:pt x="30550" y="2022"/>
                  </a:lnTo>
                  <a:lnTo>
                    <a:pt x="29888" y="4043"/>
                  </a:lnTo>
                  <a:lnTo>
                    <a:pt x="28388" y="5391"/>
                  </a:lnTo>
                  <a:lnTo>
                    <a:pt x="20479" y="7730"/>
                  </a:lnTo>
                  <a:lnTo>
                    <a:pt x="4888" y="8076"/>
                  </a:lnTo>
                  <a:lnTo>
                    <a:pt x="3254" y="9137"/>
                  </a:lnTo>
                  <a:lnTo>
                    <a:pt x="2166" y="10903"/>
                  </a:lnTo>
                  <a:lnTo>
                    <a:pt x="276" y="17785"/>
                  </a:lnTo>
                  <a:lnTo>
                    <a:pt x="0" y="31765"/>
                  </a:lnTo>
                  <a:lnTo>
                    <a:pt x="2816" y="37307"/>
                  </a:lnTo>
                  <a:lnTo>
                    <a:pt x="6537" y="43298"/>
                  </a:lnTo>
                  <a:lnTo>
                    <a:pt x="9690" y="52620"/>
                  </a:lnTo>
                  <a:lnTo>
                    <a:pt x="15799" y="62085"/>
                  </a:lnTo>
                  <a:lnTo>
                    <a:pt x="19137" y="71592"/>
                  </a:lnTo>
                  <a:lnTo>
                    <a:pt x="35459" y="93811"/>
                  </a:lnTo>
                  <a:lnTo>
                    <a:pt x="38801" y="109685"/>
                  </a:lnTo>
                  <a:lnTo>
                    <a:pt x="45560" y="122385"/>
                  </a:lnTo>
                  <a:lnTo>
                    <a:pt x="47578" y="145002"/>
                  </a:lnTo>
                  <a:lnTo>
                    <a:pt x="46532" y="146988"/>
                  </a:lnTo>
                  <a:lnTo>
                    <a:pt x="44776" y="148312"/>
                  </a:lnTo>
                  <a:lnTo>
                    <a:pt x="40002" y="149783"/>
                  </a:lnTo>
                  <a:lnTo>
                    <a:pt x="9514" y="1509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SMARTInkShape-2221"/>
            <p:cNvSpPr/>
            <p:nvPr>
              <p:custDataLst>
                <p:tags r:id="rId62"/>
              </p:custDataLst>
            </p:nvPr>
          </p:nvSpPr>
          <p:spPr>
            <a:xfrm>
              <a:off x="4181476" y="1600808"/>
              <a:ext cx="104772" cy="294503"/>
            </a:xfrm>
            <a:custGeom>
              <a:avLst/>
              <a:gdLst/>
              <a:ahLst/>
              <a:cxnLst/>
              <a:rect l="0" t="0" r="0" b="0"/>
              <a:pathLst>
                <a:path w="104772" h="294503">
                  <a:moveTo>
                    <a:pt x="57149" y="227992"/>
                  </a:moveTo>
                  <a:lnTo>
                    <a:pt x="57149" y="227992"/>
                  </a:lnTo>
                  <a:lnTo>
                    <a:pt x="57149" y="204394"/>
                  </a:lnTo>
                  <a:lnTo>
                    <a:pt x="56091" y="202735"/>
                  </a:lnTo>
                  <a:lnTo>
                    <a:pt x="54327" y="201629"/>
                  </a:lnTo>
                  <a:lnTo>
                    <a:pt x="47448" y="199708"/>
                  </a:lnTo>
                  <a:lnTo>
                    <a:pt x="24968" y="199420"/>
                  </a:lnTo>
                  <a:lnTo>
                    <a:pt x="18857" y="202241"/>
                  </a:lnTo>
                  <a:lnTo>
                    <a:pt x="15746" y="204475"/>
                  </a:lnTo>
                  <a:lnTo>
                    <a:pt x="12289" y="209779"/>
                  </a:lnTo>
                  <a:lnTo>
                    <a:pt x="9695" y="215664"/>
                  </a:lnTo>
                  <a:lnTo>
                    <a:pt x="3342" y="224927"/>
                  </a:lnTo>
                  <a:lnTo>
                    <a:pt x="989" y="234375"/>
                  </a:lnTo>
                  <a:lnTo>
                    <a:pt x="1" y="281967"/>
                  </a:lnTo>
                  <a:lnTo>
                    <a:pt x="0" y="288317"/>
                  </a:lnTo>
                  <a:lnTo>
                    <a:pt x="1058" y="290434"/>
                  </a:lnTo>
                  <a:lnTo>
                    <a:pt x="2822" y="291845"/>
                  </a:lnTo>
                  <a:lnTo>
                    <a:pt x="8200" y="294109"/>
                  </a:lnTo>
                  <a:lnTo>
                    <a:pt x="14188" y="294502"/>
                  </a:lnTo>
                  <a:lnTo>
                    <a:pt x="19711" y="291771"/>
                  </a:lnTo>
                  <a:lnTo>
                    <a:pt x="50810" y="262867"/>
                  </a:lnTo>
                  <a:lnTo>
                    <a:pt x="54332" y="253722"/>
                  </a:lnTo>
                  <a:lnTo>
                    <a:pt x="56955" y="243661"/>
                  </a:lnTo>
                  <a:lnTo>
                    <a:pt x="72228" y="207752"/>
                  </a:lnTo>
                  <a:lnTo>
                    <a:pt x="83455" y="166783"/>
                  </a:lnTo>
                  <a:lnTo>
                    <a:pt x="92605" y="131940"/>
                  </a:lnTo>
                  <a:lnTo>
                    <a:pt x="95959" y="86070"/>
                  </a:lnTo>
                  <a:lnTo>
                    <a:pt x="103860" y="44204"/>
                  </a:lnTo>
                  <a:lnTo>
                    <a:pt x="104771" y="0"/>
                  </a:lnTo>
                  <a:lnTo>
                    <a:pt x="99717" y="4629"/>
                  </a:lnTo>
                  <a:lnTo>
                    <a:pt x="97235" y="9833"/>
                  </a:lnTo>
                  <a:lnTo>
                    <a:pt x="96573" y="12703"/>
                  </a:lnTo>
                  <a:lnTo>
                    <a:pt x="88964" y="25971"/>
                  </a:lnTo>
                  <a:lnTo>
                    <a:pt x="80794" y="72587"/>
                  </a:lnTo>
                  <a:lnTo>
                    <a:pt x="76602" y="118733"/>
                  </a:lnTo>
                  <a:lnTo>
                    <a:pt x="76234" y="166228"/>
                  </a:lnTo>
                  <a:lnTo>
                    <a:pt x="76202" y="213842"/>
                  </a:lnTo>
                  <a:lnTo>
                    <a:pt x="77257" y="249957"/>
                  </a:lnTo>
                  <a:lnTo>
                    <a:pt x="85724" y="2660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SMARTInkShape-2222"/>
            <p:cNvSpPr/>
            <p:nvPr>
              <p:custDataLst>
                <p:tags r:id="rId63"/>
              </p:custDataLst>
            </p:nvPr>
          </p:nvSpPr>
          <p:spPr>
            <a:xfrm>
              <a:off x="4029479" y="1804347"/>
              <a:ext cx="85322" cy="81604"/>
            </a:xfrm>
            <a:custGeom>
              <a:avLst/>
              <a:gdLst/>
              <a:ahLst/>
              <a:cxnLst/>
              <a:rect l="0" t="0" r="0" b="0"/>
              <a:pathLst>
                <a:path w="85322" h="81604">
                  <a:moveTo>
                    <a:pt x="37696" y="53028"/>
                  </a:moveTo>
                  <a:lnTo>
                    <a:pt x="37696" y="53028"/>
                  </a:lnTo>
                  <a:lnTo>
                    <a:pt x="55029" y="35694"/>
                  </a:lnTo>
                  <a:lnTo>
                    <a:pt x="55983" y="31919"/>
                  </a:lnTo>
                  <a:lnTo>
                    <a:pt x="56733" y="16382"/>
                  </a:lnTo>
                  <a:lnTo>
                    <a:pt x="42281" y="474"/>
                  </a:lnTo>
                  <a:lnTo>
                    <a:pt x="40752" y="0"/>
                  </a:lnTo>
                  <a:lnTo>
                    <a:pt x="39733" y="743"/>
                  </a:lnTo>
                  <a:lnTo>
                    <a:pt x="39054" y="2296"/>
                  </a:lnTo>
                  <a:lnTo>
                    <a:pt x="37543" y="3332"/>
                  </a:lnTo>
                  <a:lnTo>
                    <a:pt x="30360" y="5848"/>
                  </a:lnTo>
                  <a:lnTo>
                    <a:pt x="14109" y="19568"/>
                  </a:lnTo>
                  <a:lnTo>
                    <a:pt x="11338" y="25104"/>
                  </a:lnTo>
                  <a:lnTo>
                    <a:pt x="9559" y="32225"/>
                  </a:lnTo>
                  <a:lnTo>
                    <a:pt x="2662" y="41236"/>
                  </a:lnTo>
                  <a:lnTo>
                    <a:pt x="0" y="51266"/>
                  </a:lnTo>
                  <a:lnTo>
                    <a:pt x="8739" y="62115"/>
                  </a:lnTo>
                  <a:lnTo>
                    <a:pt x="17288" y="62515"/>
                  </a:lnTo>
                  <a:lnTo>
                    <a:pt x="47101" y="34098"/>
                  </a:lnTo>
                  <a:lnTo>
                    <a:pt x="47218" y="48170"/>
                  </a:lnTo>
                  <a:lnTo>
                    <a:pt x="48277" y="49790"/>
                  </a:lnTo>
                  <a:lnTo>
                    <a:pt x="50042" y="50869"/>
                  </a:lnTo>
                  <a:lnTo>
                    <a:pt x="52276" y="51589"/>
                  </a:lnTo>
                  <a:lnTo>
                    <a:pt x="53766" y="53127"/>
                  </a:lnTo>
                  <a:lnTo>
                    <a:pt x="55422" y="57658"/>
                  </a:lnTo>
                  <a:lnTo>
                    <a:pt x="56922" y="59290"/>
                  </a:lnTo>
                  <a:lnTo>
                    <a:pt x="61410" y="61103"/>
                  </a:lnTo>
                  <a:lnTo>
                    <a:pt x="63030" y="62644"/>
                  </a:lnTo>
                  <a:lnTo>
                    <a:pt x="67045" y="72169"/>
                  </a:lnTo>
                  <a:lnTo>
                    <a:pt x="71201" y="76705"/>
                  </a:lnTo>
                  <a:lnTo>
                    <a:pt x="76576" y="79426"/>
                  </a:lnTo>
                  <a:lnTo>
                    <a:pt x="85321" y="816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SMARTInkShape-2223"/>
            <p:cNvSpPr/>
            <p:nvPr>
              <p:custDataLst>
                <p:tags r:id="rId64"/>
              </p:custDataLst>
            </p:nvPr>
          </p:nvSpPr>
          <p:spPr>
            <a:xfrm>
              <a:off x="3895725" y="1781179"/>
              <a:ext cx="85726" cy="123822"/>
            </a:xfrm>
            <a:custGeom>
              <a:avLst/>
              <a:gdLst/>
              <a:ahLst/>
              <a:cxnLst/>
              <a:rect l="0" t="0" r="0" b="0"/>
              <a:pathLst>
                <a:path w="85726" h="123822">
                  <a:moveTo>
                    <a:pt x="0" y="66671"/>
                  </a:moveTo>
                  <a:lnTo>
                    <a:pt x="0" y="66671"/>
                  </a:lnTo>
                  <a:lnTo>
                    <a:pt x="17692" y="66671"/>
                  </a:lnTo>
                  <a:lnTo>
                    <a:pt x="27131" y="58470"/>
                  </a:lnTo>
                  <a:lnTo>
                    <a:pt x="33204" y="57538"/>
                  </a:lnTo>
                  <a:lnTo>
                    <a:pt x="34836" y="56349"/>
                  </a:lnTo>
                  <a:lnTo>
                    <a:pt x="35924" y="54498"/>
                  </a:lnTo>
                  <a:lnTo>
                    <a:pt x="36649" y="52206"/>
                  </a:lnTo>
                  <a:lnTo>
                    <a:pt x="42727" y="43923"/>
                  </a:lnTo>
                  <a:lnTo>
                    <a:pt x="48270" y="40686"/>
                  </a:lnTo>
                  <a:lnTo>
                    <a:pt x="51230" y="39822"/>
                  </a:lnTo>
                  <a:lnTo>
                    <a:pt x="53203" y="38189"/>
                  </a:lnTo>
                  <a:lnTo>
                    <a:pt x="55396" y="33551"/>
                  </a:lnTo>
                  <a:lnTo>
                    <a:pt x="56996" y="20807"/>
                  </a:lnTo>
                  <a:lnTo>
                    <a:pt x="63665" y="11790"/>
                  </a:lnTo>
                  <a:lnTo>
                    <a:pt x="65337" y="5943"/>
                  </a:lnTo>
                  <a:lnTo>
                    <a:pt x="64725" y="3961"/>
                  </a:lnTo>
                  <a:lnTo>
                    <a:pt x="63259" y="2639"/>
                  </a:lnTo>
                  <a:lnTo>
                    <a:pt x="57256" y="42"/>
                  </a:lnTo>
                  <a:lnTo>
                    <a:pt x="43902" y="0"/>
                  </a:lnTo>
                  <a:lnTo>
                    <a:pt x="41968" y="1057"/>
                  </a:lnTo>
                  <a:lnTo>
                    <a:pt x="40679" y="2820"/>
                  </a:lnTo>
                  <a:lnTo>
                    <a:pt x="39819" y="5054"/>
                  </a:lnTo>
                  <a:lnTo>
                    <a:pt x="38188" y="6543"/>
                  </a:lnTo>
                  <a:lnTo>
                    <a:pt x="33553" y="8197"/>
                  </a:lnTo>
                  <a:lnTo>
                    <a:pt x="31893" y="9697"/>
                  </a:lnTo>
                  <a:lnTo>
                    <a:pt x="30050" y="14185"/>
                  </a:lnTo>
                  <a:lnTo>
                    <a:pt x="27808" y="25690"/>
                  </a:lnTo>
                  <a:lnTo>
                    <a:pt x="22115" y="35008"/>
                  </a:lnTo>
                  <a:lnTo>
                    <a:pt x="19655" y="47638"/>
                  </a:lnTo>
                  <a:lnTo>
                    <a:pt x="19061" y="79371"/>
                  </a:lnTo>
                  <a:lnTo>
                    <a:pt x="21877" y="85721"/>
                  </a:lnTo>
                  <a:lnTo>
                    <a:pt x="25598" y="92071"/>
                  </a:lnTo>
                  <a:lnTo>
                    <a:pt x="28751" y="101596"/>
                  </a:lnTo>
                  <a:lnTo>
                    <a:pt x="36660" y="112415"/>
                  </a:lnTo>
                  <a:lnTo>
                    <a:pt x="40282" y="113460"/>
                  </a:lnTo>
                  <a:lnTo>
                    <a:pt x="42730" y="113738"/>
                  </a:lnTo>
                  <a:lnTo>
                    <a:pt x="48272" y="116870"/>
                  </a:lnTo>
                  <a:lnTo>
                    <a:pt x="54263" y="120732"/>
                  </a:lnTo>
                  <a:lnTo>
                    <a:pt x="63585" y="122906"/>
                  </a:lnTo>
                  <a:lnTo>
                    <a:pt x="85725" y="123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SMARTInkShape-2224"/>
            <p:cNvSpPr/>
            <p:nvPr>
              <p:custDataLst>
                <p:tags r:id="rId65"/>
              </p:custDataLst>
            </p:nvPr>
          </p:nvSpPr>
          <p:spPr>
            <a:xfrm>
              <a:off x="3714750" y="1668217"/>
              <a:ext cx="142876" cy="227259"/>
            </a:xfrm>
            <a:custGeom>
              <a:avLst/>
              <a:gdLst/>
              <a:ahLst/>
              <a:cxnLst/>
              <a:rect l="0" t="0" r="0" b="0"/>
              <a:pathLst>
                <a:path w="142876" h="227259">
                  <a:moveTo>
                    <a:pt x="0" y="170108"/>
                  </a:moveTo>
                  <a:lnTo>
                    <a:pt x="0" y="170108"/>
                  </a:lnTo>
                  <a:lnTo>
                    <a:pt x="0" y="161907"/>
                  </a:lnTo>
                  <a:lnTo>
                    <a:pt x="8201" y="168900"/>
                  </a:lnTo>
                  <a:lnTo>
                    <a:pt x="16868" y="169869"/>
                  </a:lnTo>
                  <a:lnTo>
                    <a:pt x="26824" y="170076"/>
                  </a:lnTo>
                  <a:lnTo>
                    <a:pt x="35833" y="163556"/>
                  </a:lnTo>
                  <a:lnTo>
                    <a:pt x="44719" y="160406"/>
                  </a:lnTo>
                  <a:lnTo>
                    <a:pt x="69860" y="138227"/>
                  </a:lnTo>
                  <a:lnTo>
                    <a:pt x="91017" y="106425"/>
                  </a:lnTo>
                  <a:lnTo>
                    <a:pt x="97236" y="86542"/>
                  </a:lnTo>
                  <a:lnTo>
                    <a:pt x="110328" y="62246"/>
                  </a:lnTo>
                  <a:lnTo>
                    <a:pt x="114181" y="50425"/>
                  </a:lnTo>
                  <a:lnTo>
                    <a:pt x="120497" y="39161"/>
                  </a:lnTo>
                  <a:lnTo>
                    <a:pt x="123695" y="10468"/>
                  </a:lnTo>
                  <a:lnTo>
                    <a:pt x="124797" y="9706"/>
                  </a:lnTo>
                  <a:lnTo>
                    <a:pt x="132015" y="8384"/>
                  </a:lnTo>
                  <a:lnTo>
                    <a:pt x="129934" y="5450"/>
                  </a:lnTo>
                  <a:lnTo>
                    <a:pt x="125032" y="0"/>
                  </a:lnTo>
                  <a:lnTo>
                    <a:pt x="124630" y="611"/>
                  </a:lnTo>
                  <a:lnTo>
                    <a:pt x="123825" y="48174"/>
                  </a:lnTo>
                  <a:lnTo>
                    <a:pt x="123825" y="94106"/>
                  </a:lnTo>
                  <a:lnTo>
                    <a:pt x="123825" y="138369"/>
                  </a:lnTo>
                  <a:lnTo>
                    <a:pt x="124883" y="181750"/>
                  </a:lnTo>
                  <a:lnTo>
                    <a:pt x="131364" y="200669"/>
                  </a:lnTo>
                  <a:lnTo>
                    <a:pt x="132957" y="219419"/>
                  </a:lnTo>
                  <a:lnTo>
                    <a:pt x="134147" y="222032"/>
                  </a:lnTo>
                  <a:lnTo>
                    <a:pt x="135998" y="223774"/>
                  </a:lnTo>
                  <a:lnTo>
                    <a:pt x="142875" y="227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SMARTInkShape-2225"/>
            <p:cNvSpPr/>
            <p:nvPr>
              <p:custDataLst>
                <p:tags r:id="rId66"/>
              </p:custDataLst>
            </p:nvPr>
          </p:nvSpPr>
          <p:spPr>
            <a:xfrm>
              <a:off x="3676650" y="1638303"/>
              <a:ext cx="56748" cy="276223"/>
            </a:xfrm>
            <a:custGeom>
              <a:avLst/>
              <a:gdLst/>
              <a:ahLst/>
              <a:cxnLst/>
              <a:rect l="0" t="0" r="0" b="0"/>
              <a:pathLst>
                <a:path w="56748" h="276223">
                  <a:moveTo>
                    <a:pt x="0" y="19047"/>
                  </a:moveTo>
                  <a:lnTo>
                    <a:pt x="0" y="19047"/>
                  </a:lnTo>
                  <a:lnTo>
                    <a:pt x="0" y="13991"/>
                  </a:lnTo>
                  <a:lnTo>
                    <a:pt x="1058" y="12501"/>
                  </a:lnTo>
                  <a:lnTo>
                    <a:pt x="2822" y="11508"/>
                  </a:lnTo>
                  <a:lnTo>
                    <a:pt x="8201" y="9914"/>
                  </a:lnTo>
                  <a:lnTo>
                    <a:pt x="8936" y="6874"/>
                  </a:lnTo>
                  <a:lnTo>
                    <a:pt x="9491" y="399"/>
                  </a:lnTo>
                  <a:lnTo>
                    <a:pt x="23990" y="0"/>
                  </a:lnTo>
                  <a:lnTo>
                    <a:pt x="29359" y="2821"/>
                  </a:lnTo>
                  <a:lnTo>
                    <a:pt x="32273" y="5054"/>
                  </a:lnTo>
                  <a:lnTo>
                    <a:pt x="35510" y="10359"/>
                  </a:lnTo>
                  <a:lnTo>
                    <a:pt x="38817" y="25507"/>
                  </a:lnTo>
                  <a:lnTo>
                    <a:pt x="44545" y="36013"/>
                  </a:lnTo>
                  <a:lnTo>
                    <a:pt x="52561" y="79569"/>
                  </a:lnTo>
                  <a:lnTo>
                    <a:pt x="56747" y="120386"/>
                  </a:lnTo>
                  <a:lnTo>
                    <a:pt x="48914" y="163780"/>
                  </a:lnTo>
                  <a:lnTo>
                    <a:pt x="47738" y="205978"/>
                  </a:lnTo>
                  <a:lnTo>
                    <a:pt x="47635" y="239381"/>
                  </a:lnTo>
                  <a:lnTo>
                    <a:pt x="44807" y="246795"/>
                  </a:lnTo>
                  <a:lnTo>
                    <a:pt x="41081" y="253619"/>
                  </a:lnTo>
                  <a:lnTo>
                    <a:pt x="38689" y="266622"/>
                  </a:lnTo>
                  <a:lnTo>
                    <a:pt x="38100" y="2762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3" name="SMARTInkShape-Group472"/>
          <p:cNvGrpSpPr/>
          <p:nvPr/>
        </p:nvGrpSpPr>
        <p:grpSpPr>
          <a:xfrm>
            <a:off x="2924612" y="1619250"/>
            <a:ext cx="371039" cy="295276"/>
            <a:chOff x="2924612" y="1619250"/>
            <a:chExt cx="371039" cy="295276"/>
          </a:xfrm>
        </p:grpSpPr>
        <p:sp>
          <p:nvSpPr>
            <p:cNvPr id="539" name="SMARTInkShape-2226"/>
            <p:cNvSpPr/>
            <p:nvPr>
              <p:custDataLst>
                <p:tags r:id="rId57"/>
              </p:custDataLst>
            </p:nvPr>
          </p:nvSpPr>
          <p:spPr>
            <a:xfrm>
              <a:off x="2924612" y="1828800"/>
              <a:ext cx="371039" cy="38098"/>
            </a:xfrm>
            <a:custGeom>
              <a:avLst/>
              <a:gdLst/>
              <a:ahLst/>
              <a:cxnLst/>
              <a:rect l="0" t="0" r="0" b="0"/>
              <a:pathLst>
                <a:path w="371039" h="38098">
                  <a:moveTo>
                    <a:pt x="28138" y="19050"/>
                  </a:moveTo>
                  <a:lnTo>
                    <a:pt x="28138" y="19050"/>
                  </a:lnTo>
                  <a:lnTo>
                    <a:pt x="23082" y="24106"/>
                  </a:lnTo>
                  <a:lnTo>
                    <a:pt x="17777" y="26589"/>
                  </a:lnTo>
                  <a:lnTo>
                    <a:pt x="14881" y="27251"/>
                  </a:lnTo>
                  <a:lnTo>
                    <a:pt x="12950" y="28751"/>
                  </a:lnTo>
                  <a:lnTo>
                    <a:pt x="10804" y="33239"/>
                  </a:lnTo>
                  <a:lnTo>
                    <a:pt x="9174" y="34859"/>
                  </a:lnTo>
                  <a:lnTo>
                    <a:pt x="0" y="37973"/>
                  </a:lnTo>
                  <a:lnTo>
                    <a:pt x="27021" y="38097"/>
                  </a:lnTo>
                  <a:lnTo>
                    <a:pt x="70592" y="28399"/>
                  </a:lnTo>
                  <a:lnTo>
                    <a:pt x="114436" y="20490"/>
                  </a:lnTo>
                  <a:lnTo>
                    <a:pt x="158622" y="18276"/>
                  </a:lnTo>
                  <a:lnTo>
                    <a:pt x="201844" y="11567"/>
                  </a:lnTo>
                  <a:lnTo>
                    <a:pt x="245777" y="9928"/>
                  </a:lnTo>
                  <a:lnTo>
                    <a:pt x="285029" y="3059"/>
                  </a:lnTo>
                  <a:lnTo>
                    <a:pt x="312746" y="1965"/>
                  </a:lnTo>
                  <a:lnTo>
                    <a:pt x="348244" y="8320"/>
                  </a:lnTo>
                  <a:lnTo>
                    <a:pt x="358438" y="6167"/>
                  </a:lnTo>
                  <a:lnTo>
                    <a:pt x="3710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SMARTInkShape-2227"/>
            <p:cNvSpPr/>
            <p:nvPr>
              <p:custDataLst>
                <p:tags r:id="rId58"/>
              </p:custDataLst>
            </p:nvPr>
          </p:nvSpPr>
          <p:spPr>
            <a:xfrm>
              <a:off x="2943235" y="1743076"/>
              <a:ext cx="323841" cy="19050"/>
            </a:xfrm>
            <a:custGeom>
              <a:avLst/>
              <a:gdLst/>
              <a:ahLst/>
              <a:cxnLst/>
              <a:rect l="0" t="0" r="0" b="0"/>
              <a:pathLst>
                <a:path w="323841" h="19050">
                  <a:moveTo>
                    <a:pt x="9515" y="19049"/>
                  </a:moveTo>
                  <a:lnTo>
                    <a:pt x="9515" y="19049"/>
                  </a:lnTo>
                  <a:lnTo>
                    <a:pt x="0" y="19049"/>
                  </a:lnTo>
                  <a:lnTo>
                    <a:pt x="27617" y="17991"/>
                  </a:lnTo>
                  <a:lnTo>
                    <a:pt x="70397" y="10407"/>
                  </a:lnTo>
                  <a:lnTo>
                    <a:pt x="114781" y="9640"/>
                  </a:lnTo>
                  <a:lnTo>
                    <a:pt x="161980" y="2000"/>
                  </a:lnTo>
                  <a:lnTo>
                    <a:pt x="209548" y="263"/>
                  </a:lnTo>
                  <a:lnTo>
                    <a:pt x="252110" y="34"/>
                  </a:lnTo>
                  <a:lnTo>
                    <a:pt x="293032" y="4"/>
                  </a:lnTo>
                  <a:lnTo>
                    <a:pt x="315167" y="0"/>
                  </a:lnTo>
                  <a:lnTo>
                    <a:pt x="318058" y="1058"/>
                  </a:lnTo>
                  <a:lnTo>
                    <a:pt x="319986" y="2822"/>
                  </a:lnTo>
                  <a:lnTo>
                    <a:pt x="323840" y="95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SMARTInkShape-2228"/>
            <p:cNvSpPr/>
            <p:nvPr>
              <p:custDataLst>
                <p:tags r:id="rId59"/>
              </p:custDataLst>
            </p:nvPr>
          </p:nvSpPr>
          <p:spPr>
            <a:xfrm>
              <a:off x="3143250" y="1628812"/>
              <a:ext cx="19051" cy="276189"/>
            </a:xfrm>
            <a:custGeom>
              <a:avLst/>
              <a:gdLst/>
              <a:ahLst/>
              <a:cxnLst/>
              <a:rect l="0" t="0" r="0" b="0"/>
              <a:pathLst>
                <a:path w="19051" h="276189">
                  <a:moveTo>
                    <a:pt x="0" y="19013"/>
                  </a:moveTo>
                  <a:lnTo>
                    <a:pt x="0" y="19013"/>
                  </a:lnTo>
                  <a:lnTo>
                    <a:pt x="0" y="13957"/>
                  </a:lnTo>
                  <a:lnTo>
                    <a:pt x="1058" y="12467"/>
                  </a:lnTo>
                  <a:lnTo>
                    <a:pt x="2822" y="11474"/>
                  </a:lnTo>
                  <a:lnTo>
                    <a:pt x="5056" y="10812"/>
                  </a:lnTo>
                  <a:lnTo>
                    <a:pt x="6546" y="9312"/>
                  </a:lnTo>
                  <a:lnTo>
                    <a:pt x="9515" y="0"/>
                  </a:lnTo>
                  <a:lnTo>
                    <a:pt x="9522" y="5031"/>
                  </a:lnTo>
                  <a:lnTo>
                    <a:pt x="6702" y="10329"/>
                  </a:lnTo>
                  <a:lnTo>
                    <a:pt x="2978" y="16212"/>
                  </a:lnTo>
                  <a:lnTo>
                    <a:pt x="883" y="26532"/>
                  </a:lnTo>
                  <a:lnTo>
                    <a:pt x="23" y="70809"/>
                  </a:lnTo>
                  <a:lnTo>
                    <a:pt x="1" y="114321"/>
                  </a:lnTo>
                  <a:lnTo>
                    <a:pt x="1058" y="146021"/>
                  </a:lnTo>
                  <a:lnTo>
                    <a:pt x="8642" y="190660"/>
                  </a:lnTo>
                  <a:lnTo>
                    <a:pt x="9490" y="236121"/>
                  </a:lnTo>
                  <a:lnTo>
                    <a:pt x="9515" y="249264"/>
                  </a:lnTo>
                  <a:lnTo>
                    <a:pt x="12343" y="256461"/>
                  </a:lnTo>
                  <a:lnTo>
                    <a:pt x="16069" y="263187"/>
                  </a:lnTo>
                  <a:lnTo>
                    <a:pt x="19050" y="2761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SMARTInkShape-2229"/>
            <p:cNvSpPr/>
            <p:nvPr>
              <p:custDataLst>
                <p:tags r:id="rId60"/>
              </p:custDataLst>
            </p:nvPr>
          </p:nvSpPr>
          <p:spPr>
            <a:xfrm>
              <a:off x="3038475" y="1619250"/>
              <a:ext cx="9526" cy="295276"/>
            </a:xfrm>
            <a:custGeom>
              <a:avLst/>
              <a:gdLst/>
              <a:ahLst/>
              <a:cxnLst/>
              <a:rect l="0" t="0" r="0" b="0"/>
              <a:pathLst>
                <a:path w="9526" h="295276">
                  <a:moveTo>
                    <a:pt x="0" y="0"/>
                  </a:moveTo>
                  <a:lnTo>
                    <a:pt x="0" y="0"/>
                  </a:lnTo>
                  <a:lnTo>
                    <a:pt x="0" y="45697"/>
                  </a:lnTo>
                  <a:lnTo>
                    <a:pt x="0" y="90255"/>
                  </a:lnTo>
                  <a:lnTo>
                    <a:pt x="1058" y="114584"/>
                  </a:lnTo>
                  <a:lnTo>
                    <a:pt x="8936" y="161756"/>
                  </a:lnTo>
                  <a:lnTo>
                    <a:pt x="9490" y="206365"/>
                  </a:lnTo>
                  <a:lnTo>
                    <a:pt x="9523" y="249766"/>
                  </a:lnTo>
                  <a:lnTo>
                    <a:pt x="9525" y="295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6" name="SMARTInkShape-Group473"/>
          <p:cNvGrpSpPr/>
          <p:nvPr/>
        </p:nvGrpSpPr>
        <p:grpSpPr>
          <a:xfrm>
            <a:off x="2392099" y="1724025"/>
            <a:ext cx="122502" cy="95251"/>
            <a:chOff x="2392099" y="1724025"/>
            <a:chExt cx="122502" cy="95251"/>
          </a:xfrm>
        </p:grpSpPr>
        <p:sp>
          <p:nvSpPr>
            <p:cNvPr id="544" name="SMARTInkShape-2230"/>
            <p:cNvSpPr/>
            <p:nvPr>
              <p:custDataLst>
                <p:tags r:id="rId55"/>
              </p:custDataLst>
            </p:nvPr>
          </p:nvSpPr>
          <p:spPr>
            <a:xfrm>
              <a:off x="2419350" y="1800225"/>
              <a:ext cx="95251" cy="19051"/>
            </a:xfrm>
            <a:custGeom>
              <a:avLst/>
              <a:gdLst/>
              <a:ahLst/>
              <a:cxnLst/>
              <a:rect l="0" t="0" r="0" b="0"/>
              <a:pathLst>
                <a:path w="95251" h="19051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6546"/>
                  </a:lnTo>
                  <a:lnTo>
                    <a:pt x="2822" y="7539"/>
                  </a:lnTo>
                  <a:lnTo>
                    <a:pt x="8201" y="9133"/>
                  </a:lnTo>
                  <a:lnTo>
                    <a:pt x="16868" y="15993"/>
                  </a:lnTo>
                  <a:lnTo>
                    <a:pt x="22666" y="17692"/>
                  </a:lnTo>
                  <a:lnTo>
                    <a:pt x="65001" y="19015"/>
                  </a:lnTo>
                  <a:lnTo>
                    <a:pt x="952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SMARTInkShape-2231"/>
            <p:cNvSpPr/>
            <p:nvPr>
              <p:custDataLst>
                <p:tags r:id="rId56"/>
              </p:custDataLst>
            </p:nvPr>
          </p:nvSpPr>
          <p:spPr>
            <a:xfrm>
              <a:off x="2392099" y="1724025"/>
              <a:ext cx="112977" cy="9526"/>
            </a:xfrm>
            <a:custGeom>
              <a:avLst/>
              <a:gdLst/>
              <a:ahLst/>
              <a:cxnLst/>
              <a:rect l="0" t="0" r="0" b="0"/>
              <a:pathLst>
                <a:path w="112977" h="9526">
                  <a:moveTo>
                    <a:pt x="8201" y="0"/>
                  </a:moveTo>
                  <a:lnTo>
                    <a:pt x="8201" y="0"/>
                  </a:lnTo>
                  <a:lnTo>
                    <a:pt x="0" y="8201"/>
                  </a:lnTo>
                  <a:lnTo>
                    <a:pt x="617" y="8642"/>
                  </a:lnTo>
                  <a:lnTo>
                    <a:pt x="46186" y="9524"/>
                  </a:lnTo>
                  <a:lnTo>
                    <a:pt x="92238" y="9525"/>
                  </a:lnTo>
                  <a:lnTo>
                    <a:pt x="112976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4" name="SMARTInkShape-Group474"/>
          <p:cNvGrpSpPr/>
          <p:nvPr/>
        </p:nvGrpSpPr>
        <p:grpSpPr>
          <a:xfrm>
            <a:off x="1066800" y="1543496"/>
            <a:ext cx="1076078" cy="456193"/>
            <a:chOff x="1066800" y="1543496"/>
            <a:chExt cx="1076078" cy="456193"/>
          </a:xfrm>
        </p:grpSpPr>
        <p:sp>
          <p:nvSpPr>
            <p:cNvPr id="547" name="SMARTInkShape-2232"/>
            <p:cNvSpPr/>
            <p:nvPr>
              <p:custDataLst>
                <p:tags r:id="rId48"/>
              </p:custDataLst>
            </p:nvPr>
          </p:nvSpPr>
          <p:spPr>
            <a:xfrm>
              <a:off x="1933575" y="1657923"/>
              <a:ext cx="95213" cy="341766"/>
            </a:xfrm>
            <a:custGeom>
              <a:avLst/>
              <a:gdLst/>
              <a:ahLst/>
              <a:cxnLst/>
              <a:rect l="0" t="0" r="0" b="0"/>
              <a:pathLst>
                <a:path w="95213" h="341766">
                  <a:moveTo>
                    <a:pt x="19050" y="85152"/>
                  </a:moveTo>
                  <a:lnTo>
                    <a:pt x="19050" y="85152"/>
                  </a:lnTo>
                  <a:lnTo>
                    <a:pt x="19050" y="90208"/>
                  </a:lnTo>
                  <a:lnTo>
                    <a:pt x="17992" y="91698"/>
                  </a:lnTo>
                  <a:lnTo>
                    <a:pt x="16228" y="92691"/>
                  </a:lnTo>
                  <a:lnTo>
                    <a:pt x="13994" y="93353"/>
                  </a:lnTo>
                  <a:lnTo>
                    <a:pt x="12504" y="94853"/>
                  </a:lnTo>
                  <a:lnTo>
                    <a:pt x="10849" y="99341"/>
                  </a:lnTo>
                  <a:lnTo>
                    <a:pt x="8728" y="110846"/>
                  </a:lnTo>
                  <a:lnTo>
                    <a:pt x="3057" y="120164"/>
                  </a:lnTo>
                  <a:lnTo>
                    <a:pt x="906" y="130686"/>
                  </a:lnTo>
                  <a:lnTo>
                    <a:pt x="23" y="177142"/>
                  </a:lnTo>
                  <a:lnTo>
                    <a:pt x="2" y="218969"/>
                  </a:lnTo>
                  <a:lnTo>
                    <a:pt x="0" y="265968"/>
                  </a:lnTo>
                  <a:lnTo>
                    <a:pt x="0" y="312912"/>
                  </a:lnTo>
                  <a:lnTo>
                    <a:pt x="0" y="341765"/>
                  </a:lnTo>
                  <a:lnTo>
                    <a:pt x="5056" y="337104"/>
                  </a:lnTo>
                  <a:lnTo>
                    <a:pt x="7539" y="331892"/>
                  </a:lnTo>
                  <a:lnTo>
                    <a:pt x="9473" y="291020"/>
                  </a:lnTo>
                  <a:lnTo>
                    <a:pt x="10560" y="275074"/>
                  </a:lnTo>
                  <a:lnTo>
                    <a:pt x="17723" y="236013"/>
                  </a:lnTo>
                  <a:lnTo>
                    <a:pt x="18788" y="192602"/>
                  </a:lnTo>
                  <a:lnTo>
                    <a:pt x="18998" y="152355"/>
                  </a:lnTo>
                  <a:lnTo>
                    <a:pt x="21857" y="123408"/>
                  </a:lnTo>
                  <a:lnTo>
                    <a:pt x="28749" y="76706"/>
                  </a:lnTo>
                  <a:lnTo>
                    <a:pt x="40282" y="31073"/>
                  </a:lnTo>
                  <a:lnTo>
                    <a:pt x="54519" y="9222"/>
                  </a:lnTo>
                  <a:lnTo>
                    <a:pt x="55396" y="5957"/>
                  </a:lnTo>
                  <a:lnTo>
                    <a:pt x="57039" y="3780"/>
                  </a:lnTo>
                  <a:lnTo>
                    <a:pt x="65197" y="0"/>
                  </a:lnTo>
                  <a:lnTo>
                    <a:pt x="71294" y="4653"/>
                  </a:lnTo>
                  <a:lnTo>
                    <a:pt x="79803" y="12735"/>
                  </a:lnTo>
                  <a:lnTo>
                    <a:pt x="83093" y="18747"/>
                  </a:lnTo>
                  <a:lnTo>
                    <a:pt x="85614" y="24947"/>
                  </a:lnTo>
                  <a:lnTo>
                    <a:pt x="91924" y="34388"/>
                  </a:lnTo>
                  <a:lnTo>
                    <a:pt x="94265" y="44946"/>
                  </a:lnTo>
                  <a:lnTo>
                    <a:pt x="95212" y="86611"/>
                  </a:lnTo>
                  <a:lnTo>
                    <a:pt x="85547" y="119094"/>
                  </a:lnTo>
                  <a:lnTo>
                    <a:pt x="72584" y="135823"/>
                  </a:lnTo>
                  <a:lnTo>
                    <a:pt x="66479" y="139422"/>
                  </a:lnTo>
                  <a:lnTo>
                    <a:pt x="63369" y="140382"/>
                  </a:lnTo>
                  <a:lnTo>
                    <a:pt x="61296" y="142081"/>
                  </a:lnTo>
                  <a:lnTo>
                    <a:pt x="57320" y="148469"/>
                  </a:lnTo>
                  <a:lnTo>
                    <a:pt x="49111" y="151385"/>
                  </a:lnTo>
                  <a:lnTo>
                    <a:pt x="40314" y="144135"/>
                  </a:lnTo>
                  <a:lnTo>
                    <a:pt x="32524" y="135555"/>
                  </a:lnTo>
                  <a:lnTo>
                    <a:pt x="28575" y="1232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SMARTInkShape-2233"/>
            <p:cNvSpPr/>
            <p:nvPr>
              <p:custDataLst>
                <p:tags r:id="rId49"/>
              </p:custDataLst>
            </p:nvPr>
          </p:nvSpPr>
          <p:spPr>
            <a:xfrm>
              <a:off x="1066800" y="1543496"/>
              <a:ext cx="132920" cy="332334"/>
            </a:xfrm>
            <a:custGeom>
              <a:avLst/>
              <a:gdLst/>
              <a:ahLst/>
              <a:cxnLst/>
              <a:rect l="0" t="0" r="0" b="0"/>
              <a:pathLst>
                <a:path w="132920" h="332334">
                  <a:moveTo>
                    <a:pt x="0" y="123379"/>
                  </a:moveTo>
                  <a:lnTo>
                    <a:pt x="0" y="123379"/>
                  </a:lnTo>
                  <a:lnTo>
                    <a:pt x="0" y="113855"/>
                  </a:lnTo>
                  <a:lnTo>
                    <a:pt x="0" y="127112"/>
                  </a:lnTo>
                  <a:lnTo>
                    <a:pt x="2822" y="133152"/>
                  </a:lnTo>
                  <a:lnTo>
                    <a:pt x="5057" y="136244"/>
                  </a:lnTo>
                  <a:lnTo>
                    <a:pt x="8201" y="150710"/>
                  </a:lnTo>
                  <a:lnTo>
                    <a:pt x="12173" y="180783"/>
                  </a:lnTo>
                  <a:lnTo>
                    <a:pt x="17012" y="199654"/>
                  </a:lnTo>
                  <a:lnTo>
                    <a:pt x="20029" y="241740"/>
                  </a:lnTo>
                  <a:lnTo>
                    <a:pt x="27982" y="282534"/>
                  </a:lnTo>
                  <a:lnTo>
                    <a:pt x="28570" y="329911"/>
                  </a:lnTo>
                  <a:lnTo>
                    <a:pt x="28574" y="332333"/>
                  </a:lnTo>
                  <a:lnTo>
                    <a:pt x="27517" y="299627"/>
                  </a:lnTo>
                  <a:lnTo>
                    <a:pt x="20374" y="269225"/>
                  </a:lnTo>
                  <a:lnTo>
                    <a:pt x="16402" y="227291"/>
                  </a:lnTo>
                  <a:lnTo>
                    <a:pt x="10431" y="180415"/>
                  </a:lnTo>
                  <a:lnTo>
                    <a:pt x="9644" y="132889"/>
                  </a:lnTo>
                  <a:lnTo>
                    <a:pt x="9541" y="88099"/>
                  </a:lnTo>
                  <a:lnTo>
                    <a:pt x="10590" y="73833"/>
                  </a:lnTo>
                  <a:lnTo>
                    <a:pt x="21284" y="31025"/>
                  </a:lnTo>
                  <a:lnTo>
                    <a:pt x="25335" y="23066"/>
                  </a:lnTo>
                  <a:lnTo>
                    <a:pt x="27135" y="16001"/>
                  </a:lnTo>
                  <a:lnTo>
                    <a:pt x="28673" y="13694"/>
                  </a:lnTo>
                  <a:lnTo>
                    <a:pt x="30757" y="12155"/>
                  </a:lnTo>
                  <a:lnTo>
                    <a:pt x="35895" y="9388"/>
                  </a:lnTo>
                  <a:lnTo>
                    <a:pt x="44737" y="2938"/>
                  </a:lnTo>
                  <a:lnTo>
                    <a:pt x="55306" y="0"/>
                  </a:lnTo>
                  <a:lnTo>
                    <a:pt x="61660" y="4743"/>
                  </a:lnTo>
                  <a:lnTo>
                    <a:pt x="70246" y="12851"/>
                  </a:lnTo>
                  <a:lnTo>
                    <a:pt x="73554" y="18869"/>
                  </a:lnTo>
                  <a:lnTo>
                    <a:pt x="76082" y="25072"/>
                  </a:lnTo>
                  <a:lnTo>
                    <a:pt x="80734" y="31356"/>
                  </a:lnTo>
                  <a:lnTo>
                    <a:pt x="83507" y="40499"/>
                  </a:lnTo>
                  <a:lnTo>
                    <a:pt x="85687" y="87014"/>
                  </a:lnTo>
                  <a:lnTo>
                    <a:pt x="84659" y="107416"/>
                  </a:lnTo>
                  <a:lnTo>
                    <a:pt x="77523" y="126124"/>
                  </a:lnTo>
                  <a:lnTo>
                    <a:pt x="76234" y="146917"/>
                  </a:lnTo>
                  <a:lnTo>
                    <a:pt x="75165" y="148596"/>
                  </a:lnTo>
                  <a:lnTo>
                    <a:pt x="73393" y="149715"/>
                  </a:lnTo>
                  <a:lnTo>
                    <a:pt x="68002" y="151512"/>
                  </a:lnTo>
                  <a:lnTo>
                    <a:pt x="67265" y="154580"/>
                  </a:lnTo>
                  <a:lnTo>
                    <a:pt x="66709" y="161075"/>
                  </a:lnTo>
                  <a:lnTo>
                    <a:pt x="84367" y="161478"/>
                  </a:lnTo>
                  <a:lnTo>
                    <a:pt x="93061" y="168025"/>
                  </a:lnTo>
                  <a:lnTo>
                    <a:pt x="101892" y="171179"/>
                  </a:lnTo>
                  <a:lnTo>
                    <a:pt x="108080" y="175668"/>
                  </a:lnTo>
                  <a:lnTo>
                    <a:pt x="111535" y="181191"/>
                  </a:lnTo>
                  <a:lnTo>
                    <a:pt x="114130" y="187173"/>
                  </a:lnTo>
                  <a:lnTo>
                    <a:pt x="120482" y="196491"/>
                  </a:lnTo>
                  <a:lnTo>
                    <a:pt x="123893" y="205955"/>
                  </a:lnTo>
                  <a:lnTo>
                    <a:pt x="130078" y="216520"/>
                  </a:lnTo>
                  <a:lnTo>
                    <a:pt x="132919" y="239531"/>
                  </a:lnTo>
                  <a:lnTo>
                    <a:pt x="130336" y="246616"/>
                  </a:lnTo>
                  <a:lnTo>
                    <a:pt x="126719" y="253293"/>
                  </a:lnTo>
                  <a:lnTo>
                    <a:pt x="123624" y="263002"/>
                  </a:lnTo>
                  <a:lnTo>
                    <a:pt x="101468" y="288476"/>
                  </a:lnTo>
                  <a:lnTo>
                    <a:pt x="95191" y="292005"/>
                  </a:lnTo>
                  <a:lnTo>
                    <a:pt x="88874" y="294632"/>
                  </a:lnTo>
                  <a:lnTo>
                    <a:pt x="79367" y="301003"/>
                  </a:lnTo>
                  <a:lnTo>
                    <a:pt x="69848" y="303361"/>
                  </a:lnTo>
                  <a:lnTo>
                    <a:pt x="39981" y="304343"/>
                  </a:lnTo>
                  <a:lnTo>
                    <a:pt x="33601" y="299294"/>
                  </a:lnTo>
                  <a:lnTo>
                    <a:pt x="32984" y="297806"/>
                  </a:lnTo>
                  <a:lnTo>
                    <a:pt x="33631" y="296814"/>
                  </a:lnTo>
                  <a:lnTo>
                    <a:pt x="35121" y="296152"/>
                  </a:lnTo>
                  <a:lnTo>
                    <a:pt x="36114" y="294652"/>
                  </a:lnTo>
                  <a:lnTo>
                    <a:pt x="38570" y="287486"/>
                  </a:lnTo>
                  <a:lnTo>
                    <a:pt x="47625" y="2757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SMARTInkShape-2234"/>
            <p:cNvSpPr/>
            <p:nvPr>
              <p:custDataLst>
                <p:tags r:id="rId50"/>
              </p:custDataLst>
            </p:nvPr>
          </p:nvSpPr>
          <p:spPr>
            <a:xfrm>
              <a:off x="1790830" y="1600316"/>
              <a:ext cx="66546" cy="247535"/>
            </a:xfrm>
            <a:custGeom>
              <a:avLst/>
              <a:gdLst/>
              <a:ahLst/>
              <a:cxnLst/>
              <a:rect l="0" t="0" r="0" b="0"/>
              <a:pathLst>
                <a:path w="66546" h="247535">
                  <a:moveTo>
                    <a:pt x="66545" y="9409"/>
                  </a:moveTo>
                  <a:lnTo>
                    <a:pt x="66545" y="9409"/>
                  </a:lnTo>
                  <a:lnTo>
                    <a:pt x="66545" y="1208"/>
                  </a:lnTo>
                  <a:lnTo>
                    <a:pt x="65487" y="767"/>
                  </a:lnTo>
                  <a:lnTo>
                    <a:pt x="58344" y="0"/>
                  </a:lnTo>
                  <a:lnTo>
                    <a:pt x="49677" y="6453"/>
                  </a:lnTo>
                  <a:lnTo>
                    <a:pt x="40851" y="9592"/>
                  </a:lnTo>
                  <a:lnTo>
                    <a:pt x="34664" y="14076"/>
                  </a:lnTo>
                  <a:lnTo>
                    <a:pt x="31209" y="19597"/>
                  </a:lnTo>
                  <a:lnTo>
                    <a:pt x="28615" y="25579"/>
                  </a:lnTo>
                  <a:lnTo>
                    <a:pt x="15349" y="46254"/>
                  </a:lnTo>
                  <a:lnTo>
                    <a:pt x="2088" y="90492"/>
                  </a:lnTo>
                  <a:lnTo>
                    <a:pt x="0" y="136168"/>
                  </a:lnTo>
                  <a:lnTo>
                    <a:pt x="954" y="164309"/>
                  </a:lnTo>
                  <a:lnTo>
                    <a:pt x="11630" y="206572"/>
                  </a:lnTo>
                  <a:lnTo>
                    <a:pt x="15680" y="214512"/>
                  </a:lnTo>
                  <a:lnTo>
                    <a:pt x="19018" y="224932"/>
                  </a:lnTo>
                  <a:lnTo>
                    <a:pt x="37970" y="2475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SMARTInkShape-2235"/>
            <p:cNvSpPr/>
            <p:nvPr>
              <p:custDataLst>
                <p:tags r:id="rId51"/>
              </p:custDataLst>
            </p:nvPr>
          </p:nvSpPr>
          <p:spPr>
            <a:xfrm>
              <a:off x="1563424" y="1695500"/>
              <a:ext cx="132027" cy="104711"/>
            </a:xfrm>
            <a:custGeom>
              <a:avLst/>
              <a:gdLst/>
              <a:ahLst/>
              <a:cxnLst/>
              <a:rect l="0" t="0" r="0" b="0"/>
              <a:pathLst>
                <a:path w="132027" h="104711">
                  <a:moveTo>
                    <a:pt x="8201" y="28525"/>
                  </a:moveTo>
                  <a:lnTo>
                    <a:pt x="8201" y="28525"/>
                  </a:lnTo>
                  <a:lnTo>
                    <a:pt x="8201" y="14060"/>
                  </a:lnTo>
                  <a:lnTo>
                    <a:pt x="7143" y="12532"/>
                  </a:lnTo>
                  <a:lnTo>
                    <a:pt x="5379" y="11513"/>
                  </a:lnTo>
                  <a:lnTo>
                    <a:pt x="0" y="9877"/>
                  </a:lnTo>
                  <a:lnTo>
                    <a:pt x="6993" y="17712"/>
                  </a:lnTo>
                  <a:lnTo>
                    <a:pt x="7962" y="26350"/>
                  </a:lnTo>
                  <a:lnTo>
                    <a:pt x="8095" y="32144"/>
                  </a:lnTo>
                  <a:lnTo>
                    <a:pt x="10976" y="38247"/>
                  </a:lnTo>
                  <a:lnTo>
                    <a:pt x="14726" y="44488"/>
                  </a:lnTo>
                  <a:lnTo>
                    <a:pt x="17133" y="57117"/>
                  </a:lnTo>
                  <a:lnTo>
                    <a:pt x="17331" y="60287"/>
                  </a:lnTo>
                  <a:lnTo>
                    <a:pt x="18521" y="62399"/>
                  </a:lnTo>
                  <a:lnTo>
                    <a:pt x="20373" y="63808"/>
                  </a:lnTo>
                  <a:lnTo>
                    <a:pt x="22665" y="64747"/>
                  </a:lnTo>
                  <a:lnTo>
                    <a:pt x="24194" y="66431"/>
                  </a:lnTo>
                  <a:lnTo>
                    <a:pt x="25892" y="71125"/>
                  </a:lnTo>
                  <a:lnTo>
                    <a:pt x="27251" y="104710"/>
                  </a:lnTo>
                  <a:lnTo>
                    <a:pt x="27251" y="57094"/>
                  </a:lnTo>
                  <a:lnTo>
                    <a:pt x="27251" y="53921"/>
                  </a:lnTo>
                  <a:lnTo>
                    <a:pt x="32307" y="39342"/>
                  </a:lnTo>
                  <a:lnTo>
                    <a:pt x="43726" y="19588"/>
                  </a:lnTo>
                  <a:lnTo>
                    <a:pt x="46215" y="12911"/>
                  </a:lnTo>
                  <a:lnTo>
                    <a:pt x="50849" y="6416"/>
                  </a:lnTo>
                  <a:lnTo>
                    <a:pt x="56436" y="2824"/>
                  </a:lnTo>
                  <a:lnTo>
                    <a:pt x="68647" y="518"/>
                  </a:lnTo>
                  <a:lnTo>
                    <a:pt x="87587" y="0"/>
                  </a:lnTo>
                  <a:lnTo>
                    <a:pt x="93931" y="2794"/>
                  </a:lnTo>
                  <a:lnTo>
                    <a:pt x="97104" y="5021"/>
                  </a:lnTo>
                  <a:lnTo>
                    <a:pt x="100630" y="10318"/>
                  </a:lnTo>
                  <a:lnTo>
                    <a:pt x="103255" y="16200"/>
                  </a:lnTo>
                  <a:lnTo>
                    <a:pt x="109625" y="25461"/>
                  </a:lnTo>
                  <a:lnTo>
                    <a:pt x="113042" y="34908"/>
                  </a:lnTo>
                  <a:lnTo>
                    <a:pt x="119228" y="44410"/>
                  </a:lnTo>
                  <a:lnTo>
                    <a:pt x="131058" y="81617"/>
                  </a:lnTo>
                  <a:lnTo>
                    <a:pt x="132026" y="95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SMARTInkShape-2236"/>
            <p:cNvSpPr/>
            <p:nvPr>
              <p:custDataLst>
                <p:tags r:id="rId52"/>
              </p:custDataLst>
            </p:nvPr>
          </p:nvSpPr>
          <p:spPr>
            <a:xfrm>
              <a:off x="1258624" y="1709122"/>
              <a:ext cx="84402" cy="127715"/>
            </a:xfrm>
            <a:custGeom>
              <a:avLst/>
              <a:gdLst/>
              <a:ahLst/>
              <a:cxnLst/>
              <a:rect l="0" t="0" r="0" b="0"/>
              <a:pathLst>
                <a:path w="84402" h="127715">
                  <a:moveTo>
                    <a:pt x="8201" y="72053"/>
                  </a:moveTo>
                  <a:lnTo>
                    <a:pt x="8201" y="72053"/>
                  </a:lnTo>
                  <a:lnTo>
                    <a:pt x="8201" y="80254"/>
                  </a:lnTo>
                  <a:lnTo>
                    <a:pt x="0" y="73261"/>
                  </a:lnTo>
                  <a:lnTo>
                    <a:pt x="617" y="72858"/>
                  </a:lnTo>
                  <a:lnTo>
                    <a:pt x="4125" y="72411"/>
                  </a:lnTo>
                  <a:lnTo>
                    <a:pt x="5484" y="71233"/>
                  </a:lnTo>
                  <a:lnTo>
                    <a:pt x="6993" y="67103"/>
                  </a:lnTo>
                  <a:lnTo>
                    <a:pt x="8454" y="65578"/>
                  </a:lnTo>
                  <a:lnTo>
                    <a:pt x="12900" y="63883"/>
                  </a:lnTo>
                  <a:lnTo>
                    <a:pt x="25503" y="62647"/>
                  </a:lnTo>
                  <a:lnTo>
                    <a:pt x="34510" y="56006"/>
                  </a:lnTo>
                  <a:lnTo>
                    <a:pt x="43395" y="52834"/>
                  </a:lnTo>
                  <a:lnTo>
                    <a:pt x="60336" y="38848"/>
                  </a:lnTo>
                  <a:lnTo>
                    <a:pt x="63122" y="33307"/>
                  </a:lnTo>
                  <a:lnTo>
                    <a:pt x="63865" y="30347"/>
                  </a:lnTo>
                  <a:lnTo>
                    <a:pt x="72694" y="14846"/>
                  </a:lnTo>
                  <a:lnTo>
                    <a:pt x="73421" y="11690"/>
                  </a:lnTo>
                  <a:lnTo>
                    <a:pt x="72848" y="9586"/>
                  </a:lnTo>
                  <a:lnTo>
                    <a:pt x="71407" y="8183"/>
                  </a:lnTo>
                  <a:lnTo>
                    <a:pt x="66547" y="5932"/>
                  </a:lnTo>
                  <a:lnTo>
                    <a:pt x="65883" y="2802"/>
                  </a:lnTo>
                  <a:lnTo>
                    <a:pt x="65706" y="485"/>
                  </a:lnTo>
                  <a:lnTo>
                    <a:pt x="64529" y="0"/>
                  </a:lnTo>
                  <a:lnTo>
                    <a:pt x="57181" y="4461"/>
                  </a:lnTo>
                  <a:lnTo>
                    <a:pt x="46115" y="5106"/>
                  </a:lnTo>
                  <a:lnTo>
                    <a:pt x="43002" y="6255"/>
                  </a:lnTo>
                  <a:lnTo>
                    <a:pt x="40927" y="8079"/>
                  </a:lnTo>
                  <a:lnTo>
                    <a:pt x="29602" y="24665"/>
                  </a:lnTo>
                  <a:lnTo>
                    <a:pt x="17919" y="71880"/>
                  </a:lnTo>
                  <a:lnTo>
                    <a:pt x="17764" y="84719"/>
                  </a:lnTo>
                  <a:lnTo>
                    <a:pt x="20565" y="91088"/>
                  </a:lnTo>
                  <a:lnTo>
                    <a:pt x="24279" y="97446"/>
                  </a:lnTo>
                  <a:lnTo>
                    <a:pt x="26664" y="110152"/>
                  </a:lnTo>
                  <a:lnTo>
                    <a:pt x="26860" y="113327"/>
                  </a:lnTo>
                  <a:lnTo>
                    <a:pt x="29107" y="115444"/>
                  </a:lnTo>
                  <a:lnTo>
                    <a:pt x="45100" y="121664"/>
                  </a:lnTo>
                  <a:lnTo>
                    <a:pt x="52117" y="125852"/>
                  </a:lnTo>
                  <a:lnTo>
                    <a:pt x="58764" y="127714"/>
                  </a:lnTo>
                  <a:lnTo>
                    <a:pt x="62018" y="127152"/>
                  </a:lnTo>
                  <a:lnTo>
                    <a:pt x="74845" y="121468"/>
                  </a:lnTo>
                  <a:lnTo>
                    <a:pt x="84401" y="1196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2" name="SMARTInkShape-2237"/>
            <p:cNvSpPr/>
            <p:nvPr>
              <p:custDataLst>
                <p:tags r:id="rId53"/>
              </p:custDataLst>
            </p:nvPr>
          </p:nvSpPr>
          <p:spPr>
            <a:xfrm>
              <a:off x="2047875" y="1582474"/>
              <a:ext cx="95003" cy="265377"/>
            </a:xfrm>
            <a:custGeom>
              <a:avLst/>
              <a:gdLst/>
              <a:ahLst/>
              <a:cxnLst/>
              <a:rect l="0" t="0" r="0" b="0"/>
              <a:pathLst>
                <a:path w="95003" h="265377">
                  <a:moveTo>
                    <a:pt x="0" y="8201"/>
                  </a:moveTo>
                  <a:lnTo>
                    <a:pt x="0" y="8201"/>
                  </a:lnTo>
                  <a:lnTo>
                    <a:pt x="5056" y="3145"/>
                  </a:lnTo>
                  <a:lnTo>
                    <a:pt x="10361" y="662"/>
                  </a:lnTo>
                  <a:lnTo>
                    <a:pt x="13258" y="0"/>
                  </a:lnTo>
                  <a:lnTo>
                    <a:pt x="16247" y="617"/>
                  </a:lnTo>
                  <a:lnTo>
                    <a:pt x="26743" y="6993"/>
                  </a:lnTo>
                  <a:lnTo>
                    <a:pt x="35817" y="14508"/>
                  </a:lnTo>
                  <a:lnTo>
                    <a:pt x="41672" y="16296"/>
                  </a:lnTo>
                  <a:lnTo>
                    <a:pt x="47801" y="22735"/>
                  </a:lnTo>
                  <a:lnTo>
                    <a:pt x="76205" y="66070"/>
                  </a:lnTo>
                  <a:lnTo>
                    <a:pt x="91018" y="97196"/>
                  </a:lnTo>
                  <a:lnTo>
                    <a:pt x="95002" y="144379"/>
                  </a:lnTo>
                  <a:lnTo>
                    <a:pt x="94159" y="181944"/>
                  </a:lnTo>
                  <a:lnTo>
                    <a:pt x="83489" y="227224"/>
                  </a:lnTo>
                  <a:lnTo>
                    <a:pt x="75538" y="243488"/>
                  </a:lnTo>
                  <a:lnTo>
                    <a:pt x="68497" y="251415"/>
                  </a:lnTo>
                  <a:lnTo>
                    <a:pt x="47625" y="2653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3" name="SMARTInkShape-2238"/>
            <p:cNvSpPr/>
            <p:nvPr>
              <p:custDataLst>
                <p:tags r:id="rId54"/>
              </p:custDataLst>
            </p:nvPr>
          </p:nvSpPr>
          <p:spPr>
            <a:xfrm>
              <a:off x="1420549" y="1685925"/>
              <a:ext cx="74877" cy="142827"/>
            </a:xfrm>
            <a:custGeom>
              <a:avLst/>
              <a:gdLst/>
              <a:ahLst/>
              <a:cxnLst/>
              <a:rect l="0" t="0" r="0" b="0"/>
              <a:pathLst>
                <a:path w="74877" h="142827">
                  <a:moveTo>
                    <a:pt x="8201" y="28575"/>
                  </a:moveTo>
                  <a:lnTo>
                    <a:pt x="8201" y="28575"/>
                  </a:lnTo>
                  <a:lnTo>
                    <a:pt x="8201" y="19084"/>
                  </a:lnTo>
                  <a:lnTo>
                    <a:pt x="0" y="19053"/>
                  </a:lnTo>
                  <a:lnTo>
                    <a:pt x="12900" y="19050"/>
                  </a:lnTo>
                  <a:lnTo>
                    <a:pt x="14508" y="20108"/>
                  </a:lnTo>
                  <a:lnTo>
                    <a:pt x="15581" y="21872"/>
                  </a:lnTo>
                  <a:lnTo>
                    <a:pt x="16296" y="24106"/>
                  </a:lnTo>
                  <a:lnTo>
                    <a:pt x="22359" y="32308"/>
                  </a:lnTo>
                  <a:lnTo>
                    <a:pt x="27899" y="35526"/>
                  </a:lnTo>
                  <a:lnTo>
                    <a:pt x="30858" y="36384"/>
                  </a:lnTo>
                  <a:lnTo>
                    <a:pt x="36968" y="42982"/>
                  </a:lnTo>
                  <a:lnTo>
                    <a:pt x="53021" y="66267"/>
                  </a:lnTo>
                  <a:lnTo>
                    <a:pt x="55272" y="79294"/>
                  </a:lnTo>
                  <a:lnTo>
                    <a:pt x="55822" y="126883"/>
                  </a:lnTo>
                  <a:lnTo>
                    <a:pt x="55825" y="136490"/>
                  </a:lnTo>
                  <a:lnTo>
                    <a:pt x="54767" y="138619"/>
                  </a:lnTo>
                  <a:lnTo>
                    <a:pt x="53003" y="140037"/>
                  </a:lnTo>
                  <a:lnTo>
                    <a:pt x="46694" y="142709"/>
                  </a:lnTo>
                  <a:lnTo>
                    <a:pt x="41361" y="142826"/>
                  </a:lnTo>
                  <a:lnTo>
                    <a:pt x="39832" y="141784"/>
                  </a:lnTo>
                  <a:lnTo>
                    <a:pt x="38814" y="140031"/>
                  </a:lnTo>
                  <a:lnTo>
                    <a:pt x="37044" y="133171"/>
                  </a:lnTo>
                  <a:lnTo>
                    <a:pt x="36895" y="128684"/>
                  </a:lnTo>
                  <a:lnTo>
                    <a:pt x="31312" y="110635"/>
                  </a:lnTo>
                  <a:lnTo>
                    <a:pt x="39476" y="64488"/>
                  </a:lnTo>
                  <a:lnTo>
                    <a:pt x="44953" y="45900"/>
                  </a:lnTo>
                  <a:lnTo>
                    <a:pt x="47093" y="32036"/>
                  </a:lnTo>
                  <a:lnTo>
                    <a:pt x="53787" y="19107"/>
                  </a:lnTo>
                  <a:lnTo>
                    <a:pt x="54467" y="15913"/>
                  </a:lnTo>
                  <a:lnTo>
                    <a:pt x="60480" y="6361"/>
                  </a:lnTo>
                  <a:lnTo>
                    <a:pt x="66008" y="2827"/>
                  </a:lnTo>
                  <a:lnTo>
                    <a:pt x="748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8" name="SMARTInkShape-Group475"/>
          <p:cNvGrpSpPr/>
          <p:nvPr/>
        </p:nvGrpSpPr>
        <p:grpSpPr>
          <a:xfrm>
            <a:off x="10353790" y="476300"/>
            <a:ext cx="504580" cy="386041"/>
            <a:chOff x="10353790" y="476300"/>
            <a:chExt cx="504580" cy="386041"/>
          </a:xfrm>
        </p:grpSpPr>
        <p:sp>
          <p:nvSpPr>
            <p:cNvPr id="555" name="SMARTInkShape-2239"/>
            <p:cNvSpPr/>
            <p:nvPr>
              <p:custDataLst>
                <p:tags r:id="rId45"/>
              </p:custDataLst>
            </p:nvPr>
          </p:nvSpPr>
          <p:spPr>
            <a:xfrm>
              <a:off x="10363315" y="647700"/>
              <a:ext cx="133236" cy="28459"/>
            </a:xfrm>
            <a:custGeom>
              <a:avLst/>
              <a:gdLst/>
              <a:ahLst/>
              <a:cxnLst/>
              <a:rect l="0" t="0" r="0" b="0"/>
              <a:pathLst>
                <a:path w="133236" h="28459">
                  <a:moveTo>
                    <a:pt x="9410" y="9525"/>
                  </a:moveTo>
                  <a:lnTo>
                    <a:pt x="9410" y="9525"/>
                  </a:lnTo>
                  <a:lnTo>
                    <a:pt x="0" y="18934"/>
                  </a:lnTo>
                  <a:lnTo>
                    <a:pt x="4975" y="24072"/>
                  </a:lnTo>
                  <a:lnTo>
                    <a:pt x="10262" y="26574"/>
                  </a:lnTo>
                  <a:lnTo>
                    <a:pt x="36741" y="28458"/>
                  </a:lnTo>
                  <a:lnTo>
                    <a:pt x="45547" y="25701"/>
                  </a:lnTo>
                  <a:lnTo>
                    <a:pt x="54046" y="22006"/>
                  </a:lnTo>
                  <a:lnTo>
                    <a:pt x="101616" y="10964"/>
                  </a:lnTo>
                  <a:lnTo>
                    <a:pt x="1332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SMARTInkShape-2240"/>
            <p:cNvSpPr/>
            <p:nvPr>
              <p:custDataLst>
                <p:tags r:id="rId46"/>
              </p:custDataLst>
            </p:nvPr>
          </p:nvSpPr>
          <p:spPr>
            <a:xfrm>
              <a:off x="10353790" y="581025"/>
              <a:ext cx="123711" cy="19041"/>
            </a:xfrm>
            <a:custGeom>
              <a:avLst/>
              <a:gdLst/>
              <a:ahLst/>
              <a:cxnLst/>
              <a:rect l="0" t="0" r="0" b="0"/>
              <a:pathLst>
                <a:path w="123711" h="19041">
                  <a:moveTo>
                    <a:pt x="9410" y="0"/>
                  </a:moveTo>
                  <a:lnTo>
                    <a:pt x="9410" y="0"/>
                  </a:lnTo>
                  <a:lnTo>
                    <a:pt x="9410" y="8201"/>
                  </a:lnTo>
                  <a:lnTo>
                    <a:pt x="8352" y="8642"/>
                  </a:lnTo>
                  <a:lnTo>
                    <a:pt x="1208" y="9409"/>
                  </a:lnTo>
                  <a:lnTo>
                    <a:pt x="473" y="12296"/>
                  </a:lnTo>
                  <a:lnTo>
                    <a:pt x="0" y="17716"/>
                  </a:lnTo>
                  <a:lnTo>
                    <a:pt x="1022" y="18160"/>
                  </a:lnTo>
                  <a:lnTo>
                    <a:pt x="31685" y="19040"/>
                  </a:lnTo>
                  <a:lnTo>
                    <a:pt x="74401" y="9917"/>
                  </a:lnTo>
                  <a:lnTo>
                    <a:pt x="106084" y="9559"/>
                  </a:lnTo>
                  <a:lnTo>
                    <a:pt x="113407" y="6718"/>
                  </a:lnTo>
                  <a:lnTo>
                    <a:pt x="12371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7" name="SMARTInkShape-2241"/>
            <p:cNvSpPr/>
            <p:nvPr>
              <p:custDataLst>
                <p:tags r:id="rId47"/>
              </p:custDataLst>
            </p:nvPr>
          </p:nvSpPr>
          <p:spPr>
            <a:xfrm>
              <a:off x="10706135" y="476300"/>
              <a:ext cx="152235" cy="386041"/>
            </a:xfrm>
            <a:custGeom>
              <a:avLst/>
              <a:gdLst/>
              <a:ahLst/>
              <a:cxnLst/>
              <a:rect l="0" t="0" r="0" b="0"/>
              <a:pathLst>
                <a:path w="152235" h="386041">
                  <a:moveTo>
                    <a:pt x="19015" y="123775"/>
                  </a:moveTo>
                  <a:lnTo>
                    <a:pt x="19015" y="123775"/>
                  </a:lnTo>
                  <a:lnTo>
                    <a:pt x="19015" y="170121"/>
                  </a:lnTo>
                  <a:lnTo>
                    <a:pt x="19015" y="212786"/>
                  </a:lnTo>
                  <a:lnTo>
                    <a:pt x="19015" y="257131"/>
                  </a:lnTo>
                  <a:lnTo>
                    <a:pt x="19015" y="301575"/>
                  </a:lnTo>
                  <a:lnTo>
                    <a:pt x="17957" y="325917"/>
                  </a:lnTo>
                  <a:lnTo>
                    <a:pt x="11477" y="344836"/>
                  </a:lnTo>
                  <a:lnTo>
                    <a:pt x="9605" y="374159"/>
                  </a:lnTo>
                  <a:lnTo>
                    <a:pt x="8508" y="376422"/>
                  </a:lnTo>
                  <a:lnTo>
                    <a:pt x="6719" y="377932"/>
                  </a:lnTo>
                  <a:lnTo>
                    <a:pt x="4468" y="378938"/>
                  </a:lnTo>
                  <a:lnTo>
                    <a:pt x="2967" y="380667"/>
                  </a:lnTo>
                  <a:lnTo>
                    <a:pt x="855" y="386040"/>
                  </a:lnTo>
                  <a:lnTo>
                    <a:pt x="558" y="385402"/>
                  </a:lnTo>
                  <a:lnTo>
                    <a:pt x="0" y="376154"/>
                  </a:lnTo>
                  <a:lnTo>
                    <a:pt x="2803" y="370705"/>
                  </a:lnTo>
                  <a:lnTo>
                    <a:pt x="5032" y="367770"/>
                  </a:lnTo>
                  <a:lnTo>
                    <a:pt x="7508" y="358864"/>
                  </a:lnTo>
                  <a:lnTo>
                    <a:pt x="9375" y="312216"/>
                  </a:lnTo>
                  <a:lnTo>
                    <a:pt x="12297" y="266379"/>
                  </a:lnTo>
                  <a:lnTo>
                    <a:pt x="17688" y="228496"/>
                  </a:lnTo>
                  <a:lnTo>
                    <a:pt x="19811" y="183893"/>
                  </a:lnTo>
                  <a:lnTo>
                    <a:pt x="26502" y="143411"/>
                  </a:lnTo>
                  <a:lnTo>
                    <a:pt x="33193" y="104841"/>
                  </a:lnTo>
                  <a:lnTo>
                    <a:pt x="50893" y="60843"/>
                  </a:lnTo>
                  <a:lnTo>
                    <a:pt x="59118" y="31422"/>
                  </a:lnTo>
                  <a:lnTo>
                    <a:pt x="63298" y="23463"/>
                  </a:lnTo>
                  <a:lnTo>
                    <a:pt x="66706" y="13031"/>
                  </a:lnTo>
                  <a:lnTo>
                    <a:pt x="71256" y="6470"/>
                  </a:lnTo>
                  <a:lnTo>
                    <a:pt x="76806" y="2848"/>
                  </a:lnTo>
                  <a:lnTo>
                    <a:pt x="88992" y="522"/>
                  </a:lnTo>
                  <a:lnTo>
                    <a:pt x="107925" y="0"/>
                  </a:lnTo>
                  <a:lnTo>
                    <a:pt x="114269" y="2795"/>
                  </a:lnTo>
                  <a:lnTo>
                    <a:pt x="136490" y="22342"/>
                  </a:lnTo>
                  <a:lnTo>
                    <a:pt x="140016" y="31421"/>
                  </a:lnTo>
                  <a:lnTo>
                    <a:pt x="151372" y="78380"/>
                  </a:lnTo>
                  <a:lnTo>
                    <a:pt x="152234" y="102889"/>
                  </a:lnTo>
                  <a:lnTo>
                    <a:pt x="147268" y="120997"/>
                  </a:lnTo>
                  <a:lnTo>
                    <a:pt x="129973" y="150534"/>
                  </a:lnTo>
                  <a:lnTo>
                    <a:pt x="123716" y="156834"/>
                  </a:lnTo>
                  <a:lnTo>
                    <a:pt x="104734" y="168971"/>
                  </a:lnTo>
                  <a:lnTo>
                    <a:pt x="82319" y="171080"/>
                  </a:lnTo>
                  <a:lnTo>
                    <a:pt x="74314" y="171258"/>
                  </a:lnTo>
                  <a:lnTo>
                    <a:pt x="67228" y="168515"/>
                  </a:lnTo>
                  <a:lnTo>
                    <a:pt x="57115" y="161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2" name="SMARTInkShape-Group476"/>
          <p:cNvGrpSpPr/>
          <p:nvPr/>
        </p:nvGrpSpPr>
        <p:grpSpPr>
          <a:xfrm>
            <a:off x="9658645" y="400050"/>
            <a:ext cx="417317" cy="314326"/>
            <a:chOff x="9658645" y="400050"/>
            <a:chExt cx="417317" cy="314326"/>
          </a:xfrm>
        </p:grpSpPr>
        <p:sp>
          <p:nvSpPr>
            <p:cNvPr id="559" name="SMARTInkShape-2242"/>
            <p:cNvSpPr/>
            <p:nvPr>
              <p:custDataLst>
                <p:tags r:id="rId42"/>
              </p:custDataLst>
            </p:nvPr>
          </p:nvSpPr>
          <p:spPr>
            <a:xfrm>
              <a:off x="9991725" y="409575"/>
              <a:ext cx="84237" cy="295276"/>
            </a:xfrm>
            <a:custGeom>
              <a:avLst/>
              <a:gdLst/>
              <a:ahLst/>
              <a:cxnLst/>
              <a:rect l="0" t="0" r="0" b="0"/>
              <a:pathLst>
                <a:path w="84237" h="295276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6546" y="1058"/>
                  </a:lnTo>
                  <a:lnTo>
                    <a:pt x="7538" y="2822"/>
                  </a:lnTo>
                  <a:lnTo>
                    <a:pt x="9134" y="13257"/>
                  </a:lnTo>
                  <a:lnTo>
                    <a:pt x="10323" y="15188"/>
                  </a:lnTo>
                  <a:lnTo>
                    <a:pt x="12173" y="16475"/>
                  </a:lnTo>
                  <a:lnTo>
                    <a:pt x="14465" y="17334"/>
                  </a:lnTo>
                  <a:lnTo>
                    <a:pt x="22748" y="28654"/>
                  </a:lnTo>
                  <a:lnTo>
                    <a:pt x="44480" y="70040"/>
                  </a:lnTo>
                  <a:lnTo>
                    <a:pt x="66677" y="117133"/>
                  </a:lnTo>
                  <a:lnTo>
                    <a:pt x="78187" y="164160"/>
                  </a:lnTo>
                  <a:lnTo>
                    <a:pt x="84236" y="195410"/>
                  </a:lnTo>
                  <a:lnTo>
                    <a:pt x="77393" y="234824"/>
                  </a:lnTo>
                  <a:lnTo>
                    <a:pt x="71086" y="247594"/>
                  </a:lnTo>
                  <a:lnTo>
                    <a:pt x="35002" y="288759"/>
                  </a:lnTo>
                  <a:lnTo>
                    <a:pt x="28609" y="292379"/>
                  </a:lnTo>
                  <a:lnTo>
                    <a:pt x="9525" y="295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SMARTInkShape-2243"/>
            <p:cNvSpPr/>
            <p:nvPr>
              <p:custDataLst>
                <p:tags r:id="rId43"/>
              </p:custDataLst>
            </p:nvPr>
          </p:nvSpPr>
          <p:spPr>
            <a:xfrm>
              <a:off x="9867900" y="476377"/>
              <a:ext cx="57151" cy="161633"/>
            </a:xfrm>
            <a:custGeom>
              <a:avLst/>
              <a:gdLst/>
              <a:ahLst/>
              <a:cxnLst/>
              <a:rect l="0" t="0" r="0" b="0"/>
              <a:pathLst>
                <a:path w="57151" h="161633">
                  <a:moveTo>
                    <a:pt x="0" y="28448"/>
                  </a:moveTo>
                  <a:lnTo>
                    <a:pt x="0" y="28448"/>
                  </a:lnTo>
                  <a:lnTo>
                    <a:pt x="0" y="20247"/>
                  </a:lnTo>
                  <a:lnTo>
                    <a:pt x="8202" y="10838"/>
                  </a:lnTo>
                  <a:lnTo>
                    <a:pt x="9410" y="1323"/>
                  </a:lnTo>
                  <a:lnTo>
                    <a:pt x="10507" y="840"/>
                  </a:lnTo>
                  <a:lnTo>
                    <a:pt x="17714" y="0"/>
                  </a:lnTo>
                  <a:lnTo>
                    <a:pt x="18160" y="1016"/>
                  </a:lnTo>
                  <a:lnTo>
                    <a:pt x="19049" y="45570"/>
                  </a:lnTo>
                  <a:lnTo>
                    <a:pt x="20108" y="70723"/>
                  </a:lnTo>
                  <a:lnTo>
                    <a:pt x="27692" y="101365"/>
                  </a:lnTo>
                  <a:lnTo>
                    <a:pt x="28540" y="135960"/>
                  </a:lnTo>
                  <a:lnTo>
                    <a:pt x="31382" y="142553"/>
                  </a:lnTo>
                  <a:lnTo>
                    <a:pt x="35114" y="149012"/>
                  </a:lnTo>
                  <a:lnTo>
                    <a:pt x="37707" y="159905"/>
                  </a:lnTo>
                  <a:lnTo>
                    <a:pt x="38896" y="160536"/>
                  </a:lnTo>
                  <a:lnTo>
                    <a:pt x="46266" y="161632"/>
                  </a:lnTo>
                  <a:lnTo>
                    <a:pt x="57150" y="1522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SMARTInkShape-2244"/>
            <p:cNvSpPr/>
            <p:nvPr>
              <p:custDataLst>
                <p:tags r:id="rId44"/>
              </p:custDataLst>
            </p:nvPr>
          </p:nvSpPr>
          <p:spPr>
            <a:xfrm>
              <a:off x="9658645" y="400050"/>
              <a:ext cx="94956" cy="314326"/>
            </a:xfrm>
            <a:custGeom>
              <a:avLst/>
              <a:gdLst/>
              <a:ahLst/>
              <a:cxnLst/>
              <a:rect l="0" t="0" r="0" b="0"/>
              <a:pathLst>
                <a:path w="94956" h="314326">
                  <a:moveTo>
                    <a:pt x="75905" y="9525"/>
                  </a:moveTo>
                  <a:lnTo>
                    <a:pt x="75905" y="9525"/>
                  </a:lnTo>
                  <a:lnTo>
                    <a:pt x="85427" y="3"/>
                  </a:lnTo>
                  <a:lnTo>
                    <a:pt x="76296" y="0"/>
                  </a:lnTo>
                  <a:lnTo>
                    <a:pt x="76020" y="5057"/>
                  </a:lnTo>
                  <a:lnTo>
                    <a:pt x="74923" y="6546"/>
                  </a:lnTo>
                  <a:lnTo>
                    <a:pt x="58573" y="17610"/>
                  </a:lnTo>
                  <a:lnTo>
                    <a:pt x="31374" y="61403"/>
                  </a:lnTo>
                  <a:lnTo>
                    <a:pt x="13456" y="98520"/>
                  </a:lnTo>
                  <a:lnTo>
                    <a:pt x="3054" y="143079"/>
                  </a:lnTo>
                  <a:lnTo>
                    <a:pt x="0" y="184947"/>
                  </a:lnTo>
                  <a:lnTo>
                    <a:pt x="788" y="229811"/>
                  </a:lnTo>
                  <a:lnTo>
                    <a:pt x="22097" y="273407"/>
                  </a:lnTo>
                  <a:lnTo>
                    <a:pt x="44164" y="301274"/>
                  </a:lnTo>
                  <a:lnTo>
                    <a:pt x="50509" y="307819"/>
                  </a:lnTo>
                  <a:lnTo>
                    <a:pt x="59679" y="311433"/>
                  </a:lnTo>
                  <a:lnTo>
                    <a:pt x="94955" y="314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6" name="SMARTInkShape-Group477"/>
          <p:cNvGrpSpPr/>
          <p:nvPr/>
        </p:nvGrpSpPr>
        <p:grpSpPr>
          <a:xfrm>
            <a:off x="9124950" y="433152"/>
            <a:ext cx="342901" cy="499701"/>
            <a:chOff x="9124950" y="433152"/>
            <a:chExt cx="342901" cy="499701"/>
          </a:xfrm>
        </p:grpSpPr>
        <p:sp>
          <p:nvSpPr>
            <p:cNvPr id="563" name="SMARTInkShape-2245"/>
            <p:cNvSpPr/>
            <p:nvPr>
              <p:custDataLst>
                <p:tags r:id="rId39"/>
              </p:custDataLst>
            </p:nvPr>
          </p:nvSpPr>
          <p:spPr>
            <a:xfrm>
              <a:off x="9363075" y="695325"/>
              <a:ext cx="104776" cy="161926"/>
            </a:xfrm>
            <a:custGeom>
              <a:avLst/>
              <a:gdLst/>
              <a:ahLst/>
              <a:cxnLst/>
              <a:rect l="0" t="0" r="0" b="0"/>
              <a:pathLst>
                <a:path w="104776" h="161926">
                  <a:moveTo>
                    <a:pt x="104775" y="0"/>
                  </a:moveTo>
                  <a:lnTo>
                    <a:pt x="104775" y="0"/>
                  </a:lnTo>
                  <a:lnTo>
                    <a:pt x="99718" y="0"/>
                  </a:lnTo>
                  <a:lnTo>
                    <a:pt x="94414" y="2822"/>
                  </a:lnTo>
                  <a:lnTo>
                    <a:pt x="91518" y="5057"/>
                  </a:lnTo>
                  <a:lnTo>
                    <a:pt x="88299" y="10361"/>
                  </a:lnTo>
                  <a:lnTo>
                    <a:pt x="87440" y="13257"/>
                  </a:lnTo>
                  <a:lnTo>
                    <a:pt x="80844" y="19298"/>
                  </a:lnTo>
                  <a:lnTo>
                    <a:pt x="72972" y="25510"/>
                  </a:lnTo>
                  <a:lnTo>
                    <a:pt x="41213" y="68527"/>
                  </a:lnTo>
                  <a:lnTo>
                    <a:pt x="28149" y="93090"/>
                  </a:lnTo>
                  <a:lnTo>
                    <a:pt x="15791" y="112580"/>
                  </a:lnTo>
                  <a:lnTo>
                    <a:pt x="7528" y="132705"/>
                  </a:lnTo>
                  <a:lnTo>
                    <a:pt x="3346" y="139413"/>
                  </a:lnTo>
                  <a:lnTo>
                    <a:pt x="990" y="149140"/>
                  </a:lnTo>
                  <a:lnTo>
                    <a:pt x="0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SMARTInkShape-2246"/>
            <p:cNvSpPr/>
            <p:nvPr>
              <p:custDataLst>
                <p:tags r:id="rId40"/>
              </p:custDataLst>
            </p:nvPr>
          </p:nvSpPr>
          <p:spPr>
            <a:xfrm>
              <a:off x="9334510" y="695442"/>
              <a:ext cx="133341" cy="142759"/>
            </a:xfrm>
            <a:custGeom>
              <a:avLst/>
              <a:gdLst/>
              <a:ahLst/>
              <a:cxnLst/>
              <a:rect l="0" t="0" r="0" b="0"/>
              <a:pathLst>
                <a:path w="133341" h="142759">
                  <a:moveTo>
                    <a:pt x="9515" y="18933"/>
                  </a:moveTo>
                  <a:lnTo>
                    <a:pt x="9515" y="18933"/>
                  </a:lnTo>
                  <a:lnTo>
                    <a:pt x="9515" y="9800"/>
                  </a:lnTo>
                  <a:lnTo>
                    <a:pt x="4458" y="9524"/>
                  </a:lnTo>
                  <a:lnTo>
                    <a:pt x="2969" y="8427"/>
                  </a:lnTo>
                  <a:lnTo>
                    <a:pt x="24" y="0"/>
                  </a:lnTo>
                  <a:lnTo>
                    <a:pt x="0" y="4974"/>
                  </a:lnTo>
                  <a:lnTo>
                    <a:pt x="1056" y="6452"/>
                  </a:lnTo>
                  <a:lnTo>
                    <a:pt x="2817" y="7437"/>
                  </a:lnTo>
                  <a:lnTo>
                    <a:pt x="5049" y="8094"/>
                  </a:lnTo>
                  <a:lnTo>
                    <a:pt x="6538" y="9591"/>
                  </a:lnTo>
                  <a:lnTo>
                    <a:pt x="11750" y="19596"/>
                  </a:lnTo>
                  <a:lnTo>
                    <a:pt x="53972" y="64444"/>
                  </a:lnTo>
                  <a:lnTo>
                    <a:pt x="64550" y="79455"/>
                  </a:lnTo>
                  <a:lnTo>
                    <a:pt x="90125" y="101222"/>
                  </a:lnTo>
                  <a:lnTo>
                    <a:pt x="99622" y="117324"/>
                  </a:lnTo>
                  <a:lnTo>
                    <a:pt x="116841" y="130051"/>
                  </a:lnTo>
                  <a:lnTo>
                    <a:pt x="122807" y="138523"/>
                  </a:lnTo>
                  <a:lnTo>
                    <a:pt x="133340" y="1427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5" name="SMARTInkShape-2247"/>
            <p:cNvSpPr/>
            <p:nvPr>
              <p:custDataLst>
                <p:tags r:id="rId41"/>
              </p:custDataLst>
            </p:nvPr>
          </p:nvSpPr>
          <p:spPr>
            <a:xfrm>
              <a:off x="9124950" y="433152"/>
              <a:ext cx="152268" cy="499701"/>
            </a:xfrm>
            <a:custGeom>
              <a:avLst/>
              <a:gdLst/>
              <a:ahLst/>
              <a:cxnLst/>
              <a:rect l="0" t="0" r="0" b="0"/>
              <a:pathLst>
                <a:path w="152268" h="499701">
                  <a:moveTo>
                    <a:pt x="0" y="128823"/>
                  </a:moveTo>
                  <a:lnTo>
                    <a:pt x="0" y="128823"/>
                  </a:lnTo>
                  <a:lnTo>
                    <a:pt x="0" y="119308"/>
                  </a:lnTo>
                  <a:lnTo>
                    <a:pt x="0" y="124358"/>
                  </a:lnTo>
                  <a:lnTo>
                    <a:pt x="2822" y="129661"/>
                  </a:lnTo>
                  <a:lnTo>
                    <a:pt x="6546" y="135545"/>
                  </a:lnTo>
                  <a:lnTo>
                    <a:pt x="8644" y="145867"/>
                  </a:lnTo>
                  <a:lnTo>
                    <a:pt x="12296" y="189049"/>
                  </a:lnTo>
                  <a:lnTo>
                    <a:pt x="18457" y="235854"/>
                  </a:lnTo>
                  <a:lnTo>
                    <a:pt x="20030" y="281520"/>
                  </a:lnTo>
                  <a:lnTo>
                    <a:pt x="27239" y="328887"/>
                  </a:lnTo>
                  <a:lnTo>
                    <a:pt x="28399" y="376478"/>
                  </a:lnTo>
                  <a:lnTo>
                    <a:pt x="31345" y="405050"/>
                  </a:lnTo>
                  <a:lnTo>
                    <a:pt x="37507" y="449015"/>
                  </a:lnTo>
                  <a:lnTo>
                    <a:pt x="38093" y="495761"/>
                  </a:lnTo>
                  <a:lnTo>
                    <a:pt x="38099" y="499700"/>
                  </a:lnTo>
                  <a:lnTo>
                    <a:pt x="38100" y="456675"/>
                  </a:lnTo>
                  <a:lnTo>
                    <a:pt x="38100" y="413846"/>
                  </a:lnTo>
                  <a:lnTo>
                    <a:pt x="30560" y="366852"/>
                  </a:lnTo>
                  <a:lnTo>
                    <a:pt x="28966" y="328829"/>
                  </a:lnTo>
                  <a:lnTo>
                    <a:pt x="28653" y="284198"/>
                  </a:lnTo>
                  <a:lnTo>
                    <a:pt x="28591" y="243711"/>
                  </a:lnTo>
                  <a:lnTo>
                    <a:pt x="28578" y="205139"/>
                  </a:lnTo>
                  <a:lnTo>
                    <a:pt x="28575" y="166946"/>
                  </a:lnTo>
                  <a:lnTo>
                    <a:pt x="28575" y="128828"/>
                  </a:lnTo>
                  <a:lnTo>
                    <a:pt x="31397" y="103072"/>
                  </a:lnTo>
                  <a:lnTo>
                    <a:pt x="36776" y="70349"/>
                  </a:lnTo>
                  <a:lnTo>
                    <a:pt x="40748" y="34235"/>
                  </a:lnTo>
                  <a:lnTo>
                    <a:pt x="48409" y="17541"/>
                  </a:lnTo>
                  <a:lnTo>
                    <a:pt x="61695" y="676"/>
                  </a:lnTo>
                  <a:lnTo>
                    <a:pt x="64412" y="0"/>
                  </a:lnTo>
                  <a:lnTo>
                    <a:pt x="67283" y="608"/>
                  </a:lnTo>
                  <a:lnTo>
                    <a:pt x="73295" y="3047"/>
                  </a:lnTo>
                  <a:lnTo>
                    <a:pt x="93992" y="9798"/>
                  </a:lnTo>
                  <a:lnTo>
                    <a:pt x="106636" y="18179"/>
                  </a:lnTo>
                  <a:lnTo>
                    <a:pt x="110895" y="27084"/>
                  </a:lnTo>
                  <a:lnTo>
                    <a:pt x="112030" y="32422"/>
                  </a:lnTo>
                  <a:lnTo>
                    <a:pt x="137998" y="74966"/>
                  </a:lnTo>
                  <a:lnTo>
                    <a:pt x="150130" y="119305"/>
                  </a:lnTo>
                  <a:lnTo>
                    <a:pt x="152267" y="163748"/>
                  </a:lnTo>
                  <a:lnTo>
                    <a:pt x="149519" y="173626"/>
                  </a:lnTo>
                  <a:lnTo>
                    <a:pt x="139132" y="188591"/>
                  </a:lnTo>
                  <a:lnTo>
                    <a:pt x="96921" y="217709"/>
                  </a:lnTo>
                  <a:lnTo>
                    <a:pt x="83986" y="222187"/>
                  </a:lnTo>
                  <a:lnTo>
                    <a:pt x="55425" y="223907"/>
                  </a:lnTo>
                  <a:lnTo>
                    <a:pt x="28575" y="2145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7" name="SMARTInkShape-Group478"/>
          <p:cNvGrpSpPr/>
          <p:nvPr/>
        </p:nvGrpSpPr>
        <p:grpSpPr>
          <a:xfrm>
            <a:off x="5857875" y="314326"/>
            <a:ext cx="2238248" cy="504825"/>
            <a:chOff x="5857875" y="314326"/>
            <a:chExt cx="2238248" cy="504825"/>
          </a:xfrm>
        </p:grpSpPr>
        <p:sp>
          <p:nvSpPr>
            <p:cNvPr id="567" name="SMARTInkShape-2248"/>
            <p:cNvSpPr/>
            <p:nvPr>
              <p:custDataLst>
                <p:tags r:id="rId29"/>
              </p:custDataLst>
            </p:nvPr>
          </p:nvSpPr>
          <p:spPr>
            <a:xfrm>
              <a:off x="8020050" y="314328"/>
              <a:ext cx="76073" cy="380998"/>
            </a:xfrm>
            <a:custGeom>
              <a:avLst/>
              <a:gdLst/>
              <a:ahLst/>
              <a:cxnLst/>
              <a:rect l="0" t="0" r="0" b="0"/>
              <a:pathLst>
                <a:path w="76073" h="380998">
                  <a:moveTo>
                    <a:pt x="0" y="9522"/>
                  </a:moveTo>
                  <a:lnTo>
                    <a:pt x="0" y="9522"/>
                  </a:lnTo>
                  <a:lnTo>
                    <a:pt x="0" y="1321"/>
                  </a:lnTo>
                  <a:lnTo>
                    <a:pt x="1058" y="880"/>
                  </a:lnTo>
                  <a:lnTo>
                    <a:pt x="14750" y="20"/>
                  </a:lnTo>
                  <a:lnTo>
                    <a:pt x="12553" y="7"/>
                  </a:lnTo>
                  <a:lnTo>
                    <a:pt x="15478" y="0"/>
                  </a:lnTo>
                  <a:lnTo>
                    <a:pt x="20285" y="2821"/>
                  </a:lnTo>
                  <a:lnTo>
                    <a:pt x="35855" y="15807"/>
                  </a:lnTo>
                  <a:lnTo>
                    <a:pt x="44726" y="19145"/>
                  </a:lnTo>
                  <a:lnTo>
                    <a:pt x="50922" y="23677"/>
                  </a:lnTo>
                  <a:lnTo>
                    <a:pt x="54382" y="29219"/>
                  </a:lnTo>
                  <a:lnTo>
                    <a:pt x="56330" y="41111"/>
                  </a:lnTo>
                  <a:lnTo>
                    <a:pt x="57136" y="84316"/>
                  </a:lnTo>
                  <a:lnTo>
                    <a:pt x="57146" y="97065"/>
                  </a:lnTo>
                  <a:lnTo>
                    <a:pt x="54326" y="104169"/>
                  </a:lnTo>
                  <a:lnTo>
                    <a:pt x="52093" y="107545"/>
                  </a:lnTo>
                  <a:lnTo>
                    <a:pt x="45390" y="131308"/>
                  </a:lnTo>
                  <a:lnTo>
                    <a:pt x="30326" y="150396"/>
                  </a:lnTo>
                  <a:lnTo>
                    <a:pt x="29352" y="154330"/>
                  </a:lnTo>
                  <a:lnTo>
                    <a:pt x="28577" y="200026"/>
                  </a:lnTo>
                  <a:lnTo>
                    <a:pt x="29633" y="231968"/>
                  </a:lnTo>
                  <a:lnTo>
                    <a:pt x="36179" y="243589"/>
                  </a:lnTo>
                  <a:lnTo>
                    <a:pt x="53027" y="263444"/>
                  </a:lnTo>
                  <a:lnTo>
                    <a:pt x="59158" y="276207"/>
                  </a:lnTo>
                  <a:lnTo>
                    <a:pt x="63334" y="282565"/>
                  </a:lnTo>
                  <a:lnTo>
                    <a:pt x="66743" y="292095"/>
                  </a:lnTo>
                  <a:lnTo>
                    <a:pt x="72927" y="301621"/>
                  </a:lnTo>
                  <a:lnTo>
                    <a:pt x="75230" y="311147"/>
                  </a:lnTo>
                  <a:lnTo>
                    <a:pt x="76072" y="327022"/>
                  </a:lnTo>
                  <a:lnTo>
                    <a:pt x="73320" y="333372"/>
                  </a:lnTo>
                  <a:lnTo>
                    <a:pt x="51746" y="367414"/>
                  </a:lnTo>
                  <a:lnTo>
                    <a:pt x="49457" y="374255"/>
                  </a:lnTo>
                  <a:lnTo>
                    <a:pt x="47788" y="376502"/>
                  </a:lnTo>
                  <a:lnTo>
                    <a:pt x="45617" y="378000"/>
                  </a:lnTo>
                  <a:lnTo>
                    <a:pt x="38100" y="3809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SMARTInkShape-2249"/>
            <p:cNvSpPr/>
            <p:nvPr>
              <p:custDataLst>
                <p:tags r:id="rId30"/>
              </p:custDataLst>
            </p:nvPr>
          </p:nvSpPr>
          <p:spPr>
            <a:xfrm>
              <a:off x="7839075" y="523875"/>
              <a:ext cx="19041" cy="114301"/>
            </a:xfrm>
            <a:custGeom>
              <a:avLst/>
              <a:gdLst/>
              <a:ahLst/>
              <a:cxnLst/>
              <a:rect l="0" t="0" r="0" b="0"/>
              <a:pathLst>
                <a:path w="19041" h="114301">
                  <a:moveTo>
                    <a:pt x="9525" y="0"/>
                  </a:moveTo>
                  <a:lnTo>
                    <a:pt x="9525" y="0"/>
                  </a:lnTo>
                  <a:lnTo>
                    <a:pt x="14581" y="0"/>
                  </a:lnTo>
                  <a:lnTo>
                    <a:pt x="16070" y="1058"/>
                  </a:lnTo>
                  <a:lnTo>
                    <a:pt x="17063" y="2822"/>
                  </a:lnTo>
                  <a:lnTo>
                    <a:pt x="18789" y="9701"/>
                  </a:lnTo>
                  <a:lnTo>
                    <a:pt x="19040" y="36937"/>
                  </a:lnTo>
                  <a:lnTo>
                    <a:pt x="17984" y="40500"/>
                  </a:lnTo>
                  <a:lnTo>
                    <a:pt x="16223" y="42875"/>
                  </a:lnTo>
                  <a:lnTo>
                    <a:pt x="13990" y="44458"/>
                  </a:lnTo>
                  <a:lnTo>
                    <a:pt x="11509" y="51862"/>
                  </a:lnTo>
                  <a:lnTo>
                    <a:pt x="6876" y="78558"/>
                  </a:lnTo>
                  <a:lnTo>
                    <a:pt x="1359" y="97009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9" name="SMARTInkShape-2250"/>
            <p:cNvSpPr/>
            <p:nvPr>
              <p:custDataLst>
                <p:tags r:id="rId31"/>
              </p:custDataLst>
            </p:nvPr>
          </p:nvSpPr>
          <p:spPr>
            <a:xfrm>
              <a:off x="7667625" y="600075"/>
              <a:ext cx="18935" cy="104776"/>
            </a:xfrm>
            <a:custGeom>
              <a:avLst/>
              <a:gdLst/>
              <a:ahLst/>
              <a:cxnLst/>
              <a:rect l="0" t="0" r="0" b="0"/>
              <a:pathLst>
                <a:path w="18935" h="104776">
                  <a:moveTo>
                    <a:pt x="9525" y="0"/>
                  </a:moveTo>
                  <a:lnTo>
                    <a:pt x="9525" y="0"/>
                  </a:lnTo>
                  <a:lnTo>
                    <a:pt x="14581" y="5057"/>
                  </a:lnTo>
                  <a:lnTo>
                    <a:pt x="17063" y="10361"/>
                  </a:lnTo>
                  <a:lnTo>
                    <a:pt x="18934" y="31799"/>
                  </a:lnTo>
                  <a:lnTo>
                    <a:pt x="8544" y="76985"/>
                  </a:lnTo>
                  <a:lnTo>
                    <a:pt x="889" y="94426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0" name="SMARTInkShape-2251"/>
            <p:cNvSpPr/>
            <p:nvPr>
              <p:custDataLst>
                <p:tags r:id="rId32"/>
              </p:custDataLst>
            </p:nvPr>
          </p:nvSpPr>
          <p:spPr>
            <a:xfrm>
              <a:off x="7486738" y="468083"/>
              <a:ext cx="132788" cy="168208"/>
            </a:xfrm>
            <a:custGeom>
              <a:avLst/>
              <a:gdLst/>
              <a:ahLst/>
              <a:cxnLst/>
              <a:rect l="0" t="0" r="0" b="0"/>
              <a:pathLst>
                <a:path w="132788" h="168208">
                  <a:moveTo>
                    <a:pt x="85637" y="17692"/>
                  </a:moveTo>
                  <a:lnTo>
                    <a:pt x="85637" y="17692"/>
                  </a:lnTo>
                  <a:lnTo>
                    <a:pt x="80581" y="12635"/>
                  </a:lnTo>
                  <a:lnTo>
                    <a:pt x="75276" y="10153"/>
                  </a:lnTo>
                  <a:lnTo>
                    <a:pt x="63247" y="8559"/>
                  </a:lnTo>
                  <a:lnTo>
                    <a:pt x="61185" y="7370"/>
                  </a:lnTo>
                  <a:lnTo>
                    <a:pt x="59811" y="5519"/>
                  </a:lnTo>
                  <a:lnTo>
                    <a:pt x="58895" y="3227"/>
                  </a:lnTo>
                  <a:lnTo>
                    <a:pt x="57226" y="1698"/>
                  </a:lnTo>
                  <a:lnTo>
                    <a:pt x="52549" y="0"/>
                  </a:lnTo>
                  <a:lnTo>
                    <a:pt x="49820" y="606"/>
                  </a:lnTo>
                  <a:lnTo>
                    <a:pt x="39775" y="6962"/>
                  </a:lnTo>
                  <a:lnTo>
                    <a:pt x="30756" y="14475"/>
                  </a:lnTo>
                  <a:lnTo>
                    <a:pt x="21869" y="17797"/>
                  </a:lnTo>
                  <a:lnTo>
                    <a:pt x="15668" y="22325"/>
                  </a:lnTo>
                  <a:lnTo>
                    <a:pt x="12207" y="30687"/>
                  </a:lnTo>
                  <a:lnTo>
                    <a:pt x="9610" y="40401"/>
                  </a:lnTo>
                  <a:lnTo>
                    <a:pt x="3256" y="52878"/>
                  </a:lnTo>
                  <a:lnTo>
                    <a:pt x="0" y="100135"/>
                  </a:lnTo>
                  <a:lnTo>
                    <a:pt x="996" y="115968"/>
                  </a:lnTo>
                  <a:lnTo>
                    <a:pt x="11673" y="141322"/>
                  </a:lnTo>
                  <a:lnTo>
                    <a:pt x="31793" y="163731"/>
                  </a:lnTo>
                  <a:lnTo>
                    <a:pt x="38070" y="167265"/>
                  </a:lnTo>
                  <a:lnTo>
                    <a:pt x="41226" y="168207"/>
                  </a:lnTo>
                  <a:lnTo>
                    <a:pt x="50376" y="166432"/>
                  </a:lnTo>
                  <a:lnTo>
                    <a:pt x="75525" y="158260"/>
                  </a:lnTo>
                  <a:lnTo>
                    <a:pt x="112909" y="123720"/>
                  </a:lnTo>
                  <a:lnTo>
                    <a:pt x="118924" y="112088"/>
                  </a:lnTo>
                  <a:lnTo>
                    <a:pt x="132192" y="68655"/>
                  </a:lnTo>
                  <a:lnTo>
                    <a:pt x="132787" y="57628"/>
                  </a:lnTo>
                  <a:lnTo>
                    <a:pt x="130229" y="48494"/>
                  </a:lnTo>
                  <a:lnTo>
                    <a:pt x="126622" y="40907"/>
                  </a:lnTo>
                  <a:lnTo>
                    <a:pt x="124117" y="24172"/>
                  </a:lnTo>
                  <a:lnTo>
                    <a:pt x="121873" y="22012"/>
                  </a:lnTo>
                  <a:lnTo>
                    <a:pt x="107369" y="18261"/>
                  </a:lnTo>
                  <a:lnTo>
                    <a:pt x="100424" y="17861"/>
                  </a:lnTo>
                  <a:lnTo>
                    <a:pt x="98670" y="18863"/>
                  </a:lnTo>
                  <a:lnTo>
                    <a:pt x="97501" y="20589"/>
                  </a:lnTo>
                  <a:lnTo>
                    <a:pt x="95856" y="28075"/>
                  </a:lnTo>
                  <a:lnTo>
                    <a:pt x="95162" y="367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SMARTInkShape-2252"/>
            <p:cNvSpPr/>
            <p:nvPr>
              <p:custDataLst>
                <p:tags r:id="rId33"/>
              </p:custDataLst>
            </p:nvPr>
          </p:nvSpPr>
          <p:spPr>
            <a:xfrm>
              <a:off x="7268914" y="314326"/>
              <a:ext cx="103010" cy="380961"/>
            </a:xfrm>
            <a:custGeom>
              <a:avLst/>
              <a:gdLst/>
              <a:ahLst/>
              <a:cxnLst/>
              <a:rect l="0" t="0" r="0" b="0"/>
              <a:pathLst>
                <a:path w="103010" h="380961">
                  <a:moveTo>
                    <a:pt x="84386" y="38099"/>
                  </a:moveTo>
                  <a:lnTo>
                    <a:pt x="84386" y="38099"/>
                  </a:lnTo>
                  <a:lnTo>
                    <a:pt x="101996" y="20489"/>
                  </a:lnTo>
                  <a:lnTo>
                    <a:pt x="103009" y="14419"/>
                  </a:lnTo>
                  <a:lnTo>
                    <a:pt x="102093" y="12788"/>
                  </a:lnTo>
                  <a:lnTo>
                    <a:pt x="100424" y="11700"/>
                  </a:lnTo>
                  <a:lnTo>
                    <a:pt x="94293" y="9651"/>
                  </a:lnTo>
                  <a:lnTo>
                    <a:pt x="94023" y="4505"/>
                  </a:lnTo>
                  <a:lnTo>
                    <a:pt x="92928" y="3003"/>
                  </a:lnTo>
                  <a:lnTo>
                    <a:pt x="85720" y="395"/>
                  </a:lnTo>
                  <a:lnTo>
                    <a:pt x="57564" y="0"/>
                  </a:lnTo>
                  <a:lnTo>
                    <a:pt x="47494" y="6545"/>
                  </a:lnTo>
                  <a:lnTo>
                    <a:pt x="34180" y="9700"/>
                  </a:lnTo>
                  <a:lnTo>
                    <a:pt x="31865" y="11758"/>
                  </a:lnTo>
                  <a:lnTo>
                    <a:pt x="30322" y="14188"/>
                  </a:lnTo>
                  <a:lnTo>
                    <a:pt x="28235" y="15808"/>
                  </a:lnTo>
                  <a:lnTo>
                    <a:pt x="23094" y="17609"/>
                  </a:lnTo>
                  <a:lnTo>
                    <a:pt x="21299" y="19147"/>
                  </a:lnTo>
                  <a:lnTo>
                    <a:pt x="10382" y="38291"/>
                  </a:lnTo>
                  <a:lnTo>
                    <a:pt x="8314" y="52134"/>
                  </a:lnTo>
                  <a:lnTo>
                    <a:pt x="11066" y="57742"/>
                  </a:lnTo>
                  <a:lnTo>
                    <a:pt x="13280" y="60720"/>
                  </a:lnTo>
                  <a:lnTo>
                    <a:pt x="22378" y="87610"/>
                  </a:lnTo>
                  <a:lnTo>
                    <a:pt x="58997" y="135190"/>
                  </a:lnTo>
                  <a:lnTo>
                    <a:pt x="62518" y="142281"/>
                  </a:lnTo>
                  <a:lnTo>
                    <a:pt x="74200" y="183192"/>
                  </a:lnTo>
                  <a:lnTo>
                    <a:pt x="74420" y="188803"/>
                  </a:lnTo>
                  <a:lnTo>
                    <a:pt x="71843" y="197859"/>
                  </a:lnTo>
                  <a:lnTo>
                    <a:pt x="68228" y="205412"/>
                  </a:lnTo>
                  <a:lnTo>
                    <a:pt x="60660" y="227179"/>
                  </a:lnTo>
                  <a:lnTo>
                    <a:pt x="57985" y="230827"/>
                  </a:lnTo>
                  <a:lnTo>
                    <a:pt x="30385" y="253123"/>
                  </a:lnTo>
                  <a:lnTo>
                    <a:pt x="17706" y="259196"/>
                  </a:lnTo>
                  <a:lnTo>
                    <a:pt x="8351" y="266569"/>
                  </a:lnTo>
                  <a:lnTo>
                    <a:pt x="0" y="266688"/>
                  </a:lnTo>
                  <a:lnTo>
                    <a:pt x="6980" y="266698"/>
                  </a:lnTo>
                  <a:lnTo>
                    <a:pt x="7650" y="269521"/>
                  </a:lnTo>
                  <a:lnTo>
                    <a:pt x="8176" y="284309"/>
                  </a:lnTo>
                  <a:lnTo>
                    <a:pt x="14730" y="293069"/>
                  </a:lnTo>
                  <a:lnTo>
                    <a:pt x="16828" y="301911"/>
                  </a:lnTo>
                  <a:lnTo>
                    <a:pt x="17710" y="348268"/>
                  </a:lnTo>
                  <a:lnTo>
                    <a:pt x="17711" y="369710"/>
                  </a:lnTo>
                  <a:lnTo>
                    <a:pt x="22767" y="376008"/>
                  </a:lnTo>
                  <a:lnTo>
                    <a:pt x="28072" y="378781"/>
                  </a:lnTo>
                  <a:lnTo>
                    <a:pt x="41309" y="380869"/>
                  </a:lnTo>
                  <a:lnTo>
                    <a:pt x="54924" y="380960"/>
                  </a:lnTo>
                  <a:lnTo>
                    <a:pt x="63531" y="378160"/>
                  </a:lnTo>
                  <a:lnTo>
                    <a:pt x="93911" y="3619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SMARTInkShape-2253"/>
            <p:cNvSpPr/>
            <p:nvPr>
              <p:custDataLst>
                <p:tags r:id="rId34"/>
              </p:custDataLst>
            </p:nvPr>
          </p:nvSpPr>
          <p:spPr>
            <a:xfrm>
              <a:off x="6928974" y="590550"/>
              <a:ext cx="129052" cy="55711"/>
            </a:xfrm>
            <a:custGeom>
              <a:avLst/>
              <a:gdLst/>
              <a:ahLst/>
              <a:cxnLst/>
              <a:rect l="0" t="0" r="0" b="0"/>
              <a:pathLst>
                <a:path w="129052" h="55711">
                  <a:moveTo>
                    <a:pt x="14751" y="38100"/>
                  </a:moveTo>
                  <a:lnTo>
                    <a:pt x="14751" y="38100"/>
                  </a:lnTo>
                  <a:lnTo>
                    <a:pt x="562" y="52289"/>
                  </a:lnTo>
                  <a:lnTo>
                    <a:pt x="0" y="53909"/>
                  </a:lnTo>
                  <a:lnTo>
                    <a:pt x="684" y="54990"/>
                  </a:lnTo>
                  <a:lnTo>
                    <a:pt x="2198" y="55710"/>
                  </a:lnTo>
                  <a:lnTo>
                    <a:pt x="3208" y="54073"/>
                  </a:lnTo>
                  <a:lnTo>
                    <a:pt x="4329" y="46610"/>
                  </a:lnTo>
                  <a:lnTo>
                    <a:pt x="5686" y="43773"/>
                  </a:lnTo>
                  <a:lnTo>
                    <a:pt x="7650" y="41882"/>
                  </a:lnTo>
                  <a:lnTo>
                    <a:pt x="12653" y="39781"/>
                  </a:lnTo>
                  <a:lnTo>
                    <a:pt x="21420" y="37540"/>
                  </a:lnTo>
                  <a:lnTo>
                    <a:pt x="30721" y="31702"/>
                  </a:lnTo>
                  <a:lnTo>
                    <a:pt x="37019" y="29965"/>
                  </a:lnTo>
                  <a:lnTo>
                    <a:pt x="70757" y="25936"/>
                  </a:lnTo>
                  <a:lnTo>
                    <a:pt x="116284" y="6196"/>
                  </a:lnTo>
                  <a:lnTo>
                    <a:pt x="1290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SMARTInkShape-2254"/>
            <p:cNvSpPr/>
            <p:nvPr>
              <p:custDataLst>
                <p:tags r:id="rId35"/>
              </p:custDataLst>
            </p:nvPr>
          </p:nvSpPr>
          <p:spPr>
            <a:xfrm>
              <a:off x="6886575" y="514350"/>
              <a:ext cx="123826" cy="9525"/>
            </a:xfrm>
            <a:custGeom>
              <a:avLst/>
              <a:gdLst/>
              <a:ahLst/>
              <a:cxnLst/>
              <a:rect l="0" t="0" r="0" b="0"/>
              <a:pathLst>
                <a:path w="123826" h="9525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1058" y="8642"/>
                  </a:lnTo>
                  <a:lnTo>
                    <a:pt x="44913" y="9524"/>
                  </a:lnTo>
                  <a:lnTo>
                    <a:pt x="89877" y="8467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SMARTInkShape-2255"/>
            <p:cNvSpPr/>
            <p:nvPr>
              <p:custDataLst>
                <p:tags r:id="rId36"/>
              </p:custDataLst>
            </p:nvPr>
          </p:nvSpPr>
          <p:spPr>
            <a:xfrm>
              <a:off x="6581775" y="666750"/>
              <a:ext cx="133351" cy="152401"/>
            </a:xfrm>
            <a:custGeom>
              <a:avLst/>
              <a:gdLst/>
              <a:ahLst/>
              <a:cxnLst/>
              <a:rect l="0" t="0" r="0" b="0"/>
              <a:pathLst>
                <a:path w="133351" h="152401">
                  <a:moveTo>
                    <a:pt x="133350" y="0"/>
                  </a:moveTo>
                  <a:lnTo>
                    <a:pt x="133350" y="0"/>
                  </a:lnTo>
                  <a:lnTo>
                    <a:pt x="114702" y="0"/>
                  </a:lnTo>
                  <a:lnTo>
                    <a:pt x="109362" y="5057"/>
                  </a:lnTo>
                  <a:lnTo>
                    <a:pt x="106814" y="10361"/>
                  </a:lnTo>
                  <a:lnTo>
                    <a:pt x="106134" y="13257"/>
                  </a:lnTo>
                  <a:lnTo>
                    <a:pt x="100121" y="22390"/>
                  </a:lnTo>
                  <a:lnTo>
                    <a:pt x="76143" y="57993"/>
                  </a:lnTo>
                  <a:lnTo>
                    <a:pt x="63836" y="76450"/>
                  </a:lnTo>
                  <a:lnTo>
                    <a:pt x="54829" y="87953"/>
                  </a:lnTo>
                  <a:lnTo>
                    <a:pt x="43517" y="107407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SMARTInkShape-2256"/>
            <p:cNvSpPr/>
            <p:nvPr>
              <p:custDataLst>
                <p:tags r:id="rId37"/>
              </p:custDataLst>
            </p:nvPr>
          </p:nvSpPr>
          <p:spPr>
            <a:xfrm>
              <a:off x="6543675" y="658583"/>
              <a:ext cx="133351" cy="122468"/>
            </a:xfrm>
            <a:custGeom>
              <a:avLst/>
              <a:gdLst/>
              <a:ahLst/>
              <a:cxnLst/>
              <a:rect l="0" t="0" r="0" b="0"/>
              <a:pathLst>
                <a:path w="133351" h="122468">
                  <a:moveTo>
                    <a:pt x="0" y="17692"/>
                  </a:moveTo>
                  <a:lnTo>
                    <a:pt x="0" y="17692"/>
                  </a:lnTo>
                  <a:lnTo>
                    <a:pt x="0" y="12635"/>
                  </a:lnTo>
                  <a:lnTo>
                    <a:pt x="1058" y="11146"/>
                  </a:lnTo>
                  <a:lnTo>
                    <a:pt x="2822" y="10153"/>
                  </a:lnTo>
                  <a:lnTo>
                    <a:pt x="8200" y="8559"/>
                  </a:lnTo>
                  <a:lnTo>
                    <a:pt x="17610" y="0"/>
                  </a:lnTo>
                  <a:lnTo>
                    <a:pt x="18090" y="606"/>
                  </a:lnTo>
                  <a:lnTo>
                    <a:pt x="18623" y="4101"/>
                  </a:lnTo>
                  <a:lnTo>
                    <a:pt x="19824" y="5456"/>
                  </a:lnTo>
                  <a:lnTo>
                    <a:pt x="23980" y="6962"/>
                  </a:lnTo>
                  <a:lnTo>
                    <a:pt x="25512" y="8422"/>
                  </a:lnTo>
                  <a:lnTo>
                    <a:pt x="30792" y="18370"/>
                  </a:lnTo>
                  <a:lnTo>
                    <a:pt x="69861" y="58970"/>
                  </a:lnTo>
                  <a:lnTo>
                    <a:pt x="89098" y="72726"/>
                  </a:lnTo>
                  <a:lnTo>
                    <a:pt x="131112" y="120218"/>
                  </a:lnTo>
                  <a:lnTo>
                    <a:pt x="133350" y="122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SMARTInkShape-2257"/>
            <p:cNvSpPr/>
            <p:nvPr>
              <p:custDataLst>
                <p:tags r:id="rId38"/>
              </p:custDataLst>
            </p:nvPr>
          </p:nvSpPr>
          <p:spPr>
            <a:xfrm>
              <a:off x="5857875" y="391383"/>
              <a:ext cx="581026" cy="342043"/>
            </a:xfrm>
            <a:custGeom>
              <a:avLst/>
              <a:gdLst/>
              <a:ahLst/>
              <a:cxnLst/>
              <a:rect l="0" t="0" r="0" b="0"/>
              <a:pathLst>
                <a:path w="581026" h="342043">
                  <a:moveTo>
                    <a:pt x="0" y="342042"/>
                  </a:moveTo>
                  <a:lnTo>
                    <a:pt x="0" y="342042"/>
                  </a:lnTo>
                  <a:lnTo>
                    <a:pt x="8201" y="342042"/>
                  </a:lnTo>
                  <a:lnTo>
                    <a:pt x="16868" y="335496"/>
                  </a:lnTo>
                  <a:lnTo>
                    <a:pt x="25693" y="333400"/>
                  </a:lnTo>
                  <a:lnTo>
                    <a:pt x="67516" y="332532"/>
                  </a:lnTo>
                  <a:lnTo>
                    <a:pt x="111173" y="332518"/>
                  </a:lnTo>
                  <a:lnTo>
                    <a:pt x="136535" y="331459"/>
                  </a:lnTo>
                  <a:lnTo>
                    <a:pt x="183975" y="316707"/>
                  </a:lnTo>
                  <a:lnTo>
                    <a:pt x="209354" y="313657"/>
                  </a:lnTo>
                  <a:lnTo>
                    <a:pt x="212594" y="313593"/>
                  </a:lnTo>
                  <a:lnTo>
                    <a:pt x="219017" y="310701"/>
                  </a:lnTo>
                  <a:lnTo>
                    <a:pt x="228040" y="304338"/>
                  </a:lnTo>
                  <a:lnTo>
                    <a:pt x="228434" y="299003"/>
                  </a:lnTo>
                  <a:lnTo>
                    <a:pt x="227431" y="297474"/>
                  </a:lnTo>
                  <a:lnTo>
                    <a:pt x="225704" y="296455"/>
                  </a:lnTo>
                  <a:lnTo>
                    <a:pt x="223494" y="295776"/>
                  </a:lnTo>
                  <a:lnTo>
                    <a:pt x="209297" y="284235"/>
                  </a:lnTo>
                  <a:lnTo>
                    <a:pt x="203087" y="279308"/>
                  </a:lnTo>
                  <a:lnTo>
                    <a:pt x="190478" y="273323"/>
                  </a:lnTo>
                  <a:lnTo>
                    <a:pt x="145253" y="240418"/>
                  </a:lnTo>
                  <a:lnTo>
                    <a:pt x="101719" y="205517"/>
                  </a:lnTo>
                  <a:lnTo>
                    <a:pt x="89982" y="186271"/>
                  </a:lnTo>
                  <a:lnTo>
                    <a:pt x="86987" y="173591"/>
                  </a:lnTo>
                  <a:lnTo>
                    <a:pt x="85891" y="144751"/>
                  </a:lnTo>
                  <a:lnTo>
                    <a:pt x="88621" y="135118"/>
                  </a:lnTo>
                  <a:lnTo>
                    <a:pt x="113176" y="97163"/>
                  </a:lnTo>
                  <a:lnTo>
                    <a:pt x="154462" y="59431"/>
                  </a:lnTo>
                  <a:lnTo>
                    <a:pt x="185420" y="35118"/>
                  </a:lnTo>
                  <a:lnTo>
                    <a:pt x="227283" y="19027"/>
                  </a:lnTo>
                  <a:lnTo>
                    <a:pt x="266440" y="5657"/>
                  </a:lnTo>
                  <a:lnTo>
                    <a:pt x="306752" y="0"/>
                  </a:lnTo>
                  <a:lnTo>
                    <a:pt x="346136" y="313"/>
                  </a:lnTo>
                  <a:lnTo>
                    <a:pt x="370317" y="6780"/>
                  </a:lnTo>
                  <a:lnTo>
                    <a:pt x="411133" y="30942"/>
                  </a:lnTo>
                  <a:lnTo>
                    <a:pt x="431659" y="49946"/>
                  </a:lnTo>
                  <a:lnTo>
                    <a:pt x="435265" y="59116"/>
                  </a:lnTo>
                  <a:lnTo>
                    <a:pt x="437981" y="100907"/>
                  </a:lnTo>
                  <a:lnTo>
                    <a:pt x="435253" y="110693"/>
                  </a:lnTo>
                  <a:lnTo>
                    <a:pt x="433043" y="114785"/>
                  </a:lnTo>
                  <a:lnTo>
                    <a:pt x="423956" y="156965"/>
                  </a:lnTo>
                  <a:lnTo>
                    <a:pt x="403138" y="201229"/>
                  </a:lnTo>
                  <a:lnTo>
                    <a:pt x="385226" y="230737"/>
                  </a:lnTo>
                  <a:lnTo>
                    <a:pt x="381194" y="242623"/>
                  </a:lnTo>
                  <a:lnTo>
                    <a:pt x="374825" y="253906"/>
                  </a:lnTo>
                  <a:lnTo>
                    <a:pt x="371916" y="277179"/>
                  </a:lnTo>
                  <a:lnTo>
                    <a:pt x="372827" y="279750"/>
                  </a:lnTo>
                  <a:lnTo>
                    <a:pt x="374493" y="281464"/>
                  </a:lnTo>
                  <a:lnTo>
                    <a:pt x="376662" y="282607"/>
                  </a:lnTo>
                  <a:lnTo>
                    <a:pt x="378108" y="284427"/>
                  </a:lnTo>
                  <a:lnTo>
                    <a:pt x="383251" y="294952"/>
                  </a:lnTo>
                  <a:lnTo>
                    <a:pt x="385677" y="297949"/>
                  </a:lnTo>
                  <a:lnTo>
                    <a:pt x="391193" y="301278"/>
                  </a:lnTo>
                  <a:lnTo>
                    <a:pt x="403070" y="303153"/>
                  </a:lnTo>
                  <a:lnTo>
                    <a:pt x="444676" y="303896"/>
                  </a:lnTo>
                  <a:lnTo>
                    <a:pt x="487672" y="303938"/>
                  </a:lnTo>
                  <a:lnTo>
                    <a:pt x="534890" y="295741"/>
                  </a:lnTo>
                  <a:lnTo>
                    <a:pt x="557645" y="293620"/>
                  </a:lnTo>
                  <a:lnTo>
                    <a:pt x="581025" y="2848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3" name="SMARTInkShape-Group479"/>
          <p:cNvGrpSpPr/>
          <p:nvPr/>
        </p:nvGrpSpPr>
        <p:grpSpPr>
          <a:xfrm>
            <a:off x="2038353" y="447675"/>
            <a:ext cx="2628898" cy="464830"/>
            <a:chOff x="2038353" y="447675"/>
            <a:chExt cx="2628898" cy="464830"/>
          </a:xfrm>
        </p:grpSpPr>
        <p:sp>
          <p:nvSpPr>
            <p:cNvPr id="578" name="SMARTInkShape-2258"/>
            <p:cNvSpPr/>
            <p:nvPr>
              <p:custDataLst>
                <p:tags r:id="rId14"/>
              </p:custDataLst>
            </p:nvPr>
          </p:nvSpPr>
          <p:spPr>
            <a:xfrm>
              <a:off x="4619625" y="733425"/>
              <a:ext cx="47626" cy="38101"/>
            </a:xfrm>
            <a:custGeom>
              <a:avLst/>
              <a:gdLst/>
              <a:ahLst/>
              <a:cxnLst/>
              <a:rect l="0" t="0" r="0" b="0"/>
              <a:pathLst>
                <a:path w="47626" h="38101">
                  <a:moveTo>
                    <a:pt x="47625" y="0"/>
                  </a:moveTo>
                  <a:lnTo>
                    <a:pt x="47625" y="0"/>
                  </a:lnTo>
                  <a:lnTo>
                    <a:pt x="37512" y="5056"/>
                  </a:lnTo>
                  <a:lnTo>
                    <a:pt x="34533" y="7604"/>
                  </a:lnTo>
                  <a:lnTo>
                    <a:pt x="24304" y="22390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SMARTInkShape-2259"/>
            <p:cNvSpPr/>
            <p:nvPr>
              <p:custDataLst>
                <p:tags r:id="rId15"/>
              </p:custDataLst>
            </p:nvPr>
          </p:nvSpPr>
          <p:spPr>
            <a:xfrm>
              <a:off x="4429125" y="447675"/>
              <a:ext cx="113778" cy="276226"/>
            </a:xfrm>
            <a:custGeom>
              <a:avLst/>
              <a:gdLst/>
              <a:ahLst/>
              <a:cxnLst/>
              <a:rect l="0" t="0" r="0" b="0"/>
              <a:pathLst>
                <a:path w="113778" h="276226">
                  <a:moveTo>
                    <a:pt x="0" y="0"/>
                  </a:moveTo>
                  <a:lnTo>
                    <a:pt x="0" y="0"/>
                  </a:lnTo>
                  <a:lnTo>
                    <a:pt x="41207" y="0"/>
                  </a:lnTo>
                  <a:lnTo>
                    <a:pt x="55837" y="5057"/>
                  </a:lnTo>
                  <a:lnTo>
                    <a:pt x="75609" y="19298"/>
                  </a:lnTo>
                  <a:lnTo>
                    <a:pt x="88783" y="31799"/>
                  </a:lnTo>
                  <a:lnTo>
                    <a:pt x="92376" y="40944"/>
                  </a:lnTo>
                  <a:lnTo>
                    <a:pt x="99738" y="64062"/>
                  </a:lnTo>
                  <a:lnTo>
                    <a:pt x="111651" y="95324"/>
                  </a:lnTo>
                  <a:lnTo>
                    <a:pt x="113777" y="120665"/>
                  </a:lnTo>
                  <a:lnTo>
                    <a:pt x="109088" y="139704"/>
                  </a:lnTo>
                  <a:lnTo>
                    <a:pt x="97804" y="174273"/>
                  </a:lnTo>
                  <a:lnTo>
                    <a:pt x="93185" y="198039"/>
                  </a:lnTo>
                  <a:lnTo>
                    <a:pt x="72904" y="244359"/>
                  </a:lnTo>
                  <a:lnTo>
                    <a:pt x="47625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SMARTInkShape-2260"/>
            <p:cNvSpPr/>
            <p:nvPr>
              <p:custDataLst>
                <p:tags r:id="rId16"/>
              </p:custDataLst>
            </p:nvPr>
          </p:nvSpPr>
          <p:spPr>
            <a:xfrm>
              <a:off x="4314825" y="571680"/>
              <a:ext cx="95203" cy="340825"/>
            </a:xfrm>
            <a:custGeom>
              <a:avLst/>
              <a:gdLst/>
              <a:ahLst/>
              <a:cxnLst/>
              <a:rect l="0" t="0" r="0" b="0"/>
              <a:pathLst>
                <a:path w="95203" h="340825">
                  <a:moveTo>
                    <a:pt x="19050" y="76020"/>
                  </a:moveTo>
                  <a:lnTo>
                    <a:pt x="19050" y="76020"/>
                  </a:lnTo>
                  <a:lnTo>
                    <a:pt x="13993" y="81077"/>
                  </a:lnTo>
                  <a:lnTo>
                    <a:pt x="13562" y="83624"/>
                  </a:lnTo>
                  <a:lnTo>
                    <a:pt x="14333" y="86381"/>
                  </a:lnTo>
                  <a:lnTo>
                    <a:pt x="16954" y="92267"/>
                  </a:lnTo>
                  <a:lnTo>
                    <a:pt x="19014" y="135410"/>
                  </a:lnTo>
                  <a:lnTo>
                    <a:pt x="19048" y="177751"/>
                  </a:lnTo>
                  <a:lnTo>
                    <a:pt x="19050" y="222078"/>
                  </a:lnTo>
                  <a:lnTo>
                    <a:pt x="19050" y="266521"/>
                  </a:lnTo>
                  <a:lnTo>
                    <a:pt x="17992" y="297212"/>
                  </a:lnTo>
                  <a:lnTo>
                    <a:pt x="10849" y="316763"/>
                  </a:lnTo>
                  <a:lnTo>
                    <a:pt x="8729" y="329910"/>
                  </a:lnTo>
                  <a:lnTo>
                    <a:pt x="1358" y="340824"/>
                  </a:lnTo>
                  <a:lnTo>
                    <a:pt x="906" y="340398"/>
                  </a:lnTo>
                  <a:lnTo>
                    <a:pt x="3" y="296370"/>
                  </a:lnTo>
                  <a:lnTo>
                    <a:pt x="0" y="255909"/>
                  </a:lnTo>
                  <a:lnTo>
                    <a:pt x="0" y="218680"/>
                  </a:lnTo>
                  <a:lnTo>
                    <a:pt x="0" y="174207"/>
                  </a:lnTo>
                  <a:lnTo>
                    <a:pt x="0" y="133750"/>
                  </a:lnTo>
                  <a:lnTo>
                    <a:pt x="2822" y="104767"/>
                  </a:lnTo>
                  <a:lnTo>
                    <a:pt x="11759" y="57821"/>
                  </a:lnTo>
                  <a:lnTo>
                    <a:pt x="16890" y="38172"/>
                  </a:lnTo>
                  <a:lnTo>
                    <a:pt x="19148" y="26390"/>
                  </a:lnTo>
                  <a:lnTo>
                    <a:pt x="26370" y="13808"/>
                  </a:lnTo>
                  <a:lnTo>
                    <a:pt x="36346" y="1871"/>
                  </a:lnTo>
                  <a:lnTo>
                    <a:pt x="40143" y="732"/>
                  </a:lnTo>
                  <a:lnTo>
                    <a:pt x="51203" y="0"/>
                  </a:lnTo>
                  <a:lnTo>
                    <a:pt x="57329" y="2722"/>
                  </a:lnTo>
                  <a:lnTo>
                    <a:pt x="88903" y="31620"/>
                  </a:lnTo>
                  <a:lnTo>
                    <a:pt x="92429" y="37942"/>
                  </a:lnTo>
                  <a:lnTo>
                    <a:pt x="94414" y="50274"/>
                  </a:lnTo>
                  <a:lnTo>
                    <a:pt x="95202" y="78803"/>
                  </a:lnTo>
                  <a:lnTo>
                    <a:pt x="90179" y="93660"/>
                  </a:lnTo>
                  <a:lnTo>
                    <a:pt x="79000" y="110039"/>
                  </a:lnTo>
                  <a:lnTo>
                    <a:pt x="72859" y="116893"/>
                  </a:lnTo>
                  <a:lnTo>
                    <a:pt x="66601" y="120644"/>
                  </a:lnTo>
                  <a:lnTo>
                    <a:pt x="60292" y="123369"/>
                  </a:lnTo>
                  <a:lnTo>
                    <a:pt x="50790" y="129796"/>
                  </a:lnTo>
                  <a:lnTo>
                    <a:pt x="44445" y="131670"/>
                  </a:lnTo>
                  <a:lnTo>
                    <a:pt x="41272" y="131112"/>
                  </a:lnTo>
                  <a:lnTo>
                    <a:pt x="31749" y="125269"/>
                  </a:lnTo>
                  <a:lnTo>
                    <a:pt x="25400" y="119781"/>
                  </a:lnTo>
                  <a:lnTo>
                    <a:pt x="21872" y="113814"/>
                  </a:lnTo>
                  <a:lnTo>
                    <a:pt x="19886" y="101682"/>
                  </a:lnTo>
                  <a:lnTo>
                    <a:pt x="19050" y="855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SMARTInkShape-2261"/>
            <p:cNvSpPr/>
            <p:nvPr>
              <p:custDataLst>
                <p:tags r:id="rId17"/>
              </p:custDataLst>
            </p:nvPr>
          </p:nvSpPr>
          <p:spPr>
            <a:xfrm>
              <a:off x="4162948" y="485788"/>
              <a:ext cx="94728" cy="243141"/>
            </a:xfrm>
            <a:custGeom>
              <a:avLst/>
              <a:gdLst/>
              <a:ahLst/>
              <a:cxnLst/>
              <a:rect l="0" t="0" r="0" b="0"/>
              <a:pathLst>
                <a:path w="94728" h="243141">
                  <a:moveTo>
                    <a:pt x="75677" y="28562"/>
                  </a:moveTo>
                  <a:lnTo>
                    <a:pt x="75677" y="28562"/>
                  </a:lnTo>
                  <a:lnTo>
                    <a:pt x="75677" y="14373"/>
                  </a:lnTo>
                  <a:lnTo>
                    <a:pt x="78499" y="8850"/>
                  </a:lnTo>
                  <a:lnTo>
                    <a:pt x="80734" y="5896"/>
                  </a:lnTo>
                  <a:lnTo>
                    <a:pt x="81165" y="3926"/>
                  </a:lnTo>
                  <a:lnTo>
                    <a:pt x="80394" y="2613"/>
                  </a:lnTo>
                  <a:lnTo>
                    <a:pt x="75701" y="0"/>
                  </a:lnTo>
                  <a:lnTo>
                    <a:pt x="47029" y="31458"/>
                  </a:lnTo>
                  <a:lnTo>
                    <a:pt x="24873" y="73182"/>
                  </a:lnTo>
                  <a:lnTo>
                    <a:pt x="14028" y="119328"/>
                  </a:lnTo>
                  <a:lnTo>
                    <a:pt x="1242" y="166823"/>
                  </a:lnTo>
                  <a:lnTo>
                    <a:pt x="0" y="186886"/>
                  </a:lnTo>
                  <a:lnTo>
                    <a:pt x="2531" y="197000"/>
                  </a:lnTo>
                  <a:lnTo>
                    <a:pt x="21881" y="230262"/>
                  </a:lnTo>
                  <a:lnTo>
                    <a:pt x="30954" y="234623"/>
                  </a:lnTo>
                  <a:lnTo>
                    <a:pt x="40983" y="237620"/>
                  </a:lnTo>
                  <a:lnTo>
                    <a:pt x="48969" y="242479"/>
                  </a:lnTo>
                  <a:lnTo>
                    <a:pt x="53638" y="243140"/>
                  </a:lnTo>
                  <a:lnTo>
                    <a:pt x="94727" y="2381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SMARTInkShape-2262"/>
            <p:cNvSpPr/>
            <p:nvPr>
              <p:custDataLst>
                <p:tags r:id="rId18"/>
              </p:custDataLst>
            </p:nvPr>
          </p:nvSpPr>
          <p:spPr>
            <a:xfrm>
              <a:off x="3971925" y="552450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9525" y="38100"/>
                  </a:moveTo>
                  <a:lnTo>
                    <a:pt x="9525" y="38100"/>
                  </a:lnTo>
                  <a:lnTo>
                    <a:pt x="9525" y="5011"/>
                  </a:lnTo>
                  <a:lnTo>
                    <a:pt x="8467" y="3341"/>
                  </a:lnTo>
                  <a:lnTo>
                    <a:pt x="6703" y="222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SMARTInkShape-2263"/>
            <p:cNvSpPr/>
            <p:nvPr>
              <p:custDataLst>
                <p:tags r:id="rId19"/>
              </p:custDataLst>
            </p:nvPr>
          </p:nvSpPr>
          <p:spPr>
            <a:xfrm>
              <a:off x="3962400" y="628650"/>
              <a:ext cx="1" cy="66676"/>
            </a:xfrm>
            <a:custGeom>
              <a:avLst/>
              <a:gdLst/>
              <a:ahLst/>
              <a:cxnLst/>
              <a:rect l="0" t="0" r="0" b="0"/>
              <a:pathLst>
                <a:path w="1" h="66676">
                  <a:moveTo>
                    <a:pt x="0" y="0"/>
                  </a:moveTo>
                  <a:lnTo>
                    <a:pt x="0" y="0"/>
                  </a:lnTo>
                  <a:lnTo>
                    <a:pt x="0" y="44476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SMARTInkShape-2264"/>
            <p:cNvSpPr/>
            <p:nvPr>
              <p:custDataLst>
                <p:tags r:id="rId20"/>
              </p:custDataLst>
            </p:nvPr>
          </p:nvSpPr>
          <p:spPr>
            <a:xfrm>
              <a:off x="3619500" y="476857"/>
              <a:ext cx="266573" cy="275571"/>
            </a:xfrm>
            <a:custGeom>
              <a:avLst/>
              <a:gdLst/>
              <a:ahLst/>
              <a:cxnLst/>
              <a:rect l="0" t="0" r="0" b="0"/>
              <a:pathLst>
                <a:path w="266573" h="275571">
                  <a:moveTo>
                    <a:pt x="9525" y="189893"/>
                  </a:moveTo>
                  <a:lnTo>
                    <a:pt x="9525" y="189893"/>
                  </a:lnTo>
                  <a:lnTo>
                    <a:pt x="18657" y="189893"/>
                  </a:lnTo>
                  <a:lnTo>
                    <a:pt x="10814" y="181692"/>
                  </a:lnTo>
                  <a:lnTo>
                    <a:pt x="9327" y="182309"/>
                  </a:lnTo>
                  <a:lnTo>
                    <a:pt x="4850" y="185817"/>
                  </a:lnTo>
                  <a:lnTo>
                    <a:pt x="2156" y="190904"/>
                  </a:lnTo>
                  <a:lnTo>
                    <a:pt x="126" y="203976"/>
                  </a:lnTo>
                  <a:lnTo>
                    <a:pt x="0" y="251543"/>
                  </a:lnTo>
                  <a:lnTo>
                    <a:pt x="1058" y="253218"/>
                  </a:lnTo>
                  <a:lnTo>
                    <a:pt x="2822" y="254335"/>
                  </a:lnTo>
                  <a:lnTo>
                    <a:pt x="9701" y="256274"/>
                  </a:lnTo>
                  <a:lnTo>
                    <a:pt x="14189" y="256437"/>
                  </a:lnTo>
                  <a:lnTo>
                    <a:pt x="19712" y="253688"/>
                  </a:lnTo>
                  <a:lnTo>
                    <a:pt x="42719" y="232888"/>
                  </a:lnTo>
                  <a:lnTo>
                    <a:pt x="45445" y="227346"/>
                  </a:lnTo>
                  <a:lnTo>
                    <a:pt x="47497" y="218988"/>
                  </a:lnTo>
                  <a:lnTo>
                    <a:pt x="55815" y="218514"/>
                  </a:lnTo>
                  <a:lnTo>
                    <a:pt x="56260" y="219557"/>
                  </a:lnTo>
                  <a:lnTo>
                    <a:pt x="57140" y="241135"/>
                  </a:lnTo>
                  <a:lnTo>
                    <a:pt x="58201" y="243104"/>
                  </a:lnTo>
                  <a:lnTo>
                    <a:pt x="59968" y="244417"/>
                  </a:lnTo>
                  <a:lnTo>
                    <a:pt x="62203" y="245292"/>
                  </a:lnTo>
                  <a:lnTo>
                    <a:pt x="63694" y="246934"/>
                  </a:lnTo>
                  <a:lnTo>
                    <a:pt x="65350" y="251581"/>
                  </a:lnTo>
                  <a:lnTo>
                    <a:pt x="67471" y="263187"/>
                  </a:lnTo>
                  <a:lnTo>
                    <a:pt x="71615" y="269388"/>
                  </a:lnTo>
                  <a:lnTo>
                    <a:pt x="76984" y="272849"/>
                  </a:lnTo>
                  <a:lnTo>
                    <a:pt x="85632" y="275253"/>
                  </a:lnTo>
                  <a:lnTo>
                    <a:pt x="93774" y="275570"/>
                  </a:lnTo>
                  <a:lnTo>
                    <a:pt x="108378" y="262356"/>
                  </a:lnTo>
                  <a:lnTo>
                    <a:pt x="111668" y="256318"/>
                  </a:lnTo>
                  <a:lnTo>
                    <a:pt x="114188" y="250107"/>
                  </a:lnTo>
                  <a:lnTo>
                    <a:pt x="136645" y="211556"/>
                  </a:lnTo>
                  <a:lnTo>
                    <a:pt x="141029" y="192902"/>
                  </a:lnTo>
                  <a:lnTo>
                    <a:pt x="145454" y="161296"/>
                  </a:lnTo>
                  <a:lnTo>
                    <a:pt x="150342" y="139439"/>
                  </a:lnTo>
                  <a:lnTo>
                    <a:pt x="152219" y="95231"/>
                  </a:lnTo>
                  <a:lnTo>
                    <a:pt x="152395" y="49267"/>
                  </a:lnTo>
                  <a:lnTo>
                    <a:pt x="152400" y="28565"/>
                  </a:lnTo>
                  <a:lnTo>
                    <a:pt x="144199" y="28020"/>
                  </a:lnTo>
                  <a:lnTo>
                    <a:pt x="143758" y="29061"/>
                  </a:lnTo>
                  <a:lnTo>
                    <a:pt x="141894" y="50764"/>
                  </a:lnTo>
                  <a:lnTo>
                    <a:pt x="136352" y="63180"/>
                  </a:lnTo>
                  <a:lnTo>
                    <a:pt x="125266" y="110653"/>
                  </a:lnTo>
                  <a:lnTo>
                    <a:pt x="123952" y="156831"/>
                  </a:lnTo>
                  <a:lnTo>
                    <a:pt x="123832" y="201458"/>
                  </a:lnTo>
                  <a:lnTo>
                    <a:pt x="124886" y="215074"/>
                  </a:lnTo>
                  <a:lnTo>
                    <a:pt x="133526" y="241815"/>
                  </a:lnTo>
                  <a:lnTo>
                    <a:pt x="135584" y="243558"/>
                  </a:lnTo>
                  <a:lnTo>
                    <a:pt x="138014" y="244719"/>
                  </a:lnTo>
                  <a:lnTo>
                    <a:pt x="139635" y="246552"/>
                  </a:lnTo>
                  <a:lnTo>
                    <a:pt x="141435" y="251411"/>
                  </a:lnTo>
                  <a:lnTo>
                    <a:pt x="142973" y="253130"/>
                  </a:lnTo>
                  <a:lnTo>
                    <a:pt x="150949" y="256115"/>
                  </a:lnTo>
                  <a:lnTo>
                    <a:pt x="159718" y="248874"/>
                  </a:lnTo>
                  <a:lnTo>
                    <a:pt x="187350" y="220550"/>
                  </a:lnTo>
                  <a:lnTo>
                    <a:pt x="212726" y="173851"/>
                  </a:lnTo>
                  <a:lnTo>
                    <a:pt x="231775" y="130847"/>
                  </a:lnTo>
                  <a:lnTo>
                    <a:pt x="244828" y="95230"/>
                  </a:lnTo>
                  <a:lnTo>
                    <a:pt x="249636" y="75767"/>
                  </a:lnTo>
                  <a:lnTo>
                    <a:pt x="254941" y="56594"/>
                  </a:lnTo>
                  <a:lnTo>
                    <a:pt x="259335" y="37508"/>
                  </a:lnTo>
                  <a:lnTo>
                    <a:pt x="265245" y="17152"/>
                  </a:lnTo>
                  <a:lnTo>
                    <a:pt x="266572" y="1440"/>
                  </a:lnTo>
                  <a:lnTo>
                    <a:pt x="265556" y="758"/>
                  </a:lnTo>
                  <a:lnTo>
                    <a:pt x="261605" y="0"/>
                  </a:lnTo>
                  <a:lnTo>
                    <a:pt x="260129" y="856"/>
                  </a:lnTo>
                  <a:lnTo>
                    <a:pt x="259144" y="2485"/>
                  </a:lnTo>
                  <a:lnTo>
                    <a:pt x="258488" y="4629"/>
                  </a:lnTo>
                  <a:lnTo>
                    <a:pt x="249809" y="18714"/>
                  </a:lnTo>
                  <a:lnTo>
                    <a:pt x="241188" y="61159"/>
                  </a:lnTo>
                  <a:lnTo>
                    <a:pt x="238394" y="106494"/>
                  </a:lnTo>
                  <a:lnTo>
                    <a:pt x="238149" y="151915"/>
                  </a:lnTo>
                  <a:lnTo>
                    <a:pt x="238126" y="197448"/>
                  </a:lnTo>
                  <a:lnTo>
                    <a:pt x="238125" y="231034"/>
                  </a:lnTo>
                  <a:lnTo>
                    <a:pt x="239183" y="233195"/>
                  </a:lnTo>
                  <a:lnTo>
                    <a:pt x="240947" y="234636"/>
                  </a:lnTo>
                  <a:lnTo>
                    <a:pt x="247650" y="2375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SMARTInkShape-2265"/>
            <p:cNvSpPr/>
            <p:nvPr>
              <p:custDataLst>
                <p:tags r:id="rId21"/>
              </p:custDataLst>
            </p:nvPr>
          </p:nvSpPr>
          <p:spPr>
            <a:xfrm>
              <a:off x="3486188" y="638178"/>
              <a:ext cx="66207" cy="114249"/>
            </a:xfrm>
            <a:custGeom>
              <a:avLst/>
              <a:gdLst/>
              <a:ahLst/>
              <a:cxnLst/>
              <a:rect l="0" t="0" r="0" b="0"/>
              <a:pathLst>
                <a:path w="66207" h="114249">
                  <a:moveTo>
                    <a:pt x="38062" y="9522"/>
                  </a:moveTo>
                  <a:lnTo>
                    <a:pt x="38062" y="9522"/>
                  </a:lnTo>
                  <a:lnTo>
                    <a:pt x="33005" y="9522"/>
                  </a:lnTo>
                  <a:lnTo>
                    <a:pt x="31516" y="8464"/>
                  </a:lnTo>
                  <a:lnTo>
                    <a:pt x="30523" y="6700"/>
                  </a:lnTo>
                  <a:lnTo>
                    <a:pt x="28537" y="0"/>
                  </a:lnTo>
                  <a:lnTo>
                    <a:pt x="20336" y="8198"/>
                  </a:lnTo>
                  <a:lnTo>
                    <a:pt x="19405" y="14186"/>
                  </a:lnTo>
                  <a:lnTo>
                    <a:pt x="19129" y="22663"/>
                  </a:lnTo>
                  <a:lnTo>
                    <a:pt x="16242" y="28768"/>
                  </a:lnTo>
                  <a:lnTo>
                    <a:pt x="12489" y="35009"/>
                  </a:lnTo>
                  <a:lnTo>
                    <a:pt x="9318" y="44473"/>
                  </a:lnTo>
                  <a:lnTo>
                    <a:pt x="3204" y="53980"/>
                  </a:lnTo>
                  <a:lnTo>
                    <a:pt x="923" y="63499"/>
                  </a:lnTo>
                  <a:lnTo>
                    <a:pt x="0" y="88897"/>
                  </a:lnTo>
                  <a:lnTo>
                    <a:pt x="2801" y="95247"/>
                  </a:lnTo>
                  <a:lnTo>
                    <a:pt x="6515" y="101597"/>
                  </a:lnTo>
                  <a:lnTo>
                    <a:pt x="8166" y="107947"/>
                  </a:lnTo>
                  <a:lnTo>
                    <a:pt x="9665" y="110064"/>
                  </a:lnTo>
                  <a:lnTo>
                    <a:pt x="11722" y="111475"/>
                  </a:lnTo>
                  <a:lnTo>
                    <a:pt x="19674" y="113461"/>
                  </a:lnTo>
                  <a:lnTo>
                    <a:pt x="33075" y="114248"/>
                  </a:lnTo>
                  <a:lnTo>
                    <a:pt x="38668" y="111453"/>
                  </a:lnTo>
                  <a:lnTo>
                    <a:pt x="52121" y="100107"/>
                  </a:lnTo>
                  <a:lnTo>
                    <a:pt x="54894" y="94585"/>
                  </a:lnTo>
                  <a:lnTo>
                    <a:pt x="55633" y="91630"/>
                  </a:lnTo>
                  <a:lnTo>
                    <a:pt x="63366" y="78226"/>
                  </a:lnTo>
                  <a:lnTo>
                    <a:pt x="66206" y="55284"/>
                  </a:lnTo>
                  <a:lnTo>
                    <a:pt x="63624" y="48205"/>
                  </a:lnTo>
                  <a:lnTo>
                    <a:pt x="60006" y="41531"/>
                  </a:lnTo>
                  <a:lnTo>
                    <a:pt x="57493" y="30488"/>
                  </a:lnTo>
                  <a:lnTo>
                    <a:pt x="48945" y="20539"/>
                  </a:lnTo>
                  <a:lnTo>
                    <a:pt x="45368" y="19710"/>
                  </a:lnTo>
                  <a:lnTo>
                    <a:pt x="38189" y="19059"/>
                  </a:lnTo>
                  <a:lnTo>
                    <a:pt x="38062" y="285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SMARTInkShape-2266"/>
            <p:cNvSpPr/>
            <p:nvPr>
              <p:custDataLst>
                <p:tags r:id="rId22"/>
              </p:custDataLst>
            </p:nvPr>
          </p:nvSpPr>
          <p:spPr>
            <a:xfrm>
              <a:off x="3333784" y="620617"/>
              <a:ext cx="76167" cy="112678"/>
            </a:xfrm>
            <a:custGeom>
              <a:avLst/>
              <a:gdLst/>
              <a:ahLst/>
              <a:cxnLst/>
              <a:rect l="0" t="0" r="0" b="0"/>
              <a:pathLst>
                <a:path w="76167" h="112678">
                  <a:moveTo>
                    <a:pt x="9491" y="17558"/>
                  </a:moveTo>
                  <a:lnTo>
                    <a:pt x="9491" y="17558"/>
                  </a:lnTo>
                  <a:lnTo>
                    <a:pt x="9491" y="62279"/>
                  </a:lnTo>
                  <a:lnTo>
                    <a:pt x="9491" y="96936"/>
                  </a:lnTo>
                  <a:lnTo>
                    <a:pt x="8433" y="99052"/>
                  </a:lnTo>
                  <a:lnTo>
                    <a:pt x="6669" y="100462"/>
                  </a:lnTo>
                  <a:lnTo>
                    <a:pt x="4434" y="101402"/>
                  </a:lnTo>
                  <a:lnTo>
                    <a:pt x="2945" y="103088"/>
                  </a:lnTo>
                  <a:lnTo>
                    <a:pt x="0" y="112677"/>
                  </a:lnTo>
                  <a:lnTo>
                    <a:pt x="5033" y="107713"/>
                  </a:lnTo>
                  <a:lnTo>
                    <a:pt x="7510" y="102430"/>
                  </a:lnTo>
                  <a:lnTo>
                    <a:pt x="10472" y="77850"/>
                  </a:lnTo>
                  <a:lnTo>
                    <a:pt x="17015" y="65176"/>
                  </a:lnTo>
                  <a:lnTo>
                    <a:pt x="21662" y="38593"/>
                  </a:lnTo>
                  <a:lnTo>
                    <a:pt x="35476" y="17732"/>
                  </a:lnTo>
                  <a:lnTo>
                    <a:pt x="36339" y="14499"/>
                  </a:lnTo>
                  <a:lnTo>
                    <a:pt x="37973" y="12344"/>
                  </a:lnTo>
                  <a:lnTo>
                    <a:pt x="44271" y="8252"/>
                  </a:lnTo>
                  <a:lnTo>
                    <a:pt x="47153" y="0"/>
                  </a:lnTo>
                  <a:lnTo>
                    <a:pt x="50219" y="1993"/>
                  </a:lnTo>
                  <a:lnTo>
                    <a:pt x="52518" y="4007"/>
                  </a:lnTo>
                  <a:lnTo>
                    <a:pt x="55072" y="9066"/>
                  </a:lnTo>
                  <a:lnTo>
                    <a:pt x="55754" y="11897"/>
                  </a:lnTo>
                  <a:lnTo>
                    <a:pt x="65197" y="25262"/>
                  </a:lnTo>
                  <a:lnTo>
                    <a:pt x="67414" y="40874"/>
                  </a:lnTo>
                  <a:lnTo>
                    <a:pt x="74124" y="55246"/>
                  </a:lnTo>
                  <a:lnTo>
                    <a:pt x="76166" y="937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SMARTInkShape-2267"/>
            <p:cNvSpPr/>
            <p:nvPr>
              <p:custDataLst>
                <p:tags r:id="rId23"/>
              </p:custDataLst>
            </p:nvPr>
          </p:nvSpPr>
          <p:spPr>
            <a:xfrm>
              <a:off x="3238500" y="628650"/>
              <a:ext cx="47626" cy="114255"/>
            </a:xfrm>
            <a:custGeom>
              <a:avLst/>
              <a:gdLst/>
              <a:ahLst/>
              <a:cxnLst/>
              <a:rect l="0" t="0" r="0" b="0"/>
              <a:pathLst>
                <a:path w="47626" h="114255">
                  <a:moveTo>
                    <a:pt x="0" y="28575"/>
                  </a:moveTo>
                  <a:lnTo>
                    <a:pt x="0" y="28575"/>
                  </a:lnTo>
                  <a:lnTo>
                    <a:pt x="0" y="19060"/>
                  </a:lnTo>
                  <a:lnTo>
                    <a:pt x="0" y="24110"/>
                  </a:lnTo>
                  <a:lnTo>
                    <a:pt x="1058" y="25598"/>
                  </a:lnTo>
                  <a:lnTo>
                    <a:pt x="2822" y="26590"/>
                  </a:lnTo>
                  <a:lnTo>
                    <a:pt x="5056" y="27252"/>
                  </a:lnTo>
                  <a:lnTo>
                    <a:pt x="13257" y="33239"/>
                  </a:lnTo>
                  <a:lnTo>
                    <a:pt x="16475" y="38762"/>
                  </a:lnTo>
                  <a:lnTo>
                    <a:pt x="18964" y="44744"/>
                  </a:lnTo>
                  <a:lnTo>
                    <a:pt x="25257" y="54062"/>
                  </a:lnTo>
                  <a:lnTo>
                    <a:pt x="28650" y="63526"/>
                  </a:lnTo>
                  <a:lnTo>
                    <a:pt x="34830" y="73033"/>
                  </a:lnTo>
                  <a:lnTo>
                    <a:pt x="37131" y="82552"/>
                  </a:lnTo>
                  <a:lnTo>
                    <a:pt x="38062" y="99749"/>
                  </a:lnTo>
                  <a:lnTo>
                    <a:pt x="35261" y="105363"/>
                  </a:lnTo>
                  <a:lnTo>
                    <a:pt x="28691" y="114145"/>
                  </a:lnTo>
                  <a:lnTo>
                    <a:pt x="23552" y="114254"/>
                  </a:lnTo>
                  <a:lnTo>
                    <a:pt x="22052" y="113211"/>
                  </a:lnTo>
                  <a:lnTo>
                    <a:pt x="21051" y="111457"/>
                  </a:lnTo>
                  <a:lnTo>
                    <a:pt x="19446" y="101038"/>
                  </a:lnTo>
                  <a:lnTo>
                    <a:pt x="19053" y="55295"/>
                  </a:lnTo>
                  <a:lnTo>
                    <a:pt x="20108" y="34990"/>
                  </a:lnTo>
                  <a:lnTo>
                    <a:pt x="28751" y="14043"/>
                  </a:lnTo>
                  <a:lnTo>
                    <a:pt x="30809" y="12537"/>
                  </a:lnTo>
                  <a:lnTo>
                    <a:pt x="35918" y="9805"/>
                  </a:lnTo>
                  <a:lnTo>
                    <a:pt x="476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SMARTInkShape-2268"/>
            <p:cNvSpPr/>
            <p:nvPr>
              <p:custDataLst>
                <p:tags r:id="rId24"/>
              </p:custDataLst>
            </p:nvPr>
          </p:nvSpPr>
          <p:spPr>
            <a:xfrm>
              <a:off x="3115071" y="639627"/>
              <a:ext cx="75805" cy="84274"/>
            </a:xfrm>
            <a:custGeom>
              <a:avLst/>
              <a:gdLst/>
              <a:ahLst/>
              <a:cxnLst/>
              <a:rect l="0" t="0" r="0" b="0"/>
              <a:pathLst>
                <a:path w="75805" h="84274">
                  <a:moveTo>
                    <a:pt x="28179" y="55698"/>
                  </a:moveTo>
                  <a:lnTo>
                    <a:pt x="28179" y="55698"/>
                  </a:lnTo>
                  <a:lnTo>
                    <a:pt x="0" y="55698"/>
                  </a:lnTo>
                  <a:lnTo>
                    <a:pt x="32717" y="55698"/>
                  </a:lnTo>
                  <a:lnTo>
                    <a:pt x="34379" y="54640"/>
                  </a:lnTo>
                  <a:lnTo>
                    <a:pt x="35488" y="52876"/>
                  </a:lnTo>
                  <a:lnTo>
                    <a:pt x="36227" y="50641"/>
                  </a:lnTo>
                  <a:lnTo>
                    <a:pt x="37777" y="49152"/>
                  </a:lnTo>
                  <a:lnTo>
                    <a:pt x="47871" y="43939"/>
                  </a:lnTo>
                  <a:lnTo>
                    <a:pt x="64435" y="28874"/>
                  </a:lnTo>
                  <a:lnTo>
                    <a:pt x="65459" y="25079"/>
                  </a:lnTo>
                  <a:lnTo>
                    <a:pt x="66231" y="12979"/>
                  </a:lnTo>
                  <a:lnTo>
                    <a:pt x="65188" y="11344"/>
                  </a:lnTo>
                  <a:lnTo>
                    <a:pt x="63435" y="10254"/>
                  </a:lnTo>
                  <a:lnTo>
                    <a:pt x="61208" y="9527"/>
                  </a:lnTo>
                  <a:lnTo>
                    <a:pt x="59724" y="7984"/>
                  </a:lnTo>
                  <a:lnTo>
                    <a:pt x="58073" y="3447"/>
                  </a:lnTo>
                  <a:lnTo>
                    <a:pt x="56575" y="1814"/>
                  </a:lnTo>
                  <a:lnTo>
                    <a:pt x="52089" y="0"/>
                  </a:lnTo>
                  <a:lnTo>
                    <a:pt x="49410" y="574"/>
                  </a:lnTo>
                  <a:lnTo>
                    <a:pt x="37508" y="6278"/>
                  </a:lnTo>
                  <a:lnTo>
                    <a:pt x="34398" y="6877"/>
                  </a:lnTo>
                  <a:lnTo>
                    <a:pt x="32325" y="8334"/>
                  </a:lnTo>
                  <a:lnTo>
                    <a:pt x="30943" y="10363"/>
                  </a:lnTo>
                  <a:lnTo>
                    <a:pt x="30021" y="12775"/>
                  </a:lnTo>
                  <a:lnTo>
                    <a:pt x="28349" y="14383"/>
                  </a:lnTo>
                  <a:lnTo>
                    <a:pt x="23669" y="16169"/>
                  </a:lnTo>
                  <a:lnTo>
                    <a:pt x="21997" y="17704"/>
                  </a:lnTo>
                  <a:lnTo>
                    <a:pt x="11310" y="36840"/>
                  </a:lnTo>
                  <a:lnTo>
                    <a:pt x="9257" y="58884"/>
                  </a:lnTo>
                  <a:lnTo>
                    <a:pt x="12008" y="65228"/>
                  </a:lnTo>
                  <a:lnTo>
                    <a:pt x="26466" y="82392"/>
                  </a:lnTo>
                  <a:lnTo>
                    <a:pt x="30240" y="83437"/>
                  </a:lnTo>
                  <a:lnTo>
                    <a:pt x="75804" y="842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SMARTInkShape-2269"/>
            <p:cNvSpPr/>
            <p:nvPr>
              <p:custDataLst>
                <p:tags r:id="rId25"/>
              </p:custDataLst>
            </p:nvPr>
          </p:nvSpPr>
          <p:spPr>
            <a:xfrm>
              <a:off x="2924175" y="467169"/>
              <a:ext cx="142830" cy="313844"/>
            </a:xfrm>
            <a:custGeom>
              <a:avLst/>
              <a:gdLst/>
              <a:ahLst/>
              <a:cxnLst/>
              <a:rect l="0" t="0" r="0" b="0"/>
              <a:pathLst>
                <a:path w="142830" h="313844">
                  <a:moveTo>
                    <a:pt x="0" y="75756"/>
                  </a:moveTo>
                  <a:lnTo>
                    <a:pt x="0" y="75756"/>
                  </a:lnTo>
                  <a:lnTo>
                    <a:pt x="8201" y="75756"/>
                  </a:lnTo>
                  <a:lnTo>
                    <a:pt x="14578" y="122184"/>
                  </a:lnTo>
                  <a:lnTo>
                    <a:pt x="18167" y="139451"/>
                  </a:lnTo>
                  <a:lnTo>
                    <a:pt x="21820" y="180728"/>
                  </a:lnTo>
                  <a:lnTo>
                    <a:pt x="26574" y="199639"/>
                  </a:lnTo>
                  <a:lnTo>
                    <a:pt x="28458" y="244034"/>
                  </a:lnTo>
                  <a:lnTo>
                    <a:pt x="28573" y="288567"/>
                  </a:lnTo>
                  <a:lnTo>
                    <a:pt x="28575" y="304155"/>
                  </a:lnTo>
                  <a:lnTo>
                    <a:pt x="28575" y="299240"/>
                  </a:lnTo>
                  <a:lnTo>
                    <a:pt x="25753" y="293968"/>
                  </a:lnTo>
                  <a:lnTo>
                    <a:pt x="23519" y="291081"/>
                  </a:lnTo>
                  <a:lnTo>
                    <a:pt x="21036" y="282228"/>
                  </a:lnTo>
                  <a:lnTo>
                    <a:pt x="18069" y="235424"/>
                  </a:lnTo>
                  <a:lnTo>
                    <a:pt x="10859" y="189759"/>
                  </a:lnTo>
                  <a:lnTo>
                    <a:pt x="9701" y="142392"/>
                  </a:lnTo>
                  <a:lnTo>
                    <a:pt x="10606" y="95859"/>
                  </a:lnTo>
                  <a:lnTo>
                    <a:pt x="19228" y="48415"/>
                  </a:lnTo>
                  <a:lnTo>
                    <a:pt x="30757" y="19050"/>
                  </a:lnTo>
                  <a:lnTo>
                    <a:pt x="46174" y="1053"/>
                  </a:lnTo>
                  <a:lnTo>
                    <a:pt x="52252" y="0"/>
                  </a:lnTo>
                  <a:lnTo>
                    <a:pt x="57796" y="2575"/>
                  </a:lnTo>
                  <a:lnTo>
                    <a:pt x="71212" y="13757"/>
                  </a:lnTo>
                  <a:lnTo>
                    <a:pt x="73982" y="22095"/>
                  </a:lnTo>
                  <a:lnTo>
                    <a:pt x="78365" y="38690"/>
                  </a:lnTo>
                  <a:lnTo>
                    <a:pt x="93073" y="85896"/>
                  </a:lnTo>
                  <a:lnTo>
                    <a:pt x="95193" y="130688"/>
                  </a:lnTo>
                  <a:lnTo>
                    <a:pt x="95239" y="145168"/>
                  </a:lnTo>
                  <a:lnTo>
                    <a:pt x="94184" y="147431"/>
                  </a:lnTo>
                  <a:lnTo>
                    <a:pt x="92423" y="148939"/>
                  </a:lnTo>
                  <a:lnTo>
                    <a:pt x="90190" y="149945"/>
                  </a:lnTo>
                  <a:lnTo>
                    <a:pt x="88702" y="151674"/>
                  </a:lnTo>
                  <a:lnTo>
                    <a:pt x="86117" y="159980"/>
                  </a:lnTo>
                  <a:lnTo>
                    <a:pt x="85725" y="171005"/>
                  </a:lnTo>
                  <a:lnTo>
                    <a:pt x="90781" y="176062"/>
                  </a:lnTo>
                  <a:lnTo>
                    <a:pt x="96086" y="178545"/>
                  </a:lnTo>
                  <a:lnTo>
                    <a:pt x="112040" y="181512"/>
                  </a:lnTo>
                  <a:lnTo>
                    <a:pt x="133954" y="200242"/>
                  </a:lnTo>
                  <a:lnTo>
                    <a:pt x="138910" y="206225"/>
                  </a:lnTo>
                  <a:lnTo>
                    <a:pt x="141700" y="215543"/>
                  </a:lnTo>
                  <a:lnTo>
                    <a:pt x="142829" y="232658"/>
                  </a:lnTo>
                  <a:lnTo>
                    <a:pt x="140033" y="238271"/>
                  </a:lnTo>
                  <a:lnTo>
                    <a:pt x="136320" y="244293"/>
                  </a:lnTo>
                  <a:lnTo>
                    <a:pt x="133172" y="253634"/>
                  </a:lnTo>
                  <a:lnTo>
                    <a:pt x="101561" y="288482"/>
                  </a:lnTo>
                  <a:lnTo>
                    <a:pt x="95233" y="292009"/>
                  </a:lnTo>
                  <a:lnTo>
                    <a:pt x="88892" y="294635"/>
                  </a:lnTo>
                  <a:lnTo>
                    <a:pt x="79373" y="301005"/>
                  </a:lnTo>
                  <a:lnTo>
                    <a:pt x="69849" y="304422"/>
                  </a:lnTo>
                  <a:lnTo>
                    <a:pt x="60325" y="310608"/>
                  </a:lnTo>
                  <a:lnTo>
                    <a:pt x="50800" y="312911"/>
                  </a:lnTo>
                  <a:lnTo>
                    <a:pt x="25400" y="313843"/>
                  </a:lnTo>
                  <a:lnTo>
                    <a:pt x="23283" y="312797"/>
                  </a:lnTo>
                  <a:lnTo>
                    <a:pt x="21872" y="311042"/>
                  </a:lnTo>
                  <a:lnTo>
                    <a:pt x="19608" y="305677"/>
                  </a:lnTo>
                  <a:lnTo>
                    <a:pt x="20480" y="305236"/>
                  </a:lnTo>
                  <a:lnTo>
                    <a:pt x="24271" y="304747"/>
                  </a:lnTo>
                  <a:lnTo>
                    <a:pt x="25706" y="303559"/>
                  </a:lnTo>
                  <a:lnTo>
                    <a:pt x="28575" y="2948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SMARTInkShape-2270"/>
            <p:cNvSpPr/>
            <p:nvPr>
              <p:custDataLst>
                <p:tags r:id="rId26"/>
              </p:custDataLst>
            </p:nvPr>
          </p:nvSpPr>
          <p:spPr>
            <a:xfrm>
              <a:off x="2505078" y="638175"/>
              <a:ext cx="209548" cy="57151"/>
            </a:xfrm>
            <a:custGeom>
              <a:avLst/>
              <a:gdLst/>
              <a:ahLst/>
              <a:cxnLst/>
              <a:rect l="0" t="0" r="0" b="0"/>
              <a:pathLst>
                <a:path w="209548" h="57151">
                  <a:moveTo>
                    <a:pt x="28572" y="57150"/>
                  </a:moveTo>
                  <a:lnTo>
                    <a:pt x="28572" y="57150"/>
                  </a:lnTo>
                  <a:lnTo>
                    <a:pt x="14383" y="57150"/>
                  </a:lnTo>
                  <a:lnTo>
                    <a:pt x="12763" y="56092"/>
                  </a:lnTo>
                  <a:lnTo>
                    <a:pt x="11682" y="54328"/>
                  </a:lnTo>
                  <a:lnTo>
                    <a:pt x="10962" y="52093"/>
                  </a:lnTo>
                  <a:lnTo>
                    <a:pt x="9424" y="50604"/>
                  </a:lnTo>
                  <a:lnTo>
                    <a:pt x="4892" y="48949"/>
                  </a:lnTo>
                  <a:lnTo>
                    <a:pt x="3260" y="47449"/>
                  </a:lnTo>
                  <a:lnTo>
                    <a:pt x="427" y="39540"/>
                  </a:lnTo>
                  <a:lnTo>
                    <a:pt x="0" y="20501"/>
                  </a:lnTo>
                  <a:lnTo>
                    <a:pt x="8198" y="10976"/>
                  </a:lnTo>
                  <a:lnTo>
                    <a:pt x="14186" y="9955"/>
                  </a:lnTo>
                  <a:lnTo>
                    <a:pt x="15806" y="8753"/>
                  </a:lnTo>
                  <a:lnTo>
                    <a:pt x="17607" y="4596"/>
                  </a:lnTo>
                  <a:lnTo>
                    <a:pt x="19145" y="3064"/>
                  </a:lnTo>
                  <a:lnTo>
                    <a:pt x="23677" y="1362"/>
                  </a:lnTo>
                  <a:lnTo>
                    <a:pt x="26367" y="1966"/>
                  </a:lnTo>
                  <a:lnTo>
                    <a:pt x="38289" y="7718"/>
                  </a:lnTo>
                  <a:lnTo>
                    <a:pt x="41400" y="8321"/>
                  </a:lnTo>
                  <a:lnTo>
                    <a:pt x="62446" y="19155"/>
                  </a:lnTo>
                  <a:lnTo>
                    <a:pt x="63855" y="21237"/>
                  </a:lnTo>
                  <a:lnTo>
                    <a:pt x="66478" y="26372"/>
                  </a:lnTo>
                  <a:lnTo>
                    <a:pt x="71172" y="32182"/>
                  </a:lnTo>
                  <a:lnTo>
                    <a:pt x="76786" y="35470"/>
                  </a:lnTo>
                  <a:lnTo>
                    <a:pt x="82809" y="37989"/>
                  </a:lnTo>
                  <a:lnTo>
                    <a:pt x="104787" y="54507"/>
                  </a:lnTo>
                  <a:lnTo>
                    <a:pt x="116284" y="56918"/>
                  </a:lnTo>
                  <a:lnTo>
                    <a:pt x="136638" y="57136"/>
                  </a:lnTo>
                  <a:lnTo>
                    <a:pt x="142924" y="54322"/>
                  </a:lnTo>
                  <a:lnTo>
                    <a:pt x="149245" y="50601"/>
                  </a:lnTo>
                  <a:lnTo>
                    <a:pt x="160044" y="48017"/>
                  </a:lnTo>
                  <a:lnTo>
                    <a:pt x="181147" y="31165"/>
                  </a:lnTo>
                  <a:lnTo>
                    <a:pt x="184263" y="30301"/>
                  </a:lnTo>
                  <a:lnTo>
                    <a:pt x="186341" y="28668"/>
                  </a:lnTo>
                  <a:lnTo>
                    <a:pt x="190324" y="22370"/>
                  </a:lnTo>
                  <a:lnTo>
                    <a:pt x="195006" y="20526"/>
                  </a:lnTo>
                  <a:lnTo>
                    <a:pt x="196678" y="18975"/>
                  </a:lnTo>
                  <a:lnTo>
                    <a:pt x="198536" y="14431"/>
                  </a:lnTo>
                  <a:lnTo>
                    <a:pt x="200089" y="12796"/>
                  </a:lnTo>
                  <a:lnTo>
                    <a:pt x="209419" y="9563"/>
                  </a:lnTo>
                  <a:lnTo>
                    <a:pt x="20954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SMARTInkShape-2271"/>
            <p:cNvSpPr/>
            <p:nvPr>
              <p:custDataLst>
                <p:tags r:id="rId27"/>
              </p:custDataLst>
            </p:nvPr>
          </p:nvSpPr>
          <p:spPr>
            <a:xfrm>
              <a:off x="2057400" y="485785"/>
              <a:ext cx="219076" cy="323841"/>
            </a:xfrm>
            <a:custGeom>
              <a:avLst/>
              <a:gdLst/>
              <a:ahLst/>
              <a:cxnLst/>
              <a:rect l="0" t="0" r="0" b="0"/>
              <a:pathLst>
                <a:path w="219076" h="323841">
                  <a:moveTo>
                    <a:pt x="219075" y="9515"/>
                  </a:moveTo>
                  <a:lnTo>
                    <a:pt x="219075" y="9515"/>
                  </a:lnTo>
                  <a:lnTo>
                    <a:pt x="219075" y="106"/>
                  </a:lnTo>
                  <a:lnTo>
                    <a:pt x="213587" y="13"/>
                  </a:lnTo>
                  <a:lnTo>
                    <a:pt x="215930" y="0"/>
                  </a:lnTo>
                  <a:lnTo>
                    <a:pt x="215920" y="1055"/>
                  </a:lnTo>
                  <a:lnTo>
                    <a:pt x="211908" y="7596"/>
                  </a:lnTo>
                  <a:lnTo>
                    <a:pt x="209190" y="16237"/>
                  </a:lnTo>
                  <a:lnTo>
                    <a:pt x="184058" y="60696"/>
                  </a:lnTo>
                  <a:lnTo>
                    <a:pt x="168610" y="85790"/>
                  </a:lnTo>
                  <a:lnTo>
                    <a:pt x="158546" y="99507"/>
                  </a:lnTo>
                  <a:lnTo>
                    <a:pt x="140091" y="143427"/>
                  </a:lnTo>
                  <a:lnTo>
                    <a:pt x="119473" y="173472"/>
                  </a:lnTo>
                  <a:lnTo>
                    <a:pt x="82447" y="219161"/>
                  </a:lnTo>
                  <a:lnTo>
                    <a:pt x="45633" y="266510"/>
                  </a:lnTo>
                  <a:lnTo>
                    <a:pt x="9721" y="313474"/>
                  </a:lnTo>
                  <a:lnTo>
                    <a:pt x="0" y="3238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SMARTInkShape-2272"/>
            <p:cNvSpPr/>
            <p:nvPr>
              <p:custDataLst>
                <p:tags r:id="rId28"/>
              </p:custDataLst>
            </p:nvPr>
          </p:nvSpPr>
          <p:spPr>
            <a:xfrm>
              <a:off x="2038353" y="476261"/>
              <a:ext cx="228596" cy="289886"/>
            </a:xfrm>
            <a:custGeom>
              <a:avLst/>
              <a:gdLst/>
              <a:ahLst/>
              <a:cxnLst/>
              <a:rect l="0" t="0" r="0" b="0"/>
              <a:pathLst>
                <a:path w="228596" h="289886">
                  <a:moveTo>
                    <a:pt x="9522" y="19039"/>
                  </a:moveTo>
                  <a:lnTo>
                    <a:pt x="9522" y="19039"/>
                  </a:lnTo>
                  <a:lnTo>
                    <a:pt x="9522" y="13982"/>
                  </a:lnTo>
                  <a:lnTo>
                    <a:pt x="8464" y="12493"/>
                  </a:lnTo>
                  <a:lnTo>
                    <a:pt x="6700" y="11500"/>
                  </a:lnTo>
                  <a:lnTo>
                    <a:pt x="1321" y="9906"/>
                  </a:lnTo>
                  <a:lnTo>
                    <a:pt x="586" y="6866"/>
                  </a:lnTo>
                  <a:lnTo>
                    <a:pt x="0" y="24"/>
                  </a:lnTo>
                  <a:lnTo>
                    <a:pt x="5054" y="0"/>
                  </a:lnTo>
                  <a:lnTo>
                    <a:pt x="6543" y="1054"/>
                  </a:lnTo>
                  <a:lnTo>
                    <a:pt x="7536" y="2816"/>
                  </a:lnTo>
                  <a:lnTo>
                    <a:pt x="8198" y="5049"/>
                  </a:lnTo>
                  <a:lnTo>
                    <a:pt x="9698" y="6537"/>
                  </a:lnTo>
                  <a:lnTo>
                    <a:pt x="19709" y="11748"/>
                  </a:lnTo>
                  <a:lnTo>
                    <a:pt x="64998" y="55492"/>
                  </a:lnTo>
                  <a:lnTo>
                    <a:pt x="102547" y="99562"/>
                  </a:lnTo>
                  <a:lnTo>
                    <a:pt x="144375" y="145164"/>
                  </a:lnTo>
                  <a:lnTo>
                    <a:pt x="174393" y="190608"/>
                  </a:lnTo>
                  <a:lnTo>
                    <a:pt x="204540" y="235113"/>
                  </a:lnTo>
                  <a:lnTo>
                    <a:pt x="209438" y="244188"/>
                  </a:lnTo>
                  <a:lnTo>
                    <a:pt x="224185" y="264440"/>
                  </a:lnTo>
                  <a:lnTo>
                    <a:pt x="227290" y="275548"/>
                  </a:lnTo>
                  <a:lnTo>
                    <a:pt x="228425" y="289885"/>
                  </a:lnTo>
                  <a:lnTo>
                    <a:pt x="228595" y="272548"/>
                  </a:lnTo>
                  <a:lnTo>
                    <a:pt x="225774" y="266471"/>
                  </a:lnTo>
                  <a:lnTo>
                    <a:pt x="219072" y="2571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4" name="SMARTInkShape-2273"/>
          <p:cNvSpPr/>
          <p:nvPr>
            <p:custDataLst>
              <p:tags r:id="rId6"/>
            </p:custDataLst>
          </p:nvPr>
        </p:nvSpPr>
        <p:spPr>
          <a:xfrm>
            <a:off x="1009650" y="457327"/>
            <a:ext cx="57151" cy="199899"/>
          </a:xfrm>
          <a:custGeom>
            <a:avLst/>
            <a:gdLst/>
            <a:ahLst/>
            <a:cxnLst/>
            <a:rect l="0" t="0" r="0" b="0"/>
            <a:pathLst>
              <a:path w="57151" h="199899">
                <a:moveTo>
                  <a:pt x="0" y="28448"/>
                </a:moveTo>
                <a:lnTo>
                  <a:pt x="0" y="28448"/>
                </a:lnTo>
                <a:lnTo>
                  <a:pt x="17610" y="10838"/>
                </a:lnTo>
                <a:lnTo>
                  <a:pt x="18623" y="4768"/>
                </a:lnTo>
                <a:lnTo>
                  <a:pt x="19824" y="3137"/>
                </a:lnTo>
                <a:lnTo>
                  <a:pt x="27214" y="303"/>
                </a:lnTo>
                <a:lnTo>
                  <a:pt x="33228" y="0"/>
                </a:lnTo>
                <a:lnTo>
                  <a:pt x="34852" y="1016"/>
                </a:lnTo>
                <a:lnTo>
                  <a:pt x="35935" y="2752"/>
                </a:lnTo>
                <a:lnTo>
                  <a:pt x="37458" y="10251"/>
                </a:lnTo>
                <a:lnTo>
                  <a:pt x="38095" y="57866"/>
                </a:lnTo>
                <a:lnTo>
                  <a:pt x="38100" y="102736"/>
                </a:lnTo>
                <a:lnTo>
                  <a:pt x="39158" y="116498"/>
                </a:lnTo>
                <a:lnTo>
                  <a:pt x="49859" y="161748"/>
                </a:lnTo>
                <a:lnTo>
                  <a:pt x="54990" y="180833"/>
                </a:lnTo>
                <a:lnTo>
                  <a:pt x="57150" y="19989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1" name="SMARTInkShape-Group481"/>
          <p:cNvGrpSpPr/>
          <p:nvPr/>
        </p:nvGrpSpPr>
        <p:grpSpPr>
          <a:xfrm>
            <a:off x="381048" y="390525"/>
            <a:ext cx="933403" cy="504696"/>
            <a:chOff x="381048" y="390525"/>
            <a:chExt cx="933403" cy="504696"/>
          </a:xfrm>
        </p:grpSpPr>
        <p:sp>
          <p:nvSpPr>
            <p:cNvPr id="595" name="SMARTInkShape-2274"/>
            <p:cNvSpPr/>
            <p:nvPr>
              <p:custDataLst>
                <p:tags r:id="rId8"/>
              </p:custDataLst>
            </p:nvPr>
          </p:nvSpPr>
          <p:spPr>
            <a:xfrm>
              <a:off x="1294363" y="695325"/>
              <a:ext cx="20088" cy="18900"/>
            </a:xfrm>
            <a:custGeom>
              <a:avLst/>
              <a:gdLst/>
              <a:ahLst/>
              <a:cxnLst/>
              <a:rect l="0" t="0" r="0" b="0"/>
              <a:pathLst>
                <a:path w="20088" h="18900">
                  <a:moveTo>
                    <a:pt x="20087" y="0"/>
                  </a:moveTo>
                  <a:lnTo>
                    <a:pt x="20087" y="0"/>
                  </a:lnTo>
                  <a:lnTo>
                    <a:pt x="15030" y="0"/>
                  </a:lnTo>
                  <a:lnTo>
                    <a:pt x="13541" y="1058"/>
                  </a:lnTo>
                  <a:lnTo>
                    <a:pt x="12548" y="2822"/>
                  </a:lnTo>
                  <a:lnTo>
                    <a:pt x="11886" y="5057"/>
                  </a:lnTo>
                  <a:lnTo>
                    <a:pt x="5898" y="13257"/>
                  </a:lnTo>
                  <a:lnTo>
                    <a:pt x="6394" y="15188"/>
                  </a:lnTo>
                  <a:lnTo>
                    <a:pt x="8842" y="16475"/>
                  </a:lnTo>
                  <a:lnTo>
                    <a:pt x="17866" y="18541"/>
                  </a:lnTo>
                  <a:lnTo>
                    <a:pt x="4259" y="18899"/>
                  </a:lnTo>
                  <a:lnTo>
                    <a:pt x="1068" y="17891"/>
                  </a:lnTo>
                  <a:lnTo>
                    <a:pt x="0" y="16161"/>
                  </a:lnTo>
                  <a:lnTo>
                    <a:pt x="1037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SMARTInkShape-2275"/>
            <p:cNvSpPr/>
            <p:nvPr>
              <p:custDataLst>
                <p:tags r:id="rId9"/>
              </p:custDataLst>
            </p:nvPr>
          </p:nvSpPr>
          <p:spPr>
            <a:xfrm>
              <a:off x="1276752" y="542925"/>
              <a:ext cx="18649" cy="19051"/>
            </a:xfrm>
            <a:custGeom>
              <a:avLst/>
              <a:gdLst/>
              <a:ahLst/>
              <a:cxnLst/>
              <a:rect l="0" t="0" r="0" b="0"/>
              <a:pathLst>
                <a:path w="18649" h="19051">
                  <a:moveTo>
                    <a:pt x="18648" y="0"/>
                  </a:moveTo>
                  <a:lnTo>
                    <a:pt x="18648" y="0"/>
                  </a:lnTo>
                  <a:lnTo>
                    <a:pt x="956" y="0"/>
                  </a:lnTo>
                  <a:lnTo>
                    <a:pt x="504" y="1058"/>
                  </a:lnTo>
                  <a:lnTo>
                    <a:pt x="0" y="5057"/>
                  </a:lnTo>
                  <a:lnTo>
                    <a:pt x="925" y="6546"/>
                  </a:lnTo>
                  <a:lnTo>
                    <a:pt x="2599" y="7539"/>
                  </a:lnTo>
                  <a:lnTo>
                    <a:pt x="7834" y="9133"/>
                  </a:lnTo>
                  <a:lnTo>
                    <a:pt x="8550" y="12173"/>
                  </a:lnTo>
                  <a:lnTo>
                    <a:pt x="9123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SMARTInkShape-2276"/>
            <p:cNvSpPr/>
            <p:nvPr>
              <p:custDataLst>
                <p:tags r:id="rId10"/>
              </p:custDataLst>
            </p:nvPr>
          </p:nvSpPr>
          <p:spPr>
            <a:xfrm>
              <a:off x="697500" y="790575"/>
              <a:ext cx="397876" cy="104646"/>
            </a:xfrm>
            <a:custGeom>
              <a:avLst/>
              <a:gdLst/>
              <a:ahLst/>
              <a:cxnLst/>
              <a:rect l="0" t="0" r="0" b="0"/>
              <a:pathLst>
                <a:path w="397876" h="104646">
                  <a:moveTo>
                    <a:pt x="102600" y="66675"/>
                  </a:moveTo>
                  <a:lnTo>
                    <a:pt x="102600" y="66675"/>
                  </a:lnTo>
                  <a:lnTo>
                    <a:pt x="59683" y="79932"/>
                  </a:lnTo>
                  <a:lnTo>
                    <a:pt x="12752" y="95087"/>
                  </a:lnTo>
                  <a:lnTo>
                    <a:pt x="0" y="103290"/>
                  </a:lnTo>
                  <a:lnTo>
                    <a:pt x="333" y="103785"/>
                  </a:lnTo>
                  <a:lnTo>
                    <a:pt x="8473" y="104580"/>
                  </a:lnTo>
                  <a:lnTo>
                    <a:pt x="11273" y="104645"/>
                  </a:lnTo>
                  <a:lnTo>
                    <a:pt x="58074" y="93011"/>
                  </a:lnTo>
                  <a:lnTo>
                    <a:pt x="104066" y="85626"/>
                  </a:lnTo>
                  <a:lnTo>
                    <a:pt x="151142" y="75553"/>
                  </a:lnTo>
                  <a:lnTo>
                    <a:pt x="196150" y="63372"/>
                  </a:lnTo>
                  <a:lnTo>
                    <a:pt x="230978" y="53937"/>
                  </a:lnTo>
                  <a:lnTo>
                    <a:pt x="273165" y="44439"/>
                  </a:lnTo>
                  <a:lnTo>
                    <a:pt x="320677" y="31748"/>
                  </a:lnTo>
                  <a:lnTo>
                    <a:pt x="366908" y="16227"/>
                  </a:lnTo>
                  <a:lnTo>
                    <a:pt x="397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SMARTInkShape-2277"/>
            <p:cNvSpPr/>
            <p:nvPr>
              <p:custDataLst>
                <p:tags r:id="rId11"/>
              </p:custDataLst>
            </p:nvPr>
          </p:nvSpPr>
          <p:spPr>
            <a:xfrm>
              <a:off x="438382" y="790575"/>
              <a:ext cx="628419" cy="74843"/>
            </a:xfrm>
            <a:custGeom>
              <a:avLst/>
              <a:gdLst/>
              <a:ahLst/>
              <a:cxnLst/>
              <a:rect l="0" t="0" r="0" b="0"/>
              <a:pathLst>
                <a:path w="628419" h="74843">
                  <a:moveTo>
                    <a:pt x="18818" y="57150"/>
                  </a:moveTo>
                  <a:lnTo>
                    <a:pt x="18818" y="57150"/>
                  </a:lnTo>
                  <a:lnTo>
                    <a:pt x="553" y="66283"/>
                  </a:lnTo>
                  <a:lnTo>
                    <a:pt x="0" y="71615"/>
                  </a:lnTo>
                  <a:lnTo>
                    <a:pt x="981" y="73144"/>
                  </a:lnTo>
                  <a:lnTo>
                    <a:pt x="2694" y="74162"/>
                  </a:lnTo>
                  <a:lnTo>
                    <a:pt x="4893" y="74842"/>
                  </a:lnTo>
                  <a:lnTo>
                    <a:pt x="7418" y="74236"/>
                  </a:lnTo>
                  <a:lnTo>
                    <a:pt x="13046" y="70741"/>
                  </a:lnTo>
                  <a:lnTo>
                    <a:pt x="58084" y="61975"/>
                  </a:lnTo>
                  <a:lnTo>
                    <a:pt x="102853" y="57045"/>
                  </a:lnTo>
                  <a:lnTo>
                    <a:pt x="140966" y="49828"/>
                  </a:lnTo>
                  <a:lnTo>
                    <a:pt x="186361" y="40987"/>
                  </a:lnTo>
                  <a:lnTo>
                    <a:pt x="221340" y="34797"/>
                  </a:lnTo>
                  <a:lnTo>
                    <a:pt x="258053" y="28518"/>
                  </a:lnTo>
                  <a:lnTo>
                    <a:pt x="295536" y="23258"/>
                  </a:lnTo>
                  <a:lnTo>
                    <a:pt x="333362" y="20920"/>
                  </a:lnTo>
                  <a:lnTo>
                    <a:pt x="368518" y="17059"/>
                  </a:lnTo>
                  <a:lnTo>
                    <a:pt x="402840" y="12873"/>
                  </a:lnTo>
                  <a:lnTo>
                    <a:pt x="439261" y="11013"/>
                  </a:lnTo>
                  <a:lnTo>
                    <a:pt x="485353" y="4910"/>
                  </a:lnTo>
                  <a:lnTo>
                    <a:pt x="530877" y="1455"/>
                  </a:lnTo>
                  <a:lnTo>
                    <a:pt x="577401" y="287"/>
                  </a:lnTo>
                  <a:lnTo>
                    <a:pt x="6284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SMARTInkShape-2278"/>
            <p:cNvSpPr/>
            <p:nvPr>
              <p:custDataLst>
                <p:tags r:id="rId12"/>
              </p:custDataLst>
            </p:nvPr>
          </p:nvSpPr>
          <p:spPr>
            <a:xfrm>
              <a:off x="590553" y="571620"/>
              <a:ext cx="190498" cy="104617"/>
            </a:xfrm>
            <a:custGeom>
              <a:avLst/>
              <a:gdLst/>
              <a:ahLst/>
              <a:cxnLst/>
              <a:rect l="0" t="0" r="0" b="0"/>
              <a:pathLst>
                <a:path w="190498" h="104617">
                  <a:moveTo>
                    <a:pt x="9522" y="28455"/>
                  </a:moveTo>
                  <a:lnTo>
                    <a:pt x="9522" y="28455"/>
                  </a:lnTo>
                  <a:lnTo>
                    <a:pt x="389" y="28455"/>
                  </a:lnTo>
                  <a:lnTo>
                    <a:pt x="0" y="9913"/>
                  </a:lnTo>
                  <a:lnTo>
                    <a:pt x="8198" y="1249"/>
                  </a:lnTo>
                  <a:lnTo>
                    <a:pt x="25808" y="0"/>
                  </a:lnTo>
                  <a:lnTo>
                    <a:pt x="36689" y="6450"/>
                  </a:lnTo>
                  <a:lnTo>
                    <a:pt x="62676" y="10204"/>
                  </a:lnTo>
                  <a:lnTo>
                    <a:pt x="69482" y="14346"/>
                  </a:lnTo>
                  <a:lnTo>
                    <a:pt x="73213" y="19715"/>
                  </a:lnTo>
                  <a:lnTo>
                    <a:pt x="75929" y="25629"/>
                  </a:lnTo>
                  <a:lnTo>
                    <a:pt x="82350" y="34908"/>
                  </a:lnTo>
                  <a:lnTo>
                    <a:pt x="84723" y="44361"/>
                  </a:lnTo>
                  <a:lnTo>
                    <a:pt x="85278" y="50694"/>
                  </a:lnTo>
                  <a:lnTo>
                    <a:pt x="82702" y="57036"/>
                  </a:lnTo>
                  <a:lnTo>
                    <a:pt x="53920" y="88780"/>
                  </a:lnTo>
                  <a:lnTo>
                    <a:pt x="47599" y="92308"/>
                  </a:lnTo>
                  <a:lnTo>
                    <a:pt x="41262" y="94934"/>
                  </a:lnTo>
                  <a:lnTo>
                    <a:pt x="31744" y="101304"/>
                  </a:lnTo>
                  <a:lnTo>
                    <a:pt x="22221" y="103662"/>
                  </a:lnTo>
                  <a:lnTo>
                    <a:pt x="5023" y="104616"/>
                  </a:lnTo>
                  <a:lnTo>
                    <a:pt x="3348" y="103571"/>
                  </a:lnTo>
                  <a:lnTo>
                    <a:pt x="2231" y="101816"/>
                  </a:lnTo>
                  <a:lnTo>
                    <a:pt x="1486" y="99587"/>
                  </a:lnTo>
                  <a:lnTo>
                    <a:pt x="2048" y="98101"/>
                  </a:lnTo>
                  <a:lnTo>
                    <a:pt x="3481" y="97111"/>
                  </a:lnTo>
                  <a:lnTo>
                    <a:pt x="5495" y="96451"/>
                  </a:lnTo>
                  <a:lnTo>
                    <a:pt x="6837" y="94952"/>
                  </a:lnTo>
                  <a:lnTo>
                    <a:pt x="8329" y="90465"/>
                  </a:lnTo>
                  <a:lnTo>
                    <a:pt x="9785" y="88845"/>
                  </a:lnTo>
                  <a:lnTo>
                    <a:pt x="22675" y="80975"/>
                  </a:lnTo>
                  <a:lnTo>
                    <a:pt x="68526" y="36118"/>
                  </a:lnTo>
                  <a:lnTo>
                    <a:pt x="75610" y="31861"/>
                  </a:lnTo>
                  <a:lnTo>
                    <a:pt x="82286" y="28910"/>
                  </a:lnTo>
                  <a:lnTo>
                    <a:pt x="123346" y="318"/>
                  </a:lnTo>
                  <a:lnTo>
                    <a:pt x="123821" y="23561"/>
                  </a:lnTo>
                  <a:lnTo>
                    <a:pt x="120999" y="29102"/>
                  </a:lnTo>
                  <a:lnTo>
                    <a:pt x="117276" y="35093"/>
                  </a:lnTo>
                  <a:lnTo>
                    <a:pt x="114885" y="47562"/>
                  </a:lnTo>
                  <a:lnTo>
                    <a:pt x="114413" y="55160"/>
                  </a:lnTo>
                  <a:lnTo>
                    <a:pt x="124004" y="66621"/>
                  </a:lnTo>
                  <a:lnTo>
                    <a:pt x="128489" y="71171"/>
                  </a:lnTo>
                  <a:lnTo>
                    <a:pt x="134010" y="73898"/>
                  </a:lnTo>
                  <a:lnTo>
                    <a:pt x="159994" y="75888"/>
                  </a:lnTo>
                  <a:lnTo>
                    <a:pt x="190497" y="760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SMARTInkShape-2279"/>
            <p:cNvSpPr/>
            <p:nvPr>
              <p:custDataLst>
                <p:tags r:id="rId13"/>
              </p:custDataLst>
            </p:nvPr>
          </p:nvSpPr>
          <p:spPr>
            <a:xfrm>
              <a:off x="381048" y="390525"/>
              <a:ext cx="190275" cy="314318"/>
            </a:xfrm>
            <a:custGeom>
              <a:avLst/>
              <a:gdLst/>
              <a:ahLst/>
              <a:cxnLst/>
              <a:rect l="0" t="0" r="0" b="0"/>
              <a:pathLst>
                <a:path w="190275" h="314318">
                  <a:moveTo>
                    <a:pt x="47577" y="0"/>
                  </a:moveTo>
                  <a:lnTo>
                    <a:pt x="47577" y="0"/>
                  </a:lnTo>
                  <a:lnTo>
                    <a:pt x="42521" y="0"/>
                  </a:lnTo>
                  <a:lnTo>
                    <a:pt x="37216" y="2822"/>
                  </a:lnTo>
                  <a:lnTo>
                    <a:pt x="34320" y="5057"/>
                  </a:lnTo>
                  <a:lnTo>
                    <a:pt x="31102" y="10361"/>
                  </a:lnTo>
                  <a:lnTo>
                    <a:pt x="30243" y="13257"/>
                  </a:lnTo>
                  <a:lnTo>
                    <a:pt x="28613" y="15188"/>
                  </a:lnTo>
                  <a:lnTo>
                    <a:pt x="23979" y="17334"/>
                  </a:lnTo>
                  <a:lnTo>
                    <a:pt x="12381" y="19769"/>
                  </a:lnTo>
                  <a:lnTo>
                    <a:pt x="499" y="28170"/>
                  </a:lnTo>
                  <a:lnTo>
                    <a:pt x="0" y="36740"/>
                  </a:lnTo>
                  <a:lnTo>
                    <a:pt x="1042" y="37194"/>
                  </a:lnTo>
                  <a:lnTo>
                    <a:pt x="46298" y="38097"/>
                  </a:lnTo>
                  <a:lnTo>
                    <a:pt x="70177" y="37041"/>
                  </a:lnTo>
                  <a:lnTo>
                    <a:pt x="108993" y="29458"/>
                  </a:lnTo>
                  <a:lnTo>
                    <a:pt x="132449" y="27778"/>
                  </a:lnTo>
                  <a:lnTo>
                    <a:pt x="159635" y="20408"/>
                  </a:lnTo>
                  <a:lnTo>
                    <a:pt x="176682" y="18260"/>
                  </a:lnTo>
                  <a:lnTo>
                    <a:pt x="190274" y="9644"/>
                  </a:lnTo>
                  <a:lnTo>
                    <a:pt x="182235" y="9536"/>
                  </a:lnTo>
                  <a:lnTo>
                    <a:pt x="176258" y="14585"/>
                  </a:lnTo>
                  <a:lnTo>
                    <a:pt x="167916" y="17065"/>
                  </a:lnTo>
                  <a:lnTo>
                    <a:pt x="140535" y="21698"/>
                  </a:lnTo>
                  <a:lnTo>
                    <a:pt x="125920" y="29360"/>
                  </a:lnTo>
                  <a:lnTo>
                    <a:pt x="83499" y="57170"/>
                  </a:lnTo>
                  <a:lnTo>
                    <a:pt x="59413" y="74320"/>
                  </a:lnTo>
                  <a:lnTo>
                    <a:pt x="52730" y="80699"/>
                  </a:lnTo>
                  <a:lnTo>
                    <a:pt x="52071" y="83433"/>
                  </a:lnTo>
                  <a:lnTo>
                    <a:pt x="52690" y="86314"/>
                  </a:lnTo>
                  <a:lnTo>
                    <a:pt x="56230" y="93485"/>
                  </a:lnTo>
                  <a:lnTo>
                    <a:pt x="61900" y="99783"/>
                  </a:lnTo>
                  <a:lnTo>
                    <a:pt x="67348" y="102557"/>
                  </a:lnTo>
                  <a:lnTo>
                    <a:pt x="70283" y="103296"/>
                  </a:lnTo>
                  <a:lnTo>
                    <a:pt x="85740" y="112119"/>
                  </a:lnTo>
                  <a:lnTo>
                    <a:pt x="88894" y="112846"/>
                  </a:lnTo>
                  <a:lnTo>
                    <a:pt x="90997" y="114389"/>
                  </a:lnTo>
                  <a:lnTo>
                    <a:pt x="92399" y="116476"/>
                  </a:lnTo>
                  <a:lnTo>
                    <a:pt x="93333" y="118926"/>
                  </a:lnTo>
                  <a:lnTo>
                    <a:pt x="95014" y="120559"/>
                  </a:lnTo>
                  <a:lnTo>
                    <a:pt x="105317" y="126002"/>
                  </a:lnTo>
                  <a:lnTo>
                    <a:pt x="108295" y="128451"/>
                  </a:lnTo>
                  <a:lnTo>
                    <a:pt x="111605" y="133995"/>
                  </a:lnTo>
                  <a:lnTo>
                    <a:pt x="113729" y="146177"/>
                  </a:lnTo>
                  <a:lnTo>
                    <a:pt x="112845" y="148252"/>
                  </a:lnTo>
                  <a:lnTo>
                    <a:pt x="111197" y="149634"/>
                  </a:lnTo>
                  <a:lnTo>
                    <a:pt x="109041" y="150556"/>
                  </a:lnTo>
                  <a:lnTo>
                    <a:pt x="107603" y="152229"/>
                  </a:lnTo>
                  <a:lnTo>
                    <a:pt x="102473" y="162518"/>
                  </a:lnTo>
                  <a:lnTo>
                    <a:pt x="68718" y="205499"/>
                  </a:lnTo>
                  <a:lnTo>
                    <a:pt x="53723" y="216699"/>
                  </a:lnTo>
                  <a:lnTo>
                    <a:pt x="22254" y="260278"/>
                  </a:lnTo>
                  <a:lnTo>
                    <a:pt x="13733" y="272088"/>
                  </a:lnTo>
                  <a:lnTo>
                    <a:pt x="10738" y="282290"/>
                  </a:lnTo>
                  <a:lnTo>
                    <a:pt x="9526" y="302907"/>
                  </a:lnTo>
                  <a:lnTo>
                    <a:pt x="14548" y="309296"/>
                  </a:lnTo>
                  <a:lnTo>
                    <a:pt x="19845" y="312090"/>
                  </a:lnTo>
                  <a:lnTo>
                    <a:pt x="38126" y="314129"/>
                  </a:lnTo>
                  <a:lnTo>
                    <a:pt x="79702" y="314317"/>
                  </a:lnTo>
                  <a:lnTo>
                    <a:pt x="98488" y="313264"/>
                  </a:lnTo>
                  <a:lnTo>
                    <a:pt x="142827" y="295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2" name="SMARTInkShape-2280"/>
          <p:cNvSpPr/>
          <p:nvPr>
            <p:custDataLst>
              <p:tags r:id="rId7"/>
            </p:custDataLst>
          </p:nvPr>
        </p:nvSpPr>
        <p:spPr>
          <a:xfrm>
            <a:off x="3020749" y="2268285"/>
            <a:ext cx="1707098" cy="112801"/>
          </a:xfrm>
          <a:custGeom>
            <a:avLst/>
            <a:gdLst/>
            <a:ahLst/>
            <a:cxnLst/>
            <a:rect l="0" t="0" r="0" b="0"/>
            <a:pathLst>
              <a:path w="1707098" h="112801">
                <a:moveTo>
                  <a:pt x="8201" y="46290"/>
                </a:moveTo>
                <a:lnTo>
                  <a:pt x="8201" y="46290"/>
                </a:lnTo>
                <a:lnTo>
                  <a:pt x="0" y="46290"/>
                </a:lnTo>
                <a:lnTo>
                  <a:pt x="17106" y="46290"/>
                </a:lnTo>
                <a:lnTo>
                  <a:pt x="25564" y="43468"/>
                </a:lnTo>
                <a:lnTo>
                  <a:pt x="29301" y="41234"/>
                </a:lnTo>
                <a:lnTo>
                  <a:pt x="59171" y="37648"/>
                </a:lnTo>
                <a:lnTo>
                  <a:pt x="93742" y="37026"/>
                </a:lnTo>
                <a:lnTo>
                  <a:pt x="137028" y="36843"/>
                </a:lnTo>
                <a:lnTo>
                  <a:pt x="183367" y="36788"/>
                </a:lnTo>
                <a:lnTo>
                  <a:pt x="214816" y="36775"/>
                </a:lnTo>
                <a:lnTo>
                  <a:pt x="252077" y="36770"/>
                </a:lnTo>
                <a:lnTo>
                  <a:pt x="293332" y="36767"/>
                </a:lnTo>
                <a:lnTo>
                  <a:pt x="336362" y="36766"/>
                </a:lnTo>
                <a:lnTo>
                  <a:pt x="383003" y="36765"/>
                </a:lnTo>
                <a:lnTo>
                  <a:pt x="407294" y="36765"/>
                </a:lnTo>
                <a:lnTo>
                  <a:pt x="431955" y="36765"/>
                </a:lnTo>
                <a:lnTo>
                  <a:pt x="456862" y="36765"/>
                </a:lnTo>
                <a:lnTo>
                  <a:pt x="481933" y="36765"/>
                </a:lnTo>
                <a:lnTo>
                  <a:pt x="507114" y="36765"/>
                </a:lnTo>
                <a:lnTo>
                  <a:pt x="532368" y="36765"/>
                </a:lnTo>
                <a:lnTo>
                  <a:pt x="557671" y="36765"/>
                </a:lnTo>
                <a:lnTo>
                  <a:pt x="584064" y="37823"/>
                </a:lnTo>
                <a:lnTo>
                  <a:pt x="611185" y="39587"/>
                </a:lnTo>
                <a:lnTo>
                  <a:pt x="638790" y="41821"/>
                </a:lnTo>
                <a:lnTo>
                  <a:pt x="667777" y="43311"/>
                </a:lnTo>
                <a:lnTo>
                  <a:pt x="697685" y="44304"/>
                </a:lnTo>
                <a:lnTo>
                  <a:pt x="728207" y="44966"/>
                </a:lnTo>
                <a:lnTo>
                  <a:pt x="758080" y="45407"/>
                </a:lnTo>
                <a:lnTo>
                  <a:pt x="787520" y="45701"/>
                </a:lnTo>
                <a:lnTo>
                  <a:pt x="816672" y="45898"/>
                </a:lnTo>
                <a:lnTo>
                  <a:pt x="846690" y="46029"/>
                </a:lnTo>
                <a:lnTo>
                  <a:pt x="877285" y="46115"/>
                </a:lnTo>
                <a:lnTo>
                  <a:pt x="908265" y="46174"/>
                </a:lnTo>
                <a:lnTo>
                  <a:pt x="938444" y="46212"/>
                </a:lnTo>
                <a:lnTo>
                  <a:pt x="968088" y="46238"/>
                </a:lnTo>
                <a:lnTo>
                  <a:pt x="997376" y="46255"/>
                </a:lnTo>
                <a:lnTo>
                  <a:pt x="1027484" y="46267"/>
                </a:lnTo>
                <a:lnTo>
                  <a:pt x="1058140" y="46275"/>
                </a:lnTo>
                <a:lnTo>
                  <a:pt x="1089160" y="46280"/>
                </a:lnTo>
                <a:lnTo>
                  <a:pt x="1118307" y="46283"/>
                </a:lnTo>
                <a:lnTo>
                  <a:pt x="1146205" y="46285"/>
                </a:lnTo>
                <a:lnTo>
                  <a:pt x="1173270" y="46287"/>
                </a:lnTo>
                <a:lnTo>
                  <a:pt x="1199781" y="46288"/>
                </a:lnTo>
                <a:lnTo>
                  <a:pt x="1225921" y="46289"/>
                </a:lnTo>
                <a:lnTo>
                  <a:pt x="1251814" y="46289"/>
                </a:lnTo>
                <a:lnTo>
                  <a:pt x="1277543" y="46289"/>
                </a:lnTo>
                <a:lnTo>
                  <a:pt x="1303163" y="46290"/>
                </a:lnTo>
                <a:lnTo>
                  <a:pt x="1328708" y="46290"/>
                </a:lnTo>
                <a:lnTo>
                  <a:pt x="1374027" y="46290"/>
                </a:lnTo>
                <a:lnTo>
                  <a:pt x="1416393" y="46290"/>
                </a:lnTo>
                <a:lnTo>
                  <a:pt x="1459917" y="46290"/>
                </a:lnTo>
                <a:lnTo>
                  <a:pt x="1498311" y="46290"/>
                </a:lnTo>
                <a:lnTo>
                  <a:pt x="1533014" y="45232"/>
                </a:lnTo>
                <a:lnTo>
                  <a:pt x="1566076" y="41234"/>
                </a:lnTo>
                <a:lnTo>
                  <a:pt x="1609383" y="38089"/>
                </a:lnTo>
                <a:lnTo>
                  <a:pt x="1654338" y="35968"/>
                </a:lnTo>
                <a:lnTo>
                  <a:pt x="1697819" y="27087"/>
                </a:lnTo>
                <a:lnTo>
                  <a:pt x="1705645" y="22586"/>
                </a:lnTo>
                <a:lnTo>
                  <a:pt x="1707097" y="20962"/>
                </a:lnTo>
                <a:lnTo>
                  <a:pt x="1707007" y="19880"/>
                </a:lnTo>
                <a:lnTo>
                  <a:pt x="1705888" y="19158"/>
                </a:lnTo>
                <a:lnTo>
                  <a:pt x="1668435" y="10232"/>
                </a:lnTo>
                <a:lnTo>
                  <a:pt x="1622964" y="8594"/>
                </a:lnTo>
                <a:lnTo>
                  <a:pt x="1575674" y="8310"/>
                </a:lnTo>
                <a:lnTo>
                  <a:pt x="1537058" y="5421"/>
                </a:lnTo>
                <a:lnTo>
                  <a:pt x="1495202" y="1668"/>
                </a:lnTo>
                <a:lnTo>
                  <a:pt x="1451904" y="0"/>
                </a:lnTo>
                <a:lnTo>
                  <a:pt x="1427870" y="613"/>
                </a:lnTo>
                <a:lnTo>
                  <a:pt x="1402322" y="2080"/>
                </a:lnTo>
                <a:lnTo>
                  <a:pt x="1375764" y="4117"/>
                </a:lnTo>
                <a:lnTo>
                  <a:pt x="1348535" y="5474"/>
                </a:lnTo>
                <a:lnTo>
                  <a:pt x="1320857" y="6380"/>
                </a:lnTo>
                <a:lnTo>
                  <a:pt x="1292880" y="6983"/>
                </a:lnTo>
                <a:lnTo>
                  <a:pt x="1263645" y="7385"/>
                </a:lnTo>
                <a:lnTo>
                  <a:pt x="1233572" y="7654"/>
                </a:lnTo>
                <a:lnTo>
                  <a:pt x="1202940" y="7832"/>
                </a:lnTo>
                <a:lnTo>
                  <a:pt x="1171935" y="9010"/>
                </a:lnTo>
                <a:lnTo>
                  <a:pt x="1140682" y="10853"/>
                </a:lnTo>
                <a:lnTo>
                  <a:pt x="1109264" y="13141"/>
                </a:lnTo>
                <a:lnTo>
                  <a:pt x="1076676" y="15724"/>
                </a:lnTo>
                <a:lnTo>
                  <a:pt x="1043309" y="18504"/>
                </a:lnTo>
                <a:lnTo>
                  <a:pt x="1009423" y="21416"/>
                </a:lnTo>
                <a:lnTo>
                  <a:pt x="975190" y="25474"/>
                </a:lnTo>
                <a:lnTo>
                  <a:pt x="940727" y="30296"/>
                </a:lnTo>
                <a:lnTo>
                  <a:pt x="906110" y="35628"/>
                </a:lnTo>
                <a:lnTo>
                  <a:pt x="872449" y="40240"/>
                </a:lnTo>
                <a:lnTo>
                  <a:pt x="839424" y="44373"/>
                </a:lnTo>
                <a:lnTo>
                  <a:pt x="806825" y="48187"/>
                </a:lnTo>
                <a:lnTo>
                  <a:pt x="774509" y="51788"/>
                </a:lnTo>
                <a:lnTo>
                  <a:pt x="742381" y="55247"/>
                </a:lnTo>
                <a:lnTo>
                  <a:pt x="710379" y="58612"/>
                </a:lnTo>
                <a:lnTo>
                  <a:pt x="678462" y="61913"/>
                </a:lnTo>
                <a:lnTo>
                  <a:pt x="646600" y="65172"/>
                </a:lnTo>
                <a:lnTo>
                  <a:pt x="614775" y="68403"/>
                </a:lnTo>
                <a:lnTo>
                  <a:pt x="584034" y="71615"/>
                </a:lnTo>
                <a:lnTo>
                  <a:pt x="554015" y="74815"/>
                </a:lnTo>
                <a:lnTo>
                  <a:pt x="524477" y="78007"/>
                </a:lnTo>
                <a:lnTo>
                  <a:pt x="496318" y="81193"/>
                </a:lnTo>
                <a:lnTo>
                  <a:pt x="469079" y="84375"/>
                </a:lnTo>
                <a:lnTo>
                  <a:pt x="442453" y="87555"/>
                </a:lnTo>
                <a:lnTo>
                  <a:pt x="417294" y="90734"/>
                </a:lnTo>
                <a:lnTo>
                  <a:pt x="393113" y="93911"/>
                </a:lnTo>
                <a:lnTo>
                  <a:pt x="347548" y="100263"/>
                </a:lnTo>
                <a:lnTo>
                  <a:pt x="306130" y="106614"/>
                </a:lnTo>
                <a:lnTo>
                  <a:pt x="272200" y="110142"/>
                </a:lnTo>
                <a:lnTo>
                  <a:pt x="226037" y="112407"/>
                </a:lnTo>
                <a:lnTo>
                  <a:pt x="203391" y="112800"/>
                </a:lnTo>
                <a:lnTo>
                  <a:pt x="198652" y="111797"/>
                </a:lnTo>
                <a:lnTo>
                  <a:pt x="195493" y="110069"/>
                </a:lnTo>
                <a:lnTo>
                  <a:pt x="193388" y="107859"/>
                </a:lnTo>
                <a:lnTo>
                  <a:pt x="193042" y="106386"/>
                </a:lnTo>
                <a:lnTo>
                  <a:pt x="193870" y="105404"/>
                </a:lnTo>
                <a:lnTo>
                  <a:pt x="235005" y="93251"/>
                </a:lnTo>
                <a:lnTo>
                  <a:pt x="280013" y="84194"/>
                </a:lnTo>
                <a:lnTo>
                  <a:pt x="316331" y="79011"/>
                </a:lnTo>
                <a:lnTo>
                  <a:pt x="357167" y="76708"/>
                </a:lnTo>
                <a:lnTo>
                  <a:pt x="402833" y="72861"/>
                </a:lnTo>
                <a:lnTo>
                  <a:pt x="426864" y="70354"/>
                </a:lnTo>
                <a:lnTo>
                  <a:pt x="452410" y="67625"/>
                </a:lnTo>
                <a:lnTo>
                  <a:pt x="478965" y="64746"/>
                </a:lnTo>
                <a:lnTo>
                  <a:pt x="506193" y="61769"/>
                </a:lnTo>
                <a:lnTo>
                  <a:pt x="534929" y="59785"/>
                </a:lnTo>
                <a:lnTo>
                  <a:pt x="564670" y="58461"/>
                </a:lnTo>
                <a:lnTo>
                  <a:pt x="595080" y="57579"/>
                </a:lnTo>
                <a:lnTo>
                  <a:pt x="626995" y="55933"/>
                </a:lnTo>
                <a:lnTo>
                  <a:pt x="659914" y="53777"/>
                </a:lnTo>
                <a:lnTo>
                  <a:pt x="693501" y="51281"/>
                </a:lnTo>
                <a:lnTo>
                  <a:pt x="729652" y="50676"/>
                </a:lnTo>
                <a:lnTo>
                  <a:pt x="767509" y="51331"/>
                </a:lnTo>
                <a:lnTo>
                  <a:pt x="806507" y="52825"/>
                </a:lnTo>
                <a:lnTo>
                  <a:pt x="844146" y="53822"/>
                </a:lnTo>
                <a:lnTo>
                  <a:pt x="880881" y="54486"/>
                </a:lnTo>
                <a:lnTo>
                  <a:pt x="917013" y="54929"/>
                </a:lnTo>
                <a:lnTo>
                  <a:pt x="952743" y="55224"/>
                </a:lnTo>
                <a:lnTo>
                  <a:pt x="988204" y="55421"/>
                </a:lnTo>
                <a:lnTo>
                  <a:pt x="1023486" y="55552"/>
                </a:lnTo>
                <a:lnTo>
                  <a:pt x="1059707" y="55640"/>
                </a:lnTo>
                <a:lnTo>
                  <a:pt x="1096555" y="55698"/>
                </a:lnTo>
                <a:lnTo>
                  <a:pt x="1133820" y="55737"/>
                </a:lnTo>
                <a:lnTo>
                  <a:pt x="1170306" y="55763"/>
                </a:lnTo>
                <a:lnTo>
                  <a:pt x="1206271" y="55780"/>
                </a:lnTo>
                <a:lnTo>
                  <a:pt x="1241889" y="55792"/>
                </a:lnTo>
                <a:lnTo>
                  <a:pt x="1276218" y="55799"/>
                </a:lnTo>
                <a:lnTo>
                  <a:pt x="1309687" y="55805"/>
                </a:lnTo>
                <a:lnTo>
                  <a:pt x="1342584" y="55808"/>
                </a:lnTo>
                <a:lnTo>
                  <a:pt x="1408376" y="5581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806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SMARTInkShape-Group483"/>
          <p:cNvGrpSpPr/>
          <p:nvPr/>
        </p:nvGrpSpPr>
        <p:grpSpPr>
          <a:xfrm>
            <a:off x="4781550" y="5145030"/>
            <a:ext cx="900546" cy="398521"/>
            <a:chOff x="4781550" y="5145030"/>
            <a:chExt cx="900546" cy="398521"/>
          </a:xfrm>
        </p:grpSpPr>
        <p:sp>
          <p:nvSpPr>
            <p:cNvPr id="207" name="SMARTInkShape-2281"/>
            <p:cNvSpPr/>
            <p:nvPr>
              <p:custDataLst>
                <p:tags r:id="rId168"/>
              </p:custDataLst>
            </p:nvPr>
          </p:nvSpPr>
          <p:spPr>
            <a:xfrm>
              <a:off x="5619750" y="5248309"/>
              <a:ext cx="62346" cy="295242"/>
            </a:xfrm>
            <a:custGeom>
              <a:avLst/>
              <a:gdLst/>
              <a:ahLst/>
              <a:cxnLst/>
              <a:rect l="0" t="0" r="0" b="0"/>
              <a:pathLst>
                <a:path w="62346" h="295242">
                  <a:moveTo>
                    <a:pt x="0" y="9491"/>
                  </a:moveTo>
                  <a:lnTo>
                    <a:pt x="0" y="9491"/>
                  </a:lnTo>
                  <a:lnTo>
                    <a:pt x="0" y="358"/>
                  </a:lnTo>
                  <a:lnTo>
                    <a:pt x="8201" y="0"/>
                  </a:lnTo>
                  <a:lnTo>
                    <a:pt x="14189" y="5032"/>
                  </a:lnTo>
                  <a:lnTo>
                    <a:pt x="16890" y="10332"/>
                  </a:lnTo>
                  <a:lnTo>
                    <a:pt x="17609" y="13226"/>
                  </a:lnTo>
                  <a:lnTo>
                    <a:pt x="23680" y="22357"/>
                  </a:lnTo>
                  <a:lnTo>
                    <a:pt x="41403" y="46312"/>
                  </a:lnTo>
                  <a:lnTo>
                    <a:pt x="53806" y="81392"/>
                  </a:lnTo>
                  <a:lnTo>
                    <a:pt x="62345" y="126171"/>
                  </a:lnTo>
                  <a:lnTo>
                    <a:pt x="56687" y="171542"/>
                  </a:lnTo>
                  <a:lnTo>
                    <a:pt x="46444" y="212423"/>
                  </a:lnTo>
                  <a:lnTo>
                    <a:pt x="22818" y="256256"/>
                  </a:lnTo>
                  <a:lnTo>
                    <a:pt x="0" y="2952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2282"/>
            <p:cNvSpPr/>
            <p:nvPr>
              <p:custDataLst>
                <p:tags r:id="rId169"/>
              </p:custDataLst>
            </p:nvPr>
          </p:nvSpPr>
          <p:spPr>
            <a:xfrm>
              <a:off x="5419759" y="5391150"/>
              <a:ext cx="123792" cy="38101"/>
            </a:xfrm>
            <a:custGeom>
              <a:avLst/>
              <a:gdLst/>
              <a:ahLst/>
              <a:cxnLst/>
              <a:rect l="0" t="0" r="0" b="0"/>
              <a:pathLst>
                <a:path w="123792" h="38101">
                  <a:moveTo>
                    <a:pt x="9491" y="38100"/>
                  </a:moveTo>
                  <a:lnTo>
                    <a:pt x="9491" y="38100"/>
                  </a:lnTo>
                  <a:lnTo>
                    <a:pt x="358" y="38100"/>
                  </a:lnTo>
                  <a:lnTo>
                    <a:pt x="0" y="29899"/>
                  </a:lnTo>
                  <a:lnTo>
                    <a:pt x="1047" y="29458"/>
                  </a:lnTo>
                  <a:lnTo>
                    <a:pt x="16215" y="27594"/>
                  </a:lnTo>
                  <a:lnTo>
                    <a:pt x="28614" y="21051"/>
                  </a:lnTo>
                  <a:lnTo>
                    <a:pt x="70191" y="18070"/>
                  </a:lnTo>
                  <a:lnTo>
                    <a:pt x="116216" y="3242"/>
                  </a:lnTo>
                  <a:lnTo>
                    <a:pt x="12379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2283"/>
            <p:cNvSpPr/>
            <p:nvPr>
              <p:custDataLst>
                <p:tags r:id="rId170"/>
              </p:custDataLst>
            </p:nvPr>
          </p:nvSpPr>
          <p:spPr>
            <a:xfrm>
              <a:off x="5391150" y="5229342"/>
              <a:ext cx="180942" cy="304246"/>
            </a:xfrm>
            <a:custGeom>
              <a:avLst/>
              <a:gdLst/>
              <a:ahLst/>
              <a:cxnLst/>
              <a:rect l="0" t="0" r="0" b="0"/>
              <a:pathLst>
                <a:path w="180942" h="304246">
                  <a:moveTo>
                    <a:pt x="171450" y="57033"/>
                  </a:moveTo>
                  <a:lnTo>
                    <a:pt x="171450" y="57033"/>
                  </a:lnTo>
                  <a:lnTo>
                    <a:pt x="179651" y="48832"/>
                  </a:lnTo>
                  <a:lnTo>
                    <a:pt x="180859" y="39424"/>
                  </a:lnTo>
                  <a:lnTo>
                    <a:pt x="180941" y="28298"/>
                  </a:lnTo>
                  <a:lnTo>
                    <a:pt x="179894" y="25176"/>
                  </a:lnTo>
                  <a:lnTo>
                    <a:pt x="178138" y="23094"/>
                  </a:lnTo>
                  <a:lnTo>
                    <a:pt x="175909" y="21707"/>
                  </a:lnTo>
                  <a:lnTo>
                    <a:pt x="174422" y="19724"/>
                  </a:lnTo>
                  <a:lnTo>
                    <a:pt x="171841" y="10975"/>
                  </a:lnTo>
                  <a:lnTo>
                    <a:pt x="170652" y="10453"/>
                  </a:lnTo>
                  <a:lnTo>
                    <a:pt x="158227" y="9546"/>
                  </a:lnTo>
                  <a:lnTo>
                    <a:pt x="156285" y="8442"/>
                  </a:lnTo>
                  <a:lnTo>
                    <a:pt x="154989" y="6647"/>
                  </a:lnTo>
                  <a:lnTo>
                    <a:pt x="154126" y="4392"/>
                  </a:lnTo>
                  <a:lnTo>
                    <a:pt x="152493" y="2889"/>
                  </a:lnTo>
                  <a:lnTo>
                    <a:pt x="147856" y="1219"/>
                  </a:lnTo>
                  <a:lnTo>
                    <a:pt x="135112" y="0"/>
                  </a:lnTo>
                  <a:lnTo>
                    <a:pt x="126093" y="6452"/>
                  </a:lnTo>
                  <a:lnTo>
                    <a:pt x="90817" y="19032"/>
                  </a:lnTo>
                  <a:lnTo>
                    <a:pt x="89120" y="21116"/>
                  </a:lnTo>
                  <a:lnTo>
                    <a:pt x="86175" y="26253"/>
                  </a:lnTo>
                  <a:lnTo>
                    <a:pt x="81339" y="32064"/>
                  </a:lnTo>
                  <a:lnTo>
                    <a:pt x="75662" y="35353"/>
                  </a:lnTo>
                  <a:lnTo>
                    <a:pt x="69611" y="37873"/>
                  </a:lnTo>
                  <a:lnTo>
                    <a:pt x="63393" y="42520"/>
                  </a:lnTo>
                  <a:lnTo>
                    <a:pt x="59925" y="48113"/>
                  </a:lnTo>
                  <a:lnTo>
                    <a:pt x="47558" y="81574"/>
                  </a:lnTo>
                  <a:lnTo>
                    <a:pt x="40282" y="94964"/>
                  </a:lnTo>
                  <a:lnTo>
                    <a:pt x="39555" y="98195"/>
                  </a:lnTo>
                  <a:lnTo>
                    <a:pt x="31841" y="112044"/>
                  </a:lnTo>
                  <a:lnTo>
                    <a:pt x="27803" y="138698"/>
                  </a:lnTo>
                  <a:lnTo>
                    <a:pt x="22115" y="149905"/>
                  </a:lnTo>
                  <a:lnTo>
                    <a:pt x="12584" y="193485"/>
                  </a:lnTo>
                  <a:lnTo>
                    <a:pt x="642" y="240185"/>
                  </a:lnTo>
                  <a:lnTo>
                    <a:pt x="1" y="286205"/>
                  </a:lnTo>
                  <a:lnTo>
                    <a:pt x="0" y="293390"/>
                  </a:lnTo>
                  <a:lnTo>
                    <a:pt x="5056" y="299690"/>
                  </a:lnTo>
                  <a:lnTo>
                    <a:pt x="10361" y="302464"/>
                  </a:lnTo>
                  <a:lnTo>
                    <a:pt x="17333" y="304245"/>
                  </a:lnTo>
                  <a:lnTo>
                    <a:pt x="29185" y="297085"/>
                  </a:lnTo>
                  <a:lnTo>
                    <a:pt x="55217" y="292505"/>
                  </a:lnTo>
                  <a:lnTo>
                    <a:pt x="62641" y="288687"/>
                  </a:lnTo>
                  <a:lnTo>
                    <a:pt x="72771" y="285480"/>
                  </a:lnTo>
                  <a:lnTo>
                    <a:pt x="93111" y="270524"/>
                  </a:lnTo>
                  <a:lnTo>
                    <a:pt x="107081" y="266693"/>
                  </a:lnTo>
                  <a:lnTo>
                    <a:pt x="109488" y="264539"/>
                  </a:lnTo>
                  <a:lnTo>
                    <a:pt x="111091" y="262045"/>
                  </a:lnTo>
                  <a:lnTo>
                    <a:pt x="113220" y="260383"/>
                  </a:lnTo>
                  <a:lnTo>
                    <a:pt x="123825" y="257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2284"/>
            <p:cNvSpPr/>
            <p:nvPr>
              <p:custDataLst>
                <p:tags r:id="rId171"/>
              </p:custDataLst>
            </p:nvPr>
          </p:nvSpPr>
          <p:spPr>
            <a:xfrm>
              <a:off x="5238771" y="5229235"/>
              <a:ext cx="114280" cy="312420"/>
            </a:xfrm>
            <a:custGeom>
              <a:avLst/>
              <a:gdLst/>
              <a:ahLst/>
              <a:cxnLst/>
              <a:rect l="0" t="0" r="0" b="0"/>
              <a:pathLst>
                <a:path w="114280" h="312420">
                  <a:moveTo>
                    <a:pt x="114279" y="9515"/>
                  </a:moveTo>
                  <a:lnTo>
                    <a:pt x="114279" y="9515"/>
                  </a:lnTo>
                  <a:lnTo>
                    <a:pt x="106078" y="1314"/>
                  </a:lnTo>
                  <a:lnTo>
                    <a:pt x="95656" y="24"/>
                  </a:lnTo>
                  <a:lnTo>
                    <a:pt x="90299" y="0"/>
                  </a:lnTo>
                  <a:lnTo>
                    <a:pt x="84924" y="2817"/>
                  </a:lnTo>
                  <a:lnTo>
                    <a:pt x="69726" y="15179"/>
                  </a:lnTo>
                  <a:lnTo>
                    <a:pt x="63434" y="17324"/>
                  </a:lnTo>
                  <a:lnTo>
                    <a:pt x="57109" y="23922"/>
                  </a:lnTo>
                  <a:lnTo>
                    <a:pt x="34902" y="55574"/>
                  </a:lnTo>
                  <a:lnTo>
                    <a:pt x="21321" y="99567"/>
                  </a:lnTo>
                  <a:lnTo>
                    <a:pt x="4135" y="146223"/>
                  </a:lnTo>
                  <a:lnTo>
                    <a:pt x="343" y="192705"/>
                  </a:lnTo>
                  <a:lnTo>
                    <a:pt x="0" y="238059"/>
                  </a:lnTo>
                  <a:lnTo>
                    <a:pt x="1041" y="268800"/>
                  </a:lnTo>
                  <a:lnTo>
                    <a:pt x="7584" y="281308"/>
                  </a:lnTo>
                  <a:lnTo>
                    <a:pt x="22369" y="298275"/>
                  </a:lnTo>
                  <a:lnTo>
                    <a:pt x="36835" y="307917"/>
                  </a:lnTo>
                  <a:lnTo>
                    <a:pt x="49469" y="312419"/>
                  </a:lnTo>
                  <a:lnTo>
                    <a:pt x="53081" y="311993"/>
                  </a:lnTo>
                  <a:lnTo>
                    <a:pt x="66654" y="3047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2285"/>
            <p:cNvSpPr/>
            <p:nvPr>
              <p:custDataLst>
                <p:tags r:id="rId172"/>
              </p:custDataLst>
            </p:nvPr>
          </p:nvSpPr>
          <p:spPr>
            <a:xfrm>
              <a:off x="4914900" y="5334000"/>
              <a:ext cx="133351" cy="179094"/>
            </a:xfrm>
            <a:custGeom>
              <a:avLst/>
              <a:gdLst/>
              <a:ahLst/>
              <a:cxnLst/>
              <a:rect l="0" t="0" r="0" b="0"/>
              <a:pathLst>
                <a:path w="133351" h="179094">
                  <a:moveTo>
                    <a:pt x="0" y="47625"/>
                  </a:moveTo>
                  <a:lnTo>
                    <a:pt x="0" y="47625"/>
                  </a:lnTo>
                  <a:lnTo>
                    <a:pt x="22666" y="47625"/>
                  </a:lnTo>
                  <a:lnTo>
                    <a:pt x="28771" y="50447"/>
                  </a:lnTo>
                  <a:lnTo>
                    <a:pt x="57155" y="73451"/>
                  </a:lnTo>
                  <a:lnTo>
                    <a:pt x="60328" y="74367"/>
                  </a:lnTo>
                  <a:lnTo>
                    <a:pt x="66676" y="81030"/>
                  </a:lnTo>
                  <a:lnTo>
                    <a:pt x="81492" y="102040"/>
                  </a:lnTo>
                  <a:lnTo>
                    <a:pt x="85353" y="129237"/>
                  </a:lnTo>
                  <a:lnTo>
                    <a:pt x="85677" y="145926"/>
                  </a:lnTo>
                  <a:lnTo>
                    <a:pt x="82881" y="152345"/>
                  </a:lnTo>
                  <a:lnTo>
                    <a:pt x="79169" y="158725"/>
                  </a:lnTo>
                  <a:lnTo>
                    <a:pt x="76022" y="168268"/>
                  </a:lnTo>
                  <a:lnTo>
                    <a:pt x="68115" y="179093"/>
                  </a:lnTo>
                  <a:lnTo>
                    <a:pt x="66577" y="178662"/>
                  </a:lnTo>
                  <a:lnTo>
                    <a:pt x="58601" y="172608"/>
                  </a:lnTo>
                  <a:lnTo>
                    <a:pt x="57794" y="169143"/>
                  </a:lnTo>
                  <a:lnTo>
                    <a:pt x="57188" y="144033"/>
                  </a:lnTo>
                  <a:lnTo>
                    <a:pt x="64762" y="120252"/>
                  </a:lnTo>
                  <a:lnTo>
                    <a:pt x="82976" y="76177"/>
                  </a:lnTo>
                  <a:lnTo>
                    <a:pt x="87733" y="57143"/>
                  </a:lnTo>
                  <a:lnTo>
                    <a:pt x="95845" y="40920"/>
                  </a:lnTo>
                  <a:lnTo>
                    <a:pt x="112261" y="16050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2286"/>
            <p:cNvSpPr/>
            <p:nvPr>
              <p:custDataLst>
                <p:tags r:id="rId173"/>
              </p:custDataLst>
            </p:nvPr>
          </p:nvSpPr>
          <p:spPr>
            <a:xfrm>
              <a:off x="4781550" y="5145030"/>
              <a:ext cx="123664" cy="398352"/>
            </a:xfrm>
            <a:custGeom>
              <a:avLst/>
              <a:gdLst/>
              <a:ahLst/>
              <a:cxnLst/>
              <a:rect l="0" t="0" r="0" b="0"/>
              <a:pathLst>
                <a:path w="123664" h="398352">
                  <a:moveTo>
                    <a:pt x="9525" y="141345"/>
                  </a:moveTo>
                  <a:lnTo>
                    <a:pt x="9525" y="141345"/>
                  </a:lnTo>
                  <a:lnTo>
                    <a:pt x="9525" y="133144"/>
                  </a:lnTo>
                  <a:lnTo>
                    <a:pt x="8467" y="132703"/>
                  </a:lnTo>
                  <a:lnTo>
                    <a:pt x="1324" y="131936"/>
                  </a:lnTo>
                  <a:lnTo>
                    <a:pt x="589" y="129049"/>
                  </a:lnTo>
                  <a:lnTo>
                    <a:pt x="10" y="122412"/>
                  </a:lnTo>
                  <a:lnTo>
                    <a:pt x="0" y="144689"/>
                  </a:lnTo>
                  <a:lnTo>
                    <a:pt x="2822" y="150946"/>
                  </a:lnTo>
                  <a:lnTo>
                    <a:pt x="5057" y="154096"/>
                  </a:lnTo>
                  <a:lnTo>
                    <a:pt x="8201" y="168641"/>
                  </a:lnTo>
                  <a:lnTo>
                    <a:pt x="12173" y="198745"/>
                  </a:lnTo>
                  <a:lnTo>
                    <a:pt x="15993" y="212364"/>
                  </a:lnTo>
                  <a:lnTo>
                    <a:pt x="19839" y="257947"/>
                  </a:lnTo>
                  <a:lnTo>
                    <a:pt x="27668" y="303389"/>
                  </a:lnTo>
                  <a:lnTo>
                    <a:pt x="28522" y="350716"/>
                  </a:lnTo>
                  <a:lnTo>
                    <a:pt x="28575" y="398265"/>
                  </a:lnTo>
                  <a:lnTo>
                    <a:pt x="28575" y="398351"/>
                  </a:lnTo>
                  <a:lnTo>
                    <a:pt x="28575" y="356760"/>
                  </a:lnTo>
                  <a:lnTo>
                    <a:pt x="28575" y="316986"/>
                  </a:lnTo>
                  <a:lnTo>
                    <a:pt x="28575" y="275837"/>
                  </a:lnTo>
                  <a:lnTo>
                    <a:pt x="25753" y="246458"/>
                  </a:lnTo>
                  <a:lnTo>
                    <a:pt x="23087" y="226162"/>
                  </a:lnTo>
                  <a:lnTo>
                    <a:pt x="27177" y="181460"/>
                  </a:lnTo>
                  <a:lnTo>
                    <a:pt x="28299" y="141743"/>
                  </a:lnTo>
                  <a:lnTo>
                    <a:pt x="28521" y="103324"/>
                  </a:lnTo>
                  <a:lnTo>
                    <a:pt x="31387" y="67983"/>
                  </a:lnTo>
                  <a:lnTo>
                    <a:pt x="38933" y="49758"/>
                  </a:lnTo>
                  <a:lnTo>
                    <a:pt x="53026" y="24157"/>
                  </a:lnTo>
                  <a:lnTo>
                    <a:pt x="55317" y="15883"/>
                  </a:lnTo>
                  <a:lnTo>
                    <a:pt x="56986" y="13254"/>
                  </a:lnTo>
                  <a:lnTo>
                    <a:pt x="59158" y="11501"/>
                  </a:lnTo>
                  <a:lnTo>
                    <a:pt x="64392" y="8495"/>
                  </a:lnTo>
                  <a:lnTo>
                    <a:pt x="73290" y="1910"/>
                  </a:lnTo>
                  <a:lnTo>
                    <a:pt x="79492" y="0"/>
                  </a:lnTo>
                  <a:lnTo>
                    <a:pt x="82628" y="549"/>
                  </a:lnTo>
                  <a:lnTo>
                    <a:pt x="93379" y="6806"/>
                  </a:lnTo>
                  <a:lnTo>
                    <a:pt x="117592" y="30354"/>
                  </a:lnTo>
                  <a:lnTo>
                    <a:pt x="121055" y="36629"/>
                  </a:lnTo>
                  <a:lnTo>
                    <a:pt x="123005" y="48935"/>
                  </a:lnTo>
                  <a:lnTo>
                    <a:pt x="123663" y="67000"/>
                  </a:lnTo>
                  <a:lnTo>
                    <a:pt x="115610" y="95455"/>
                  </a:lnTo>
                  <a:lnTo>
                    <a:pt x="109238" y="102605"/>
                  </a:lnTo>
                  <a:lnTo>
                    <a:pt x="63523" y="144517"/>
                  </a:lnTo>
                  <a:lnTo>
                    <a:pt x="54338" y="148047"/>
                  </a:lnTo>
                  <a:lnTo>
                    <a:pt x="28575" y="1508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6" name="SMARTInkShape-Group484"/>
          <p:cNvGrpSpPr/>
          <p:nvPr/>
        </p:nvGrpSpPr>
        <p:grpSpPr>
          <a:xfrm>
            <a:off x="4020874" y="5295900"/>
            <a:ext cx="208227" cy="141309"/>
            <a:chOff x="4020874" y="5295900"/>
            <a:chExt cx="208227" cy="141309"/>
          </a:xfrm>
        </p:grpSpPr>
        <p:sp>
          <p:nvSpPr>
            <p:cNvPr id="214" name="SMARTInkShape-2287"/>
            <p:cNvSpPr/>
            <p:nvPr>
              <p:custDataLst>
                <p:tags r:id="rId166"/>
              </p:custDataLst>
            </p:nvPr>
          </p:nvSpPr>
          <p:spPr>
            <a:xfrm>
              <a:off x="4040119" y="5391150"/>
              <a:ext cx="188982" cy="46059"/>
            </a:xfrm>
            <a:custGeom>
              <a:avLst/>
              <a:gdLst/>
              <a:ahLst/>
              <a:cxnLst/>
              <a:rect l="0" t="0" r="0" b="0"/>
              <a:pathLst>
                <a:path w="188982" h="46059">
                  <a:moveTo>
                    <a:pt x="46106" y="0"/>
                  </a:moveTo>
                  <a:lnTo>
                    <a:pt x="46106" y="0"/>
                  </a:lnTo>
                  <a:lnTo>
                    <a:pt x="41049" y="5056"/>
                  </a:lnTo>
                  <a:lnTo>
                    <a:pt x="32923" y="7539"/>
                  </a:lnTo>
                  <a:lnTo>
                    <a:pt x="23313" y="9701"/>
                  </a:lnTo>
                  <a:lnTo>
                    <a:pt x="10231" y="17610"/>
                  </a:lnTo>
                  <a:lnTo>
                    <a:pt x="0" y="35326"/>
                  </a:lnTo>
                  <a:lnTo>
                    <a:pt x="552" y="37309"/>
                  </a:lnTo>
                  <a:lnTo>
                    <a:pt x="3988" y="42334"/>
                  </a:lnTo>
                  <a:lnTo>
                    <a:pt x="9042" y="45274"/>
                  </a:lnTo>
                  <a:lnTo>
                    <a:pt x="11872" y="46058"/>
                  </a:lnTo>
                  <a:lnTo>
                    <a:pt x="59394" y="38891"/>
                  </a:lnTo>
                  <a:lnTo>
                    <a:pt x="103751" y="38204"/>
                  </a:lnTo>
                  <a:lnTo>
                    <a:pt x="148000" y="37062"/>
                  </a:lnTo>
                  <a:lnTo>
                    <a:pt x="188981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2288"/>
            <p:cNvSpPr/>
            <p:nvPr>
              <p:custDataLst>
                <p:tags r:id="rId167"/>
              </p:custDataLst>
            </p:nvPr>
          </p:nvSpPr>
          <p:spPr>
            <a:xfrm>
              <a:off x="4020874" y="5295900"/>
              <a:ext cx="132027" cy="28576"/>
            </a:xfrm>
            <a:custGeom>
              <a:avLst/>
              <a:gdLst/>
              <a:ahLst/>
              <a:cxnLst/>
              <a:rect l="0" t="0" r="0" b="0"/>
              <a:pathLst>
                <a:path w="132027" h="28576">
                  <a:moveTo>
                    <a:pt x="8201" y="0"/>
                  </a:moveTo>
                  <a:lnTo>
                    <a:pt x="8201" y="0"/>
                  </a:lnTo>
                  <a:lnTo>
                    <a:pt x="0" y="0"/>
                  </a:lnTo>
                  <a:lnTo>
                    <a:pt x="45329" y="0"/>
                  </a:lnTo>
                  <a:lnTo>
                    <a:pt x="92133" y="14189"/>
                  </a:lnTo>
                  <a:lnTo>
                    <a:pt x="119860" y="21232"/>
                  </a:lnTo>
                  <a:lnTo>
                    <a:pt x="132026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3" name="SMARTInkShape-Group485"/>
          <p:cNvGrpSpPr/>
          <p:nvPr/>
        </p:nvGrpSpPr>
        <p:grpSpPr>
          <a:xfrm>
            <a:off x="2609928" y="5048643"/>
            <a:ext cx="1047673" cy="462193"/>
            <a:chOff x="2609928" y="5048643"/>
            <a:chExt cx="1047673" cy="462193"/>
          </a:xfrm>
        </p:grpSpPr>
        <p:sp>
          <p:nvSpPr>
            <p:cNvPr id="217" name="SMARTInkShape-2289"/>
            <p:cNvSpPr/>
            <p:nvPr>
              <p:custDataLst>
                <p:tags r:id="rId160"/>
              </p:custDataLst>
            </p:nvPr>
          </p:nvSpPr>
          <p:spPr>
            <a:xfrm>
              <a:off x="3476625" y="5048643"/>
              <a:ext cx="180976" cy="462193"/>
            </a:xfrm>
            <a:custGeom>
              <a:avLst/>
              <a:gdLst/>
              <a:ahLst/>
              <a:cxnLst/>
              <a:rect l="0" t="0" r="0" b="0"/>
              <a:pathLst>
                <a:path w="180976" h="462193">
                  <a:moveTo>
                    <a:pt x="0" y="28182"/>
                  </a:moveTo>
                  <a:lnTo>
                    <a:pt x="0" y="28182"/>
                  </a:lnTo>
                  <a:lnTo>
                    <a:pt x="0" y="19049"/>
                  </a:lnTo>
                  <a:lnTo>
                    <a:pt x="5057" y="18773"/>
                  </a:lnTo>
                  <a:lnTo>
                    <a:pt x="10361" y="15886"/>
                  </a:lnTo>
                  <a:lnTo>
                    <a:pt x="16247" y="12133"/>
                  </a:lnTo>
                  <a:lnTo>
                    <a:pt x="28648" y="9725"/>
                  </a:lnTo>
                  <a:lnTo>
                    <a:pt x="70224" y="9155"/>
                  </a:lnTo>
                  <a:lnTo>
                    <a:pt x="87953" y="8081"/>
                  </a:lnTo>
                  <a:lnTo>
                    <a:pt x="106783" y="1594"/>
                  </a:lnTo>
                  <a:lnTo>
                    <a:pt x="125515" y="0"/>
                  </a:lnTo>
                  <a:lnTo>
                    <a:pt x="159613" y="8749"/>
                  </a:lnTo>
                  <a:lnTo>
                    <a:pt x="169073" y="15603"/>
                  </a:lnTo>
                  <a:lnTo>
                    <a:pt x="174979" y="17299"/>
                  </a:lnTo>
                  <a:lnTo>
                    <a:pt x="176978" y="18810"/>
                  </a:lnTo>
                  <a:lnTo>
                    <a:pt x="179199" y="23311"/>
                  </a:lnTo>
                  <a:lnTo>
                    <a:pt x="180961" y="68144"/>
                  </a:lnTo>
                  <a:lnTo>
                    <a:pt x="180975" y="114103"/>
                  </a:lnTo>
                  <a:lnTo>
                    <a:pt x="180975" y="159564"/>
                  </a:lnTo>
                  <a:lnTo>
                    <a:pt x="179917" y="173358"/>
                  </a:lnTo>
                  <a:lnTo>
                    <a:pt x="172333" y="218801"/>
                  </a:lnTo>
                  <a:lnTo>
                    <a:pt x="171528" y="266234"/>
                  </a:lnTo>
                  <a:lnTo>
                    <a:pt x="171455" y="313742"/>
                  </a:lnTo>
                  <a:lnTo>
                    <a:pt x="171450" y="358371"/>
                  </a:lnTo>
                  <a:lnTo>
                    <a:pt x="171450" y="405635"/>
                  </a:lnTo>
                  <a:lnTo>
                    <a:pt x="171450" y="431391"/>
                  </a:lnTo>
                  <a:lnTo>
                    <a:pt x="170392" y="433514"/>
                  </a:lnTo>
                  <a:lnTo>
                    <a:pt x="168628" y="434928"/>
                  </a:lnTo>
                  <a:lnTo>
                    <a:pt x="166393" y="435871"/>
                  </a:lnTo>
                  <a:lnTo>
                    <a:pt x="164904" y="437558"/>
                  </a:lnTo>
                  <a:lnTo>
                    <a:pt x="159691" y="447870"/>
                  </a:lnTo>
                  <a:lnTo>
                    <a:pt x="157261" y="450849"/>
                  </a:lnTo>
                  <a:lnTo>
                    <a:pt x="151738" y="454158"/>
                  </a:lnTo>
                  <a:lnTo>
                    <a:pt x="136438" y="457517"/>
                  </a:lnTo>
                  <a:lnTo>
                    <a:pt x="130137" y="461709"/>
                  </a:lnTo>
                  <a:lnTo>
                    <a:pt x="125916" y="462192"/>
                  </a:lnTo>
                  <a:lnTo>
                    <a:pt x="83077" y="454105"/>
                  </a:lnTo>
                  <a:lnTo>
                    <a:pt x="66675" y="4472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2290"/>
            <p:cNvSpPr/>
            <p:nvPr>
              <p:custDataLst>
                <p:tags r:id="rId161"/>
              </p:custDataLst>
            </p:nvPr>
          </p:nvSpPr>
          <p:spPr>
            <a:xfrm>
              <a:off x="3133725" y="5287850"/>
              <a:ext cx="171451" cy="179501"/>
            </a:xfrm>
            <a:custGeom>
              <a:avLst/>
              <a:gdLst/>
              <a:ahLst/>
              <a:cxnLst/>
              <a:rect l="0" t="0" r="0" b="0"/>
              <a:pathLst>
                <a:path w="171451" h="179501">
                  <a:moveTo>
                    <a:pt x="171450" y="27100"/>
                  </a:moveTo>
                  <a:lnTo>
                    <a:pt x="171450" y="27100"/>
                  </a:lnTo>
                  <a:lnTo>
                    <a:pt x="171450" y="13843"/>
                  </a:lnTo>
                  <a:lnTo>
                    <a:pt x="170392" y="11912"/>
                  </a:lnTo>
                  <a:lnTo>
                    <a:pt x="168628" y="10625"/>
                  </a:lnTo>
                  <a:lnTo>
                    <a:pt x="166393" y="9767"/>
                  </a:lnTo>
                  <a:lnTo>
                    <a:pt x="164904" y="8137"/>
                  </a:lnTo>
                  <a:lnTo>
                    <a:pt x="162318" y="0"/>
                  </a:lnTo>
                  <a:lnTo>
                    <a:pt x="159277" y="2002"/>
                  </a:lnTo>
                  <a:lnTo>
                    <a:pt x="145701" y="13799"/>
                  </a:lnTo>
                  <a:lnTo>
                    <a:pt x="139545" y="15896"/>
                  </a:lnTo>
                  <a:lnTo>
                    <a:pt x="133281" y="22474"/>
                  </a:lnTo>
                  <a:lnTo>
                    <a:pt x="90820" y="69576"/>
                  </a:lnTo>
                  <a:lnTo>
                    <a:pt x="55091" y="112895"/>
                  </a:lnTo>
                  <a:lnTo>
                    <a:pt x="14932" y="156024"/>
                  </a:lnTo>
                  <a:lnTo>
                    <a:pt x="0" y="179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2291"/>
            <p:cNvSpPr/>
            <p:nvPr>
              <p:custDataLst>
                <p:tags r:id="rId162"/>
              </p:custDataLst>
            </p:nvPr>
          </p:nvSpPr>
          <p:spPr>
            <a:xfrm>
              <a:off x="3114710" y="5239142"/>
              <a:ext cx="171416" cy="180584"/>
            </a:xfrm>
            <a:custGeom>
              <a:avLst/>
              <a:gdLst/>
              <a:ahLst/>
              <a:cxnLst/>
              <a:rect l="0" t="0" r="0" b="0"/>
              <a:pathLst>
                <a:path w="171416" h="180584">
                  <a:moveTo>
                    <a:pt x="9490" y="9133"/>
                  </a:moveTo>
                  <a:lnTo>
                    <a:pt x="9490" y="9133"/>
                  </a:lnTo>
                  <a:lnTo>
                    <a:pt x="4434" y="9133"/>
                  </a:lnTo>
                  <a:lnTo>
                    <a:pt x="2944" y="8075"/>
                  </a:lnTo>
                  <a:lnTo>
                    <a:pt x="1951" y="6311"/>
                  </a:lnTo>
                  <a:lnTo>
                    <a:pt x="81" y="0"/>
                  </a:lnTo>
                  <a:lnTo>
                    <a:pt x="0" y="4781"/>
                  </a:lnTo>
                  <a:lnTo>
                    <a:pt x="2803" y="10021"/>
                  </a:lnTo>
                  <a:lnTo>
                    <a:pt x="5032" y="12900"/>
                  </a:lnTo>
                  <a:lnTo>
                    <a:pt x="10331" y="16099"/>
                  </a:lnTo>
                  <a:lnTo>
                    <a:pt x="16214" y="18579"/>
                  </a:lnTo>
                  <a:lnTo>
                    <a:pt x="22356" y="23208"/>
                  </a:lnTo>
                  <a:lnTo>
                    <a:pt x="25792" y="28795"/>
                  </a:lnTo>
                  <a:lnTo>
                    <a:pt x="26708" y="31765"/>
                  </a:lnTo>
                  <a:lnTo>
                    <a:pt x="69828" y="78924"/>
                  </a:lnTo>
                  <a:lnTo>
                    <a:pt x="116444" y="125611"/>
                  </a:lnTo>
                  <a:lnTo>
                    <a:pt x="142195" y="154185"/>
                  </a:lnTo>
                  <a:lnTo>
                    <a:pt x="148903" y="163559"/>
                  </a:lnTo>
                  <a:lnTo>
                    <a:pt x="171415" y="1805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2292"/>
            <p:cNvSpPr/>
            <p:nvPr>
              <p:custDataLst>
                <p:tags r:id="rId163"/>
              </p:custDataLst>
            </p:nvPr>
          </p:nvSpPr>
          <p:spPr>
            <a:xfrm>
              <a:off x="2924188" y="5095878"/>
              <a:ext cx="219063" cy="370101"/>
            </a:xfrm>
            <a:custGeom>
              <a:avLst/>
              <a:gdLst/>
              <a:ahLst/>
              <a:cxnLst/>
              <a:rect l="0" t="0" r="0" b="0"/>
              <a:pathLst>
                <a:path w="219063" h="370101">
                  <a:moveTo>
                    <a:pt x="219062" y="19047"/>
                  </a:moveTo>
                  <a:lnTo>
                    <a:pt x="219062" y="19047"/>
                  </a:lnTo>
                  <a:lnTo>
                    <a:pt x="219062" y="13991"/>
                  </a:lnTo>
                  <a:lnTo>
                    <a:pt x="218004" y="12502"/>
                  </a:lnTo>
                  <a:lnTo>
                    <a:pt x="216240" y="11508"/>
                  </a:lnTo>
                  <a:lnTo>
                    <a:pt x="202816" y="8726"/>
                  </a:lnTo>
                  <a:lnTo>
                    <a:pt x="192494" y="3053"/>
                  </a:lnTo>
                  <a:lnTo>
                    <a:pt x="145055" y="20"/>
                  </a:lnTo>
                  <a:lnTo>
                    <a:pt x="121971" y="0"/>
                  </a:lnTo>
                  <a:lnTo>
                    <a:pt x="114880" y="2820"/>
                  </a:lnTo>
                  <a:lnTo>
                    <a:pt x="108201" y="6544"/>
                  </a:lnTo>
                  <a:lnTo>
                    <a:pt x="95289" y="8934"/>
                  </a:lnTo>
                  <a:lnTo>
                    <a:pt x="92097" y="9130"/>
                  </a:lnTo>
                  <a:lnTo>
                    <a:pt x="85727" y="12171"/>
                  </a:lnTo>
                  <a:lnTo>
                    <a:pt x="82547" y="14462"/>
                  </a:lnTo>
                  <a:lnTo>
                    <a:pt x="79014" y="19830"/>
                  </a:lnTo>
                  <a:lnTo>
                    <a:pt x="76385" y="25745"/>
                  </a:lnTo>
                  <a:lnTo>
                    <a:pt x="70013" y="35025"/>
                  </a:lnTo>
                  <a:lnTo>
                    <a:pt x="67655" y="44478"/>
                  </a:lnTo>
                  <a:lnTo>
                    <a:pt x="65898" y="55040"/>
                  </a:lnTo>
                  <a:lnTo>
                    <a:pt x="58500" y="78049"/>
                  </a:lnTo>
                  <a:lnTo>
                    <a:pt x="54494" y="105434"/>
                  </a:lnTo>
                  <a:lnTo>
                    <a:pt x="49651" y="124018"/>
                  </a:lnTo>
                  <a:lnTo>
                    <a:pt x="47731" y="168283"/>
                  </a:lnTo>
                  <a:lnTo>
                    <a:pt x="37918" y="212722"/>
                  </a:lnTo>
                  <a:lnTo>
                    <a:pt x="21664" y="257172"/>
                  </a:lnTo>
                  <a:lnTo>
                    <a:pt x="19146" y="268814"/>
                  </a:lnTo>
                  <a:lnTo>
                    <a:pt x="1749" y="306483"/>
                  </a:lnTo>
                  <a:lnTo>
                    <a:pt x="0" y="346993"/>
                  </a:lnTo>
                  <a:lnTo>
                    <a:pt x="2815" y="352831"/>
                  </a:lnTo>
                  <a:lnTo>
                    <a:pt x="8189" y="360146"/>
                  </a:lnTo>
                  <a:lnTo>
                    <a:pt x="11746" y="361147"/>
                  </a:lnTo>
                  <a:lnTo>
                    <a:pt x="14177" y="361415"/>
                  </a:lnTo>
                  <a:lnTo>
                    <a:pt x="19699" y="364533"/>
                  </a:lnTo>
                  <a:lnTo>
                    <a:pt x="25681" y="368388"/>
                  </a:lnTo>
                  <a:lnTo>
                    <a:pt x="31868" y="370100"/>
                  </a:lnTo>
                  <a:lnTo>
                    <a:pt x="77649" y="362304"/>
                  </a:lnTo>
                  <a:lnTo>
                    <a:pt x="114287" y="3524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2293"/>
            <p:cNvSpPr/>
            <p:nvPr>
              <p:custDataLst>
                <p:tags r:id="rId164"/>
              </p:custDataLst>
            </p:nvPr>
          </p:nvSpPr>
          <p:spPr>
            <a:xfrm>
              <a:off x="2638425" y="5305425"/>
              <a:ext cx="152401" cy="38101"/>
            </a:xfrm>
            <a:custGeom>
              <a:avLst/>
              <a:gdLst/>
              <a:ahLst/>
              <a:cxnLst/>
              <a:rect l="0" t="0" r="0" b="0"/>
              <a:pathLst>
                <a:path w="152401" h="38101">
                  <a:moveTo>
                    <a:pt x="0" y="38100"/>
                  </a:moveTo>
                  <a:lnTo>
                    <a:pt x="0" y="38100"/>
                  </a:lnTo>
                  <a:lnTo>
                    <a:pt x="22390" y="38100"/>
                  </a:lnTo>
                  <a:lnTo>
                    <a:pt x="24452" y="37042"/>
                  </a:lnTo>
                  <a:lnTo>
                    <a:pt x="25826" y="35278"/>
                  </a:lnTo>
                  <a:lnTo>
                    <a:pt x="26743" y="33044"/>
                  </a:lnTo>
                  <a:lnTo>
                    <a:pt x="29470" y="31555"/>
                  </a:lnTo>
                  <a:lnTo>
                    <a:pt x="73307" y="23635"/>
                  </a:lnTo>
                  <a:lnTo>
                    <a:pt x="104812" y="12114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2294"/>
            <p:cNvSpPr/>
            <p:nvPr>
              <p:custDataLst>
                <p:tags r:id="rId165"/>
              </p:custDataLst>
            </p:nvPr>
          </p:nvSpPr>
          <p:spPr>
            <a:xfrm>
              <a:off x="2609928" y="5086352"/>
              <a:ext cx="218998" cy="361880"/>
            </a:xfrm>
            <a:custGeom>
              <a:avLst/>
              <a:gdLst/>
              <a:ahLst/>
              <a:cxnLst/>
              <a:rect l="0" t="0" r="0" b="0"/>
              <a:pathLst>
                <a:path w="218998" h="361880">
                  <a:moveTo>
                    <a:pt x="218997" y="9523"/>
                  </a:moveTo>
                  <a:lnTo>
                    <a:pt x="218997" y="9523"/>
                  </a:lnTo>
                  <a:lnTo>
                    <a:pt x="213941" y="9523"/>
                  </a:lnTo>
                  <a:lnTo>
                    <a:pt x="212451" y="8465"/>
                  </a:lnTo>
                  <a:lnTo>
                    <a:pt x="211458" y="6701"/>
                  </a:lnTo>
                  <a:lnTo>
                    <a:pt x="209864" y="1322"/>
                  </a:lnTo>
                  <a:lnTo>
                    <a:pt x="206825" y="3410"/>
                  </a:lnTo>
                  <a:lnTo>
                    <a:pt x="204532" y="5447"/>
                  </a:lnTo>
                  <a:lnTo>
                    <a:pt x="203003" y="5747"/>
                  </a:lnTo>
                  <a:lnTo>
                    <a:pt x="201985" y="4889"/>
                  </a:lnTo>
                  <a:lnTo>
                    <a:pt x="200349" y="964"/>
                  </a:lnTo>
                  <a:lnTo>
                    <a:pt x="195010" y="284"/>
                  </a:lnTo>
                  <a:lnTo>
                    <a:pt x="158659" y="0"/>
                  </a:lnTo>
                  <a:lnTo>
                    <a:pt x="152316" y="2821"/>
                  </a:lnTo>
                  <a:lnTo>
                    <a:pt x="149143" y="5055"/>
                  </a:lnTo>
                  <a:lnTo>
                    <a:pt x="125733" y="11757"/>
                  </a:lnTo>
                  <a:lnTo>
                    <a:pt x="91879" y="36069"/>
                  </a:lnTo>
                  <a:lnTo>
                    <a:pt x="57125" y="83564"/>
                  </a:lnTo>
                  <a:lnTo>
                    <a:pt x="31674" y="127285"/>
                  </a:lnTo>
                  <a:lnTo>
                    <a:pt x="21795" y="149633"/>
                  </a:lnTo>
                  <a:lnTo>
                    <a:pt x="10440" y="193938"/>
                  </a:lnTo>
                  <a:lnTo>
                    <a:pt x="6683" y="238140"/>
                  </a:lnTo>
                  <a:lnTo>
                    <a:pt x="1926" y="257178"/>
                  </a:lnTo>
                  <a:lnTo>
                    <a:pt x="0" y="301427"/>
                  </a:lnTo>
                  <a:lnTo>
                    <a:pt x="1003" y="317323"/>
                  </a:lnTo>
                  <a:lnTo>
                    <a:pt x="9625" y="338371"/>
                  </a:lnTo>
                  <a:lnTo>
                    <a:pt x="11682" y="339880"/>
                  </a:lnTo>
                  <a:lnTo>
                    <a:pt x="16791" y="342615"/>
                  </a:lnTo>
                  <a:lnTo>
                    <a:pt x="34934" y="357968"/>
                  </a:lnTo>
                  <a:lnTo>
                    <a:pt x="41236" y="360180"/>
                  </a:lnTo>
                  <a:lnTo>
                    <a:pt x="85896" y="361879"/>
                  </a:lnTo>
                  <a:lnTo>
                    <a:pt x="117430" y="360880"/>
                  </a:lnTo>
                  <a:lnTo>
                    <a:pt x="163789" y="346138"/>
                  </a:lnTo>
                  <a:lnTo>
                    <a:pt x="171372" y="3428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7" name="SMARTInkShape-Group486"/>
          <p:cNvGrpSpPr/>
          <p:nvPr/>
        </p:nvGrpSpPr>
        <p:grpSpPr>
          <a:xfrm>
            <a:off x="9601359" y="4019550"/>
            <a:ext cx="380842" cy="474310"/>
            <a:chOff x="9601359" y="4019550"/>
            <a:chExt cx="380842" cy="474310"/>
          </a:xfrm>
        </p:grpSpPr>
        <p:sp>
          <p:nvSpPr>
            <p:cNvPr id="224" name="SMARTInkShape-2295"/>
            <p:cNvSpPr/>
            <p:nvPr>
              <p:custDataLst>
                <p:tags r:id="rId157"/>
              </p:custDataLst>
            </p:nvPr>
          </p:nvSpPr>
          <p:spPr>
            <a:xfrm>
              <a:off x="9649871" y="4457700"/>
              <a:ext cx="332330" cy="36160"/>
            </a:xfrm>
            <a:custGeom>
              <a:avLst/>
              <a:gdLst/>
              <a:ahLst/>
              <a:cxnLst/>
              <a:rect l="0" t="0" r="0" b="0"/>
              <a:pathLst>
                <a:path w="332330" h="36160">
                  <a:moveTo>
                    <a:pt x="141829" y="0"/>
                  </a:moveTo>
                  <a:lnTo>
                    <a:pt x="141829" y="0"/>
                  </a:lnTo>
                  <a:lnTo>
                    <a:pt x="110746" y="7539"/>
                  </a:lnTo>
                  <a:lnTo>
                    <a:pt x="65298" y="15810"/>
                  </a:lnTo>
                  <a:lnTo>
                    <a:pt x="33109" y="21232"/>
                  </a:lnTo>
                  <a:lnTo>
                    <a:pt x="22601" y="25312"/>
                  </a:lnTo>
                  <a:lnTo>
                    <a:pt x="0" y="28447"/>
                  </a:lnTo>
                  <a:lnTo>
                    <a:pt x="39686" y="28572"/>
                  </a:lnTo>
                  <a:lnTo>
                    <a:pt x="83280" y="28575"/>
                  </a:lnTo>
                  <a:lnTo>
                    <a:pt x="120129" y="28575"/>
                  </a:lnTo>
                  <a:lnTo>
                    <a:pt x="157861" y="29633"/>
                  </a:lnTo>
                  <a:lnTo>
                    <a:pt x="196908" y="35121"/>
                  </a:lnTo>
                  <a:lnTo>
                    <a:pt x="241522" y="36159"/>
                  </a:lnTo>
                  <a:lnTo>
                    <a:pt x="286137" y="31293"/>
                  </a:lnTo>
                  <a:lnTo>
                    <a:pt x="332329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2296"/>
            <p:cNvSpPr/>
            <p:nvPr>
              <p:custDataLst>
                <p:tags r:id="rId158"/>
              </p:custDataLst>
            </p:nvPr>
          </p:nvSpPr>
          <p:spPr>
            <a:xfrm>
              <a:off x="9601359" y="4400550"/>
              <a:ext cx="304642" cy="19051"/>
            </a:xfrm>
            <a:custGeom>
              <a:avLst/>
              <a:gdLst/>
              <a:ahLst/>
              <a:cxnLst/>
              <a:rect l="0" t="0" r="0" b="0"/>
              <a:pathLst>
                <a:path w="304642" h="19051">
                  <a:moveTo>
                    <a:pt x="28416" y="0"/>
                  </a:moveTo>
                  <a:lnTo>
                    <a:pt x="28416" y="0"/>
                  </a:lnTo>
                  <a:lnTo>
                    <a:pt x="23359" y="5057"/>
                  </a:lnTo>
                  <a:lnTo>
                    <a:pt x="18055" y="7539"/>
                  </a:lnTo>
                  <a:lnTo>
                    <a:pt x="0" y="9515"/>
                  </a:lnTo>
                  <a:lnTo>
                    <a:pt x="41674" y="9525"/>
                  </a:lnTo>
                  <a:lnTo>
                    <a:pt x="86057" y="9525"/>
                  </a:lnTo>
                  <a:lnTo>
                    <a:pt x="126584" y="9525"/>
                  </a:lnTo>
                  <a:lnTo>
                    <a:pt x="169986" y="9525"/>
                  </a:lnTo>
                  <a:lnTo>
                    <a:pt x="216737" y="9525"/>
                  </a:lnTo>
                  <a:lnTo>
                    <a:pt x="261093" y="12347"/>
                  </a:lnTo>
                  <a:lnTo>
                    <a:pt x="304641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2297"/>
            <p:cNvSpPr/>
            <p:nvPr>
              <p:custDataLst>
                <p:tags r:id="rId159"/>
              </p:custDataLst>
            </p:nvPr>
          </p:nvSpPr>
          <p:spPr>
            <a:xfrm>
              <a:off x="9791700" y="4019550"/>
              <a:ext cx="19051" cy="266701"/>
            </a:xfrm>
            <a:custGeom>
              <a:avLst/>
              <a:gdLst/>
              <a:ahLst/>
              <a:cxnLst/>
              <a:rect l="0" t="0" r="0" b="0"/>
              <a:pathLst>
                <a:path w="19051" h="266701">
                  <a:moveTo>
                    <a:pt x="19050" y="0"/>
                  </a:moveTo>
                  <a:lnTo>
                    <a:pt x="19050" y="0"/>
                  </a:lnTo>
                  <a:lnTo>
                    <a:pt x="13993" y="0"/>
                  </a:lnTo>
                  <a:lnTo>
                    <a:pt x="12504" y="1058"/>
                  </a:lnTo>
                  <a:lnTo>
                    <a:pt x="11512" y="2822"/>
                  </a:lnTo>
                  <a:lnTo>
                    <a:pt x="9916" y="13257"/>
                  </a:lnTo>
                  <a:lnTo>
                    <a:pt x="12521" y="19298"/>
                  </a:lnTo>
                  <a:lnTo>
                    <a:pt x="14699" y="22390"/>
                  </a:lnTo>
                  <a:lnTo>
                    <a:pt x="17760" y="36856"/>
                  </a:lnTo>
                  <a:lnTo>
                    <a:pt x="18975" y="80546"/>
                  </a:lnTo>
                  <a:lnTo>
                    <a:pt x="19043" y="127186"/>
                  </a:lnTo>
                  <a:lnTo>
                    <a:pt x="19050" y="173666"/>
                  </a:lnTo>
                  <a:lnTo>
                    <a:pt x="17992" y="193391"/>
                  </a:lnTo>
                  <a:lnTo>
                    <a:pt x="7290" y="235286"/>
                  </a:lnTo>
                  <a:lnTo>
                    <a:pt x="3240" y="243213"/>
                  </a:lnTo>
                  <a:lnTo>
                    <a:pt x="639" y="256926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0" name="SMARTInkShape-Group487"/>
          <p:cNvGrpSpPr/>
          <p:nvPr/>
        </p:nvGrpSpPr>
        <p:grpSpPr>
          <a:xfrm>
            <a:off x="9022042" y="4124325"/>
            <a:ext cx="226734" cy="123824"/>
            <a:chOff x="9022042" y="4124325"/>
            <a:chExt cx="226734" cy="123824"/>
          </a:xfrm>
        </p:grpSpPr>
        <p:sp>
          <p:nvSpPr>
            <p:cNvPr id="228" name="SMARTInkShape-2298"/>
            <p:cNvSpPr/>
            <p:nvPr>
              <p:custDataLst>
                <p:tags r:id="rId155"/>
              </p:custDataLst>
            </p:nvPr>
          </p:nvSpPr>
          <p:spPr>
            <a:xfrm>
              <a:off x="9022042" y="4219575"/>
              <a:ext cx="226734" cy="28574"/>
            </a:xfrm>
            <a:custGeom>
              <a:avLst/>
              <a:gdLst/>
              <a:ahLst/>
              <a:cxnLst/>
              <a:rect l="0" t="0" r="0" b="0"/>
              <a:pathLst>
                <a:path w="226734" h="28574">
                  <a:moveTo>
                    <a:pt x="36233" y="0"/>
                  </a:moveTo>
                  <a:lnTo>
                    <a:pt x="36233" y="0"/>
                  </a:lnTo>
                  <a:lnTo>
                    <a:pt x="10724" y="24452"/>
                  </a:lnTo>
                  <a:lnTo>
                    <a:pt x="0" y="28032"/>
                  </a:lnTo>
                  <a:lnTo>
                    <a:pt x="436" y="28213"/>
                  </a:lnTo>
                  <a:lnTo>
                    <a:pt x="46623" y="28573"/>
                  </a:lnTo>
                  <a:lnTo>
                    <a:pt x="58842" y="27516"/>
                  </a:lnTo>
                  <a:lnTo>
                    <a:pt x="100372" y="20374"/>
                  </a:lnTo>
                  <a:lnTo>
                    <a:pt x="140508" y="12765"/>
                  </a:lnTo>
                  <a:lnTo>
                    <a:pt x="179009" y="7343"/>
                  </a:lnTo>
                  <a:lnTo>
                    <a:pt x="2267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2299"/>
            <p:cNvSpPr/>
            <p:nvPr>
              <p:custDataLst>
                <p:tags r:id="rId156"/>
              </p:custDataLst>
            </p:nvPr>
          </p:nvSpPr>
          <p:spPr>
            <a:xfrm>
              <a:off x="9039225" y="4124325"/>
              <a:ext cx="142876" cy="19051"/>
            </a:xfrm>
            <a:custGeom>
              <a:avLst/>
              <a:gdLst/>
              <a:ahLst/>
              <a:cxnLst/>
              <a:rect l="0" t="0" r="0" b="0"/>
              <a:pathLst>
                <a:path w="142876" h="19051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16868" y="6546"/>
                  </a:lnTo>
                  <a:lnTo>
                    <a:pt x="25694" y="8642"/>
                  </a:lnTo>
                  <a:lnTo>
                    <a:pt x="68914" y="9509"/>
                  </a:lnTo>
                  <a:lnTo>
                    <a:pt x="80370" y="10576"/>
                  </a:lnTo>
                  <a:lnTo>
                    <a:pt x="111016" y="18167"/>
                  </a:lnTo>
                  <a:lnTo>
                    <a:pt x="14287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9" name="SMARTInkShape-Group488"/>
          <p:cNvGrpSpPr/>
          <p:nvPr/>
        </p:nvGrpSpPr>
        <p:grpSpPr>
          <a:xfrm>
            <a:off x="6015301" y="3905431"/>
            <a:ext cx="2707556" cy="390295"/>
            <a:chOff x="6015301" y="3905431"/>
            <a:chExt cx="2707556" cy="390295"/>
          </a:xfrm>
        </p:grpSpPr>
        <p:sp>
          <p:nvSpPr>
            <p:cNvPr id="231" name="SMARTInkShape-2300"/>
            <p:cNvSpPr/>
            <p:nvPr>
              <p:custDataLst>
                <p:tags r:id="rId137"/>
              </p:custDataLst>
            </p:nvPr>
          </p:nvSpPr>
          <p:spPr>
            <a:xfrm>
              <a:off x="8620125" y="3981450"/>
              <a:ext cx="102732" cy="285751"/>
            </a:xfrm>
            <a:custGeom>
              <a:avLst/>
              <a:gdLst/>
              <a:ahLst/>
              <a:cxnLst/>
              <a:rect l="0" t="0" r="0" b="0"/>
              <a:pathLst>
                <a:path w="102732" h="285751">
                  <a:moveTo>
                    <a:pt x="47625" y="0"/>
                  </a:moveTo>
                  <a:lnTo>
                    <a:pt x="47625" y="0"/>
                  </a:lnTo>
                  <a:lnTo>
                    <a:pt x="47625" y="5056"/>
                  </a:lnTo>
                  <a:lnTo>
                    <a:pt x="48683" y="6546"/>
                  </a:lnTo>
                  <a:lnTo>
                    <a:pt x="50447" y="7539"/>
                  </a:lnTo>
                  <a:lnTo>
                    <a:pt x="52682" y="8201"/>
                  </a:lnTo>
                  <a:lnTo>
                    <a:pt x="54171" y="9701"/>
                  </a:lnTo>
                  <a:lnTo>
                    <a:pt x="73574" y="49917"/>
                  </a:lnTo>
                  <a:lnTo>
                    <a:pt x="78244" y="67354"/>
                  </a:lnTo>
                  <a:lnTo>
                    <a:pt x="92608" y="104834"/>
                  </a:lnTo>
                  <a:lnTo>
                    <a:pt x="102557" y="150419"/>
                  </a:lnTo>
                  <a:lnTo>
                    <a:pt x="102731" y="164220"/>
                  </a:lnTo>
                  <a:lnTo>
                    <a:pt x="94987" y="204181"/>
                  </a:lnTo>
                  <a:lnTo>
                    <a:pt x="90547" y="220922"/>
                  </a:lnTo>
                  <a:lnTo>
                    <a:pt x="82224" y="233302"/>
                  </a:lnTo>
                  <a:lnTo>
                    <a:pt x="68460" y="249043"/>
                  </a:lnTo>
                  <a:lnTo>
                    <a:pt x="60061" y="259911"/>
                  </a:lnTo>
                  <a:lnTo>
                    <a:pt x="49271" y="268269"/>
                  </a:lnTo>
                  <a:lnTo>
                    <a:pt x="37420" y="272689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2301"/>
            <p:cNvSpPr/>
            <p:nvPr>
              <p:custDataLst>
                <p:tags r:id="rId138"/>
              </p:custDataLst>
            </p:nvPr>
          </p:nvSpPr>
          <p:spPr>
            <a:xfrm>
              <a:off x="8410585" y="4133850"/>
              <a:ext cx="133341" cy="38101"/>
            </a:xfrm>
            <a:custGeom>
              <a:avLst/>
              <a:gdLst/>
              <a:ahLst/>
              <a:cxnLst/>
              <a:rect l="0" t="0" r="0" b="0"/>
              <a:pathLst>
                <a:path w="133341" h="38101">
                  <a:moveTo>
                    <a:pt x="9515" y="38100"/>
                  </a:moveTo>
                  <a:lnTo>
                    <a:pt x="9515" y="38100"/>
                  </a:lnTo>
                  <a:lnTo>
                    <a:pt x="4459" y="38100"/>
                  </a:lnTo>
                  <a:lnTo>
                    <a:pt x="2970" y="37042"/>
                  </a:lnTo>
                  <a:lnTo>
                    <a:pt x="1977" y="35278"/>
                  </a:lnTo>
                  <a:lnTo>
                    <a:pt x="383" y="29899"/>
                  </a:lnTo>
                  <a:lnTo>
                    <a:pt x="68" y="34324"/>
                  </a:lnTo>
                  <a:lnTo>
                    <a:pt x="0" y="29541"/>
                  </a:lnTo>
                  <a:lnTo>
                    <a:pt x="31875" y="25764"/>
                  </a:lnTo>
                  <a:lnTo>
                    <a:pt x="45773" y="21039"/>
                  </a:lnTo>
                  <a:lnTo>
                    <a:pt x="59417" y="16817"/>
                  </a:lnTo>
                  <a:lnTo>
                    <a:pt x="70852" y="12766"/>
                  </a:lnTo>
                  <a:lnTo>
                    <a:pt x="114349" y="6893"/>
                  </a:lnTo>
                  <a:lnTo>
                    <a:pt x="1333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2302"/>
            <p:cNvSpPr/>
            <p:nvPr>
              <p:custDataLst>
                <p:tags r:id="rId139"/>
              </p:custDataLst>
            </p:nvPr>
          </p:nvSpPr>
          <p:spPr>
            <a:xfrm>
              <a:off x="8420101" y="4019585"/>
              <a:ext cx="132957" cy="228555"/>
            </a:xfrm>
            <a:custGeom>
              <a:avLst/>
              <a:gdLst/>
              <a:ahLst/>
              <a:cxnLst/>
              <a:rect l="0" t="0" r="0" b="0"/>
              <a:pathLst>
                <a:path w="132957" h="228555">
                  <a:moveTo>
                    <a:pt x="123824" y="28540"/>
                  </a:moveTo>
                  <a:lnTo>
                    <a:pt x="123824" y="28540"/>
                  </a:lnTo>
                  <a:lnTo>
                    <a:pt x="132024" y="28540"/>
                  </a:lnTo>
                  <a:lnTo>
                    <a:pt x="132466" y="27482"/>
                  </a:lnTo>
                  <a:lnTo>
                    <a:pt x="132956" y="23484"/>
                  </a:lnTo>
                  <a:lnTo>
                    <a:pt x="132029" y="21994"/>
                  </a:lnTo>
                  <a:lnTo>
                    <a:pt x="130352" y="21001"/>
                  </a:lnTo>
                  <a:lnTo>
                    <a:pt x="125114" y="19408"/>
                  </a:lnTo>
                  <a:lnTo>
                    <a:pt x="124397" y="16367"/>
                  </a:lnTo>
                  <a:lnTo>
                    <a:pt x="123936" y="10848"/>
                  </a:lnTo>
                  <a:lnTo>
                    <a:pt x="122841" y="10396"/>
                  </a:lnTo>
                  <a:lnTo>
                    <a:pt x="115633" y="9609"/>
                  </a:lnTo>
                  <a:lnTo>
                    <a:pt x="114892" y="6721"/>
                  </a:lnTo>
                  <a:lnTo>
                    <a:pt x="114694" y="4469"/>
                  </a:lnTo>
                  <a:lnTo>
                    <a:pt x="113504" y="2967"/>
                  </a:lnTo>
                  <a:lnTo>
                    <a:pt x="109361" y="1299"/>
                  </a:lnTo>
                  <a:lnTo>
                    <a:pt x="90704" y="0"/>
                  </a:lnTo>
                  <a:lnTo>
                    <a:pt x="85116" y="2802"/>
                  </a:lnTo>
                  <a:lnTo>
                    <a:pt x="79104" y="6518"/>
                  </a:lnTo>
                  <a:lnTo>
                    <a:pt x="69769" y="9668"/>
                  </a:lnTo>
                  <a:lnTo>
                    <a:pt x="60300" y="15775"/>
                  </a:lnTo>
                  <a:lnTo>
                    <a:pt x="50792" y="19113"/>
                  </a:lnTo>
                  <a:lnTo>
                    <a:pt x="19049" y="44825"/>
                  </a:lnTo>
                  <a:lnTo>
                    <a:pt x="15874" y="45746"/>
                  </a:lnTo>
                  <a:lnTo>
                    <a:pt x="13757" y="48478"/>
                  </a:lnTo>
                  <a:lnTo>
                    <a:pt x="10778" y="61376"/>
                  </a:lnTo>
                  <a:lnTo>
                    <a:pt x="9534" y="108095"/>
                  </a:lnTo>
                  <a:lnTo>
                    <a:pt x="9525" y="126571"/>
                  </a:lnTo>
                  <a:lnTo>
                    <a:pt x="173" y="174058"/>
                  </a:lnTo>
                  <a:lnTo>
                    <a:pt x="0" y="213978"/>
                  </a:lnTo>
                  <a:lnTo>
                    <a:pt x="1057" y="215666"/>
                  </a:lnTo>
                  <a:lnTo>
                    <a:pt x="2821" y="216791"/>
                  </a:lnTo>
                  <a:lnTo>
                    <a:pt x="5055" y="217540"/>
                  </a:lnTo>
                  <a:lnTo>
                    <a:pt x="6544" y="219099"/>
                  </a:lnTo>
                  <a:lnTo>
                    <a:pt x="9131" y="227110"/>
                  </a:lnTo>
                  <a:lnTo>
                    <a:pt x="12172" y="227918"/>
                  </a:lnTo>
                  <a:lnTo>
                    <a:pt x="50453" y="228554"/>
                  </a:lnTo>
                  <a:lnTo>
                    <a:pt x="56996" y="225738"/>
                  </a:lnTo>
                  <a:lnTo>
                    <a:pt x="63432" y="222017"/>
                  </a:lnTo>
                  <a:lnTo>
                    <a:pt x="73004" y="218864"/>
                  </a:lnTo>
                  <a:lnTo>
                    <a:pt x="95837" y="202165"/>
                  </a:lnTo>
                  <a:lnTo>
                    <a:pt x="104774" y="1999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2303"/>
            <p:cNvSpPr/>
            <p:nvPr>
              <p:custDataLst>
                <p:tags r:id="rId140"/>
              </p:custDataLst>
            </p:nvPr>
          </p:nvSpPr>
          <p:spPr>
            <a:xfrm>
              <a:off x="8239265" y="3992333"/>
              <a:ext cx="123686" cy="255766"/>
            </a:xfrm>
            <a:custGeom>
              <a:avLst/>
              <a:gdLst/>
              <a:ahLst/>
              <a:cxnLst/>
              <a:rect l="0" t="0" r="0" b="0"/>
              <a:pathLst>
                <a:path w="123686" h="255766">
                  <a:moveTo>
                    <a:pt x="123685" y="17692"/>
                  </a:moveTo>
                  <a:lnTo>
                    <a:pt x="123685" y="17692"/>
                  </a:lnTo>
                  <a:lnTo>
                    <a:pt x="123685" y="8560"/>
                  </a:lnTo>
                  <a:lnTo>
                    <a:pt x="115485" y="0"/>
                  </a:lnTo>
                  <a:lnTo>
                    <a:pt x="97874" y="6962"/>
                  </a:lnTo>
                  <a:lnTo>
                    <a:pt x="63332" y="39957"/>
                  </a:lnTo>
                  <a:lnTo>
                    <a:pt x="37959" y="84616"/>
                  </a:lnTo>
                  <a:lnTo>
                    <a:pt x="25613" y="103491"/>
                  </a:lnTo>
                  <a:lnTo>
                    <a:pt x="20204" y="109816"/>
                  </a:lnTo>
                  <a:lnTo>
                    <a:pt x="14193" y="125311"/>
                  </a:lnTo>
                  <a:lnTo>
                    <a:pt x="2268" y="169506"/>
                  </a:lnTo>
                  <a:lnTo>
                    <a:pt x="0" y="209451"/>
                  </a:lnTo>
                  <a:lnTo>
                    <a:pt x="4958" y="225381"/>
                  </a:lnTo>
                  <a:lnTo>
                    <a:pt x="16116" y="242122"/>
                  </a:lnTo>
                  <a:lnTo>
                    <a:pt x="22255" y="249025"/>
                  </a:lnTo>
                  <a:lnTo>
                    <a:pt x="28510" y="252798"/>
                  </a:lnTo>
                  <a:lnTo>
                    <a:pt x="40804" y="254922"/>
                  </a:lnTo>
                  <a:lnTo>
                    <a:pt x="77520" y="255765"/>
                  </a:lnTo>
                  <a:lnTo>
                    <a:pt x="104635" y="2462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2304"/>
            <p:cNvSpPr/>
            <p:nvPr>
              <p:custDataLst>
                <p:tags r:id="rId141"/>
              </p:custDataLst>
            </p:nvPr>
          </p:nvSpPr>
          <p:spPr>
            <a:xfrm>
              <a:off x="8020050" y="4067175"/>
              <a:ext cx="142876" cy="189011"/>
            </a:xfrm>
            <a:custGeom>
              <a:avLst/>
              <a:gdLst/>
              <a:ahLst/>
              <a:cxnLst/>
              <a:rect l="0" t="0" r="0" b="0"/>
              <a:pathLst>
                <a:path w="142876" h="189011">
                  <a:moveTo>
                    <a:pt x="0" y="76200"/>
                  </a:moveTo>
                  <a:lnTo>
                    <a:pt x="0" y="76200"/>
                  </a:lnTo>
                  <a:lnTo>
                    <a:pt x="9132" y="76200"/>
                  </a:lnTo>
                  <a:lnTo>
                    <a:pt x="9491" y="67999"/>
                  </a:lnTo>
                  <a:lnTo>
                    <a:pt x="10561" y="67558"/>
                  </a:lnTo>
                  <a:lnTo>
                    <a:pt x="17723" y="66792"/>
                  </a:lnTo>
                  <a:lnTo>
                    <a:pt x="26392" y="73244"/>
                  </a:lnTo>
                  <a:lnTo>
                    <a:pt x="35219" y="76382"/>
                  </a:lnTo>
                  <a:lnTo>
                    <a:pt x="41406" y="80867"/>
                  </a:lnTo>
                  <a:lnTo>
                    <a:pt x="44861" y="86389"/>
                  </a:lnTo>
                  <a:lnTo>
                    <a:pt x="47455" y="92370"/>
                  </a:lnTo>
                  <a:lnTo>
                    <a:pt x="72045" y="121716"/>
                  </a:lnTo>
                  <a:lnTo>
                    <a:pt x="75836" y="148343"/>
                  </a:lnTo>
                  <a:lnTo>
                    <a:pt x="76199" y="185471"/>
                  </a:lnTo>
                  <a:lnTo>
                    <a:pt x="75140" y="187147"/>
                  </a:lnTo>
                  <a:lnTo>
                    <a:pt x="73377" y="188265"/>
                  </a:lnTo>
                  <a:lnTo>
                    <a:pt x="71143" y="189010"/>
                  </a:lnTo>
                  <a:lnTo>
                    <a:pt x="69653" y="188449"/>
                  </a:lnTo>
                  <a:lnTo>
                    <a:pt x="68660" y="187015"/>
                  </a:lnTo>
                  <a:lnTo>
                    <a:pt x="67999" y="185002"/>
                  </a:lnTo>
                  <a:lnTo>
                    <a:pt x="59310" y="171144"/>
                  </a:lnTo>
                  <a:lnTo>
                    <a:pt x="57234" y="138434"/>
                  </a:lnTo>
                  <a:lnTo>
                    <a:pt x="58233" y="120275"/>
                  </a:lnTo>
                  <a:lnTo>
                    <a:pt x="73399" y="75971"/>
                  </a:lnTo>
                  <a:lnTo>
                    <a:pt x="85799" y="51029"/>
                  </a:lnTo>
                  <a:lnTo>
                    <a:pt x="98440" y="35597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2305"/>
            <p:cNvSpPr/>
            <p:nvPr>
              <p:custDataLst>
                <p:tags r:id="rId142"/>
              </p:custDataLst>
            </p:nvPr>
          </p:nvSpPr>
          <p:spPr>
            <a:xfrm>
              <a:off x="7953375" y="3905431"/>
              <a:ext cx="76081" cy="389749"/>
            </a:xfrm>
            <a:custGeom>
              <a:avLst/>
              <a:gdLst/>
              <a:ahLst/>
              <a:cxnLst/>
              <a:rect l="0" t="0" r="0" b="0"/>
              <a:pathLst>
                <a:path w="76081" h="389749">
                  <a:moveTo>
                    <a:pt x="0" y="190319"/>
                  </a:moveTo>
                  <a:lnTo>
                    <a:pt x="0" y="190319"/>
                  </a:lnTo>
                  <a:lnTo>
                    <a:pt x="0" y="195375"/>
                  </a:lnTo>
                  <a:lnTo>
                    <a:pt x="2822" y="200680"/>
                  </a:lnTo>
                  <a:lnTo>
                    <a:pt x="14189" y="218973"/>
                  </a:lnTo>
                  <a:lnTo>
                    <a:pt x="17610" y="230677"/>
                  </a:lnTo>
                  <a:lnTo>
                    <a:pt x="24069" y="273403"/>
                  </a:lnTo>
                  <a:lnTo>
                    <a:pt x="28311" y="317350"/>
                  </a:lnTo>
                  <a:lnTo>
                    <a:pt x="28567" y="364769"/>
                  </a:lnTo>
                  <a:lnTo>
                    <a:pt x="28574" y="383553"/>
                  </a:lnTo>
                  <a:lnTo>
                    <a:pt x="27517" y="385817"/>
                  </a:lnTo>
                  <a:lnTo>
                    <a:pt x="25753" y="387326"/>
                  </a:lnTo>
                  <a:lnTo>
                    <a:pt x="20375" y="389748"/>
                  </a:lnTo>
                  <a:lnTo>
                    <a:pt x="19933" y="388888"/>
                  </a:lnTo>
                  <a:lnTo>
                    <a:pt x="18014" y="366920"/>
                  </a:lnTo>
                  <a:lnTo>
                    <a:pt x="12511" y="353888"/>
                  </a:lnTo>
                  <a:lnTo>
                    <a:pt x="9786" y="310473"/>
                  </a:lnTo>
                  <a:lnTo>
                    <a:pt x="9577" y="272497"/>
                  </a:lnTo>
                  <a:lnTo>
                    <a:pt x="9535" y="229600"/>
                  </a:lnTo>
                  <a:lnTo>
                    <a:pt x="10585" y="184006"/>
                  </a:lnTo>
                  <a:lnTo>
                    <a:pt x="17065" y="143328"/>
                  </a:lnTo>
                  <a:lnTo>
                    <a:pt x="23715" y="99663"/>
                  </a:lnTo>
                  <a:lnTo>
                    <a:pt x="35474" y="58410"/>
                  </a:lnTo>
                  <a:lnTo>
                    <a:pt x="38812" y="26467"/>
                  </a:lnTo>
                  <a:lnTo>
                    <a:pt x="47220" y="1873"/>
                  </a:lnTo>
                  <a:lnTo>
                    <a:pt x="48413" y="1188"/>
                  </a:lnTo>
                  <a:lnTo>
                    <a:pt x="55790" y="0"/>
                  </a:lnTo>
                  <a:lnTo>
                    <a:pt x="61804" y="4929"/>
                  </a:lnTo>
                  <a:lnTo>
                    <a:pt x="64510" y="10204"/>
                  </a:lnTo>
                  <a:lnTo>
                    <a:pt x="74838" y="54366"/>
                  </a:lnTo>
                  <a:lnTo>
                    <a:pt x="76080" y="83743"/>
                  </a:lnTo>
                  <a:lnTo>
                    <a:pt x="64436" y="125684"/>
                  </a:lnTo>
                  <a:lnTo>
                    <a:pt x="56486" y="140476"/>
                  </a:lnTo>
                  <a:lnTo>
                    <a:pt x="32783" y="168008"/>
                  </a:lnTo>
                  <a:lnTo>
                    <a:pt x="26584" y="180777"/>
                  </a:lnTo>
                  <a:lnTo>
                    <a:pt x="9525" y="1998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2306"/>
            <p:cNvSpPr/>
            <p:nvPr>
              <p:custDataLst>
                <p:tags r:id="rId143"/>
              </p:custDataLst>
            </p:nvPr>
          </p:nvSpPr>
          <p:spPr>
            <a:xfrm>
              <a:off x="7648612" y="4067568"/>
              <a:ext cx="38064" cy="180583"/>
            </a:xfrm>
            <a:custGeom>
              <a:avLst/>
              <a:gdLst/>
              <a:ahLst/>
              <a:cxnLst/>
              <a:rect l="0" t="0" r="0" b="0"/>
              <a:pathLst>
                <a:path w="38064" h="180583">
                  <a:moveTo>
                    <a:pt x="19013" y="9132"/>
                  </a:moveTo>
                  <a:lnTo>
                    <a:pt x="19013" y="9132"/>
                  </a:lnTo>
                  <a:lnTo>
                    <a:pt x="19013" y="4076"/>
                  </a:lnTo>
                  <a:lnTo>
                    <a:pt x="17955" y="2586"/>
                  </a:lnTo>
                  <a:lnTo>
                    <a:pt x="16191" y="1593"/>
                  </a:lnTo>
                  <a:lnTo>
                    <a:pt x="10813" y="0"/>
                  </a:lnTo>
                  <a:lnTo>
                    <a:pt x="1403" y="7843"/>
                  </a:lnTo>
                  <a:lnTo>
                    <a:pt x="603" y="11381"/>
                  </a:lnTo>
                  <a:lnTo>
                    <a:pt x="0" y="31488"/>
                  </a:lnTo>
                  <a:lnTo>
                    <a:pt x="14154" y="74125"/>
                  </a:lnTo>
                  <a:lnTo>
                    <a:pt x="25275" y="117169"/>
                  </a:lnTo>
                  <a:lnTo>
                    <a:pt x="28629" y="135099"/>
                  </a:lnTo>
                  <a:lnTo>
                    <a:pt x="34798" y="148644"/>
                  </a:lnTo>
                  <a:lnTo>
                    <a:pt x="38063" y="1805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2307"/>
            <p:cNvSpPr/>
            <p:nvPr>
              <p:custDataLst>
                <p:tags r:id="rId144"/>
              </p:custDataLst>
            </p:nvPr>
          </p:nvSpPr>
          <p:spPr>
            <a:xfrm>
              <a:off x="7600950" y="4143375"/>
              <a:ext cx="161926" cy="38101"/>
            </a:xfrm>
            <a:custGeom>
              <a:avLst/>
              <a:gdLst/>
              <a:ahLst/>
              <a:cxnLst/>
              <a:rect l="0" t="0" r="0" b="0"/>
              <a:pathLst>
                <a:path w="161926" h="38101">
                  <a:moveTo>
                    <a:pt x="0" y="38100"/>
                  </a:moveTo>
                  <a:lnTo>
                    <a:pt x="0" y="38100"/>
                  </a:lnTo>
                  <a:lnTo>
                    <a:pt x="9132" y="38100"/>
                  </a:lnTo>
                  <a:lnTo>
                    <a:pt x="14465" y="33044"/>
                  </a:lnTo>
                  <a:lnTo>
                    <a:pt x="17012" y="27739"/>
                  </a:lnTo>
                  <a:lnTo>
                    <a:pt x="17691" y="24843"/>
                  </a:lnTo>
                  <a:lnTo>
                    <a:pt x="19203" y="22912"/>
                  </a:lnTo>
                  <a:lnTo>
                    <a:pt x="23704" y="20767"/>
                  </a:lnTo>
                  <a:lnTo>
                    <a:pt x="67528" y="11531"/>
                  </a:lnTo>
                  <a:lnTo>
                    <a:pt x="110962" y="9603"/>
                  </a:lnTo>
                  <a:lnTo>
                    <a:pt x="126835" y="8490"/>
                  </a:lnTo>
                  <a:lnTo>
                    <a:pt x="145610" y="1327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2308"/>
            <p:cNvSpPr/>
            <p:nvPr>
              <p:custDataLst>
                <p:tags r:id="rId145"/>
              </p:custDataLst>
            </p:nvPr>
          </p:nvSpPr>
          <p:spPr>
            <a:xfrm>
              <a:off x="7353300" y="3990975"/>
              <a:ext cx="66444" cy="295276"/>
            </a:xfrm>
            <a:custGeom>
              <a:avLst/>
              <a:gdLst/>
              <a:ahLst/>
              <a:cxnLst/>
              <a:rect l="0" t="0" r="0" b="0"/>
              <a:pathLst>
                <a:path w="66444" h="295276">
                  <a:moveTo>
                    <a:pt x="19050" y="0"/>
                  </a:moveTo>
                  <a:lnTo>
                    <a:pt x="19050" y="0"/>
                  </a:lnTo>
                  <a:lnTo>
                    <a:pt x="19050" y="5056"/>
                  </a:lnTo>
                  <a:lnTo>
                    <a:pt x="21872" y="10361"/>
                  </a:lnTo>
                  <a:lnTo>
                    <a:pt x="25595" y="16247"/>
                  </a:lnTo>
                  <a:lnTo>
                    <a:pt x="28751" y="25510"/>
                  </a:lnTo>
                  <a:lnTo>
                    <a:pt x="41716" y="46346"/>
                  </a:lnTo>
                  <a:lnTo>
                    <a:pt x="52163" y="87773"/>
                  </a:lnTo>
                  <a:lnTo>
                    <a:pt x="64033" y="126081"/>
                  </a:lnTo>
                  <a:lnTo>
                    <a:pt x="66443" y="170812"/>
                  </a:lnTo>
                  <a:lnTo>
                    <a:pt x="63784" y="193133"/>
                  </a:lnTo>
                  <a:lnTo>
                    <a:pt x="54911" y="237520"/>
                  </a:lnTo>
                  <a:lnTo>
                    <a:pt x="52481" y="244072"/>
                  </a:lnTo>
                  <a:lnTo>
                    <a:pt x="44139" y="254173"/>
                  </a:lnTo>
                  <a:lnTo>
                    <a:pt x="34434" y="263249"/>
                  </a:lnTo>
                  <a:lnTo>
                    <a:pt x="21962" y="279201"/>
                  </a:lnTo>
                  <a:lnTo>
                    <a:pt x="0" y="295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2309"/>
            <p:cNvSpPr/>
            <p:nvPr>
              <p:custDataLst>
                <p:tags r:id="rId146"/>
              </p:custDataLst>
            </p:nvPr>
          </p:nvSpPr>
          <p:spPr>
            <a:xfrm>
              <a:off x="7248525" y="4010059"/>
              <a:ext cx="38044" cy="247617"/>
            </a:xfrm>
            <a:custGeom>
              <a:avLst/>
              <a:gdLst/>
              <a:ahLst/>
              <a:cxnLst/>
              <a:rect l="0" t="0" r="0" b="0"/>
              <a:pathLst>
                <a:path w="38044" h="247617">
                  <a:moveTo>
                    <a:pt x="0" y="9491"/>
                  </a:moveTo>
                  <a:lnTo>
                    <a:pt x="0" y="9491"/>
                  </a:lnTo>
                  <a:lnTo>
                    <a:pt x="0" y="359"/>
                  </a:lnTo>
                  <a:lnTo>
                    <a:pt x="8200" y="0"/>
                  </a:lnTo>
                  <a:lnTo>
                    <a:pt x="14189" y="5033"/>
                  </a:lnTo>
                  <a:lnTo>
                    <a:pt x="16890" y="10332"/>
                  </a:lnTo>
                  <a:lnTo>
                    <a:pt x="19824" y="25476"/>
                  </a:lnTo>
                  <a:lnTo>
                    <a:pt x="26533" y="38088"/>
                  </a:lnTo>
                  <a:lnTo>
                    <a:pt x="37137" y="79713"/>
                  </a:lnTo>
                  <a:lnTo>
                    <a:pt x="38043" y="123813"/>
                  </a:lnTo>
                  <a:lnTo>
                    <a:pt x="37034" y="155544"/>
                  </a:lnTo>
                  <a:lnTo>
                    <a:pt x="29163" y="192452"/>
                  </a:lnTo>
                  <a:lnTo>
                    <a:pt x="27778" y="202990"/>
                  </a:lnTo>
                  <a:lnTo>
                    <a:pt x="21048" y="214873"/>
                  </a:lnTo>
                  <a:lnTo>
                    <a:pt x="13409" y="225097"/>
                  </a:lnTo>
                  <a:lnTo>
                    <a:pt x="10676" y="234829"/>
                  </a:lnTo>
                  <a:lnTo>
                    <a:pt x="10036" y="241227"/>
                  </a:lnTo>
                  <a:lnTo>
                    <a:pt x="8808" y="243357"/>
                  </a:lnTo>
                  <a:lnTo>
                    <a:pt x="6930" y="244776"/>
                  </a:lnTo>
                  <a:lnTo>
                    <a:pt x="0" y="2476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2310"/>
            <p:cNvSpPr/>
            <p:nvPr>
              <p:custDataLst>
                <p:tags r:id="rId147"/>
              </p:custDataLst>
            </p:nvPr>
          </p:nvSpPr>
          <p:spPr>
            <a:xfrm>
              <a:off x="7048616" y="4162425"/>
              <a:ext cx="85610" cy="28576"/>
            </a:xfrm>
            <a:custGeom>
              <a:avLst/>
              <a:gdLst/>
              <a:ahLst/>
              <a:cxnLst/>
              <a:rect l="0" t="0" r="0" b="0"/>
              <a:pathLst>
                <a:path w="85610" h="28576">
                  <a:moveTo>
                    <a:pt x="9409" y="28575"/>
                  </a:moveTo>
                  <a:lnTo>
                    <a:pt x="9409" y="28575"/>
                  </a:lnTo>
                  <a:lnTo>
                    <a:pt x="1209" y="28575"/>
                  </a:lnTo>
                  <a:lnTo>
                    <a:pt x="767" y="27517"/>
                  </a:lnTo>
                  <a:lnTo>
                    <a:pt x="0" y="20374"/>
                  </a:lnTo>
                  <a:lnTo>
                    <a:pt x="8095" y="10965"/>
                  </a:lnTo>
                  <a:lnTo>
                    <a:pt x="47112" y="593"/>
                  </a:lnTo>
                  <a:lnTo>
                    <a:pt x="856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2311"/>
            <p:cNvSpPr/>
            <p:nvPr>
              <p:custDataLst>
                <p:tags r:id="rId148"/>
              </p:custDataLst>
            </p:nvPr>
          </p:nvSpPr>
          <p:spPr>
            <a:xfrm>
              <a:off x="7030775" y="4057650"/>
              <a:ext cx="122501" cy="209540"/>
            </a:xfrm>
            <a:custGeom>
              <a:avLst/>
              <a:gdLst/>
              <a:ahLst/>
              <a:cxnLst/>
              <a:rect l="0" t="0" r="0" b="0"/>
              <a:pathLst>
                <a:path w="122501" h="209540">
                  <a:moveTo>
                    <a:pt x="122500" y="38100"/>
                  </a:moveTo>
                  <a:lnTo>
                    <a:pt x="122500" y="38100"/>
                  </a:lnTo>
                  <a:lnTo>
                    <a:pt x="122500" y="519"/>
                  </a:lnTo>
                  <a:lnTo>
                    <a:pt x="81179" y="0"/>
                  </a:lnTo>
                  <a:lnTo>
                    <a:pt x="79079" y="1058"/>
                  </a:lnTo>
                  <a:lnTo>
                    <a:pt x="77677" y="2822"/>
                  </a:lnTo>
                  <a:lnTo>
                    <a:pt x="76743" y="5056"/>
                  </a:lnTo>
                  <a:lnTo>
                    <a:pt x="75062" y="6546"/>
                  </a:lnTo>
                  <a:lnTo>
                    <a:pt x="70372" y="8201"/>
                  </a:lnTo>
                  <a:lnTo>
                    <a:pt x="68698" y="9701"/>
                  </a:lnTo>
                  <a:lnTo>
                    <a:pt x="66838" y="14189"/>
                  </a:lnTo>
                  <a:lnTo>
                    <a:pt x="65284" y="15809"/>
                  </a:lnTo>
                  <a:lnTo>
                    <a:pt x="52223" y="23680"/>
                  </a:lnTo>
                  <a:lnTo>
                    <a:pt x="48932" y="29222"/>
                  </a:lnTo>
                  <a:lnTo>
                    <a:pt x="46412" y="35213"/>
                  </a:lnTo>
                  <a:lnTo>
                    <a:pt x="40100" y="44535"/>
                  </a:lnTo>
                  <a:lnTo>
                    <a:pt x="28219" y="81670"/>
                  </a:lnTo>
                  <a:lnTo>
                    <a:pt x="27681" y="88509"/>
                  </a:lnTo>
                  <a:lnTo>
                    <a:pt x="24618" y="95076"/>
                  </a:lnTo>
                  <a:lnTo>
                    <a:pt x="22321" y="98309"/>
                  </a:lnTo>
                  <a:lnTo>
                    <a:pt x="19087" y="112972"/>
                  </a:lnTo>
                  <a:lnTo>
                    <a:pt x="16747" y="139436"/>
                  </a:lnTo>
                  <a:lnTo>
                    <a:pt x="10201" y="152348"/>
                  </a:lnTo>
                  <a:lnTo>
                    <a:pt x="7148" y="188208"/>
                  </a:lnTo>
                  <a:lnTo>
                    <a:pt x="0" y="198260"/>
                  </a:lnTo>
                  <a:lnTo>
                    <a:pt x="617" y="199906"/>
                  </a:lnTo>
                  <a:lnTo>
                    <a:pt x="7843" y="209112"/>
                  </a:lnTo>
                  <a:lnTo>
                    <a:pt x="22380" y="209539"/>
                  </a:lnTo>
                  <a:lnTo>
                    <a:pt x="27908" y="206723"/>
                  </a:lnTo>
                  <a:lnTo>
                    <a:pt x="33892" y="203002"/>
                  </a:lnTo>
                  <a:lnTo>
                    <a:pt x="43211" y="199849"/>
                  </a:lnTo>
                  <a:lnTo>
                    <a:pt x="52676" y="193740"/>
                  </a:lnTo>
                  <a:lnTo>
                    <a:pt x="62182" y="191460"/>
                  </a:lnTo>
                  <a:lnTo>
                    <a:pt x="68527" y="190927"/>
                  </a:lnTo>
                  <a:lnTo>
                    <a:pt x="74876" y="187868"/>
                  </a:lnTo>
                  <a:lnTo>
                    <a:pt x="81225" y="184038"/>
                  </a:lnTo>
                  <a:lnTo>
                    <a:pt x="87575" y="182337"/>
                  </a:lnTo>
                  <a:lnTo>
                    <a:pt x="89692" y="180824"/>
                  </a:lnTo>
                  <a:lnTo>
                    <a:pt x="91103" y="178758"/>
                  </a:lnTo>
                  <a:lnTo>
                    <a:pt x="92044" y="176322"/>
                  </a:lnTo>
                  <a:lnTo>
                    <a:pt x="93729" y="174698"/>
                  </a:lnTo>
                  <a:lnTo>
                    <a:pt x="10345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2312"/>
            <p:cNvSpPr/>
            <p:nvPr>
              <p:custDataLst>
                <p:tags r:id="rId149"/>
              </p:custDataLst>
            </p:nvPr>
          </p:nvSpPr>
          <p:spPr>
            <a:xfrm>
              <a:off x="6877181" y="4010463"/>
              <a:ext cx="95117" cy="256571"/>
            </a:xfrm>
            <a:custGeom>
              <a:avLst/>
              <a:gdLst/>
              <a:ahLst/>
              <a:cxnLst/>
              <a:rect l="0" t="0" r="0" b="0"/>
              <a:pathLst>
                <a:path w="95117" h="256571">
                  <a:moveTo>
                    <a:pt x="85594" y="47187"/>
                  </a:moveTo>
                  <a:lnTo>
                    <a:pt x="85594" y="47187"/>
                  </a:lnTo>
                  <a:lnTo>
                    <a:pt x="90650" y="42131"/>
                  </a:lnTo>
                  <a:lnTo>
                    <a:pt x="93132" y="36826"/>
                  </a:lnTo>
                  <a:lnTo>
                    <a:pt x="95116" y="4552"/>
                  </a:lnTo>
                  <a:lnTo>
                    <a:pt x="94059" y="2889"/>
                  </a:lnTo>
                  <a:lnTo>
                    <a:pt x="92295" y="1780"/>
                  </a:lnTo>
                  <a:lnTo>
                    <a:pt x="86918" y="0"/>
                  </a:lnTo>
                  <a:lnTo>
                    <a:pt x="80929" y="4748"/>
                  </a:lnTo>
                  <a:lnTo>
                    <a:pt x="78229" y="9981"/>
                  </a:lnTo>
                  <a:lnTo>
                    <a:pt x="77509" y="12858"/>
                  </a:lnTo>
                  <a:lnTo>
                    <a:pt x="71439" y="21964"/>
                  </a:lnTo>
                  <a:lnTo>
                    <a:pt x="54419" y="35580"/>
                  </a:lnTo>
                  <a:lnTo>
                    <a:pt x="34506" y="82279"/>
                  </a:lnTo>
                  <a:lnTo>
                    <a:pt x="15719" y="125283"/>
                  </a:lnTo>
                  <a:lnTo>
                    <a:pt x="4893" y="167446"/>
                  </a:lnTo>
                  <a:lnTo>
                    <a:pt x="310" y="205903"/>
                  </a:lnTo>
                  <a:lnTo>
                    <a:pt x="0" y="219920"/>
                  </a:lnTo>
                  <a:lnTo>
                    <a:pt x="2749" y="227321"/>
                  </a:lnTo>
                  <a:lnTo>
                    <a:pt x="6441" y="234138"/>
                  </a:lnTo>
                  <a:lnTo>
                    <a:pt x="9578" y="243926"/>
                  </a:lnTo>
                  <a:lnTo>
                    <a:pt x="14061" y="250338"/>
                  </a:lnTo>
                  <a:lnTo>
                    <a:pt x="19583" y="253893"/>
                  </a:lnTo>
                  <a:lnTo>
                    <a:pt x="31750" y="256175"/>
                  </a:lnTo>
                  <a:lnTo>
                    <a:pt x="41183" y="256570"/>
                  </a:lnTo>
                  <a:lnTo>
                    <a:pt x="66544" y="2472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2313"/>
            <p:cNvSpPr/>
            <p:nvPr>
              <p:custDataLst>
                <p:tags r:id="rId150"/>
              </p:custDataLst>
            </p:nvPr>
          </p:nvSpPr>
          <p:spPr>
            <a:xfrm>
              <a:off x="6705600" y="4124325"/>
              <a:ext cx="114301" cy="167040"/>
            </a:xfrm>
            <a:custGeom>
              <a:avLst/>
              <a:gdLst/>
              <a:ahLst/>
              <a:cxnLst/>
              <a:rect l="0" t="0" r="0" b="0"/>
              <a:pathLst>
                <a:path w="114301" h="167040">
                  <a:moveTo>
                    <a:pt x="0" y="57150"/>
                  </a:moveTo>
                  <a:lnTo>
                    <a:pt x="0" y="57150"/>
                  </a:lnTo>
                  <a:lnTo>
                    <a:pt x="14465" y="57150"/>
                  </a:lnTo>
                  <a:lnTo>
                    <a:pt x="15994" y="58208"/>
                  </a:lnTo>
                  <a:lnTo>
                    <a:pt x="17012" y="59972"/>
                  </a:lnTo>
                  <a:lnTo>
                    <a:pt x="17691" y="62206"/>
                  </a:lnTo>
                  <a:lnTo>
                    <a:pt x="28671" y="76114"/>
                  </a:lnTo>
                  <a:lnTo>
                    <a:pt x="43679" y="92346"/>
                  </a:lnTo>
                  <a:lnTo>
                    <a:pt x="55672" y="125687"/>
                  </a:lnTo>
                  <a:lnTo>
                    <a:pt x="55107" y="129299"/>
                  </a:lnTo>
                  <a:lnTo>
                    <a:pt x="45334" y="152349"/>
                  </a:lnTo>
                  <a:lnTo>
                    <a:pt x="39529" y="160033"/>
                  </a:lnTo>
                  <a:lnTo>
                    <a:pt x="38523" y="166421"/>
                  </a:lnTo>
                  <a:lnTo>
                    <a:pt x="37324" y="167039"/>
                  </a:lnTo>
                  <a:lnTo>
                    <a:pt x="35466" y="166393"/>
                  </a:lnTo>
                  <a:lnTo>
                    <a:pt x="29937" y="162807"/>
                  </a:lnTo>
                  <a:lnTo>
                    <a:pt x="29180" y="159495"/>
                  </a:lnTo>
                  <a:lnTo>
                    <a:pt x="28979" y="157130"/>
                  </a:lnTo>
                  <a:lnTo>
                    <a:pt x="20410" y="131357"/>
                  </a:lnTo>
                  <a:lnTo>
                    <a:pt x="28218" y="87442"/>
                  </a:lnTo>
                  <a:lnTo>
                    <a:pt x="33526" y="69418"/>
                  </a:lnTo>
                  <a:lnTo>
                    <a:pt x="60372" y="26878"/>
                  </a:lnTo>
                  <a:lnTo>
                    <a:pt x="66696" y="22529"/>
                  </a:lnTo>
                  <a:lnTo>
                    <a:pt x="104187" y="7381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2314"/>
            <p:cNvSpPr/>
            <p:nvPr>
              <p:custDataLst>
                <p:tags r:id="rId151"/>
              </p:custDataLst>
            </p:nvPr>
          </p:nvSpPr>
          <p:spPr>
            <a:xfrm>
              <a:off x="6638925" y="3981666"/>
              <a:ext cx="76113" cy="314060"/>
            </a:xfrm>
            <a:custGeom>
              <a:avLst/>
              <a:gdLst/>
              <a:ahLst/>
              <a:cxnLst/>
              <a:rect l="0" t="0" r="0" b="0"/>
              <a:pathLst>
                <a:path w="76113" h="314060">
                  <a:moveTo>
                    <a:pt x="0" y="161709"/>
                  </a:moveTo>
                  <a:lnTo>
                    <a:pt x="0" y="161709"/>
                  </a:lnTo>
                  <a:lnTo>
                    <a:pt x="9491" y="161709"/>
                  </a:lnTo>
                  <a:lnTo>
                    <a:pt x="9525" y="207227"/>
                  </a:lnTo>
                  <a:lnTo>
                    <a:pt x="9525" y="254799"/>
                  </a:lnTo>
                  <a:lnTo>
                    <a:pt x="9525" y="301122"/>
                  </a:lnTo>
                  <a:lnTo>
                    <a:pt x="9525" y="314059"/>
                  </a:lnTo>
                  <a:lnTo>
                    <a:pt x="9525" y="271730"/>
                  </a:lnTo>
                  <a:lnTo>
                    <a:pt x="9525" y="227033"/>
                  </a:lnTo>
                  <a:lnTo>
                    <a:pt x="9525" y="180581"/>
                  </a:lnTo>
                  <a:lnTo>
                    <a:pt x="9525" y="136078"/>
                  </a:lnTo>
                  <a:lnTo>
                    <a:pt x="12347" y="95615"/>
                  </a:lnTo>
                  <a:lnTo>
                    <a:pt x="21283" y="48296"/>
                  </a:lnTo>
                  <a:lnTo>
                    <a:pt x="26415" y="28621"/>
                  </a:lnTo>
                  <a:lnTo>
                    <a:pt x="28148" y="8068"/>
                  </a:lnTo>
                  <a:lnTo>
                    <a:pt x="29349" y="5307"/>
                  </a:lnTo>
                  <a:lnTo>
                    <a:pt x="31207" y="3466"/>
                  </a:lnTo>
                  <a:lnTo>
                    <a:pt x="36738" y="511"/>
                  </a:lnTo>
                  <a:lnTo>
                    <a:pt x="42753" y="0"/>
                  </a:lnTo>
                  <a:lnTo>
                    <a:pt x="48282" y="2702"/>
                  </a:lnTo>
                  <a:lnTo>
                    <a:pt x="60454" y="13060"/>
                  </a:lnTo>
                  <a:lnTo>
                    <a:pt x="63910" y="21912"/>
                  </a:lnTo>
                  <a:lnTo>
                    <a:pt x="66504" y="31844"/>
                  </a:lnTo>
                  <a:lnTo>
                    <a:pt x="72857" y="44444"/>
                  </a:lnTo>
                  <a:lnTo>
                    <a:pt x="76112" y="89655"/>
                  </a:lnTo>
                  <a:lnTo>
                    <a:pt x="75116" y="106963"/>
                  </a:lnTo>
                  <a:lnTo>
                    <a:pt x="59951" y="136158"/>
                  </a:lnTo>
                  <a:lnTo>
                    <a:pt x="44401" y="154921"/>
                  </a:lnTo>
                  <a:lnTo>
                    <a:pt x="38078" y="158692"/>
                  </a:lnTo>
                  <a:lnTo>
                    <a:pt x="22223" y="162370"/>
                  </a:lnTo>
                  <a:lnTo>
                    <a:pt x="15873" y="166589"/>
                  </a:lnTo>
                  <a:lnTo>
                    <a:pt x="13757" y="167079"/>
                  </a:lnTo>
                  <a:lnTo>
                    <a:pt x="12347" y="166347"/>
                  </a:lnTo>
                  <a:lnTo>
                    <a:pt x="11406" y="164801"/>
                  </a:lnTo>
                  <a:lnTo>
                    <a:pt x="9721" y="163771"/>
                  </a:lnTo>
                  <a:lnTo>
                    <a:pt x="1489" y="161981"/>
                  </a:lnTo>
                  <a:lnTo>
                    <a:pt x="992" y="160832"/>
                  </a:lnTo>
                  <a:lnTo>
                    <a:pt x="0" y="1521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2315"/>
            <p:cNvSpPr/>
            <p:nvPr>
              <p:custDataLst>
                <p:tags r:id="rId152"/>
              </p:custDataLst>
            </p:nvPr>
          </p:nvSpPr>
          <p:spPr>
            <a:xfrm>
              <a:off x="6324600" y="4200525"/>
              <a:ext cx="104776" cy="18658"/>
            </a:xfrm>
            <a:custGeom>
              <a:avLst/>
              <a:gdLst/>
              <a:ahLst/>
              <a:cxnLst/>
              <a:rect l="0" t="0" r="0" b="0"/>
              <a:pathLst>
                <a:path w="104776" h="18658">
                  <a:moveTo>
                    <a:pt x="0" y="9525"/>
                  </a:moveTo>
                  <a:lnTo>
                    <a:pt x="0" y="9525"/>
                  </a:lnTo>
                  <a:lnTo>
                    <a:pt x="5056" y="9525"/>
                  </a:lnTo>
                  <a:lnTo>
                    <a:pt x="10361" y="12347"/>
                  </a:lnTo>
                  <a:lnTo>
                    <a:pt x="17333" y="17726"/>
                  </a:lnTo>
                  <a:lnTo>
                    <a:pt x="23597" y="18657"/>
                  </a:lnTo>
                  <a:lnTo>
                    <a:pt x="69744" y="9638"/>
                  </a:lnTo>
                  <a:lnTo>
                    <a:pt x="89075" y="8489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2316"/>
            <p:cNvSpPr/>
            <p:nvPr>
              <p:custDataLst>
                <p:tags r:id="rId153"/>
              </p:custDataLst>
            </p:nvPr>
          </p:nvSpPr>
          <p:spPr>
            <a:xfrm>
              <a:off x="6229350" y="4086618"/>
              <a:ext cx="9526" cy="199633"/>
            </a:xfrm>
            <a:custGeom>
              <a:avLst/>
              <a:gdLst/>
              <a:ahLst/>
              <a:cxnLst/>
              <a:rect l="0" t="0" r="0" b="0"/>
              <a:pathLst>
                <a:path w="9526" h="199633">
                  <a:moveTo>
                    <a:pt x="0" y="9132"/>
                  </a:moveTo>
                  <a:lnTo>
                    <a:pt x="0" y="9132"/>
                  </a:lnTo>
                  <a:lnTo>
                    <a:pt x="0" y="0"/>
                  </a:lnTo>
                  <a:lnTo>
                    <a:pt x="0" y="47080"/>
                  </a:lnTo>
                  <a:lnTo>
                    <a:pt x="0" y="50306"/>
                  </a:lnTo>
                  <a:lnTo>
                    <a:pt x="2822" y="56712"/>
                  </a:lnTo>
                  <a:lnTo>
                    <a:pt x="5056" y="59902"/>
                  </a:lnTo>
                  <a:lnTo>
                    <a:pt x="8201" y="74504"/>
                  </a:lnTo>
                  <a:lnTo>
                    <a:pt x="9409" y="102695"/>
                  </a:lnTo>
                  <a:lnTo>
                    <a:pt x="6651" y="111746"/>
                  </a:lnTo>
                  <a:lnTo>
                    <a:pt x="4435" y="115641"/>
                  </a:lnTo>
                  <a:lnTo>
                    <a:pt x="4015" y="120355"/>
                  </a:lnTo>
                  <a:lnTo>
                    <a:pt x="6364" y="137102"/>
                  </a:lnTo>
                  <a:lnTo>
                    <a:pt x="1047" y="162953"/>
                  </a:lnTo>
                  <a:lnTo>
                    <a:pt x="3288" y="170278"/>
                  </a:lnTo>
                  <a:lnTo>
                    <a:pt x="6753" y="177061"/>
                  </a:lnTo>
                  <a:lnTo>
                    <a:pt x="9525" y="1996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2317"/>
            <p:cNvSpPr/>
            <p:nvPr>
              <p:custDataLst>
                <p:tags r:id="rId154"/>
              </p:custDataLst>
            </p:nvPr>
          </p:nvSpPr>
          <p:spPr>
            <a:xfrm>
              <a:off x="6015301" y="4023849"/>
              <a:ext cx="137457" cy="271793"/>
            </a:xfrm>
            <a:custGeom>
              <a:avLst/>
              <a:gdLst/>
              <a:ahLst/>
              <a:cxnLst/>
              <a:rect l="0" t="0" r="0" b="0"/>
              <a:pathLst>
                <a:path w="137457" h="271793">
                  <a:moveTo>
                    <a:pt x="128324" y="14751"/>
                  </a:moveTo>
                  <a:lnTo>
                    <a:pt x="128324" y="14751"/>
                  </a:lnTo>
                  <a:lnTo>
                    <a:pt x="133380" y="14751"/>
                  </a:lnTo>
                  <a:lnTo>
                    <a:pt x="134869" y="13693"/>
                  </a:lnTo>
                  <a:lnTo>
                    <a:pt x="135863" y="11929"/>
                  </a:lnTo>
                  <a:lnTo>
                    <a:pt x="137456" y="6550"/>
                  </a:lnTo>
                  <a:lnTo>
                    <a:pt x="132676" y="562"/>
                  </a:lnTo>
                  <a:lnTo>
                    <a:pt x="131225" y="0"/>
                  </a:lnTo>
                  <a:lnTo>
                    <a:pt x="130258" y="684"/>
                  </a:lnTo>
                  <a:lnTo>
                    <a:pt x="128707" y="4329"/>
                  </a:lnTo>
                  <a:lnTo>
                    <a:pt x="120795" y="5049"/>
                  </a:lnTo>
                  <a:lnTo>
                    <a:pt x="115100" y="5147"/>
                  </a:lnTo>
                  <a:lnTo>
                    <a:pt x="113158" y="6232"/>
                  </a:lnTo>
                  <a:lnTo>
                    <a:pt x="111863" y="8013"/>
                  </a:lnTo>
                  <a:lnTo>
                    <a:pt x="111001" y="10259"/>
                  </a:lnTo>
                  <a:lnTo>
                    <a:pt x="108308" y="11756"/>
                  </a:lnTo>
                  <a:lnTo>
                    <a:pt x="95465" y="14922"/>
                  </a:lnTo>
                  <a:lnTo>
                    <a:pt x="87967" y="19413"/>
                  </a:lnTo>
                  <a:lnTo>
                    <a:pt x="83929" y="24937"/>
                  </a:lnTo>
                  <a:lnTo>
                    <a:pt x="82853" y="27892"/>
                  </a:lnTo>
                  <a:lnTo>
                    <a:pt x="76012" y="33997"/>
                  </a:lnTo>
                  <a:lnTo>
                    <a:pt x="59429" y="46540"/>
                  </a:lnTo>
                  <a:lnTo>
                    <a:pt x="33111" y="91200"/>
                  </a:lnTo>
                  <a:lnTo>
                    <a:pt x="10851" y="135416"/>
                  </a:lnTo>
                  <a:lnTo>
                    <a:pt x="0" y="173502"/>
                  </a:lnTo>
                  <a:lnTo>
                    <a:pt x="31" y="186201"/>
                  </a:lnTo>
                  <a:lnTo>
                    <a:pt x="6929" y="221479"/>
                  </a:lnTo>
                  <a:lnTo>
                    <a:pt x="10871" y="230455"/>
                  </a:lnTo>
                  <a:lnTo>
                    <a:pt x="14148" y="246350"/>
                  </a:lnTo>
                  <a:lnTo>
                    <a:pt x="18665" y="254562"/>
                  </a:lnTo>
                  <a:lnTo>
                    <a:pt x="24201" y="258917"/>
                  </a:lnTo>
                  <a:lnTo>
                    <a:pt x="30189" y="261911"/>
                  </a:lnTo>
                  <a:lnTo>
                    <a:pt x="36377" y="266769"/>
                  </a:lnTo>
                  <a:lnTo>
                    <a:pt x="45478" y="269634"/>
                  </a:lnTo>
                  <a:lnTo>
                    <a:pt x="73960" y="271792"/>
                  </a:lnTo>
                  <a:lnTo>
                    <a:pt x="99749" y="2624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2" name="SMARTInkShape-Group489"/>
          <p:cNvGrpSpPr/>
          <p:nvPr/>
        </p:nvGrpSpPr>
        <p:grpSpPr>
          <a:xfrm>
            <a:off x="5419759" y="4135174"/>
            <a:ext cx="190467" cy="141545"/>
            <a:chOff x="5419759" y="4135174"/>
            <a:chExt cx="190467" cy="141545"/>
          </a:xfrm>
        </p:grpSpPr>
        <p:sp>
          <p:nvSpPr>
            <p:cNvPr id="250" name="SMARTInkShape-2318"/>
            <p:cNvSpPr/>
            <p:nvPr>
              <p:custDataLst>
                <p:tags r:id="rId135"/>
              </p:custDataLst>
            </p:nvPr>
          </p:nvSpPr>
          <p:spPr>
            <a:xfrm>
              <a:off x="5467388" y="4238625"/>
              <a:ext cx="142838" cy="38094"/>
            </a:xfrm>
            <a:custGeom>
              <a:avLst/>
              <a:gdLst/>
              <a:ahLst/>
              <a:cxnLst/>
              <a:rect l="0" t="0" r="0" b="0"/>
              <a:pathLst>
                <a:path w="142838" h="38094">
                  <a:moveTo>
                    <a:pt x="28537" y="0"/>
                  </a:moveTo>
                  <a:lnTo>
                    <a:pt x="28537" y="0"/>
                  </a:lnTo>
                  <a:lnTo>
                    <a:pt x="1437" y="27100"/>
                  </a:lnTo>
                  <a:lnTo>
                    <a:pt x="0" y="37669"/>
                  </a:lnTo>
                  <a:lnTo>
                    <a:pt x="41719" y="38093"/>
                  </a:lnTo>
                  <a:lnTo>
                    <a:pt x="60431" y="37040"/>
                  </a:lnTo>
                  <a:lnTo>
                    <a:pt x="98399" y="29458"/>
                  </a:lnTo>
                  <a:lnTo>
                    <a:pt x="117441" y="27778"/>
                  </a:lnTo>
                  <a:lnTo>
                    <a:pt x="142837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2319"/>
            <p:cNvSpPr/>
            <p:nvPr>
              <p:custDataLst>
                <p:tags r:id="rId136"/>
              </p:custDataLst>
            </p:nvPr>
          </p:nvSpPr>
          <p:spPr>
            <a:xfrm>
              <a:off x="5419759" y="4135174"/>
              <a:ext cx="171417" cy="16403"/>
            </a:xfrm>
            <a:custGeom>
              <a:avLst/>
              <a:gdLst/>
              <a:ahLst/>
              <a:cxnLst/>
              <a:rect l="0" t="0" r="0" b="0"/>
              <a:pathLst>
                <a:path w="171417" h="16403">
                  <a:moveTo>
                    <a:pt x="9491" y="8201"/>
                  </a:moveTo>
                  <a:lnTo>
                    <a:pt x="9491" y="8201"/>
                  </a:lnTo>
                  <a:lnTo>
                    <a:pt x="0" y="8201"/>
                  </a:lnTo>
                  <a:lnTo>
                    <a:pt x="8170" y="16402"/>
                  </a:lnTo>
                  <a:lnTo>
                    <a:pt x="9669" y="15785"/>
                  </a:lnTo>
                  <a:lnTo>
                    <a:pt x="16835" y="10919"/>
                  </a:lnTo>
                  <a:lnTo>
                    <a:pt x="28737" y="8738"/>
                  </a:lnTo>
                  <a:lnTo>
                    <a:pt x="74484" y="8210"/>
                  </a:lnTo>
                  <a:lnTo>
                    <a:pt x="98686" y="7144"/>
                  </a:lnTo>
                  <a:lnTo>
                    <a:pt x="130180" y="0"/>
                  </a:lnTo>
                  <a:lnTo>
                    <a:pt x="140036" y="2087"/>
                  </a:lnTo>
                  <a:lnTo>
                    <a:pt x="149003" y="5483"/>
                  </a:lnTo>
                  <a:lnTo>
                    <a:pt x="171416" y="8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3" name="SMARTInkShape-2320"/>
          <p:cNvSpPr/>
          <p:nvPr>
            <p:custDataLst>
              <p:tags r:id="rId1"/>
            </p:custDataLst>
          </p:nvPr>
        </p:nvSpPr>
        <p:spPr>
          <a:xfrm>
            <a:off x="8430133" y="1966619"/>
            <a:ext cx="913893" cy="43147"/>
          </a:xfrm>
          <a:custGeom>
            <a:avLst/>
            <a:gdLst/>
            <a:ahLst/>
            <a:cxnLst/>
            <a:rect l="0" t="0" r="0" b="0"/>
            <a:pathLst>
              <a:path w="913893" h="43147">
                <a:moveTo>
                  <a:pt x="18542" y="33631"/>
                </a:moveTo>
                <a:lnTo>
                  <a:pt x="18542" y="33631"/>
                </a:lnTo>
                <a:lnTo>
                  <a:pt x="13486" y="38687"/>
                </a:lnTo>
                <a:lnTo>
                  <a:pt x="8181" y="41170"/>
                </a:lnTo>
                <a:lnTo>
                  <a:pt x="0" y="43040"/>
                </a:lnTo>
                <a:lnTo>
                  <a:pt x="9756" y="43122"/>
                </a:lnTo>
                <a:lnTo>
                  <a:pt x="17459" y="40318"/>
                </a:lnTo>
                <a:lnTo>
                  <a:pt x="20995" y="38089"/>
                </a:lnTo>
                <a:lnTo>
                  <a:pt x="36084" y="34952"/>
                </a:lnTo>
                <a:lnTo>
                  <a:pt x="82776" y="33747"/>
                </a:lnTo>
                <a:lnTo>
                  <a:pt x="118126" y="28609"/>
                </a:lnTo>
                <a:lnTo>
                  <a:pt x="160466" y="25440"/>
                </a:lnTo>
                <a:lnTo>
                  <a:pt x="206526" y="24501"/>
                </a:lnTo>
                <a:lnTo>
                  <a:pt x="243555" y="21460"/>
                </a:lnTo>
                <a:lnTo>
                  <a:pt x="284706" y="17638"/>
                </a:lnTo>
                <a:lnTo>
                  <a:pt x="327690" y="15940"/>
                </a:lnTo>
                <a:lnTo>
                  <a:pt x="368666" y="12363"/>
                </a:lnTo>
                <a:lnTo>
                  <a:pt x="410162" y="8304"/>
                </a:lnTo>
                <a:lnTo>
                  <a:pt x="456825" y="6499"/>
                </a:lnTo>
                <a:lnTo>
                  <a:pt x="502965" y="5698"/>
                </a:lnTo>
                <a:lnTo>
                  <a:pt x="548166" y="5341"/>
                </a:lnTo>
                <a:lnTo>
                  <a:pt x="592950" y="5183"/>
                </a:lnTo>
                <a:lnTo>
                  <a:pt x="637547" y="5112"/>
                </a:lnTo>
                <a:lnTo>
                  <a:pt x="681006" y="5081"/>
                </a:lnTo>
                <a:lnTo>
                  <a:pt x="721486" y="5067"/>
                </a:lnTo>
                <a:lnTo>
                  <a:pt x="757823" y="5061"/>
                </a:lnTo>
                <a:lnTo>
                  <a:pt x="802386" y="5058"/>
                </a:lnTo>
                <a:lnTo>
                  <a:pt x="845888" y="5056"/>
                </a:lnTo>
                <a:lnTo>
                  <a:pt x="884927" y="5056"/>
                </a:lnTo>
                <a:lnTo>
                  <a:pt x="842495" y="5056"/>
                </a:lnTo>
                <a:lnTo>
                  <a:pt x="798970" y="5056"/>
                </a:lnTo>
                <a:lnTo>
                  <a:pt x="760719" y="5056"/>
                </a:lnTo>
                <a:lnTo>
                  <a:pt x="720929" y="0"/>
                </a:lnTo>
                <a:lnTo>
                  <a:pt x="689488" y="339"/>
                </a:lnTo>
                <a:lnTo>
                  <a:pt x="654348" y="2960"/>
                </a:lnTo>
                <a:lnTo>
                  <a:pt x="617565" y="4124"/>
                </a:lnTo>
                <a:lnTo>
                  <a:pt x="580049" y="4642"/>
                </a:lnTo>
                <a:lnTo>
                  <a:pt x="542209" y="4872"/>
                </a:lnTo>
                <a:lnTo>
                  <a:pt x="504225" y="4974"/>
                </a:lnTo>
                <a:lnTo>
                  <a:pt x="463354" y="5020"/>
                </a:lnTo>
                <a:lnTo>
                  <a:pt x="421553" y="6098"/>
                </a:lnTo>
                <a:lnTo>
                  <a:pt x="381809" y="10105"/>
                </a:lnTo>
                <a:lnTo>
                  <a:pt x="342977" y="12592"/>
                </a:lnTo>
                <a:lnTo>
                  <a:pt x="304552" y="14755"/>
                </a:lnTo>
                <a:lnTo>
                  <a:pt x="266307" y="19244"/>
                </a:lnTo>
                <a:lnTo>
                  <a:pt x="230965" y="21945"/>
                </a:lnTo>
                <a:lnTo>
                  <a:pt x="184140" y="23466"/>
                </a:lnTo>
                <a:lnTo>
                  <a:pt x="143455" y="26738"/>
                </a:lnTo>
                <a:lnTo>
                  <a:pt x="101894" y="32269"/>
                </a:lnTo>
                <a:lnTo>
                  <a:pt x="74361" y="34420"/>
                </a:lnTo>
                <a:lnTo>
                  <a:pt x="59184" y="41797"/>
                </a:lnTo>
                <a:lnTo>
                  <a:pt x="59395" y="42250"/>
                </a:lnTo>
                <a:lnTo>
                  <a:pt x="65807" y="42888"/>
                </a:lnTo>
                <a:lnTo>
                  <a:pt x="110262" y="43140"/>
                </a:lnTo>
                <a:lnTo>
                  <a:pt x="156251" y="38097"/>
                </a:lnTo>
                <a:lnTo>
                  <a:pt x="203631" y="34954"/>
                </a:lnTo>
                <a:lnTo>
                  <a:pt x="236622" y="34219"/>
                </a:lnTo>
                <a:lnTo>
                  <a:pt x="271041" y="33892"/>
                </a:lnTo>
                <a:lnTo>
                  <a:pt x="311033" y="33747"/>
                </a:lnTo>
                <a:lnTo>
                  <a:pt x="353502" y="33683"/>
                </a:lnTo>
                <a:lnTo>
                  <a:pt x="397072" y="33654"/>
                </a:lnTo>
                <a:lnTo>
                  <a:pt x="441131" y="33641"/>
                </a:lnTo>
                <a:lnTo>
                  <a:pt x="488229" y="30813"/>
                </a:lnTo>
                <a:lnTo>
                  <a:pt x="535267" y="28145"/>
                </a:lnTo>
                <a:lnTo>
                  <a:pt x="577339" y="30488"/>
                </a:lnTo>
                <a:lnTo>
                  <a:pt x="617204" y="32234"/>
                </a:lnTo>
                <a:lnTo>
                  <a:pt x="655030" y="33010"/>
                </a:lnTo>
                <a:lnTo>
                  <a:pt x="689481" y="33355"/>
                </a:lnTo>
                <a:lnTo>
                  <a:pt x="733570" y="33549"/>
                </a:lnTo>
                <a:lnTo>
                  <a:pt x="777731" y="33615"/>
                </a:lnTo>
                <a:lnTo>
                  <a:pt x="805025" y="33630"/>
                </a:lnTo>
                <a:lnTo>
                  <a:pt x="758619" y="32573"/>
                </a:lnTo>
                <a:lnTo>
                  <a:pt x="723717" y="27085"/>
                </a:lnTo>
                <a:lnTo>
                  <a:pt x="680331" y="24989"/>
                </a:lnTo>
                <a:lnTo>
                  <a:pt x="632905" y="24367"/>
                </a:lnTo>
                <a:lnTo>
                  <a:pt x="597450" y="24222"/>
                </a:lnTo>
                <a:lnTo>
                  <a:pt x="560527" y="26980"/>
                </a:lnTo>
                <a:lnTo>
                  <a:pt x="521891" y="30675"/>
                </a:lnTo>
                <a:lnTo>
                  <a:pt x="480025" y="32317"/>
                </a:lnTo>
                <a:lnTo>
                  <a:pt x="439546" y="33047"/>
                </a:lnTo>
                <a:lnTo>
                  <a:pt x="400388" y="33372"/>
                </a:lnTo>
                <a:lnTo>
                  <a:pt x="361818" y="33516"/>
                </a:lnTo>
                <a:lnTo>
                  <a:pt x="326331" y="36402"/>
                </a:lnTo>
                <a:lnTo>
                  <a:pt x="279425" y="41155"/>
                </a:lnTo>
                <a:lnTo>
                  <a:pt x="241538" y="42563"/>
                </a:lnTo>
                <a:lnTo>
                  <a:pt x="194084" y="43133"/>
                </a:lnTo>
                <a:lnTo>
                  <a:pt x="196397" y="43146"/>
                </a:lnTo>
                <a:lnTo>
                  <a:pt x="235834" y="35616"/>
                </a:lnTo>
                <a:lnTo>
                  <a:pt x="278011" y="31397"/>
                </a:lnTo>
                <a:lnTo>
                  <a:pt x="310602" y="27346"/>
                </a:lnTo>
                <a:lnTo>
                  <a:pt x="349783" y="25546"/>
                </a:lnTo>
                <a:lnTo>
                  <a:pt x="372720" y="25066"/>
                </a:lnTo>
                <a:lnTo>
                  <a:pt x="397536" y="24746"/>
                </a:lnTo>
                <a:lnTo>
                  <a:pt x="423605" y="24533"/>
                </a:lnTo>
                <a:lnTo>
                  <a:pt x="451568" y="23332"/>
                </a:lnTo>
                <a:lnTo>
                  <a:pt x="480793" y="21473"/>
                </a:lnTo>
                <a:lnTo>
                  <a:pt x="510859" y="19176"/>
                </a:lnTo>
                <a:lnTo>
                  <a:pt x="541489" y="17644"/>
                </a:lnTo>
                <a:lnTo>
                  <a:pt x="572489" y="16623"/>
                </a:lnTo>
                <a:lnTo>
                  <a:pt x="603740" y="15943"/>
                </a:lnTo>
                <a:lnTo>
                  <a:pt x="634098" y="15489"/>
                </a:lnTo>
                <a:lnTo>
                  <a:pt x="663863" y="15186"/>
                </a:lnTo>
                <a:lnTo>
                  <a:pt x="693232" y="14984"/>
                </a:lnTo>
                <a:lnTo>
                  <a:pt x="722335" y="14850"/>
                </a:lnTo>
                <a:lnTo>
                  <a:pt x="751262" y="14760"/>
                </a:lnTo>
                <a:lnTo>
                  <a:pt x="780073" y="14701"/>
                </a:lnTo>
                <a:lnTo>
                  <a:pt x="807746" y="14661"/>
                </a:lnTo>
                <a:lnTo>
                  <a:pt x="834660" y="14634"/>
                </a:lnTo>
                <a:lnTo>
                  <a:pt x="878679" y="14605"/>
                </a:lnTo>
                <a:lnTo>
                  <a:pt x="913892" y="1458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2" name="SMARTInkShape-Group491"/>
          <p:cNvGrpSpPr/>
          <p:nvPr/>
        </p:nvGrpSpPr>
        <p:grpSpPr>
          <a:xfrm>
            <a:off x="7201293" y="3162335"/>
            <a:ext cx="894853" cy="389919"/>
            <a:chOff x="7201293" y="3162335"/>
            <a:chExt cx="894853" cy="389919"/>
          </a:xfrm>
        </p:grpSpPr>
        <p:sp>
          <p:nvSpPr>
            <p:cNvPr id="254" name="SMARTInkShape-2321"/>
            <p:cNvSpPr/>
            <p:nvPr>
              <p:custDataLst>
                <p:tags r:id="rId127"/>
              </p:custDataLst>
            </p:nvPr>
          </p:nvSpPr>
          <p:spPr>
            <a:xfrm>
              <a:off x="7572375" y="3362325"/>
              <a:ext cx="85726" cy="66676"/>
            </a:xfrm>
            <a:custGeom>
              <a:avLst/>
              <a:gdLst/>
              <a:ahLst/>
              <a:cxnLst/>
              <a:rect l="0" t="0" r="0" b="0"/>
              <a:pathLst>
                <a:path w="85726" h="66676">
                  <a:moveTo>
                    <a:pt x="0" y="0"/>
                  </a:moveTo>
                  <a:lnTo>
                    <a:pt x="0" y="0"/>
                  </a:lnTo>
                  <a:lnTo>
                    <a:pt x="8200" y="0"/>
                  </a:lnTo>
                  <a:lnTo>
                    <a:pt x="16868" y="6546"/>
                  </a:lnTo>
                  <a:lnTo>
                    <a:pt x="25694" y="8642"/>
                  </a:lnTo>
                  <a:lnTo>
                    <a:pt x="31881" y="9132"/>
                  </a:lnTo>
                  <a:lnTo>
                    <a:pt x="33954" y="10322"/>
                  </a:lnTo>
                  <a:lnTo>
                    <a:pt x="35336" y="12173"/>
                  </a:lnTo>
                  <a:lnTo>
                    <a:pt x="37930" y="17052"/>
                  </a:lnTo>
                  <a:lnTo>
                    <a:pt x="60752" y="41681"/>
                  </a:lnTo>
                  <a:lnTo>
                    <a:pt x="66865" y="44983"/>
                  </a:lnTo>
                  <a:lnTo>
                    <a:pt x="73109" y="47509"/>
                  </a:lnTo>
                  <a:lnTo>
                    <a:pt x="79412" y="52159"/>
                  </a:lnTo>
                  <a:lnTo>
                    <a:pt x="82920" y="57754"/>
                  </a:lnTo>
                  <a:lnTo>
                    <a:pt x="85725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2322"/>
            <p:cNvSpPr/>
            <p:nvPr>
              <p:custDataLst>
                <p:tags r:id="rId128"/>
              </p:custDataLst>
            </p:nvPr>
          </p:nvSpPr>
          <p:spPr>
            <a:xfrm>
              <a:off x="7954709" y="3267192"/>
              <a:ext cx="26849" cy="104659"/>
            </a:xfrm>
            <a:custGeom>
              <a:avLst/>
              <a:gdLst/>
              <a:ahLst/>
              <a:cxnLst/>
              <a:rect l="0" t="0" r="0" b="0"/>
              <a:pathLst>
                <a:path w="26849" h="104659">
                  <a:moveTo>
                    <a:pt x="17716" y="9408"/>
                  </a:moveTo>
                  <a:lnTo>
                    <a:pt x="17716" y="9408"/>
                  </a:lnTo>
                  <a:lnTo>
                    <a:pt x="17716" y="4351"/>
                  </a:lnTo>
                  <a:lnTo>
                    <a:pt x="18774" y="2862"/>
                  </a:lnTo>
                  <a:lnTo>
                    <a:pt x="20538" y="1869"/>
                  </a:lnTo>
                  <a:lnTo>
                    <a:pt x="26848" y="0"/>
                  </a:lnTo>
                  <a:lnTo>
                    <a:pt x="19006" y="8094"/>
                  </a:lnTo>
                  <a:lnTo>
                    <a:pt x="18098" y="14076"/>
                  </a:lnTo>
                  <a:lnTo>
                    <a:pt x="17828" y="22550"/>
                  </a:lnTo>
                  <a:lnTo>
                    <a:pt x="14944" y="28654"/>
                  </a:lnTo>
                  <a:lnTo>
                    <a:pt x="11192" y="34895"/>
                  </a:lnTo>
                  <a:lnTo>
                    <a:pt x="8784" y="47525"/>
                  </a:lnTo>
                  <a:lnTo>
                    <a:pt x="7210" y="69931"/>
                  </a:lnTo>
                  <a:lnTo>
                    <a:pt x="0" y="83334"/>
                  </a:lnTo>
                  <a:lnTo>
                    <a:pt x="614" y="85151"/>
                  </a:lnTo>
                  <a:lnTo>
                    <a:pt x="17716" y="104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2323"/>
            <p:cNvSpPr/>
            <p:nvPr>
              <p:custDataLst>
                <p:tags r:id="rId129"/>
              </p:custDataLst>
            </p:nvPr>
          </p:nvSpPr>
          <p:spPr>
            <a:xfrm>
              <a:off x="8039100" y="3162335"/>
              <a:ext cx="57046" cy="228566"/>
            </a:xfrm>
            <a:custGeom>
              <a:avLst/>
              <a:gdLst/>
              <a:ahLst/>
              <a:cxnLst/>
              <a:rect l="0" t="0" r="0" b="0"/>
              <a:pathLst>
                <a:path w="57046" h="228566">
                  <a:moveTo>
                    <a:pt x="0" y="9490"/>
                  </a:moveTo>
                  <a:lnTo>
                    <a:pt x="0" y="9490"/>
                  </a:lnTo>
                  <a:lnTo>
                    <a:pt x="9409" y="81"/>
                  </a:lnTo>
                  <a:lnTo>
                    <a:pt x="14547" y="0"/>
                  </a:lnTo>
                  <a:lnTo>
                    <a:pt x="16048" y="1046"/>
                  </a:lnTo>
                  <a:lnTo>
                    <a:pt x="17049" y="2803"/>
                  </a:lnTo>
                  <a:lnTo>
                    <a:pt x="17716" y="5032"/>
                  </a:lnTo>
                  <a:lnTo>
                    <a:pt x="24102" y="10331"/>
                  </a:lnTo>
                  <a:lnTo>
                    <a:pt x="28768" y="13226"/>
                  </a:lnTo>
                  <a:lnTo>
                    <a:pt x="31879" y="17272"/>
                  </a:lnTo>
                  <a:lnTo>
                    <a:pt x="51115" y="63645"/>
                  </a:lnTo>
                  <a:lnTo>
                    <a:pt x="55958" y="88900"/>
                  </a:lnTo>
                  <a:lnTo>
                    <a:pt x="57045" y="134573"/>
                  </a:lnTo>
                  <a:lnTo>
                    <a:pt x="56061" y="161204"/>
                  </a:lnTo>
                  <a:lnTo>
                    <a:pt x="52080" y="176049"/>
                  </a:lnTo>
                  <a:lnTo>
                    <a:pt x="43960" y="186880"/>
                  </a:lnTo>
                  <a:lnTo>
                    <a:pt x="0" y="2285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2324"/>
            <p:cNvSpPr/>
            <p:nvPr>
              <p:custDataLst>
                <p:tags r:id="rId130"/>
              </p:custDataLst>
            </p:nvPr>
          </p:nvSpPr>
          <p:spPr>
            <a:xfrm>
              <a:off x="7600950" y="3362325"/>
              <a:ext cx="85726" cy="85726"/>
            </a:xfrm>
            <a:custGeom>
              <a:avLst/>
              <a:gdLst/>
              <a:ahLst/>
              <a:cxnLst/>
              <a:rect l="0" t="0" r="0" b="0"/>
              <a:pathLst>
                <a:path w="85726" h="85726">
                  <a:moveTo>
                    <a:pt x="85725" y="0"/>
                  </a:moveTo>
                  <a:lnTo>
                    <a:pt x="85725" y="0"/>
                  </a:lnTo>
                  <a:lnTo>
                    <a:pt x="80669" y="0"/>
                  </a:lnTo>
                  <a:lnTo>
                    <a:pt x="79180" y="1058"/>
                  </a:lnTo>
                  <a:lnTo>
                    <a:pt x="78187" y="2822"/>
                  </a:lnTo>
                  <a:lnTo>
                    <a:pt x="77525" y="5057"/>
                  </a:lnTo>
                  <a:lnTo>
                    <a:pt x="68835" y="19298"/>
                  </a:lnTo>
                  <a:lnTo>
                    <a:pt x="68115" y="22390"/>
                  </a:lnTo>
                  <a:lnTo>
                    <a:pt x="62045" y="31799"/>
                  </a:lnTo>
                  <a:lnTo>
                    <a:pt x="34887" y="60326"/>
                  </a:lnTo>
                  <a:lnTo>
                    <a:pt x="28558" y="63853"/>
                  </a:lnTo>
                  <a:lnTo>
                    <a:pt x="25389" y="64794"/>
                  </a:lnTo>
                  <a:lnTo>
                    <a:pt x="23276" y="66479"/>
                  </a:lnTo>
                  <a:lnTo>
                    <a:pt x="19244" y="72849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2325"/>
            <p:cNvSpPr/>
            <p:nvPr>
              <p:custDataLst>
                <p:tags r:id="rId131"/>
              </p:custDataLst>
            </p:nvPr>
          </p:nvSpPr>
          <p:spPr>
            <a:xfrm>
              <a:off x="7448550" y="3162919"/>
              <a:ext cx="123793" cy="389335"/>
            </a:xfrm>
            <a:custGeom>
              <a:avLst/>
              <a:gdLst/>
              <a:ahLst/>
              <a:cxnLst/>
              <a:rect l="0" t="0" r="0" b="0"/>
              <a:pathLst>
                <a:path w="123793" h="389335">
                  <a:moveTo>
                    <a:pt x="0" y="142256"/>
                  </a:moveTo>
                  <a:lnTo>
                    <a:pt x="0" y="142256"/>
                  </a:lnTo>
                  <a:lnTo>
                    <a:pt x="0" y="184168"/>
                  </a:lnTo>
                  <a:lnTo>
                    <a:pt x="0" y="229949"/>
                  </a:lnTo>
                  <a:lnTo>
                    <a:pt x="0" y="269483"/>
                  </a:lnTo>
                  <a:lnTo>
                    <a:pt x="0" y="311496"/>
                  </a:lnTo>
                  <a:lnTo>
                    <a:pt x="0" y="358546"/>
                  </a:lnTo>
                  <a:lnTo>
                    <a:pt x="0" y="389334"/>
                  </a:lnTo>
                  <a:lnTo>
                    <a:pt x="0" y="376598"/>
                  </a:lnTo>
                  <a:lnTo>
                    <a:pt x="2822" y="370586"/>
                  </a:lnTo>
                  <a:lnTo>
                    <a:pt x="5056" y="367501"/>
                  </a:lnTo>
                  <a:lnTo>
                    <a:pt x="8200" y="353046"/>
                  </a:lnTo>
                  <a:lnTo>
                    <a:pt x="9409" y="311655"/>
                  </a:lnTo>
                  <a:lnTo>
                    <a:pt x="16049" y="274143"/>
                  </a:lnTo>
                  <a:lnTo>
                    <a:pt x="18457" y="227065"/>
                  </a:lnTo>
                  <a:lnTo>
                    <a:pt x="21696" y="189610"/>
                  </a:lnTo>
                  <a:lnTo>
                    <a:pt x="32272" y="144084"/>
                  </a:lnTo>
                  <a:lnTo>
                    <a:pt x="38007" y="99030"/>
                  </a:lnTo>
                  <a:lnTo>
                    <a:pt x="51205" y="55647"/>
                  </a:lnTo>
                  <a:lnTo>
                    <a:pt x="66728" y="21973"/>
                  </a:lnTo>
                  <a:lnTo>
                    <a:pt x="71990" y="13655"/>
                  </a:lnTo>
                  <a:lnTo>
                    <a:pt x="74329" y="6431"/>
                  </a:lnTo>
                  <a:lnTo>
                    <a:pt x="76010" y="4081"/>
                  </a:lnTo>
                  <a:lnTo>
                    <a:pt x="78191" y="2515"/>
                  </a:lnTo>
                  <a:lnTo>
                    <a:pt x="83434" y="774"/>
                  </a:lnTo>
                  <a:lnTo>
                    <a:pt x="89293" y="0"/>
                  </a:lnTo>
                  <a:lnTo>
                    <a:pt x="95424" y="2478"/>
                  </a:lnTo>
                  <a:lnTo>
                    <a:pt x="101678" y="6049"/>
                  </a:lnTo>
                  <a:lnTo>
                    <a:pt x="107985" y="7636"/>
                  </a:lnTo>
                  <a:lnTo>
                    <a:pt x="114316" y="13986"/>
                  </a:lnTo>
                  <a:lnTo>
                    <a:pt x="119598" y="22805"/>
                  </a:lnTo>
                  <a:lnTo>
                    <a:pt x="122573" y="33721"/>
                  </a:lnTo>
                  <a:lnTo>
                    <a:pt x="123792" y="79113"/>
                  </a:lnTo>
                  <a:lnTo>
                    <a:pt x="122756" y="97912"/>
                  </a:lnTo>
                  <a:lnTo>
                    <a:pt x="116218" y="115829"/>
                  </a:lnTo>
                  <a:lnTo>
                    <a:pt x="91769" y="145258"/>
                  </a:lnTo>
                  <a:lnTo>
                    <a:pt x="73944" y="160644"/>
                  </a:lnTo>
                  <a:lnTo>
                    <a:pt x="48263" y="177476"/>
                  </a:lnTo>
                  <a:lnTo>
                    <a:pt x="30494" y="180187"/>
                  </a:lnTo>
                  <a:lnTo>
                    <a:pt x="19050" y="1803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2326"/>
            <p:cNvSpPr/>
            <p:nvPr>
              <p:custDataLst>
                <p:tags r:id="rId132"/>
              </p:custDataLst>
            </p:nvPr>
          </p:nvSpPr>
          <p:spPr>
            <a:xfrm>
              <a:off x="7258477" y="3276600"/>
              <a:ext cx="56724" cy="114301"/>
            </a:xfrm>
            <a:custGeom>
              <a:avLst/>
              <a:gdLst/>
              <a:ahLst/>
              <a:cxnLst/>
              <a:rect l="0" t="0" r="0" b="0"/>
              <a:pathLst>
                <a:path w="56724" h="114301">
                  <a:moveTo>
                    <a:pt x="18623" y="0"/>
                  </a:moveTo>
                  <a:lnTo>
                    <a:pt x="18623" y="0"/>
                  </a:lnTo>
                  <a:lnTo>
                    <a:pt x="10423" y="0"/>
                  </a:lnTo>
                  <a:lnTo>
                    <a:pt x="1013" y="8201"/>
                  </a:lnTo>
                  <a:lnTo>
                    <a:pt x="0" y="14189"/>
                  </a:lnTo>
                  <a:lnTo>
                    <a:pt x="2585" y="19712"/>
                  </a:lnTo>
                  <a:lnTo>
                    <a:pt x="6204" y="25694"/>
                  </a:lnTo>
                  <a:lnTo>
                    <a:pt x="8526" y="38158"/>
                  </a:lnTo>
                  <a:lnTo>
                    <a:pt x="8986" y="50811"/>
                  </a:lnTo>
                  <a:lnTo>
                    <a:pt x="11870" y="57155"/>
                  </a:lnTo>
                  <a:lnTo>
                    <a:pt x="24279" y="73026"/>
                  </a:lnTo>
                  <a:lnTo>
                    <a:pt x="30206" y="85725"/>
                  </a:lnTo>
                  <a:lnTo>
                    <a:pt x="56723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2327"/>
            <p:cNvSpPr/>
            <p:nvPr>
              <p:custDataLst>
                <p:tags r:id="rId133"/>
              </p:custDataLst>
            </p:nvPr>
          </p:nvSpPr>
          <p:spPr>
            <a:xfrm>
              <a:off x="7201293" y="3343275"/>
              <a:ext cx="142483" cy="9516"/>
            </a:xfrm>
            <a:custGeom>
              <a:avLst/>
              <a:gdLst/>
              <a:ahLst/>
              <a:cxnLst/>
              <a:rect l="0" t="0" r="0" b="0"/>
              <a:pathLst>
                <a:path w="142483" h="9516">
                  <a:moveTo>
                    <a:pt x="9132" y="0"/>
                  </a:moveTo>
                  <a:lnTo>
                    <a:pt x="9132" y="0"/>
                  </a:lnTo>
                  <a:lnTo>
                    <a:pt x="0" y="0"/>
                  </a:lnTo>
                  <a:lnTo>
                    <a:pt x="7842" y="0"/>
                  </a:lnTo>
                  <a:lnTo>
                    <a:pt x="8272" y="1058"/>
                  </a:lnTo>
                  <a:lnTo>
                    <a:pt x="8750" y="5057"/>
                  </a:lnTo>
                  <a:lnTo>
                    <a:pt x="9936" y="6546"/>
                  </a:lnTo>
                  <a:lnTo>
                    <a:pt x="14075" y="8201"/>
                  </a:lnTo>
                  <a:lnTo>
                    <a:pt x="58621" y="9515"/>
                  </a:lnTo>
                  <a:lnTo>
                    <a:pt x="98327" y="8467"/>
                  </a:lnTo>
                  <a:lnTo>
                    <a:pt x="1424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2328"/>
            <p:cNvSpPr/>
            <p:nvPr>
              <p:custDataLst>
                <p:tags r:id="rId134"/>
              </p:custDataLst>
            </p:nvPr>
          </p:nvSpPr>
          <p:spPr>
            <a:xfrm>
              <a:off x="7800990" y="3190914"/>
              <a:ext cx="66661" cy="166994"/>
            </a:xfrm>
            <a:custGeom>
              <a:avLst/>
              <a:gdLst/>
              <a:ahLst/>
              <a:cxnLst/>
              <a:rect l="0" t="0" r="0" b="0"/>
              <a:pathLst>
                <a:path w="66661" h="166994">
                  <a:moveTo>
                    <a:pt x="66660" y="38061"/>
                  </a:moveTo>
                  <a:lnTo>
                    <a:pt x="66660" y="38061"/>
                  </a:lnTo>
                  <a:lnTo>
                    <a:pt x="66660" y="1438"/>
                  </a:lnTo>
                  <a:lnTo>
                    <a:pt x="65602" y="946"/>
                  </a:lnTo>
                  <a:lnTo>
                    <a:pt x="52471" y="0"/>
                  </a:lnTo>
                  <a:lnTo>
                    <a:pt x="50851" y="1045"/>
                  </a:lnTo>
                  <a:lnTo>
                    <a:pt x="49770" y="2800"/>
                  </a:lnTo>
                  <a:lnTo>
                    <a:pt x="49050" y="5029"/>
                  </a:lnTo>
                  <a:lnTo>
                    <a:pt x="47512" y="6514"/>
                  </a:lnTo>
                  <a:lnTo>
                    <a:pt x="42980" y="8165"/>
                  </a:lnTo>
                  <a:lnTo>
                    <a:pt x="37438" y="14543"/>
                  </a:lnTo>
                  <a:lnTo>
                    <a:pt x="4211" y="61489"/>
                  </a:lnTo>
                  <a:lnTo>
                    <a:pt x="96" y="108825"/>
                  </a:lnTo>
                  <a:lnTo>
                    <a:pt x="0" y="134725"/>
                  </a:lnTo>
                  <a:lnTo>
                    <a:pt x="2814" y="142053"/>
                  </a:lnTo>
                  <a:lnTo>
                    <a:pt x="13243" y="155382"/>
                  </a:lnTo>
                  <a:lnTo>
                    <a:pt x="19283" y="158995"/>
                  </a:lnTo>
                  <a:lnTo>
                    <a:pt x="41489" y="166993"/>
                  </a:lnTo>
                  <a:lnTo>
                    <a:pt x="57135" y="1618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9" name="SMARTInkShape-Group492"/>
          <p:cNvGrpSpPr/>
          <p:nvPr/>
        </p:nvGrpSpPr>
        <p:grpSpPr>
          <a:xfrm>
            <a:off x="6134100" y="3209925"/>
            <a:ext cx="809379" cy="398431"/>
            <a:chOff x="6134100" y="3209925"/>
            <a:chExt cx="809379" cy="398431"/>
          </a:xfrm>
        </p:grpSpPr>
        <p:sp>
          <p:nvSpPr>
            <p:cNvPr id="263" name="SMARTInkShape-2329"/>
            <p:cNvSpPr/>
            <p:nvPr>
              <p:custDataLst>
                <p:tags r:id="rId121"/>
              </p:custDataLst>
            </p:nvPr>
          </p:nvSpPr>
          <p:spPr>
            <a:xfrm>
              <a:off x="6858000" y="3209925"/>
              <a:ext cx="85479" cy="219076"/>
            </a:xfrm>
            <a:custGeom>
              <a:avLst/>
              <a:gdLst/>
              <a:ahLst/>
              <a:cxnLst/>
              <a:rect l="0" t="0" r="0" b="0"/>
              <a:pathLst>
                <a:path w="85479" h="21907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5" y="1058"/>
                  </a:lnTo>
                  <a:lnTo>
                    <a:pt x="7538" y="2822"/>
                  </a:lnTo>
                  <a:lnTo>
                    <a:pt x="9132" y="8201"/>
                  </a:lnTo>
                  <a:lnTo>
                    <a:pt x="12173" y="8936"/>
                  </a:lnTo>
                  <a:lnTo>
                    <a:pt x="14465" y="9133"/>
                  </a:lnTo>
                  <a:lnTo>
                    <a:pt x="19834" y="12172"/>
                  </a:lnTo>
                  <a:lnTo>
                    <a:pt x="22748" y="14465"/>
                  </a:lnTo>
                  <a:lnTo>
                    <a:pt x="25985" y="19834"/>
                  </a:lnTo>
                  <a:lnTo>
                    <a:pt x="28482" y="25749"/>
                  </a:lnTo>
                  <a:lnTo>
                    <a:pt x="66691" y="69499"/>
                  </a:lnTo>
                  <a:lnTo>
                    <a:pt x="81493" y="98797"/>
                  </a:lnTo>
                  <a:lnTo>
                    <a:pt x="85478" y="142897"/>
                  </a:lnTo>
                  <a:lnTo>
                    <a:pt x="84557" y="155585"/>
                  </a:lnTo>
                  <a:lnTo>
                    <a:pt x="74956" y="187130"/>
                  </a:lnTo>
                  <a:lnTo>
                    <a:pt x="47625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2330"/>
            <p:cNvSpPr/>
            <p:nvPr>
              <p:custDataLst>
                <p:tags r:id="rId122"/>
              </p:custDataLst>
            </p:nvPr>
          </p:nvSpPr>
          <p:spPr>
            <a:xfrm>
              <a:off x="6696243" y="3305175"/>
              <a:ext cx="113968" cy="119415"/>
            </a:xfrm>
            <a:custGeom>
              <a:avLst/>
              <a:gdLst/>
              <a:ahLst/>
              <a:cxnLst/>
              <a:rect l="0" t="0" r="0" b="0"/>
              <a:pathLst>
                <a:path w="113968" h="119415">
                  <a:moveTo>
                    <a:pt x="95082" y="0"/>
                  </a:moveTo>
                  <a:lnTo>
                    <a:pt x="95082" y="0"/>
                  </a:lnTo>
                  <a:lnTo>
                    <a:pt x="86882" y="0"/>
                  </a:lnTo>
                  <a:lnTo>
                    <a:pt x="57374" y="11759"/>
                  </a:lnTo>
                  <a:lnTo>
                    <a:pt x="12799" y="44476"/>
                  </a:lnTo>
                  <a:lnTo>
                    <a:pt x="6301" y="50811"/>
                  </a:lnTo>
                  <a:lnTo>
                    <a:pt x="2707" y="59977"/>
                  </a:lnTo>
                  <a:lnTo>
                    <a:pt x="0" y="88508"/>
                  </a:lnTo>
                  <a:lnTo>
                    <a:pt x="2729" y="95076"/>
                  </a:lnTo>
                  <a:lnTo>
                    <a:pt x="13105" y="107916"/>
                  </a:lnTo>
                  <a:lnTo>
                    <a:pt x="19137" y="111463"/>
                  </a:lnTo>
                  <a:lnTo>
                    <a:pt x="25345" y="114097"/>
                  </a:lnTo>
                  <a:lnTo>
                    <a:pt x="31632" y="118796"/>
                  </a:lnTo>
                  <a:lnTo>
                    <a:pt x="34790" y="119414"/>
                  </a:lnTo>
                  <a:lnTo>
                    <a:pt x="37954" y="118768"/>
                  </a:lnTo>
                  <a:lnTo>
                    <a:pt x="45350" y="116286"/>
                  </a:lnTo>
                  <a:lnTo>
                    <a:pt x="60355" y="113830"/>
                  </a:lnTo>
                  <a:lnTo>
                    <a:pt x="75444" y="106877"/>
                  </a:lnTo>
                  <a:lnTo>
                    <a:pt x="78815" y="106176"/>
                  </a:lnTo>
                  <a:lnTo>
                    <a:pt x="88617" y="100134"/>
                  </a:lnTo>
                  <a:lnTo>
                    <a:pt x="107772" y="82421"/>
                  </a:lnTo>
                  <a:lnTo>
                    <a:pt x="111305" y="76143"/>
                  </a:lnTo>
                  <a:lnTo>
                    <a:pt x="113574" y="63489"/>
                  </a:lnTo>
                  <a:lnTo>
                    <a:pt x="113967" y="53972"/>
                  </a:lnTo>
                  <a:lnTo>
                    <a:pt x="111236" y="47623"/>
                  </a:lnTo>
                  <a:lnTo>
                    <a:pt x="97650" y="28575"/>
                  </a:lnTo>
                  <a:lnTo>
                    <a:pt x="96794" y="25400"/>
                  </a:lnTo>
                  <a:lnTo>
                    <a:pt x="95165" y="23283"/>
                  </a:lnTo>
                  <a:lnTo>
                    <a:pt x="88874" y="19246"/>
                  </a:lnTo>
                  <a:lnTo>
                    <a:pt x="87031" y="14551"/>
                  </a:lnTo>
                  <a:lnTo>
                    <a:pt x="855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2331"/>
            <p:cNvSpPr/>
            <p:nvPr>
              <p:custDataLst>
                <p:tags r:id="rId123"/>
              </p:custDataLst>
            </p:nvPr>
          </p:nvSpPr>
          <p:spPr>
            <a:xfrm>
              <a:off x="6572498" y="3219460"/>
              <a:ext cx="114053" cy="200016"/>
            </a:xfrm>
            <a:custGeom>
              <a:avLst/>
              <a:gdLst/>
              <a:ahLst/>
              <a:cxnLst/>
              <a:rect l="0" t="0" r="0" b="0"/>
              <a:pathLst>
                <a:path w="114053" h="200016">
                  <a:moveTo>
                    <a:pt x="114052" y="9515"/>
                  </a:moveTo>
                  <a:lnTo>
                    <a:pt x="114052" y="9515"/>
                  </a:lnTo>
                  <a:lnTo>
                    <a:pt x="114052" y="4459"/>
                  </a:lnTo>
                  <a:lnTo>
                    <a:pt x="112994" y="2969"/>
                  </a:lnTo>
                  <a:lnTo>
                    <a:pt x="111230" y="1976"/>
                  </a:lnTo>
                  <a:lnTo>
                    <a:pt x="104351" y="251"/>
                  </a:lnTo>
                  <a:lnTo>
                    <a:pt x="82171" y="0"/>
                  </a:lnTo>
                  <a:lnTo>
                    <a:pt x="67682" y="5050"/>
                  </a:lnTo>
                  <a:lnTo>
                    <a:pt x="47960" y="19288"/>
                  </a:lnTo>
                  <a:lnTo>
                    <a:pt x="41286" y="26558"/>
                  </a:lnTo>
                  <a:lnTo>
                    <a:pt x="12459" y="70836"/>
                  </a:lnTo>
                  <a:lnTo>
                    <a:pt x="3987" y="90243"/>
                  </a:lnTo>
                  <a:lnTo>
                    <a:pt x="0" y="134755"/>
                  </a:lnTo>
                  <a:lnTo>
                    <a:pt x="920" y="146669"/>
                  </a:lnTo>
                  <a:lnTo>
                    <a:pt x="7390" y="164218"/>
                  </a:lnTo>
                  <a:lnTo>
                    <a:pt x="22147" y="183607"/>
                  </a:lnTo>
                  <a:lnTo>
                    <a:pt x="36609" y="193507"/>
                  </a:lnTo>
                  <a:lnTo>
                    <a:pt x="49243" y="198087"/>
                  </a:lnTo>
                  <a:lnTo>
                    <a:pt x="75952" y="2000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2332"/>
            <p:cNvSpPr/>
            <p:nvPr>
              <p:custDataLst>
                <p:tags r:id="rId124"/>
              </p:custDataLst>
            </p:nvPr>
          </p:nvSpPr>
          <p:spPr>
            <a:xfrm>
              <a:off x="6305550" y="3400425"/>
              <a:ext cx="133351" cy="114301"/>
            </a:xfrm>
            <a:custGeom>
              <a:avLst/>
              <a:gdLst/>
              <a:ahLst/>
              <a:cxnLst/>
              <a:rect l="0" t="0" r="0" b="0"/>
              <a:pathLst>
                <a:path w="133351" h="114301">
                  <a:moveTo>
                    <a:pt x="133350" y="0"/>
                  </a:moveTo>
                  <a:lnTo>
                    <a:pt x="133350" y="0"/>
                  </a:lnTo>
                  <a:lnTo>
                    <a:pt x="125149" y="0"/>
                  </a:lnTo>
                  <a:lnTo>
                    <a:pt x="78168" y="38122"/>
                  </a:lnTo>
                  <a:lnTo>
                    <a:pt x="40137" y="69498"/>
                  </a:lnTo>
                  <a:lnTo>
                    <a:pt x="25803" y="87576"/>
                  </a:lnTo>
                  <a:lnTo>
                    <a:pt x="19229" y="91839"/>
                  </a:lnTo>
                  <a:lnTo>
                    <a:pt x="12779" y="94792"/>
                  </a:lnTo>
                  <a:lnTo>
                    <a:pt x="1893" y="103251"/>
                  </a:lnTo>
                  <a:lnTo>
                    <a:pt x="841" y="106920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2333"/>
            <p:cNvSpPr/>
            <p:nvPr>
              <p:custDataLst>
                <p:tags r:id="rId125"/>
              </p:custDataLst>
            </p:nvPr>
          </p:nvSpPr>
          <p:spPr>
            <a:xfrm>
              <a:off x="6334125" y="3390900"/>
              <a:ext cx="76201" cy="104776"/>
            </a:xfrm>
            <a:custGeom>
              <a:avLst/>
              <a:gdLst/>
              <a:ahLst/>
              <a:cxnLst/>
              <a:rect l="0" t="0" r="0" b="0"/>
              <a:pathLst>
                <a:path w="76201" h="104776">
                  <a:moveTo>
                    <a:pt x="0" y="0"/>
                  </a:moveTo>
                  <a:lnTo>
                    <a:pt x="0" y="0"/>
                  </a:lnTo>
                  <a:lnTo>
                    <a:pt x="0" y="26856"/>
                  </a:lnTo>
                  <a:lnTo>
                    <a:pt x="35300" y="66691"/>
                  </a:lnTo>
                  <a:lnTo>
                    <a:pt x="37914" y="73032"/>
                  </a:lnTo>
                  <a:lnTo>
                    <a:pt x="42603" y="79378"/>
                  </a:lnTo>
                  <a:lnTo>
                    <a:pt x="48216" y="82904"/>
                  </a:lnTo>
                  <a:lnTo>
                    <a:pt x="54238" y="85530"/>
                  </a:lnTo>
                  <a:lnTo>
                    <a:pt x="7620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2334"/>
            <p:cNvSpPr/>
            <p:nvPr>
              <p:custDataLst>
                <p:tags r:id="rId126"/>
              </p:custDataLst>
            </p:nvPr>
          </p:nvSpPr>
          <p:spPr>
            <a:xfrm>
              <a:off x="6134100" y="3210106"/>
              <a:ext cx="142838" cy="398250"/>
            </a:xfrm>
            <a:custGeom>
              <a:avLst/>
              <a:gdLst/>
              <a:ahLst/>
              <a:cxnLst/>
              <a:rect l="0" t="0" r="0" b="0"/>
              <a:pathLst>
                <a:path w="142838" h="398250">
                  <a:moveTo>
                    <a:pt x="19050" y="228419"/>
                  </a:moveTo>
                  <a:lnTo>
                    <a:pt x="19050" y="228419"/>
                  </a:lnTo>
                  <a:lnTo>
                    <a:pt x="19050" y="274765"/>
                  </a:lnTo>
                  <a:lnTo>
                    <a:pt x="19050" y="317430"/>
                  </a:lnTo>
                  <a:lnTo>
                    <a:pt x="19050" y="363067"/>
                  </a:lnTo>
                  <a:lnTo>
                    <a:pt x="19050" y="398249"/>
                  </a:lnTo>
                  <a:lnTo>
                    <a:pt x="19050" y="350753"/>
                  </a:lnTo>
                  <a:lnTo>
                    <a:pt x="19050" y="312484"/>
                  </a:lnTo>
                  <a:lnTo>
                    <a:pt x="19050" y="268112"/>
                  </a:lnTo>
                  <a:lnTo>
                    <a:pt x="20108" y="231125"/>
                  </a:lnTo>
                  <a:lnTo>
                    <a:pt x="26589" y="183524"/>
                  </a:lnTo>
                  <a:lnTo>
                    <a:pt x="33239" y="138177"/>
                  </a:lnTo>
                  <a:lnTo>
                    <a:pt x="44743" y="96058"/>
                  </a:lnTo>
                  <a:lnTo>
                    <a:pt x="55308" y="52631"/>
                  </a:lnTo>
                  <a:lnTo>
                    <a:pt x="61660" y="32165"/>
                  </a:lnTo>
                  <a:lnTo>
                    <a:pt x="73289" y="13891"/>
                  </a:lnTo>
                  <a:lnTo>
                    <a:pt x="83879" y="1881"/>
                  </a:lnTo>
                  <a:lnTo>
                    <a:pt x="87726" y="735"/>
                  </a:lnTo>
                  <a:lnTo>
                    <a:pt x="98821" y="0"/>
                  </a:lnTo>
                  <a:lnTo>
                    <a:pt x="104951" y="2722"/>
                  </a:lnTo>
                  <a:lnTo>
                    <a:pt x="127010" y="22214"/>
                  </a:lnTo>
                  <a:lnTo>
                    <a:pt x="130533" y="31291"/>
                  </a:lnTo>
                  <a:lnTo>
                    <a:pt x="133156" y="41323"/>
                  </a:lnTo>
                  <a:lnTo>
                    <a:pt x="139525" y="53980"/>
                  </a:lnTo>
                  <a:lnTo>
                    <a:pt x="142744" y="101550"/>
                  </a:lnTo>
                  <a:lnTo>
                    <a:pt x="142837" y="120507"/>
                  </a:lnTo>
                  <a:lnTo>
                    <a:pt x="137212" y="133186"/>
                  </a:lnTo>
                  <a:lnTo>
                    <a:pt x="107043" y="174269"/>
                  </a:lnTo>
                  <a:lnTo>
                    <a:pt x="65223" y="202888"/>
                  </a:lnTo>
                  <a:lnTo>
                    <a:pt x="55093" y="206489"/>
                  </a:lnTo>
                  <a:lnTo>
                    <a:pt x="16004" y="209319"/>
                  </a:lnTo>
                  <a:lnTo>
                    <a:pt x="9582" y="206525"/>
                  </a:lnTo>
                  <a:lnTo>
                    <a:pt x="1893" y="201163"/>
                  </a:lnTo>
                  <a:lnTo>
                    <a:pt x="841" y="197608"/>
                  </a:lnTo>
                  <a:lnTo>
                    <a:pt x="0" y="1903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2" name="SMARTInkShape-Group493"/>
          <p:cNvGrpSpPr/>
          <p:nvPr/>
        </p:nvGrpSpPr>
        <p:grpSpPr>
          <a:xfrm>
            <a:off x="5362575" y="3324225"/>
            <a:ext cx="190501" cy="114294"/>
            <a:chOff x="5362575" y="3324225"/>
            <a:chExt cx="190501" cy="114294"/>
          </a:xfrm>
        </p:grpSpPr>
        <p:sp>
          <p:nvSpPr>
            <p:cNvPr id="270" name="SMARTInkShape-2335"/>
            <p:cNvSpPr/>
            <p:nvPr>
              <p:custDataLst>
                <p:tags r:id="rId119"/>
              </p:custDataLst>
            </p:nvPr>
          </p:nvSpPr>
          <p:spPr>
            <a:xfrm>
              <a:off x="5382133" y="3409950"/>
              <a:ext cx="170943" cy="28569"/>
            </a:xfrm>
            <a:custGeom>
              <a:avLst/>
              <a:gdLst/>
              <a:ahLst/>
              <a:cxnLst/>
              <a:rect l="0" t="0" r="0" b="0"/>
              <a:pathLst>
                <a:path w="170943" h="28569">
                  <a:moveTo>
                    <a:pt x="18542" y="0"/>
                  </a:moveTo>
                  <a:lnTo>
                    <a:pt x="18542" y="0"/>
                  </a:lnTo>
                  <a:lnTo>
                    <a:pt x="1209" y="17333"/>
                  </a:lnTo>
                  <a:lnTo>
                    <a:pt x="255" y="21109"/>
                  </a:lnTo>
                  <a:lnTo>
                    <a:pt x="0" y="23598"/>
                  </a:lnTo>
                  <a:lnTo>
                    <a:pt x="889" y="25257"/>
                  </a:lnTo>
                  <a:lnTo>
                    <a:pt x="2541" y="26363"/>
                  </a:lnTo>
                  <a:lnTo>
                    <a:pt x="9920" y="27920"/>
                  </a:lnTo>
                  <a:lnTo>
                    <a:pt x="54712" y="28568"/>
                  </a:lnTo>
                  <a:lnTo>
                    <a:pt x="76884" y="27514"/>
                  </a:lnTo>
                  <a:lnTo>
                    <a:pt x="123201" y="16816"/>
                  </a:lnTo>
                  <a:lnTo>
                    <a:pt x="137024" y="12765"/>
                  </a:lnTo>
                  <a:lnTo>
                    <a:pt x="170942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2336"/>
            <p:cNvSpPr/>
            <p:nvPr>
              <p:custDataLst>
                <p:tags r:id="rId120"/>
              </p:custDataLst>
            </p:nvPr>
          </p:nvSpPr>
          <p:spPr>
            <a:xfrm>
              <a:off x="5362575" y="3324225"/>
              <a:ext cx="114301" cy="9526"/>
            </a:xfrm>
            <a:custGeom>
              <a:avLst/>
              <a:gdLst/>
              <a:ahLst/>
              <a:cxnLst/>
              <a:rect l="0" t="0" r="0" b="0"/>
              <a:pathLst>
                <a:path w="114301" h="9526">
                  <a:moveTo>
                    <a:pt x="0" y="9525"/>
                  </a:moveTo>
                  <a:lnTo>
                    <a:pt x="0" y="9525"/>
                  </a:lnTo>
                  <a:lnTo>
                    <a:pt x="0" y="4468"/>
                  </a:lnTo>
                  <a:lnTo>
                    <a:pt x="1058" y="2979"/>
                  </a:lnTo>
                  <a:lnTo>
                    <a:pt x="2822" y="1986"/>
                  </a:lnTo>
                  <a:lnTo>
                    <a:pt x="13257" y="393"/>
                  </a:lnTo>
                  <a:lnTo>
                    <a:pt x="59005" y="3"/>
                  </a:lnTo>
                  <a:lnTo>
                    <a:pt x="104585" y="0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6" name="SMARTInkShape-Group494"/>
          <p:cNvGrpSpPr/>
          <p:nvPr/>
        </p:nvGrpSpPr>
        <p:grpSpPr>
          <a:xfrm>
            <a:off x="3048001" y="3659090"/>
            <a:ext cx="390525" cy="160396"/>
            <a:chOff x="3048001" y="3659090"/>
            <a:chExt cx="390525" cy="160396"/>
          </a:xfrm>
        </p:grpSpPr>
        <p:sp>
          <p:nvSpPr>
            <p:cNvPr id="273" name="SMARTInkShape-2337"/>
            <p:cNvSpPr/>
            <p:nvPr>
              <p:custDataLst>
                <p:tags r:id="rId116"/>
              </p:custDataLst>
            </p:nvPr>
          </p:nvSpPr>
          <p:spPr>
            <a:xfrm>
              <a:off x="3352814" y="3743325"/>
              <a:ext cx="76187" cy="9526"/>
            </a:xfrm>
            <a:custGeom>
              <a:avLst/>
              <a:gdLst/>
              <a:ahLst/>
              <a:cxnLst/>
              <a:rect l="0" t="0" r="0" b="0"/>
              <a:pathLst>
                <a:path w="76187" h="9526">
                  <a:moveTo>
                    <a:pt x="28561" y="0"/>
                  </a:moveTo>
                  <a:lnTo>
                    <a:pt x="28561" y="0"/>
                  </a:lnTo>
                  <a:lnTo>
                    <a:pt x="1818" y="0"/>
                  </a:lnTo>
                  <a:lnTo>
                    <a:pt x="1208" y="1058"/>
                  </a:lnTo>
                  <a:lnTo>
                    <a:pt x="0" y="9408"/>
                  </a:lnTo>
                  <a:lnTo>
                    <a:pt x="46220" y="9525"/>
                  </a:lnTo>
                  <a:lnTo>
                    <a:pt x="76186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2338"/>
            <p:cNvSpPr/>
            <p:nvPr>
              <p:custDataLst>
                <p:tags r:id="rId117"/>
              </p:custDataLst>
            </p:nvPr>
          </p:nvSpPr>
          <p:spPr>
            <a:xfrm>
              <a:off x="3344753" y="3667135"/>
              <a:ext cx="93773" cy="142852"/>
            </a:xfrm>
            <a:custGeom>
              <a:avLst/>
              <a:gdLst/>
              <a:ahLst/>
              <a:cxnLst/>
              <a:rect l="0" t="0" r="0" b="0"/>
              <a:pathLst>
                <a:path w="93773" h="142852">
                  <a:moveTo>
                    <a:pt x="84247" y="19040"/>
                  </a:moveTo>
                  <a:lnTo>
                    <a:pt x="84247" y="19040"/>
                  </a:lnTo>
                  <a:lnTo>
                    <a:pt x="76046" y="10839"/>
                  </a:lnTo>
                  <a:lnTo>
                    <a:pt x="70058" y="9908"/>
                  </a:lnTo>
                  <a:lnTo>
                    <a:pt x="68438" y="8719"/>
                  </a:lnTo>
                  <a:lnTo>
                    <a:pt x="65481" y="896"/>
                  </a:lnTo>
                  <a:lnTo>
                    <a:pt x="65323" y="392"/>
                  </a:lnTo>
                  <a:lnTo>
                    <a:pt x="42810" y="0"/>
                  </a:lnTo>
                  <a:lnTo>
                    <a:pt x="40747" y="1055"/>
                  </a:lnTo>
                  <a:lnTo>
                    <a:pt x="39372" y="2817"/>
                  </a:lnTo>
                  <a:lnTo>
                    <a:pt x="36786" y="7596"/>
                  </a:lnTo>
                  <a:lnTo>
                    <a:pt x="30438" y="16237"/>
                  </a:lnTo>
                  <a:lnTo>
                    <a:pt x="27029" y="25500"/>
                  </a:lnTo>
                  <a:lnTo>
                    <a:pt x="11996" y="45508"/>
                  </a:lnTo>
                  <a:lnTo>
                    <a:pt x="6005" y="64681"/>
                  </a:lnTo>
                  <a:lnTo>
                    <a:pt x="1848" y="72133"/>
                  </a:lnTo>
                  <a:lnTo>
                    <a:pt x="0" y="78973"/>
                  </a:lnTo>
                  <a:lnTo>
                    <a:pt x="2001" y="88363"/>
                  </a:lnTo>
                  <a:lnTo>
                    <a:pt x="6853" y="106582"/>
                  </a:lnTo>
                  <a:lnTo>
                    <a:pt x="7693" y="117062"/>
                  </a:lnTo>
                  <a:lnTo>
                    <a:pt x="10712" y="123636"/>
                  </a:lnTo>
                  <a:lnTo>
                    <a:pt x="21274" y="136480"/>
                  </a:lnTo>
                  <a:lnTo>
                    <a:pt x="27331" y="140027"/>
                  </a:lnTo>
                  <a:lnTo>
                    <a:pt x="39843" y="142304"/>
                  </a:lnTo>
                  <a:lnTo>
                    <a:pt x="73429" y="142851"/>
                  </a:lnTo>
                  <a:lnTo>
                    <a:pt x="77035" y="141797"/>
                  </a:lnTo>
                  <a:lnTo>
                    <a:pt x="79439" y="140036"/>
                  </a:lnTo>
                  <a:lnTo>
                    <a:pt x="93772" y="1238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2339"/>
            <p:cNvSpPr/>
            <p:nvPr>
              <p:custDataLst>
                <p:tags r:id="rId118"/>
              </p:custDataLst>
            </p:nvPr>
          </p:nvSpPr>
          <p:spPr>
            <a:xfrm>
              <a:off x="3048001" y="3659090"/>
              <a:ext cx="238125" cy="160396"/>
            </a:xfrm>
            <a:custGeom>
              <a:avLst/>
              <a:gdLst/>
              <a:ahLst/>
              <a:cxnLst/>
              <a:rect l="0" t="0" r="0" b="0"/>
              <a:pathLst>
                <a:path w="238125" h="160396">
                  <a:moveTo>
                    <a:pt x="19049" y="17560"/>
                  </a:moveTo>
                  <a:lnTo>
                    <a:pt x="19049" y="17560"/>
                  </a:lnTo>
                  <a:lnTo>
                    <a:pt x="13993" y="17560"/>
                  </a:lnTo>
                  <a:lnTo>
                    <a:pt x="12503" y="18618"/>
                  </a:lnTo>
                  <a:lnTo>
                    <a:pt x="11510" y="20382"/>
                  </a:lnTo>
                  <a:lnTo>
                    <a:pt x="10848" y="22617"/>
                  </a:lnTo>
                  <a:lnTo>
                    <a:pt x="9348" y="24106"/>
                  </a:lnTo>
                  <a:lnTo>
                    <a:pt x="1439" y="26692"/>
                  </a:lnTo>
                  <a:lnTo>
                    <a:pt x="639" y="29733"/>
                  </a:lnTo>
                  <a:lnTo>
                    <a:pt x="0" y="76599"/>
                  </a:lnTo>
                  <a:lnTo>
                    <a:pt x="1057" y="119313"/>
                  </a:lnTo>
                  <a:lnTo>
                    <a:pt x="7603" y="134963"/>
                  </a:lnTo>
                  <a:lnTo>
                    <a:pt x="27099" y="158908"/>
                  </a:lnTo>
                  <a:lnTo>
                    <a:pt x="30741" y="159756"/>
                  </a:lnTo>
                  <a:lnTo>
                    <a:pt x="45869" y="160395"/>
                  </a:lnTo>
                  <a:lnTo>
                    <a:pt x="52161" y="155367"/>
                  </a:lnTo>
                  <a:lnTo>
                    <a:pt x="54931" y="150069"/>
                  </a:lnTo>
                  <a:lnTo>
                    <a:pt x="56711" y="138044"/>
                  </a:lnTo>
                  <a:lnTo>
                    <a:pt x="57916" y="135983"/>
                  </a:lnTo>
                  <a:lnTo>
                    <a:pt x="59777" y="134608"/>
                  </a:lnTo>
                  <a:lnTo>
                    <a:pt x="62075" y="133692"/>
                  </a:lnTo>
                  <a:lnTo>
                    <a:pt x="63608" y="132023"/>
                  </a:lnTo>
                  <a:lnTo>
                    <a:pt x="68890" y="121740"/>
                  </a:lnTo>
                  <a:lnTo>
                    <a:pt x="74755" y="114574"/>
                  </a:lnTo>
                  <a:lnTo>
                    <a:pt x="76162" y="103723"/>
                  </a:lnTo>
                  <a:lnTo>
                    <a:pt x="84397" y="111524"/>
                  </a:lnTo>
                  <a:lnTo>
                    <a:pt x="86520" y="120160"/>
                  </a:lnTo>
                  <a:lnTo>
                    <a:pt x="92192" y="128981"/>
                  </a:lnTo>
                  <a:lnTo>
                    <a:pt x="95402" y="138298"/>
                  </a:lnTo>
                  <a:lnTo>
                    <a:pt x="99902" y="144599"/>
                  </a:lnTo>
                  <a:lnTo>
                    <a:pt x="105431" y="148105"/>
                  </a:lnTo>
                  <a:lnTo>
                    <a:pt x="111416" y="150722"/>
                  </a:lnTo>
                  <a:lnTo>
                    <a:pt x="120736" y="157086"/>
                  </a:lnTo>
                  <a:lnTo>
                    <a:pt x="130200" y="159443"/>
                  </a:lnTo>
                  <a:lnTo>
                    <a:pt x="140996" y="160304"/>
                  </a:lnTo>
                  <a:lnTo>
                    <a:pt x="152988" y="150057"/>
                  </a:lnTo>
                  <a:lnTo>
                    <a:pt x="176763" y="125477"/>
                  </a:lnTo>
                  <a:lnTo>
                    <a:pt x="182965" y="112803"/>
                  </a:lnTo>
                  <a:lnTo>
                    <a:pt x="185476" y="109631"/>
                  </a:lnTo>
                  <a:lnTo>
                    <a:pt x="188267" y="100461"/>
                  </a:lnTo>
                  <a:lnTo>
                    <a:pt x="190460" y="57070"/>
                  </a:lnTo>
                  <a:lnTo>
                    <a:pt x="190488" y="44318"/>
                  </a:lnTo>
                  <a:lnTo>
                    <a:pt x="187672" y="37214"/>
                  </a:lnTo>
                  <a:lnTo>
                    <a:pt x="183951" y="30529"/>
                  </a:lnTo>
                  <a:lnTo>
                    <a:pt x="180797" y="20814"/>
                  </a:lnTo>
                  <a:lnTo>
                    <a:pt x="176309" y="14420"/>
                  </a:lnTo>
                  <a:lnTo>
                    <a:pt x="170787" y="10873"/>
                  </a:lnTo>
                  <a:lnTo>
                    <a:pt x="164805" y="8238"/>
                  </a:lnTo>
                  <a:lnTo>
                    <a:pt x="155487" y="1863"/>
                  </a:lnTo>
                  <a:lnTo>
                    <a:pt x="149185" y="0"/>
                  </a:lnTo>
                  <a:lnTo>
                    <a:pt x="147081" y="562"/>
                  </a:lnTo>
                  <a:lnTo>
                    <a:pt x="145679" y="1995"/>
                  </a:lnTo>
                  <a:lnTo>
                    <a:pt x="144744" y="4008"/>
                  </a:lnTo>
                  <a:lnTo>
                    <a:pt x="142004" y="5351"/>
                  </a:lnTo>
                  <a:lnTo>
                    <a:pt x="126636" y="7682"/>
                  </a:lnTo>
                  <a:lnTo>
                    <a:pt x="119601" y="12987"/>
                  </a:lnTo>
                  <a:lnTo>
                    <a:pt x="116655" y="18350"/>
                  </a:lnTo>
                  <a:lnTo>
                    <a:pt x="114609" y="33538"/>
                  </a:lnTo>
                  <a:lnTo>
                    <a:pt x="114437" y="39831"/>
                  </a:lnTo>
                  <a:lnTo>
                    <a:pt x="117183" y="46156"/>
                  </a:lnTo>
                  <a:lnTo>
                    <a:pt x="127569" y="58839"/>
                  </a:lnTo>
                  <a:lnTo>
                    <a:pt x="133602" y="62365"/>
                  </a:lnTo>
                  <a:lnTo>
                    <a:pt x="175005" y="74775"/>
                  </a:lnTo>
                  <a:lnTo>
                    <a:pt x="206424" y="82780"/>
                  </a:lnTo>
                  <a:lnTo>
                    <a:pt x="238124" y="842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4" name="SMARTInkShape-Group495"/>
          <p:cNvGrpSpPr/>
          <p:nvPr/>
        </p:nvGrpSpPr>
        <p:grpSpPr>
          <a:xfrm>
            <a:off x="3552825" y="3106590"/>
            <a:ext cx="1371253" cy="712896"/>
            <a:chOff x="3552825" y="3106590"/>
            <a:chExt cx="1371253" cy="712896"/>
          </a:xfrm>
        </p:grpSpPr>
        <p:sp>
          <p:nvSpPr>
            <p:cNvPr id="277" name="SMARTInkShape-2340"/>
            <p:cNvSpPr/>
            <p:nvPr>
              <p:custDataLst>
                <p:tags r:id="rId109"/>
              </p:custDataLst>
            </p:nvPr>
          </p:nvSpPr>
          <p:spPr>
            <a:xfrm>
              <a:off x="3552825" y="3629025"/>
              <a:ext cx="266701" cy="190461"/>
            </a:xfrm>
            <a:custGeom>
              <a:avLst/>
              <a:gdLst/>
              <a:ahLst/>
              <a:cxnLst/>
              <a:rect l="0" t="0" r="0" b="0"/>
              <a:pathLst>
                <a:path w="266701" h="190461">
                  <a:moveTo>
                    <a:pt x="0" y="171450"/>
                  </a:moveTo>
                  <a:lnTo>
                    <a:pt x="0" y="171450"/>
                  </a:lnTo>
                  <a:lnTo>
                    <a:pt x="5057" y="171450"/>
                  </a:lnTo>
                  <a:lnTo>
                    <a:pt x="6546" y="170392"/>
                  </a:lnTo>
                  <a:lnTo>
                    <a:pt x="7539" y="168628"/>
                  </a:lnTo>
                  <a:lnTo>
                    <a:pt x="8201" y="166393"/>
                  </a:lnTo>
                  <a:lnTo>
                    <a:pt x="9701" y="164904"/>
                  </a:lnTo>
                  <a:lnTo>
                    <a:pt x="14189" y="163249"/>
                  </a:lnTo>
                  <a:lnTo>
                    <a:pt x="15809" y="161749"/>
                  </a:lnTo>
                  <a:lnTo>
                    <a:pt x="23680" y="148784"/>
                  </a:lnTo>
                  <a:lnTo>
                    <a:pt x="34154" y="136438"/>
                  </a:lnTo>
                  <a:lnTo>
                    <a:pt x="40143" y="123808"/>
                  </a:lnTo>
                  <a:lnTo>
                    <a:pt x="53186" y="107948"/>
                  </a:lnTo>
                  <a:lnTo>
                    <a:pt x="59189" y="95250"/>
                  </a:lnTo>
                  <a:lnTo>
                    <a:pt x="61684" y="92075"/>
                  </a:lnTo>
                  <a:lnTo>
                    <a:pt x="64457" y="82903"/>
                  </a:lnTo>
                  <a:lnTo>
                    <a:pt x="66636" y="36365"/>
                  </a:lnTo>
                  <a:lnTo>
                    <a:pt x="63836" y="29215"/>
                  </a:lnTo>
                  <a:lnTo>
                    <a:pt x="39851" y="1769"/>
                  </a:lnTo>
                  <a:lnTo>
                    <a:pt x="36056" y="786"/>
                  </a:lnTo>
                  <a:lnTo>
                    <a:pt x="28586" y="2"/>
                  </a:lnTo>
                  <a:lnTo>
                    <a:pt x="74921" y="0"/>
                  </a:lnTo>
                  <a:lnTo>
                    <a:pt x="98034" y="0"/>
                  </a:lnTo>
                  <a:lnTo>
                    <a:pt x="104601" y="2822"/>
                  </a:lnTo>
                  <a:lnTo>
                    <a:pt x="111048" y="6546"/>
                  </a:lnTo>
                  <a:lnTo>
                    <a:pt x="123810" y="8936"/>
                  </a:lnTo>
                  <a:lnTo>
                    <a:pt x="126990" y="9132"/>
                  </a:lnTo>
                  <a:lnTo>
                    <a:pt x="133345" y="12173"/>
                  </a:lnTo>
                  <a:lnTo>
                    <a:pt x="149225" y="24690"/>
                  </a:lnTo>
                  <a:lnTo>
                    <a:pt x="155575" y="26848"/>
                  </a:lnTo>
                  <a:lnTo>
                    <a:pt x="157692" y="28482"/>
                  </a:lnTo>
                  <a:lnTo>
                    <a:pt x="160043" y="33120"/>
                  </a:lnTo>
                  <a:lnTo>
                    <a:pt x="161367" y="41681"/>
                  </a:lnTo>
                  <a:lnTo>
                    <a:pt x="152192" y="72166"/>
                  </a:lnTo>
                  <a:lnTo>
                    <a:pt x="123766" y="116519"/>
                  </a:lnTo>
                  <a:lnTo>
                    <a:pt x="117105" y="131185"/>
                  </a:lnTo>
                  <a:lnTo>
                    <a:pt x="114488" y="138738"/>
                  </a:lnTo>
                  <a:lnTo>
                    <a:pt x="108123" y="149998"/>
                  </a:lnTo>
                  <a:lnTo>
                    <a:pt x="104814" y="185354"/>
                  </a:lnTo>
                  <a:lnTo>
                    <a:pt x="105859" y="187070"/>
                  </a:lnTo>
                  <a:lnTo>
                    <a:pt x="107614" y="188213"/>
                  </a:lnTo>
                  <a:lnTo>
                    <a:pt x="115141" y="189822"/>
                  </a:lnTo>
                  <a:lnTo>
                    <a:pt x="141631" y="190460"/>
                  </a:lnTo>
                  <a:lnTo>
                    <a:pt x="179243" y="180134"/>
                  </a:lnTo>
                  <a:lnTo>
                    <a:pt x="199512" y="174023"/>
                  </a:lnTo>
                  <a:lnTo>
                    <a:pt x="238253" y="164185"/>
                  </a:lnTo>
                  <a:lnTo>
                    <a:pt x="26670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2341"/>
            <p:cNvSpPr/>
            <p:nvPr>
              <p:custDataLst>
                <p:tags r:id="rId110"/>
              </p:custDataLst>
            </p:nvPr>
          </p:nvSpPr>
          <p:spPr>
            <a:xfrm>
              <a:off x="4810125" y="3114675"/>
              <a:ext cx="113953" cy="304801"/>
            </a:xfrm>
            <a:custGeom>
              <a:avLst/>
              <a:gdLst/>
              <a:ahLst/>
              <a:cxnLst/>
              <a:rect l="0" t="0" r="0" b="0"/>
              <a:pathLst>
                <a:path w="113953" h="304801">
                  <a:moveTo>
                    <a:pt x="57150" y="0"/>
                  </a:moveTo>
                  <a:lnTo>
                    <a:pt x="57150" y="0"/>
                  </a:lnTo>
                  <a:lnTo>
                    <a:pt x="62207" y="0"/>
                  </a:lnTo>
                  <a:lnTo>
                    <a:pt x="63696" y="1058"/>
                  </a:lnTo>
                  <a:lnTo>
                    <a:pt x="64689" y="2822"/>
                  </a:lnTo>
                  <a:lnTo>
                    <a:pt x="74202" y="32056"/>
                  </a:lnTo>
                  <a:lnTo>
                    <a:pt x="89055" y="55478"/>
                  </a:lnTo>
                  <a:lnTo>
                    <a:pt x="99763" y="97263"/>
                  </a:lnTo>
                  <a:lnTo>
                    <a:pt x="111654" y="140318"/>
                  </a:lnTo>
                  <a:lnTo>
                    <a:pt x="113952" y="180834"/>
                  </a:lnTo>
                  <a:lnTo>
                    <a:pt x="113139" y="202218"/>
                  </a:lnTo>
                  <a:lnTo>
                    <a:pt x="109198" y="215463"/>
                  </a:lnTo>
                  <a:lnTo>
                    <a:pt x="78028" y="260324"/>
                  </a:lnTo>
                  <a:lnTo>
                    <a:pt x="42143" y="287040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2342"/>
            <p:cNvSpPr/>
            <p:nvPr>
              <p:custDataLst>
                <p:tags r:id="rId111"/>
              </p:custDataLst>
            </p:nvPr>
          </p:nvSpPr>
          <p:spPr>
            <a:xfrm>
              <a:off x="4566512" y="3182850"/>
              <a:ext cx="224564" cy="169936"/>
            </a:xfrm>
            <a:custGeom>
              <a:avLst/>
              <a:gdLst/>
              <a:ahLst/>
              <a:cxnLst/>
              <a:rect l="0" t="0" r="0" b="0"/>
              <a:pathLst>
                <a:path w="224564" h="169936">
                  <a:moveTo>
                    <a:pt x="15013" y="36600"/>
                  </a:moveTo>
                  <a:lnTo>
                    <a:pt x="15013" y="36600"/>
                  </a:lnTo>
                  <a:lnTo>
                    <a:pt x="15013" y="27191"/>
                  </a:lnTo>
                  <a:lnTo>
                    <a:pt x="6812" y="27085"/>
                  </a:lnTo>
                  <a:lnTo>
                    <a:pt x="6371" y="28140"/>
                  </a:lnTo>
                  <a:lnTo>
                    <a:pt x="5495" y="71734"/>
                  </a:lnTo>
                  <a:lnTo>
                    <a:pt x="4431" y="87344"/>
                  </a:lnTo>
                  <a:lnTo>
                    <a:pt x="432" y="95489"/>
                  </a:lnTo>
                  <a:lnTo>
                    <a:pt x="0" y="100201"/>
                  </a:lnTo>
                  <a:lnTo>
                    <a:pt x="5304" y="146556"/>
                  </a:lnTo>
                  <a:lnTo>
                    <a:pt x="5406" y="153555"/>
                  </a:lnTo>
                  <a:lnTo>
                    <a:pt x="8274" y="160194"/>
                  </a:lnTo>
                  <a:lnTo>
                    <a:pt x="13682" y="168023"/>
                  </a:lnTo>
                  <a:lnTo>
                    <a:pt x="17243" y="169093"/>
                  </a:lnTo>
                  <a:lnTo>
                    <a:pt x="37669" y="169935"/>
                  </a:lnTo>
                  <a:lnTo>
                    <a:pt x="39643" y="168881"/>
                  </a:lnTo>
                  <a:lnTo>
                    <a:pt x="40958" y="167121"/>
                  </a:lnTo>
                  <a:lnTo>
                    <a:pt x="43478" y="162343"/>
                  </a:lnTo>
                  <a:lnTo>
                    <a:pt x="49787" y="153703"/>
                  </a:lnTo>
                  <a:lnTo>
                    <a:pt x="52675" y="143207"/>
                  </a:lnTo>
                  <a:lnTo>
                    <a:pt x="52983" y="136862"/>
                  </a:lnTo>
                  <a:lnTo>
                    <a:pt x="55878" y="131255"/>
                  </a:lnTo>
                  <a:lnTo>
                    <a:pt x="62603" y="122370"/>
                  </a:lnTo>
                  <a:lnTo>
                    <a:pt x="67685" y="122339"/>
                  </a:lnTo>
                  <a:lnTo>
                    <a:pt x="69177" y="123392"/>
                  </a:lnTo>
                  <a:lnTo>
                    <a:pt x="70172" y="125153"/>
                  </a:lnTo>
                  <a:lnTo>
                    <a:pt x="71901" y="132026"/>
                  </a:lnTo>
                  <a:lnTo>
                    <a:pt x="72046" y="136514"/>
                  </a:lnTo>
                  <a:lnTo>
                    <a:pt x="73144" y="138135"/>
                  </a:lnTo>
                  <a:lnTo>
                    <a:pt x="74933" y="139215"/>
                  </a:lnTo>
                  <a:lnTo>
                    <a:pt x="77185" y="139935"/>
                  </a:lnTo>
                  <a:lnTo>
                    <a:pt x="78685" y="141473"/>
                  </a:lnTo>
                  <a:lnTo>
                    <a:pt x="81293" y="149449"/>
                  </a:lnTo>
                  <a:lnTo>
                    <a:pt x="84334" y="150255"/>
                  </a:lnTo>
                  <a:lnTo>
                    <a:pt x="94911" y="150772"/>
                  </a:lnTo>
                  <a:lnTo>
                    <a:pt x="100970" y="148021"/>
                  </a:lnTo>
                  <a:lnTo>
                    <a:pt x="142047" y="109587"/>
                  </a:lnTo>
                  <a:lnTo>
                    <a:pt x="153662" y="90372"/>
                  </a:lnTo>
                  <a:lnTo>
                    <a:pt x="166420" y="49202"/>
                  </a:lnTo>
                  <a:lnTo>
                    <a:pt x="167410" y="3564"/>
                  </a:lnTo>
                  <a:lnTo>
                    <a:pt x="166353" y="1876"/>
                  </a:lnTo>
                  <a:lnTo>
                    <a:pt x="164590" y="750"/>
                  </a:lnTo>
                  <a:lnTo>
                    <a:pt x="162356" y="0"/>
                  </a:lnTo>
                  <a:lnTo>
                    <a:pt x="160866" y="559"/>
                  </a:lnTo>
                  <a:lnTo>
                    <a:pt x="159874" y="1989"/>
                  </a:lnTo>
                  <a:lnTo>
                    <a:pt x="159212" y="4001"/>
                  </a:lnTo>
                  <a:lnTo>
                    <a:pt x="157712" y="5342"/>
                  </a:lnTo>
                  <a:lnTo>
                    <a:pt x="149803" y="7672"/>
                  </a:lnTo>
                  <a:lnTo>
                    <a:pt x="143733" y="12977"/>
                  </a:lnTo>
                  <a:lnTo>
                    <a:pt x="141013" y="18340"/>
                  </a:lnTo>
                  <a:lnTo>
                    <a:pt x="138966" y="39821"/>
                  </a:lnTo>
                  <a:lnTo>
                    <a:pt x="138876" y="49314"/>
                  </a:lnTo>
                  <a:lnTo>
                    <a:pt x="141677" y="55656"/>
                  </a:lnTo>
                  <a:lnTo>
                    <a:pt x="143906" y="58829"/>
                  </a:lnTo>
                  <a:lnTo>
                    <a:pt x="149204" y="62354"/>
                  </a:lnTo>
                  <a:lnTo>
                    <a:pt x="152099" y="63294"/>
                  </a:lnTo>
                  <a:lnTo>
                    <a:pt x="154029" y="64980"/>
                  </a:lnTo>
                  <a:lnTo>
                    <a:pt x="156173" y="69674"/>
                  </a:lnTo>
                  <a:lnTo>
                    <a:pt x="157803" y="71349"/>
                  </a:lnTo>
                  <a:lnTo>
                    <a:pt x="162436" y="73211"/>
                  </a:lnTo>
                  <a:lnTo>
                    <a:pt x="185290" y="74569"/>
                  </a:lnTo>
                  <a:lnTo>
                    <a:pt x="188855" y="73554"/>
                  </a:lnTo>
                  <a:lnTo>
                    <a:pt x="191233" y="71820"/>
                  </a:lnTo>
                  <a:lnTo>
                    <a:pt x="192818" y="69605"/>
                  </a:lnTo>
                  <a:lnTo>
                    <a:pt x="194933" y="68128"/>
                  </a:lnTo>
                  <a:lnTo>
                    <a:pt x="224563" y="55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2343"/>
            <p:cNvSpPr/>
            <p:nvPr>
              <p:custDataLst>
                <p:tags r:id="rId112"/>
              </p:custDataLst>
            </p:nvPr>
          </p:nvSpPr>
          <p:spPr>
            <a:xfrm>
              <a:off x="4372172" y="3106590"/>
              <a:ext cx="114104" cy="293836"/>
            </a:xfrm>
            <a:custGeom>
              <a:avLst/>
              <a:gdLst/>
              <a:ahLst/>
              <a:cxnLst/>
              <a:rect l="0" t="0" r="0" b="0"/>
              <a:pathLst>
                <a:path w="114104" h="293836">
                  <a:moveTo>
                    <a:pt x="114103" y="17610"/>
                  </a:moveTo>
                  <a:lnTo>
                    <a:pt x="114103" y="17610"/>
                  </a:lnTo>
                  <a:lnTo>
                    <a:pt x="114103" y="3421"/>
                  </a:lnTo>
                  <a:lnTo>
                    <a:pt x="113045" y="1801"/>
                  </a:lnTo>
                  <a:lnTo>
                    <a:pt x="111281" y="720"/>
                  </a:lnTo>
                  <a:lnTo>
                    <a:pt x="109046" y="0"/>
                  </a:lnTo>
                  <a:lnTo>
                    <a:pt x="107557" y="578"/>
                  </a:lnTo>
                  <a:lnTo>
                    <a:pt x="106564" y="2022"/>
                  </a:lnTo>
                  <a:lnTo>
                    <a:pt x="104970" y="6887"/>
                  </a:lnTo>
                  <a:lnTo>
                    <a:pt x="101930" y="7553"/>
                  </a:lnTo>
                  <a:lnTo>
                    <a:pt x="90399" y="8054"/>
                  </a:lnTo>
                  <a:lnTo>
                    <a:pt x="84871" y="10893"/>
                  </a:lnTo>
                  <a:lnTo>
                    <a:pt x="63265" y="30474"/>
                  </a:lnTo>
                  <a:lnTo>
                    <a:pt x="30362" y="75014"/>
                  </a:lnTo>
                  <a:lnTo>
                    <a:pt x="16070" y="105267"/>
                  </a:lnTo>
                  <a:lnTo>
                    <a:pt x="7394" y="148392"/>
                  </a:lnTo>
                  <a:lnTo>
                    <a:pt x="2052" y="172072"/>
                  </a:lnTo>
                  <a:lnTo>
                    <a:pt x="0" y="216980"/>
                  </a:lnTo>
                  <a:lnTo>
                    <a:pt x="949" y="230044"/>
                  </a:lnTo>
                  <a:lnTo>
                    <a:pt x="13072" y="262047"/>
                  </a:lnTo>
                  <a:lnTo>
                    <a:pt x="21928" y="271946"/>
                  </a:lnTo>
                  <a:lnTo>
                    <a:pt x="44462" y="289228"/>
                  </a:lnTo>
                  <a:lnTo>
                    <a:pt x="76003" y="2938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2344"/>
            <p:cNvSpPr/>
            <p:nvPr>
              <p:custDataLst>
                <p:tags r:id="rId113"/>
              </p:custDataLst>
            </p:nvPr>
          </p:nvSpPr>
          <p:spPr>
            <a:xfrm>
              <a:off x="4143375" y="3305292"/>
              <a:ext cx="104776" cy="161809"/>
            </a:xfrm>
            <a:custGeom>
              <a:avLst/>
              <a:gdLst/>
              <a:ahLst/>
              <a:cxnLst/>
              <a:rect l="0" t="0" r="0" b="0"/>
              <a:pathLst>
                <a:path w="104776" h="161809">
                  <a:moveTo>
                    <a:pt x="104775" y="9408"/>
                  </a:moveTo>
                  <a:lnTo>
                    <a:pt x="104775" y="9408"/>
                  </a:lnTo>
                  <a:lnTo>
                    <a:pt x="104775" y="4351"/>
                  </a:lnTo>
                  <a:lnTo>
                    <a:pt x="103717" y="2862"/>
                  </a:lnTo>
                  <a:lnTo>
                    <a:pt x="101953" y="1869"/>
                  </a:lnTo>
                  <a:lnTo>
                    <a:pt x="95074" y="145"/>
                  </a:lnTo>
                  <a:lnTo>
                    <a:pt x="90586" y="0"/>
                  </a:lnTo>
                  <a:lnTo>
                    <a:pt x="88966" y="2077"/>
                  </a:lnTo>
                  <a:lnTo>
                    <a:pt x="85627" y="12998"/>
                  </a:lnTo>
                  <a:lnTo>
                    <a:pt x="83543" y="14976"/>
                  </a:lnTo>
                  <a:lnTo>
                    <a:pt x="81095" y="16296"/>
                  </a:lnTo>
                  <a:lnTo>
                    <a:pt x="79463" y="18233"/>
                  </a:lnTo>
                  <a:lnTo>
                    <a:pt x="74022" y="28947"/>
                  </a:lnTo>
                  <a:lnTo>
                    <a:pt x="44412" y="74406"/>
                  </a:lnTo>
                  <a:lnTo>
                    <a:pt x="13757" y="119566"/>
                  </a:lnTo>
                  <a:lnTo>
                    <a:pt x="0" y="161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2345"/>
            <p:cNvSpPr/>
            <p:nvPr>
              <p:custDataLst>
                <p:tags r:id="rId114"/>
              </p:custDataLst>
            </p:nvPr>
          </p:nvSpPr>
          <p:spPr>
            <a:xfrm>
              <a:off x="4124325" y="3333750"/>
              <a:ext cx="114301" cy="85726"/>
            </a:xfrm>
            <a:custGeom>
              <a:avLst/>
              <a:gdLst/>
              <a:ahLst/>
              <a:cxnLst/>
              <a:rect l="0" t="0" r="0" b="0"/>
              <a:pathLst>
                <a:path w="114301" h="85726">
                  <a:moveTo>
                    <a:pt x="0" y="0"/>
                  </a:moveTo>
                  <a:lnTo>
                    <a:pt x="0" y="0"/>
                  </a:lnTo>
                  <a:lnTo>
                    <a:pt x="0" y="9132"/>
                  </a:lnTo>
                  <a:lnTo>
                    <a:pt x="8201" y="9491"/>
                  </a:lnTo>
                  <a:lnTo>
                    <a:pt x="16868" y="16064"/>
                  </a:lnTo>
                  <a:lnTo>
                    <a:pt x="25694" y="19224"/>
                  </a:lnTo>
                  <a:lnTo>
                    <a:pt x="72144" y="54001"/>
                  </a:lnTo>
                  <a:lnTo>
                    <a:pt x="82289" y="62449"/>
                  </a:lnTo>
                  <a:lnTo>
                    <a:pt x="95198" y="68662"/>
                  </a:lnTo>
                  <a:lnTo>
                    <a:pt x="11430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2346"/>
            <p:cNvSpPr/>
            <p:nvPr>
              <p:custDataLst>
                <p:tags r:id="rId115"/>
              </p:custDataLst>
            </p:nvPr>
          </p:nvSpPr>
          <p:spPr>
            <a:xfrm>
              <a:off x="4010025" y="3114894"/>
              <a:ext cx="95121" cy="418307"/>
            </a:xfrm>
            <a:custGeom>
              <a:avLst/>
              <a:gdLst/>
              <a:ahLst/>
              <a:cxnLst/>
              <a:rect l="0" t="0" r="0" b="0"/>
              <a:pathLst>
                <a:path w="95121" h="418307">
                  <a:moveTo>
                    <a:pt x="19050" y="142656"/>
                  </a:moveTo>
                  <a:lnTo>
                    <a:pt x="19050" y="142656"/>
                  </a:lnTo>
                  <a:lnTo>
                    <a:pt x="13993" y="142656"/>
                  </a:lnTo>
                  <a:lnTo>
                    <a:pt x="12504" y="143714"/>
                  </a:lnTo>
                  <a:lnTo>
                    <a:pt x="11511" y="145478"/>
                  </a:lnTo>
                  <a:lnTo>
                    <a:pt x="9918" y="155913"/>
                  </a:lnTo>
                  <a:lnTo>
                    <a:pt x="8544" y="175770"/>
                  </a:lnTo>
                  <a:lnTo>
                    <a:pt x="1334" y="206336"/>
                  </a:lnTo>
                  <a:lnTo>
                    <a:pt x="117" y="252473"/>
                  </a:lnTo>
                  <a:lnTo>
                    <a:pt x="15" y="295720"/>
                  </a:lnTo>
                  <a:lnTo>
                    <a:pt x="2" y="336222"/>
                  </a:lnTo>
                  <a:lnTo>
                    <a:pt x="0" y="381913"/>
                  </a:lnTo>
                  <a:lnTo>
                    <a:pt x="0" y="418306"/>
                  </a:lnTo>
                  <a:lnTo>
                    <a:pt x="0" y="373820"/>
                  </a:lnTo>
                  <a:lnTo>
                    <a:pt x="0" y="329417"/>
                  </a:lnTo>
                  <a:lnTo>
                    <a:pt x="0" y="286674"/>
                  </a:lnTo>
                  <a:lnTo>
                    <a:pt x="0" y="247182"/>
                  </a:lnTo>
                  <a:lnTo>
                    <a:pt x="5057" y="207023"/>
                  </a:lnTo>
                  <a:lnTo>
                    <a:pt x="8201" y="168313"/>
                  </a:lnTo>
                  <a:lnTo>
                    <a:pt x="14189" y="130032"/>
                  </a:lnTo>
                  <a:lnTo>
                    <a:pt x="24636" y="86775"/>
                  </a:lnTo>
                  <a:lnTo>
                    <a:pt x="33113" y="43105"/>
                  </a:lnTo>
                  <a:lnTo>
                    <a:pt x="47804" y="12398"/>
                  </a:lnTo>
                  <a:lnTo>
                    <a:pt x="54055" y="5389"/>
                  </a:lnTo>
                  <a:lnTo>
                    <a:pt x="64804" y="520"/>
                  </a:lnTo>
                  <a:lnTo>
                    <a:pt x="71177" y="0"/>
                  </a:lnTo>
                  <a:lnTo>
                    <a:pt x="76790" y="2701"/>
                  </a:lnTo>
                  <a:lnTo>
                    <a:pt x="79768" y="4902"/>
                  </a:lnTo>
                  <a:lnTo>
                    <a:pt x="83077" y="10171"/>
                  </a:lnTo>
                  <a:lnTo>
                    <a:pt x="94264" y="50987"/>
                  </a:lnTo>
                  <a:lnTo>
                    <a:pt x="95120" y="77328"/>
                  </a:lnTo>
                  <a:lnTo>
                    <a:pt x="83486" y="120960"/>
                  </a:lnTo>
                  <a:lnTo>
                    <a:pt x="72583" y="140840"/>
                  </a:lnTo>
                  <a:lnTo>
                    <a:pt x="68497" y="144620"/>
                  </a:lnTo>
                  <a:lnTo>
                    <a:pt x="38671" y="159277"/>
                  </a:lnTo>
                  <a:lnTo>
                    <a:pt x="32003" y="161685"/>
                  </a:lnTo>
                  <a:lnTo>
                    <a:pt x="22301" y="167932"/>
                  </a:lnTo>
                  <a:lnTo>
                    <a:pt x="15908" y="169765"/>
                  </a:lnTo>
                  <a:lnTo>
                    <a:pt x="12722" y="169195"/>
                  </a:lnTo>
                  <a:lnTo>
                    <a:pt x="6360" y="165740"/>
                  </a:lnTo>
                  <a:lnTo>
                    <a:pt x="4240" y="163337"/>
                  </a:lnTo>
                  <a:lnTo>
                    <a:pt x="165" y="152678"/>
                  </a:lnTo>
                  <a:lnTo>
                    <a:pt x="0" y="1426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5" name="SMARTInkShape-2347"/>
          <p:cNvSpPr/>
          <p:nvPr>
            <p:custDataLst>
              <p:tags r:id="rId2"/>
            </p:custDataLst>
          </p:nvPr>
        </p:nvSpPr>
        <p:spPr>
          <a:xfrm>
            <a:off x="3286722" y="3019541"/>
            <a:ext cx="456604" cy="428479"/>
          </a:xfrm>
          <a:custGeom>
            <a:avLst/>
            <a:gdLst/>
            <a:ahLst/>
            <a:cxnLst/>
            <a:rect l="0" t="0" r="0" b="0"/>
            <a:pathLst>
              <a:path w="456604" h="428479">
                <a:moveTo>
                  <a:pt x="304203" y="9409"/>
                </a:moveTo>
                <a:lnTo>
                  <a:pt x="304203" y="9409"/>
                </a:lnTo>
                <a:lnTo>
                  <a:pt x="312404" y="9409"/>
                </a:lnTo>
                <a:lnTo>
                  <a:pt x="312845" y="8351"/>
                </a:lnTo>
                <a:lnTo>
                  <a:pt x="313611" y="1208"/>
                </a:lnTo>
                <a:lnTo>
                  <a:pt x="316498" y="473"/>
                </a:lnTo>
                <a:lnTo>
                  <a:pt x="321919" y="0"/>
                </a:lnTo>
                <a:lnTo>
                  <a:pt x="322364" y="1020"/>
                </a:lnTo>
                <a:lnTo>
                  <a:pt x="323243" y="9294"/>
                </a:lnTo>
                <a:lnTo>
                  <a:pt x="318193" y="9374"/>
                </a:lnTo>
                <a:lnTo>
                  <a:pt x="312890" y="12216"/>
                </a:lnTo>
                <a:lnTo>
                  <a:pt x="307006" y="15948"/>
                </a:lnTo>
                <a:lnTo>
                  <a:pt x="297743" y="19108"/>
                </a:lnTo>
                <a:lnTo>
                  <a:pt x="253029" y="50967"/>
                </a:lnTo>
                <a:lnTo>
                  <a:pt x="206109" y="78737"/>
                </a:lnTo>
                <a:lnTo>
                  <a:pt x="161914" y="111594"/>
                </a:lnTo>
                <a:lnTo>
                  <a:pt x="116912" y="141314"/>
                </a:lnTo>
                <a:lnTo>
                  <a:pt x="88677" y="166830"/>
                </a:lnTo>
                <a:lnTo>
                  <a:pt x="82119" y="169332"/>
                </a:lnTo>
                <a:lnTo>
                  <a:pt x="79947" y="171058"/>
                </a:lnTo>
                <a:lnTo>
                  <a:pt x="77534" y="175797"/>
                </a:lnTo>
                <a:lnTo>
                  <a:pt x="76175" y="184416"/>
                </a:lnTo>
                <a:lnTo>
                  <a:pt x="77042" y="186405"/>
                </a:lnTo>
                <a:lnTo>
                  <a:pt x="78679" y="187731"/>
                </a:lnTo>
                <a:lnTo>
                  <a:pt x="83320" y="190263"/>
                </a:lnTo>
                <a:lnTo>
                  <a:pt x="104262" y="204527"/>
                </a:lnTo>
                <a:lnTo>
                  <a:pt x="151417" y="223585"/>
                </a:lnTo>
                <a:lnTo>
                  <a:pt x="154721" y="226276"/>
                </a:lnTo>
                <a:lnTo>
                  <a:pt x="167294" y="244444"/>
                </a:lnTo>
                <a:lnTo>
                  <a:pt x="169271" y="250747"/>
                </a:lnTo>
                <a:lnTo>
                  <a:pt x="168740" y="253909"/>
                </a:lnTo>
                <a:lnTo>
                  <a:pt x="163995" y="264475"/>
                </a:lnTo>
                <a:lnTo>
                  <a:pt x="162513" y="274819"/>
                </a:lnTo>
                <a:lnTo>
                  <a:pt x="160001" y="279482"/>
                </a:lnTo>
                <a:lnTo>
                  <a:pt x="112982" y="325916"/>
                </a:lnTo>
                <a:lnTo>
                  <a:pt x="99624" y="336345"/>
                </a:lnTo>
                <a:lnTo>
                  <a:pt x="55291" y="364918"/>
                </a:lnTo>
                <a:lnTo>
                  <a:pt x="9605" y="399877"/>
                </a:lnTo>
                <a:lnTo>
                  <a:pt x="1418" y="407566"/>
                </a:lnTo>
                <a:lnTo>
                  <a:pt x="299" y="411440"/>
                </a:lnTo>
                <a:lnTo>
                  <a:pt x="0" y="413955"/>
                </a:lnTo>
                <a:lnTo>
                  <a:pt x="2491" y="419571"/>
                </a:lnTo>
                <a:lnTo>
                  <a:pt x="4636" y="422550"/>
                </a:lnTo>
                <a:lnTo>
                  <a:pt x="12665" y="425861"/>
                </a:lnTo>
                <a:lnTo>
                  <a:pt x="58653" y="428354"/>
                </a:lnTo>
                <a:lnTo>
                  <a:pt x="96126" y="428478"/>
                </a:lnTo>
                <a:lnTo>
                  <a:pt x="132014" y="427442"/>
                </a:lnTo>
                <a:lnTo>
                  <a:pt x="175690" y="421960"/>
                </a:lnTo>
                <a:lnTo>
                  <a:pt x="221087" y="418808"/>
                </a:lnTo>
                <a:lnTo>
                  <a:pt x="262878" y="412699"/>
                </a:lnTo>
                <a:lnTo>
                  <a:pt x="307246" y="409361"/>
                </a:lnTo>
                <a:lnTo>
                  <a:pt x="347673" y="403197"/>
                </a:lnTo>
                <a:lnTo>
                  <a:pt x="385405" y="399843"/>
                </a:lnTo>
                <a:lnTo>
                  <a:pt x="427135" y="389764"/>
                </a:lnTo>
                <a:lnTo>
                  <a:pt x="456603" y="38088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8" name="SMARTInkShape-Group497"/>
          <p:cNvGrpSpPr/>
          <p:nvPr/>
        </p:nvGrpSpPr>
        <p:grpSpPr>
          <a:xfrm>
            <a:off x="3390934" y="2325424"/>
            <a:ext cx="171289" cy="112927"/>
            <a:chOff x="3390934" y="2325424"/>
            <a:chExt cx="171289" cy="112927"/>
          </a:xfrm>
        </p:grpSpPr>
        <p:sp>
          <p:nvSpPr>
            <p:cNvPr id="286" name="SMARTInkShape-2348"/>
            <p:cNvSpPr/>
            <p:nvPr>
              <p:custDataLst>
                <p:tags r:id="rId107"/>
              </p:custDataLst>
            </p:nvPr>
          </p:nvSpPr>
          <p:spPr>
            <a:xfrm>
              <a:off x="3505210" y="2343153"/>
              <a:ext cx="57013" cy="93875"/>
            </a:xfrm>
            <a:custGeom>
              <a:avLst/>
              <a:gdLst/>
              <a:ahLst/>
              <a:cxnLst/>
              <a:rect l="0" t="0" r="0" b="0"/>
              <a:pathLst>
                <a:path w="57013" h="93875">
                  <a:moveTo>
                    <a:pt x="19040" y="9522"/>
                  </a:moveTo>
                  <a:lnTo>
                    <a:pt x="19040" y="9522"/>
                  </a:lnTo>
                  <a:lnTo>
                    <a:pt x="19040" y="4466"/>
                  </a:lnTo>
                  <a:lnTo>
                    <a:pt x="20098" y="2976"/>
                  </a:lnTo>
                  <a:lnTo>
                    <a:pt x="21862" y="1983"/>
                  </a:lnTo>
                  <a:lnTo>
                    <a:pt x="28172" y="113"/>
                  </a:lnTo>
                  <a:lnTo>
                    <a:pt x="19423" y="0"/>
                  </a:lnTo>
                  <a:lnTo>
                    <a:pt x="14097" y="5054"/>
                  </a:lnTo>
                  <a:lnTo>
                    <a:pt x="11551" y="10359"/>
                  </a:lnTo>
                  <a:lnTo>
                    <a:pt x="8725" y="25507"/>
                  </a:lnTo>
                  <a:lnTo>
                    <a:pt x="2029" y="38119"/>
                  </a:lnTo>
                  <a:lnTo>
                    <a:pt x="0" y="69963"/>
                  </a:lnTo>
                  <a:lnTo>
                    <a:pt x="2817" y="76249"/>
                  </a:lnTo>
                  <a:lnTo>
                    <a:pt x="8192" y="83851"/>
                  </a:lnTo>
                  <a:lnTo>
                    <a:pt x="11749" y="84890"/>
                  </a:lnTo>
                  <a:lnTo>
                    <a:pt x="14179" y="85168"/>
                  </a:lnTo>
                  <a:lnTo>
                    <a:pt x="15800" y="86411"/>
                  </a:lnTo>
                  <a:lnTo>
                    <a:pt x="17600" y="90614"/>
                  </a:lnTo>
                  <a:lnTo>
                    <a:pt x="19138" y="92158"/>
                  </a:lnTo>
                  <a:lnTo>
                    <a:pt x="23670" y="93874"/>
                  </a:lnTo>
                  <a:lnTo>
                    <a:pt x="26360" y="93273"/>
                  </a:lnTo>
                  <a:lnTo>
                    <a:pt x="36336" y="86926"/>
                  </a:lnTo>
                  <a:lnTo>
                    <a:pt x="42627" y="86079"/>
                  </a:lnTo>
                  <a:lnTo>
                    <a:pt x="44290" y="84902"/>
                  </a:lnTo>
                  <a:lnTo>
                    <a:pt x="45398" y="83058"/>
                  </a:lnTo>
                  <a:lnTo>
                    <a:pt x="46137" y="80771"/>
                  </a:lnTo>
                  <a:lnTo>
                    <a:pt x="54959" y="66438"/>
                  </a:lnTo>
                  <a:lnTo>
                    <a:pt x="57012" y="52635"/>
                  </a:lnTo>
                  <a:lnTo>
                    <a:pt x="55997" y="50964"/>
                  </a:lnTo>
                  <a:lnTo>
                    <a:pt x="54261" y="49850"/>
                  </a:lnTo>
                  <a:lnTo>
                    <a:pt x="52046" y="49107"/>
                  </a:lnTo>
                  <a:lnTo>
                    <a:pt x="50569" y="47554"/>
                  </a:lnTo>
                  <a:lnTo>
                    <a:pt x="48928" y="43006"/>
                  </a:lnTo>
                  <a:lnTo>
                    <a:pt x="48004" y="34495"/>
                  </a:lnTo>
                  <a:lnTo>
                    <a:pt x="46816" y="32521"/>
                  </a:lnTo>
                  <a:lnTo>
                    <a:pt x="44966" y="31204"/>
                  </a:lnTo>
                  <a:lnTo>
                    <a:pt x="38090" y="285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2349"/>
            <p:cNvSpPr/>
            <p:nvPr>
              <p:custDataLst>
                <p:tags r:id="rId108"/>
              </p:custDataLst>
            </p:nvPr>
          </p:nvSpPr>
          <p:spPr>
            <a:xfrm>
              <a:off x="3390934" y="2325424"/>
              <a:ext cx="76167" cy="112927"/>
            </a:xfrm>
            <a:custGeom>
              <a:avLst/>
              <a:gdLst/>
              <a:ahLst/>
              <a:cxnLst/>
              <a:rect l="0" t="0" r="0" b="0"/>
              <a:pathLst>
                <a:path w="76167" h="112927">
                  <a:moveTo>
                    <a:pt x="9491" y="8201"/>
                  </a:moveTo>
                  <a:lnTo>
                    <a:pt x="9491" y="8201"/>
                  </a:lnTo>
                  <a:lnTo>
                    <a:pt x="9491" y="0"/>
                  </a:lnTo>
                  <a:lnTo>
                    <a:pt x="9491" y="46319"/>
                  </a:lnTo>
                  <a:lnTo>
                    <a:pt x="9491" y="93338"/>
                  </a:lnTo>
                  <a:lnTo>
                    <a:pt x="9491" y="96709"/>
                  </a:lnTo>
                  <a:lnTo>
                    <a:pt x="6669" y="103277"/>
                  </a:lnTo>
                  <a:lnTo>
                    <a:pt x="0" y="112926"/>
                  </a:lnTo>
                  <a:lnTo>
                    <a:pt x="8170" y="104771"/>
                  </a:lnTo>
                  <a:lnTo>
                    <a:pt x="19169" y="69321"/>
                  </a:lnTo>
                  <a:lnTo>
                    <a:pt x="26376" y="55983"/>
                  </a:lnTo>
                  <a:lnTo>
                    <a:pt x="27097" y="52756"/>
                  </a:lnTo>
                  <a:lnTo>
                    <a:pt x="47682" y="12435"/>
                  </a:lnTo>
                  <a:lnTo>
                    <a:pt x="49768" y="11024"/>
                  </a:lnTo>
                  <a:lnTo>
                    <a:pt x="55665" y="8759"/>
                  </a:lnTo>
                  <a:lnTo>
                    <a:pt x="65190" y="16451"/>
                  </a:lnTo>
                  <a:lnTo>
                    <a:pt x="65996" y="19981"/>
                  </a:lnTo>
                  <a:lnTo>
                    <a:pt x="66513" y="30872"/>
                  </a:lnTo>
                  <a:lnTo>
                    <a:pt x="69406" y="36974"/>
                  </a:lnTo>
                  <a:lnTo>
                    <a:pt x="73162" y="43214"/>
                  </a:lnTo>
                  <a:lnTo>
                    <a:pt x="75573" y="55844"/>
                  </a:lnTo>
                  <a:lnTo>
                    <a:pt x="76166" y="844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3" name="SMARTInkShape-Group498"/>
          <p:cNvGrpSpPr/>
          <p:nvPr/>
        </p:nvGrpSpPr>
        <p:grpSpPr>
          <a:xfrm>
            <a:off x="3590925" y="1933585"/>
            <a:ext cx="990601" cy="561966"/>
            <a:chOff x="3590925" y="1933585"/>
            <a:chExt cx="990601" cy="561966"/>
          </a:xfrm>
        </p:grpSpPr>
        <p:sp>
          <p:nvSpPr>
            <p:cNvPr id="289" name="SMARTInkShape-2350"/>
            <p:cNvSpPr/>
            <p:nvPr>
              <p:custDataLst>
                <p:tags r:id="rId93"/>
              </p:custDataLst>
            </p:nvPr>
          </p:nvSpPr>
          <p:spPr>
            <a:xfrm>
              <a:off x="3810120" y="2371728"/>
              <a:ext cx="56910" cy="66543"/>
            </a:xfrm>
            <a:custGeom>
              <a:avLst/>
              <a:gdLst/>
              <a:ahLst/>
              <a:cxnLst/>
              <a:rect l="0" t="0" r="0" b="0"/>
              <a:pathLst>
                <a:path w="56910" h="66543">
                  <a:moveTo>
                    <a:pt x="37980" y="19047"/>
                  </a:moveTo>
                  <a:lnTo>
                    <a:pt x="37980" y="19047"/>
                  </a:lnTo>
                  <a:lnTo>
                    <a:pt x="37980" y="390"/>
                  </a:lnTo>
                  <a:lnTo>
                    <a:pt x="23515" y="0"/>
                  </a:lnTo>
                  <a:lnTo>
                    <a:pt x="21986" y="1057"/>
                  </a:lnTo>
                  <a:lnTo>
                    <a:pt x="20967" y="2820"/>
                  </a:lnTo>
                  <a:lnTo>
                    <a:pt x="20288" y="5054"/>
                  </a:lnTo>
                  <a:lnTo>
                    <a:pt x="18777" y="6544"/>
                  </a:lnTo>
                  <a:lnTo>
                    <a:pt x="14276" y="8198"/>
                  </a:lnTo>
                  <a:lnTo>
                    <a:pt x="12652" y="9698"/>
                  </a:lnTo>
                  <a:lnTo>
                    <a:pt x="10849" y="14186"/>
                  </a:lnTo>
                  <a:lnTo>
                    <a:pt x="8632" y="25691"/>
                  </a:lnTo>
                  <a:lnTo>
                    <a:pt x="1242" y="36254"/>
                  </a:lnTo>
                  <a:lnTo>
                    <a:pt x="149" y="45337"/>
                  </a:lnTo>
                  <a:lnTo>
                    <a:pt x="0" y="51193"/>
                  </a:lnTo>
                  <a:lnTo>
                    <a:pt x="1018" y="53177"/>
                  </a:lnTo>
                  <a:lnTo>
                    <a:pt x="2755" y="54501"/>
                  </a:lnTo>
                  <a:lnTo>
                    <a:pt x="4972" y="55383"/>
                  </a:lnTo>
                  <a:lnTo>
                    <a:pt x="6450" y="57029"/>
                  </a:lnTo>
                  <a:lnTo>
                    <a:pt x="9016" y="65193"/>
                  </a:lnTo>
                  <a:lnTo>
                    <a:pt x="12054" y="66015"/>
                  </a:lnTo>
                  <a:lnTo>
                    <a:pt x="22628" y="66542"/>
                  </a:lnTo>
                  <a:lnTo>
                    <a:pt x="24571" y="65527"/>
                  </a:lnTo>
                  <a:lnTo>
                    <a:pt x="25866" y="63792"/>
                  </a:lnTo>
                  <a:lnTo>
                    <a:pt x="26729" y="61577"/>
                  </a:lnTo>
                  <a:lnTo>
                    <a:pt x="28362" y="60101"/>
                  </a:lnTo>
                  <a:lnTo>
                    <a:pt x="38589" y="54908"/>
                  </a:lnTo>
                  <a:lnTo>
                    <a:pt x="45744" y="49061"/>
                  </a:lnTo>
                  <a:lnTo>
                    <a:pt x="46722" y="45440"/>
                  </a:lnTo>
                  <a:lnTo>
                    <a:pt x="46984" y="42992"/>
                  </a:lnTo>
                  <a:lnTo>
                    <a:pt x="50095" y="37450"/>
                  </a:lnTo>
                  <a:lnTo>
                    <a:pt x="53948" y="31459"/>
                  </a:lnTo>
                  <a:lnTo>
                    <a:pt x="56624" y="20890"/>
                  </a:lnTo>
                  <a:lnTo>
                    <a:pt x="56909" y="14537"/>
                  </a:lnTo>
                  <a:lnTo>
                    <a:pt x="55892" y="12865"/>
                  </a:lnTo>
                  <a:lnTo>
                    <a:pt x="54155" y="11751"/>
                  </a:lnTo>
                  <a:lnTo>
                    <a:pt x="51938" y="11008"/>
                  </a:lnTo>
                  <a:lnTo>
                    <a:pt x="50460" y="9454"/>
                  </a:lnTo>
                  <a:lnTo>
                    <a:pt x="48818" y="4906"/>
                  </a:lnTo>
                  <a:lnTo>
                    <a:pt x="47322" y="4328"/>
                  </a:lnTo>
                  <a:lnTo>
                    <a:pt x="45266" y="5001"/>
                  </a:lnTo>
                  <a:lnTo>
                    <a:pt x="37980" y="95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2351"/>
            <p:cNvSpPr/>
            <p:nvPr>
              <p:custDataLst>
                <p:tags r:id="rId94"/>
              </p:custDataLst>
            </p:nvPr>
          </p:nvSpPr>
          <p:spPr>
            <a:xfrm>
              <a:off x="3905250" y="2371735"/>
              <a:ext cx="53114" cy="66666"/>
            </a:xfrm>
            <a:custGeom>
              <a:avLst/>
              <a:gdLst/>
              <a:ahLst/>
              <a:cxnLst/>
              <a:rect l="0" t="0" r="0" b="0"/>
              <a:pathLst>
                <a:path w="53114" h="66666">
                  <a:moveTo>
                    <a:pt x="47625" y="19040"/>
                  </a:moveTo>
                  <a:lnTo>
                    <a:pt x="47625" y="19040"/>
                  </a:lnTo>
                  <a:lnTo>
                    <a:pt x="47625" y="9907"/>
                  </a:lnTo>
                  <a:lnTo>
                    <a:pt x="52682" y="4575"/>
                  </a:lnTo>
                  <a:lnTo>
                    <a:pt x="53113" y="3046"/>
                  </a:lnTo>
                  <a:lnTo>
                    <a:pt x="52342" y="2028"/>
                  </a:lnTo>
                  <a:lnTo>
                    <a:pt x="48557" y="392"/>
                  </a:lnTo>
                  <a:lnTo>
                    <a:pt x="30316" y="0"/>
                  </a:lnTo>
                  <a:lnTo>
                    <a:pt x="21315" y="6538"/>
                  </a:lnTo>
                  <a:lnTo>
                    <a:pt x="15471" y="8192"/>
                  </a:lnTo>
                  <a:lnTo>
                    <a:pt x="13489" y="9692"/>
                  </a:lnTo>
                  <a:lnTo>
                    <a:pt x="9641" y="15800"/>
                  </a:lnTo>
                  <a:lnTo>
                    <a:pt x="4991" y="17600"/>
                  </a:lnTo>
                  <a:lnTo>
                    <a:pt x="3327" y="19138"/>
                  </a:lnTo>
                  <a:lnTo>
                    <a:pt x="438" y="27115"/>
                  </a:lnTo>
                  <a:lnTo>
                    <a:pt x="0" y="65179"/>
                  </a:lnTo>
                  <a:lnTo>
                    <a:pt x="1058" y="65674"/>
                  </a:lnTo>
                  <a:lnTo>
                    <a:pt x="28575" y="666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2352"/>
            <p:cNvSpPr/>
            <p:nvPr>
              <p:custDataLst>
                <p:tags r:id="rId95"/>
              </p:custDataLst>
            </p:nvPr>
          </p:nvSpPr>
          <p:spPr>
            <a:xfrm>
              <a:off x="3991092" y="2373059"/>
              <a:ext cx="56917" cy="73505"/>
            </a:xfrm>
            <a:custGeom>
              <a:avLst/>
              <a:gdLst/>
              <a:ahLst/>
              <a:cxnLst/>
              <a:rect l="0" t="0" r="0" b="0"/>
              <a:pathLst>
                <a:path w="56917" h="73505">
                  <a:moveTo>
                    <a:pt x="47508" y="17716"/>
                  </a:moveTo>
                  <a:lnTo>
                    <a:pt x="47508" y="17716"/>
                  </a:lnTo>
                  <a:lnTo>
                    <a:pt x="56916" y="8307"/>
                  </a:lnTo>
                  <a:lnTo>
                    <a:pt x="51942" y="3169"/>
                  </a:lnTo>
                  <a:lnTo>
                    <a:pt x="46657" y="667"/>
                  </a:lnTo>
                  <a:lnTo>
                    <a:pt x="43765" y="0"/>
                  </a:lnTo>
                  <a:lnTo>
                    <a:pt x="40780" y="614"/>
                  </a:lnTo>
                  <a:lnTo>
                    <a:pt x="28620" y="7386"/>
                  </a:lnTo>
                  <a:lnTo>
                    <a:pt x="20418" y="8085"/>
                  </a:lnTo>
                  <a:lnTo>
                    <a:pt x="10863" y="16383"/>
                  </a:lnTo>
                  <a:lnTo>
                    <a:pt x="9839" y="22377"/>
                  </a:lnTo>
                  <a:lnTo>
                    <a:pt x="9536" y="30856"/>
                  </a:lnTo>
                  <a:lnTo>
                    <a:pt x="6643" y="36962"/>
                  </a:lnTo>
                  <a:lnTo>
                    <a:pt x="1218" y="44448"/>
                  </a:lnTo>
                  <a:lnTo>
                    <a:pt x="0" y="54330"/>
                  </a:lnTo>
                  <a:lnTo>
                    <a:pt x="14349" y="70270"/>
                  </a:lnTo>
                  <a:lnTo>
                    <a:pt x="19718" y="72823"/>
                  </a:lnTo>
                  <a:lnTo>
                    <a:pt x="22631" y="73504"/>
                  </a:lnTo>
                  <a:lnTo>
                    <a:pt x="24574" y="72900"/>
                  </a:lnTo>
                  <a:lnTo>
                    <a:pt x="25869" y="71438"/>
                  </a:lnTo>
                  <a:lnTo>
                    <a:pt x="28458" y="653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2353"/>
            <p:cNvSpPr/>
            <p:nvPr>
              <p:custDataLst>
                <p:tags r:id="rId96"/>
              </p:custDataLst>
            </p:nvPr>
          </p:nvSpPr>
          <p:spPr>
            <a:xfrm>
              <a:off x="4086259" y="2390775"/>
              <a:ext cx="57117" cy="38101"/>
            </a:xfrm>
            <a:custGeom>
              <a:avLst/>
              <a:gdLst/>
              <a:ahLst/>
              <a:cxnLst/>
              <a:rect l="0" t="0" r="0" b="0"/>
              <a:pathLst>
                <a:path w="57117" h="38101">
                  <a:moveTo>
                    <a:pt x="9491" y="0"/>
                  </a:moveTo>
                  <a:lnTo>
                    <a:pt x="9491" y="0"/>
                  </a:lnTo>
                  <a:lnTo>
                    <a:pt x="9491" y="5056"/>
                  </a:lnTo>
                  <a:lnTo>
                    <a:pt x="8433" y="6546"/>
                  </a:lnTo>
                  <a:lnTo>
                    <a:pt x="6669" y="7539"/>
                  </a:lnTo>
                  <a:lnTo>
                    <a:pt x="1290" y="9133"/>
                  </a:lnTo>
                  <a:lnTo>
                    <a:pt x="555" y="12172"/>
                  </a:lnTo>
                  <a:lnTo>
                    <a:pt x="0" y="26849"/>
                  </a:lnTo>
                  <a:lnTo>
                    <a:pt x="1047" y="27424"/>
                  </a:lnTo>
                  <a:lnTo>
                    <a:pt x="5033" y="28063"/>
                  </a:lnTo>
                  <a:lnTo>
                    <a:pt x="6519" y="29292"/>
                  </a:lnTo>
                  <a:lnTo>
                    <a:pt x="9100" y="36731"/>
                  </a:lnTo>
                  <a:lnTo>
                    <a:pt x="12139" y="37492"/>
                  </a:lnTo>
                  <a:lnTo>
                    <a:pt x="57116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2354"/>
            <p:cNvSpPr/>
            <p:nvPr>
              <p:custDataLst>
                <p:tags r:id="rId97"/>
              </p:custDataLst>
            </p:nvPr>
          </p:nvSpPr>
          <p:spPr>
            <a:xfrm>
              <a:off x="4162425" y="2390775"/>
              <a:ext cx="9526" cy="47626"/>
            </a:xfrm>
            <a:custGeom>
              <a:avLst/>
              <a:gdLst/>
              <a:ahLst/>
              <a:cxnLst/>
              <a:rect l="0" t="0" r="0" b="0"/>
              <a:pathLst>
                <a:path w="9526" h="47626">
                  <a:moveTo>
                    <a:pt x="0" y="0"/>
                  </a:moveTo>
                  <a:lnTo>
                    <a:pt x="0" y="0"/>
                  </a:lnTo>
                  <a:lnTo>
                    <a:pt x="0" y="46171"/>
                  </a:lnTo>
                  <a:lnTo>
                    <a:pt x="1058" y="46656"/>
                  </a:lnTo>
                  <a:lnTo>
                    <a:pt x="9525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2355"/>
            <p:cNvSpPr/>
            <p:nvPr>
              <p:custDataLst>
                <p:tags r:id="rId98"/>
              </p:custDataLst>
            </p:nvPr>
          </p:nvSpPr>
          <p:spPr>
            <a:xfrm>
              <a:off x="4238625" y="2390775"/>
              <a:ext cx="47626" cy="57150"/>
            </a:xfrm>
            <a:custGeom>
              <a:avLst/>
              <a:gdLst/>
              <a:ahLst/>
              <a:cxnLst/>
              <a:rect l="0" t="0" r="0" b="0"/>
              <a:pathLst>
                <a:path w="47626" h="57150">
                  <a:moveTo>
                    <a:pt x="0" y="9525"/>
                  </a:moveTo>
                  <a:lnTo>
                    <a:pt x="0" y="9525"/>
                  </a:lnTo>
                  <a:lnTo>
                    <a:pt x="0" y="14581"/>
                  </a:lnTo>
                  <a:lnTo>
                    <a:pt x="1058" y="16071"/>
                  </a:lnTo>
                  <a:lnTo>
                    <a:pt x="2822" y="17064"/>
                  </a:lnTo>
                  <a:lnTo>
                    <a:pt x="5057" y="17726"/>
                  </a:lnTo>
                  <a:lnTo>
                    <a:pt x="6546" y="19226"/>
                  </a:lnTo>
                  <a:lnTo>
                    <a:pt x="10321" y="28673"/>
                  </a:lnTo>
                  <a:lnTo>
                    <a:pt x="17692" y="36650"/>
                  </a:lnTo>
                  <a:lnTo>
                    <a:pt x="18931" y="46174"/>
                  </a:lnTo>
                  <a:lnTo>
                    <a:pt x="19047" y="56720"/>
                  </a:lnTo>
                  <a:lnTo>
                    <a:pt x="4502" y="57149"/>
                  </a:lnTo>
                  <a:lnTo>
                    <a:pt x="3002" y="56091"/>
                  </a:lnTo>
                  <a:lnTo>
                    <a:pt x="2001" y="54327"/>
                  </a:lnTo>
                  <a:lnTo>
                    <a:pt x="1334" y="52093"/>
                  </a:lnTo>
                  <a:lnTo>
                    <a:pt x="1948" y="50604"/>
                  </a:lnTo>
                  <a:lnTo>
                    <a:pt x="3415" y="49611"/>
                  </a:lnTo>
                  <a:lnTo>
                    <a:pt x="5451" y="48949"/>
                  </a:lnTo>
                  <a:lnTo>
                    <a:pt x="6809" y="47449"/>
                  </a:lnTo>
                  <a:lnTo>
                    <a:pt x="11811" y="37439"/>
                  </a:lnTo>
                  <a:lnTo>
                    <a:pt x="15833" y="31456"/>
                  </a:lnTo>
                  <a:lnTo>
                    <a:pt x="17620" y="25269"/>
                  </a:lnTo>
                  <a:lnTo>
                    <a:pt x="19155" y="23196"/>
                  </a:lnTo>
                  <a:lnTo>
                    <a:pt x="21237" y="21814"/>
                  </a:lnTo>
                  <a:lnTo>
                    <a:pt x="26372" y="19220"/>
                  </a:lnTo>
                  <a:lnTo>
                    <a:pt x="476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2356"/>
            <p:cNvSpPr/>
            <p:nvPr>
              <p:custDataLst>
                <p:tags r:id="rId99"/>
              </p:custDataLst>
            </p:nvPr>
          </p:nvSpPr>
          <p:spPr>
            <a:xfrm>
              <a:off x="4306624" y="2390778"/>
              <a:ext cx="36766" cy="62605"/>
            </a:xfrm>
            <a:custGeom>
              <a:avLst/>
              <a:gdLst/>
              <a:ahLst/>
              <a:cxnLst/>
              <a:rect l="0" t="0" r="0" b="0"/>
              <a:pathLst>
                <a:path w="36766" h="62605">
                  <a:moveTo>
                    <a:pt x="8201" y="19047"/>
                  </a:moveTo>
                  <a:lnTo>
                    <a:pt x="8201" y="19047"/>
                  </a:lnTo>
                  <a:lnTo>
                    <a:pt x="0" y="19047"/>
                  </a:lnTo>
                  <a:lnTo>
                    <a:pt x="8187" y="28557"/>
                  </a:lnTo>
                  <a:lnTo>
                    <a:pt x="8191" y="28562"/>
                  </a:lnTo>
                  <a:lnTo>
                    <a:pt x="13255" y="28569"/>
                  </a:lnTo>
                  <a:lnTo>
                    <a:pt x="14745" y="27512"/>
                  </a:lnTo>
                  <a:lnTo>
                    <a:pt x="15739" y="25749"/>
                  </a:lnTo>
                  <a:lnTo>
                    <a:pt x="17333" y="20371"/>
                  </a:lnTo>
                  <a:lnTo>
                    <a:pt x="20374" y="19635"/>
                  </a:lnTo>
                  <a:lnTo>
                    <a:pt x="22666" y="19439"/>
                  </a:lnTo>
                  <a:lnTo>
                    <a:pt x="24195" y="18250"/>
                  </a:lnTo>
                  <a:lnTo>
                    <a:pt x="26849" y="10880"/>
                  </a:lnTo>
                  <a:lnTo>
                    <a:pt x="29894" y="10126"/>
                  </a:lnTo>
                  <a:lnTo>
                    <a:pt x="32188" y="9924"/>
                  </a:lnTo>
                  <a:lnTo>
                    <a:pt x="33718" y="8732"/>
                  </a:lnTo>
                  <a:lnTo>
                    <a:pt x="36765" y="32"/>
                  </a:lnTo>
                  <a:lnTo>
                    <a:pt x="28574" y="0"/>
                  </a:lnTo>
                  <a:lnTo>
                    <a:pt x="28133" y="1057"/>
                  </a:lnTo>
                  <a:lnTo>
                    <a:pt x="27643" y="5054"/>
                  </a:lnTo>
                  <a:lnTo>
                    <a:pt x="26454" y="6544"/>
                  </a:lnTo>
                  <a:lnTo>
                    <a:pt x="22311" y="8198"/>
                  </a:lnTo>
                  <a:lnTo>
                    <a:pt x="20782" y="9698"/>
                  </a:lnTo>
                  <a:lnTo>
                    <a:pt x="15508" y="19709"/>
                  </a:lnTo>
                  <a:lnTo>
                    <a:pt x="11448" y="25691"/>
                  </a:lnTo>
                  <a:lnTo>
                    <a:pt x="8629" y="36254"/>
                  </a:lnTo>
                  <a:lnTo>
                    <a:pt x="8202" y="56993"/>
                  </a:lnTo>
                  <a:lnTo>
                    <a:pt x="13258" y="62158"/>
                  </a:lnTo>
                  <a:lnTo>
                    <a:pt x="14747" y="62604"/>
                  </a:lnTo>
                  <a:lnTo>
                    <a:pt x="15740" y="61843"/>
                  </a:lnTo>
                  <a:lnTo>
                    <a:pt x="16402" y="60278"/>
                  </a:lnTo>
                  <a:lnTo>
                    <a:pt x="17902" y="59234"/>
                  </a:lnTo>
                  <a:lnTo>
                    <a:pt x="27251" y="571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2357"/>
            <p:cNvSpPr/>
            <p:nvPr>
              <p:custDataLst>
                <p:tags r:id="rId100"/>
              </p:custDataLst>
            </p:nvPr>
          </p:nvSpPr>
          <p:spPr>
            <a:xfrm>
              <a:off x="4352961" y="2409838"/>
              <a:ext cx="72043" cy="55803"/>
            </a:xfrm>
            <a:custGeom>
              <a:avLst/>
              <a:gdLst/>
              <a:ahLst/>
              <a:cxnLst/>
              <a:rect l="0" t="0" r="0" b="0"/>
              <a:pathLst>
                <a:path w="72043" h="55803">
                  <a:moveTo>
                    <a:pt x="19014" y="19037"/>
                  </a:moveTo>
                  <a:lnTo>
                    <a:pt x="19014" y="19037"/>
                  </a:lnTo>
                  <a:lnTo>
                    <a:pt x="19014" y="24093"/>
                  </a:lnTo>
                  <a:lnTo>
                    <a:pt x="16192" y="29398"/>
                  </a:lnTo>
                  <a:lnTo>
                    <a:pt x="10813" y="36371"/>
                  </a:lnTo>
                  <a:lnTo>
                    <a:pt x="9881" y="42635"/>
                  </a:lnTo>
                  <a:lnTo>
                    <a:pt x="8693" y="44294"/>
                  </a:lnTo>
                  <a:lnTo>
                    <a:pt x="6841" y="45400"/>
                  </a:lnTo>
                  <a:lnTo>
                    <a:pt x="367" y="47483"/>
                  </a:lnTo>
                  <a:lnTo>
                    <a:pt x="0" y="55802"/>
                  </a:lnTo>
                  <a:lnTo>
                    <a:pt x="8168" y="48819"/>
                  </a:lnTo>
                  <a:lnTo>
                    <a:pt x="14154" y="47970"/>
                  </a:lnTo>
                  <a:lnTo>
                    <a:pt x="15774" y="46792"/>
                  </a:lnTo>
                  <a:lnTo>
                    <a:pt x="16854" y="44949"/>
                  </a:lnTo>
                  <a:lnTo>
                    <a:pt x="17574" y="42661"/>
                  </a:lnTo>
                  <a:lnTo>
                    <a:pt x="19112" y="41136"/>
                  </a:lnTo>
                  <a:lnTo>
                    <a:pt x="23644" y="39443"/>
                  </a:lnTo>
                  <a:lnTo>
                    <a:pt x="25276" y="37932"/>
                  </a:lnTo>
                  <a:lnTo>
                    <a:pt x="27088" y="33432"/>
                  </a:lnTo>
                  <a:lnTo>
                    <a:pt x="28110" y="24948"/>
                  </a:lnTo>
                  <a:lnTo>
                    <a:pt x="29311" y="22978"/>
                  </a:lnTo>
                  <a:lnTo>
                    <a:pt x="31170" y="21665"/>
                  </a:lnTo>
                  <a:lnTo>
                    <a:pt x="36058" y="19146"/>
                  </a:lnTo>
                  <a:lnTo>
                    <a:pt x="41759" y="14499"/>
                  </a:lnTo>
                  <a:lnTo>
                    <a:pt x="44997" y="8906"/>
                  </a:lnTo>
                  <a:lnTo>
                    <a:pt x="45861" y="5933"/>
                  </a:lnTo>
                  <a:lnTo>
                    <a:pt x="47496" y="3951"/>
                  </a:lnTo>
                  <a:lnTo>
                    <a:pt x="55639" y="509"/>
                  </a:lnTo>
                  <a:lnTo>
                    <a:pt x="66208" y="0"/>
                  </a:lnTo>
                  <a:lnTo>
                    <a:pt x="71568" y="5047"/>
                  </a:lnTo>
                  <a:lnTo>
                    <a:pt x="72042" y="6536"/>
                  </a:lnTo>
                  <a:lnTo>
                    <a:pt x="71299" y="7528"/>
                  </a:lnTo>
                  <a:lnTo>
                    <a:pt x="69746" y="8189"/>
                  </a:lnTo>
                  <a:lnTo>
                    <a:pt x="68710" y="9689"/>
                  </a:lnTo>
                  <a:lnTo>
                    <a:pt x="66912" y="17597"/>
                  </a:lnTo>
                  <a:lnTo>
                    <a:pt x="66720" y="23667"/>
                  </a:lnTo>
                  <a:lnTo>
                    <a:pt x="65636" y="25299"/>
                  </a:lnTo>
                  <a:lnTo>
                    <a:pt x="63853" y="26386"/>
                  </a:lnTo>
                  <a:lnTo>
                    <a:pt x="61607" y="27112"/>
                  </a:lnTo>
                  <a:lnTo>
                    <a:pt x="60109" y="28653"/>
                  </a:lnTo>
                  <a:lnTo>
                    <a:pt x="57114" y="380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2358"/>
            <p:cNvSpPr/>
            <p:nvPr>
              <p:custDataLst>
                <p:tags r:id="rId101"/>
              </p:custDataLst>
            </p:nvPr>
          </p:nvSpPr>
          <p:spPr>
            <a:xfrm>
              <a:off x="4448570" y="2419467"/>
              <a:ext cx="132956" cy="76084"/>
            </a:xfrm>
            <a:custGeom>
              <a:avLst/>
              <a:gdLst/>
              <a:ahLst/>
              <a:cxnLst/>
              <a:rect l="0" t="0" r="0" b="0"/>
              <a:pathLst>
                <a:path w="132956" h="76084">
                  <a:moveTo>
                    <a:pt x="18655" y="18933"/>
                  </a:moveTo>
                  <a:lnTo>
                    <a:pt x="18655" y="18933"/>
                  </a:lnTo>
                  <a:lnTo>
                    <a:pt x="28063" y="9524"/>
                  </a:lnTo>
                  <a:lnTo>
                    <a:pt x="28180" y="0"/>
                  </a:lnTo>
                  <a:lnTo>
                    <a:pt x="10488" y="17575"/>
                  </a:lnTo>
                  <a:lnTo>
                    <a:pt x="9249" y="27015"/>
                  </a:lnTo>
                  <a:lnTo>
                    <a:pt x="939" y="36532"/>
                  </a:lnTo>
                  <a:lnTo>
                    <a:pt x="0" y="42610"/>
                  </a:lnTo>
                  <a:lnTo>
                    <a:pt x="927" y="44243"/>
                  </a:lnTo>
                  <a:lnTo>
                    <a:pt x="2603" y="45331"/>
                  </a:lnTo>
                  <a:lnTo>
                    <a:pt x="4778" y="46057"/>
                  </a:lnTo>
                  <a:lnTo>
                    <a:pt x="6229" y="47599"/>
                  </a:lnTo>
                  <a:lnTo>
                    <a:pt x="8747" y="55582"/>
                  </a:lnTo>
                  <a:lnTo>
                    <a:pt x="11783" y="56388"/>
                  </a:lnTo>
                  <a:lnTo>
                    <a:pt x="22354" y="56905"/>
                  </a:lnTo>
                  <a:lnTo>
                    <a:pt x="24295" y="55890"/>
                  </a:lnTo>
                  <a:lnTo>
                    <a:pt x="25591" y="54154"/>
                  </a:lnTo>
                  <a:lnTo>
                    <a:pt x="26453" y="51939"/>
                  </a:lnTo>
                  <a:lnTo>
                    <a:pt x="28087" y="50462"/>
                  </a:lnTo>
                  <a:lnTo>
                    <a:pt x="32725" y="48821"/>
                  </a:lnTo>
                  <a:lnTo>
                    <a:pt x="44326" y="46709"/>
                  </a:lnTo>
                  <a:lnTo>
                    <a:pt x="66296" y="31048"/>
                  </a:lnTo>
                  <a:lnTo>
                    <a:pt x="72637" y="28550"/>
                  </a:lnTo>
                  <a:lnTo>
                    <a:pt x="83449" y="20409"/>
                  </a:lnTo>
                  <a:lnTo>
                    <a:pt x="89829" y="19370"/>
                  </a:lnTo>
                  <a:lnTo>
                    <a:pt x="91505" y="18166"/>
                  </a:lnTo>
                  <a:lnTo>
                    <a:pt x="92621" y="16305"/>
                  </a:lnTo>
                  <a:lnTo>
                    <a:pt x="94844" y="9443"/>
                  </a:lnTo>
                  <a:lnTo>
                    <a:pt x="77245" y="27018"/>
                  </a:lnTo>
                  <a:lnTo>
                    <a:pt x="75932" y="36533"/>
                  </a:lnTo>
                  <a:lnTo>
                    <a:pt x="75805" y="55582"/>
                  </a:lnTo>
                  <a:lnTo>
                    <a:pt x="76864" y="56066"/>
                  </a:lnTo>
                  <a:lnTo>
                    <a:pt x="80862" y="56603"/>
                  </a:lnTo>
                  <a:lnTo>
                    <a:pt x="82351" y="57805"/>
                  </a:lnTo>
                  <a:lnTo>
                    <a:pt x="84006" y="61962"/>
                  </a:lnTo>
                  <a:lnTo>
                    <a:pt x="86564" y="63494"/>
                  </a:lnTo>
                  <a:lnTo>
                    <a:pt x="99219" y="66709"/>
                  </a:lnTo>
                  <a:lnTo>
                    <a:pt x="106672" y="71211"/>
                  </a:lnTo>
                  <a:lnTo>
                    <a:pt x="110141" y="71776"/>
                  </a:lnTo>
                  <a:lnTo>
                    <a:pt x="113513" y="71096"/>
                  </a:lnTo>
                  <a:lnTo>
                    <a:pt x="116818" y="69583"/>
                  </a:lnTo>
                  <a:lnTo>
                    <a:pt x="120080" y="69633"/>
                  </a:lnTo>
                  <a:lnTo>
                    <a:pt x="132955" y="760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2359"/>
            <p:cNvSpPr/>
            <p:nvPr>
              <p:custDataLst>
                <p:tags r:id="rId102"/>
              </p:custDataLst>
            </p:nvPr>
          </p:nvSpPr>
          <p:spPr>
            <a:xfrm>
              <a:off x="3695700" y="2409825"/>
              <a:ext cx="66676" cy="19051"/>
            </a:xfrm>
            <a:custGeom>
              <a:avLst/>
              <a:gdLst/>
              <a:ahLst/>
              <a:cxnLst/>
              <a:rect l="0" t="0" r="0" b="0"/>
              <a:pathLst>
                <a:path w="66676" h="19051">
                  <a:moveTo>
                    <a:pt x="0" y="19050"/>
                  </a:moveTo>
                  <a:lnTo>
                    <a:pt x="0" y="19050"/>
                  </a:lnTo>
                  <a:lnTo>
                    <a:pt x="9132" y="9917"/>
                  </a:lnTo>
                  <a:lnTo>
                    <a:pt x="17692" y="9560"/>
                  </a:lnTo>
                  <a:lnTo>
                    <a:pt x="23704" y="4479"/>
                  </a:lnTo>
                  <a:lnTo>
                    <a:pt x="26386" y="4044"/>
                  </a:lnTo>
                  <a:lnTo>
                    <a:pt x="29232" y="4813"/>
                  </a:lnTo>
                  <a:lnTo>
                    <a:pt x="32188" y="6383"/>
                  </a:lnTo>
                  <a:lnTo>
                    <a:pt x="34159" y="6372"/>
                  </a:lnTo>
                  <a:lnTo>
                    <a:pt x="35473" y="5306"/>
                  </a:lnTo>
                  <a:lnTo>
                    <a:pt x="37581" y="1048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2360"/>
            <p:cNvSpPr/>
            <p:nvPr>
              <p:custDataLst>
                <p:tags r:id="rId103"/>
              </p:custDataLst>
            </p:nvPr>
          </p:nvSpPr>
          <p:spPr>
            <a:xfrm>
              <a:off x="3590925" y="2347298"/>
              <a:ext cx="62552" cy="100500"/>
            </a:xfrm>
            <a:custGeom>
              <a:avLst/>
              <a:gdLst/>
              <a:ahLst/>
              <a:cxnLst/>
              <a:rect l="0" t="0" r="0" b="0"/>
              <a:pathLst>
                <a:path w="62552" h="100500">
                  <a:moveTo>
                    <a:pt x="0" y="24427"/>
                  </a:moveTo>
                  <a:lnTo>
                    <a:pt x="0" y="24427"/>
                  </a:lnTo>
                  <a:lnTo>
                    <a:pt x="0" y="34540"/>
                  </a:lnTo>
                  <a:lnTo>
                    <a:pt x="1058" y="36461"/>
                  </a:lnTo>
                  <a:lnTo>
                    <a:pt x="2822" y="36683"/>
                  </a:lnTo>
                  <a:lnTo>
                    <a:pt x="5057" y="35773"/>
                  </a:lnTo>
                  <a:lnTo>
                    <a:pt x="6546" y="36224"/>
                  </a:lnTo>
                  <a:lnTo>
                    <a:pt x="7539" y="37583"/>
                  </a:lnTo>
                  <a:lnTo>
                    <a:pt x="9408" y="43132"/>
                  </a:lnTo>
                  <a:lnTo>
                    <a:pt x="14547" y="48431"/>
                  </a:lnTo>
                  <a:lnTo>
                    <a:pt x="17049" y="53793"/>
                  </a:lnTo>
                  <a:lnTo>
                    <a:pt x="19043" y="81461"/>
                  </a:lnTo>
                  <a:lnTo>
                    <a:pt x="19050" y="100499"/>
                  </a:lnTo>
                  <a:lnTo>
                    <a:pt x="19050" y="52996"/>
                  </a:lnTo>
                  <a:lnTo>
                    <a:pt x="19050" y="40301"/>
                  </a:lnTo>
                  <a:lnTo>
                    <a:pt x="21872" y="33951"/>
                  </a:lnTo>
                  <a:lnTo>
                    <a:pt x="25596" y="27602"/>
                  </a:lnTo>
                  <a:lnTo>
                    <a:pt x="27986" y="14902"/>
                  </a:lnTo>
                  <a:lnTo>
                    <a:pt x="28182" y="11727"/>
                  </a:lnTo>
                  <a:lnTo>
                    <a:pt x="29372" y="9610"/>
                  </a:lnTo>
                  <a:lnTo>
                    <a:pt x="31223" y="8199"/>
                  </a:lnTo>
                  <a:lnTo>
                    <a:pt x="36102" y="6632"/>
                  </a:lnTo>
                  <a:lnTo>
                    <a:pt x="41798" y="5935"/>
                  </a:lnTo>
                  <a:lnTo>
                    <a:pt x="43740" y="4690"/>
                  </a:lnTo>
                  <a:lnTo>
                    <a:pt x="45035" y="2803"/>
                  </a:lnTo>
                  <a:lnTo>
                    <a:pt x="45898" y="486"/>
                  </a:lnTo>
                  <a:lnTo>
                    <a:pt x="47532" y="0"/>
                  </a:lnTo>
                  <a:lnTo>
                    <a:pt x="49680" y="734"/>
                  </a:lnTo>
                  <a:lnTo>
                    <a:pt x="55674" y="4460"/>
                  </a:lnTo>
                  <a:lnTo>
                    <a:pt x="56494" y="7792"/>
                  </a:lnTo>
                  <a:lnTo>
                    <a:pt x="56712" y="10162"/>
                  </a:lnTo>
                  <a:lnTo>
                    <a:pt x="57917" y="11742"/>
                  </a:lnTo>
                  <a:lnTo>
                    <a:pt x="62077" y="13497"/>
                  </a:lnTo>
                  <a:lnTo>
                    <a:pt x="62551" y="15024"/>
                  </a:lnTo>
                  <a:lnTo>
                    <a:pt x="58531" y="27901"/>
                  </a:lnTo>
                  <a:lnTo>
                    <a:pt x="57152" y="75252"/>
                  </a:lnTo>
                  <a:lnTo>
                    <a:pt x="57150" y="911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2361"/>
            <p:cNvSpPr/>
            <p:nvPr>
              <p:custDataLst>
                <p:tags r:id="rId104"/>
              </p:custDataLst>
            </p:nvPr>
          </p:nvSpPr>
          <p:spPr>
            <a:xfrm>
              <a:off x="3990975" y="2143125"/>
              <a:ext cx="95251" cy="47626"/>
            </a:xfrm>
            <a:custGeom>
              <a:avLst/>
              <a:gdLst/>
              <a:ahLst/>
              <a:cxnLst/>
              <a:rect l="0" t="0" r="0" b="0"/>
              <a:pathLst>
                <a:path w="95251" h="47626">
                  <a:moveTo>
                    <a:pt x="95250" y="0"/>
                  </a:moveTo>
                  <a:lnTo>
                    <a:pt x="95250" y="0"/>
                  </a:lnTo>
                  <a:lnTo>
                    <a:pt x="87049" y="8201"/>
                  </a:lnTo>
                  <a:lnTo>
                    <a:pt x="78382" y="10322"/>
                  </a:lnTo>
                  <a:lnTo>
                    <a:pt x="57092" y="25985"/>
                  </a:lnTo>
                  <a:lnTo>
                    <a:pt x="50774" y="28482"/>
                  </a:lnTo>
                  <a:lnTo>
                    <a:pt x="41268" y="34780"/>
                  </a:lnTo>
                  <a:lnTo>
                    <a:pt x="31748" y="38174"/>
                  </a:lnTo>
                  <a:lnTo>
                    <a:pt x="22224" y="44355"/>
                  </a:lnTo>
                  <a:lnTo>
                    <a:pt x="12700" y="46656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2362"/>
            <p:cNvSpPr/>
            <p:nvPr>
              <p:custDataLst>
                <p:tags r:id="rId105"/>
              </p:custDataLst>
            </p:nvPr>
          </p:nvSpPr>
          <p:spPr>
            <a:xfrm>
              <a:off x="3914813" y="2105025"/>
              <a:ext cx="123788" cy="47626"/>
            </a:xfrm>
            <a:custGeom>
              <a:avLst/>
              <a:gdLst/>
              <a:ahLst/>
              <a:cxnLst/>
              <a:rect l="0" t="0" r="0" b="0"/>
              <a:pathLst>
                <a:path w="123788" h="47626">
                  <a:moveTo>
                    <a:pt x="19012" y="0"/>
                  </a:moveTo>
                  <a:lnTo>
                    <a:pt x="19012" y="0"/>
                  </a:lnTo>
                  <a:lnTo>
                    <a:pt x="10811" y="8201"/>
                  </a:lnTo>
                  <a:lnTo>
                    <a:pt x="388" y="9490"/>
                  </a:lnTo>
                  <a:lnTo>
                    <a:pt x="0" y="17723"/>
                  </a:lnTo>
                  <a:lnTo>
                    <a:pt x="1045" y="18165"/>
                  </a:lnTo>
                  <a:lnTo>
                    <a:pt x="5030" y="18657"/>
                  </a:lnTo>
                  <a:lnTo>
                    <a:pt x="10328" y="21698"/>
                  </a:lnTo>
                  <a:lnTo>
                    <a:pt x="16211" y="25518"/>
                  </a:lnTo>
                  <a:lnTo>
                    <a:pt x="25472" y="27669"/>
                  </a:lnTo>
                  <a:lnTo>
                    <a:pt x="31761" y="28173"/>
                  </a:lnTo>
                  <a:lnTo>
                    <a:pt x="38084" y="31218"/>
                  </a:lnTo>
                  <a:lnTo>
                    <a:pt x="41251" y="33512"/>
                  </a:lnTo>
                  <a:lnTo>
                    <a:pt x="84001" y="46182"/>
                  </a:lnTo>
                  <a:lnTo>
                    <a:pt x="123787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2363"/>
            <p:cNvSpPr/>
            <p:nvPr>
              <p:custDataLst>
                <p:tags r:id="rId106"/>
              </p:custDataLst>
            </p:nvPr>
          </p:nvSpPr>
          <p:spPr>
            <a:xfrm>
              <a:off x="4000500" y="1933585"/>
              <a:ext cx="85723" cy="219066"/>
            </a:xfrm>
            <a:custGeom>
              <a:avLst/>
              <a:gdLst/>
              <a:ahLst/>
              <a:cxnLst/>
              <a:rect l="0" t="0" r="0" b="0"/>
              <a:pathLst>
                <a:path w="85723" h="219066">
                  <a:moveTo>
                    <a:pt x="66675" y="9515"/>
                  </a:moveTo>
                  <a:lnTo>
                    <a:pt x="66675" y="9515"/>
                  </a:lnTo>
                  <a:lnTo>
                    <a:pt x="71732" y="9515"/>
                  </a:lnTo>
                  <a:lnTo>
                    <a:pt x="73221" y="8457"/>
                  </a:lnTo>
                  <a:lnTo>
                    <a:pt x="74214" y="6693"/>
                  </a:lnTo>
                  <a:lnTo>
                    <a:pt x="74876" y="4459"/>
                  </a:lnTo>
                  <a:lnTo>
                    <a:pt x="76376" y="2969"/>
                  </a:lnTo>
                  <a:lnTo>
                    <a:pt x="85687" y="0"/>
                  </a:lnTo>
                  <a:lnTo>
                    <a:pt x="85722" y="8192"/>
                  </a:lnTo>
                  <a:lnTo>
                    <a:pt x="79179" y="16858"/>
                  </a:lnTo>
                  <a:lnTo>
                    <a:pt x="77524" y="22656"/>
                  </a:lnTo>
                  <a:lnTo>
                    <a:pt x="73552" y="48509"/>
                  </a:lnTo>
                  <a:lnTo>
                    <a:pt x="53820" y="92117"/>
                  </a:lnTo>
                  <a:lnTo>
                    <a:pt x="40383" y="136518"/>
                  </a:lnTo>
                  <a:lnTo>
                    <a:pt x="18998" y="178143"/>
                  </a:lnTo>
                  <a:lnTo>
                    <a:pt x="15841" y="182259"/>
                  </a:lnTo>
                  <a:lnTo>
                    <a:pt x="12332" y="192476"/>
                  </a:lnTo>
                  <a:lnTo>
                    <a:pt x="11397" y="198164"/>
                  </a:lnTo>
                  <a:lnTo>
                    <a:pt x="9714" y="201956"/>
                  </a:lnTo>
                  <a:lnTo>
                    <a:pt x="7534" y="204484"/>
                  </a:lnTo>
                  <a:lnTo>
                    <a:pt x="5023" y="206169"/>
                  </a:lnTo>
                  <a:lnTo>
                    <a:pt x="3349" y="208351"/>
                  </a:lnTo>
                  <a:lnTo>
                    <a:pt x="0" y="2190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2" name="SMARTInkShape-Group499"/>
          <p:cNvGrpSpPr/>
          <p:nvPr/>
        </p:nvGrpSpPr>
        <p:grpSpPr>
          <a:xfrm>
            <a:off x="4924828" y="2257464"/>
            <a:ext cx="1152123" cy="133184"/>
            <a:chOff x="4924828" y="2257464"/>
            <a:chExt cx="1152123" cy="133184"/>
          </a:xfrm>
        </p:grpSpPr>
        <p:sp>
          <p:nvSpPr>
            <p:cNvPr id="304" name="SMARTInkShape-2364"/>
            <p:cNvSpPr/>
            <p:nvPr>
              <p:custDataLst>
                <p:tags r:id="rId85"/>
              </p:custDataLst>
            </p:nvPr>
          </p:nvSpPr>
          <p:spPr>
            <a:xfrm>
              <a:off x="5095875" y="2276476"/>
              <a:ext cx="47626" cy="104736"/>
            </a:xfrm>
            <a:custGeom>
              <a:avLst/>
              <a:gdLst/>
              <a:ahLst/>
              <a:cxnLst/>
              <a:rect l="0" t="0" r="0" b="0"/>
              <a:pathLst>
                <a:path w="47626" h="104736">
                  <a:moveTo>
                    <a:pt x="47625" y="19049"/>
                  </a:moveTo>
                  <a:lnTo>
                    <a:pt x="47625" y="19049"/>
                  </a:lnTo>
                  <a:lnTo>
                    <a:pt x="47625" y="9"/>
                  </a:lnTo>
                  <a:lnTo>
                    <a:pt x="39424" y="0"/>
                  </a:lnTo>
                  <a:lnTo>
                    <a:pt x="15444" y="22665"/>
                  </a:lnTo>
                  <a:lnTo>
                    <a:pt x="12155" y="28770"/>
                  </a:lnTo>
                  <a:lnTo>
                    <a:pt x="9635" y="35011"/>
                  </a:lnTo>
                  <a:lnTo>
                    <a:pt x="3325" y="44475"/>
                  </a:lnTo>
                  <a:lnTo>
                    <a:pt x="986" y="53982"/>
                  </a:lnTo>
                  <a:lnTo>
                    <a:pt x="0" y="99748"/>
                  </a:lnTo>
                  <a:lnTo>
                    <a:pt x="1059" y="101423"/>
                  </a:lnTo>
                  <a:lnTo>
                    <a:pt x="2823" y="102541"/>
                  </a:lnTo>
                  <a:lnTo>
                    <a:pt x="10361" y="104113"/>
                  </a:lnTo>
                  <a:lnTo>
                    <a:pt x="31798" y="104735"/>
                  </a:lnTo>
                  <a:lnTo>
                    <a:pt x="38122" y="101935"/>
                  </a:lnTo>
                  <a:lnTo>
                    <a:pt x="47625" y="952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2365"/>
            <p:cNvSpPr/>
            <p:nvPr>
              <p:custDataLst>
                <p:tags r:id="rId86"/>
              </p:custDataLst>
            </p:nvPr>
          </p:nvSpPr>
          <p:spPr>
            <a:xfrm>
              <a:off x="4924828" y="2257464"/>
              <a:ext cx="123258" cy="123656"/>
            </a:xfrm>
            <a:custGeom>
              <a:avLst/>
              <a:gdLst/>
              <a:ahLst/>
              <a:cxnLst/>
              <a:rect l="0" t="0" r="0" b="0"/>
              <a:pathLst>
                <a:path w="123258" h="123656">
                  <a:moveTo>
                    <a:pt x="66272" y="38061"/>
                  </a:moveTo>
                  <a:lnTo>
                    <a:pt x="66272" y="38061"/>
                  </a:lnTo>
                  <a:lnTo>
                    <a:pt x="66272" y="28537"/>
                  </a:lnTo>
                  <a:lnTo>
                    <a:pt x="57139" y="19403"/>
                  </a:lnTo>
                  <a:lnTo>
                    <a:pt x="51807" y="19127"/>
                  </a:lnTo>
                  <a:lnTo>
                    <a:pt x="50278" y="20147"/>
                  </a:lnTo>
                  <a:lnTo>
                    <a:pt x="49259" y="21885"/>
                  </a:lnTo>
                  <a:lnTo>
                    <a:pt x="48580" y="24102"/>
                  </a:lnTo>
                  <a:lnTo>
                    <a:pt x="47070" y="25580"/>
                  </a:lnTo>
                  <a:lnTo>
                    <a:pt x="37601" y="29335"/>
                  </a:lnTo>
                  <a:lnTo>
                    <a:pt x="23546" y="42715"/>
                  </a:lnTo>
                  <a:lnTo>
                    <a:pt x="20824" y="48244"/>
                  </a:lnTo>
                  <a:lnTo>
                    <a:pt x="20098" y="51200"/>
                  </a:lnTo>
                  <a:lnTo>
                    <a:pt x="18556" y="53170"/>
                  </a:lnTo>
                  <a:lnTo>
                    <a:pt x="14021" y="55359"/>
                  </a:lnTo>
                  <a:lnTo>
                    <a:pt x="12388" y="57002"/>
                  </a:lnTo>
                  <a:lnTo>
                    <a:pt x="10573" y="61649"/>
                  </a:lnTo>
                  <a:lnTo>
                    <a:pt x="8350" y="73255"/>
                  </a:lnTo>
                  <a:lnTo>
                    <a:pt x="2662" y="82591"/>
                  </a:lnTo>
                  <a:lnTo>
                    <a:pt x="202" y="95227"/>
                  </a:lnTo>
                  <a:lnTo>
                    <a:pt x="0" y="98397"/>
                  </a:lnTo>
                  <a:lnTo>
                    <a:pt x="2600" y="104741"/>
                  </a:lnTo>
                  <a:lnTo>
                    <a:pt x="17210" y="122297"/>
                  </a:lnTo>
                  <a:lnTo>
                    <a:pt x="23278" y="123345"/>
                  </a:lnTo>
                  <a:lnTo>
                    <a:pt x="31778" y="123655"/>
                  </a:lnTo>
                  <a:lnTo>
                    <a:pt x="37889" y="120906"/>
                  </a:lnTo>
                  <a:lnTo>
                    <a:pt x="41000" y="118691"/>
                  </a:lnTo>
                  <a:lnTo>
                    <a:pt x="64303" y="112022"/>
                  </a:lnTo>
                  <a:lnTo>
                    <a:pt x="97988" y="82472"/>
                  </a:lnTo>
                  <a:lnTo>
                    <a:pt x="119188" y="51642"/>
                  </a:lnTo>
                  <a:lnTo>
                    <a:pt x="122167" y="41497"/>
                  </a:lnTo>
                  <a:lnTo>
                    <a:pt x="123257" y="25395"/>
                  </a:lnTo>
                  <a:lnTo>
                    <a:pt x="120526" y="19026"/>
                  </a:lnTo>
                  <a:lnTo>
                    <a:pt x="109229" y="4988"/>
                  </a:lnTo>
                  <a:lnTo>
                    <a:pt x="103708" y="2195"/>
                  </a:lnTo>
                  <a:lnTo>
                    <a:pt x="85264" y="157"/>
                  </a:lnTo>
                  <a:lnTo>
                    <a:pt x="72611" y="0"/>
                  </a:lnTo>
                  <a:lnTo>
                    <a:pt x="70498" y="1045"/>
                  </a:lnTo>
                  <a:lnTo>
                    <a:pt x="69089" y="2800"/>
                  </a:lnTo>
                  <a:lnTo>
                    <a:pt x="68151" y="5029"/>
                  </a:lnTo>
                  <a:lnTo>
                    <a:pt x="66466" y="6514"/>
                  </a:lnTo>
                  <a:lnTo>
                    <a:pt x="61772" y="8165"/>
                  </a:lnTo>
                  <a:lnTo>
                    <a:pt x="60097" y="9664"/>
                  </a:lnTo>
                  <a:lnTo>
                    <a:pt x="57188" y="17571"/>
                  </a:lnTo>
                  <a:lnTo>
                    <a:pt x="56747" y="285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2366"/>
            <p:cNvSpPr/>
            <p:nvPr>
              <p:custDataLst>
                <p:tags r:id="rId87"/>
              </p:custDataLst>
            </p:nvPr>
          </p:nvSpPr>
          <p:spPr>
            <a:xfrm>
              <a:off x="5191252" y="2276510"/>
              <a:ext cx="57024" cy="100409"/>
            </a:xfrm>
            <a:custGeom>
              <a:avLst/>
              <a:gdLst/>
              <a:ahLst/>
              <a:cxnLst/>
              <a:rect l="0" t="0" r="0" b="0"/>
              <a:pathLst>
                <a:path w="57024" h="100409">
                  <a:moveTo>
                    <a:pt x="57023" y="9490"/>
                  </a:moveTo>
                  <a:lnTo>
                    <a:pt x="57023" y="9490"/>
                  </a:lnTo>
                  <a:lnTo>
                    <a:pt x="51967" y="9490"/>
                  </a:lnTo>
                  <a:lnTo>
                    <a:pt x="51535" y="8432"/>
                  </a:lnTo>
                  <a:lnTo>
                    <a:pt x="56747" y="357"/>
                  </a:lnTo>
                  <a:lnTo>
                    <a:pt x="48798" y="0"/>
                  </a:lnTo>
                  <a:lnTo>
                    <a:pt x="39411" y="8169"/>
                  </a:lnTo>
                  <a:lnTo>
                    <a:pt x="33343" y="9099"/>
                  </a:lnTo>
                  <a:lnTo>
                    <a:pt x="31711" y="10287"/>
                  </a:lnTo>
                  <a:lnTo>
                    <a:pt x="30623" y="12138"/>
                  </a:lnTo>
                  <a:lnTo>
                    <a:pt x="29899" y="14430"/>
                  </a:lnTo>
                  <a:lnTo>
                    <a:pt x="28357" y="15959"/>
                  </a:lnTo>
                  <a:lnTo>
                    <a:pt x="23821" y="17657"/>
                  </a:lnTo>
                  <a:lnTo>
                    <a:pt x="22188" y="19168"/>
                  </a:lnTo>
                  <a:lnTo>
                    <a:pt x="11575" y="38260"/>
                  </a:lnTo>
                  <a:lnTo>
                    <a:pt x="10849" y="41370"/>
                  </a:lnTo>
                  <a:lnTo>
                    <a:pt x="2050" y="57132"/>
                  </a:lnTo>
                  <a:lnTo>
                    <a:pt x="0" y="79341"/>
                  </a:lnTo>
                  <a:lnTo>
                    <a:pt x="1017" y="81458"/>
                  </a:lnTo>
                  <a:lnTo>
                    <a:pt x="2752" y="82868"/>
                  </a:lnTo>
                  <a:lnTo>
                    <a:pt x="4967" y="83809"/>
                  </a:lnTo>
                  <a:lnTo>
                    <a:pt x="6444" y="85494"/>
                  </a:lnTo>
                  <a:lnTo>
                    <a:pt x="8085" y="90189"/>
                  </a:lnTo>
                  <a:lnTo>
                    <a:pt x="9581" y="91865"/>
                  </a:lnTo>
                  <a:lnTo>
                    <a:pt x="24509" y="100408"/>
                  </a:lnTo>
                  <a:lnTo>
                    <a:pt x="25823" y="99736"/>
                  </a:lnTo>
                  <a:lnTo>
                    <a:pt x="26698" y="98229"/>
                  </a:lnTo>
                  <a:lnTo>
                    <a:pt x="28340" y="97224"/>
                  </a:lnTo>
                  <a:lnTo>
                    <a:pt x="35707" y="95810"/>
                  </a:lnTo>
                  <a:lnTo>
                    <a:pt x="41552" y="95480"/>
                  </a:lnTo>
                  <a:lnTo>
                    <a:pt x="47677" y="92510"/>
                  </a:lnTo>
                  <a:lnTo>
                    <a:pt x="57023" y="856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2367"/>
            <p:cNvSpPr/>
            <p:nvPr>
              <p:custDataLst>
                <p:tags r:id="rId88"/>
              </p:custDataLst>
            </p:nvPr>
          </p:nvSpPr>
          <p:spPr>
            <a:xfrm>
              <a:off x="5305428" y="2295525"/>
              <a:ext cx="104773" cy="76071"/>
            </a:xfrm>
            <a:custGeom>
              <a:avLst/>
              <a:gdLst/>
              <a:ahLst/>
              <a:cxnLst/>
              <a:rect l="0" t="0" r="0" b="0"/>
              <a:pathLst>
                <a:path w="104773" h="76071">
                  <a:moveTo>
                    <a:pt x="19047" y="0"/>
                  </a:moveTo>
                  <a:lnTo>
                    <a:pt x="19047" y="0"/>
                  </a:lnTo>
                  <a:lnTo>
                    <a:pt x="9556" y="0"/>
                  </a:lnTo>
                  <a:lnTo>
                    <a:pt x="9532" y="5056"/>
                  </a:lnTo>
                  <a:lnTo>
                    <a:pt x="8471" y="6546"/>
                  </a:lnTo>
                  <a:lnTo>
                    <a:pt x="6705" y="7539"/>
                  </a:lnTo>
                  <a:lnTo>
                    <a:pt x="4469" y="8201"/>
                  </a:lnTo>
                  <a:lnTo>
                    <a:pt x="2978" y="9701"/>
                  </a:lnTo>
                  <a:lnTo>
                    <a:pt x="390" y="17610"/>
                  </a:lnTo>
                  <a:lnTo>
                    <a:pt x="0" y="45782"/>
                  </a:lnTo>
                  <a:lnTo>
                    <a:pt x="6544" y="54865"/>
                  </a:lnTo>
                  <a:lnTo>
                    <a:pt x="9130" y="64911"/>
                  </a:lnTo>
                  <a:lnTo>
                    <a:pt x="17689" y="74721"/>
                  </a:lnTo>
                  <a:lnTo>
                    <a:pt x="21265" y="75543"/>
                  </a:lnTo>
                  <a:lnTo>
                    <a:pt x="27129" y="76070"/>
                  </a:lnTo>
                  <a:lnTo>
                    <a:pt x="35891" y="69629"/>
                  </a:lnTo>
                  <a:lnTo>
                    <a:pt x="44734" y="66491"/>
                  </a:lnTo>
                  <a:lnTo>
                    <a:pt x="69858" y="44319"/>
                  </a:lnTo>
                  <a:lnTo>
                    <a:pt x="73380" y="38042"/>
                  </a:lnTo>
                  <a:lnTo>
                    <a:pt x="75640" y="30445"/>
                  </a:lnTo>
                  <a:lnTo>
                    <a:pt x="84350" y="20538"/>
                  </a:lnTo>
                  <a:lnTo>
                    <a:pt x="85316" y="14434"/>
                  </a:lnTo>
                  <a:lnTo>
                    <a:pt x="86509" y="12798"/>
                  </a:lnTo>
                  <a:lnTo>
                    <a:pt x="88364" y="11707"/>
                  </a:lnTo>
                  <a:lnTo>
                    <a:pt x="94844" y="9653"/>
                  </a:lnTo>
                  <a:lnTo>
                    <a:pt x="87010" y="9536"/>
                  </a:lnTo>
                  <a:lnTo>
                    <a:pt x="86581" y="10591"/>
                  </a:lnTo>
                  <a:lnTo>
                    <a:pt x="85835" y="17727"/>
                  </a:lnTo>
                  <a:lnTo>
                    <a:pt x="94857" y="28148"/>
                  </a:lnTo>
                  <a:lnTo>
                    <a:pt x="95131" y="33505"/>
                  </a:lnTo>
                  <a:lnTo>
                    <a:pt x="96228" y="35037"/>
                  </a:lnTo>
                  <a:lnTo>
                    <a:pt x="98018" y="36058"/>
                  </a:lnTo>
                  <a:lnTo>
                    <a:pt x="104772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2368"/>
            <p:cNvSpPr/>
            <p:nvPr>
              <p:custDataLst>
                <p:tags r:id="rId89"/>
              </p:custDataLst>
            </p:nvPr>
          </p:nvSpPr>
          <p:spPr>
            <a:xfrm>
              <a:off x="5487724" y="2276475"/>
              <a:ext cx="65352" cy="113861"/>
            </a:xfrm>
            <a:custGeom>
              <a:avLst/>
              <a:gdLst/>
              <a:ahLst/>
              <a:cxnLst/>
              <a:rect l="0" t="0" r="0" b="0"/>
              <a:pathLst>
                <a:path w="65352" h="113861">
                  <a:moveTo>
                    <a:pt x="8201" y="0"/>
                  </a:moveTo>
                  <a:lnTo>
                    <a:pt x="8201" y="0"/>
                  </a:lnTo>
                  <a:lnTo>
                    <a:pt x="0" y="8201"/>
                  </a:lnTo>
                  <a:lnTo>
                    <a:pt x="617" y="9701"/>
                  </a:lnTo>
                  <a:lnTo>
                    <a:pt x="6993" y="17610"/>
                  </a:lnTo>
                  <a:lnTo>
                    <a:pt x="7843" y="23680"/>
                  </a:lnTo>
                  <a:lnTo>
                    <a:pt x="9021" y="25312"/>
                  </a:lnTo>
                  <a:lnTo>
                    <a:pt x="10863" y="26399"/>
                  </a:lnTo>
                  <a:lnTo>
                    <a:pt x="13151" y="27125"/>
                  </a:lnTo>
                  <a:lnTo>
                    <a:pt x="14676" y="28666"/>
                  </a:lnTo>
                  <a:lnTo>
                    <a:pt x="19946" y="38746"/>
                  </a:lnTo>
                  <a:lnTo>
                    <a:pt x="24004" y="44737"/>
                  </a:lnTo>
                  <a:lnTo>
                    <a:pt x="27348" y="54060"/>
                  </a:lnTo>
                  <a:lnTo>
                    <a:pt x="33511" y="63525"/>
                  </a:lnTo>
                  <a:lnTo>
                    <a:pt x="36346" y="74322"/>
                  </a:lnTo>
                  <a:lnTo>
                    <a:pt x="43236" y="83433"/>
                  </a:lnTo>
                  <a:lnTo>
                    <a:pt x="45394" y="92337"/>
                  </a:lnTo>
                  <a:lnTo>
                    <a:pt x="45898" y="98541"/>
                  </a:lnTo>
                  <a:lnTo>
                    <a:pt x="44974" y="100619"/>
                  </a:lnTo>
                  <a:lnTo>
                    <a:pt x="43298" y="102005"/>
                  </a:lnTo>
                  <a:lnTo>
                    <a:pt x="41125" y="102928"/>
                  </a:lnTo>
                  <a:lnTo>
                    <a:pt x="39675" y="104602"/>
                  </a:lnTo>
                  <a:lnTo>
                    <a:pt x="36889" y="113860"/>
                  </a:lnTo>
                  <a:lnTo>
                    <a:pt x="28585" y="106060"/>
                  </a:lnTo>
                  <a:lnTo>
                    <a:pt x="27646" y="100099"/>
                  </a:lnTo>
                  <a:lnTo>
                    <a:pt x="27254" y="55288"/>
                  </a:lnTo>
                  <a:lnTo>
                    <a:pt x="27251" y="44839"/>
                  </a:lnTo>
                  <a:lnTo>
                    <a:pt x="28310" y="42593"/>
                  </a:lnTo>
                  <a:lnTo>
                    <a:pt x="30073" y="41095"/>
                  </a:lnTo>
                  <a:lnTo>
                    <a:pt x="32307" y="40097"/>
                  </a:lnTo>
                  <a:lnTo>
                    <a:pt x="33796" y="38373"/>
                  </a:lnTo>
                  <a:lnTo>
                    <a:pt x="39010" y="28002"/>
                  </a:lnTo>
                  <a:lnTo>
                    <a:pt x="49917" y="15762"/>
                  </a:lnTo>
                  <a:lnTo>
                    <a:pt x="56022" y="12297"/>
                  </a:lnTo>
                  <a:lnTo>
                    <a:pt x="65351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2369"/>
            <p:cNvSpPr/>
            <p:nvPr>
              <p:custDataLst>
                <p:tags r:id="rId90"/>
              </p:custDataLst>
            </p:nvPr>
          </p:nvSpPr>
          <p:spPr>
            <a:xfrm>
              <a:off x="5582974" y="2276512"/>
              <a:ext cx="55827" cy="113822"/>
            </a:xfrm>
            <a:custGeom>
              <a:avLst/>
              <a:gdLst/>
              <a:ahLst/>
              <a:cxnLst/>
              <a:rect l="0" t="0" r="0" b="0"/>
              <a:pathLst>
                <a:path w="55827" h="113822">
                  <a:moveTo>
                    <a:pt x="8201" y="38063"/>
                  </a:moveTo>
                  <a:lnTo>
                    <a:pt x="8201" y="38063"/>
                  </a:lnTo>
                  <a:lnTo>
                    <a:pt x="0" y="38063"/>
                  </a:lnTo>
                  <a:lnTo>
                    <a:pt x="16295" y="38063"/>
                  </a:lnTo>
                  <a:lnTo>
                    <a:pt x="35325" y="20453"/>
                  </a:lnTo>
                  <a:lnTo>
                    <a:pt x="41402" y="19440"/>
                  </a:lnTo>
                  <a:lnTo>
                    <a:pt x="43035" y="18239"/>
                  </a:lnTo>
                  <a:lnTo>
                    <a:pt x="44124" y="16380"/>
                  </a:lnTo>
                  <a:lnTo>
                    <a:pt x="44850" y="14083"/>
                  </a:lnTo>
                  <a:lnTo>
                    <a:pt x="46392" y="12551"/>
                  </a:lnTo>
                  <a:lnTo>
                    <a:pt x="50927" y="10850"/>
                  </a:lnTo>
                  <a:lnTo>
                    <a:pt x="52560" y="9337"/>
                  </a:lnTo>
                  <a:lnTo>
                    <a:pt x="55699" y="391"/>
                  </a:lnTo>
                  <a:lnTo>
                    <a:pt x="47614" y="0"/>
                  </a:lnTo>
                  <a:lnTo>
                    <a:pt x="47177" y="1046"/>
                  </a:lnTo>
                  <a:lnTo>
                    <a:pt x="46690" y="5030"/>
                  </a:lnTo>
                  <a:lnTo>
                    <a:pt x="45501" y="6516"/>
                  </a:lnTo>
                  <a:lnTo>
                    <a:pt x="41360" y="8167"/>
                  </a:lnTo>
                  <a:lnTo>
                    <a:pt x="39832" y="9666"/>
                  </a:lnTo>
                  <a:lnTo>
                    <a:pt x="34558" y="19676"/>
                  </a:lnTo>
                  <a:lnTo>
                    <a:pt x="30498" y="25657"/>
                  </a:lnTo>
                  <a:lnTo>
                    <a:pt x="28213" y="34975"/>
                  </a:lnTo>
                  <a:lnTo>
                    <a:pt x="27679" y="41277"/>
                  </a:lnTo>
                  <a:lnTo>
                    <a:pt x="24619" y="47605"/>
                  </a:lnTo>
                  <a:lnTo>
                    <a:pt x="22321" y="50774"/>
                  </a:lnTo>
                  <a:lnTo>
                    <a:pt x="19087" y="65348"/>
                  </a:lnTo>
                  <a:lnTo>
                    <a:pt x="18129" y="78015"/>
                  </a:lnTo>
                  <a:lnTo>
                    <a:pt x="20729" y="85100"/>
                  </a:lnTo>
                  <a:lnTo>
                    <a:pt x="24352" y="91777"/>
                  </a:lnTo>
                  <a:lnTo>
                    <a:pt x="26868" y="102822"/>
                  </a:lnTo>
                  <a:lnTo>
                    <a:pt x="35418" y="112771"/>
                  </a:lnTo>
                  <a:lnTo>
                    <a:pt x="46487" y="113821"/>
                  </a:lnTo>
                  <a:lnTo>
                    <a:pt x="49600" y="112910"/>
                  </a:lnTo>
                  <a:lnTo>
                    <a:pt x="51675" y="111244"/>
                  </a:lnTo>
                  <a:lnTo>
                    <a:pt x="55826" y="1047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2370"/>
            <p:cNvSpPr/>
            <p:nvPr>
              <p:custDataLst>
                <p:tags r:id="rId91"/>
              </p:custDataLst>
            </p:nvPr>
          </p:nvSpPr>
          <p:spPr>
            <a:xfrm>
              <a:off x="5705591" y="2295641"/>
              <a:ext cx="66525" cy="85610"/>
            </a:xfrm>
            <a:custGeom>
              <a:avLst/>
              <a:gdLst/>
              <a:ahLst/>
              <a:cxnLst/>
              <a:rect l="0" t="0" r="0" b="0"/>
              <a:pathLst>
                <a:path w="66525" h="85610">
                  <a:moveTo>
                    <a:pt x="18934" y="9409"/>
                  </a:moveTo>
                  <a:lnTo>
                    <a:pt x="18934" y="9409"/>
                  </a:lnTo>
                  <a:lnTo>
                    <a:pt x="18934" y="0"/>
                  </a:lnTo>
                  <a:lnTo>
                    <a:pt x="18934" y="14076"/>
                  </a:lnTo>
                  <a:lnTo>
                    <a:pt x="16112" y="19597"/>
                  </a:lnTo>
                  <a:lnTo>
                    <a:pt x="10733" y="26709"/>
                  </a:lnTo>
                  <a:lnTo>
                    <a:pt x="9671" y="35717"/>
                  </a:lnTo>
                  <a:lnTo>
                    <a:pt x="9409" y="74320"/>
                  </a:lnTo>
                  <a:lnTo>
                    <a:pt x="8351" y="74908"/>
                  </a:lnTo>
                  <a:lnTo>
                    <a:pt x="0" y="76071"/>
                  </a:lnTo>
                  <a:lnTo>
                    <a:pt x="8096" y="76083"/>
                  </a:lnTo>
                  <a:lnTo>
                    <a:pt x="8533" y="75025"/>
                  </a:lnTo>
                  <a:lnTo>
                    <a:pt x="10390" y="59838"/>
                  </a:lnTo>
                  <a:lnTo>
                    <a:pt x="16933" y="47436"/>
                  </a:lnTo>
                  <a:lnTo>
                    <a:pt x="17600" y="44285"/>
                  </a:lnTo>
                  <a:lnTo>
                    <a:pt x="33088" y="15758"/>
                  </a:lnTo>
                  <a:lnTo>
                    <a:pt x="38631" y="12231"/>
                  </a:lnTo>
                  <a:lnTo>
                    <a:pt x="41590" y="11290"/>
                  </a:lnTo>
                  <a:lnTo>
                    <a:pt x="43564" y="9605"/>
                  </a:lnTo>
                  <a:lnTo>
                    <a:pt x="45756" y="4910"/>
                  </a:lnTo>
                  <a:lnTo>
                    <a:pt x="47399" y="3234"/>
                  </a:lnTo>
                  <a:lnTo>
                    <a:pt x="52046" y="1373"/>
                  </a:lnTo>
                  <a:lnTo>
                    <a:pt x="53709" y="1935"/>
                  </a:lnTo>
                  <a:lnTo>
                    <a:pt x="54817" y="3368"/>
                  </a:lnTo>
                  <a:lnTo>
                    <a:pt x="56596" y="8216"/>
                  </a:lnTo>
                  <a:lnTo>
                    <a:pt x="56904" y="14112"/>
                  </a:lnTo>
                  <a:lnTo>
                    <a:pt x="58006" y="15719"/>
                  </a:lnTo>
                  <a:lnTo>
                    <a:pt x="59799" y="16791"/>
                  </a:lnTo>
                  <a:lnTo>
                    <a:pt x="62052" y="17505"/>
                  </a:lnTo>
                  <a:lnTo>
                    <a:pt x="63555" y="19040"/>
                  </a:lnTo>
                  <a:lnTo>
                    <a:pt x="65224" y="23567"/>
                  </a:lnTo>
                  <a:lnTo>
                    <a:pt x="66524" y="50722"/>
                  </a:lnTo>
                  <a:lnTo>
                    <a:pt x="63722" y="57051"/>
                  </a:lnTo>
                  <a:lnTo>
                    <a:pt x="58355" y="64681"/>
                  </a:lnTo>
                  <a:lnTo>
                    <a:pt x="57150" y="74595"/>
                  </a:lnTo>
                  <a:lnTo>
                    <a:pt x="57034" y="856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2371"/>
            <p:cNvSpPr/>
            <p:nvPr>
              <p:custDataLst>
                <p:tags r:id="rId92"/>
              </p:custDataLst>
            </p:nvPr>
          </p:nvSpPr>
          <p:spPr>
            <a:xfrm>
              <a:off x="5840160" y="2286392"/>
              <a:ext cx="236791" cy="104256"/>
            </a:xfrm>
            <a:custGeom>
              <a:avLst/>
              <a:gdLst/>
              <a:ahLst/>
              <a:cxnLst/>
              <a:rect l="0" t="0" r="0" b="0"/>
              <a:pathLst>
                <a:path w="236791" h="104256">
                  <a:moveTo>
                    <a:pt x="36765" y="9133"/>
                  </a:moveTo>
                  <a:lnTo>
                    <a:pt x="36765" y="9133"/>
                  </a:lnTo>
                  <a:lnTo>
                    <a:pt x="36765" y="932"/>
                  </a:lnTo>
                  <a:lnTo>
                    <a:pt x="35707" y="491"/>
                  </a:lnTo>
                  <a:lnTo>
                    <a:pt x="31709" y="0"/>
                  </a:lnTo>
                  <a:lnTo>
                    <a:pt x="30220" y="928"/>
                  </a:lnTo>
                  <a:lnTo>
                    <a:pt x="29226" y="2605"/>
                  </a:lnTo>
                  <a:lnTo>
                    <a:pt x="28564" y="4781"/>
                  </a:lnTo>
                  <a:lnTo>
                    <a:pt x="29181" y="6231"/>
                  </a:lnTo>
                  <a:lnTo>
                    <a:pt x="30652" y="7199"/>
                  </a:lnTo>
                  <a:lnTo>
                    <a:pt x="35557" y="8751"/>
                  </a:lnTo>
                  <a:lnTo>
                    <a:pt x="33406" y="11785"/>
                  </a:lnTo>
                  <a:lnTo>
                    <a:pt x="20935" y="25994"/>
                  </a:lnTo>
                  <a:lnTo>
                    <a:pt x="19146" y="31797"/>
                  </a:lnTo>
                  <a:lnTo>
                    <a:pt x="17611" y="33767"/>
                  </a:lnTo>
                  <a:lnTo>
                    <a:pt x="13082" y="35956"/>
                  </a:lnTo>
                  <a:lnTo>
                    <a:pt x="11451" y="37599"/>
                  </a:lnTo>
                  <a:lnTo>
                    <a:pt x="9640" y="42246"/>
                  </a:lnTo>
                  <a:lnTo>
                    <a:pt x="7218" y="63188"/>
                  </a:lnTo>
                  <a:lnTo>
                    <a:pt x="668" y="75824"/>
                  </a:lnTo>
                  <a:lnTo>
                    <a:pt x="0" y="78994"/>
                  </a:lnTo>
                  <a:lnTo>
                    <a:pt x="614" y="81107"/>
                  </a:lnTo>
                  <a:lnTo>
                    <a:pt x="2081" y="82516"/>
                  </a:lnTo>
                  <a:lnTo>
                    <a:pt x="4117" y="83455"/>
                  </a:lnTo>
                  <a:lnTo>
                    <a:pt x="5475" y="85139"/>
                  </a:lnTo>
                  <a:lnTo>
                    <a:pt x="7832" y="93369"/>
                  </a:lnTo>
                  <a:lnTo>
                    <a:pt x="13140" y="99473"/>
                  </a:lnTo>
                  <a:lnTo>
                    <a:pt x="18504" y="102201"/>
                  </a:lnTo>
                  <a:lnTo>
                    <a:pt x="36834" y="104191"/>
                  </a:lnTo>
                  <a:lnTo>
                    <a:pt x="39987" y="104255"/>
                  </a:lnTo>
                  <a:lnTo>
                    <a:pt x="46311" y="101504"/>
                  </a:lnTo>
                  <a:lnTo>
                    <a:pt x="52649" y="97812"/>
                  </a:lnTo>
                  <a:lnTo>
                    <a:pt x="62168" y="94674"/>
                  </a:lnTo>
                  <a:lnTo>
                    <a:pt x="72749" y="88572"/>
                  </a:lnTo>
                  <a:lnTo>
                    <a:pt x="87762" y="85234"/>
                  </a:lnTo>
                  <a:lnTo>
                    <a:pt x="99383" y="78013"/>
                  </a:lnTo>
                  <a:lnTo>
                    <a:pt x="145943" y="40875"/>
                  </a:lnTo>
                  <a:lnTo>
                    <a:pt x="150606" y="32414"/>
                  </a:lnTo>
                  <a:lnTo>
                    <a:pt x="157162" y="28378"/>
                  </a:lnTo>
                  <a:lnTo>
                    <a:pt x="159066" y="23683"/>
                  </a:lnTo>
                  <a:lnTo>
                    <a:pt x="160551" y="9656"/>
                  </a:lnTo>
                  <a:lnTo>
                    <a:pt x="147329" y="9179"/>
                  </a:lnTo>
                  <a:lnTo>
                    <a:pt x="145400" y="10222"/>
                  </a:lnTo>
                  <a:lnTo>
                    <a:pt x="144113" y="11976"/>
                  </a:lnTo>
                  <a:lnTo>
                    <a:pt x="141625" y="16746"/>
                  </a:lnTo>
                  <a:lnTo>
                    <a:pt x="136992" y="22394"/>
                  </a:lnTo>
                  <a:lnTo>
                    <a:pt x="131405" y="25610"/>
                  </a:lnTo>
                  <a:lnTo>
                    <a:pt x="128433" y="26468"/>
                  </a:lnTo>
                  <a:lnTo>
                    <a:pt x="126453" y="28098"/>
                  </a:lnTo>
                  <a:lnTo>
                    <a:pt x="115183" y="47414"/>
                  </a:lnTo>
                  <a:lnTo>
                    <a:pt x="113095" y="69469"/>
                  </a:lnTo>
                  <a:lnTo>
                    <a:pt x="114110" y="71582"/>
                  </a:lnTo>
                  <a:lnTo>
                    <a:pt x="115845" y="72991"/>
                  </a:lnTo>
                  <a:lnTo>
                    <a:pt x="120594" y="75614"/>
                  </a:lnTo>
                  <a:lnTo>
                    <a:pt x="126234" y="80308"/>
                  </a:lnTo>
                  <a:lnTo>
                    <a:pt x="129446" y="85922"/>
                  </a:lnTo>
                  <a:lnTo>
                    <a:pt x="130302" y="88900"/>
                  </a:lnTo>
                  <a:lnTo>
                    <a:pt x="132990" y="90886"/>
                  </a:lnTo>
                  <a:lnTo>
                    <a:pt x="145827" y="93681"/>
                  </a:lnTo>
                  <a:lnTo>
                    <a:pt x="191362" y="94838"/>
                  </a:lnTo>
                  <a:lnTo>
                    <a:pt x="214659" y="93797"/>
                  </a:lnTo>
                  <a:lnTo>
                    <a:pt x="236790" y="853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5" name="SMARTInkShape-Group500"/>
          <p:cNvGrpSpPr/>
          <p:nvPr/>
        </p:nvGrpSpPr>
        <p:grpSpPr>
          <a:xfrm>
            <a:off x="4686300" y="1954125"/>
            <a:ext cx="123826" cy="264640"/>
            <a:chOff x="4686300" y="1954125"/>
            <a:chExt cx="123826" cy="264640"/>
          </a:xfrm>
        </p:grpSpPr>
        <p:sp>
          <p:nvSpPr>
            <p:cNvPr id="313" name="SMARTInkShape-2372"/>
            <p:cNvSpPr/>
            <p:nvPr>
              <p:custDataLst>
                <p:tags r:id="rId83"/>
              </p:custDataLst>
            </p:nvPr>
          </p:nvSpPr>
          <p:spPr>
            <a:xfrm>
              <a:off x="4733925" y="2009775"/>
              <a:ext cx="47626" cy="208990"/>
            </a:xfrm>
            <a:custGeom>
              <a:avLst/>
              <a:gdLst/>
              <a:ahLst/>
              <a:cxnLst/>
              <a:rect l="0" t="0" r="0" b="0"/>
              <a:pathLst>
                <a:path w="47626" h="208990">
                  <a:moveTo>
                    <a:pt x="0" y="0"/>
                  </a:moveTo>
                  <a:lnTo>
                    <a:pt x="0" y="0"/>
                  </a:lnTo>
                  <a:lnTo>
                    <a:pt x="0" y="14189"/>
                  </a:lnTo>
                  <a:lnTo>
                    <a:pt x="2822" y="19712"/>
                  </a:lnTo>
                  <a:lnTo>
                    <a:pt x="6546" y="25694"/>
                  </a:lnTo>
                  <a:lnTo>
                    <a:pt x="8642" y="36071"/>
                  </a:lnTo>
                  <a:lnTo>
                    <a:pt x="10321" y="51022"/>
                  </a:lnTo>
                  <a:lnTo>
                    <a:pt x="15993" y="63683"/>
                  </a:lnTo>
                  <a:lnTo>
                    <a:pt x="27132" y="111256"/>
                  </a:lnTo>
                  <a:lnTo>
                    <a:pt x="40277" y="154391"/>
                  </a:lnTo>
                  <a:lnTo>
                    <a:pt x="46174" y="173137"/>
                  </a:lnTo>
                  <a:lnTo>
                    <a:pt x="47622" y="208989"/>
                  </a:lnTo>
                  <a:lnTo>
                    <a:pt x="47625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2373"/>
            <p:cNvSpPr/>
            <p:nvPr>
              <p:custDataLst>
                <p:tags r:id="rId84"/>
              </p:custDataLst>
            </p:nvPr>
          </p:nvSpPr>
          <p:spPr>
            <a:xfrm>
              <a:off x="4686300" y="1954125"/>
              <a:ext cx="123826" cy="112755"/>
            </a:xfrm>
            <a:custGeom>
              <a:avLst/>
              <a:gdLst/>
              <a:ahLst/>
              <a:cxnLst/>
              <a:rect l="0" t="0" r="0" b="0"/>
              <a:pathLst>
                <a:path w="123826" h="112755">
                  <a:moveTo>
                    <a:pt x="47625" y="55650"/>
                  </a:moveTo>
                  <a:lnTo>
                    <a:pt x="47625" y="55650"/>
                  </a:lnTo>
                  <a:lnTo>
                    <a:pt x="39424" y="55650"/>
                  </a:lnTo>
                  <a:lnTo>
                    <a:pt x="33436" y="60706"/>
                  </a:lnTo>
                  <a:lnTo>
                    <a:pt x="30736" y="66011"/>
                  </a:lnTo>
                  <a:lnTo>
                    <a:pt x="29002" y="72984"/>
                  </a:lnTo>
                  <a:lnTo>
                    <a:pt x="27801" y="73556"/>
                  </a:lnTo>
                  <a:lnTo>
                    <a:pt x="23645" y="74192"/>
                  </a:lnTo>
                  <a:lnTo>
                    <a:pt x="18270" y="77296"/>
                  </a:lnTo>
                  <a:lnTo>
                    <a:pt x="15355" y="79606"/>
                  </a:lnTo>
                  <a:lnTo>
                    <a:pt x="12117" y="84994"/>
                  </a:lnTo>
                  <a:lnTo>
                    <a:pt x="10037" y="92020"/>
                  </a:lnTo>
                  <a:lnTo>
                    <a:pt x="3080" y="101013"/>
                  </a:lnTo>
                  <a:lnTo>
                    <a:pt x="11" y="112754"/>
                  </a:lnTo>
                  <a:lnTo>
                    <a:pt x="0" y="90409"/>
                  </a:lnTo>
                  <a:lnTo>
                    <a:pt x="9701" y="59698"/>
                  </a:lnTo>
                  <a:lnTo>
                    <a:pt x="15810" y="48500"/>
                  </a:lnTo>
                  <a:lnTo>
                    <a:pt x="19148" y="33306"/>
                  </a:lnTo>
                  <a:lnTo>
                    <a:pt x="26400" y="18154"/>
                  </a:lnTo>
                  <a:lnTo>
                    <a:pt x="28447" y="3561"/>
                  </a:lnTo>
                  <a:lnTo>
                    <a:pt x="29549" y="1874"/>
                  </a:lnTo>
                  <a:lnTo>
                    <a:pt x="31341" y="749"/>
                  </a:lnTo>
                  <a:lnTo>
                    <a:pt x="33594" y="0"/>
                  </a:lnTo>
                  <a:lnTo>
                    <a:pt x="36154" y="558"/>
                  </a:lnTo>
                  <a:lnTo>
                    <a:pt x="45906" y="6833"/>
                  </a:lnTo>
                  <a:lnTo>
                    <a:pt x="52172" y="7672"/>
                  </a:lnTo>
                  <a:lnTo>
                    <a:pt x="53831" y="8848"/>
                  </a:lnTo>
                  <a:lnTo>
                    <a:pt x="54938" y="10690"/>
                  </a:lnTo>
                  <a:lnTo>
                    <a:pt x="55675" y="12977"/>
                  </a:lnTo>
                  <a:lnTo>
                    <a:pt x="70278" y="30406"/>
                  </a:lnTo>
                  <a:lnTo>
                    <a:pt x="76390" y="33847"/>
                  </a:lnTo>
                  <a:lnTo>
                    <a:pt x="82635" y="36435"/>
                  </a:lnTo>
                  <a:lnTo>
                    <a:pt x="123825" y="74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9" name="SMARTInkShape-Group501"/>
          <p:cNvGrpSpPr/>
          <p:nvPr/>
        </p:nvGrpSpPr>
        <p:grpSpPr>
          <a:xfrm>
            <a:off x="1343025" y="2638460"/>
            <a:ext cx="1343026" cy="657060"/>
            <a:chOff x="1343025" y="2638460"/>
            <a:chExt cx="1343026" cy="657060"/>
          </a:xfrm>
        </p:grpSpPr>
        <p:sp>
          <p:nvSpPr>
            <p:cNvPr id="316" name="SMARTInkShape-2374"/>
            <p:cNvSpPr/>
            <p:nvPr>
              <p:custDataLst>
                <p:tags r:id="rId70"/>
              </p:custDataLst>
            </p:nvPr>
          </p:nvSpPr>
          <p:spPr>
            <a:xfrm>
              <a:off x="1343025" y="2715198"/>
              <a:ext cx="190501" cy="359444"/>
            </a:xfrm>
            <a:custGeom>
              <a:avLst/>
              <a:gdLst/>
              <a:ahLst/>
              <a:cxnLst/>
              <a:rect l="0" t="0" r="0" b="0"/>
              <a:pathLst>
                <a:path w="190501" h="359444">
                  <a:moveTo>
                    <a:pt x="0" y="37527"/>
                  </a:moveTo>
                  <a:lnTo>
                    <a:pt x="0" y="37527"/>
                  </a:lnTo>
                  <a:lnTo>
                    <a:pt x="0" y="18596"/>
                  </a:lnTo>
                  <a:lnTo>
                    <a:pt x="0" y="23569"/>
                  </a:lnTo>
                  <a:lnTo>
                    <a:pt x="2822" y="28854"/>
                  </a:lnTo>
                  <a:lnTo>
                    <a:pt x="6546" y="34730"/>
                  </a:lnTo>
                  <a:lnTo>
                    <a:pt x="25694" y="79183"/>
                  </a:lnTo>
                  <a:lnTo>
                    <a:pt x="44476" y="124540"/>
                  </a:lnTo>
                  <a:lnTo>
                    <a:pt x="60328" y="171047"/>
                  </a:lnTo>
                  <a:lnTo>
                    <a:pt x="80917" y="218524"/>
                  </a:lnTo>
                  <a:lnTo>
                    <a:pt x="92696" y="259584"/>
                  </a:lnTo>
                  <a:lnTo>
                    <a:pt x="111179" y="306410"/>
                  </a:lnTo>
                  <a:lnTo>
                    <a:pt x="135337" y="351587"/>
                  </a:lnTo>
                  <a:lnTo>
                    <a:pt x="141386" y="359443"/>
                  </a:lnTo>
                  <a:lnTo>
                    <a:pt x="141882" y="359029"/>
                  </a:lnTo>
                  <a:lnTo>
                    <a:pt x="142434" y="355748"/>
                  </a:lnTo>
                  <a:lnTo>
                    <a:pt x="150356" y="342004"/>
                  </a:lnTo>
                  <a:lnTo>
                    <a:pt x="152280" y="301769"/>
                  </a:lnTo>
                  <a:lnTo>
                    <a:pt x="152384" y="256278"/>
                  </a:lnTo>
                  <a:lnTo>
                    <a:pt x="152397" y="213382"/>
                  </a:lnTo>
                  <a:lnTo>
                    <a:pt x="152399" y="176650"/>
                  </a:lnTo>
                  <a:lnTo>
                    <a:pt x="153458" y="133917"/>
                  </a:lnTo>
                  <a:lnTo>
                    <a:pt x="159939" y="94902"/>
                  </a:lnTo>
                  <a:lnTo>
                    <a:pt x="161751" y="47908"/>
                  </a:lnTo>
                  <a:lnTo>
                    <a:pt x="161925" y="287"/>
                  </a:lnTo>
                  <a:lnTo>
                    <a:pt x="161925" y="0"/>
                  </a:lnTo>
                  <a:lnTo>
                    <a:pt x="170126" y="7678"/>
                  </a:lnTo>
                  <a:lnTo>
                    <a:pt x="190500" y="375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2375"/>
            <p:cNvSpPr/>
            <p:nvPr>
              <p:custDataLst>
                <p:tags r:id="rId71"/>
              </p:custDataLst>
            </p:nvPr>
          </p:nvSpPr>
          <p:spPr>
            <a:xfrm>
              <a:off x="1628905" y="2842836"/>
              <a:ext cx="114171" cy="148015"/>
            </a:xfrm>
            <a:custGeom>
              <a:avLst/>
              <a:gdLst/>
              <a:ahLst/>
              <a:cxnLst/>
              <a:rect l="0" t="0" r="0" b="0"/>
              <a:pathLst>
                <a:path w="114171" h="148015">
                  <a:moveTo>
                    <a:pt x="76070" y="81339"/>
                  </a:moveTo>
                  <a:lnTo>
                    <a:pt x="76070" y="81339"/>
                  </a:lnTo>
                  <a:lnTo>
                    <a:pt x="76070" y="49458"/>
                  </a:lnTo>
                  <a:lnTo>
                    <a:pt x="73248" y="43181"/>
                  </a:lnTo>
                  <a:lnTo>
                    <a:pt x="69524" y="36863"/>
                  </a:lnTo>
                  <a:lnTo>
                    <a:pt x="66937" y="26067"/>
                  </a:lnTo>
                  <a:lnTo>
                    <a:pt x="60077" y="16956"/>
                  </a:lnTo>
                  <a:lnTo>
                    <a:pt x="58378" y="11096"/>
                  </a:lnTo>
                  <a:lnTo>
                    <a:pt x="56867" y="9111"/>
                  </a:lnTo>
                  <a:lnTo>
                    <a:pt x="50742" y="5258"/>
                  </a:lnTo>
                  <a:lnTo>
                    <a:pt x="48457" y="0"/>
                  </a:lnTo>
                  <a:lnTo>
                    <a:pt x="48136" y="655"/>
                  </a:lnTo>
                  <a:lnTo>
                    <a:pt x="47923" y="2149"/>
                  </a:lnTo>
                  <a:lnTo>
                    <a:pt x="46722" y="3146"/>
                  </a:lnTo>
                  <a:lnTo>
                    <a:pt x="39975" y="5607"/>
                  </a:lnTo>
                  <a:lnTo>
                    <a:pt x="34275" y="9933"/>
                  </a:lnTo>
                  <a:lnTo>
                    <a:pt x="31036" y="15384"/>
                  </a:lnTo>
                  <a:lnTo>
                    <a:pt x="28538" y="21334"/>
                  </a:lnTo>
                  <a:lnTo>
                    <a:pt x="15339" y="41988"/>
                  </a:lnTo>
                  <a:lnTo>
                    <a:pt x="1349" y="89063"/>
                  </a:lnTo>
                  <a:lnTo>
                    <a:pt x="0" y="112652"/>
                  </a:lnTo>
                  <a:lnTo>
                    <a:pt x="2750" y="119245"/>
                  </a:lnTo>
                  <a:lnTo>
                    <a:pt x="8082" y="127044"/>
                  </a:lnTo>
                  <a:lnTo>
                    <a:pt x="11634" y="128111"/>
                  </a:lnTo>
                  <a:lnTo>
                    <a:pt x="31751" y="128914"/>
                  </a:lnTo>
                  <a:lnTo>
                    <a:pt x="33824" y="127873"/>
                  </a:lnTo>
                  <a:lnTo>
                    <a:pt x="35206" y="126120"/>
                  </a:lnTo>
                  <a:lnTo>
                    <a:pt x="37800" y="121350"/>
                  </a:lnTo>
                  <a:lnTo>
                    <a:pt x="62390" y="94006"/>
                  </a:lnTo>
                  <a:lnTo>
                    <a:pt x="65314" y="84504"/>
                  </a:lnTo>
                  <a:lnTo>
                    <a:pt x="65998" y="78160"/>
                  </a:lnTo>
                  <a:lnTo>
                    <a:pt x="67239" y="76045"/>
                  </a:lnTo>
                  <a:lnTo>
                    <a:pt x="69124" y="74635"/>
                  </a:lnTo>
                  <a:lnTo>
                    <a:pt x="75663" y="71979"/>
                  </a:lnTo>
                  <a:lnTo>
                    <a:pt x="75949" y="66807"/>
                  </a:lnTo>
                  <a:lnTo>
                    <a:pt x="77048" y="66359"/>
                  </a:lnTo>
                  <a:lnTo>
                    <a:pt x="84260" y="70886"/>
                  </a:lnTo>
                  <a:lnTo>
                    <a:pt x="85002" y="74224"/>
                  </a:lnTo>
                  <a:lnTo>
                    <a:pt x="85560" y="94180"/>
                  </a:lnTo>
                  <a:lnTo>
                    <a:pt x="88402" y="100452"/>
                  </a:lnTo>
                  <a:lnTo>
                    <a:pt x="93793" y="108045"/>
                  </a:lnTo>
                  <a:lnTo>
                    <a:pt x="94858" y="117149"/>
                  </a:lnTo>
                  <a:lnTo>
                    <a:pt x="95004" y="123007"/>
                  </a:lnTo>
                  <a:lnTo>
                    <a:pt x="97891" y="129139"/>
                  </a:lnTo>
                  <a:lnTo>
                    <a:pt x="101643" y="135392"/>
                  </a:lnTo>
                  <a:lnTo>
                    <a:pt x="104250" y="146143"/>
                  </a:lnTo>
                  <a:lnTo>
                    <a:pt x="105440" y="146767"/>
                  </a:lnTo>
                  <a:lnTo>
                    <a:pt x="114170" y="1480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2376"/>
            <p:cNvSpPr/>
            <p:nvPr>
              <p:custDataLst>
                <p:tags r:id="rId72"/>
              </p:custDataLst>
            </p:nvPr>
          </p:nvSpPr>
          <p:spPr>
            <a:xfrm>
              <a:off x="1838325" y="2677033"/>
              <a:ext cx="9526" cy="247143"/>
            </a:xfrm>
            <a:custGeom>
              <a:avLst/>
              <a:gdLst/>
              <a:ahLst/>
              <a:cxnLst/>
              <a:rect l="0" t="0" r="0" b="0"/>
              <a:pathLst>
                <a:path w="9526" h="247143">
                  <a:moveTo>
                    <a:pt x="0" y="18542"/>
                  </a:moveTo>
                  <a:lnTo>
                    <a:pt x="0" y="18542"/>
                  </a:lnTo>
                  <a:lnTo>
                    <a:pt x="5056" y="13486"/>
                  </a:lnTo>
                  <a:lnTo>
                    <a:pt x="7539" y="8181"/>
                  </a:lnTo>
                  <a:lnTo>
                    <a:pt x="9409" y="0"/>
                  </a:lnTo>
                  <a:lnTo>
                    <a:pt x="9524" y="42057"/>
                  </a:lnTo>
                  <a:lnTo>
                    <a:pt x="9525" y="88114"/>
                  </a:lnTo>
                  <a:lnTo>
                    <a:pt x="9525" y="135083"/>
                  </a:lnTo>
                  <a:lnTo>
                    <a:pt x="9525" y="182650"/>
                  </a:lnTo>
                  <a:lnTo>
                    <a:pt x="9525" y="227447"/>
                  </a:lnTo>
                  <a:lnTo>
                    <a:pt x="9525" y="2471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2377"/>
            <p:cNvSpPr/>
            <p:nvPr>
              <p:custDataLst>
                <p:tags r:id="rId73"/>
              </p:custDataLst>
            </p:nvPr>
          </p:nvSpPr>
          <p:spPr>
            <a:xfrm>
              <a:off x="1905000" y="2896924"/>
              <a:ext cx="9526" cy="65352"/>
            </a:xfrm>
            <a:custGeom>
              <a:avLst/>
              <a:gdLst/>
              <a:ahLst/>
              <a:cxnLst/>
              <a:rect l="0" t="0" r="0" b="0"/>
              <a:pathLst>
                <a:path w="9526" h="65352">
                  <a:moveTo>
                    <a:pt x="0" y="8201"/>
                  </a:moveTo>
                  <a:lnTo>
                    <a:pt x="0" y="8201"/>
                  </a:lnTo>
                  <a:lnTo>
                    <a:pt x="0" y="3145"/>
                  </a:lnTo>
                  <a:lnTo>
                    <a:pt x="1058" y="1655"/>
                  </a:lnTo>
                  <a:lnTo>
                    <a:pt x="2822" y="662"/>
                  </a:lnTo>
                  <a:lnTo>
                    <a:pt x="5056" y="0"/>
                  </a:lnTo>
                  <a:lnTo>
                    <a:pt x="6546" y="617"/>
                  </a:lnTo>
                  <a:lnTo>
                    <a:pt x="7539" y="2087"/>
                  </a:lnTo>
                  <a:lnTo>
                    <a:pt x="9133" y="6993"/>
                  </a:lnTo>
                  <a:lnTo>
                    <a:pt x="9525" y="53956"/>
                  </a:lnTo>
                  <a:lnTo>
                    <a:pt x="9525" y="653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2378"/>
            <p:cNvSpPr/>
            <p:nvPr>
              <p:custDataLst>
                <p:tags r:id="rId74"/>
              </p:custDataLst>
            </p:nvPr>
          </p:nvSpPr>
          <p:spPr>
            <a:xfrm>
              <a:off x="1924050" y="2790825"/>
              <a:ext cx="1" cy="38101"/>
            </a:xfrm>
            <a:custGeom>
              <a:avLst/>
              <a:gdLst/>
              <a:ahLst/>
              <a:cxnLst/>
              <a:rect l="0" t="0" r="0" b="0"/>
              <a:pathLst>
                <a:path w="1" h="38101">
                  <a:moveTo>
                    <a:pt x="0" y="38100"/>
                  </a:moveTo>
                  <a:lnTo>
                    <a:pt x="0" y="381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2379"/>
            <p:cNvSpPr/>
            <p:nvPr>
              <p:custDataLst>
                <p:tags r:id="rId75"/>
              </p:custDataLst>
            </p:nvPr>
          </p:nvSpPr>
          <p:spPr>
            <a:xfrm>
              <a:off x="2038789" y="2650407"/>
              <a:ext cx="132912" cy="348360"/>
            </a:xfrm>
            <a:custGeom>
              <a:avLst/>
              <a:gdLst/>
              <a:ahLst/>
              <a:cxnLst/>
              <a:rect l="0" t="0" r="0" b="0"/>
              <a:pathLst>
                <a:path w="132912" h="348360">
                  <a:moveTo>
                    <a:pt x="85286" y="226143"/>
                  </a:moveTo>
                  <a:lnTo>
                    <a:pt x="85286" y="226143"/>
                  </a:lnTo>
                  <a:lnTo>
                    <a:pt x="85286" y="208533"/>
                  </a:lnTo>
                  <a:lnTo>
                    <a:pt x="84228" y="208053"/>
                  </a:lnTo>
                  <a:lnTo>
                    <a:pt x="80230" y="207519"/>
                  </a:lnTo>
                  <a:lnTo>
                    <a:pt x="78740" y="206319"/>
                  </a:lnTo>
                  <a:lnTo>
                    <a:pt x="76153" y="198930"/>
                  </a:lnTo>
                  <a:lnTo>
                    <a:pt x="73113" y="198173"/>
                  </a:lnTo>
                  <a:lnTo>
                    <a:pt x="58437" y="197603"/>
                  </a:lnTo>
                  <a:lnTo>
                    <a:pt x="52166" y="202635"/>
                  </a:lnTo>
                  <a:lnTo>
                    <a:pt x="49399" y="207934"/>
                  </a:lnTo>
                  <a:lnTo>
                    <a:pt x="48661" y="210829"/>
                  </a:lnTo>
                  <a:lnTo>
                    <a:pt x="42197" y="216867"/>
                  </a:lnTo>
                  <a:lnTo>
                    <a:pt x="34385" y="223079"/>
                  </a:lnTo>
                  <a:lnTo>
                    <a:pt x="13110" y="261247"/>
                  </a:lnTo>
                  <a:lnTo>
                    <a:pt x="548" y="307526"/>
                  </a:lnTo>
                  <a:lnTo>
                    <a:pt x="0" y="314524"/>
                  </a:lnTo>
                  <a:lnTo>
                    <a:pt x="4748" y="329471"/>
                  </a:lnTo>
                  <a:lnTo>
                    <a:pt x="7252" y="333128"/>
                  </a:lnTo>
                  <a:lnTo>
                    <a:pt x="14775" y="339334"/>
                  </a:lnTo>
                  <a:lnTo>
                    <a:pt x="16906" y="344536"/>
                  </a:lnTo>
                  <a:lnTo>
                    <a:pt x="18533" y="346347"/>
                  </a:lnTo>
                  <a:lnTo>
                    <a:pt x="23162" y="348359"/>
                  </a:lnTo>
                  <a:lnTo>
                    <a:pt x="31570" y="346430"/>
                  </a:lnTo>
                  <a:lnTo>
                    <a:pt x="45381" y="339395"/>
                  </a:lnTo>
                  <a:lnTo>
                    <a:pt x="59529" y="327536"/>
                  </a:lnTo>
                  <a:lnTo>
                    <a:pt x="85272" y="283037"/>
                  </a:lnTo>
                  <a:lnTo>
                    <a:pt x="101159" y="242847"/>
                  </a:lnTo>
                  <a:lnTo>
                    <a:pt x="111038" y="199299"/>
                  </a:lnTo>
                  <a:lnTo>
                    <a:pt x="113304" y="154754"/>
                  </a:lnTo>
                  <a:lnTo>
                    <a:pt x="113696" y="117737"/>
                  </a:lnTo>
                  <a:lnTo>
                    <a:pt x="120374" y="75966"/>
                  </a:lnTo>
                  <a:lnTo>
                    <a:pt x="123122" y="32942"/>
                  </a:lnTo>
                  <a:lnTo>
                    <a:pt x="122249" y="14617"/>
                  </a:lnTo>
                  <a:lnTo>
                    <a:pt x="115175" y="0"/>
                  </a:lnTo>
                  <a:lnTo>
                    <a:pt x="114737" y="240"/>
                  </a:lnTo>
                  <a:lnTo>
                    <a:pt x="105225" y="43272"/>
                  </a:lnTo>
                  <a:lnTo>
                    <a:pt x="104414" y="86917"/>
                  </a:lnTo>
                  <a:lnTo>
                    <a:pt x="104346" y="131374"/>
                  </a:lnTo>
                  <a:lnTo>
                    <a:pt x="104337" y="178581"/>
                  </a:lnTo>
                  <a:lnTo>
                    <a:pt x="107159" y="207112"/>
                  </a:lnTo>
                  <a:lnTo>
                    <a:pt x="112978" y="253662"/>
                  </a:lnTo>
                  <a:lnTo>
                    <a:pt x="114658" y="275689"/>
                  </a:lnTo>
                  <a:lnTo>
                    <a:pt x="132911" y="3213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2380"/>
            <p:cNvSpPr/>
            <p:nvPr>
              <p:custDataLst>
                <p:tags r:id="rId76"/>
              </p:custDataLst>
            </p:nvPr>
          </p:nvSpPr>
          <p:spPr>
            <a:xfrm>
              <a:off x="2228850" y="2906483"/>
              <a:ext cx="9526" cy="46268"/>
            </a:xfrm>
            <a:custGeom>
              <a:avLst/>
              <a:gdLst/>
              <a:ahLst/>
              <a:cxnLst/>
              <a:rect l="0" t="0" r="0" b="0"/>
              <a:pathLst>
                <a:path w="9526" h="46268">
                  <a:moveTo>
                    <a:pt x="0" y="17692"/>
                  </a:moveTo>
                  <a:lnTo>
                    <a:pt x="0" y="17692"/>
                  </a:lnTo>
                  <a:lnTo>
                    <a:pt x="0" y="8559"/>
                  </a:lnTo>
                  <a:lnTo>
                    <a:pt x="8201" y="0"/>
                  </a:lnTo>
                  <a:lnTo>
                    <a:pt x="8642" y="606"/>
                  </a:lnTo>
                  <a:lnTo>
                    <a:pt x="9409" y="12019"/>
                  </a:lnTo>
                  <a:lnTo>
                    <a:pt x="6651" y="17993"/>
                  </a:lnTo>
                  <a:lnTo>
                    <a:pt x="2956" y="24176"/>
                  </a:lnTo>
                  <a:lnTo>
                    <a:pt x="1314" y="30451"/>
                  </a:lnTo>
                  <a:lnTo>
                    <a:pt x="1934" y="33607"/>
                  </a:lnTo>
                  <a:lnTo>
                    <a:pt x="9525" y="46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2381"/>
            <p:cNvSpPr/>
            <p:nvPr>
              <p:custDataLst>
                <p:tags r:id="rId77"/>
              </p:custDataLst>
            </p:nvPr>
          </p:nvSpPr>
          <p:spPr>
            <a:xfrm>
              <a:off x="2248292" y="2762250"/>
              <a:ext cx="9134" cy="66676"/>
            </a:xfrm>
            <a:custGeom>
              <a:avLst/>
              <a:gdLst/>
              <a:ahLst/>
              <a:cxnLst/>
              <a:rect l="0" t="0" r="0" b="0"/>
              <a:pathLst>
                <a:path w="9134" h="66676">
                  <a:moveTo>
                    <a:pt x="9133" y="66675"/>
                  </a:moveTo>
                  <a:lnTo>
                    <a:pt x="9133" y="66675"/>
                  </a:lnTo>
                  <a:lnTo>
                    <a:pt x="9133" y="19739"/>
                  </a:lnTo>
                  <a:lnTo>
                    <a:pt x="9133" y="11543"/>
                  </a:lnTo>
                  <a:lnTo>
                    <a:pt x="8075" y="10870"/>
                  </a:lnTo>
                  <a:lnTo>
                    <a:pt x="932" y="9702"/>
                  </a:lnTo>
                  <a:lnTo>
                    <a:pt x="196" y="6782"/>
                  </a:lnTo>
                  <a:lnTo>
                    <a:pt x="0" y="4521"/>
                  </a:lnTo>
                  <a:lnTo>
                    <a:pt x="928" y="3014"/>
                  </a:lnTo>
                  <a:lnTo>
                    <a:pt x="2605" y="2009"/>
                  </a:lnTo>
                  <a:lnTo>
                    <a:pt x="91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2382"/>
            <p:cNvSpPr/>
            <p:nvPr>
              <p:custDataLst>
                <p:tags r:id="rId78"/>
              </p:custDataLst>
            </p:nvPr>
          </p:nvSpPr>
          <p:spPr>
            <a:xfrm>
              <a:off x="1424668" y="3190875"/>
              <a:ext cx="708933" cy="66559"/>
            </a:xfrm>
            <a:custGeom>
              <a:avLst/>
              <a:gdLst/>
              <a:ahLst/>
              <a:cxnLst/>
              <a:rect l="0" t="0" r="0" b="0"/>
              <a:pathLst>
                <a:path w="708933" h="66559">
                  <a:moveTo>
                    <a:pt x="32657" y="57150"/>
                  </a:moveTo>
                  <a:lnTo>
                    <a:pt x="32657" y="57150"/>
                  </a:lnTo>
                  <a:lnTo>
                    <a:pt x="14757" y="64689"/>
                  </a:lnTo>
                  <a:lnTo>
                    <a:pt x="0" y="66413"/>
                  </a:lnTo>
                  <a:lnTo>
                    <a:pt x="302" y="66500"/>
                  </a:lnTo>
                  <a:lnTo>
                    <a:pt x="1562" y="66558"/>
                  </a:lnTo>
                  <a:lnTo>
                    <a:pt x="28844" y="51480"/>
                  </a:lnTo>
                  <a:lnTo>
                    <a:pt x="65182" y="45564"/>
                  </a:lnTo>
                  <a:lnTo>
                    <a:pt x="103325" y="37490"/>
                  </a:lnTo>
                  <a:lnTo>
                    <a:pt x="133915" y="31479"/>
                  </a:lnTo>
                  <a:lnTo>
                    <a:pt x="168677" y="25280"/>
                  </a:lnTo>
                  <a:lnTo>
                    <a:pt x="205294" y="18997"/>
                  </a:lnTo>
                  <a:lnTo>
                    <a:pt x="243793" y="13734"/>
                  </a:lnTo>
                  <a:lnTo>
                    <a:pt x="285598" y="11396"/>
                  </a:lnTo>
                  <a:lnTo>
                    <a:pt x="328872" y="7534"/>
                  </a:lnTo>
                  <a:lnTo>
                    <a:pt x="373858" y="3349"/>
                  </a:lnTo>
                  <a:lnTo>
                    <a:pt x="397708" y="2232"/>
                  </a:lnTo>
                  <a:lnTo>
                    <a:pt x="444668" y="992"/>
                  </a:lnTo>
                  <a:lnTo>
                    <a:pt x="486706" y="441"/>
                  </a:lnTo>
                  <a:lnTo>
                    <a:pt x="529379" y="196"/>
                  </a:lnTo>
                  <a:lnTo>
                    <a:pt x="570922" y="87"/>
                  </a:lnTo>
                  <a:lnTo>
                    <a:pt x="607025" y="39"/>
                  </a:lnTo>
                  <a:lnTo>
                    <a:pt x="652044" y="11"/>
                  </a:lnTo>
                  <a:lnTo>
                    <a:pt x="7089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2383"/>
            <p:cNvSpPr/>
            <p:nvPr>
              <p:custDataLst>
                <p:tags r:id="rId79"/>
              </p:custDataLst>
            </p:nvPr>
          </p:nvSpPr>
          <p:spPr>
            <a:xfrm>
              <a:off x="2314729" y="2638460"/>
              <a:ext cx="199764" cy="466638"/>
            </a:xfrm>
            <a:custGeom>
              <a:avLst/>
              <a:gdLst/>
              <a:ahLst/>
              <a:cxnLst/>
              <a:rect l="0" t="0" r="0" b="0"/>
              <a:pathLst>
                <a:path w="199764" h="466638">
                  <a:moveTo>
                    <a:pt x="66521" y="9490"/>
                  </a:moveTo>
                  <a:lnTo>
                    <a:pt x="66521" y="9490"/>
                  </a:lnTo>
                  <a:lnTo>
                    <a:pt x="66521" y="0"/>
                  </a:lnTo>
                  <a:lnTo>
                    <a:pt x="65463" y="43585"/>
                  </a:lnTo>
                  <a:lnTo>
                    <a:pt x="56820" y="89154"/>
                  </a:lnTo>
                  <a:lnTo>
                    <a:pt x="47373" y="136598"/>
                  </a:lnTo>
                  <a:lnTo>
                    <a:pt x="39396" y="181372"/>
                  </a:lnTo>
                  <a:lnTo>
                    <a:pt x="30598" y="225800"/>
                  </a:lnTo>
                  <a:lnTo>
                    <a:pt x="26244" y="246795"/>
                  </a:lnTo>
                  <a:lnTo>
                    <a:pt x="21073" y="266422"/>
                  </a:lnTo>
                  <a:lnTo>
                    <a:pt x="19326" y="286961"/>
                  </a:lnTo>
                  <a:lnTo>
                    <a:pt x="27135" y="310915"/>
                  </a:lnTo>
                  <a:lnTo>
                    <a:pt x="36509" y="322195"/>
                  </a:lnTo>
                  <a:lnTo>
                    <a:pt x="36988" y="321676"/>
                  </a:lnTo>
                  <a:lnTo>
                    <a:pt x="37520" y="318278"/>
                  </a:lnTo>
                  <a:lnTo>
                    <a:pt x="38721" y="316949"/>
                  </a:lnTo>
                  <a:lnTo>
                    <a:pt x="42876" y="315472"/>
                  </a:lnTo>
                  <a:lnTo>
                    <a:pt x="44408" y="314019"/>
                  </a:lnTo>
                  <a:lnTo>
                    <a:pt x="46110" y="309584"/>
                  </a:lnTo>
                  <a:lnTo>
                    <a:pt x="50114" y="292216"/>
                  </a:lnTo>
                  <a:lnTo>
                    <a:pt x="54957" y="278116"/>
                  </a:lnTo>
                  <a:lnTo>
                    <a:pt x="56593" y="258814"/>
                  </a:lnTo>
                  <a:lnTo>
                    <a:pt x="53995" y="249770"/>
                  </a:lnTo>
                  <a:lnTo>
                    <a:pt x="50370" y="241164"/>
                  </a:lnTo>
                  <a:lnTo>
                    <a:pt x="47272" y="225478"/>
                  </a:lnTo>
                  <a:lnTo>
                    <a:pt x="39383" y="211826"/>
                  </a:lnTo>
                  <a:lnTo>
                    <a:pt x="33315" y="205143"/>
                  </a:lnTo>
                  <a:lnTo>
                    <a:pt x="27774" y="202280"/>
                  </a:lnTo>
                  <a:lnTo>
                    <a:pt x="16853" y="200191"/>
                  </a:lnTo>
                  <a:lnTo>
                    <a:pt x="5792" y="200030"/>
                  </a:lnTo>
                  <a:lnTo>
                    <a:pt x="3810" y="201075"/>
                  </a:lnTo>
                  <a:lnTo>
                    <a:pt x="2489" y="202830"/>
                  </a:lnTo>
                  <a:lnTo>
                    <a:pt x="0" y="209124"/>
                  </a:lnTo>
                  <a:lnTo>
                    <a:pt x="8060" y="217682"/>
                  </a:lnTo>
                  <a:lnTo>
                    <a:pt x="17457" y="218921"/>
                  </a:lnTo>
                  <a:lnTo>
                    <a:pt x="60182" y="219040"/>
                  </a:lnTo>
                  <a:lnTo>
                    <a:pt x="66526" y="216218"/>
                  </a:lnTo>
                  <a:lnTo>
                    <a:pt x="72873" y="212494"/>
                  </a:lnTo>
                  <a:lnTo>
                    <a:pt x="82397" y="209339"/>
                  </a:lnTo>
                  <a:lnTo>
                    <a:pt x="91921" y="203231"/>
                  </a:lnTo>
                  <a:lnTo>
                    <a:pt x="101446" y="200950"/>
                  </a:lnTo>
                  <a:lnTo>
                    <a:pt x="114142" y="199990"/>
                  </a:lnTo>
                  <a:lnTo>
                    <a:pt x="114146" y="228527"/>
                  </a:lnTo>
                  <a:lnTo>
                    <a:pt x="119202" y="228554"/>
                  </a:lnTo>
                  <a:lnTo>
                    <a:pt x="124507" y="225738"/>
                  </a:lnTo>
                  <a:lnTo>
                    <a:pt x="131480" y="220363"/>
                  </a:lnTo>
                  <a:lnTo>
                    <a:pt x="137744" y="219432"/>
                  </a:lnTo>
                  <a:lnTo>
                    <a:pt x="139403" y="218243"/>
                  </a:lnTo>
                  <a:lnTo>
                    <a:pt x="140509" y="216392"/>
                  </a:lnTo>
                  <a:lnTo>
                    <a:pt x="142284" y="210873"/>
                  </a:lnTo>
                  <a:lnTo>
                    <a:pt x="145349" y="210119"/>
                  </a:lnTo>
                  <a:lnTo>
                    <a:pt x="151842" y="209550"/>
                  </a:lnTo>
                  <a:lnTo>
                    <a:pt x="152126" y="214582"/>
                  </a:lnTo>
                  <a:lnTo>
                    <a:pt x="153224" y="216068"/>
                  </a:lnTo>
                  <a:lnTo>
                    <a:pt x="157267" y="217719"/>
                  </a:lnTo>
                  <a:lnTo>
                    <a:pt x="158768" y="219218"/>
                  </a:lnTo>
                  <a:lnTo>
                    <a:pt x="160436" y="223705"/>
                  </a:lnTo>
                  <a:lnTo>
                    <a:pt x="164578" y="259979"/>
                  </a:lnTo>
                  <a:lnTo>
                    <a:pt x="181482" y="302605"/>
                  </a:lnTo>
                  <a:lnTo>
                    <a:pt x="187465" y="312272"/>
                  </a:lnTo>
                  <a:lnTo>
                    <a:pt x="198028" y="343265"/>
                  </a:lnTo>
                  <a:lnTo>
                    <a:pt x="199763" y="386445"/>
                  </a:lnTo>
                  <a:lnTo>
                    <a:pt x="198780" y="403873"/>
                  </a:lnTo>
                  <a:lnTo>
                    <a:pt x="189109" y="440291"/>
                  </a:lnTo>
                  <a:lnTo>
                    <a:pt x="175442" y="456341"/>
                  </a:lnTo>
                  <a:lnTo>
                    <a:pt x="174060" y="459790"/>
                  </a:lnTo>
                  <a:lnTo>
                    <a:pt x="172080" y="462090"/>
                  </a:lnTo>
                  <a:lnTo>
                    <a:pt x="167058" y="464646"/>
                  </a:lnTo>
                  <a:lnTo>
                    <a:pt x="152776" y="466637"/>
                  </a:lnTo>
                  <a:lnTo>
                    <a:pt x="147346" y="461618"/>
                  </a:lnTo>
                  <a:lnTo>
                    <a:pt x="144777" y="456322"/>
                  </a:lnTo>
                  <a:lnTo>
                    <a:pt x="142721" y="4095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2384"/>
            <p:cNvSpPr/>
            <p:nvPr>
              <p:custDataLst>
                <p:tags r:id="rId80"/>
              </p:custDataLst>
            </p:nvPr>
          </p:nvSpPr>
          <p:spPr>
            <a:xfrm>
              <a:off x="1801048" y="3152775"/>
              <a:ext cx="542103" cy="142745"/>
            </a:xfrm>
            <a:custGeom>
              <a:avLst/>
              <a:gdLst/>
              <a:ahLst/>
              <a:cxnLst/>
              <a:rect l="0" t="0" r="0" b="0"/>
              <a:pathLst>
                <a:path w="542103" h="142745">
                  <a:moveTo>
                    <a:pt x="265877" y="85725"/>
                  </a:moveTo>
                  <a:lnTo>
                    <a:pt x="265877" y="85725"/>
                  </a:lnTo>
                  <a:lnTo>
                    <a:pt x="224432" y="96086"/>
                  </a:lnTo>
                  <a:lnTo>
                    <a:pt x="188686" y="105023"/>
                  </a:lnTo>
                  <a:lnTo>
                    <a:pt x="148461" y="114373"/>
                  </a:lnTo>
                  <a:lnTo>
                    <a:pt x="105851" y="123847"/>
                  </a:lnTo>
                  <a:lnTo>
                    <a:pt x="66415" y="130534"/>
                  </a:lnTo>
                  <a:lnTo>
                    <a:pt x="25276" y="137850"/>
                  </a:lnTo>
                  <a:lnTo>
                    <a:pt x="0" y="142744"/>
                  </a:lnTo>
                  <a:lnTo>
                    <a:pt x="4477" y="137780"/>
                  </a:lnTo>
                  <a:lnTo>
                    <a:pt x="48103" y="128682"/>
                  </a:lnTo>
                  <a:lnTo>
                    <a:pt x="93822" y="117180"/>
                  </a:lnTo>
                  <a:lnTo>
                    <a:pt x="138462" y="107863"/>
                  </a:lnTo>
                  <a:lnTo>
                    <a:pt x="173265" y="101562"/>
                  </a:lnTo>
                  <a:lnTo>
                    <a:pt x="209899" y="92411"/>
                  </a:lnTo>
                  <a:lnTo>
                    <a:pt x="248406" y="82346"/>
                  </a:lnTo>
                  <a:lnTo>
                    <a:pt x="290215" y="74346"/>
                  </a:lnTo>
                  <a:lnTo>
                    <a:pt x="330669" y="67262"/>
                  </a:lnTo>
                  <a:lnTo>
                    <a:pt x="369815" y="59527"/>
                  </a:lnTo>
                  <a:lnTo>
                    <a:pt x="408380" y="49035"/>
                  </a:lnTo>
                  <a:lnTo>
                    <a:pt x="443864" y="37316"/>
                  </a:lnTo>
                  <a:lnTo>
                    <a:pt x="477274" y="25051"/>
                  </a:lnTo>
                  <a:lnTo>
                    <a:pt x="520542" y="8363"/>
                  </a:lnTo>
                  <a:lnTo>
                    <a:pt x="5421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2385"/>
            <p:cNvSpPr/>
            <p:nvPr>
              <p:custDataLst>
                <p:tags r:id="rId81"/>
              </p:custDataLst>
            </p:nvPr>
          </p:nvSpPr>
          <p:spPr>
            <a:xfrm>
              <a:off x="2667000" y="2886075"/>
              <a:ext cx="9526" cy="32897"/>
            </a:xfrm>
            <a:custGeom>
              <a:avLst/>
              <a:gdLst/>
              <a:ahLst/>
              <a:cxnLst/>
              <a:rect l="0" t="0" r="0" b="0"/>
              <a:pathLst>
                <a:path w="9526" h="32897">
                  <a:moveTo>
                    <a:pt x="9525" y="0"/>
                  </a:moveTo>
                  <a:lnTo>
                    <a:pt x="9525" y="0"/>
                  </a:lnTo>
                  <a:lnTo>
                    <a:pt x="9525" y="22666"/>
                  </a:lnTo>
                  <a:lnTo>
                    <a:pt x="6703" y="28771"/>
                  </a:lnTo>
                  <a:lnTo>
                    <a:pt x="4469" y="31881"/>
                  </a:lnTo>
                  <a:lnTo>
                    <a:pt x="2979" y="32896"/>
                  </a:lnTo>
                  <a:lnTo>
                    <a:pt x="1986" y="32514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2386"/>
            <p:cNvSpPr/>
            <p:nvPr>
              <p:custDataLst>
                <p:tags r:id="rId82"/>
              </p:custDataLst>
            </p:nvPr>
          </p:nvSpPr>
          <p:spPr>
            <a:xfrm>
              <a:off x="2667000" y="2981325"/>
              <a:ext cx="19051" cy="28576"/>
            </a:xfrm>
            <a:custGeom>
              <a:avLst/>
              <a:gdLst/>
              <a:ahLst/>
              <a:cxnLst/>
              <a:rect l="0" t="0" r="0" b="0"/>
              <a:pathLst>
                <a:path w="19051" h="28576">
                  <a:moveTo>
                    <a:pt x="19050" y="0"/>
                  </a:moveTo>
                  <a:lnTo>
                    <a:pt x="19050" y="0"/>
                  </a:lnTo>
                  <a:lnTo>
                    <a:pt x="19050" y="5056"/>
                  </a:lnTo>
                  <a:lnTo>
                    <a:pt x="17992" y="6546"/>
                  </a:lnTo>
                  <a:lnTo>
                    <a:pt x="16228" y="7539"/>
                  </a:lnTo>
                  <a:lnTo>
                    <a:pt x="10849" y="9133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6" name="SMARTInkShape-Group502"/>
          <p:cNvGrpSpPr/>
          <p:nvPr/>
        </p:nvGrpSpPr>
        <p:grpSpPr>
          <a:xfrm>
            <a:off x="8506351" y="1428931"/>
            <a:ext cx="999229" cy="437398"/>
            <a:chOff x="8506351" y="1428931"/>
            <a:chExt cx="999229" cy="437398"/>
          </a:xfrm>
        </p:grpSpPr>
        <p:sp>
          <p:nvSpPr>
            <p:cNvPr id="330" name="SMARTInkShape-2387"/>
            <p:cNvSpPr/>
            <p:nvPr>
              <p:custDataLst>
                <p:tags r:id="rId64"/>
              </p:custDataLst>
            </p:nvPr>
          </p:nvSpPr>
          <p:spPr>
            <a:xfrm>
              <a:off x="8506351" y="1428931"/>
              <a:ext cx="113610" cy="437398"/>
            </a:xfrm>
            <a:custGeom>
              <a:avLst/>
              <a:gdLst/>
              <a:ahLst/>
              <a:cxnLst/>
              <a:rect l="0" t="0" r="0" b="0"/>
              <a:pathLst>
                <a:path w="113610" h="437398">
                  <a:moveTo>
                    <a:pt x="8999" y="171269"/>
                  </a:moveTo>
                  <a:lnTo>
                    <a:pt x="8999" y="171269"/>
                  </a:lnTo>
                  <a:lnTo>
                    <a:pt x="8999" y="193659"/>
                  </a:lnTo>
                  <a:lnTo>
                    <a:pt x="18131" y="236263"/>
                  </a:lnTo>
                  <a:lnTo>
                    <a:pt x="18501" y="280365"/>
                  </a:lnTo>
                  <a:lnTo>
                    <a:pt x="18522" y="325969"/>
                  </a:lnTo>
                  <a:lnTo>
                    <a:pt x="18524" y="371243"/>
                  </a:lnTo>
                  <a:lnTo>
                    <a:pt x="18524" y="418082"/>
                  </a:lnTo>
                  <a:lnTo>
                    <a:pt x="18524" y="437397"/>
                  </a:lnTo>
                  <a:lnTo>
                    <a:pt x="18524" y="392908"/>
                  </a:lnTo>
                  <a:lnTo>
                    <a:pt x="18524" y="347164"/>
                  </a:lnTo>
                  <a:lnTo>
                    <a:pt x="18524" y="305536"/>
                  </a:lnTo>
                  <a:lnTo>
                    <a:pt x="18524" y="259370"/>
                  </a:lnTo>
                  <a:lnTo>
                    <a:pt x="18524" y="214307"/>
                  </a:lnTo>
                  <a:lnTo>
                    <a:pt x="18524" y="177201"/>
                  </a:lnTo>
                  <a:lnTo>
                    <a:pt x="23580" y="139395"/>
                  </a:lnTo>
                  <a:lnTo>
                    <a:pt x="27166" y="96299"/>
                  </a:lnTo>
                  <a:lnTo>
                    <a:pt x="27933" y="52662"/>
                  </a:lnTo>
                  <a:lnTo>
                    <a:pt x="37743" y="13893"/>
                  </a:lnTo>
                  <a:lnTo>
                    <a:pt x="45658" y="1881"/>
                  </a:lnTo>
                  <a:lnTo>
                    <a:pt x="49281" y="736"/>
                  </a:lnTo>
                  <a:lnTo>
                    <a:pt x="55174" y="0"/>
                  </a:lnTo>
                  <a:lnTo>
                    <a:pt x="61252" y="4929"/>
                  </a:lnTo>
                  <a:lnTo>
                    <a:pt x="63972" y="10204"/>
                  </a:lnTo>
                  <a:lnTo>
                    <a:pt x="64698" y="13092"/>
                  </a:lnTo>
                  <a:lnTo>
                    <a:pt x="70775" y="22214"/>
                  </a:lnTo>
                  <a:lnTo>
                    <a:pt x="91633" y="51883"/>
                  </a:lnTo>
                  <a:lnTo>
                    <a:pt x="109548" y="82284"/>
                  </a:lnTo>
                  <a:lnTo>
                    <a:pt x="113403" y="116507"/>
                  </a:lnTo>
                  <a:lnTo>
                    <a:pt x="113609" y="125058"/>
                  </a:lnTo>
                  <a:lnTo>
                    <a:pt x="108668" y="140879"/>
                  </a:lnTo>
                  <a:lnTo>
                    <a:pt x="97518" y="157583"/>
                  </a:lnTo>
                  <a:lnTo>
                    <a:pt x="87203" y="167802"/>
                  </a:lnTo>
                  <a:lnTo>
                    <a:pt x="72270" y="176474"/>
                  </a:lnTo>
                  <a:lnTo>
                    <a:pt x="60672" y="180572"/>
                  </a:lnTo>
                  <a:lnTo>
                    <a:pt x="49475" y="186961"/>
                  </a:lnTo>
                  <a:lnTo>
                    <a:pt x="20808" y="190188"/>
                  </a:lnTo>
                  <a:lnTo>
                    <a:pt x="8463" y="197841"/>
                  </a:lnTo>
                  <a:lnTo>
                    <a:pt x="0" y="199727"/>
                  </a:lnTo>
                  <a:lnTo>
                    <a:pt x="8999" y="1998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2388"/>
            <p:cNvSpPr/>
            <p:nvPr>
              <p:custDataLst>
                <p:tags r:id="rId65"/>
              </p:custDataLst>
            </p:nvPr>
          </p:nvSpPr>
          <p:spPr>
            <a:xfrm>
              <a:off x="8610716" y="1600200"/>
              <a:ext cx="161810" cy="218624"/>
            </a:xfrm>
            <a:custGeom>
              <a:avLst/>
              <a:gdLst/>
              <a:ahLst/>
              <a:cxnLst/>
              <a:rect l="0" t="0" r="0" b="0"/>
              <a:pathLst>
                <a:path w="161810" h="218624">
                  <a:moveTo>
                    <a:pt x="9409" y="95250"/>
                  </a:moveTo>
                  <a:lnTo>
                    <a:pt x="9409" y="95250"/>
                  </a:lnTo>
                  <a:lnTo>
                    <a:pt x="4353" y="95250"/>
                  </a:lnTo>
                  <a:lnTo>
                    <a:pt x="2864" y="94192"/>
                  </a:lnTo>
                  <a:lnTo>
                    <a:pt x="1871" y="92428"/>
                  </a:lnTo>
                  <a:lnTo>
                    <a:pt x="0" y="86117"/>
                  </a:lnTo>
                  <a:lnTo>
                    <a:pt x="4974" y="85841"/>
                  </a:lnTo>
                  <a:lnTo>
                    <a:pt x="6453" y="84744"/>
                  </a:lnTo>
                  <a:lnTo>
                    <a:pt x="9019" y="77534"/>
                  </a:lnTo>
                  <a:lnTo>
                    <a:pt x="12058" y="76793"/>
                  </a:lnTo>
                  <a:lnTo>
                    <a:pt x="14350" y="76595"/>
                  </a:lnTo>
                  <a:lnTo>
                    <a:pt x="15878" y="77522"/>
                  </a:lnTo>
                  <a:lnTo>
                    <a:pt x="16897" y="79198"/>
                  </a:lnTo>
                  <a:lnTo>
                    <a:pt x="17576" y="81374"/>
                  </a:lnTo>
                  <a:lnTo>
                    <a:pt x="19087" y="82824"/>
                  </a:lnTo>
                  <a:lnTo>
                    <a:pt x="23588" y="84436"/>
                  </a:lnTo>
                  <a:lnTo>
                    <a:pt x="35101" y="86529"/>
                  </a:lnTo>
                  <a:lnTo>
                    <a:pt x="53885" y="101949"/>
                  </a:lnTo>
                  <a:lnTo>
                    <a:pt x="60219" y="108105"/>
                  </a:lnTo>
                  <a:lnTo>
                    <a:pt x="63741" y="117191"/>
                  </a:lnTo>
                  <a:lnTo>
                    <a:pt x="67247" y="138826"/>
                  </a:lnTo>
                  <a:lnTo>
                    <a:pt x="72995" y="150025"/>
                  </a:lnTo>
                  <a:lnTo>
                    <a:pt x="74711" y="160517"/>
                  </a:lnTo>
                  <a:lnTo>
                    <a:pt x="72652" y="169413"/>
                  </a:lnTo>
                  <a:lnTo>
                    <a:pt x="69268" y="177953"/>
                  </a:lnTo>
                  <a:lnTo>
                    <a:pt x="66304" y="193603"/>
                  </a:lnTo>
                  <a:lnTo>
                    <a:pt x="58463" y="207241"/>
                  </a:lnTo>
                  <a:lnTo>
                    <a:pt x="48959" y="217548"/>
                  </a:lnTo>
                  <a:lnTo>
                    <a:pt x="45331" y="218397"/>
                  </a:lnTo>
                  <a:lnTo>
                    <a:pt x="42881" y="218623"/>
                  </a:lnTo>
                  <a:lnTo>
                    <a:pt x="41249" y="217715"/>
                  </a:lnTo>
                  <a:lnTo>
                    <a:pt x="40161" y="216052"/>
                  </a:lnTo>
                  <a:lnTo>
                    <a:pt x="38629" y="208654"/>
                  </a:lnTo>
                  <a:lnTo>
                    <a:pt x="37995" y="164527"/>
                  </a:lnTo>
                  <a:lnTo>
                    <a:pt x="45591" y="139587"/>
                  </a:lnTo>
                  <a:lnTo>
                    <a:pt x="64553" y="101590"/>
                  </a:lnTo>
                  <a:lnTo>
                    <a:pt x="97921" y="55856"/>
                  </a:lnTo>
                  <a:lnTo>
                    <a:pt x="124494" y="30809"/>
                  </a:lnTo>
                  <a:lnTo>
                    <a:pt x="1618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2389"/>
            <p:cNvSpPr/>
            <p:nvPr>
              <p:custDataLst>
                <p:tags r:id="rId66"/>
              </p:custDataLst>
            </p:nvPr>
          </p:nvSpPr>
          <p:spPr>
            <a:xfrm>
              <a:off x="8948608" y="1486016"/>
              <a:ext cx="157293" cy="333091"/>
            </a:xfrm>
            <a:custGeom>
              <a:avLst/>
              <a:gdLst/>
              <a:ahLst/>
              <a:cxnLst/>
              <a:rect l="0" t="0" r="0" b="0"/>
              <a:pathLst>
                <a:path w="157293" h="333091">
                  <a:moveTo>
                    <a:pt x="109667" y="18934"/>
                  </a:moveTo>
                  <a:lnTo>
                    <a:pt x="109667" y="18934"/>
                  </a:lnTo>
                  <a:lnTo>
                    <a:pt x="109667" y="9802"/>
                  </a:lnTo>
                  <a:lnTo>
                    <a:pt x="101466" y="9443"/>
                  </a:lnTo>
                  <a:lnTo>
                    <a:pt x="101023" y="8374"/>
                  </a:lnTo>
                  <a:lnTo>
                    <a:pt x="100152" y="0"/>
                  </a:lnTo>
                  <a:lnTo>
                    <a:pt x="95089" y="4975"/>
                  </a:lnTo>
                  <a:lnTo>
                    <a:pt x="89782" y="7438"/>
                  </a:lnTo>
                  <a:lnTo>
                    <a:pt x="86885" y="8095"/>
                  </a:lnTo>
                  <a:lnTo>
                    <a:pt x="77752" y="14076"/>
                  </a:lnTo>
                  <a:lnTo>
                    <a:pt x="55683" y="35955"/>
                  </a:lnTo>
                  <a:lnTo>
                    <a:pt x="30291" y="82603"/>
                  </a:lnTo>
                  <a:lnTo>
                    <a:pt x="11242" y="125605"/>
                  </a:lnTo>
                  <a:lnTo>
                    <a:pt x="5728" y="164045"/>
                  </a:lnTo>
                  <a:lnTo>
                    <a:pt x="2318" y="188224"/>
                  </a:lnTo>
                  <a:lnTo>
                    <a:pt x="0" y="195294"/>
                  </a:lnTo>
                  <a:lnTo>
                    <a:pt x="248" y="211616"/>
                  </a:lnTo>
                  <a:lnTo>
                    <a:pt x="7307" y="256414"/>
                  </a:lnTo>
                  <a:lnTo>
                    <a:pt x="15132" y="273096"/>
                  </a:lnTo>
                  <a:lnTo>
                    <a:pt x="44886" y="306359"/>
                  </a:lnTo>
                  <a:lnTo>
                    <a:pt x="78361" y="326777"/>
                  </a:lnTo>
                  <a:lnTo>
                    <a:pt x="102347" y="331979"/>
                  </a:lnTo>
                  <a:lnTo>
                    <a:pt x="126878" y="333090"/>
                  </a:lnTo>
                  <a:lnTo>
                    <a:pt x="136013" y="330362"/>
                  </a:lnTo>
                  <a:lnTo>
                    <a:pt x="157292" y="3142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2390"/>
            <p:cNvSpPr/>
            <p:nvPr>
              <p:custDataLst>
                <p:tags r:id="rId67"/>
              </p:custDataLst>
            </p:nvPr>
          </p:nvSpPr>
          <p:spPr>
            <a:xfrm>
              <a:off x="9163085" y="1505345"/>
              <a:ext cx="161891" cy="294880"/>
            </a:xfrm>
            <a:custGeom>
              <a:avLst/>
              <a:gdLst/>
              <a:ahLst/>
              <a:cxnLst/>
              <a:rect l="0" t="0" r="0" b="0"/>
              <a:pathLst>
                <a:path w="161891" h="294880">
                  <a:moveTo>
                    <a:pt x="152365" y="9130"/>
                  </a:moveTo>
                  <a:lnTo>
                    <a:pt x="152365" y="9130"/>
                  </a:lnTo>
                  <a:lnTo>
                    <a:pt x="160566" y="9130"/>
                  </a:lnTo>
                  <a:lnTo>
                    <a:pt x="161009" y="10188"/>
                  </a:lnTo>
                  <a:lnTo>
                    <a:pt x="161890" y="18652"/>
                  </a:lnTo>
                  <a:lnTo>
                    <a:pt x="161890" y="10454"/>
                  </a:lnTo>
                  <a:lnTo>
                    <a:pt x="160832" y="10012"/>
                  </a:lnTo>
                  <a:lnTo>
                    <a:pt x="145644" y="8149"/>
                  </a:lnTo>
                  <a:lnTo>
                    <a:pt x="133241" y="1606"/>
                  </a:lnTo>
                  <a:lnTo>
                    <a:pt x="125657" y="0"/>
                  </a:lnTo>
                  <a:lnTo>
                    <a:pt x="99010" y="8270"/>
                  </a:lnTo>
                  <a:lnTo>
                    <a:pt x="73015" y="9097"/>
                  </a:lnTo>
                  <a:lnTo>
                    <a:pt x="66652" y="11937"/>
                  </a:lnTo>
                  <a:lnTo>
                    <a:pt x="60294" y="15669"/>
                  </a:lnTo>
                  <a:lnTo>
                    <a:pt x="49472" y="18262"/>
                  </a:lnTo>
                  <a:lnTo>
                    <a:pt x="33451" y="32834"/>
                  </a:lnTo>
                  <a:lnTo>
                    <a:pt x="30722" y="38362"/>
                  </a:lnTo>
                  <a:lnTo>
                    <a:pt x="28667" y="59969"/>
                  </a:lnTo>
                  <a:lnTo>
                    <a:pt x="28541" y="107163"/>
                  </a:lnTo>
                  <a:lnTo>
                    <a:pt x="28540" y="153454"/>
                  </a:lnTo>
                  <a:lnTo>
                    <a:pt x="27482" y="174085"/>
                  </a:lnTo>
                  <a:lnTo>
                    <a:pt x="21000" y="192271"/>
                  </a:lnTo>
                  <a:lnTo>
                    <a:pt x="16367" y="220856"/>
                  </a:lnTo>
                  <a:lnTo>
                    <a:pt x="10849" y="239453"/>
                  </a:lnTo>
                  <a:lnTo>
                    <a:pt x="9892" y="250000"/>
                  </a:lnTo>
                  <a:lnTo>
                    <a:pt x="8700" y="252260"/>
                  </a:lnTo>
                  <a:lnTo>
                    <a:pt x="6846" y="253767"/>
                  </a:lnTo>
                  <a:lnTo>
                    <a:pt x="4553" y="254771"/>
                  </a:lnTo>
                  <a:lnTo>
                    <a:pt x="3023" y="256499"/>
                  </a:lnTo>
                  <a:lnTo>
                    <a:pt x="1324" y="261241"/>
                  </a:lnTo>
                  <a:lnTo>
                    <a:pt x="0" y="280362"/>
                  </a:lnTo>
                  <a:lnTo>
                    <a:pt x="1047" y="282027"/>
                  </a:lnTo>
                  <a:lnTo>
                    <a:pt x="2803" y="283136"/>
                  </a:lnTo>
                  <a:lnTo>
                    <a:pt x="8169" y="284917"/>
                  </a:lnTo>
                  <a:lnTo>
                    <a:pt x="17576" y="293517"/>
                  </a:lnTo>
                  <a:lnTo>
                    <a:pt x="23645" y="294476"/>
                  </a:lnTo>
                  <a:lnTo>
                    <a:pt x="68962" y="294878"/>
                  </a:lnTo>
                  <a:lnTo>
                    <a:pt x="72963" y="294879"/>
                  </a:lnTo>
                  <a:lnTo>
                    <a:pt x="100867" y="286238"/>
                  </a:lnTo>
                  <a:lnTo>
                    <a:pt x="107605" y="285747"/>
                  </a:lnTo>
                  <a:lnTo>
                    <a:pt x="114128" y="282707"/>
                  </a:lnTo>
                  <a:lnTo>
                    <a:pt x="120554" y="278887"/>
                  </a:lnTo>
                  <a:lnTo>
                    <a:pt x="130121" y="275677"/>
                  </a:lnTo>
                  <a:lnTo>
                    <a:pt x="136481" y="271176"/>
                  </a:lnTo>
                  <a:lnTo>
                    <a:pt x="140015" y="265648"/>
                  </a:lnTo>
                  <a:lnTo>
                    <a:pt x="140957" y="262692"/>
                  </a:lnTo>
                  <a:lnTo>
                    <a:pt x="142642" y="260721"/>
                  </a:lnTo>
                  <a:lnTo>
                    <a:pt x="147339" y="258532"/>
                  </a:lnTo>
                  <a:lnTo>
                    <a:pt x="149013" y="256889"/>
                  </a:lnTo>
                  <a:lnTo>
                    <a:pt x="150876" y="252242"/>
                  </a:lnTo>
                  <a:lnTo>
                    <a:pt x="152430" y="250580"/>
                  </a:lnTo>
                  <a:lnTo>
                    <a:pt x="156979" y="248733"/>
                  </a:lnTo>
                  <a:lnTo>
                    <a:pt x="158618" y="247182"/>
                  </a:lnTo>
                  <a:lnTo>
                    <a:pt x="161890" y="2377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SMARTInkShape-2391"/>
            <p:cNvSpPr/>
            <p:nvPr>
              <p:custDataLst>
                <p:tags r:id="rId68"/>
              </p:custDataLst>
            </p:nvPr>
          </p:nvSpPr>
          <p:spPr>
            <a:xfrm>
              <a:off x="9144000" y="1619250"/>
              <a:ext cx="152401" cy="38101"/>
            </a:xfrm>
            <a:custGeom>
              <a:avLst/>
              <a:gdLst/>
              <a:ahLst/>
              <a:cxnLst/>
              <a:rect l="0" t="0" r="0" b="0"/>
              <a:pathLst>
                <a:path w="152401" h="38101">
                  <a:moveTo>
                    <a:pt x="0" y="38100"/>
                  </a:moveTo>
                  <a:lnTo>
                    <a:pt x="0" y="38100"/>
                  </a:lnTo>
                  <a:lnTo>
                    <a:pt x="0" y="28585"/>
                  </a:lnTo>
                  <a:lnTo>
                    <a:pt x="22390" y="28575"/>
                  </a:lnTo>
                  <a:lnTo>
                    <a:pt x="28649" y="25753"/>
                  </a:lnTo>
                  <a:lnTo>
                    <a:pt x="31799" y="23519"/>
                  </a:lnTo>
                  <a:lnTo>
                    <a:pt x="46345" y="20374"/>
                  </a:lnTo>
                  <a:lnTo>
                    <a:pt x="79311" y="18069"/>
                  </a:lnTo>
                  <a:lnTo>
                    <a:pt x="97433" y="11526"/>
                  </a:lnTo>
                  <a:lnTo>
                    <a:pt x="114947" y="7296"/>
                  </a:lnTo>
                  <a:lnTo>
                    <a:pt x="133540" y="2162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2392"/>
            <p:cNvSpPr/>
            <p:nvPr>
              <p:custDataLst>
                <p:tags r:id="rId69"/>
              </p:custDataLst>
            </p:nvPr>
          </p:nvSpPr>
          <p:spPr>
            <a:xfrm>
              <a:off x="9410700" y="1447800"/>
              <a:ext cx="94880" cy="371476"/>
            </a:xfrm>
            <a:custGeom>
              <a:avLst/>
              <a:gdLst/>
              <a:ahLst/>
              <a:cxnLst/>
              <a:rect l="0" t="0" r="0" b="0"/>
              <a:pathLst>
                <a:path w="94880" h="371476">
                  <a:moveTo>
                    <a:pt x="19050" y="0"/>
                  </a:moveTo>
                  <a:lnTo>
                    <a:pt x="19050" y="0"/>
                  </a:lnTo>
                  <a:lnTo>
                    <a:pt x="35918" y="17926"/>
                  </a:lnTo>
                  <a:lnTo>
                    <a:pt x="63527" y="61344"/>
                  </a:lnTo>
                  <a:lnTo>
                    <a:pt x="82552" y="106119"/>
                  </a:lnTo>
                  <a:lnTo>
                    <a:pt x="92428" y="143140"/>
                  </a:lnTo>
                  <a:lnTo>
                    <a:pt x="94879" y="190535"/>
                  </a:lnTo>
                  <a:lnTo>
                    <a:pt x="92354" y="228607"/>
                  </a:lnTo>
                  <a:lnTo>
                    <a:pt x="78994" y="275168"/>
                  </a:lnTo>
                  <a:lnTo>
                    <a:pt x="68679" y="297196"/>
                  </a:lnTo>
                  <a:lnTo>
                    <a:pt x="38682" y="342827"/>
                  </a:lnTo>
                  <a:lnTo>
                    <a:pt x="25515" y="363229"/>
                  </a:lnTo>
                  <a:lnTo>
                    <a:pt x="19102" y="367810"/>
                  </a:lnTo>
                  <a:lnTo>
                    <a:pt x="9727" y="370992"/>
                  </a:lnTo>
                  <a:lnTo>
                    <a:pt x="0" y="3714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9" name="SMARTInkShape-Group503"/>
          <p:cNvGrpSpPr/>
          <p:nvPr/>
        </p:nvGrpSpPr>
        <p:grpSpPr>
          <a:xfrm>
            <a:off x="8029977" y="1714500"/>
            <a:ext cx="180574" cy="104776"/>
            <a:chOff x="8029977" y="1714500"/>
            <a:chExt cx="180574" cy="104776"/>
          </a:xfrm>
        </p:grpSpPr>
        <p:sp>
          <p:nvSpPr>
            <p:cNvPr id="337" name="SMARTInkShape-2393"/>
            <p:cNvSpPr/>
            <p:nvPr>
              <p:custDataLst>
                <p:tags r:id="rId62"/>
              </p:custDataLst>
            </p:nvPr>
          </p:nvSpPr>
          <p:spPr>
            <a:xfrm>
              <a:off x="8029977" y="1714500"/>
              <a:ext cx="142474" cy="19017"/>
            </a:xfrm>
            <a:custGeom>
              <a:avLst/>
              <a:gdLst/>
              <a:ahLst/>
              <a:cxnLst/>
              <a:rect l="0" t="0" r="0" b="0"/>
              <a:pathLst>
                <a:path w="142474" h="19017">
                  <a:moveTo>
                    <a:pt x="18648" y="9525"/>
                  </a:moveTo>
                  <a:lnTo>
                    <a:pt x="18648" y="9525"/>
                  </a:lnTo>
                  <a:lnTo>
                    <a:pt x="957" y="9525"/>
                  </a:lnTo>
                  <a:lnTo>
                    <a:pt x="504" y="10583"/>
                  </a:lnTo>
                  <a:lnTo>
                    <a:pt x="0" y="14581"/>
                  </a:lnTo>
                  <a:lnTo>
                    <a:pt x="924" y="16071"/>
                  </a:lnTo>
                  <a:lnTo>
                    <a:pt x="2599" y="17064"/>
                  </a:lnTo>
                  <a:lnTo>
                    <a:pt x="9322" y="18788"/>
                  </a:lnTo>
                  <a:lnTo>
                    <a:pt x="27324" y="19016"/>
                  </a:lnTo>
                  <a:lnTo>
                    <a:pt x="35910" y="16212"/>
                  </a:lnTo>
                  <a:lnTo>
                    <a:pt x="44312" y="12497"/>
                  </a:lnTo>
                  <a:lnTo>
                    <a:pt x="88346" y="9699"/>
                  </a:lnTo>
                  <a:lnTo>
                    <a:pt x="103599" y="8544"/>
                  </a:lnTo>
                  <a:lnTo>
                    <a:pt x="129147" y="889"/>
                  </a:lnTo>
                  <a:lnTo>
                    <a:pt x="1424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2394"/>
            <p:cNvSpPr/>
            <p:nvPr>
              <p:custDataLst>
                <p:tags r:id="rId63"/>
              </p:custDataLst>
            </p:nvPr>
          </p:nvSpPr>
          <p:spPr>
            <a:xfrm>
              <a:off x="8048659" y="1790700"/>
              <a:ext cx="161892" cy="28576"/>
            </a:xfrm>
            <a:custGeom>
              <a:avLst/>
              <a:gdLst/>
              <a:ahLst/>
              <a:cxnLst/>
              <a:rect l="0" t="0" r="0" b="0"/>
              <a:pathLst>
                <a:path w="161892" h="28576">
                  <a:moveTo>
                    <a:pt x="9491" y="0"/>
                  </a:moveTo>
                  <a:lnTo>
                    <a:pt x="9491" y="0"/>
                  </a:lnTo>
                  <a:lnTo>
                    <a:pt x="9491" y="5056"/>
                  </a:lnTo>
                  <a:lnTo>
                    <a:pt x="8433" y="6546"/>
                  </a:lnTo>
                  <a:lnTo>
                    <a:pt x="6669" y="7539"/>
                  </a:lnTo>
                  <a:lnTo>
                    <a:pt x="4435" y="8201"/>
                  </a:lnTo>
                  <a:lnTo>
                    <a:pt x="2946" y="9701"/>
                  </a:lnTo>
                  <a:lnTo>
                    <a:pt x="1291" y="14189"/>
                  </a:lnTo>
                  <a:lnTo>
                    <a:pt x="0" y="28056"/>
                  </a:lnTo>
                  <a:lnTo>
                    <a:pt x="45955" y="28571"/>
                  </a:lnTo>
                  <a:lnTo>
                    <a:pt x="90852" y="28575"/>
                  </a:lnTo>
                  <a:lnTo>
                    <a:pt x="136421" y="18874"/>
                  </a:lnTo>
                  <a:lnTo>
                    <a:pt x="161891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6" name="SMARTInkShape-Group504"/>
          <p:cNvGrpSpPr/>
          <p:nvPr/>
        </p:nvGrpSpPr>
        <p:grpSpPr>
          <a:xfrm>
            <a:off x="6753225" y="1524393"/>
            <a:ext cx="1047584" cy="540877"/>
            <a:chOff x="6753225" y="1524393"/>
            <a:chExt cx="1047584" cy="540877"/>
          </a:xfrm>
        </p:grpSpPr>
        <p:sp>
          <p:nvSpPr>
            <p:cNvPr id="340" name="SMARTInkShape-2395"/>
            <p:cNvSpPr/>
            <p:nvPr>
              <p:custDataLst>
                <p:tags r:id="rId56"/>
              </p:custDataLst>
            </p:nvPr>
          </p:nvSpPr>
          <p:spPr>
            <a:xfrm>
              <a:off x="6753225" y="1552756"/>
              <a:ext cx="199778" cy="512514"/>
            </a:xfrm>
            <a:custGeom>
              <a:avLst/>
              <a:gdLst/>
              <a:ahLst/>
              <a:cxnLst/>
              <a:rect l="0" t="0" r="0" b="0"/>
              <a:pathLst>
                <a:path w="199778" h="512514">
                  <a:moveTo>
                    <a:pt x="9525" y="190319"/>
                  </a:moveTo>
                  <a:lnTo>
                    <a:pt x="9525" y="190319"/>
                  </a:lnTo>
                  <a:lnTo>
                    <a:pt x="9525" y="171314"/>
                  </a:lnTo>
                  <a:lnTo>
                    <a:pt x="9525" y="198717"/>
                  </a:lnTo>
                  <a:lnTo>
                    <a:pt x="12347" y="207457"/>
                  </a:lnTo>
                  <a:lnTo>
                    <a:pt x="14581" y="211269"/>
                  </a:lnTo>
                  <a:lnTo>
                    <a:pt x="23714" y="252941"/>
                  </a:lnTo>
                  <a:lnTo>
                    <a:pt x="27935" y="295815"/>
                  </a:lnTo>
                  <a:lnTo>
                    <a:pt x="35037" y="342814"/>
                  </a:lnTo>
                  <a:lnTo>
                    <a:pt x="37696" y="385300"/>
                  </a:lnTo>
                  <a:lnTo>
                    <a:pt x="38047" y="426212"/>
                  </a:lnTo>
                  <a:lnTo>
                    <a:pt x="37017" y="440152"/>
                  </a:lnTo>
                  <a:lnTo>
                    <a:pt x="29162" y="485536"/>
                  </a:lnTo>
                  <a:lnTo>
                    <a:pt x="28585" y="512513"/>
                  </a:lnTo>
                  <a:lnTo>
                    <a:pt x="27517" y="481026"/>
                  </a:lnTo>
                  <a:lnTo>
                    <a:pt x="20375" y="445429"/>
                  </a:lnTo>
                  <a:lnTo>
                    <a:pt x="19311" y="407928"/>
                  </a:lnTo>
                  <a:lnTo>
                    <a:pt x="19102" y="360852"/>
                  </a:lnTo>
                  <a:lnTo>
                    <a:pt x="19066" y="323398"/>
                  </a:lnTo>
                  <a:lnTo>
                    <a:pt x="21877" y="282666"/>
                  </a:lnTo>
                  <a:lnTo>
                    <a:pt x="26591" y="239906"/>
                  </a:lnTo>
                  <a:lnTo>
                    <a:pt x="30810" y="197603"/>
                  </a:lnTo>
                  <a:lnTo>
                    <a:pt x="38762" y="154377"/>
                  </a:lnTo>
                  <a:lnTo>
                    <a:pt x="50931" y="106902"/>
                  </a:lnTo>
                  <a:lnTo>
                    <a:pt x="63870" y="60095"/>
                  </a:lnTo>
                  <a:lnTo>
                    <a:pt x="64805" y="52703"/>
                  </a:lnTo>
                  <a:lnTo>
                    <a:pt x="71488" y="38845"/>
                  </a:lnTo>
                  <a:lnTo>
                    <a:pt x="98149" y="6781"/>
                  </a:lnTo>
                  <a:lnTo>
                    <a:pt x="104653" y="2913"/>
                  </a:lnTo>
                  <a:lnTo>
                    <a:pt x="117451" y="430"/>
                  </a:lnTo>
                  <a:lnTo>
                    <a:pt x="132049" y="0"/>
                  </a:lnTo>
                  <a:lnTo>
                    <a:pt x="140886" y="2722"/>
                  </a:lnTo>
                  <a:lnTo>
                    <a:pt x="144724" y="4929"/>
                  </a:lnTo>
                  <a:lnTo>
                    <a:pt x="155182" y="18149"/>
                  </a:lnTo>
                  <a:lnTo>
                    <a:pt x="180959" y="61873"/>
                  </a:lnTo>
                  <a:lnTo>
                    <a:pt x="197201" y="104188"/>
                  </a:lnTo>
                  <a:lnTo>
                    <a:pt x="199777" y="150197"/>
                  </a:lnTo>
                  <a:lnTo>
                    <a:pt x="198857" y="164020"/>
                  </a:lnTo>
                  <a:lnTo>
                    <a:pt x="186753" y="196551"/>
                  </a:lnTo>
                  <a:lnTo>
                    <a:pt x="160024" y="229702"/>
                  </a:lnTo>
                  <a:lnTo>
                    <a:pt x="144545" y="240558"/>
                  </a:lnTo>
                  <a:lnTo>
                    <a:pt x="113806" y="252650"/>
                  </a:lnTo>
                  <a:lnTo>
                    <a:pt x="99617" y="255063"/>
                  </a:lnTo>
                  <a:lnTo>
                    <a:pt x="52229" y="248623"/>
                  </a:lnTo>
                  <a:lnTo>
                    <a:pt x="21253" y="246639"/>
                  </a:lnTo>
                  <a:lnTo>
                    <a:pt x="17344" y="244799"/>
                  </a:lnTo>
                  <a:lnTo>
                    <a:pt x="6013" y="234242"/>
                  </a:lnTo>
                  <a:lnTo>
                    <a:pt x="2672" y="228185"/>
                  </a:lnTo>
                  <a:lnTo>
                    <a:pt x="0" y="2188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2396"/>
            <p:cNvSpPr/>
            <p:nvPr>
              <p:custDataLst>
                <p:tags r:id="rId57"/>
              </p:custDataLst>
            </p:nvPr>
          </p:nvSpPr>
          <p:spPr>
            <a:xfrm>
              <a:off x="6981825" y="1819285"/>
              <a:ext cx="133351" cy="152391"/>
            </a:xfrm>
            <a:custGeom>
              <a:avLst/>
              <a:gdLst/>
              <a:ahLst/>
              <a:cxnLst/>
              <a:rect l="0" t="0" r="0" b="0"/>
              <a:pathLst>
                <a:path w="133351" h="152391">
                  <a:moveTo>
                    <a:pt x="0" y="9515"/>
                  </a:moveTo>
                  <a:lnTo>
                    <a:pt x="0" y="9515"/>
                  </a:lnTo>
                  <a:lnTo>
                    <a:pt x="0" y="0"/>
                  </a:lnTo>
                  <a:lnTo>
                    <a:pt x="5056" y="5049"/>
                  </a:lnTo>
                  <a:lnTo>
                    <a:pt x="7538" y="10352"/>
                  </a:lnTo>
                  <a:lnTo>
                    <a:pt x="8200" y="13248"/>
                  </a:lnTo>
                  <a:lnTo>
                    <a:pt x="14189" y="22380"/>
                  </a:lnTo>
                  <a:lnTo>
                    <a:pt x="36071" y="44450"/>
                  </a:lnTo>
                  <a:lnTo>
                    <a:pt x="51022" y="55026"/>
                  </a:lnTo>
                  <a:lnTo>
                    <a:pt x="90077" y="98350"/>
                  </a:lnTo>
                  <a:lnTo>
                    <a:pt x="115748" y="117038"/>
                  </a:lnTo>
                  <a:lnTo>
                    <a:pt x="126489" y="131920"/>
                  </a:lnTo>
                  <a:lnTo>
                    <a:pt x="133350" y="1523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2397"/>
            <p:cNvSpPr/>
            <p:nvPr>
              <p:custDataLst>
                <p:tags r:id="rId58"/>
              </p:custDataLst>
            </p:nvPr>
          </p:nvSpPr>
          <p:spPr>
            <a:xfrm>
              <a:off x="6981825" y="1828800"/>
              <a:ext cx="142876" cy="152401"/>
            </a:xfrm>
            <a:custGeom>
              <a:avLst/>
              <a:gdLst/>
              <a:ahLst/>
              <a:cxnLst/>
              <a:rect l="0" t="0" r="0" b="0"/>
              <a:pathLst>
                <a:path w="142876" h="152401">
                  <a:moveTo>
                    <a:pt x="142875" y="0"/>
                  </a:moveTo>
                  <a:lnTo>
                    <a:pt x="142875" y="0"/>
                  </a:lnTo>
                  <a:lnTo>
                    <a:pt x="137819" y="0"/>
                  </a:lnTo>
                  <a:lnTo>
                    <a:pt x="136330" y="1058"/>
                  </a:lnTo>
                  <a:lnTo>
                    <a:pt x="135337" y="2822"/>
                  </a:lnTo>
                  <a:lnTo>
                    <a:pt x="134675" y="5056"/>
                  </a:lnTo>
                  <a:lnTo>
                    <a:pt x="133174" y="6546"/>
                  </a:lnTo>
                  <a:lnTo>
                    <a:pt x="123164" y="11759"/>
                  </a:lnTo>
                  <a:lnTo>
                    <a:pt x="117181" y="17926"/>
                  </a:lnTo>
                  <a:lnTo>
                    <a:pt x="82346" y="61344"/>
                  </a:lnTo>
                  <a:lnTo>
                    <a:pt x="63891" y="87153"/>
                  </a:lnTo>
                  <a:lnTo>
                    <a:pt x="40138" y="107367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2398"/>
            <p:cNvSpPr/>
            <p:nvPr>
              <p:custDataLst>
                <p:tags r:id="rId59"/>
              </p:custDataLst>
            </p:nvPr>
          </p:nvSpPr>
          <p:spPr>
            <a:xfrm>
              <a:off x="7329134" y="1524393"/>
              <a:ext cx="128942" cy="342508"/>
            </a:xfrm>
            <a:custGeom>
              <a:avLst/>
              <a:gdLst/>
              <a:ahLst/>
              <a:cxnLst/>
              <a:rect l="0" t="0" r="0" b="0"/>
              <a:pathLst>
                <a:path w="128942" h="342508">
                  <a:moveTo>
                    <a:pt x="100366" y="9132"/>
                  </a:moveTo>
                  <a:lnTo>
                    <a:pt x="100366" y="9132"/>
                  </a:lnTo>
                  <a:lnTo>
                    <a:pt x="100366" y="0"/>
                  </a:lnTo>
                  <a:lnTo>
                    <a:pt x="100366" y="7843"/>
                  </a:lnTo>
                  <a:lnTo>
                    <a:pt x="95310" y="3694"/>
                  </a:lnTo>
                  <a:lnTo>
                    <a:pt x="93821" y="3390"/>
                  </a:lnTo>
                  <a:lnTo>
                    <a:pt x="92828" y="4245"/>
                  </a:lnTo>
                  <a:lnTo>
                    <a:pt x="92166" y="5874"/>
                  </a:lnTo>
                  <a:lnTo>
                    <a:pt x="90665" y="6960"/>
                  </a:lnTo>
                  <a:lnTo>
                    <a:pt x="83498" y="9547"/>
                  </a:lnTo>
                  <a:lnTo>
                    <a:pt x="77700" y="13903"/>
                  </a:lnTo>
                  <a:lnTo>
                    <a:pt x="74417" y="19366"/>
                  </a:lnTo>
                  <a:lnTo>
                    <a:pt x="71900" y="25322"/>
                  </a:lnTo>
                  <a:lnTo>
                    <a:pt x="46311" y="70895"/>
                  </a:lnTo>
                  <a:lnTo>
                    <a:pt x="30505" y="114515"/>
                  </a:lnTo>
                  <a:lnTo>
                    <a:pt x="14640" y="154073"/>
                  </a:lnTo>
                  <a:lnTo>
                    <a:pt x="7938" y="181194"/>
                  </a:lnTo>
                  <a:lnTo>
                    <a:pt x="0" y="227229"/>
                  </a:lnTo>
                  <a:lnTo>
                    <a:pt x="5586" y="269117"/>
                  </a:lnTo>
                  <a:lnTo>
                    <a:pt x="18296" y="301184"/>
                  </a:lnTo>
                  <a:lnTo>
                    <a:pt x="27201" y="311088"/>
                  </a:lnTo>
                  <a:lnTo>
                    <a:pt x="49770" y="328374"/>
                  </a:lnTo>
                  <a:lnTo>
                    <a:pt x="97324" y="341003"/>
                  </a:lnTo>
                  <a:lnTo>
                    <a:pt x="128941" y="3425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2399"/>
            <p:cNvSpPr/>
            <p:nvPr>
              <p:custDataLst>
                <p:tags r:id="rId60"/>
              </p:custDataLst>
            </p:nvPr>
          </p:nvSpPr>
          <p:spPr>
            <a:xfrm>
              <a:off x="7601343" y="1638300"/>
              <a:ext cx="28183" cy="169568"/>
            </a:xfrm>
            <a:custGeom>
              <a:avLst/>
              <a:gdLst/>
              <a:ahLst/>
              <a:cxnLst/>
              <a:rect l="0" t="0" r="0" b="0"/>
              <a:pathLst>
                <a:path w="28183" h="169568">
                  <a:moveTo>
                    <a:pt x="9132" y="9525"/>
                  </a:moveTo>
                  <a:lnTo>
                    <a:pt x="9132" y="9525"/>
                  </a:lnTo>
                  <a:lnTo>
                    <a:pt x="0" y="392"/>
                  </a:lnTo>
                  <a:lnTo>
                    <a:pt x="9129" y="0"/>
                  </a:lnTo>
                  <a:lnTo>
                    <a:pt x="9132" y="31799"/>
                  </a:lnTo>
                  <a:lnTo>
                    <a:pt x="11954" y="38122"/>
                  </a:lnTo>
                  <a:lnTo>
                    <a:pt x="14188" y="41290"/>
                  </a:lnTo>
                  <a:lnTo>
                    <a:pt x="17332" y="55861"/>
                  </a:lnTo>
                  <a:lnTo>
                    <a:pt x="18623" y="102041"/>
                  </a:lnTo>
                  <a:lnTo>
                    <a:pt x="18657" y="149195"/>
                  </a:lnTo>
                  <a:lnTo>
                    <a:pt x="18657" y="169567"/>
                  </a:lnTo>
                  <a:lnTo>
                    <a:pt x="18657" y="163084"/>
                  </a:lnTo>
                  <a:lnTo>
                    <a:pt x="25202" y="154550"/>
                  </a:lnTo>
                  <a:lnTo>
                    <a:pt x="28182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2400"/>
            <p:cNvSpPr/>
            <p:nvPr>
              <p:custDataLst>
                <p:tags r:id="rId61"/>
              </p:custDataLst>
            </p:nvPr>
          </p:nvSpPr>
          <p:spPr>
            <a:xfrm>
              <a:off x="7705759" y="1552968"/>
              <a:ext cx="95050" cy="304408"/>
            </a:xfrm>
            <a:custGeom>
              <a:avLst/>
              <a:gdLst/>
              <a:ahLst/>
              <a:cxnLst/>
              <a:rect l="0" t="0" r="0" b="0"/>
              <a:pathLst>
                <a:path w="95050" h="304408">
                  <a:moveTo>
                    <a:pt x="9491" y="9132"/>
                  </a:moveTo>
                  <a:lnTo>
                    <a:pt x="9491" y="9132"/>
                  </a:lnTo>
                  <a:lnTo>
                    <a:pt x="359" y="0"/>
                  </a:lnTo>
                  <a:lnTo>
                    <a:pt x="0" y="7843"/>
                  </a:lnTo>
                  <a:lnTo>
                    <a:pt x="1047" y="8272"/>
                  </a:lnTo>
                  <a:lnTo>
                    <a:pt x="5033" y="8750"/>
                  </a:lnTo>
                  <a:lnTo>
                    <a:pt x="6519" y="9936"/>
                  </a:lnTo>
                  <a:lnTo>
                    <a:pt x="14157" y="22356"/>
                  </a:lnTo>
                  <a:lnTo>
                    <a:pt x="55148" y="67124"/>
                  </a:lnTo>
                  <a:lnTo>
                    <a:pt x="75993" y="107278"/>
                  </a:lnTo>
                  <a:lnTo>
                    <a:pt x="92378" y="154247"/>
                  </a:lnTo>
                  <a:lnTo>
                    <a:pt x="94967" y="201815"/>
                  </a:lnTo>
                  <a:lnTo>
                    <a:pt x="95049" y="210612"/>
                  </a:lnTo>
                  <a:lnTo>
                    <a:pt x="85055" y="238163"/>
                  </a:lnTo>
                  <a:lnTo>
                    <a:pt x="60440" y="281640"/>
                  </a:lnTo>
                  <a:lnTo>
                    <a:pt x="50810" y="296720"/>
                  </a:lnTo>
                  <a:lnTo>
                    <a:pt x="38066" y="3044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7" name="SMARTInkShape-2401"/>
          <p:cNvSpPr/>
          <p:nvPr>
            <p:custDataLst>
              <p:tags r:id="rId3"/>
            </p:custDataLst>
          </p:nvPr>
        </p:nvSpPr>
        <p:spPr>
          <a:xfrm>
            <a:off x="5400675" y="1924050"/>
            <a:ext cx="9526" cy="9526"/>
          </a:xfrm>
          <a:custGeom>
            <a:avLst/>
            <a:gdLst/>
            <a:ahLst/>
            <a:cxnLst/>
            <a:rect l="0" t="0" r="0" b="0"/>
            <a:pathLst>
              <a:path w="9526" h="9526">
                <a:moveTo>
                  <a:pt x="0" y="9525"/>
                </a:moveTo>
                <a:lnTo>
                  <a:pt x="0" y="9525"/>
                </a:lnTo>
                <a:lnTo>
                  <a:pt x="9409" y="9525"/>
                </a:lnTo>
                <a:lnTo>
                  <a:pt x="952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0" name="SMARTInkShape-Group506"/>
          <p:cNvGrpSpPr/>
          <p:nvPr/>
        </p:nvGrpSpPr>
        <p:grpSpPr>
          <a:xfrm>
            <a:off x="4724435" y="1504951"/>
            <a:ext cx="209468" cy="409144"/>
            <a:chOff x="4724435" y="1504951"/>
            <a:chExt cx="209468" cy="409144"/>
          </a:xfrm>
        </p:grpSpPr>
        <p:sp>
          <p:nvSpPr>
            <p:cNvPr id="348" name="SMARTInkShape-2402"/>
            <p:cNvSpPr/>
            <p:nvPr>
              <p:custDataLst>
                <p:tags r:id="rId54"/>
              </p:custDataLst>
            </p:nvPr>
          </p:nvSpPr>
          <p:spPr>
            <a:xfrm>
              <a:off x="4724435" y="1647825"/>
              <a:ext cx="19016" cy="180976"/>
            </a:xfrm>
            <a:custGeom>
              <a:avLst/>
              <a:gdLst/>
              <a:ahLst/>
              <a:cxnLst/>
              <a:rect l="0" t="0" r="0" b="0"/>
              <a:pathLst>
                <a:path w="19016" h="180976">
                  <a:moveTo>
                    <a:pt x="19015" y="0"/>
                  </a:moveTo>
                  <a:lnTo>
                    <a:pt x="19015" y="0"/>
                  </a:lnTo>
                  <a:lnTo>
                    <a:pt x="13958" y="0"/>
                  </a:lnTo>
                  <a:lnTo>
                    <a:pt x="12469" y="1058"/>
                  </a:lnTo>
                  <a:lnTo>
                    <a:pt x="11476" y="2822"/>
                  </a:lnTo>
                  <a:lnTo>
                    <a:pt x="9882" y="13258"/>
                  </a:lnTo>
                  <a:lnTo>
                    <a:pt x="9607" y="22390"/>
                  </a:lnTo>
                  <a:lnTo>
                    <a:pt x="6720" y="28648"/>
                  </a:lnTo>
                  <a:lnTo>
                    <a:pt x="2968" y="34958"/>
                  </a:lnTo>
                  <a:lnTo>
                    <a:pt x="854" y="45518"/>
                  </a:lnTo>
                  <a:lnTo>
                    <a:pt x="0" y="92241"/>
                  </a:lnTo>
                  <a:lnTo>
                    <a:pt x="1025" y="127892"/>
                  </a:lnTo>
                  <a:lnTo>
                    <a:pt x="8902" y="161141"/>
                  </a:lnTo>
                  <a:lnTo>
                    <a:pt x="9490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SMARTInkShape-2403"/>
            <p:cNvSpPr/>
            <p:nvPr>
              <p:custDataLst>
                <p:tags r:id="rId55"/>
              </p:custDataLst>
            </p:nvPr>
          </p:nvSpPr>
          <p:spPr>
            <a:xfrm>
              <a:off x="4838700" y="1504951"/>
              <a:ext cx="95203" cy="409144"/>
            </a:xfrm>
            <a:custGeom>
              <a:avLst/>
              <a:gdLst/>
              <a:ahLst/>
              <a:cxnLst/>
              <a:rect l="0" t="0" r="0" b="0"/>
              <a:pathLst>
                <a:path w="95203" h="409144">
                  <a:moveTo>
                    <a:pt x="28575" y="19049"/>
                  </a:moveTo>
                  <a:lnTo>
                    <a:pt x="28575" y="19049"/>
                  </a:lnTo>
                  <a:lnTo>
                    <a:pt x="28575" y="426"/>
                  </a:lnTo>
                  <a:lnTo>
                    <a:pt x="69864" y="0"/>
                  </a:lnTo>
                  <a:lnTo>
                    <a:pt x="76206" y="2822"/>
                  </a:lnTo>
                  <a:lnTo>
                    <a:pt x="93369" y="17333"/>
                  </a:lnTo>
                  <a:lnTo>
                    <a:pt x="95202" y="50527"/>
                  </a:lnTo>
                  <a:lnTo>
                    <a:pt x="94182" y="71050"/>
                  </a:lnTo>
                  <a:lnTo>
                    <a:pt x="78382" y="117329"/>
                  </a:lnTo>
                  <a:lnTo>
                    <a:pt x="63369" y="141143"/>
                  </a:lnTo>
                  <a:lnTo>
                    <a:pt x="52639" y="172869"/>
                  </a:lnTo>
                  <a:lnTo>
                    <a:pt x="42070" y="188036"/>
                  </a:lnTo>
                  <a:lnTo>
                    <a:pt x="38332" y="218465"/>
                  </a:lnTo>
                  <a:lnTo>
                    <a:pt x="38104" y="250813"/>
                  </a:lnTo>
                  <a:lnTo>
                    <a:pt x="40923" y="257169"/>
                  </a:lnTo>
                  <a:lnTo>
                    <a:pt x="44647" y="263522"/>
                  </a:lnTo>
                  <a:lnTo>
                    <a:pt x="47801" y="273048"/>
                  </a:lnTo>
                  <a:lnTo>
                    <a:pt x="64050" y="295274"/>
                  </a:lnTo>
                  <a:lnTo>
                    <a:pt x="66156" y="302918"/>
                  </a:lnTo>
                  <a:lnTo>
                    <a:pt x="73119" y="312032"/>
                  </a:lnTo>
                  <a:lnTo>
                    <a:pt x="75287" y="320935"/>
                  </a:lnTo>
                  <a:lnTo>
                    <a:pt x="76200" y="365516"/>
                  </a:lnTo>
                  <a:lnTo>
                    <a:pt x="73377" y="371649"/>
                  </a:lnTo>
                  <a:lnTo>
                    <a:pt x="69654" y="377902"/>
                  </a:lnTo>
                  <a:lnTo>
                    <a:pt x="67999" y="384208"/>
                  </a:lnTo>
                  <a:lnTo>
                    <a:pt x="66499" y="386314"/>
                  </a:lnTo>
                  <a:lnTo>
                    <a:pt x="64441" y="387717"/>
                  </a:lnTo>
                  <a:lnTo>
                    <a:pt x="59332" y="390335"/>
                  </a:lnTo>
                  <a:lnTo>
                    <a:pt x="50507" y="396700"/>
                  </a:lnTo>
                  <a:lnTo>
                    <a:pt x="41188" y="400115"/>
                  </a:lnTo>
                  <a:lnTo>
                    <a:pt x="31724" y="406301"/>
                  </a:lnTo>
                  <a:lnTo>
                    <a:pt x="22218" y="408604"/>
                  </a:lnTo>
                  <a:lnTo>
                    <a:pt x="15872" y="409143"/>
                  </a:lnTo>
                  <a:lnTo>
                    <a:pt x="9524" y="406560"/>
                  </a:lnTo>
                  <a:lnTo>
                    <a:pt x="6350" y="404390"/>
                  </a:lnTo>
                  <a:lnTo>
                    <a:pt x="4233" y="401885"/>
                  </a:lnTo>
                  <a:lnTo>
                    <a:pt x="0" y="3905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4" name="SMARTInkShape-Group507"/>
          <p:cNvGrpSpPr/>
          <p:nvPr/>
        </p:nvGrpSpPr>
        <p:grpSpPr>
          <a:xfrm>
            <a:off x="3857639" y="1485938"/>
            <a:ext cx="462597" cy="428588"/>
            <a:chOff x="3857639" y="1485938"/>
            <a:chExt cx="462597" cy="428588"/>
          </a:xfrm>
        </p:grpSpPr>
        <p:sp>
          <p:nvSpPr>
            <p:cNvPr id="351" name="SMARTInkShape-2404"/>
            <p:cNvSpPr/>
            <p:nvPr>
              <p:custDataLst>
                <p:tags r:id="rId51"/>
              </p:custDataLst>
            </p:nvPr>
          </p:nvSpPr>
          <p:spPr>
            <a:xfrm>
              <a:off x="3857639" y="1485938"/>
              <a:ext cx="133337" cy="428539"/>
            </a:xfrm>
            <a:custGeom>
              <a:avLst/>
              <a:gdLst/>
              <a:ahLst/>
              <a:cxnLst/>
              <a:rect l="0" t="0" r="0" b="0"/>
              <a:pathLst>
                <a:path w="133337" h="428539">
                  <a:moveTo>
                    <a:pt x="123811" y="47587"/>
                  </a:moveTo>
                  <a:lnTo>
                    <a:pt x="123811" y="47587"/>
                  </a:lnTo>
                  <a:lnTo>
                    <a:pt x="123811" y="39386"/>
                  </a:lnTo>
                  <a:lnTo>
                    <a:pt x="122753" y="38945"/>
                  </a:lnTo>
                  <a:lnTo>
                    <a:pt x="118754" y="38455"/>
                  </a:lnTo>
                  <a:lnTo>
                    <a:pt x="117265" y="37265"/>
                  </a:lnTo>
                  <a:lnTo>
                    <a:pt x="115610" y="33122"/>
                  </a:lnTo>
                  <a:lnTo>
                    <a:pt x="114110" y="31593"/>
                  </a:lnTo>
                  <a:lnTo>
                    <a:pt x="104099" y="26319"/>
                  </a:lnTo>
                  <a:lnTo>
                    <a:pt x="87978" y="12751"/>
                  </a:lnTo>
                  <a:lnTo>
                    <a:pt x="79092" y="9396"/>
                  </a:lnTo>
                  <a:lnTo>
                    <a:pt x="69756" y="3227"/>
                  </a:lnTo>
                  <a:lnTo>
                    <a:pt x="60287" y="930"/>
                  </a:lnTo>
                  <a:lnTo>
                    <a:pt x="34910" y="0"/>
                  </a:lnTo>
                  <a:lnTo>
                    <a:pt x="28561" y="2801"/>
                  </a:lnTo>
                  <a:lnTo>
                    <a:pt x="22211" y="6515"/>
                  </a:lnTo>
                  <a:lnTo>
                    <a:pt x="12686" y="9665"/>
                  </a:lnTo>
                  <a:lnTo>
                    <a:pt x="1868" y="17572"/>
                  </a:lnTo>
                  <a:lnTo>
                    <a:pt x="822" y="21194"/>
                  </a:lnTo>
                  <a:lnTo>
                    <a:pt x="0" y="45743"/>
                  </a:lnTo>
                  <a:lnTo>
                    <a:pt x="26555" y="79611"/>
                  </a:lnTo>
                  <a:lnTo>
                    <a:pt x="45647" y="97461"/>
                  </a:lnTo>
                  <a:lnTo>
                    <a:pt x="79327" y="144562"/>
                  </a:lnTo>
                  <a:lnTo>
                    <a:pt x="90996" y="164972"/>
                  </a:lnTo>
                  <a:lnTo>
                    <a:pt x="93980" y="177853"/>
                  </a:lnTo>
                  <a:lnTo>
                    <a:pt x="94678" y="188738"/>
                  </a:lnTo>
                  <a:lnTo>
                    <a:pt x="92166" y="197810"/>
                  </a:lnTo>
                  <a:lnTo>
                    <a:pt x="88580" y="206428"/>
                  </a:lnTo>
                  <a:lnTo>
                    <a:pt x="85502" y="222121"/>
                  </a:lnTo>
                  <a:lnTo>
                    <a:pt x="78359" y="233944"/>
                  </a:lnTo>
                  <a:lnTo>
                    <a:pt x="63354" y="250659"/>
                  </a:lnTo>
                  <a:lnTo>
                    <a:pt x="57077" y="254258"/>
                  </a:lnTo>
                  <a:lnTo>
                    <a:pt x="50760" y="256916"/>
                  </a:lnTo>
                  <a:lnTo>
                    <a:pt x="41253" y="263304"/>
                  </a:lnTo>
                  <a:lnTo>
                    <a:pt x="34908" y="265170"/>
                  </a:lnTo>
                  <a:lnTo>
                    <a:pt x="31734" y="264609"/>
                  </a:lnTo>
                  <a:lnTo>
                    <a:pt x="19036" y="258926"/>
                  </a:lnTo>
                  <a:lnTo>
                    <a:pt x="1475" y="257168"/>
                  </a:lnTo>
                  <a:lnTo>
                    <a:pt x="979" y="256099"/>
                  </a:lnTo>
                  <a:lnTo>
                    <a:pt x="427" y="252090"/>
                  </a:lnTo>
                  <a:lnTo>
                    <a:pt x="1338" y="250597"/>
                  </a:lnTo>
                  <a:lnTo>
                    <a:pt x="3004" y="249602"/>
                  </a:lnTo>
                  <a:lnTo>
                    <a:pt x="9712" y="247874"/>
                  </a:lnTo>
                  <a:lnTo>
                    <a:pt x="22656" y="247646"/>
                  </a:lnTo>
                  <a:lnTo>
                    <a:pt x="24624" y="248693"/>
                  </a:lnTo>
                  <a:lnTo>
                    <a:pt x="25936" y="250450"/>
                  </a:lnTo>
                  <a:lnTo>
                    <a:pt x="26811" y="252679"/>
                  </a:lnTo>
                  <a:lnTo>
                    <a:pt x="28452" y="254165"/>
                  </a:lnTo>
                  <a:lnTo>
                    <a:pt x="38692" y="259372"/>
                  </a:lnTo>
                  <a:lnTo>
                    <a:pt x="41665" y="261802"/>
                  </a:lnTo>
                  <a:lnTo>
                    <a:pt x="44968" y="267324"/>
                  </a:lnTo>
                  <a:lnTo>
                    <a:pt x="48321" y="282624"/>
                  </a:lnTo>
                  <a:lnTo>
                    <a:pt x="52513" y="288926"/>
                  </a:lnTo>
                  <a:lnTo>
                    <a:pt x="52996" y="293146"/>
                  </a:lnTo>
                  <a:lnTo>
                    <a:pt x="46734" y="336447"/>
                  </a:lnTo>
                  <a:lnTo>
                    <a:pt x="26505" y="380317"/>
                  </a:lnTo>
                  <a:lnTo>
                    <a:pt x="22355" y="387025"/>
                  </a:lnTo>
                  <a:lnTo>
                    <a:pt x="20019" y="396752"/>
                  </a:lnTo>
                  <a:lnTo>
                    <a:pt x="19075" y="422234"/>
                  </a:lnTo>
                  <a:lnTo>
                    <a:pt x="20120" y="424351"/>
                  </a:lnTo>
                  <a:lnTo>
                    <a:pt x="21875" y="425763"/>
                  </a:lnTo>
                  <a:lnTo>
                    <a:pt x="26648" y="427332"/>
                  </a:lnTo>
                  <a:lnTo>
                    <a:pt x="50835" y="428538"/>
                  </a:lnTo>
                  <a:lnTo>
                    <a:pt x="57158" y="425743"/>
                  </a:lnTo>
                  <a:lnTo>
                    <a:pt x="60325" y="423516"/>
                  </a:lnTo>
                  <a:lnTo>
                    <a:pt x="105009" y="408874"/>
                  </a:lnTo>
                  <a:lnTo>
                    <a:pt x="133336" y="3904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2405"/>
            <p:cNvSpPr/>
            <p:nvPr>
              <p:custDataLst>
                <p:tags r:id="rId52"/>
              </p:custDataLst>
            </p:nvPr>
          </p:nvSpPr>
          <p:spPr>
            <a:xfrm>
              <a:off x="4086635" y="1652942"/>
              <a:ext cx="119078" cy="185334"/>
            </a:xfrm>
            <a:custGeom>
              <a:avLst/>
              <a:gdLst/>
              <a:ahLst/>
              <a:cxnLst/>
              <a:rect l="0" t="0" r="0" b="0"/>
              <a:pathLst>
                <a:path w="119078" h="185334">
                  <a:moveTo>
                    <a:pt x="94840" y="42508"/>
                  </a:moveTo>
                  <a:lnTo>
                    <a:pt x="94840" y="42508"/>
                  </a:lnTo>
                  <a:lnTo>
                    <a:pt x="94840" y="25174"/>
                  </a:lnTo>
                  <a:lnTo>
                    <a:pt x="93782" y="24602"/>
                  </a:lnTo>
                  <a:lnTo>
                    <a:pt x="71242" y="23471"/>
                  </a:lnTo>
                  <a:lnTo>
                    <a:pt x="65655" y="26286"/>
                  </a:lnTo>
                  <a:lnTo>
                    <a:pt x="59644" y="30006"/>
                  </a:lnTo>
                  <a:lnTo>
                    <a:pt x="53444" y="31660"/>
                  </a:lnTo>
                  <a:lnTo>
                    <a:pt x="47162" y="38039"/>
                  </a:lnTo>
                  <a:lnTo>
                    <a:pt x="39783" y="46872"/>
                  </a:lnTo>
                  <a:lnTo>
                    <a:pt x="24787" y="58853"/>
                  </a:lnTo>
                  <a:lnTo>
                    <a:pt x="14229" y="74280"/>
                  </a:lnTo>
                  <a:lnTo>
                    <a:pt x="10630" y="87082"/>
                  </a:lnTo>
                  <a:lnTo>
                    <a:pt x="8506" y="102752"/>
                  </a:lnTo>
                  <a:lnTo>
                    <a:pt x="2702" y="115627"/>
                  </a:lnTo>
                  <a:lnTo>
                    <a:pt x="0" y="144538"/>
                  </a:lnTo>
                  <a:lnTo>
                    <a:pt x="2594" y="154177"/>
                  </a:lnTo>
                  <a:lnTo>
                    <a:pt x="6217" y="161989"/>
                  </a:lnTo>
                  <a:lnTo>
                    <a:pt x="9315" y="172337"/>
                  </a:lnTo>
                  <a:lnTo>
                    <a:pt x="13790" y="178879"/>
                  </a:lnTo>
                  <a:lnTo>
                    <a:pt x="19307" y="182492"/>
                  </a:lnTo>
                  <a:lnTo>
                    <a:pt x="31471" y="184812"/>
                  </a:lnTo>
                  <a:lnTo>
                    <a:pt x="58602" y="185333"/>
                  </a:lnTo>
                  <a:lnTo>
                    <a:pt x="65682" y="182538"/>
                  </a:lnTo>
                  <a:lnTo>
                    <a:pt x="96657" y="162992"/>
                  </a:lnTo>
                  <a:lnTo>
                    <a:pt x="100939" y="153912"/>
                  </a:lnTo>
                  <a:lnTo>
                    <a:pt x="112365" y="112188"/>
                  </a:lnTo>
                  <a:lnTo>
                    <a:pt x="119077" y="86924"/>
                  </a:lnTo>
                  <a:lnTo>
                    <a:pt x="113427" y="49913"/>
                  </a:lnTo>
                  <a:lnTo>
                    <a:pt x="106468" y="30996"/>
                  </a:lnTo>
                  <a:lnTo>
                    <a:pt x="105767" y="25309"/>
                  </a:lnTo>
                  <a:lnTo>
                    <a:pt x="104241" y="21517"/>
                  </a:lnTo>
                  <a:lnTo>
                    <a:pt x="102166" y="18989"/>
                  </a:lnTo>
                  <a:lnTo>
                    <a:pt x="82011" y="972"/>
                  </a:lnTo>
                  <a:lnTo>
                    <a:pt x="78879" y="0"/>
                  </a:lnTo>
                  <a:lnTo>
                    <a:pt x="75733" y="411"/>
                  </a:lnTo>
                  <a:lnTo>
                    <a:pt x="66819" y="4174"/>
                  </a:lnTo>
                  <a:lnTo>
                    <a:pt x="66265" y="139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2406"/>
            <p:cNvSpPr/>
            <p:nvPr>
              <p:custDataLst>
                <p:tags r:id="rId53"/>
              </p:custDataLst>
            </p:nvPr>
          </p:nvSpPr>
          <p:spPr>
            <a:xfrm>
              <a:off x="4276725" y="1828800"/>
              <a:ext cx="43511" cy="85726"/>
            </a:xfrm>
            <a:custGeom>
              <a:avLst/>
              <a:gdLst/>
              <a:ahLst/>
              <a:cxnLst/>
              <a:rect l="0" t="0" r="0" b="0"/>
              <a:pathLst>
                <a:path w="43511" h="85726">
                  <a:moveTo>
                    <a:pt x="28575" y="0"/>
                  </a:moveTo>
                  <a:lnTo>
                    <a:pt x="28575" y="0"/>
                  </a:lnTo>
                  <a:lnTo>
                    <a:pt x="33632" y="5056"/>
                  </a:lnTo>
                  <a:lnTo>
                    <a:pt x="36114" y="10361"/>
                  </a:lnTo>
                  <a:lnTo>
                    <a:pt x="43510" y="41504"/>
                  </a:lnTo>
                  <a:lnTo>
                    <a:pt x="39021" y="54881"/>
                  </a:lnTo>
                  <a:lnTo>
                    <a:pt x="31736" y="64306"/>
                  </a:lnTo>
                  <a:lnTo>
                    <a:pt x="29980" y="70208"/>
                  </a:lnTo>
                  <a:lnTo>
                    <a:pt x="28453" y="72205"/>
                  </a:lnTo>
                  <a:lnTo>
                    <a:pt x="12410" y="82395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0" name="SMARTInkShape-Group508"/>
          <p:cNvGrpSpPr/>
          <p:nvPr/>
        </p:nvGrpSpPr>
        <p:grpSpPr>
          <a:xfrm>
            <a:off x="2362200" y="1495474"/>
            <a:ext cx="1266826" cy="476202"/>
            <a:chOff x="2362200" y="1495474"/>
            <a:chExt cx="1266826" cy="476202"/>
          </a:xfrm>
        </p:grpSpPr>
        <p:sp>
          <p:nvSpPr>
            <p:cNvPr id="355" name="SMARTInkShape-2407"/>
            <p:cNvSpPr/>
            <p:nvPr>
              <p:custDataLst>
                <p:tags r:id="rId46"/>
              </p:custDataLst>
            </p:nvPr>
          </p:nvSpPr>
          <p:spPr>
            <a:xfrm>
              <a:off x="2362200" y="1495474"/>
              <a:ext cx="600076" cy="342852"/>
            </a:xfrm>
            <a:custGeom>
              <a:avLst/>
              <a:gdLst/>
              <a:ahLst/>
              <a:cxnLst/>
              <a:rect l="0" t="0" r="0" b="0"/>
              <a:pathLst>
                <a:path w="600076" h="342852">
                  <a:moveTo>
                    <a:pt x="0" y="333326"/>
                  </a:moveTo>
                  <a:lnTo>
                    <a:pt x="0" y="333326"/>
                  </a:lnTo>
                  <a:lnTo>
                    <a:pt x="0" y="342817"/>
                  </a:lnTo>
                  <a:lnTo>
                    <a:pt x="45333" y="342851"/>
                  </a:lnTo>
                  <a:lnTo>
                    <a:pt x="87684" y="342851"/>
                  </a:lnTo>
                  <a:lnTo>
                    <a:pt x="129790" y="342851"/>
                  </a:lnTo>
                  <a:lnTo>
                    <a:pt x="172235" y="342851"/>
                  </a:lnTo>
                  <a:lnTo>
                    <a:pt x="189791" y="341793"/>
                  </a:lnTo>
                  <a:lnTo>
                    <a:pt x="231434" y="334209"/>
                  </a:lnTo>
                  <a:lnTo>
                    <a:pt x="249666" y="332529"/>
                  </a:lnTo>
                  <a:lnTo>
                    <a:pt x="268666" y="325839"/>
                  </a:lnTo>
                  <a:lnTo>
                    <a:pt x="298008" y="323920"/>
                  </a:lnTo>
                  <a:lnTo>
                    <a:pt x="300272" y="322822"/>
                  </a:lnTo>
                  <a:lnTo>
                    <a:pt x="301781" y="321032"/>
                  </a:lnTo>
                  <a:lnTo>
                    <a:pt x="304748" y="314393"/>
                  </a:lnTo>
                  <a:lnTo>
                    <a:pt x="304784" y="309254"/>
                  </a:lnTo>
                  <a:lnTo>
                    <a:pt x="303731" y="307753"/>
                  </a:lnTo>
                  <a:lnTo>
                    <a:pt x="301971" y="306752"/>
                  </a:lnTo>
                  <a:lnTo>
                    <a:pt x="299739" y="306085"/>
                  </a:lnTo>
                  <a:lnTo>
                    <a:pt x="298251" y="304582"/>
                  </a:lnTo>
                  <a:lnTo>
                    <a:pt x="294478" y="295128"/>
                  </a:lnTo>
                  <a:lnTo>
                    <a:pt x="287108" y="287151"/>
                  </a:lnTo>
                  <a:lnTo>
                    <a:pt x="281096" y="286131"/>
                  </a:lnTo>
                  <a:lnTo>
                    <a:pt x="279472" y="284929"/>
                  </a:lnTo>
                  <a:lnTo>
                    <a:pt x="277668" y="280772"/>
                  </a:lnTo>
                  <a:lnTo>
                    <a:pt x="276129" y="279240"/>
                  </a:lnTo>
                  <a:lnTo>
                    <a:pt x="271596" y="277538"/>
                  </a:lnTo>
                  <a:lnTo>
                    <a:pt x="269964" y="276025"/>
                  </a:lnTo>
                  <a:lnTo>
                    <a:pt x="266828" y="267079"/>
                  </a:lnTo>
                  <a:lnTo>
                    <a:pt x="260179" y="259131"/>
                  </a:lnTo>
                  <a:lnTo>
                    <a:pt x="258065" y="250430"/>
                  </a:lnTo>
                  <a:lnTo>
                    <a:pt x="256380" y="240090"/>
                  </a:lnTo>
                  <a:lnTo>
                    <a:pt x="249649" y="225150"/>
                  </a:lnTo>
                  <a:lnTo>
                    <a:pt x="242010" y="212491"/>
                  </a:lnTo>
                  <a:lnTo>
                    <a:pt x="230076" y="164920"/>
                  </a:lnTo>
                  <a:lnTo>
                    <a:pt x="228730" y="121883"/>
                  </a:lnTo>
                  <a:lnTo>
                    <a:pt x="228611" y="79717"/>
                  </a:lnTo>
                  <a:lnTo>
                    <a:pt x="229661" y="55061"/>
                  </a:lnTo>
                  <a:lnTo>
                    <a:pt x="233658" y="46317"/>
                  </a:lnTo>
                  <a:lnTo>
                    <a:pt x="252615" y="28778"/>
                  </a:lnTo>
                  <a:lnTo>
                    <a:pt x="254135" y="25519"/>
                  </a:lnTo>
                  <a:lnTo>
                    <a:pt x="261468" y="19076"/>
                  </a:lnTo>
                  <a:lnTo>
                    <a:pt x="283423" y="6316"/>
                  </a:lnTo>
                  <a:lnTo>
                    <a:pt x="307084" y="1208"/>
                  </a:lnTo>
                  <a:lnTo>
                    <a:pt x="349649" y="0"/>
                  </a:lnTo>
                  <a:lnTo>
                    <a:pt x="368418" y="5022"/>
                  </a:lnTo>
                  <a:lnTo>
                    <a:pt x="403063" y="23549"/>
                  </a:lnTo>
                  <a:lnTo>
                    <a:pt x="415893" y="36206"/>
                  </a:lnTo>
                  <a:lnTo>
                    <a:pt x="433914" y="63650"/>
                  </a:lnTo>
                  <a:lnTo>
                    <a:pt x="437592" y="87414"/>
                  </a:lnTo>
                  <a:lnTo>
                    <a:pt x="438128" y="133493"/>
                  </a:lnTo>
                  <a:lnTo>
                    <a:pt x="437082" y="146086"/>
                  </a:lnTo>
                  <a:lnTo>
                    <a:pt x="418852" y="190456"/>
                  </a:lnTo>
                  <a:lnTo>
                    <a:pt x="404251" y="222202"/>
                  </a:lnTo>
                  <a:lnTo>
                    <a:pt x="392013" y="267945"/>
                  </a:lnTo>
                  <a:lnTo>
                    <a:pt x="381646" y="304089"/>
                  </a:lnTo>
                  <a:lnTo>
                    <a:pt x="381128" y="317320"/>
                  </a:lnTo>
                  <a:lnTo>
                    <a:pt x="383879" y="323743"/>
                  </a:lnTo>
                  <a:lnTo>
                    <a:pt x="386094" y="326937"/>
                  </a:lnTo>
                  <a:lnTo>
                    <a:pt x="391378" y="330487"/>
                  </a:lnTo>
                  <a:lnTo>
                    <a:pt x="394269" y="331433"/>
                  </a:lnTo>
                  <a:lnTo>
                    <a:pt x="396196" y="333123"/>
                  </a:lnTo>
                  <a:lnTo>
                    <a:pt x="398337" y="337822"/>
                  </a:lnTo>
                  <a:lnTo>
                    <a:pt x="399966" y="339498"/>
                  </a:lnTo>
                  <a:lnTo>
                    <a:pt x="404599" y="341361"/>
                  </a:lnTo>
                  <a:lnTo>
                    <a:pt x="447976" y="342793"/>
                  </a:lnTo>
                  <a:lnTo>
                    <a:pt x="460509" y="341767"/>
                  </a:lnTo>
                  <a:lnTo>
                    <a:pt x="498487" y="334207"/>
                  </a:lnTo>
                  <a:lnTo>
                    <a:pt x="545748" y="333377"/>
                  </a:lnTo>
                  <a:lnTo>
                    <a:pt x="562171" y="332291"/>
                  </a:lnTo>
                  <a:lnTo>
                    <a:pt x="600075" y="3238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SMARTInkShape-2408"/>
            <p:cNvSpPr/>
            <p:nvPr>
              <p:custDataLst>
                <p:tags r:id="rId47"/>
              </p:custDataLst>
            </p:nvPr>
          </p:nvSpPr>
          <p:spPr>
            <a:xfrm>
              <a:off x="3105160" y="1819275"/>
              <a:ext cx="161916" cy="142876"/>
            </a:xfrm>
            <a:custGeom>
              <a:avLst/>
              <a:gdLst/>
              <a:ahLst/>
              <a:cxnLst/>
              <a:rect l="0" t="0" r="0" b="0"/>
              <a:pathLst>
                <a:path w="161916" h="142876">
                  <a:moveTo>
                    <a:pt x="9515" y="0"/>
                  </a:moveTo>
                  <a:lnTo>
                    <a:pt x="9515" y="0"/>
                  </a:lnTo>
                  <a:lnTo>
                    <a:pt x="0" y="0"/>
                  </a:lnTo>
                  <a:lnTo>
                    <a:pt x="45524" y="44476"/>
                  </a:lnTo>
                  <a:lnTo>
                    <a:pt x="60519" y="55041"/>
                  </a:lnTo>
                  <a:lnTo>
                    <a:pt x="78425" y="74215"/>
                  </a:lnTo>
                  <a:lnTo>
                    <a:pt x="125540" y="107916"/>
                  </a:lnTo>
                  <a:lnTo>
                    <a:pt x="149130" y="129115"/>
                  </a:lnTo>
                  <a:lnTo>
                    <a:pt x="155527" y="131468"/>
                  </a:lnTo>
                  <a:lnTo>
                    <a:pt x="157657" y="133153"/>
                  </a:lnTo>
                  <a:lnTo>
                    <a:pt x="161915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MARTInkShape-2409"/>
            <p:cNvSpPr/>
            <p:nvPr>
              <p:custDataLst>
                <p:tags r:id="rId48"/>
              </p:custDataLst>
            </p:nvPr>
          </p:nvSpPr>
          <p:spPr>
            <a:xfrm>
              <a:off x="3135101" y="1794815"/>
              <a:ext cx="151025" cy="176861"/>
            </a:xfrm>
            <a:custGeom>
              <a:avLst/>
              <a:gdLst/>
              <a:ahLst/>
              <a:cxnLst/>
              <a:rect l="0" t="0" r="0" b="0"/>
              <a:pathLst>
                <a:path w="151025" h="176861">
                  <a:moveTo>
                    <a:pt x="151024" y="14935"/>
                  </a:moveTo>
                  <a:lnTo>
                    <a:pt x="151024" y="14935"/>
                  </a:lnTo>
                  <a:lnTo>
                    <a:pt x="151024" y="0"/>
                  </a:lnTo>
                  <a:lnTo>
                    <a:pt x="151024" y="2300"/>
                  </a:lnTo>
                  <a:lnTo>
                    <a:pt x="148907" y="3337"/>
                  </a:lnTo>
                  <a:lnTo>
                    <a:pt x="140911" y="4488"/>
                  </a:lnTo>
                  <a:lnTo>
                    <a:pt x="137932" y="5854"/>
                  </a:lnTo>
                  <a:lnTo>
                    <a:pt x="135946" y="7822"/>
                  </a:lnTo>
                  <a:lnTo>
                    <a:pt x="127702" y="18587"/>
                  </a:lnTo>
                  <a:lnTo>
                    <a:pt x="83500" y="63402"/>
                  </a:lnTo>
                  <a:lnTo>
                    <a:pt x="48704" y="106847"/>
                  </a:lnTo>
                  <a:lnTo>
                    <a:pt x="14904" y="146552"/>
                  </a:lnTo>
                  <a:lnTo>
                    <a:pt x="7486" y="166852"/>
                  </a:lnTo>
                  <a:lnTo>
                    <a:pt x="0" y="175333"/>
                  </a:lnTo>
                  <a:lnTo>
                    <a:pt x="600" y="175842"/>
                  </a:lnTo>
                  <a:lnTo>
                    <a:pt x="8149" y="1768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2410"/>
            <p:cNvSpPr/>
            <p:nvPr>
              <p:custDataLst>
                <p:tags r:id="rId49"/>
              </p:custDataLst>
            </p:nvPr>
          </p:nvSpPr>
          <p:spPr>
            <a:xfrm>
              <a:off x="3457968" y="1704975"/>
              <a:ext cx="113908" cy="19051"/>
            </a:xfrm>
            <a:custGeom>
              <a:avLst/>
              <a:gdLst/>
              <a:ahLst/>
              <a:cxnLst/>
              <a:rect l="0" t="0" r="0" b="0"/>
              <a:pathLst>
                <a:path w="113908" h="19051">
                  <a:moveTo>
                    <a:pt x="9132" y="19050"/>
                  </a:moveTo>
                  <a:lnTo>
                    <a:pt x="9132" y="19050"/>
                  </a:lnTo>
                  <a:lnTo>
                    <a:pt x="0" y="19050"/>
                  </a:lnTo>
                  <a:lnTo>
                    <a:pt x="4780" y="19050"/>
                  </a:lnTo>
                  <a:lnTo>
                    <a:pt x="6230" y="17992"/>
                  </a:lnTo>
                  <a:lnTo>
                    <a:pt x="7843" y="13994"/>
                  </a:lnTo>
                  <a:lnTo>
                    <a:pt x="9330" y="12504"/>
                  </a:lnTo>
                  <a:lnTo>
                    <a:pt x="13807" y="10849"/>
                  </a:lnTo>
                  <a:lnTo>
                    <a:pt x="34620" y="8544"/>
                  </a:lnTo>
                  <a:lnTo>
                    <a:pt x="45141" y="3002"/>
                  </a:lnTo>
                  <a:lnTo>
                    <a:pt x="90984" y="23"/>
                  </a:lnTo>
                  <a:lnTo>
                    <a:pt x="1139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SMARTInkShape-2411"/>
            <p:cNvSpPr/>
            <p:nvPr>
              <p:custDataLst>
                <p:tags r:id="rId50"/>
              </p:custDataLst>
            </p:nvPr>
          </p:nvSpPr>
          <p:spPr>
            <a:xfrm>
              <a:off x="3458083" y="1800225"/>
              <a:ext cx="170943" cy="37664"/>
            </a:xfrm>
            <a:custGeom>
              <a:avLst/>
              <a:gdLst/>
              <a:ahLst/>
              <a:cxnLst/>
              <a:rect l="0" t="0" r="0" b="0"/>
              <a:pathLst>
                <a:path w="170943" h="37664">
                  <a:moveTo>
                    <a:pt x="18542" y="9525"/>
                  </a:moveTo>
                  <a:lnTo>
                    <a:pt x="18542" y="9525"/>
                  </a:lnTo>
                  <a:lnTo>
                    <a:pt x="1209" y="26859"/>
                  </a:lnTo>
                  <a:lnTo>
                    <a:pt x="255" y="30634"/>
                  </a:lnTo>
                  <a:lnTo>
                    <a:pt x="0" y="33123"/>
                  </a:lnTo>
                  <a:lnTo>
                    <a:pt x="889" y="34782"/>
                  </a:lnTo>
                  <a:lnTo>
                    <a:pt x="2540" y="35888"/>
                  </a:lnTo>
                  <a:lnTo>
                    <a:pt x="7738" y="37663"/>
                  </a:lnTo>
                  <a:lnTo>
                    <a:pt x="17427" y="31468"/>
                  </a:lnTo>
                  <a:lnTo>
                    <a:pt x="54126" y="25922"/>
                  </a:lnTo>
                  <a:lnTo>
                    <a:pt x="58140" y="23631"/>
                  </a:lnTo>
                  <a:lnTo>
                    <a:pt x="93371" y="19653"/>
                  </a:lnTo>
                  <a:lnTo>
                    <a:pt x="106833" y="18260"/>
                  </a:lnTo>
                  <a:lnTo>
                    <a:pt x="151857" y="7307"/>
                  </a:lnTo>
                  <a:lnTo>
                    <a:pt x="1709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3" name="SMARTInkShape-Group509"/>
          <p:cNvGrpSpPr/>
          <p:nvPr/>
        </p:nvGrpSpPr>
        <p:grpSpPr>
          <a:xfrm>
            <a:off x="8715388" y="504826"/>
            <a:ext cx="190488" cy="285749"/>
            <a:chOff x="8715388" y="504826"/>
            <a:chExt cx="190488" cy="285749"/>
          </a:xfrm>
        </p:grpSpPr>
        <p:sp>
          <p:nvSpPr>
            <p:cNvPr id="361" name="SMARTInkShape-2412"/>
            <p:cNvSpPr/>
            <p:nvPr>
              <p:custDataLst>
                <p:tags r:id="rId44"/>
              </p:custDataLst>
            </p:nvPr>
          </p:nvSpPr>
          <p:spPr>
            <a:xfrm>
              <a:off x="8719436" y="504826"/>
              <a:ext cx="176915" cy="285749"/>
            </a:xfrm>
            <a:custGeom>
              <a:avLst/>
              <a:gdLst/>
              <a:ahLst/>
              <a:cxnLst/>
              <a:rect l="0" t="0" r="0" b="0"/>
              <a:pathLst>
                <a:path w="176915" h="285749">
                  <a:moveTo>
                    <a:pt x="167389" y="19049"/>
                  </a:moveTo>
                  <a:lnTo>
                    <a:pt x="167389" y="19049"/>
                  </a:lnTo>
                  <a:lnTo>
                    <a:pt x="176799" y="19049"/>
                  </a:lnTo>
                  <a:lnTo>
                    <a:pt x="176914" y="4502"/>
                  </a:lnTo>
                  <a:lnTo>
                    <a:pt x="175856" y="3001"/>
                  </a:lnTo>
                  <a:lnTo>
                    <a:pt x="174092" y="2000"/>
                  </a:lnTo>
                  <a:lnTo>
                    <a:pt x="163657" y="394"/>
                  </a:lnTo>
                  <a:lnTo>
                    <a:pt x="117908" y="2"/>
                  </a:lnTo>
                  <a:lnTo>
                    <a:pt x="107455" y="0"/>
                  </a:lnTo>
                  <a:lnTo>
                    <a:pt x="100888" y="2822"/>
                  </a:lnTo>
                  <a:lnTo>
                    <a:pt x="56264" y="44459"/>
                  </a:lnTo>
                  <a:lnTo>
                    <a:pt x="47797" y="53977"/>
                  </a:lnTo>
                  <a:lnTo>
                    <a:pt x="45446" y="60325"/>
                  </a:lnTo>
                  <a:lnTo>
                    <a:pt x="42876" y="79570"/>
                  </a:lnTo>
                  <a:lnTo>
                    <a:pt x="37128" y="92250"/>
                  </a:lnTo>
                  <a:lnTo>
                    <a:pt x="25959" y="139830"/>
                  </a:lnTo>
                  <a:lnTo>
                    <a:pt x="23740" y="164067"/>
                  </a:lnTo>
                  <a:lnTo>
                    <a:pt x="17032" y="182965"/>
                  </a:lnTo>
                  <a:lnTo>
                    <a:pt x="14009" y="224247"/>
                  </a:lnTo>
                  <a:lnTo>
                    <a:pt x="8466" y="235659"/>
                  </a:lnTo>
                  <a:lnTo>
                    <a:pt x="5581" y="264412"/>
                  </a:lnTo>
                  <a:lnTo>
                    <a:pt x="442" y="271078"/>
                  </a:lnTo>
                  <a:lnTo>
                    <a:pt x="0" y="273851"/>
                  </a:lnTo>
                  <a:lnTo>
                    <a:pt x="763" y="276759"/>
                  </a:lnTo>
                  <a:lnTo>
                    <a:pt x="5383" y="285593"/>
                  </a:lnTo>
                  <a:lnTo>
                    <a:pt x="51124" y="285748"/>
                  </a:lnTo>
                  <a:lnTo>
                    <a:pt x="59625" y="284690"/>
                  </a:lnTo>
                  <a:lnTo>
                    <a:pt x="83400" y="277548"/>
                  </a:lnTo>
                  <a:lnTo>
                    <a:pt x="103800" y="275427"/>
                  </a:lnTo>
                  <a:lnTo>
                    <a:pt x="143139" y="257267"/>
                  </a:lnTo>
                  <a:lnTo>
                    <a:pt x="144872" y="255119"/>
                  </a:lnTo>
                  <a:lnTo>
                    <a:pt x="146797" y="249911"/>
                  </a:lnTo>
                  <a:lnTo>
                    <a:pt x="148339" y="2381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SMARTInkShape-2413"/>
            <p:cNvSpPr/>
            <p:nvPr>
              <p:custDataLst>
                <p:tags r:id="rId45"/>
              </p:custDataLst>
            </p:nvPr>
          </p:nvSpPr>
          <p:spPr>
            <a:xfrm>
              <a:off x="8715388" y="628650"/>
              <a:ext cx="190488" cy="28576"/>
            </a:xfrm>
            <a:custGeom>
              <a:avLst/>
              <a:gdLst/>
              <a:ahLst/>
              <a:cxnLst/>
              <a:rect l="0" t="0" r="0" b="0"/>
              <a:pathLst>
                <a:path w="190488" h="28576">
                  <a:moveTo>
                    <a:pt x="19037" y="28575"/>
                  </a:moveTo>
                  <a:lnTo>
                    <a:pt x="19037" y="28575"/>
                  </a:lnTo>
                  <a:lnTo>
                    <a:pt x="31" y="28575"/>
                  </a:lnTo>
                  <a:lnTo>
                    <a:pt x="0" y="23518"/>
                  </a:lnTo>
                  <a:lnTo>
                    <a:pt x="1054" y="22029"/>
                  </a:lnTo>
                  <a:lnTo>
                    <a:pt x="2817" y="21036"/>
                  </a:lnTo>
                  <a:lnTo>
                    <a:pt x="13246" y="19442"/>
                  </a:lnTo>
                  <a:lnTo>
                    <a:pt x="42549" y="18015"/>
                  </a:lnTo>
                  <a:lnTo>
                    <a:pt x="73182" y="10852"/>
                  </a:lnTo>
                  <a:lnTo>
                    <a:pt x="115146" y="9700"/>
                  </a:lnTo>
                  <a:lnTo>
                    <a:pt x="143117" y="6754"/>
                  </a:lnTo>
                  <a:lnTo>
                    <a:pt x="19048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9" name="SMARTInkShape-Group510"/>
          <p:cNvGrpSpPr/>
          <p:nvPr/>
        </p:nvGrpSpPr>
        <p:grpSpPr>
          <a:xfrm>
            <a:off x="7781926" y="461415"/>
            <a:ext cx="647700" cy="300421"/>
            <a:chOff x="7781926" y="461415"/>
            <a:chExt cx="647700" cy="300421"/>
          </a:xfrm>
        </p:grpSpPr>
        <p:sp>
          <p:nvSpPr>
            <p:cNvPr id="364" name="SMARTInkShape-2414"/>
            <p:cNvSpPr/>
            <p:nvPr>
              <p:custDataLst>
                <p:tags r:id="rId39"/>
              </p:custDataLst>
            </p:nvPr>
          </p:nvSpPr>
          <p:spPr>
            <a:xfrm>
              <a:off x="7781926" y="647739"/>
              <a:ext cx="123825" cy="104296"/>
            </a:xfrm>
            <a:custGeom>
              <a:avLst/>
              <a:gdLst/>
              <a:ahLst/>
              <a:cxnLst/>
              <a:rect l="0" t="0" r="0" b="0"/>
              <a:pathLst>
                <a:path w="123825" h="104296">
                  <a:moveTo>
                    <a:pt x="9524" y="38061"/>
                  </a:moveTo>
                  <a:lnTo>
                    <a:pt x="9524" y="38061"/>
                  </a:lnTo>
                  <a:lnTo>
                    <a:pt x="392" y="38061"/>
                  </a:lnTo>
                  <a:lnTo>
                    <a:pt x="0" y="55753"/>
                  </a:lnTo>
                  <a:lnTo>
                    <a:pt x="8199" y="65193"/>
                  </a:lnTo>
                  <a:lnTo>
                    <a:pt x="14188" y="66208"/>
                  </a:lnTo>
                  <a:lnTo>
                    <a:pt x="31880" y="66598"/>
                  </a:lnTo>
                  <a:lnTo>
                    <a:pt x="38157" y="63797"/>
                  </a:lnTo>
                  <a:lnTo>
                    <a:pt x="44475" y="60082"/>
                  </a:lnTo>
                  <a:lnTo>
                    <a:pt x="53981" y="56933"/>
                  </a:lnTo>
                  <a:lnTo>
                    <a:pt x="60326" y="52446"/>
                  </a:lnTo>
                  <a:lnTo>
                    <a:pt x="63853" y="46924"/>
                  </a:lnTo>
                  <a:lnTo>
                    <a:pt x="66478" y="40942"/>
                  </a:lnTo>
                  <a:lnTo>
                    <a:pt x="72849" y="31624"/>
                  </a:lnTo>
                  <a:lnTo>
                    <a:pt x="75207" y="22160"/>
                  </a:lnTo>
                  <a:lnTo>
                    <a:pt x="76161" y="4986"/>
                  </a:lnTo>
                  <a:lnTo>
                    <a:pt x="75115" y="3311"/>
                  </a:lnTo>
                  <a:lnTo>
                    <a:pt x="73360" y="2194"/>
                  </a:lnTo>
                  <a:lnTo>
                    <a:pt x="65833" y="623"/>
                  </a:lnTo>
                  <a:lnTo>
                    <a:pt x="49457" y="0"/>
                  </a:lnTo>
                  <a:lnTo>
                    <a:pt x="38054" y="5029"/>
                  </a:lnTo>
                  <a:lnTo>
                    <a:pt x="34895" y="7573"/>
                  </a:lnTo>
                  <a:lnTo>
                    <a:pt x="31383" y="13222"/>
                  </a:lnTo>
                  <a:lnTo>
                    <a:pt x="28071" y="25472"/>
                  </a:lnTo>
                  <a:lnTo>
                    <a:pt x="22193" y="34919"/>
                  </a:lnTo>
                  <a:lnTo>
                    <a:pt x="19670" y="47593"/>
                  </a:lnTo>
                  <a:lnTo>
                    <a:pt x="19085" y="69811"/>
                  </a:lnTo>
                  <a:lnTo>
                    <a:pt x="21887" y="76161"/>
                  </a:lnTo>
                  <a:lnTo>
                    <a:pt x="25602" y="82511"/>
                  </a:lnTo>
                  <a:lnTo>
                    <a:pt x="27253" y="88861"/>
                  </a:lnTo>
                  <a:lnTo>
                    <a:pt x="28752" y="90978"/>
                  </a:lnTo>
                  <a:lnTo>
                    <a:pt x="30810" y="92389"/>
                  </a:lnTo>
                  <a:lnTo>
                    <a:pt x="59131" y="103247"/>
                  </a:lnTo>
                  <a:lnTo>
                    <a:pt x="69496" y="104295"/>
                  </a:lnTo>
                  <a:lnTo>
                    <a:pt x="100696" y="95010"/>
                  </a:lnTo>
                  <a:lnTo>
                    <a:pt x="123824" y="761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SMARTInkShape-2415"/>
            <p:cNvSpPr/>
            <p:nvPr>
              <p:custDataLst>
                <p:tags r:id="rId40"/>
              </p:custDataLst>
            </p:nvPr>
          </p:nvSpPr>
          <p:spPr>
            <a:xfrm>
              <a:off x="7934335" y="647700"/>
              <a:ext cx="85716" cy="114136"/>
            </a:xfrm>
            <a:custGeom>
              <a:avLst/>
              <a:gdLst/>
              <a:ahLst/>
              <a:cxnLst/>
              <a:rect l="0" t="0" r="0" b="0"/>
              <a:pathLst>
                <a:path w="85716" h="114136">
                  <a:moveTo>
                    <a:pt x="9515" y="19050"/>
                  </a:moveTo>
                  <a:lnTo>
                    <a:pt x="9515" y="19050"/>
                  </a:lnTo>
                  <a:lnTo>
                    <a:pt x="383" y="28183"/>
                  </a:lnTo>
                  <a:lnTo>
                    <a:pt x="0" y="50955"/>
                  </a:lnTo>
                  <a:lnTo>
                    <a:pt x="2817" y="57219"/>
                  </a:lnTo>
                  <a:lnTo>
                    <a:pt x="6538" y="63531"/>
                  </a:lnTo>
                  <a:lnTo>
                    <a:pt x="8927" y="76206"/>
                  </a:lnTo>
                  <a:lnTo>
                    <a:pt x="9124" y="79379"/>
                  </a:lnTo>
                  <a:lnTo>
                    <a:pt x="12164" y="85727"/>
                  </a:lnTo>
                  <a:lnTo>
                    <a:pt x="15984" y="92076"/>
                  </a:lnTo>
                  <a:lnTo>
                    <a:pt x="18436" y="104775"/>
                  </a:lnTo>
                  <a:lnTo>
                    <a:pt x="18638" y="107950"/>
                  </a:lnTo>
                  <a:lnTo>
                    <a:pt x="19830" y="110067"/>
                  </a:lnTo>
                  <a:lnTo>
                    <a:pt x="21683" y="111478"/>
                  </a:lnTo>
                  <a:lnTo>
                    <a:pt x="27206" y="113743"/>
                  </a:lnTo>
                  <a:lnTo>
                    <a:pt x="33219" y="114135"/>
                  </a:lnTo>
                  <a:lnTo>
                    <a:pt x="34843" y="113132"/>
                  </a:lnTo>
                  <a:lnTo>
                    <a:pt x="35925" y="111404"/>
                  </a:lnTo>
                  <a:lnTo>
                    <a:pt x="36647" y="109195"/>
                  </a:lnTo>
                  <a:lnTo>
                    <a:pt x="38185" y="107721"/>
                  </a:lnTo>
                  <a:lnTo>
                    <a:pt x="48261" y="102535"/>
                  </a:lnTo>
                  <a:lnTo>
                    <a:pt x="51220" y="100107"/>
                  </a:lnTo>
                  <a:lnTo>
                    <a:pt x="54508" y="94586"/>
                  </a:lnTo>
                  <a:lnTo>
                    <a:pt x="57029" y="88605"/>
                  </a:lnTo>
                  <a:lnTo>
                    <a:pt x="61676" y="82419"/>
                  </a:lnTo>
                  <a:lnTo>
                    <a:pt x="64448" y="73320"/>
                  </a:lnTo>
                  <a:lnTo>
                    <a:pt x="67637" y="41534"/>
                  </a:lnTo>
                  <a:lnTo>
                    <a:pt x="74187" y="28626"/>
                  </a:lnTo>
                  <a:lnTo>
                    <a:pt x="76073" y="11410"/>
                  </a:lnTo>
                  <a:lnTo>
                    <a:pt x="8571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2416"/>
            <p:cNvSpPr/>
            <p:nvPr>
              <p:custDataLst>
                <p:tags r:id="rId41"/>
              </p:custDataLst>
            </p:nvPr>
          </p:nvSpPr>
          <p:spPr>
            <a:xfrm>
              <a:off x="8048625" y="628686"/>
              <a:ext cx="161925" cy="131860"/>
            </a:xfrm>
            <a:custGeom>
              <a:avLst/>
              <a:gdLst/>
              <a:ahLst/>
              <a:cxnLst/>
              <a:rect l="0" t="0" r="0" b="0"/>
              <a:pathLst>
                <a:path w="161925" h="131860">
                  <a:moveTo>
                    <a:pt x="0" y="38064"/>
                  </a:moveTo>
                  <a:lnTo>
                    <a:pt x="0" y="38064"/>
                  </a:lnTo>
                  <a:lnTo>
                    <a:pt x="0" y="47197"/>
                  </a:lnTo>
                  <a:lnTo>
                    <a:pt x="5056" y="47473"/>
                  </a:lnTo>
                  <a:lnTo>
                    <a:pt x="6545" y="48570"/>
                  </a:lnTo>
                  <a:lnTo>
                    <a:pt x="8200" y="52611"/>
                  </a:lnTo>
                  <a:lnTo>
                    <a:pt x="9701" y="53054"/>
                  </a:lnTo>
                  <a:lnTo>
                    <a:pt x="19148" y="48208"/>
                  </a:lnTo>
                  <a:lnTo>
                    <a:pt x="27125" y="47671"/>
                  </a:lnTo>
                  <a:lnTo>
                    <a:pt x="46174" y="29980"/>
                  </a:lnTo>
                  <a:lnTo>
                    <a:pt x="47195" y="23909"/>
                  </a:lnTo>
                  <a:lnTo>
                    <a:pt x="47622" y="4586"/>
                  </a:lnTo>
                  <a:lnTo>
                    <a:pt x="46565" y="3046"/>
                  </a:lnTo>
                  <a:lnTo>
                    <a:pt x="44801" y="2018"/>
                  </a:lnTo>
                  <a:lnTo>
                    <a:pt x="38491" y="84"/>
                  </a:lnTo>
                  <a:lnTo>
                    <a:pt x="33160" y="0"/>
                  </a:lnTo>
                  <a:lnTo>
                    <a:pt x="27791" y="2802"/>
                  </a:lnTo>
                  <a:lnTo>
                    <a:pt x="14505" y="14154"/>
                  </a:lnTo>
                  <a:lnTo>
                    <a:pt x="11738" y="19676"/>
                  </a:lnTo>
                  <a:lnTo>
                    <a:pt x="6896" y="45661"/>
                  </a:lnTo>
                  <a:lnTo>
                    <a:pt x="3065" y="53082"/>
                  </a:lnTo>
                  <a:lnTo>
                    <a:pt x="1362" y="59908"/>
                  </a:lnTo>
                  <a:lnTo>
                    <a:pt x="1967" y="63210"/>
                  </a:lnTo>
                  <a:lnTo>
                    <a:pt x="7718" y="76114"/>
                  </a:lnTo>
                  <a:lnTo>
                    <a:pt x="10345" y="92032"/>
                  </a:lnTo>
                  <a:lnTo>
                    <a:pt x="19204" y="104542"/>
                  </a:lnTo>
                  <a:lnTo>
                    <a:pt x="23705" y="109238"/>
                  </a:lnTo>
                  <a:lnTo>
                    <a:pt x="26387" y="109855"/>
                  </a:lnTo>
                  <a:lnTo>
                    <a:pt x="29233" y="109208"/>
                  </a:lnTo>
                  <a:lnTo>
                    <a:pt x="35217" y="106725"/>
                  </a:lnTo>
                  <a:lnTo>
                    <a:pt x="45782" y="105000"/>
                  </a:lnTo>
                  <a:lnTo>
                    <a:pt x="79777" y="72583"/>
                  </a:lnTo>
                  <a:lnTo>
                    <a:pt x="83082" y="66459"/>
                  </a:lnTo>
                  <a:lnTo>
                    <a:pt x="85608" y="60209"/>
                  </a:lnTo>
                  <a:lnTo>
                    <a:pt x="95239" y="47603"/>
                  </a:lnTo>
                  <a:lnTo>
                    <a:pt x="95249" y="60848"/>
                  </a:lnTo>
                  <a:lnTo>
                    <a:pt x="92428" y="66887"/>
                  </a:lnTo>
                  <a:lnTo>
                    <a:pt x="88705" y="73099"/>
                  </a:lnTo>
                  <a:lnTo>
                    <a:pt x="87050" y="79388"/>
                  </a:lnTo>
                  <a:lnTo>
                    <a:pt x="85549" y="81488"/>
                  </a:lnTo>
                  <a:lnTo>
                    <a:pt x="83492" y="82889"/>
                  </a:lnTo>
                  <a:lnTo>
                    <a:pt x="81061" y="83822"/>
                  </a:lnTo>
                  <a:lnTo>
                    <a:pt x="79441" y="85503"/>
                  </a:lnTo>
                  <a:lnTo>
                    <a:pt x="77640" y="90192"/>
                  </a:lnTo>
                  <a:lnTo>
                    <a:pt x="76237" y="112417"/>
                  </a:lnTo>
                  <a:lnTo>
                    <a:pt x="68002" y="122303"/>
                  </a:lnTo>
                  <a:lnTo>
                    <a:pt x="66791" y="131859"/>
                  </a:lnTo>
                  <a:lnTo>
                    <a:pt x="69548" y="129845"/>
                  </a:lnTo>
                  <a:lnTo>
                    <a:pt x="74886" y="124985"/>
                  </a:lnTo>
                  <a:lnTo>
                    <a:pt x="76998" y="116421"/>
                  </a:lnTo>
                  <a:lnTo>
                    <a:pt x="82669" y="107612"/>
                  </a:lnTo>
                  <a:lnTo>
                    <a:pt x="97430" y="64400"/>
                  </a:lnTo>
                  <a:lnTo>
                    <a:pt x="105421" y="49748"/>
                  </a:lnTo>
                  <a:lnTo>
                    <a:pt x="141387" y="10981"/>
                  </a:lnTo>
                  <a:lnTo>
                    <a:pt x="150945" y="9620"/>
                  </a:lnTo>
                  <a:lnTo>
                    <a:pt x="160473" y="17701"/>
                  </a:lnTo>
                  <a:lnTo>
                    <a:pt x="161279" y="21253"/>
                  </a:lnTo>
                  <a:lnTo>
                    <a:pt x="161924" y="63829"/>
                  </a:lnTo>
                  <a:lnTo>
                    <a:pt x="154387" y="76630"/>
                  </a:lnTo>
                  <a:lnTo>
                    <a:pt x="152400" y="952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SMARTInkShape-2417"/>
            <p:cNvSpPr/>
            <p:nvPr>
              <p:custDataLst>
                <p:tags r:id="rId42"/>
              </p:custDataLst>
            </p:nvPr>
          </p:nvSpPr>
          <p:spPr>
            <a:xfrm>
              <a:off x="8278588" y="461415"/>
              <a:ext cx="65197" cy="298689"/>
            </a:xfrm>
            <a:custGeom>
              <a:avLst/>
              <a:gdLst/>
              <a:ahLst/>
              <a:cxnLst/>
              <a:rect l="0" t="0" r="0" b="0"/>
              <a:pathLst>
                <a:path w="65197" h="298689">
                  <a:moveTo>
                    <a:pt x="55787" y="33885"/>
                  </a:moveTo>
                  <a:lnTo>
                    <a:pt x="55787" y="33885"/>
                  </a:lnTo>
                  <a:lnTo>
                    <a:pt x="55787" y="15571"/>
                  </a:lnTo>
                  <a:lnTo>
                    <a:pt x="56845" y="12151"/>
                  </a:lnTo>
                  <a:lnTo>
                    <a:pt x="58609" y="9870"/>
                  </a:lnTo>
                  <a:lnTo>
                    <a:pt x="63987" y="6211"/>
                  </a:lnTo>
                  <a:lnTo>
                    <a:pt x="64724" y="2888"/>
                  </a:lnTo>
                  <a:lnTo>
                    <a:pt x="65051" y="0"/>
                  </a:lnTo>
                  <a:lnTo>
                    <a:pt x="65196" y="2245"/>
                  </a:lnTo>
                  <a:lnTo>
                    <a:pt x="64176" y="3266"/>
                  </a:lnTo>
                  <a:lnTo>
                    <a:pt x="60222" y="4402"/>
                  </a:lnTo>
                  <a:lnTo>
                    <a:pt x="58743" y="5763"/>
                  </a:lnTo>
                  <a:lnTo>
                    <a:pt x="57101" y="10097"/>
                  </a:lnTo>
                  <a:lnTo>
                    <a:pt x="54751" y="54413"/>
                  </a:lnTo>
                  <a:lnTo>
                    <a:pt x="46088" y="95119"/>
                  </a:lnTo>
                  <a:lnTo>
                    <a:pt x="30093" y="141998"/>
                  </a:lnTo>
                  <a:lnTo>
                    <a:pt x="17857" y="189557"/>
                  </a:lnTo>
                  <a:lnTo>
                    <a:pt x="9153" y="236118"/>
                  </a:lnTo>
                  <a:lnTo>
                    <a:pt x="7398" y="254790"/>
                  </a:lnTo>
                  <a:lnTo>
                    <a:pt x="0" y="274590"/>
                  </a:lnTo>
                  <a:lnTo>
                    <a:pt x="604" y="277963"/>
                  </a:lnTo>
                  <a:lnTo>
                    <a:pt x="6355" y="290982"/>
                  </a:lnTo>
                  <a:lnTo>
                    <a:pt x="7805" y="298688"/>
                  </a:lnTo>
                  <a:lnTo>
                    <a:pt x="8982" y="298262"/>
                  </a:lnTo>
                  <a:lnTo>
                    <a:pt x="15696" y="293664"/>
                  </a:lnTo>
                  <a:lnTo>
                    <a:pt x="21388" y="292217"/>
                  </a:lnTo>
                  <a:lnTo>
                    <a:pt x="27446" y="285930"/>
                  </a:lnTo>
                  <a:lnTo>
                    <a:pt x="36737" y="2720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SMARTInkShape-2418"/>
            <p:cNvSpPr/>
            <p:nvPr>
              <p:custDataLst>
                <p:tags r:id="rId43"/>
              </p:custDataLst>
            </p:nvPr>
          </p:nvSpPr>
          <p:spPr>
            <a:xfrm>
              <a:off x="8277273" y="600075"/>
              <a:ext cx="152353" cy="28576"/>
            </a:xfrm>
            <a:custGeom>
              <a:avLst/>
              <a:gdLst/>
              <a:ahLst/>
              <a:cxnLst/>
              <a:rect l="0" t="0" r="0" b="0"/>
              <a:pathLst>
                <a:path w="152353" h="28576">
                  <a:moveTo>
                    <a:pt x="57102" y="19050"/>
                  </a:moveTo>
                  <a:lnTo>
                    <a:pt x="57102" y="19050"/>
                  </a:lnTo>
                  <a:lnTo>
                    <a:pt x="46989" y="19050"/>
                  </a:lnTo>
                  <a:lnTo>
                    <a:pt x="39202" y="21872"/>
                  </a:lnTo>
                  <a:lnTo>
                    <a:pt x="35644" y="24107"/>
                  </a:lnTo>
                  <a:lnTo>
                    <a:pt x="33271" y="24538"/>
                  </a:lnTo>
                  <a:lnTo>
                    <a:pt x="31690" y="23767"/>
                  </a:lnTo>
                  <a:lnTo>
                    <a:pt x="30635" y="22195"/>
                  </a:lnTo>
                  <a:lnTo>
                    <a:pt x="28874" y="22205"/>
                  </a:lnTo>
                  <a:lnTo>
                    <a:pt x="18443" y="27003"/>
                  </a:lnTo>
                  <a:lnTo>
                    <a:pt x="0" y="28573"/>
                  </a:lnTo>
                  <a:lnTo>
                    <a:pt x="13214" y="28575"/>
                  </a:lnTo>
                  <a:lnTo>
                    <a:pt x="58576" y="19442"/>
                  </a:lnTo>
                  <a:lnTo>
                    <a:pt x="80246" y="18069"/>
                  </a:lnTo>
                  <a:lnTo>
                    <a:pt x="126654" y="2579"/>
                  </a:lnTo>
                  <a:lnTo>
                    <a:pt x="1523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4" name="SMARTInkShape-Group511"/>
          <p:cNvGrpSpPr/>
          <p:nvPr/>
        </p:nvGrpSpPr>
        <p:grpSpPr>
          <a:xfrm>
            <a:off x="7029581" y="485778"/>
            <a:ext cx="333245" cy="323848"/>
            <a:chOff x="7029581" y="485778"/>
            <a:chExt cx="333245" cy="323848"/>
          </a:xfrm>
        </p:grpSpPr>
        <p:sp>
          <p:nvSpPr>
            <p:cNvPr id="370" name="SMARTInkShape-2419"/>
            <p:cNvSpPr/>
            <p:nvPr>
              <p:custDataLst>
                <p:tags r:id="rId35"/>
              </p:custDataLst>
            </p:nvPr>
          </p:nvSpPr>
          <p:spPr>
            <a:xfrm>
              <a:off x="7105676" y="485778"/>
              <a:ext cx="95109" cy="323848"/>
            </a:xfrm>
            <a:custGeom>
              <a:avLst/>
              <a:gdLst/>
              <a:ahLst/>
              <a:cxnLst/>
              <a:rect l="0" t="0" r="0" b="0"/>
              <a:pathLst>
                <a:path w="95109" h="323848">
                  <a:moveTo>
                    <a:pt x="85699" y="9522"/>
                  </a:moveTo>
                  <a:lnTo>
                    <a:pt x="85699" y="9522"/>
                  </a:lnTo>
                  <a:lnTo>
                    <a:pt x="93899" y="9522"/>
                  </a:lnTo>
                  <a:lnTo>
                    <a:pt x="94341" y="8464"/>
                  </a:lnTo>
                  <a:lnTo>
                    <a:pt x="95108" y="1321"/>
                  </a:lnTo>
                  <a:lnTo>
                    <a:pt x="94088" y="880"/>
                  </a:lnTo>
                  <a:lnTo>
                    <a:pt x="71544" y="0"/>
                  </a:lnTo>
                  <a:lnTo>
                    <a:pt x="66002" y="2821"/>
                  </a:lnTo>
                  <a:lnTo>
                    <a:pt x="53821" y="13255"/>
                  </a:lnTo>
                  <a:lnTo>
                    <a:pt x="50364" y="19295"/>
                  </a:lnTo>
                  <a:lnTo>
                    <a:pt x="47770" y="25507"/>
                  </a:lnTo>
                  <a:lnTo>
                    <a:pt x="18972" y="67510"/>
                  </a:lnTo>
                  <a:lnTo>
                    <a:pt x="13709" y="80803"/>
                  </a:lnTo>
                  <a:lnTo>
                    <a:pt x="3323" y="127205"/>
                  </a:lnTo>
                  <a:lnTo>
                    <a:pt x="268" y="173665"/>
                  </a:lnTo>
                  <a:lnTo>
                    <a:pt x="0" y="218126"/>
                  </a:lnTo>
                  <a:lnTo>
                    <a:pt x="1040" y="233843"/>
                  </a:lnTo>
                  <a:lnTo>
                    <a:pt x="11734" y="273521"/>
                  </a:lnTo>
                  <a:lnTo>
                    <a:pt x="24610" y="298287"/>
                  </a:lnTo>
                  <a:lnTo>
                    <a:pt x="28204" y="313833"/>
                  </a:lnTo>
                  <a:lnTo>
                    <a:pt x="28549" y="3238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SMARTInkShape-2420"/>
            <p:cNvSpPr/>
            <p:nvPr>
              <p:custDataLst>
                <p:tags r:id="rId36"/>
              </p:custDataLst>
            </p:nvPr>
          </p:nvSpPr>
          <p:spPr>
            <a:xfrm>
              <a:off x="7029581" y="695325"/>
              <a:ext cx="152270" cy="76201"/>
            </a:xfrm>
            <a:custGeom>
              <a:avLst/>
              <a:gdLst/>
              <a:ahLst/>
              <a:cxnLst/>
              <a:rect l="0" t="0" r="0" b="0"/>
              <a:pathLst>
                <a:path w="152270" h="76201">
                  <a:moveTo>
                    <a:pt x="66544" y="76200"/>
                  </a:moveTo>
                  <a:lnTo>
                    <a:pt x="66544" y="76200"/>
                  </a:lnTo>
                  <a:lnTo>
                    <a:pt x="56431" y="76200"/>
                  </a:lnTo>
                  <a:lnTo>
                    <a:pt x="48644" y="73378"/>
                  </a:lnTo>
                  <a:lnTo>
                    <a:pt x="18949" y="50374"/>
                  </a:lnTo>
                  <a:lnTo>
                    <a:pt x="11281" y="48168"/>
                  </a:lnTo>
                  <a:lnTo>
                    <a:pt x="1358" y="39472"/>
                  </a:lnTo>
                  <a:lnTo>
                    <a:pt x="531" y="35887"/>
                  </a:lnTo>
                  <a:lnTo>
                    <a:pt x="0" y="30019"/>
                  </a:lnTo>
                  <a:lnTo>
                    <a:pt x="1015" y="29538"/>
                  </a:lnTo>
                  <a:lnTo>
                    <a:pt x="16123" y="27601"/>
                  </a:lnTo>
                  <a:lnTo>
                    <a:pt x="28519" y="21053"/>
                  </a:lnTo>
                  <a:lnTo>
                    <a:pt x="55039" y="16404"/>
                  </a:lnTo>
                  <a:lnTo>
                    <a:pt x="63547" y="12582"/>
                  </a:lnTo>
                  <a:lnTo>
                    <a:pt x="111125" y="1443"/>
                  </a:lnTo>
                  <a:lnTo>
                    <a:pt x="15226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SMARTInkShape-2421"/>
            <p:cNvSpPr/>
            <p:nvPr>
              <p:custDataLst>
                <p:tags r:id="rId37"/>
              </p:custDataLst>
            </p:nvPr>
          </p:nvSpPr>
          <p:spPr>
            <a:xfrm>
              <a:off x="7162848" y="666866"/>
              <a:ext cx="85678" cy="85455"/>
            </a:xfrm>
            <a:custGeom>
              <a:avLst/>
              <a:gdLst/>
              <a:ahLst/>
              <a:cxnLst/>
              <a:rect l="0" t="0" r="0" b="0"/>
              <a:pathLst>
                <a:path w="85678" h="85455">
                  <a:moveTo>
                    <a:pt x="76152" y="9409"/>
                  </a:moveTo>
                  <a:lnTo>
                    <a:pt x="76152" y="9409"/>
                  </a:lnTo>
                  <a:lnTo>
                    <a:pt x="67952" y="1208"/>
                  </a:lnTo>
                  <a:lnTo>
                    <a:pt x="61963" y="276"/>
                  </a:lnTo>
                  <a:lnTo>
                    <a:pt x="53486" y="0"/>
                  </a:lnTo>
                  <a:lnTo>
                    <a:pt x="21548" y="10208"/>
                  </a:lnTo>
                  <a:lnTo>
                    <a:pt x="12466" y="15878"/>
                  </a:lnTo>
                  <a:lnTo>
                    <a:pt x="6219" y="17576"/>
                  </a:lnTo>
                  <a:lnTo>
                    <a:pt x="4130" y="19087"/>
                  </a:lnTo>
                  <a:lnTo>
                    <a:pt x="2737" y="21153"/>
                  </a:lnTo>
                  <a:lnTo>
                    <a:pt x="778" y="29116"/>
                  </a:lnTo>
                  <a:lnTo>
                    <a:pt x="0" y="50723"/>
                  </a:lnTo>
                  <a:lnTo>
                    <a:pt x="2796" y="57051"/>
                  </a:lnTo>
                  <a:lnTo>
                    <a:pt x="5023" y="60220"/>
                  </a:lnTo>
                  <a:lnTo>
                    <a:pt x="10320" y="63742"/>
                  </a:lnTo>
                  <a:lnTo>
                    <a:pt x="16201" y="66365"/>
                  </a:lnTo>
                  <a:lnTo>
                    <a:pt x="22344" y="71059"/>
                  </a:lnTo>
                  <a:lnTo>
                    <a:pt x="25779" y="76673"/>
                  </a:lnTo>
                  <a:lnTo>
                    <a:pt x="26695" y="79652"/>
                  </a:lnTo>
                  <a:lnTo>
                    <a:pt x="28364" y="81637"/>
                  </a:lnTo>
                  <a:lnTo>
                    <a:pt x="33040" y="83844"/>
                  </a:lnTo>
                  <a:lnTo>
                    <a:pt x="54014" y="85454"/>
                  </a:lnTo>
                  <a:lnTo>
                    <a:pt x="58552" y="82718"/>
                  </a:lnTo>
                  <a:lnTo>
                    <a:pt x="64096" y="79032"/>
                  </a:lnTo>
                  <a:lnTo>
                    <a:pt x="73168" y="75899"/>
                  </a:lnTo>
                  <a:lnTo>
                    <a:pt x="85677" y="665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SMARTInkShape-2422"/>
            <p:cNvSpPr/>
            <p:nvPr>
              <p:custDataLst>
                <p:tags r:id="rId38"/>
              </p:custDataLst>
            </p:nvPr>
          </p:nvSpPr>
          <p:spPr>
            <a:xfrm>
              <a:off x="7239001" y="628650"/>
              <a:ext cx="123825" cy="142827"/>
            </a:xfrm>
            <a:custGeom>
              <a:avLst/>
              <a:gdLst/>
              <a:ahLst/>
              <a:cxnLst/>
              <a:rect l="0" t="0" r="0" b="0"/>
              <a:pathLst>
                <a:path w="123825" h="142827">
                  <a:moveTo>
                    <a:pt x="9524" y="66675"/>
                  </a:moveTo>
                  <a:lnTo>
                    <a:pt x="9524" y="66675"/>
                  </a:lnTo>
                  <a:lnTo>
                    <a:pt x="4468" y="61618"/>
                  </a:lnTo>
                  <a:lnTo>
                    <a:pt x="1986" y="56314"/>
                  </a:lnTo>
                  <a:lnTo>
                    <a:pt x="0" y="38114"/>
                  </a:lnTo>
                  <a:lnTo>
                    <a:pt x="14188" y="38100"/>
                  </a:lnTo>
                  <a:lnTo>
                    <a:pt x="15808" y="39159"/>
                  </a:lnTo>
                  <a:lnTo>
                    <a:pt x="16889" y="40922"/>
                  </a:lnTo>
                  <a:lnTo>
                    <a:pt x="17609" y="43157"/>
                  </a:lnTo>
                  <a:lnTo>
                    <a:pt x="33937" y="57398"/>
                  </a:lnTo>
                  <a:lnTo>
                    <a:pt x="37308" y="63610"/>
                  </a:lnTo>
                  <a:lnTo>
                    <a:pt x="53125" y="82560"/>
                  </a:lnTo>
                  <a:lnTo>
                    <a:pt x="59176" y="95252"/>
                  </a:lnTo>
                  <a:lnTo>
                    <a:pt x="63342" y="101601"/>
                  </a:lnTo>
                  <a:lnTo>
                    <a:pt x="65686" y="111125"/>
                  </a:lnTo>
                  <a:lnTo>
                    <a:pt x="66663" y="140994"/>
                  </a:lnTo>
                  <a:lnTo>
                    <a:pt x="65608" y="141621"/>
                  </a:lnTo>
                  <a:lnTo>
                    <a:pt x="52484" y="142826"/>
                  </a:lnTo>
                  <a:lnTo>
                    <a:pt x="50865" y="141784"/>
                  </a:lnTo>
                  <a:lnTo>
                    <a:pt x="49784" y="140031"/>
                  </a:lnTo>
                  <a:lnTo>
                    <a:pt x="48264" y="132507"/>
                  </a:lnTo>
                  <a:lnTo>
                    <a:pt x="47661" y="111076"/>
                  </a:lnTo>
                  <a:lnTo>
                    <a:pt x="52691" y="96529"/>
                  </a:lnTo>
                  <a:lnTo>
                    <a:pt x="79423" y="50358"/>
                  </a:lnTo>
                  <a:lnTo>
                    <a:pt x="93142" y="26371"/>
                  </a:lnTo>
                  <a:lnTo>
                    <a:pt x="12382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7" name="SMARTInkShape-Group512"/>
          <p:cNvGrpSpPr/>
          <p:nvPr/>
        </p:nvGrpSpPr>
        <p:grpSpPr>
          <a:xfrm>
            <a:off x="6315478" y="619125"/>
            <a:ext cx="352023" cy="243232"/>
            <a:chOff x="6315478" y="619125"/>
            <a:chExt cx="352023" cy="243232"/>
          </a:xfrm>
        </p:grpSpPr>
        <p:sp>
          <p:nvSpPr>
            <p:cNvPr id="375" name="SMARTInkShape-2423"/>
            <p:cNvSpPr/>
            <p:nvPr>
              <p:custDataLst>
                <p:tags r:id="rId33"/>
              </p:custDataLst>
            </p:nvPr>
          </p:nvSpPr>
          <p:spPr>
            <a:xfrm>
              <a:off x="6315478" y="628830"/>
              <a:ext cx="142473" cy="233527"/>
            </a:xfrm>
            <a:custGeom>
              <a:avLst/>
              <a:gdLst/>
              <a:ahLst/>
              <a:cxnLst/>
              <a:rect l="0" t="0" r="0" b="0"/>
              <a:pathLst>
                <a:path w="142473" h="233527">
                  <a:moveTo>
                    <a:pt x="9122" y="37920"/>
                  </a:moveTo>
                  <a:lnTo>
                    <a:pt x="9122" y="37920"/>
                  </a:lnTo>
                  <a:lnTo>
                    <a:pt x="18254" y="28787"/>
                  </a:lnTo>
                  <a:lnTo>
                    <a:pt x="18637" y="37538"/>
                  </a:lnTo>
                  <a:lnTo>
                    <a:pt x="25191" y="45449"/>
                  </a:lnTo>
                  <a:lnTo>
                    <a:pt x="27289" y="54144"/>
                  </a:lnTo>
                  <a:lnTo>
                    <a:pt x="28968" y="64482"/>
                  </a:lnTo>
                  <a:lnTo>
                    <a:pt x="35660" y="86402"/>
                  </a:lnTo>
                  <a:lnTo>
                    <a:pt x="39915" y="104849"/>
                  </a:lnTo>
                  <a:lnTo>
                    <a:pt x="45057" y="123720"/>
                  </a:lnTo>
                  <a:lnTo>
                    <a:pt x="47095" y="168099"/>
                  </a:lnTo>
                  <a:lnTo>
                    <a:pt x="47211" y="201139"/>
                  </a:lnTo>
                  <a:lnTo>
                    <a:pt x="44395" y="208534"/>
                  </a:lnTo>
                  <a:lnTo>
                    <a:pt x="40674" y="215348"/>
                  </a:lnTo>
                  <a:lnTo>
                    <a:pt x="38089" y="226490"/>
                  </a:lnTo>
                  <a:lnTo>
                    <a:pt x="32757" y="232905"/>
                  </a:lnTo>
                  <a:lnTo>
                    <a:pt x="30170" y="233526"/>
                  </a:lnTo>
                  <a:lnTo>
                    <a:pt x="27389" y="232883"/>
                  </a:lnTo>
                  <a:lnTo>
                    <a:pt x="20374" y="229301"/>
                  </a:lnTo>
                  <a:lnTo>
                    <a:pt x="19414" y="225990"/>
                  </a:lnTo>
                  <a:lnTo>
                    <a:pt x="19157" y="223625"/>
                  </a:lnTo>
                  <a:lnTo>
                    <a:pt x="16052" y="218175"/>
                  </a:lnTo>
                  <a:lnTo>
                    <a:pt x="13742" y="215240"/>
                  </a:lnTo>
                  <a:lnTo>
                    <a:pt x="11176" y="206334"/>
                  </a:lnTo>
                  <a:lnTo>
                    <a:pt x="4186" y="164742"/>
                  </a:lnTo>
                  <a:lnTo>
                    <a:pt x="0" y="118603"/>
                  </a:lnTo>
                  <a:lnTo>
                    <a:pt x="7281" y="85608"/>
                  </a:lnTo>
                  <a:lnTo>
                    <a:pt x="20711" y="38109"/>
                  </a:lnTo>
                  <a:lnTo>
                    <a:pt x="23197" y="31696"/>
                  </a:lnTo>
                  <a:lnTo>
                    <a:pt x="31606" y="21748"/>
                  </a:lnTo>
                  <a:lnTo>
                    <a:pt x="52770" y="4432"/>
                  </a:lnTo>
                  <a:lnTo>
                    <a:pt x="59565" y="1870"/>
                  </a:lnTo>
                  <a:lnTo>
                    <a:pt x="87141" y="0"/>
                  </a:lnTo>
                  <a:lnTo>
                    <a:pt x="94244" y="2722"/>
                  </a:lnTo>
                  <a:lnTo>
                    <a:pt x="100929" y="6402"/>
                  </a:lnTo>
                  <a:lnTo>
                    <a:pt x="110643" y="9531"/>
                  </a:lnTo>
                  <a:lnTo>
                    <a:pt x="117037" y="14014"/>
                  </a:lnTo>
                  <a:lnTo>
                    <a:pt x="120584" y="19534"/>
                  </a:lnTo>
                  <a:lnTo>
                    <a:pt x="122862" y="31701"/>
                  </a:lnTo>
                  <a:lnTo>
                    <a:pt x="123256" y="41134"/>
                  </a:lnTo>
                  <a:lnTo>
                    <a:pt x="120526" y="47462"/>
                  </a:lnTo>
                  <a:lnTo>
                    <a:pt x="116844" y="53803"/>
                  </a:lnTo>
                  <a:lnTo>
                    <a:pt x="113711" y="63322"/>
                  </a:lnTo>
                  <a:lnTo>
                    <a:pt x="109228" y="69671"/>
                  </a:lnTo>
                  <a:lnTo>
                    <a:pt x="103708" y="73198"/>
                  </a:lnTo>
                  <a:lnTo>
                    <a:pt x="86484" y="80519"/>
                  </a:lnTo>
                  <a:lnTo>
                    <a:pt x="66844" y="92422"/>
                  </a:lnTo>
                  <a:lnTo>
                    <a:pt x="47272" y="94838"/>
                  </a:lnTo>
                  <a:lnTo>
                    <a:pt x="28303" y="95070"/>
                  </a:lnTo>
                  <a:lnTo>
                    <a:pt x="28210" y="100126"/>
                  </a:lnTo>
                  <a:lnTo>
                    <a:pt x="29256" y="101616"/>
                  </a:lnTo>
                  <a:lnTo>
                    <a:pt x="31011" y="102609"/>
                  </a:lnTo>
                  <a:lnTo>
                    <a:pt x="33240" y="103271"/>
                  </a:lnTo>
                  <a:lnTo>
                    <a:pt x="34725" y="104771"/>
                  </a:lnTo>
                  <a:lnTo>
                    <a:pt x="36377" y="109259"/>
                  </a:lnTo>
                  <a:lnTo>
                    <a:pt x="37875" y="110880"/>
                  </a:lnTo>
                  <a:lnTo>
                    <a:pt x="50839" y="118750"/>
                  </a:lnTo>
                  <a:lnTo>
                    <a:pt x="93557" y="155406"/>
                  </a:lnTo>
                  <a:lnTo>
                    <a:pt x="116680" y="166245"/>
                  </a:lnTo>
                  <a:lnTo>
                    <a:pt x="129695" y="176823"/>
                  </a:lnTo>
                  <a:lnTo>
                    <a:pt x="142472" y="1807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SMARTInkShape-2424"/>
            <p:cNvSpPr/>
            <p:nvPr>
              <p:custDataLst>
                <p:tags r:id="rId34"/>
              </p:custDataLst>
            </p:nvPr>
          </p:nvSpPr>
          <p:spPr>
            <a:xfrm>
              <a:off x="6562725" y="619125"/>
              <a:ext cx="104776" cy="160437"/>
            </a:xfrm>
            <a:custGeom>
              <a:avLst/>
              <a:gdLst/>
              <a:ahLst/>
              <a:cxnLst/>
              <a:rect l="0" t="0" r="0" b="0"/>
              <a:pathLst>
                <a:path w="104776" h="160437">
                  <a:moveTo>
                    <a:pt x="0" y="19050"/>
                  </a:moveTo>
                  <a:lnTo>
                    <a:pt x="0" y="19050"/>
                  </a:lnTo>
                  <a:lnTo>
                    <a:pt x="0" y="13562"/>
                  </a:lnTo>
                  <a:lnTo>
                    <a:pt x="0" y="32226"/>
                  </a:lnTo>
                  <a:lnTo>
                    <a:pt x="2822" y="38311"/>
                  </a:lnTo>
                  <a:lnTo>
                    <a:pt x="6545" y="44544"/>
                  </a:lnTo>
                  <a:lnTo>
                    <a:pt x="8642" y="55061"/>
                  </a:lnTo>
                  <a:lnTo>
                    <a:pt x="10561" y="98360"/>
                  </a:lnTo>
                  <a:lnTo>
                    <a:pt x="21282" y="123635"/>
                  </a:lnTo>
                  <a:lnTo>
                    <a:pt x="25334" y="130091"/>
                  </a:lnTo>
                  <a:lnTo>
                    <a:pt x="27615" y="139675"/>
                  </a:lnTo>
                  <a:lnTo>
                    <a:pt x="28148" y="146039"/>
                  </a:lnTo>
                  <a:lnTo>
                    <a:pt x="29349" y="148159"/>
                  </a:lnTo>
                  <a:lnTo>
                    <a:pt x="31207" y="149573"/>
                  </a:lnTo>
                  <a:lnTo>
                    <a:pt x="33505" y="150515"/>
                  </a:lnTo>
                  <a:lnTo>
                    <a:pt x="35037" y="152202"/>
                  </a:lnTo>
                  <a:lnTo>
                    <a:pt x="37696" y="160436"/>
                  </a:lnTo>
                  <a:lnTo>
                    <a:pt x="40742" y="158441"/>
                  </a:lnTo>
                  <a:lnTo>
                    <a:pt x="52279" y="147697"/>
                  </a:lnTo>
                  <a:lnTo>
                    <a:pt x="72053" y="117210"/>
                  </a:lnTo>
                  <a:lnTo>
                    <a:pt x="77088" y="100581"/>
                  </a:lnTo>
                  <a:lnTo>
                    <a:pt x="91036" y="78821"/>
                  </a:lnTo>
                  <a:lnTo>
                    <a:pt x="104309" y="32218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1" name="SMARTInkShape-Group513"/>
          <p:cNvGrpSpPr/>
          <p:nvPr/>
        </p:nvGrpSpPr>
        <p:grpSpPr>
          <a:xfrm>
            <a:off x="4695835" y="585479"/>
            <a:ext cx="1266816" cy="309742"/>
            <a:chOff x="4695835" y="585479"/>
            <a:chExt cx="1266816" cy="309742"/>
          </a:xfrm>
        </p:grpSpPr>
        <p:sp>
          <p:nvSpPr>
            <p:cNvPr id="378" name="SMARTInkShape-2425"/>
            <p:cNvSpPr/>
            <p:nvPr>
              <p:custDataLst>
                <p:tags r:id="rId20"/>
              </p:custDataLst>
            </p:nvPr>
          </p:nvSpPr>
          <p:spPr>
            <a:xfrm>
              <a:off x="4781560" y="628650"/>
              <a:ext cx="9516" cy="209551"/>
            </a:xfrm>
            <a:custGeom>
              <a:avLst/>
              <a:gdLst/>
              <a:ahLst/>
              <a:cxnLst/>
              <a:rect l="0" t="0" r="0" b="0"/>
              <a:pathLst>
                <a:path w="9516" h="209551">
                  <a:moveTo>
                    <a:pt x="9515" y="0"/>
                  </a:moveTo>
                  <a:lnTo>
                    <a:pt x="9515" y="0"/>
                  </a:lnTo>
                  <a:lnTo>
                    <a:pt x="1314" y="0"/>
                  </a:lnTo>
                  <a:lnTo>
                    <a:pt x="873" y="1058"/>
                  </a:lnTo>
                  <a:lnTo>
                    <a:pt x="0" y="31799"/>
                  </a:lnTo>
                  <a:lnTo>
                    <a:pt x="8927" y="76450"/>
                  </a:lnTo>
                  <a:lnTo>
                    <a:pt x="9481" y="120665"/>
                  </a:lnTo>
                  <a:lnTo>
                    <a:pt x="9514" y="163912"/>
                  </a:lnTo>
                  <a:lnTo>
                    <a:pt x="9515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SMARTInkShape-2426"/>
            <p:cNvSpPr/>
            <p:nvPr>
              <p:custDataLst>
                <p:tags r:id="rId21"/>
              </p:custDataLst>
            </p:nvPr>
          </p:nvSpPr>
          <p:spPr>
            <a:xfrm>
              <a:off x="4695835" y="609600"/>
              <a:ext cx="200016" cy="66676"/>
            </a:xfrm>
            <a:custGeom>
              <a:avLst/>
              <a:gdLst/>
              <a:ahLst/>
              <a:cxnLst/>
              <a:rect l="0" t="0" r="0" b="0"/>
              <a:pathLst>
                <a:path w="200016" h="66676">
                  <a:moveTo>
                    <a:pt x="9515" y="66675"/>
                  </a:moveTo>
                  <a:lnTo>
                    <a:pt x="9515" y="66675"/>
                  </a:lnTo>
                  <a:lnTo>
                    <a:pt x="382" y="66675"/>
                  </a:lnTo>
                  <a:lnTo>
                    <a:pt x="0" y="52486"/>
                  </a:lnTo>
                  <a:lnTo>
                    <a:pt x="1055" y="50866"/>
                  </a:lnTo>
                  <a:lnTo>
                    <a:pt x="2817" y="49785"/>
                  </a:lnTo>
                  <a:lnTo>
                    <a:pt x="5050" y="49065"/>
                  </a:lnTo>
                  <a:lnTo>
                    <a:pt x="17296" y="41364"/>
                  </a:lnTo>
                  <a:lnTo>
                    <a:pt x="63669" y="24970"/>
                  </a:lnTo>
                  <a:lnTo>
                    <a:pt x="89983" y="13673"/>
                  </a:lnTo>
                  <a:lnTo>
                    <a:pt x="135636" y="3343"/>
                  </a:lnTo>
                  <a:lnTo>
                    <a:pt x="180913" y="196"/>
                  </a:lnTo>
                  <a:lnTo>
                    <a:pt x="20001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SMARTInkShape-2427"/>
            <p:cNvSpPr/>
            <p:nvPr>
              <p:custDataLst>
                <p:tags r:id="rId22"/>
              </p:custDataLst>
            </p:nvPr>
          </p:nvSpPr>
          <p:spPr>
            <a:xfrm>
              <a:off x="4705350" y="838200"/>
              <a:ext cx="152401" cy="57021"/>
            </a:xfrm>
            <a:custGeom>
              <a:avLst/>
              <a:gdLst/>
              <a:ahLst/>
              <a:cxnLst/>
              <a:rect l="0" t="0" r="0" b="0"/>
              <a:pathLst>
                <a:path w="152401" h="57021">
                  <a:moveTo>
                    <a:pt x="0" y="19050"/>
                  </a:moveTo>
                  <a:lnTo>
                    <a:pt x="0" y="19050"/>
                  </a:lnTo>
                  <a:lnTo>
                    <a:pt x="0" y="52139"/>
                  </a:lnTo>
                  <a:lnTo>
                    <a:pt x="1058" y="53809"/>
                  </a:lnTo>
                  <a:lnTo>
                    <a:pt x="2822" y="54923"/>
                  </a:lnTo>
                  <a:lnTo>
                    <a:pt x="10361" y="56490"/>
                  </a:lnTo>
                  <a:lnTo>
                    <a:pt x="17333" y="57020"/>
                  </a:lnTo>
                  <a:lnTo>
                    <a:pt x="47217" y="45386"/>
                  </a:lnTo>
                  <a:lnTo>
                    <a:pt x="50528" y="42957"/>
                  </a:lnTo>
                  <a:lnTo>
                    <a:pt x="59852" y="40259"/>
                  </a:lnTo>
                  <a:lnTo>
                    <a:pt x="77000" y="35917"/>
                  </a:lnTo>
                  <a:lnTo>
                    <a:pt x="120697" y="15747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SMARTInkShape-2428"/>
            <p:cNvSpPr/>
            <p:nvPr>
              <p:custDataLst>
                <p:tags r:id="rId23"/>
              </p:custDataLst>
            </p:nvPr>
          </p:nvSpPr>
          <p:spPr>
            <a:xfrm>
              <a:off x="4924541" y="744439"/>
              <a:ext cx="85610" cy="93748"/>
            </a:xfrm>
            <a:custGeom>
              <a:avLst/>
              <a:gdLst/>
              <a:ahLst/>
              <a:cxnLst/>
              <a:rect l="0" t="0" r="0" b="0"/>
              <a:pathLst>
                <a:path w="85610" h="93748">
                  <a:moveTo>
                    <a:pt x="28459" y="17561"/>
                  </a:moveTo>
                  <a:lnTo>
                    <a:pt x="28459" y="17561"/>
                  </a:lnTo>
                  <a:lnTo>
                    <a:pt x="28459" y="22617"/>
                  </a:lnTo>
                  <a:lnTo>
                    <a:pt x="27401" y="24107"/>
                  </a:lnTo>
                  <a:lnTo>
                    <a:pt x="25637" y="25100"/>
                  </a:lnTo>
                  <a:lnTo>
                    <a:pt x="20258" y="26694"/>
                  </a:lnTo>
                  <a:lnTo>
                    <a:pt x="19522" y="29734"/>
                  </a:lnTo>
                  <a:lnTo>
                    <a:pt x="18968" y="49466"/>
                  </a:lnTo>
                  <a:lnTo>
                    <a:pt x="17898" y="51531"/>
                  </a:lnTo>
                  <a:lnTo>
                    <a:pt x="16127" y="52908"/>
                  </a:lnTo>
                  <a:lnTo>
                    <a:pt x="13888" y="53825"/>
                  </a:lnTo>
                  <a:lnTo>
                    <a:pt x="12395" y="55496"/>
                  </a:lnTo>
                  <a:lnTo>
                    <a:pt x="10736" y="60174"/>
                  </a:lnTo>
                  <a:lnTo>
                    <a:pt x="9412" y="91999"/>
                  </a:lnTo>
                  <a:lnTo>
                    <a:pt x="8353" y="92586"/>
                  </a:lnTo>
                  <a:lnTo>
                    <a:pt x="0" y="93747"/>
                  </a:lnTo>
                  <a:lnTo>
                    <a:pt x="4975" y="88700"/>
                  </a:lnTo>
                  <a:lnTo>
                    <a:pt x="7438" y="83398"/>
                  </a:lnTo>
                  <a:lnTo>
                    <a:pt x="10208" y="68251"/>
                  </a:lnTo>
                  <a:lnTo>
                    <a:pt x="16897" y="55639"/>
                  </a:lnTo>
                  <a:lnTo>
                    <a:pt x="19723" y="39783"/>
                  </a:lnTo>
                  <a:lnTo>
                    <a:pt x="26420" y="27085"/>
                  </a:lnTo>
                  <a:lnTo>
                    <a:pt x="28056" y="14386"/>
                  </a:lnTo>
                  <a:lnTo>
                    <a:pt x="29248" y="12269"/>
                  </a:lnTo>
                  <a:lnTo>
                    <a:pt x="31102" y="10858"/>
                  </a:lnTo>
                  <a:lnTo>
                    <a:pt x="35984" y="8232"/>
                  </a:lnTo>
                  <a:lnTo>
                    <a:pt x="44682" y="1862"/>
                  </a:lnTo>
                  <a:lnTo>
                    <a:pt x="50839" y="0"/>
                  </a:lnTo>
                  <a:lnTo>
                    <a:pt x="52904" y="562"/>
                  </a:lnTo>
                  <a:lnTo>
                    <a:pt x="54280" y="1995"/>
                  </a:lnTo>
                  <a:lnTo>
                    <a:pt x="55198" y="4009"/>
                  </a:lnTo>
                  <a:lnTo>
                    <a:pt x="56869" y="5351"/>
                  </a:lnTo>
                  <a:lnTo>
                    <a:pt x="67154" y="10328"/>
                  </a:lnTo>
                  <a:lnTo>
                    <a:pt x="74320" y="16132"/>
                  </a:lnTo>
                  <a:lnTo>
                    <a:pt x="75301" y="19748"/>
                  </a:lnTo>
                  <a:lnTo>
                    <a:pt x="75562" y="22194"/>
                  </a:lnTo>
                  <a:lnTo>
                    <a:pt x="78674" y="27734"/>
                  </a:lnTo>
                  <a:lnTo>
                    <a:pt x="80986" y="30693"/>
                  </a:lnTo>
                  <a:lnTo>
                    <a:pt x="81469" y="33724"/>
                  </a:lnTo>
                  <a:lnTo>
                    <a:pt x="80733" y="36803"/>
                  </a:lnTo>
                  <a:lnTo>
                    <a:pt x="78149" y="43046"/>
                  </a:lnTo>
                  <a:lnTo>
                    <a:pt x="76356" y="58847"/>
                  </a:lnTo>
                  <a:lnTo>
                    <a:pt x="77323" y="60960"/>
                  </a:lnTo>
                  <a:lnTo>
                    <a:pt x="79027" y="62369"/>
                  </a:lnTo>
                  <a:lnTo>
                    <a:pt x="85609" y="651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SMARTInkShape-2429"/>
            <p:cNvSpPr/>
            <p:nvPr>
              <p:custDataLst>
                <p:tags r:id="rId24"/>
              </p:custDataLst>
            </p:nvPr>
          </p:nvSpPr>
          <p:spPr>
            <a:xfrm>
              <a:off x="5078188" y="590765"/>
              <a:ext cx="112935" cy="256830"/>
            </a:xfrm>
            <a:custGeom>
              <a:avLst/>
              <a:gdLst/>
              <a:ahLst/>
              <a:cxnLst/>
              <a:rect l="0" t="0" r="0" b="0"/>
              <a:pathLst>
                <a:path w="112935" h="256830">
                  <a:moveTo>
                    <a:pt x="84362" y="190285"/>
                  </a:moveTo>
                  <a:lnTo>
                    <a:pt x="84362" y="190285"/>
                  </a:lnTo>
                  <a:lnTo>
                    <a:pt x="76161" y="182084"/>
                  </a:lnTo>
                  <a:lnTo>
                    <a:pt x="75229" y="176096"/>
                  </a:lnTo>
                  <a:lnTo>
                    <a:pt x="74041" y="174475"/>
                  </a:lnTo>
                  <a:lnTo>
                    <a:pt x="55554" y="163886"/>
                  </a:lnTo>
                  <a:lnTo>
                    <a:pt x="32234" y="161748"/>
                  </a:lnTo>
                  <a:lnTo>
                    <a:pt x="26621" y="164549"/>
                  </a:lnTo>
                  <a:lnTo>
                    <a:pt x="13153" y="175900"/>
                  </a:lnTo>
                  <a:lnTo>
                    <a:pt x="10380" y="181422"/>
                  </a:lnTo>
                  <a:lnTo>
                    <a:pt x="8600" y="188534"/>
                  </a:lnTo>
                  <a:lnTo>
                    <a:pt x="1702" y="197544"/>
                  </a:lnTo>
                  <a:lnTo>
                    <a:pt x="0" y="203389"/>
                  </a:lnTo>
                  <a:lnTo>
                    <a:pt x="604" y="206429"/>
                  </a:lnTo>
                  <a:lnTo>
                    <a:pt x="6356" y="218913"/>
                  </a:lnTo>
                  <a:lnTo>
                    <a:pt x="6957" y="222070"/>
                  </a:lnTo>
                  <a:lnTo>
                    <a:pt x="18463" y="247240"/>
                  </a:lnTo>
                  <a:lnTo>
                    <a:pt x="22618" y="251934"/>
                  </a:lnTo>
                  <a:lnTo>
                    <a:pt x="27992" y="254726"/>
                  </a:lnTo>
                  <a:lnTo>
                    <a:pt x="46331" y="256764"/>
                  </a:lnTo>
                  <a:lnTo>
                    <a:pt x="49482" y="256829"/>
                  </a:lnTo>
                  <a:lnTo>
                    <a:pt x="55807" y="254080"/>
                  </a:lnTo>
                  <a:lnTo>
                    <a:pt x="58976" y="251865"/>
                  </a:lnTo>
                  <a:lnTo>
                    <a:pt x="61088" y="248271"/>
                  </a:lnTo>
                  <a:lnTo>
                    <a:pt x="67301" y="230118"/>
                  </a:lnTo>
                  <a:lnTo>
                    <a:pt x="87654" y="193004"/>
                  </a:lnTo>
                  <a:lnTo>
                    <a:pt x="95888" y="151289"/>
                  </a:lnTo>
                  <a:lnTo>
                    <a:pt x="102421" y="104442"/>
                  </a:lnTo>
                  <a:lnTo>
                    <a:pt x="106037" y="69259"/>
                  </a:lnTo>
                  <a:lnTo>
                    <a:pt x="111574" y="41613"/>
                  </a:lnTo>
                  <a:lnTo>
                    <a:pt x="112934" y="0"/>
                  </a:lnTo>
                  <a:lnTo>
                    <a:pt x="104736" y="8005"/>
                  </a:lnTo>
                  <a:lnTo>
                    <a:pt x="94794" y="44498"/>
                  </a:lnTo>
                  <a:lnTo>
                    <a:pt x="93922" y="91994"/>
                  </a:lnTo>
                  <a:lnTo>
                    <a:pt x="93889" y="136318"/>
                  </a:lnTo>
                  <a:lnTo>
                    <a:pt x="93887" y="180761"/>
                  </a:lnTo>
                  <a:lnTo>
                    <a:pt x="93887" y="2188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SMARTInkShape-2430"/>
            <p:cNvSpPr/>
            <p:nvPr>
              <p:custDataLst>
                <p:tags r:id="rId25"/>
              </p:custDataLst>
            </p:nvPr>
          </p:nvSpPr>
          <p:spPr>
            <a:xfrm>
              <a:off x="5257800" y="771525"/>
              <a:ext cx="1" cy="76201"/>
            </a:xfrm>
            <a:custGeom>
              <a:avLst/>
              <a:gdLst/>
              <a:ahLst/>
              <a:cxnLst/>
              <a:rect l="0" t="0" r="0" b="0"/>
              <a:pathLst>
                <a:path w="1" h="76201">
                  <a:moveTo>
                    <a:pt x="0" y="0"/>
                  </a:moveTo>
                  <a:lnTo>
                    <a:pt x="0" y="0"/>
                  </a:lnTo>
                  <a:lnTo>
                    <a:pt x="0" y="44535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SMARTInkShape-2431"/>
            <p:cNvSpPr/>
            <p:nvPr>
              <p:custDataLst>
                <p:tags r:id="rId26"/>
              </p:custDataLst>
            </p:nvPr>
          </p:nvSpPr>
          <p:spPr>
            <a:xfrm>
              <a:off x="5276850" y="66675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19050"/>
                  </a:moveTo>
                  <a:lnTo>
                    <a:pt x="9525" y="19050"/>
                  </a:lnTo>
                  <a:lnTo>
                    <a:pt x="9525" y="42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SMARTInkShape-2432"/>
            <p:cNvSpPr/>
            <p:nvPr>
              <p:custDataLst>
                <p:tags r:id="rId27"/>
              </p:custDataLst>
            </p:nvPr>
          </p:nvSpPr>
          <p:spPr>
            <a:xfrm>
              <a:off x="5335372" y="742950"/>
              <a:ext cx="122454" cy="132783"/>
            </a:xfrm>
            <a:custGeom>
              <a:avLst/>
              <a:gdLst/>
              <a:ahLst/>
              <a:cxnLst/>
              <a:rect l="0" t="0" r="0" b="0"/>
              <a:pathLst>
                <a:path w="122454" h="132783">
                  <a:moveTo>
                    <a:pt x="74828" y="19050"/>
                  </a:moveTo>
                  <a:lnTo>
                    <a:pt x="74828" y="19050"/>
                  </a:lnTo>
                  <a:lnTo>
                    <a:pt x="83029" y="10849"/>
                  </a:lnTo>
                  <a:lnTo>
                    <a:pt x="84319" y="427"/>
                  </a:lnTo>
                  <a:lnTo>
                    <a:pt x="57229" y="0"/>
                  </a:lnTo>
                  <a:lnTo>
                    <a:pt x="48459" y="6546"/>
                  </a:lnTo>
                  <a:lnTo>
                    <a:pt x="39616" y="9701"/>
                  </a:lnTo>
                  <a:lnTo>
                    <a:pt x="14492" y="31881"/>
                  </a:lnTo>
                  <a:lnTo>
                    <a:pt x="10970" y="38158"/>
                  </a:lnTo>
                  <a:lnTo>
                    <a:pt x="8988" y="50465"/>
                  </a:lnTo>
                  <a:lnTo>
                    <a:pt x="7466" y="60529"/>
                  </a:lnTo>
                  <a:lnTo>
                    <a:pt x="687" y="75613"/>
                  </a:lnTo>
                  <a:lnTo>
                    <a:pt x="0" y="78984"/>
                  </a:lnTo>
                  <a:lnTo>
                    <a:pt x="6949" y="106592"/>
                  </a:lnTo>
                  <a:lnTo>
                    <a:pt x="10440" y="113696"/>
                  </a:lnTo>
                  <a:lnTo>
                    <a:pt x="21305" y="126881"/>
                  </a:lnTo>
                  <a:lnTo>
                    <a:pt x="27404" y="130475"/>
                  </a:lnTo>
                  <a:lnTo>
                    <a:pt x="39942" y="132782"/>
                  </a:lnTo>
                  <a:lnTo>
                    <a:pt x="78377" y="132258"/>
                  </a:lnTo>
                  <a:lnTo>
                    <a:pt x="122453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SMARTInkShape-2433"/>
            <p:cNvSpPr/>
            <p:nvPr>
              <p:custDataLst>
                <p:tags r:id="rId28"/>
              </p:custDataLst>
            </p:nvPr>
          </p:nvSpPr>
          <p:spPr>
            <a:xfrm>
              <a:off x="5467389" y="762011"/>
              <a:ext cx="123787" cy="76152"/>
            </a:xfrm>
            <a:custGeom>
              <a:avLst/>
              <a:gdLst/>
              <a:ahLst/>
              <a:cxnLst/>
              <a:rect l="0" t="0" r="0" b="0"/>
              <a:pathLst>
                <a:path w="123787" h="76152">
                  <a:moveTo>
                    <a:pt x="66636" y="19039"/>
                  </a:moveTo>
                  <a:lnTo>
                    <a:pt x="66636" y="19039"/>
                  </a:lnTo>
                  <a:lnTo>
                    <a:pt x="66636" y="10838"/>
                  </a:lnTo>
                  <a:lnTo>
                    <a:pt x="58435" y="1429"/>
                  </a:lnTo>
                  <a:lnTo>
                    <a:pt x="49027" y="115"/>
                  </a:lnTo>
                  <a:lnTo>
                    <a:pt x="34455" y="0"/>
                  </a:lnTo>
                  <a:lnTo>
                    <a:pt x="28344" y="2816"/>
                  </a:lnTo>
                  <a:lnTo>
                    <a:pt x="22100" y="6537"/>
                  </a:lnTo>
                  <a:lnTo>
                    <a:pt x="15798" y="8191"/>
                  </a:lnTo>
                  <a:lnTo>
                    <a:pt x="13694" y="9690"/>
                  </a:lnTo>
                  <a:lnTo>
                    <a:pt x="12291" y="11748"/>
                  </a:lnTo>
                  <a:lnTo>
                    <a:pt x="9674" y="16857"/>
                  </a:lnTo>
                  <a:lnTo>
                    <a:pt x="3310" y="25683"/>
                  </a:lnTo>
                  <a:lnTo>
                    <a:pt x="953" y="35001"/>
                  </a:lnTo>
                  <a:lnTo>
                    <a:pt x="0" y="52116"/>
                  </a:lnTo>
                  <a:lnTo>
                    <a:pt x="2800" y="57729"/>
                  </a:lnTo>
                  <a:lnTo>
                    <a:pt x="17571" y="74710"/>
                  </a:lnTo>
                  <a:lnTo>
                    <a:pt x="23641" y="75751"/>
                  </a:lnTo>
                  <a:lnTo>
                    <a:pt x="41364" y="76151"/>
                  </a:lnTo>
                  <a:lnTo>
                    <a:pt x="47643" y="73350"/>
                  </a:lnTo>
                  <a:lnTo>
                    <a:pt x="65148" y="58579"/>
                  </a:lnTo>
                  <a:lnTo>
                    <a:pt x="74706" y="57265"/>
                  </a:lnTo>
                  <a:lnTo>
                    <a:pt x="75192" y="56165"/>
                  </a:lnTo>
                  <a:lnTo>
                    <a:pt x="76150" y="47731"/>
                  </a:lnTo>
                  <a:lnTo>
                    <a:pt x="76161" y="65225"/>
                  </a:lnTo>
                  <a:lnTo>
                    <a:pt x="77219" y="65704"/>
                  </a:lnTo>
                  <a:lnTo>
                    <a:pt x="102985" y="66661"/>
                  </a:lnTo>
                  <a:lnTo>
                    <a:pt x="123786" y="476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SMARTInkShape-2434"/>
            <p:cNvSpPr/>
            <p:nvPr>
              <p:custDataLst>
                <p:tags r:id="rId29"/>
              </p:custDataLst>
            </p:nvPr>
          </p:nvSpPr>
          <p:spPr>
            <a:xfrm>
              <a:off x="5661894" y="585479"/>
              <a:ext cx="34057" cy="271200"/>
            </a:xfrm>
            <a:custGeom>
              <a:avLst/>
              <a:gdLst/>
              <a:ahLst/>
              <a:cxnLst/>
              <a:rect l="0" t="0" r="0" b="0"/>
              <a:pathLst>
                <a:path w="34057" h="271200">
                  <a:moveTo>
                    <a:pt x="24531" y="33646"/>
                  </a:moveTo>
                  <a:lnTo>
                    <a:pt x="24531" y="33646"/>
                  </a:lnTo>
                  <a:lnTo>
                    <a:pt x="32070" y="15746"/>
                  </a:lnTo>
                  <a:lnTo>
                    <a:pt x="33978" y="0"/>
                  </a:lnTo>
                  <a:lnTo>
                    <a:pt x="34053" y="9868"/>
                  </a:lnTo>
                  <a:lnTo>
                    <a:pt x="31233" y="15317"/>
                  </a:lnTo>
                  <a:lnTo>
                    <a:pt x="27509" y="21266"/>
                  </a:lnTo>
                  <a:lnTo>
                    <a:pt x="24355" y="30566"/>
                  </a:lnTo>
                  <a:lnTo>
                    <a:pt x="18246" y="41083"/>
                  </a:lnTo>
                  <a:lnTo>
                    <a:pt x="10076" y="87787"/>
                  </a:lnTo>
                  <a:lnTo>
                    <a:pt x="5750" y="133139"/>
                  </a:lnTo>
                  <a:lnTo>
                    <a:pt x="4447" y="178814"/>
                  </a:lnTo>
                  <a:lnTo>
                    <a:pt x="0" y="198485"/>
                  </a:lnTo>
                  <a:lnTo>
                    <a:pt x="5205" y="244479"/>
                  </a:lnTo>
                  <a:lnTo>
                    <a:pt x="5399" y="255335"/>
                  </a:lnTo>
                  <a:lnTo>
                    <a:pt x="8267" y="261997"/>
                  </a:lnTo>
                  <a:lnTo>
                    <a:pt x="13675" y="269840"/>
                  </a:lnTo>
                  <a:lnTo>
                    <a:pt x="17236" y="270913"/>
                  </a:lnTo>
                  <a:lnTo>
                    <a:pt x="19668" y="271199"/>
                  </a:lnTo>
                  <a:lnTo>
                    <a:pt x="25192" y="268695"/>
                  </a:lnTo>
                  <a:lnTo>
                    <a:pt x="34056" y="2622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SMARTInkShape-2435"/>
            <p:cNvSpPr/>
            <p:nvPr>
              <p:custDataLst>
                <p:tags r:id="rId30"/>
              </p:custDataLst>
            </p:nvPr>
          </p:nvSpPr>
          <p:spPr>
            <a:xfrm>
              <a:off x="5629289" y="714375"/>
              <a:ext cx="76187" cy="8202"/>
            </a:xfrm>
            <a:custGeom>
              <a:avLst/>
              <a:gdLst/>
              <a:ahLst/>
              <a:cxnLst/>
              <a:rect l="0" t="0" r="0" b="0"/>
              <a:pathLst>
                <a:path w="76187" h="8202">
                  <a:moveTo>
                    <a:pt x="28561" y="0"/>
                  </a:moveTo>
                  <a:lnTo>
                    <a:pt x="28561" y="0"/>
                  </a:lnTo>
                  <a:lnTo>
                    <a:pt x="1737" y="0"/>
                  </a:lnTo>
                  <a:lnTo>
                    <a:pt x="1153" y="1058"/>
                  </a:lnTo>
                  <a:lnTo>
                    <a:pt x="139" y="8201"/>
                  </a:lnTo>
                  <a:lnTo>
                    <a:pt x="0" y="1208"/>
                  </a:lnTo>
                  <a:lnTo>
                    <a:pt x="2814" y="537"/>
                  </a:lnTo>
                  <a:lnTo>
                    <a:pt x="45504" y="2"/>
                  </a:lnTo>
                  <a:lnTo>
                    <a:pt x="7618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SMARTInkShape-2436"/>
            <p:cNvSpPr/>
            <p:nvPr>
              <p:custDataLst>
                <p:tags r:id="rId31"/>
              </p:custDataLst>
            </p:nvPr>
          </p:nvSpPr>
          <p:spPr>
            <a:xfrm>
              <a:off x="5753506" y="742950"/>
              <a:ext cx="66266" cy="100444"/>
            </a:xfrm>
            <a:custGeom>
              <a:avLst/>
              <a:gdLst/>
              <a:ahLst/>
              <a:cxnLst/>
              <a:rect l="0" t="0" r="0" b="0"/>
              <a:pathLst>
                <a:path w="66266" h="100444">
                  <a:moveTo>
                    <a:pt x="47219" y="0"/>
                  </a:moveTo>
                  <a:lnTo>
                    <a:pt x="47219" y="0"/>
                  </a:lnTo>
                  <a:lnTo>
                    <a:pt x="23539" y="0"/>
                  </a:lnTo>
                  <a:lnTo>
                    <a:pt x="17997" y="2822"/>
                  </a:lnTo>
                  <a:lnTo>
                    <a:pt x="15038" y="5056"/>
                  </a:lnTo>
                  <a:lnTo>
                    <a:pt x="11749" y="10361"/>
                  </a:lnTo>
                  <a:lnTo>
                    <a:pt x="9639" y="17334"/>
                  </a:lnTo>
                  <a:lnTo>
                    <a:pt x="2675" y="26315"/>
                  </a:lnTo>
                  <a:lnTo>
                    <a:pt x="963" y="32157"/>
                  </a:lnTo>
                  <a:lnTo>
                    <a:pt x="0" y="46452"/>
                  </a:lnTo>
                  <a:lnTo>
                    <a:pt x="2597" y="55218"/>
                  </a:lnTo>
                  <a:lnTo>
                    <a:pt x="6220" y="62641"/>
                  </a:lnTo>
                  <a:lnTo>
                    <a:pt x="8736" y="79262"/>
                  </a:lnTo>
                  <a:lnTo>
                    <a:pt x="9923" y="81416"/>
                  </a:lnTo>
                  <a:lnTo>
                    <a:pt x="11772" y="82853"/>
                  </a:lnTo>
                  <a:lnTo>
                    <a:pt x="16648" y="85507"/>
                  </a:lnTo>
                  <a:lnTo>
                    <a:pt x="25343" y="91893"/>
                  </a:lnTo>
                  <a:lnTo>
                    <a:pt x="31499" y="93758"/>
                  </a:lnTo>
                  <a:lnTo>
                    <a:pt x="33564" y="95314"/>
                  </a:lnTo>
                  <a:lnTo>
                    <a:pt x="35858" y="99864"/>
                  </a:lnTo>
                  <a:lnTo>
                    <a:pt x="37529" y="100443"/>
                  </a:lnTo>
                  <a:lnTo>
                    <a:pt x="39701" y="99770"/>
                  </a:lnTo>
                  <a:lnTo>
                    <a:pt x="45734" y="96143"/>
                  </a:lnTo>
                  <a:lnTo>
                    <a:pt x="54530" y="94368"/>
                  </a:lnTo>
                  <a:lnTo>
                    <a:pt x="64514" y="87072"/>
                  </a:lnTo>
                  <a:lnTo>
                    <a:pt x="65489" y="83501"/>
                  </a:lnTo>
                  <a:lnTo>
                    <a:pt x="66265" y="53571"/>
                  </a:lnTo>
                  <a:lnTo>
                    <a:pt x="63446" y="47446"/>
                  </a:lnTo>
                  <a:lnTo>
                    <a:pt x="59722" y="41195"/>
                  </a:lnTo>
                  <a:lnTo>
                    <a:pt x="58068" y="34890"/>
                  </a:lnTo>
                  <a:lnTo>
                    <a:pt x="56568" y="32785"/>
                  </a:lnTo>
                  <a:lnTo>
                    <a:pt x="54510" y="31381"/>
                  </a:lnTo>
                  <a:lnTo>
                    <a:pt x="52079" y="30446"/>
                  </a:lnTo>
                  <a:lnTo>
                    <a:pt x="50459" y="28764"/>
                  </a:lnTo>
                  <a:lnTo>
                    <a:pt x="47646" y="20538"/>
                  </a:lnTo>
                  <a:lnTo>
                    <a:pt x="47219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SMARTInkShape-2437"/>
            <p:cNvSpPr/>
            <p:nvPr>
              <p:custDataLst>
                <p:tags r:id="rId32"/>
              </p:custDataLst>
            </p:nvPr>
          </p:nvSpPr>
          <p:spPr>
            <a:xfrm>
              <a:off x="5860406" y="714375"/>
              <a:ext cx="102245" cy="128965"/>
            </a:xfrm>
            <a:custGeom>
              <a:avLst/>
              <a:gdLst/>
              <a:ahLst/>
              <a:cxnLst/>
              <a:rect l="0" t="0" r="0" b="0"/>
              <a:pathLst>
                <a:path w="102245" h="128965">
                  <a:moveTo>
                    <a:pt x="6994" y="47625"/>
                  </a:moveTo>
                  <a:lnTo>
                    <a:pt x="6994" y="47625"/>
                  </a:lnTo>
                  <a:lnTo>
                    <a:pt x="15195" y="47625"/>
                  </a:lnTo>
                  <a:lnTo>
                    <a:pt x="0" y="47625"/>
                  </a:lnTo>
                  <a:lnTo>
                    <a:pt x="21086" y="47625"/>
                  </a:lnTo>
                  <a:lnTo>
                    <a:pt x="26663" y="50447"/>
                  </a:lnTo>
                  <a:lnTo>
                    <a:pt x="58190" y="79782"/>
                  </a:lnTo>
                  <a:lnTo>
                    <a:pt x="61498" y="85906"/>
                  </a:lnTo>
                  <a:lnTo>
                    <a:pt x="63990" y="102904"/>
                  </a:lnTo>
                  <a:lnTo>
                    <a:pt x="64130" y="117868"/>
                  </a:lnTo>
                  <a:lnTo>
                    <a:pt x="63076" y="119854"/>
                  </a:lnTo>
                  <a:lnTo>
                    <a:pt x="61316" y="121177"/>
                  </a:lnTo>
                  <a:lnTo>
                    <a:pt x="59084" y="122060"/>
                  </a:lnTo>
                  <a:lnTo>
                    <a:pt x="57596" y="123707"/>
                  </a:lnTo>
                  <a:lnTo>
                    <a:pt x="55501" y="128964"/>
                  </a:lnTo>
                  <a:lnTo>
                    <a:pt x="55207" y="128309"/>
                  </a:lnTo>
                  <a:lnTo>
                    <a:pt x="55011" y="126814"/>
                  </a:lnTo>
                  <a:lnTo>
                    <a:pt x="53822" y="125818"/>
                  </a:lnTo>
                  <a:lnTo>
                    <a:pt x="46452" y="124087"/>
                  </a:lnTo>
                  <a:lnTo>
                    <a:pt x="45697" y="121119"/>
                  </a:lnTo>
                  <a:lnTo>
                    <a:pt x="45105" y="86972"/>
                  </a:lnTo>
                  <a:lnTo>
                    <a:pt x="47921" y="78165"/>
                  </a:lnTo>
                  <a:lnTo>
                    <a:pt x="70920" y="38740"/>
                  </a:lnTo>
                  <a:lnTo>
                    <a:pt x="73506" y="32034"/>
                  </a:lnTo>
                  <a:lnTo>
                    <a:pt x="10224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8" name="SMARTInkShape-Group514"/>
          <p:cNvGrpSpPr/>
          <p:nvPr/>
        </p:nvGrpSpPr>
        <p:grpSpPr>
          <a:xfrm>
            <a:off x="3528311" y="552453"/>
            <a:ext cx="805134" cy="542920"/>
            <a:chOff x="3528311" y="552453"/>
            <a:chExt cx="805134" cy="542920"/>
          </a:xfrm>
        </p:grpSpPr>
        <p:sp>
          <p:nvSpPr>
            <p:cNvPr id="392" name="SMARTInkShape-2438"/>
            <p:cNvSpPr/>
            <p:nvPr>
              <p:custDataLst>
                <p:tags r:id="rId14"/>
              </p:custDataLst>
            </p:nvPr>
          </p:nvSpPr>
          <p:spPr>
            <a:xfrm>
              <a:off x="3657600" y="600110"/>
              <a:ext cx="28576" cy="285716"/>
            </a:xfrm>
            <a:custGeom>
              <a:avLst/>
              <a:gdLst/>
              <a:ahLst/>
              <a:cxnLst/>
              <a:rect l="0" t="0" r="0" b="0"/>
              <a:pathLst>
                <a:path w="28576" h="285716">
                  <a:moveTo>
                    <a:pt x="0" y="19015"/>
                  </a:moveTo>
                  <a:lnTo>
                    <a:pt x="0" y="19015"/>
                  </a:lnTo>
                  <a:lnTo>
                    <a:pt x="9132" y="9882"/>
                  </a:lnTo>
                  <a:lnTo>
                    <a:pt x="9525" y="0"/>
                  </a:lnTo>
                  <a:lnTo>
                    <a:pt x="9525" y="46035"/>
                  </a:lnTo>
                  <a:lnTo>
                    <a:pt x="9525" y="88960"/>
                  </a:lnTo>
                  <a:lnTo>
                    <a:pt x="9525" y="134578"/>
                  </a:lnTo>
                  <a:lnTo>
                    <a:pt x="9525" y="176050"/>
                  </a:lnTo>
                  <a:lnTo>
                    <a:pt x="10583" y="222115"/>
                  </a:lnTo>
                  <a:lnTo>
                    <a:pt x="18657" y="259754"/>
                  </a:lnTo>
                  <a:lnTo>
                    <a:pt x="19016" y="279316"/>
                  </a:lnTo>
                  <a:lnTo>
                    <a:pt x="20085" y="281449"/>
                  </a:lnTo>
                  <a:lnTo>
                    <a:pt x="21857" y="282871"/>
                  </a:lnTo>
                  <a:lnTo>
                    <a:pt x="28575" y="2857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SMARTInkShape-2439"/>
            <p:cNvSpPr/>
            <p:nvPr>
              <p:custDataLst>
                <p:tags r:id="rId15"/>
              </p:custDataLst>
            </p:nvPr>
          </p:nvSpPr>
          <p:spPr>
            <a:xfrm>
              <a:off x="3528311" y="594672"/>
              <a:ext cx="300740" cy="62554"/>
            </a:xfrm>
            <a:custGeom>
              <a:avLst/>
              <a:gdLst/>
              <a:ahLst/>
              <a:cxnLst/>
              <a:rect l="0" t="0" r="0" b="0"/>
              <a:pathLst>
                <a:path w="300740" h="62554">
                  <a:moveTo>
                    <a:pt x="14989" y="62553"/>
                  </a:moveTo>
                  <a:lnTo>
                    <a:pt x="14989" y="62553"/>
                  </a:lnTo>
                  <a:lnTo>
                    <a:pt x="5581" y="62553"/>
                  </a:lnTo>
                  <a:lnTo>
                    <a:pt x="442" y="57496"/>
                  </a:lnTo>
                  <a:lnTo>
                    <a:pt x="0" y="56007"/>
                  </a:lnTo>
                  <a:lnTo>
                    <a:pt x="763" y="55014"/>
                  </a:lnTo>
                  <a:lnTo>
                    <a:pt x="4433" y="53911"/>
                  </a:lnTo>
                  <a:lnTo>
                    <a:pt x="9592" y="53420"/>
                  </a:lnTo>
                  <a:lnTo>
                    <a:pt x="15413" y="50380"/>
                  </a:lnTo>
                  <a:lnTo>
                    <a:pt x="21527" y="46560"/>
                  </a:lnTo>
                  <a:lnTo>
                    <a:pt x="31978" y="44409"/>
                  </a:lnTo>
                  <a:lnTo>
                    <a:pt x="48010" y="42713"/>
                  </a:lnTo>
                  <a:lnTo>
                    <a:pt x="93614" y="28338"/>
                  </a:lnTo>
                  <a:lnTo>
                    <a:pt x="137098" y="22398"/>
                  </a:lnTo>
                  <a:lnTo>
                    <a:pt x="176575" y="16404"/>
                  </a:lnTo>
                  <a:lnTo>
                    <a:pt x="214947" y="8674"/>
                  </a:lnTo>
                  <a:lnTo>
                    <a:pt x="257574" y="5834"/>
                  </a:lnTo>
                  <a:lnTo>
                    <a:pt x="283432" y="0"/>
                  </a:lnTo>
                  <a:lnTo>
                    <a:pt x="300739" y="54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SMARTInkShape-2440"/>
            <p:cNvSpPr/>
            <p:nvPr>
              <p:custDataLst>
                <p:tags r:id="rId16"/>
              </p:custDataLst>
            </p:nvPr>
          </p:nvSpPr>
          <p:spPr>
            <a:xfrm>
              <a:off x="3563674" y="914400"/>
              <a:ext cx="198702" cy="19041"/>
            </a:xfrm>
            <a:custGeom>
              <a:avLst/>
              <a:gdLst/>
              <a:ahLst/>
              <a:cxnLst/>
              <a:rect l="0" t="0" r="0" b="0"/>
              <a:pathLst>
                <a:path w="198702" h="19041">
                  <a:moveTo>
                    <a:pt x="8201" y="9525"/>
                  </a:moveTo>
                  <a:lnTo>
                    <a:pt x="8201" y="9525"/>
                  </a:lnTo>
                  <a:lnTo>
                    <a:pt x="0" y="9525"/>
                  </a:lnTo>
                  <a:lnTo>
                    <a:pt x="4125" y="9525"/>
                  </a:lnTo>
                  <a:lnTo>
                    <a:pt x="5483" y="10583"/>
                  </a:lnTo>
                  <a:lnTo>
                    <a:pt x="8095" y="18658"/>
                  </a:lnTo>
                  <a:lnTo>
                    <a:pt x="39721" y="19040"/>
                  </a:lnTo>
                  <a:lnTo>
                    <a:pt x="46199" y="16223"/>
                  </a:lnTo>
                  <a:lnTo>
                    <a:pt x="49408" y="13990"/>
                  </a:lnTo>
                  <a:lnTo>
                    <a:pt x="64037" y="10848"/>
                  </a:lnTo>
                  <a:lnTo>
                    <a:pt x="87943" y="15274"/>
                  </a:lnTo>
                  <a:lnTo>
                    <a:pt x="132047" y="7132"/>
                  </a:lnTo>
                  <a:lnTo>
                    <a:pt x="151083" y="2113"/>
                  </a:lnTo>
                  <a:lnTo>
                    <a:pt x="1987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SMARTInkShape-2441"/>
            <p:cNvSpPr/>
            <p:nvPr>
              <p:custDataLst>
                <p:tags r:id="rId17"/>
              </p:custDataLst>
            </p:nvPr>
          </p:nvSpPr>
          <p:spPr>
            <a:xfrm>
              <a:off x="3886200" y="868099"/>
              <a:ext cx="123826" cy="227274"/>
            </a:xfrm>
            <a:custGeom>
              <a:avLst/>
              <a:gdLst/>
              <a:ahLst/>
              <a:cxnLst/>
              <a:rect l="0" t="0" r="0" b="0"/>
              <a:pathLst>
                <a:path w="123826" h="227274">
                  <a:moveTo>
                    <a:pt x="123825" y="27251"/>
                  </a:moveTo>
                  <a:lnTo>
                    <a:pt x="123825" y="27251"/>
                  </a:lnTo>
                  <a:lnTo>
                    <a:pt x="123825" y="17760"/>
                  </a:lnTo>
                  <a:lnTo>
                    <a:pt x="114417" y="8317"/>
                  </a:lnTo>
                  <a:lnTo>
                    <a:pt x="95057" y="8204"/>
                  </a:lnTo>
                  <a:lnTo>
                    <a:pt x="91946" y="7145"/>
                  </a:lnTo>
                  <a:lnTo>
                    <a:pt x="89872" y="5380"/>
                  </a:lnTo>
                  <a:lnTo>
                    <a:pt x="88490" y="3145"/>
                  </a:lnTo>
                  <a:lnTo>
                    <a:pt x="86510" y="1656"/>
                  </a:lnTo>
                  <a:lnTo>
                    <a:pt x="81488" y="0"/>
                  </a:lnTo>
                  <a:lnTo>
                    <a:pt x="78667" y="617"/>
                  </a:lnTo>
                  <a:lnTo>
                    <a:pt x="66535" y="6389"/>
                  </a:lnTo>
                  <a:lnTo>
                    <a:pt x="41270" y="9189"/>
                  </a:lnTo>
                  <a:lnTo>
                    <a:pt x="28574" y="15726"/>
                  </a:lnTo>
                  <a:lnTo>
                    <a:pt x="25399" y="16393"/>
                  </a:lnTo>
                  <a:lnTo>
                    <a:pt x="23283" y="17895"/>
                  </a:lnTo>
                  <a:lnTo>
                    <a:pt x="21872" y="19956"/>
                  </a:lnTo>
                  <a:lnTo>
                    <a:pt x="19608" y="25810"/>
                  </a:lnTo>
                  <a:lnTo>
                    <a:pt x="12614" y="34571"/>
                  </a:lnTo>
                  <a:lnTo>
                    <a:pt x="10440" y="43413"/>
                  </a:lnTo>
                  <a:lnTo>
                    <a:pt x="9528" y="87577"/>
                  </a:lnTo>
                  <a:lnTo>
                    <a:pt x="9525" y="134674"/>
                  </a:lnTo>
                  <a:lnTo>
                    <a:pt x="8467" y="144845"/>
                  </a:lnTo>
                  <a:lnTo>
                    <a:pt x="1324" y="163374"/>
                  </a:lnTo>
                  <a:lnTo>
                    <a:pt x="5" y="208225"/>
                  </a:lnTo>
                  <a:lnTo>
                    <a:pt x="0" y="226835"/>
                  </a:lnTo>
                  <a:lnTo>
                    <a:pt x="23598" y="227273"/>
                  </a:lnTo>
                  <a:lnTo>
                    <a:pt x="29185" y="224452"/>
                  </a:lnTo>
                  <a:lnTo>
                    <a:pt x="35196" y="220730"/>
                  </a:lnTo>
                  <a:lnTo>
                    <a:pt x="47678" y="218339"/>
                  </a:lnTo>
                  <a:lnTo>
                    <a:pt x="60335" y="217867"/>
                  </a:lnTo>
                  <a:lnTo>
                    <a:pt x="66680" y="214980"/>
                  </a:lnTo>
                  <a:lnTo>
                    <a:pt x="73027" y="211228"/>
                  </a:lnTo>
                  <a:lnTo>
                    <a:pt x="85725" y="208819"/>
                  </a:lnTo>
                  <a:lnTo>
                    <a:pt x="98425" y="208343"/>
                  </a:lnTo>
                  <a:lnTo>
                    <a:pt x="100542" y="207246"/>
                  </a:lnTo>
                  <a:lnTo>
                    <a:pt x="101953" y="205456"/>
                  </a:lnTo>
                  <a:lnTo>
                    <a:pt x="102893" y="203204"/>
                  </a:lnTo>
                  <a:lnTo>
                    <a:pt x="104579" y="201703"/>
                  </a:lnTo>
                  <a:lnTo>
                    <a:pt x="114300" y="1987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SMARTInkShape-2442"/>
            <p:cNvSpPr/>
            <p:nvPr>
              <p:custDataLst>
                <p:tags r:id="rId18"/>
              </p:custDataLst>
            </p:nvPr>
          </p:nvSpPr>
          <p:spPr>
            <a:xfrm>
              <a:off x="3886200" y="971550"/>
              <a:ext cx="123826" cy="57151"/>
            </a:xfrm>
            <a:custGeom>
              <a:avLst/>
              <a:gdLst/>
              <a:ahLst/>
              <a:cxnLst/>
              <a:rect l="0" t="0" r="0" b="0"/>
              <a:pathLst>
                <a:path w="123826" h="57151">
                  <a:moveTo>
                    <a:pt x="0" y="57150"/>
                  </a:moveTo>
                  <a:lnTo>
                    <a:pt x="0" y="57150"/>
                  </a:lnTo>
                  <a:lnTo>
                    <a:pt x="0" y="47741"/>
                  </a:lnTo>
                  <a:lnTo>
                    <a:pt x="13257" y="47635"/>
                  </a:lnTo>
                  <a:lnTo>
                    <a:pt x="15188" y="46574"/>
                  </a:lnTo>
                  <a:lnTo>
                    <a:pt x="16475" y="44807"/>
                  </a:lnTo>
                  <a:lnTo>
                    <a:pt x="17333" y="42572"/>
                  </a:lnTo>
                  <a:lnTo>
                    <a:pt x="18964" y="41081"/>
                  </a:lnTo>
                  <a:lnTo>
                    <a:pt x="23598" y="39425"/>
                  </a:lnTo>
                  <a:lnTo>
                    <a:pt x="41742" y="37303"/>
                  </a:lnTo>
                  <a:lnTo>
                    <a:pt x="54231" y="31632"/>
                  </a:lnTo>
                  <a:lnTo>
                    <a:pt x="69808" y="28422"/>
                  </a:lnTo>
                  <a:lnTo>
                    <a:pt x="82655" y="22297"/>
                  </a:lnTo>
                  <a:lnTo>
                    <a:pt x="98339" y="18954"/>
                  </a:lnTo>
                  <a:lnTo>
                    <a:pt x="110158" y="11731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SMARTInkShape-2443"/>
            <p:cNvSpPr/>
            <p:nvPr>
              <p:custDataLst>
                <p:tags r:id="rId19"/>
              </p:custDataLst>
            </p:nvPr>
          </p:nvSpPr>
          <p:spPr>
            <a:xfrm>
              <a:off x="4191000" y="552453"/>
              <a:ext cx="142445" cy="504692"/>
            </a:xfrm>
            <a:custGeom>
              <a:avLst/>
              <a:gdLst/>
              <a:ahLst/>
              <a:cxnLst/>
              <a:rect l="0" t="0" r="0" b="0"/>
              <a:pathLst>
                <a:path w="142445" h="504692">
                  <a:moveTo>
                    <a:pt x="0" y="9522"/>
                  </a:moveTo>
                  <a:lnTo>
                    <a:pt x="0" y="9522"/>
                  </a:lnTo>
                  <a:lnTo>
                    <a:pt x="0" y="1321"/>
                  </a:lnTo>
                  <a:lnTo>
                    <a:pt x="1058" y="880"/>
                  </a:lnTo>
                  <a:lnTo>
                    <a:pt x="23956" y="0"/>
                  </a:lnTo>
                  <a:lnTo>
                    <a:pt x="25496" y="1057"/>
                  </a:lnTo>
                  <a:lnTo>
                    <a:pt x="26522" y="2821"/>
                  </a:lnTo>
                  <a:lnTo>
                    <a:pt x="27206" y="5054"/>
                  </a:lnTo>
                  <a:lnTo>
                    <a:pt x="33226" y="13255"/>
                  </a:lnTo>
                  <a:lnTo>
                    <a:pt x="38756" y="16473"/>
                  </a:lnTo>
                  <a:lnTo>
                    <a:pt x="41713" y="17331"/>
                  </a:lnTo>
                  <a:lnTo>
                    <a:pt x="43683" y="20020"/>
                  </a:lnTo>
                  <a:lnTo>
                    <a:pt x="46846" y="36721"/>
                  </a:lnTo>
                  <a:lnTo>
                    <a:pt x="47611" y="83081"/>
                  </a:lnTo>
                  <a:lnTo>
                    <a:pt x="47625" y="130578"/>
                  </a:lnTo>
                  <a:lnTo>
                    <a:pt x="47625" y="173449"/>
                  </a:lnTo>
                  <a:lnTo>
                    <a:pt x="47625" y="217648"/>
                  </a:lnTo>
                  <a:lnTo>
                    <a:pt x="47625" y="250702"/>
                  </a:lnTo>
                  <a:lnTo>
                    <a:pt x="50447" y="257119"/>
                  </a:lnTo>
                  <a:lnTo>
                    <a:pt x="54171" y="263498"/>
                  </a:lnTo>
                  <a:lnTo>
                    <a:pt x="56561" y="276217"/>
                  </a:lnTo>
                  <a:lnTo>
                    <a:pt x="56757" y="279394"/>
                  </a:lnTo>
                  <a:lnTo>
                    <a:pt x="59798" y="285746"/>
                  </a:lnTo>
                  <a:lnTo>
                    <a:pt x="82972" y="314322"/>
                  </a:lnTo>
                  <a:lnTo>
                    <a:pt x="85560" y="320672"/>
                  </a:lnTo>
                  <a:lnTo>
                    <a:pt x="100806" y="346268"/>
                  </a:lnTo>
                  <a:lnTo>
                    <a:pt x="104657" y="357889"/>
                  </a:lnTo>
                  <a:lnTo>
                    <a:pt x="119860" y="384291"/>
                  </a:lnTo>
                  <a:lnTo>
                    <a:pt x="123708" y="395966"/>
                  </a:lnTo>
                  <a:lnTo>
                    <a:pt x="130023" y="406129"/>
                  </a:lnTo>
                  <a:lnTo>
                    <a:pt x="133422" y="415843"/>
                  </a:lnTo>
                  <a:lnTo>
                    <a:pt x="139604" y="425423"/>
                  </a:lnTo>
                  <a:lnTo>
                    <a:pt x="141906" y="436023"/>
                  </a:lnTo>
                  <a:lnTo>
                    <a:pt x="142444" y="446375"/>
                  </a:lnTo>
                  <a:lnTo>
                    <a:pt x="139862" y="455209"/>
                  </a:lnTo>
                  <a:lnTo>
                    <a:pt x="136244" y="462664"/>
                  </a:lnTo>
                  <a:lnTo>
                    <a:pt x="133149" y="472810"/>
                  </a:lnTo>
                  <a:lnTo>
                    <a:pt x="120205" y="488913"/>
                  </a:lnTo>
                  <a:lnTo>
                    <a:pt x="114103" y="492459"/>
                  </a:lnTo>
                  <a:lnTo>
                    <a:pt x="107862" y="495094"/>
                  </a:lnTo>
                  <a:lnTo>
                    <a:pt x="98399" y="501469"/>
                  </a:lnTo>
                  <a:lnTo>
                    <a:pt x="88893" y="503829"/>
                  </a:lnTo>
                  <a:lnTo>
                    <a:pt x="73024" y="504691"/>
                  </a:lnTo>
                  <a:lnTo>
                    <a:pt x="66675" y="501941"/>
                  </a:lnTo>
                  <a:lnTo>
                    <a:pt x="63500" y="499727"/>
                  </a:lnTo>
                  <a:lnTo>
                    <a:pt x="59972" y="494444"/>
                  </a:lnTo>
                  <a:lnTo>
                    <a:pt x="57150" y="4857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9" name="SMARTInkShape-2444"/>
          <p:cNvSpPr/>
          <p:nvPr>
            <p:custDataLst>
              <p:tags r:id="rId4"/>
            </p:custDataLst>
          </p:nvPr>
        </p:nvSpPr>
        <p:spPr>
          <a:xfrm>
            <a:off x="2972196" y="782539"/>
            <a:ext cx="275830" cy="84197"/>
          </a:xfrm>
          <a:custGeom>
            <a:avLst/>
            <a:gdLst/>
            <a:ahLst/>
            <a:cxnLst/>
            <a:rect l="0" t="0" r="0" b="0"/>
            <a:pathLst>
              <a:path w="275830" h="84197">
                <a:moveTo>
                  <a:pt x="28179" y="65186"/>
                </a:moveTo>
                <a:lnTo>
                  <a:pt x="28179" y="65186"/>
                </a:lnTo>
                <a:lnTo>
                  <a:pt x="28179" y="70243"/>
                </a:lnTo>
                <a:lnTo>
                  <a:pt x="27121" y="71732"/>
                </a:lnTo>
                <a:lnTo>
                  <a:pt x="25357" y="72725"/>
                </a:lnTo>
                <a:lnTo>
                  <a:pt x="23123" y="73387"/>
                </a:lnTo>
                <a:lnTo>
                  <a:pt x="21633" y="72770"/>
                </a:lnTo>
                <a:lnTo>
                  <a:pt x="20640" y="71300"/>
                </a:lnTo>
                <a:lnTo>
                  <a:pt x="19978" y="69262"/>
                </a:lnTo>
                <a:lnTo>
                  <a:pt x="18478" y="67903"/>
                </a:lnTo>
                <a:lnTo>
                  <a:pt x="9255" y="65217"/>
                </a:lnTo>
                <a:lnTo>
                  <a:pt x="4110" y="65195"/>
                </a:lnTo>
                <a:lnTo>
                  <a:pt x="2608" y="64134"/>
                </a:lnTo>
                <a:lnTo>
                  <a:pt x="1607" y="62368"/>
                </a:lnTo>
                <a:lnTo>
                  <a:pt x="0" y="56986"/>
                </a:lnTo>
                <a:lnTo>
                  <a:pt x="6228" y="48318"/>
                </a:lnTo>
                <a:lnTo>
                  <a:pt x="8269" y="39492"/>
                </a:lnTo>
                <a:lnTo>
                  <a:pt x="8747" y="33305"/>
                </a:lnTo>
                <a:lnTo>
                  <a:pt x="11782" y="27028"/>
                </a:lnTo>
                <a:lnTo>
                  <a:pt x="32724" y="3536"/>
                </a:lnTo>
                <a:lnTo>
                  <a:pt x="41135" y="744"/>
                </a:lnTo>
                <a:lnTo>
                  <a:pt x="46341" y="0"/>
                </a:lnTo>
                <a:lnTo>
                  <a:pt x="54948" y="1995"/>
                </a:lnTo>
                <a:lnTo>
                  <a:pt x="62302" y="5351"/>
                </a:lnTo>
                <a:lnTo>
                  <a:pt x="72391" y="8299"/>
                </a:lnTo>
                <a:lnTo>
                  <a:pt x="115752" y="39826"/>
                </a:lnTo>
                <a:lnTo>
                  <a:pt x="139226" y="69597"/>
                </a:lnTo>
                <a:lnTo>
                  <a:pt x="161524" y="81951"/>
                </a:lnTo>
                <a:lnTo>
                  <a:pt x="188810" y="84102"/>
                </a:lnTo>
                <a:lnTo>
                  <a:pt x="201480" y="84196"/>
                </a:lnTo>
                <a:lnTo>
                  <a:pt x="208565" y="81396"/>
                </a:lnTo>
                <a:lnTo>
                  <a:pt x="253336" y="49278"/>
                </a:lnTo>
                <a:lnTo>
                  <a:pt x="261991" y="39776"/>
                </a:lnTo>
                <a:lnTo>
                  <a:pt x="264387" y="33432"/>
                </a:lnTo>
                <a:lnTo>
                  <a:pt x="266085" y="31316"/>
                </a:lnTo>
                <a:lnTo>
                  <a:pt x="275698" y="27135"/>
                </a:lnTo>
                <a:lnTo>
                  <a:pt x="275829" y="1756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2" name="SMARTInkShape-Group516"/>
          <p:cNvGrpSpPr/>
          <p:nvPr/>
        </p:nvGrpSpPr>
        <p:grpSpPr>
          <a:xfrm>
            <a:off x="2390775" y="562091"/>
            <a:ext cx="342901" cy="380885"/>
            <a:chOff x="2390775" y="562091"/>
            <a:chExt cx="342901" cy="380885"/>
          </a:xfrm>
        </p:grpSpPr>
        <p:sp>
          <p:nvSpPr>
            <p:cNvPr id="400" name="SMARTInkShape-2445"/>
            <p:cNvSpPr/>
            <p:nvPr>
              <p:custDataLst>
                <p:tags r:id="rId12"/>
              </p:custDataLst>
            </p:nvPr>
          </p:nvSpPr>
          <p:spPr>
            <a:xfrm>
              <a:off x="2390775" y="600481"/>
              <a:ext cx="304801" cy="323445"/>
            </a:xfrm>
            <a:custGeom>
              <a:avLst/>
              <a:gdLst/>
              <a:ahLst/>
              <a:cxnLst/>
              <a:rect l="0" t="0" r="0" b="0"/>
              <a:pathLst>
                <a:path w="304801" h="323445">
                  <a:moveTo>
                    <a:pt x="0" y="37694"/>
                  </a:moveTo>
                  <a:lnTo>
                    <a:pt x="0" y="37694"/>
                  </a:lnTo>
                  <a:lnTo>
                    <a:pt x="0" y="9662"/>
                  </a:lnTo>
                  <a:lnTo>
                    <a:pt x="8201" y="966"/>
                  </a:lnTo>
                  <a:lnTo>
                    <a:pt x="14189" y="0"/>
                  </a:lnTo>
                  <a:lnTo>
                    <a:pt x="15809" y="923"/>
                  </a:lnTo>
                  <a:lnTo>
                    <a:pt x="16890" y="2597"/>
                  </a:lnTo>
                  <a:lnTo>
                    <a:pt x="17610" y="4771"/>
                  </a:lnTo>
                  <a:lnTo>
                    <a:pt x="19148" y="6220"/>
                  </a:lnTo>
                  <a:lnTo>
                    <a:pt x="29222" y="11369"/>
                  </a:lnTo>
                  <a:lnTo>
                    <a:pt x="76465" y="48114"/>
                  </a:lnTo>
                  <a:lnTo>
                    <a:pt x="117146" y="85398"/>
                  </a:lnTo>
                  <a:lnTo>
                    <a:pt x="164161" y="126248"/>
                  </a:lnTo>
                  <a:lnTo>
                    <a:pt x="208786" y="170358"/>
                  </a:lnTo>
                  <a:lnTo>
                    <a:pt x="250479" y="213038"/>
                  </a:lnTo>
                  <a:lnTo>
                    <a:pt x="281290" y="259032"/>
                  </a:lnTo>
                  <a:lnTo>
                    <a:pt x="301903" y="301518"/>
                  </a:lnTo>
                  <a:lnTo>
                    <a:pt x="304800" y="3234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SMARTInkShape-2446"/>
            <p:cNvSpPr/>
            <p:nvPr>
              <p:custDataLst>
                <p:tags r:id="rId13"/>
              </p:custDataLst>
            </p:nvPr>
          </p:nvSpPr>
          <p:spPr>
            <a:xfrm>
              <a:off x="2447925" y="562091"/>
              <a:ext cx="285751" cy="380885"/>
            </a:xfrm>
            <a:custGeom>
              <a:avLst/>
              <a:gdLst/>
              <a:ahLst/>
              <a:cxnLst/>
              <a:rect l="0" t="0" r="0" b="0"/>
              <a:pathLst>
                <a:path w="285751" h="380885">
                  <a:moveTo>
                    <a:pt x="285750" y="9409"/>
                  </a:moveTo>
                  <a:lnTo>
                    <a:pt x="285750" y="9409"/>
                  </a:lnTo>
                  <a:lnTo>
                    <a:pt x="277549" y="1208"/>
                  </a:lnTo>
                  <a:lnTo>
                    <a:pt x="268140" y="0"/>
                  </a:lnTo>
                  <a:lnTo>
                    <a:pt x="258322" y="6453"/>
                  </a:lnTo>
                  <a:lnTo>
                    <a:pt x="242933" y="10650"/>
                  </a:lnTo>
                  <a:lnTo>
                    <a:pt x="226027" y="24358"/>
                  </a:lnTo>
                  <a:lnTo>
                    <a:pt x="189885" y="69513"/>
                  </a:lnTo>
                  <a:lnTo>
                    <a:pt x="164157" y="114573"/>
                  </a:lnTo>
                  <a:lnTo>
                    <a:pt x="132978" y="161860"/>
                  </a:lnTo>
                  <a:lnTo>
                    <a:pt x="109366" y="206465"/>
                  </a:lnTo>
                  <a:lnTo>
                    <a:pt x="80870" y="246948"/>
                  </a:lnTo>
                  <a:lnTo>
                    <a:pt x="59366" y="290574"/>
                  </a:lnTo>
                  <a:lnTo>
                    <a:pt x="31271" y="331819"/>
                  </a:lnTo>
                  <a:lnTo>
                    <a:pt x="0" y="3808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6" name="SMARTInkShape-Group517"/>
          <p:cNvGrpSpPr/>
          <p:nvPr/>
        </p:nvGrpSpPr>
        <p:grpSpPr>
          <a:xfrm>
            <a:off x="1219200" y="552852"/>
            <a:ext cx="533401" cy="275776"/>
            <a:chOff x="1219200" y="552852"/>
            <a:chExt cx="533401" cy="275776"/>
          </a:xfrm>
        </p:grpSpPr>
        <p:sp>
          <p:nvSpPr>
            <p:cNvPr id="403" name="SMARTInkShape-2447"/>
            <p:cNvSpPr/>
            <p:nvPr>
              <p:custDataLst>
                <p:tags r:id="rId9"/>
              </p:custDataLst>
            </p:nvPr>
          </p:nvSpPr>
          <p:spPr>
            <a:xfrm>
              <a:off x="1219200" y="552852"/>
              <a:ext cx="304801" cy="223867"/>
            </a:xfrm>
            <a:custGeom>
              <a:avLst/>
              <a:gdLst/>
              <a:ahLst/>
              <a:cxnLst/>
              <a:rect l="0" t="0" r="0" b="0"/>
              <a:pathLst>
                <a:path w="304801" h="223867">
                  <a:moveTo>
                    <a:pt x="0" y="18648"/>
                  </a:moveTo>
                  <a:lnTo>
                    <a:pt x="0" y="18648"/>
                  </a:lnTo>
                  <a:lnTo>
                    <a:pt x="0" y="10447"/>
                  </a:lnTo>
                  <a:lnTo>
                    <a:pt x="1058" y="10006"/>
                  </a:lnTo>
                  <a:lnTo>
                    <a:pt x="5057" y="9515"/>
                  </a:lnTo>
                  <a:lnTo>
                    <a:pt x="10361" y="6475"/>
                  </a:lnTo>
                  <a:lnTo>
                    <a:pt x="17334" y="956"/>
                  </a:lnTo>
                  <a:lnTo>
                    <a:pt x="23598" y="0"/>
                  </a:lnTo>
                  <a:lnTo>
                    <a:pt x="53173" y="9322"/>
                  </a:lnTo>
                  <a:lnTo>
                    <a:pt x="66516" y="16492"/>
                  </a:lnTo>
                  <a:lnTo>
                    <a:pt x="69744" y="17211"/>
                  </a:lnTo>
                  <a:lnTo>
                    <a:pt x="93947" y="31779"/>
                  </a:lnTo>
                  <a:lnTo>
                    <a:pt x="99963" y="37890"/>
                  </a:lnTo>
                  <a:lnTo>
                    <a:pt x="111891" y="64304"/>
                  </a:lnTo>
                  <a:lnTo>
                    <a:pt x="112694" y="68135"/>
                  </a:lnTo>
                  <a:lnTo>
                    <a:pt x="110764" y="78037"/>
                  </a:lnTo>
                  <a:lnTo>
                    <a:pt x="96346" y="118043"/>
                  </a:lnTo>
                  <a:lnTo>
                    <a:pt x="60560" y="164548"/>
                  </a:lnTo>
                  <a:lnTo>
                    <a:pt x="42354" y="186631"/>
                  </a:lnTo>
                  <a:lnTo>
                    <a:pt x="36118" y="199565"/>
                  </a:lnTo>
                  <a:lnTo>
                    <a:pt x="30065" y="207255"/>
                  </a:lnTo>
                  <a:lnTo>
                    <a:pt x="30627" y="208945"/>
                  </a:lnTo>
                  <a:lnTo>
                    <a:pt x="34073" y="213644"/>
                  </a:lnTo>
                  <a:lnTo>
                    <a:pt x="39132" y="216438"/>
                  </a:lnTo>
                  <a:lnTo>
                    <a:pt x="61715" y="223866"/>
                  </a:lnTo>
                  <a:lnTo>
                    <a:pt x="106151" y="219268"/>
                  </a:lnTo>
                  <a:lnTo>
                    <a:pt x="152581" y="218751"/>
                  </a:lnTo>
                  <a:lnTo>
                    <a:pt x="197082" y="212143"/>
                  </a:lnTo>
                  <a:lnTo>
                    <a:pt x="237544" y="206917"/>
                  </a:lnTo>
                  <a:lnTo>
                    <a:pt x="283557" y="200583"/>
                  </a:lnTo>
                  <a:lnTo>
                    <a:pt x="304800" y="1996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SMARTInkShape-2448"/>
            <p:cNvSpPr/>
            <p:nvPr>
              <p:custDataLst>
                <p:tags r:id="rId10"/>
              </p:custDataLst>
            </p:nvPr>
          </p:nvSpPr>
          <p:spPr>
            <a:xfrm>
              <a:off x="1724025" y="63817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0"/>
                  </a:moveTo>
                  <a:lnTo>
                    <a:pt x="0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SMARTInkShape-2449"/>
            <p:cNvSpPr/>
            <p:nvPr>
              <p:custDataLst>
                <p:tags r:id="rId11"/>
              </p:custDataLst>
            </p:nvPr>
          </p:nvSpPr>
          <p:spPr>
            <a:xfrm>
              <a:off x="1733550" y="800100"/>
              <a:ext cx="19051" cy="28528"/>
            </a:xfrm>
            <a:custGeom>
              <a:avLst/>
              <a:gdLst/>
              <a:ahLst/>
              <a:cxnLst/>
              <a:rect l="0" t="0" r="0" b="0"/>
              <a:pathLst>
                <a:path w="19051" h="28528">
                  <a:moveTo>
                    <a:pt x="19050" y="0"/>
                  </a:moveTo>
                  <a:lnTo>
                    <a:pt x="19050" y="0"/>
                  </a:lnTo>
                  <a:lnTo>
                    <a:pt x="3862" y="16247"/>
                  </a:lnTo>
                  <a:lnTo>
                    <a:pt x="13" y="28527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1" name="SMARTInkShape-Group518"/>
          <p:cNvGrpSpPr/>
          <p:nvPr/>
        </p:nvGrpSpPr>
        <p:grpSpPr>
          <a:xfrm>
            <a:off x="409575" y="485775"/>
            <a:ext cx="1009651" cy="643550"/>
            <a:chOff x="409575" y="485775"/>
            <a:chExt cx="1009651" cy="643550"/>
          </a:xfrm>
        </p:grpSpPr>
        <p:sp>
          <p:nvSpPr>
            <p:cNvPr id="407" name="SMARTInkShape-2450"/>
            <p:cNvSpPr/>
            <p:nvPr>
              <p:custDataLst>
                <p:tags r:id="rId5"/>
              </p:custDataLst>
            </p:nvPr>
          </p:nvSpPr>
          <p:spPr>
            <a:xfrm>
              <a:off x="409575" y="485775"/>
              <a:ext cx="228111" cy="352387"/>
            </a:xfrm>
            <a:custGeom>
              <a:avLst/>
              <a:gdLst/>
              <a:ahLst/>
              <a:cxnLst/>
              <a:rect l="0" t="0" r="0" b="0"/>
              <a:pathLst>
                <a:path w="228111" h="352387">
                  <a:moveTo>
                    <a:pt x="0" y="0"/>
                  </a:moveTo>
                  <a:lnTo>
                    <a:pt x="0" y="0"/>
                  </a:lnTo>
                  <a:lnTo>
                    <a:pt x="0" y="14547"/>
                  </a:lnTo>
                  <a:lnTo>
                    <a:pt x="1058" y="16048"/>
                  </a:lnTo>
                  <a:lnTo>
                    <a:pt x="2822" y="17049"/>
                  </a:lnTo>
                  <a:lnTo>
                    <a:pt x="5056" y="17716"/>
                  </a:lnTo>
                  <a:lnTo>
                    <a:pt x="19298" y="26413"/>
                  </a:lnTo>
                  <a:lnTo>
                    <a:pt x="52064" y="28491"/>
                  </a:lnTo>
                  <a:lnTo>
                    <a:pt x="94499" y="28568"/>
                  </a:lnTo>
                  <a:lnTo>
                    <a:pt x="111138" y="27514"/>
                  </a:lnTo>
                  <a:lnTo>
                    <a:pt x="154879" y="19933"/>
                  </a:lnTo>
                  <a:lnTo>
                    <a:pt x="174419" y="18253"/>
                  </a:lnTo>
                  <a:lnTo>
                    <a:pt x="217619" y="8735"/>
                  </a:lnTo>
                  <a:lnTo>
                    <a:pt x="228110" y="403"/>
                  </a:lnTo>
                  <a:lnTo>
                    <a:pt x="223398" y="5176"/>
                  </a:lnTo>
                  <a:lnTo>
                    <a:pt x="218174" y="7592"/>
                  </a:lnTo>
                  <a:lnTo>
                    <a:pt x="215300" y="8236"/>
                  </a:lnTo>
                  <a:lnTo>
                    <a:pt x="202023" y="15816"/>
                  </a:lnTo>
                  <a:lnTo>
                    <a:pt x="161670" y="29222"/>
                  </a:lnTo>
                  <a:lnTo>
                    <a:pt x="117460" y="50838"/>
                  </a:lnTo>
                  <a:lnTo>
                    <a:pt x="89271" y="73027"/>
                  </a:lnTo>
                  <a:lnTo>
                    <a:pt x="80543" y="82551"/>
                  </a:lnTo>
                  <a:lnTo>
                    <a:pt x="76772" y="93369"/>
                  </a:lnTo>
                  <a:lnTo>
                    <a:pt x="76369" y="99749"/>
                  </a:lnTo>
                  <a:lnTo>
                    <a:pt x="79098" y="105363"/>
                  </a:lnTo>
                  <a:lnTo>
                    <a:pt x="81307" y="108342"/>
                  </a:lnTo>
                  <a:lnTo>
                    <a:pt x="86584" y="111652"/>
                  </a:lnTo>
                  <a:lnTo>
                    <a:pt x="92457" y="114181"/>
                  </a:lnTo>
                  <a:lnTo>
                    <a:pt x="129302" y="138721"/>
                  </a:lnTo>
                  <a:lnTo>
                    <a:pt x="142703" y="144877"/>
                  </a:lnTo>
                  <a:lnTo>
                    <a:pt x="145935" y="147384"/>
                  </a:lnTo>
                  <a:lnTo>
                    <a:pt x="149527" y="152993"/>
                  </a:lnTo>
                  <a:lnTo>
                    <a:pt x="151832" y="165217"/>
                  </a:lnTo>
                  <a:lnTo>
                    <a:pt x="152350" y="184160"/>
                  </a:lnTo>
                  <a:lnTo>
                    <a:pt x="147329" y="198735"/>
                  </a:lnTo>
                  <a:lnTo>
                    <a:pt x="139210" y="207565"/>
                  </a:lnTo>
                  <a:lnTo>
                    <a:pt x="93501" y="249467"/>
                  </a:lnTo>
                  <a:lnTo>
                    <a:pt x="49348" y="293554"/>
                  </a:lnTo>
                  <a:lnTo>
                    <a:pt x="23570" y="320388"/>
                  </a:lnTo>
                  <a:lnTo>
                    <a:pt x="21059" y="326898"/>
                  </a:lnTo>
                  <a:lnTo>
                    <a:pt x="19645" y="336512"/>
                  </a:lnTo>
                  <a:lnTo>
                    <a:pt x="20505" y="338641"/>
                  </a:lnTo>
                  <a:lnTo>
                    <a:pt x="22137" y="340061"/>
                  </a:lnTo>
                  <a:lnTo>
                    <a:pt x="24283" y="341007"/>
                  </a:lnTo>
                  <a:lnTo>
                    <a:pt x="25714" y="342697"/>
                  </a:lnTo>
                  <a:lnTo>
                    <a:pt x="27303" y="347396"/>
                  </a:lnTo>
                  <a:lnTo>
                    <a:pt x="29844" y="349072"/>
                  </a:lnTo>
                  <a:lnTo>
                    <a:pt x="46308" y="351763"/>
                  </a:lnTo>
                  <a:lnTo>
                    <a:pt x="83030" y="352386"/>
                  </a:lnTo>
                  <a:lnTo>
                    <a:pt x="125749" y="344221"/>
                  </a:lnTo>
                  <a:lnTo>
                    <a:pt x="172943" y="329758"/>
                  </a:lnTo>
                  <a:lnTo>
                    <a:pt x="190500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SMARTInkShape-2451"/>
            <p:cNvSpPr/>
            <p:nvPr>
              <p:custDataLst>
                <p:tags r:id="rId6"/>
              </p:custDataLst>
            </p:nvPr>
          </p:nvSpPr>
          <p:spPr>
            <a:xfrm>
              <a:off x="686192" y="685839"/>
              <a:ext cx="199634" cy="142395"/>
            </a:xfrm>
            <a:custGeom>
              <a:avLst/>
              <a:gdLst/>
              <a:ahLst/>
              <a:cxnLst/>
              <a:rect l="0" t="0" r="0" b="0"/>
              <a:pathLst>
                <a:path w="199634" h="142395">
                  <a:moveTo>
                    <a:pt x="9133" y="9486"/>
                  </a:moveTo>
                  <a:lnTo>
                    <a:pt x="9133" y="9486"/>
                  </a:lnTo>
                  <a:lnTo>
                    <a:pt x="0" y="9486"/>
                  </a:lnTo>
                  <a:lnTo>
                    <a:pt x="31513" y="9486"/>
                  </a:lnTo>
                  <a:lnTo>
                    <a:pt x="37777" y="12308"/>
                  </a:lnTo>
                  <a:lnTo>
                    <a:pt x="40929" y="14543"/>
                  </a:lnTo>
                  <a:lnTo>
                    <a:pt x="64303" y="21245"/>
                  </a:lnTo>
                  <a:lnTo>
                    <a:pt x="80191" y="33166"/>
                  </a:lnTo>
                  <a:lnTo>
                    <a:pt x="83048" y="38708"/>
                  </a:lnTo>
                  <a:lnTo>
                    <a:pt x="85032" y="60567"/>
                  </a:lnTo>
                  <a:lnTo>
                    <a:pt x="85199" y="68525"/>
                  </a:lnTo>
                  <a:lnTo>
                    <a:pt x="82451" y="75589"/>
                  </a:lnTo>
                  <a:lnTo>
                    <a:pt x="50375" y="120343"/>
                  </a:lnTo>
                  <a:lnTo>
                    <a:pt x="40873" y="128998"/>
                  </a:lnTo>
                  <a:lnTo>
                    <a:pt x="34529" y="131394"/>
                  </a:lnTo>
                  <a:lnTo>
                    <a:pt x="32413" y="133091"/>
                  </a:lnTo>
                  <a:lnTo>
                    <a:pt x="28740" y="141344"/>
                  </a:lnTo>
                  <a:lnTo>
                    <a:pt x="25608" y="142173"/>
                  </a:lnTo>
                  <a:lnTo>
                    <a:pt x="23292" y="142394"/>
                  </a:lnTo>
                  <a:lnTo>
                    <a:pt x="21747" y="141483"/>
                  </a:lnTo>
                  <a:lnTo>
                    <a:pt x="20717" y="139817"/>
                  </a:lnTo>
                  <a:lnTo>
                    <a:pt x="20031" y="137648"/>
                  </a:lnTo>
                  <a:lnTo>
                    <a:pt x="20632" y="135144"/>
                  </a:lnTo>
                  <a:lnTo>
                    <a:pt x="26378" y="123521"/>
                  </a:lnTo>
                  <a:lnTo>
                    <a:pt x="33134" y="96489"/>
                  </a:lnTo>
                  <a:lnTo>
                    <a:pt x="45467" y="79157"/>
                  </a:lnTo>
                  <a:lnTo>
                    <a:pt x="91608" y="31795"/>
                  </a:lnTo>
                  <a:lnTo>
                    <a:pt x="107190" y="19028"/>
                  </a:lnTo>
                  <a:lnTo>
                    <a:pt x="133372" y="2195"/>
                  </a:lnTo>
                  <a:lnTo>
                    <a:pt x="142325" y="0"/>
                  </a:lnTo>
                  <a:lnTo>
                    <a:pt x="142436" y="5029"/>
                  </a:lnTo>
                  <a:lnTo>
                    <a:pt x="141393" y="6515"/>
                  </a:lnTo>
                  <a:lnTo>
                    <a:pt x="139640" y="7505"/>
                  </a:lnTo>
                  <a:lnTo>
                    <a:pt x="137413" y="8165"/>
                  </a:lnTo>
                  <a:lnTo>
                    <a:pt x="129222" y="14151"/>
                  </a:lnTo>
                  <a:lnTo>
                    <a:pt x="126006" y="19673"/>
                  </a:lnTo>
                  <a:lnTo>
                    <a:pt x="122713" y="34973"/>
                  </a:lnTo>
                  <a:lnTo>
                    <a:pt x="116987" y="44437"/>
                  </a:lnTo>
                  <a:lnTo>
                    <a:pt x="114516" y="57116"/>
                  </a:lnTo>
                  <a:lnTo>
                    <a:pt x="114028" y="69812"/>
                  </a:lnTo>
                  <a:lnTo>
                    <a:pt x="116784" y="76162"/>
                  </a:lnTo>
                  <a:lnTo>
                    <a:pt x="128100" y="90185"/>
                  </a:lnTo>
                  <a:lnTo>
                    <a:pt x="133621" y="92977"/>
                  </a:lnTo>
                  <a:lnTo>
                    <a:pt x="156525" y="94917"/>
                  </a:lnTo>
                  <a:lnTo>
                    <a:pt x="199633" y="952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SMARTInkShape-2452"/>
            <p:cNvSpPr/>
            <p:nvPr>
              <p:custDataLst>
                <p:tags r:id="rId7"/>
              </p:custDataLst>
            </p:nvPr>
          </p:nvSpPr>
          <p:spPr>
            <a:xfrm>
              <a:off x="840795" y="981075"/>
              <a:ext cx="578431" cy="148250"/>
            </a:xfrm>
            <a:custGeom>
              <a:avLst/>
              <a:gdLst/>
              <a:ahLst/>
              <a:cxnLst/>
              <a:rect l="0" t="0" r="0" b="0"/>
              <a:pathLst>
                <a:path w="578431" h="148250">
                  <a:moveTo>
                    <a:pt x="92655" y="104775"/>
                  </a:moveTo>
                  <a:lnTo>
                    <a:pt x="92655" y="104775"/>
                  </a:lnTo>
                  <a:lnTo>
                    <a:pt x="54032" y="122675"/>
                  </a:lnTo>
                  <a:lnTo>
                    <a:pt x="10542" y="139952"/>
                  </a:lnTo>
                  <a:lnTo>
                    <a:pt x="0" y="142298"/>
                  </a:lnTo>
                  <a:lnTo>
                    <a:pt x="193" y="143548"/>
                  </a:lnTo>
                  <a:lnTo>
                    <a:pt x="3230" y="147760"/>
                  </a:lnTo>
                  <a:lnTo>
                    <a:pt x="6580" y="148249"/>
                  </a:lnTo>
                  <a:lnTo>
                    <a:pt x="21408" y="143879"/>
                  </a:lnTo>
                  <a:lnTo>
                    <a:pt x="40265" y="136940"/>
                  </a:lnTo>
                  <a:lnTo>
                    <a:pt x="77367" y="131237"/>
                  </a:lnTo>
                  <a:lnTo>
                    <a:pt x="118464" y="123199"/>
                  </a:lnTo>
                  <a:lnTo>
                    <a:pt x="151751" y="117197"/>
                  </a:lnTo>
                  <a:lnTo>
                    <a:pt x="184184" y="111001"/>
                  </a:lnTo>
                  <a:lnTo>
                    <a:pt x="219059" y="101898"/>
                  </a:lnTo>
                  <a:lnTo>
                    <a:pt x="255726" y="91855"/>
                  </a:lnTo>
                  <a:lnTo>
                    <a:pt x="293190" y="83863"/>
                  </a:lnTo>
                  <a:lnTo>
                    <a:pt x="333829" y="73961"/>
                  </a:lnTo>
                  <a:lnTo>
                    <a:pt x="375527" y="62505"/>
                  </a:lnTo>
                  <a:lnTo>
                    <a:pt x="415226" y="50358"/>
                  </a:lnTo>
                  <a:lnTo>
                    <a:pt x="456859" y="40726"/>
                  </a:lnTo>
                  <a:lnTo>
                    <a:pt x="498998" y="30800"/>
                  </a:lnTo>
                  <a:lnTo>
                    <a:pt x="538894" y="15806"/>
                  </a:lnTo>
                  <a:lnTo>
                    <a:pt x="57843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SMARTInkShape-2453"/>
            <p:cNvSpPr/>
            <p:nvPr>
              <p:custDataLst>
                <p:tags r:id="rId8"/>
              </p:custDataLst>
            </p:nvPr>
          </p:nvSpPr>
          <p:spPr>
            <a:xfrm>
              <a:off x="533792" y="962025"/>
              <a:ext cx="818759" cy="95216"/>
            </a:xfrm>
            <a:custGeom>
              <a:avLst/>
              <a:gdLst/>
              <a:ahLst/>
              <a:cxnLst/>
              <a:rect l="0" t="0" r="0" b="0"/>
              <a:pathLst>
                <a:path w="818759" h="95216">
                  <a:moveTo>
                    <a:pt x="9133" y="85725"/>
                  </a:moveTo>
                  <a:lnTo>
                    <a:pt x="9133" y="85725"/>
                  </a:lnTo>
                  <a:lnTo>
                    <a:pt x="0" y="94858"/>
                  </a:lnTo>
                  <a:lnTo>
                    <a:pt x="12900" y="95215"/>
                  </a:lnTo>
                  <a:lnTo>
                    <a:pt x="59477" y="85547"/>
                  </a:lnTo>
                  <a:lnTo>
                    <a:pt x="94488" y="78382"/>
                  </a:lnTo>
                  <a:lnTo>
                    <a:pt x="137905" y="69556"/>
                  </a:lnTo>
                  <a:lnTo>
                    <a:pt x="185341" y="61296"/>
                  </a:lnTo>
                  <a:lnTo>
                    <a:pt x="220798" y="58993"/>
                  </a:lnTo>
                  <a:lnTo>
                    <a:pt x="260545" y="55147"/>
                  </a:lnTo>
                  <a:lnTo>
                    <a:pt x="302905" y="49910"/>
                  </a:lnTo>
                  <a:lnTo>
                    <a:pt x="346426" y="44054"/>
                  </a:lnTo>
                  <a:lnTo>
                    <a:pt x="393286" y="37924"/>
                  </a:lnTo>
                  <a:lnTo>
                    <a:pt x="417635" y="34808"/>
                  </a:lnTo>
                  <a:lnTo>
                    <a:pt x="464445" y="31345"/>
                  </a:lnTo>
                  <a:lnTo>
                    <a:pt x="509944" y="28748"/>
                  </a:lnTo>
                  <a:lnTo>
                    <a:pt x="554860" y="24066"/>
                  </a:lnTo>
                  <a:lnTo>
                    <a:pt x="596695" y="18457"/>
                  </a:lnTo>
                  <a:lnTo>
                    <a:pt x="636455" y="13495"/>
                  </a:lnTo>
                  <a:lnTo>
                    <a:pt x="675293" y="11289"/>
                  </a:lnTo>
                  <a:lnTo>
                    <a:pt x="710898" y="10309"/>
                  </a:lnTo>
                  <a:lnTo>
                    <a:pt x="757872" y="6935"/>
                  </a:lnTo>
                  <a:lnTo>
                    <a:pt x="801557" y="1370"/>
                  </a:lnTo>
                  <a:lnTo>
                    <a:pt x="8187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82795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MARTInkShape-Group520"/>
          <p:cNvGrpSpPr/>
          <p:nvPr/>
        </p:nvGrpSpPr>
        <p:grpSpPr>
          <a:xfrm>
            <a:off x="400050" y="400053"/>
            <a:ext cx="962026" cy="522535"/>
            <a:chOff x="400050" y="400053"/>
            <a:chExt cx="962026" cy="522535"/>
          </a:xfrm>
        </p:grpSpPr>
        <p:sp>
          <p:nvSpPr>
            <p:cNvPr id="2" name="SMARTInkShape-2454"/>
            <p:cNvSpPr/>
            <p:nvPr>
              <p:custDataLst>
                <p:tags r:id="rId287"/>
              </p:custDataLst>
            </p:nvPr>
          </p:nvSpPr>
          <p:spPr>
            <a:xfrm>
              <a:off x="400050" y="400053"/>
              <a:ext cx="180927" cy="322475"/>
            </a:xfrm>
            <a:custGeom>
              <a:avLst/>
              <a:gdLst/>
              <a:ahLst/>
              <a:cxnLst/>
              <a:rect l="0" t="0" r="0" b="0"/>
              <a:pathLst>
                <a:path w="180927" h="322475">
                  <a:moveTo>
                    <a:pt x="0" y="19047"/>
                  </a:moveTo>
                  <a:lnTo>
                    <a:pt x="0" y="19047"/>
                  </a:lnTo>
                  <a:lnTo>
                    <a:pt x="0" y="40776"/>
                  </a:lnTo>
                  <a:lnTo>
                    <a:pt x="0" y="39883"/>
                  </a:lnTo>
                  <a:lnTo>
                    <a:pt x="0" y="43683"/>
                  </a:lnTo>
                  <a:lnTo>
                    <a:pt x="1058" y="44996"/>
                  </a:lnTo>
                  <a:lnTo>
                    <a:pt x="9701" y="48450"/>
                  </a:lnTo>
                  <a:lnTo>
                    <a:pt x="16868" y="54100"/>
                  </a:lnTo>
                  <a:lnTo>
                    <a:pt x="25694" y="56244"/>
                  </a:lnTo>
                  <a:lnTo>
                    <a:pt x="68914" y="57131"/>
                  </a:lnTo>
                  <a:lnTo>
                    <a:pt x="80370" y="56082"/>
                  </a:lnTo>
                  <a:lnTo>
                    <a:pt x="111016" y="48504"/>
                  </a:lnTo>
                  <a:lnTo>
                    <a:pt x="126850" y="46825"/>
                  </a:lnTo>
                  <a:lnTo>
                    <a:pt x="138715" y="40095"/>
                  </a:lnTo>
                  <a:lnTo>
                    <a:pt x="148933" y="32457"/>
                  </a:lnTo>
                  <a:lnTo>
                    <a:pt x="161867" y="26517"/>
                  </a:lnTo>
                  <a:lnTo>
                    <a:pt x="179090" y="11283"/>
                  </a:lnTo>
                  <a:lnTo>
                    <a:pt x="180137" y="7483"/>
                  </a:lnTo>
                  <a:lnTo>
                    <a:pt x="180926" y="435"/>
                  </a:lnTo>
                  <a:lnTo>
                    <a:pt x="158308" y="0"/>
                  </a:lnTo>
                  <a:lnTo>
                    <a:pt x="127857" y="9698"/>
                  </a:lnTo>
                  <a:lnTo>
                    <a:pt x="108025" y="25691"/>
                  </a:lnTo>
                  <a:lnTo>
                    <a:pt x="82553" y="50808"/>
                  </a:lnTo>
                  <a:lnTo>
                    <a:pt x="79024" y="59974"/>
                  </a:lnTo>
                  <a:lnTo>
                    <a:pt x="76397" y="70045"/>
                  </a:lnTo>
                  <a:lnTo>
                    <a:pt x="71701" y="78049"/>
                  </a:lnTo>
                  <a:lnTo>
                    <a:pt x="71084" y="81665"/>
                  </a:lnTo>
                  <a:lnTo>
                    <a:pt x="71731" y="85134"/>
                  </a:lnTo>
                  <a:lnTo>
                    <a:pt x="74876" y="95073"/>
                  </a:lnTo>
                  <a:lnTo>
                    <a:pt x="75938" y="102856"/>
                  </a:lnTo>
                  <a:lnTo>
                    <a:pt x="89435" y="117861"/>
                  </a:lnTo>
                  <a:lnTo>
                    <a:pt x="95488" y="121173"/>
                  </a:lnTo>
                  <a:lnTo>
                    <a:pt x="111156" y="124532"/>
                  </a:lnTo>
                  <a:lnTo>
                    <a:pt x="123831" y="131292"/>
                  </a:lnTo>
                  <a:lnTo>
                    <a:pt x="136526" y="132941"/>
                  </a:lnTo>
                  <a:lnTo>
                    <a:pt x="138642" y="134135"/>
                  </a:lnTo>
                  <a:lnTo>
                    <a:pt x="140053" y="135989"/>
                  </a:lnTo>
                  <a:lnTo>
                    <a:pt x="142318" y="141512"/>
                  </a:lnTo>
                  <a:lnTo>
                    <a:pt x="142710" y="147526"/>
                  </a:lnTo>
                  <a:lnTo>
                    <a:pt x="141707" y="149149"/>
                  </a:lnTo>
                  <a:lnTo>
                    <a:pt x="139979" y="150232"/>
                  </a:lnTo>
                  <a:lnTo>
                    <a:pt x="137770" y="150954"/>
                  </a:lnTo>
                  <a:lnTo>
                    <a:pt x="136296" y="152493"/>
                  </a:lnTo>
                  <a:lnTo>
                    <a:pt x="131110" y="162568"/>
                  </a:lnTo>
                  <a:lnTo>
                    <a:pt x="86296" y="208964"/>
                  </a:lnTo>
                  <a:lnTo>
                    <a:pt x="45406" y="247043"/>
                  </a:lnTo>
                  <a:lnTo>
                    <a:pt x="39796" y="250420"/>
                  </a:lnTo>
                  <a:lnTo>
                    <a:pt x="36055" y="254787"/>
                  </a:lnTo>
                  <a:lnTo>
                    <a:pt x="21627" y="281666"/>
                  </a:lnTo>
                  <a:lnTo>
                    <a:pt x="13581" y="291829"/>
                  </a:lnTo>
                  <a:lnTo>
                    <a:pt x="10727" y="301542"/>
                  </a:lnTo>
                  <a:lnTo>
                    <a:pt x="9683" y="312430"/>
                  </a:lnTo>
                  <a:lnTo>
                    <a:pt x="10689" y="313061"/>
                  </a:lnTo>
                  <a:lnTo>
                    <a:pt x="17161" y="315007"/>
                  </a:lnTo>
                  <a:lnTo>
                    <a:pt x="25781" y="320757"/>
                  </a:lnTo>
                  <a:lnTo>
                    <a:pt x="31919" y="322474"/>
                  </a:lnTo>
                  <a:lnTo>
                    <a:pt x="35038" y="321873"/>
                  </a:lnTo>
                  <a:lnTo>
                    <a:pt x="45542" y="317030"/>
                  </a:lnTo>
                  <a:lnTo>
                    <a:pt x="60531" y="314066"/>
                  </a:lnTo>
                  <a:lnTo>
                    <a:pt x="75614" y="306942"/>
                  </a:lnTo>
                  <a:lnTo>
                    <a:pt x="122129" y="290645"/>
                  </a:lnTo>
                  <a:lnTo>
                    <a:pt x="161925" y="2666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2455"/>
            <p:cNvSpPr/>
            <p:nvPr>
              <p:custDataLst>
                <p:tags r:id="rId288"/>
              </p:custDataLst>
            </p:nvPr>
          </p:nvSpPr>
          <p:spPr>
            <a:xfrm>
              <a:off x="609993" y="562416"/>
              <a:ext cx="180583" cy="113422"/>
            </a:xfrm>
            <a:custGeom>
              <a:avLst/>
              <a:gdLst/>
              <a:ahLst/>
              <a:cxnLst/>
              <a:rect l="0" t="0" r="0" b="0"/>
              <a:pathLst>
                <a:path w="180583" h="113422">
                  <a:moveTo>
                    <a:pt x="18657" y="18609"/>
                  </a:moveTo>
                  <a:lnTo>
                    <a:pt x="18657" y="18609"/>
                  </a:lnTo>
                  <a:lnTo>
                    <a:pt x="934" y="18609"/>
                  </a:lnTo>
                  <a:lnTo>
                    <a:pt x="492" y="17551"/>
                  </a:lnTo>
                  <a:lnTo>
                    <a:pt x="0" y="13552"/>
                  </a:lnTo>
                  <a:lnTo>
                    <a:pt x="927" y="12063"/>
                  </a:lnTo>
                  <a:lnTo>
                    <a:pt x="2604" y="11070"/>
                  </a:lnTo>
                  <a:lnTo>
                    <a:pt x="9331" y="9345"/>
                  </a:lnTo>
                  <a:lnTo>
                    <a:pt x="13806" y="9200"/>
                  </a:lnTo>
                  <a:lnTo>
                    <a:pt x="19323" y="11958"/>
                  </a:lnTo>
                  <a:lnTo>
                    <a:pt x="25303" y="15653"/>
                  </a:lnTo>
                  <a:lnTo>
                    <a:pt x="37765" y="18025"/>
                  </a:lnTo>
                  <a:lnTo>
                    <a:pt x="50418" y="18494"/>
                  </a:lnTo>
                  <a:lnTo>
                    <a:pt x="56762" y="21380"/>
                  </a:lnTo>
                  <a:lnTo>
                    <a:pt x="69458" y="31856"/>
                  </a:lnTo>
                  <a:lnTo>
                    <a:pt x="72985" y="37902"/>
                  </a:lnTo>
                  <a:lnTo>
                    <a:pt x="75435" y="47020"/>
                  </a:lnTo>
                  <a:lnTo>
                    <a:pt x="75803" y="83045"/>
                  </a:lnTo>
                  <a:lnTo>
                    <a:pt x="68202" y="92446"/>
                  </a:lnTo>
                  <a:lnTo>
                    <a:pt x="48707" y="112379"/>
                  </a:lnTo>
                  <a:lnTo>
                    <a:pt x="42612" y="113421"/>
                  </a:lnTo>
                  <a:lnTo>
                    <a:pt x="40977" y="112508"/>
                  </a:lnTo>
                  <a:lnTo>
                    <a:pt x="39887" y="110842"/>
                  </a:lnTo>
                  <a:lnTo>
                    <a:pt x="38138" y="105620"/>
                  </a:lnTo>
                  <a:lnTo>
                    <a:pt x="37745" y="91189"/>
                  </a:lnTo>
                  <a:lnTo>
                    <a:pt x="38791" y="89221"/>
                  </a:lnTo>
                  <a:lnTo>
                    <a:pt x="40546" y="87909"/>
                  </a:lnTo>
                  <a:lnTo>
                    <a:pt x="45319" y="85392"/>
                  </a:lnTo>
                  <a:lnTo>
                    <a:pt x="50968" y="80746"/>
                  </a:lnTo>
                  <a:lnTo>
                    <a:pt x="54184" y="72331"/>
                  </a:lnTo>
                  <a:lnTo>
                    <a:pt x="56672" y="62594"/>
                  </a:lnTo>
                  <a:lnTo>
                    <a:pt x="66892" y="47719"/>
                  </a:lnTo>
                  <a:lnTo>
                    <a:pt x="113245" y="221"/>
                  </a:lnTo>
                  <a:lnTo>
                    <a:pt x="113466" y="0"/>
                  </a:lnTo>
                  <a:lnTo>
                    <a:pt x="113868" y="7799"/>
                  </a:lnTo>
                  <a:lnTo>
                    <a:pt x="107353" y="16434"/>
                  </a:lnTo>
                  <a:lnTo>
                    <a:pt x="105262" y="25255"/>
                  </a:lnTo>
                  <a:lnTo>
                    <a:pt x="104773" y="31441"/>
                  </a:lnTo>
                  <a:lnTo>
                    <a:pt x="101734" y="37718"/>
                  </a:lnTo>
                  <a:lnTo>
                    <a:pt x="97913" y="44035"/>
                  </a:lnTo>
                  <a:lnTo>
                    <a:pt x="95461" y="56714"/>
                  </a:lnTo>
                  <a:lnTo>
                    <a:pt x="94892" y="78934"/>
                  </a:lnTo>
                  <a:lnTo>
                    <a:pt x="95939" y="81051"/>
                  </a:lnTo>
                  <a:lnTo>
                    <a:pt x="97695" y="82462"/>
                  </a:lnTo>
                  <a:lnTo>
                    <a:pt x="103061" y="84727"/>
                  </a:lnTo>
                  <a:lnTo>
                    <a:pt x="149128" y="85270"/>
                  </a:lnTo>
                  <a:lnTo>
                    <a:pt x="180582" y="757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456"/>
            <p:cNvSpPr/>
            <p:nvPr>
              <p:custDataLst>
                <p:tags r:id="rId289"/>
              </p:custDataLst>
            </p:nvPr>
          </p:nvSpPr>
          <p:spPr>
            <a:xfrm>
              <a:off x="447720" y="752475"/>
              <a:ext cx="673727" cy="129314"/>
            </a:xfrm>
            <a:custGeom>
              <a:avLst/>
              <a:gdLst/>
              <a:ahLst/>
              <a:cxnLst/>
              <a:rect l="0" t="0" r="0" b="0"/>
              <a:pathLst>
                <a:path w="673727" h="129314">
                  <a:moveTo>
                    <a:pt x="19005" y="123825"/>
                  </a:moveTo>
                  <a:lnTo>
                    <a:pt x="19005" y="123825"/>
                  </a:lnTo>
                  <a:lnTo>
                    <a:pt x="106" y="123825"/>
                  </a:lnTo>
                  <a:lnTo>
                    <a:pt x="0" y="128882"/>
                  </a:lnTo>
                  <a:lnTo>
                    <a:pt x="1043" y="129313"/>
                  </a:lnTo>
                  <a:lnTo>
                    <a:pt x="10322" y="125223"/>
                  </a:lnTo>
                  <a:lnTo>
                    <a:pt x="57705" y="117334"/>
                  </a:lnTo>
                  <a:lnTo>
                    <a:pt x="101804" y="109643"/>
                  </a:lnTo>
                  <a:lnTo>
                    <a:pt x="142551" y="101161"/>
                  </a:lnTo>
                  <a:lnTo>
                    <a:pt x="188138" y="91945"/>
                  </a:lnTo>
                  <a:lnTo>
                    <a:pt x="235159" y="82511"/>
                  </a:lnTo>
                  <a:lnTo>
                    <a:pt x="282605" y="67957"/>
                  </a:lnTo>
                  <a:lnTo>
                    <a:pt x="317136" y="59131"/>
                  </a:lnTo>
                  <a:lnTo>
                    <a:pt x="353649" y="51680"/>
                  </a:lnTo>
                  <a:lnTo>
                    <a:pt x="391044" y="44841"/>
                  </a:lnTo>
                  <a:lnTo>
                    <a:pt x="426009" y="38274"/>
                  </a:lnTo>
                  <a:lnTo>
                    <a:pt x="459187" y="31827"/>
                  </a:lnTo>
                  <a:lnTo>
                    <a:pt x="506558" y="22248"/>
                  </a:lnTo>
                  <a:lnTo>
                    <a:pt x="547875" y="13765"/>
                  </a:lnTo>
                  <a:lnTo>
                    <a:pt x="585870" y="9723"/>
                  </a:lnTo>
                  <a:lnTo>
                    <a:pt x="632463" y="1489"/>
                  </a:lnTo>
                  <a:lnTo>
                    <a:pt x="673726" y="39"/>
                  </a:lnTo>
                  <a:lnTo>
                    <a:pt x="66670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457"/>
            <p:cNvSpPr/>
            <p:nvPr>
              <p:custDataLst>
                <p:tags r:id="rId290"/>
              </p:custDataLst>
            </p:nvPr>
          </p:nvSpPr>
          <p:spPr>
            <a:xfrm>
              <a:off x="619757" y="752475"/>
              <a:ext cx="589919" cy="170113"/>
            </a:xfrm>
            <a:custGeom>
              <a:avLst/>
              <a:gdLst/>
              <a:ahLst/>
              <a:cxnLst/>
              <a:rect l="0" t="0" r="0" b="0"/>
              <a:pathLst>
                <a:path w="589919" h="170113">
                  <a:moveTo>
                    <a:pt x="66043" y="133350"/>
                  </a:moveTo>
                  <a:lnTo>
                    <a:pt x="66043" y="133350"/>
                  </a:lnTo>
                  <a:lnTo>
                    <a:pt x="22731" y="152648"/>
                  </a:lnTo>
                  <a:lnTo>
                    <a:pt x="13985" y="157802"/>
                  </a:lnTo>
                  <a:lnTo>
                    <a:pt x="0" y="161764"/>
                  </a:lnTo>
                  <a:lnTo>
                    <a:pt x="4612" y="166934"/>
                  </a:lnTo>
                  <a:lnTo>
                    <a:pt x="12635" y="169443"/>
                  </a:lnTo>
                  <a:lnTo>
                    <a:pt x="17737" y="170112"/>
                  </a:lnTo>
                  <a:lnTo>
                    <a:pt x="60897" y="161671"/>
                  </a:lnTo>
                  <a:lnTo>
                    <a:pt x="98305" y="151723"/>
                  </a:lnTo>
                  <a:lnTo>
                    <a:pt x="141090" y="144623"/>
                  </a:lnTo>
                  <a:lnTo>
                    <a:pt x="180589" y="138336"/>
                  </a:lnTo>
                  <a:lnTo>
                    <a:pt x="220750" y="124714"/>
                  </a:lnTo>
                  <a:lnTo>
                    <a:pt x="264517" y="112329"/>
                  </a:lnTo>
                  <a:lnTo>
                    <a:pt x="305943" y="101957"/>
                  </a:lnTo>
                  <a:lnTo>
                    <a:pt x="350085" y="87124"/>
                  </a:lnTo>
                  <a:lnTo>
                    <a:pt x="391621" y="74380"/>
                  </a:lnTo>
                  <a:lnTo>
                    <a:pt x="435796" y="63902"/>
                  </a:lnTo>
                  <a:lnTo>
                    <a:pt x="477342" y="49038"/>
                  </a:lnTo>
                  <a:lnTo>
                    <a:pt x="521702" y="32656"/>
                  </a:lnTo>
                  <a:lnTo>
                    <a:pt x="561039" y="16407"/>
                  </a:lnTo>
                  <a:lnTo>
                    <a:pt x="5899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458"/>
            <p:cNvSpPr/>
            <p:nvPr>
              <p:custDataLst>
                <p:tags r:id="rId291"/>
              </p:custDataLst>
            </p:nvPr>
          </p:nvSpPr>
          <p:spPr>
            <a:xfrm>
              <a:off x="1362075" y="466725"/>
              <a:ext cx="1" cy="38101"/>
            </a:xfrm>
            <a:custGeom>
              <a:avLst/>
              <a:gdLst/>
              <a:ahLst/>
              <a:cxnLst/>
              <a:rect l="0" t="0" r="0" b="0"/>
              <a:pathLst>
                <a:path w="1" h="38101">
                  <a:moveTo>
                    <a:pt x="0" y="0"/>
                  </a:moveTo>
                  <a:lnTo>
                    <a:pt x="0" y="0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459"/>
            <p:cNvSpPr/>
            <p:nvPr>
              <p:custDataLst>
                <p:tags r:id="rId292"/>
              </p:custDataLst>
            </p:nvPr>
          </p:nvSpPr>
          <p:spPr>
            <a:xfrm>
              <a:off x="1352942" y="619125"/>
              <a:ext cx="9134" cy="19006"/>
            </a:xfrm>
            <a:custGeom>
              <a:avLst/>
              <a:gdLst/>
              <a:ahLst/>
              <a:cxnLst/>
              <a:rect l="0" t="0" r="0" b="0"/>
              <a:pathLst>
                <a:path w="9134" h="19006">
                  <a:moveTo>
                    <a:pt x="9133" y="0"/>
                  </a:moveTo>
                  <a:lnTo>
                    <a:pt x="9133" y="0"/>
                  </a:lnTo>
                  <a:lnTo>
                    <a:pt x="9133" y="18542"/>
                  </a:lnTo>
                  <a:lnTo>
                    <a:pt x="932" y="19005"/>
                  </a:lnTo>
                  <a:lnTo>
                    <a:pt x="491" y="17962"/>
                  </a:lnTo>
                  <a:lnTo>
                    <a:pt x="0" y="13980"/>
                  </a:lnTo>
                  <a:lnTo>
                    <a:pt x="928" y="12495"/>
                  </a:lnTo>
                  <a:lnTo>
                    <a:pt x="2605" y="11505"/>
                  </a:lnTo>
                  <a:lnTo>
                    <a:pt x="4781" y="10845"/>
                  </a:lnTo>
                  <a:lnTo>
                    <a:pt x="6232" y="9347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SMARTInkShape-2460"/>
          <p:cNvSpPr/>
          <p:nvPr>
            <p:custDataLst>
              <p:tags r:id="rId1"/>
            </p:custDataLst>
          </p:nvPr>
        </p:nvSpPr>
        <p:spPr>
          <a:xfrm>
            <a:off x="1028700" y="381038"/>
            <a:ext cx="133302" cy="228563"/>
          </a:xfrm>
          <a:custGeom>
            <a:avLst/>
            <a:gdLst/>
            <a:ahLst/>
            <a:cxnLst/>
            <a:rect l="0" t="0" r="0" b="0"/>
            <a:pathLst>
              <a:path w="133302" h="228563">
                <a:moveTo>
                  <a:pt x="0" y="38062"/>
                </a:moveTo>
                <a:lnTo>
                  <a:pt x="0" y="38062"/>
                </a:lnTo>
                <a:lnTo>
                  <a:pt x="0" y="33005"/>
                </a:lnTo>
                <a:lnTo>
                  <a:pt x="1058" y="31516"/>
                </a:lnTo>
                <a:lnTo>
                  <a:pt x="2822" y="30523"/>
                </a:lnTo>
                <a:lnTo>
                  <a:pt x="5057" y="29861"/>
                </a:lnTo>
                <a:lnTo>
                  <a:pt x="6546" y="28361"/>
                </a:lnTo>
                <a:lnTo>
                  <a:pt x="10322" y="18914"/>
                </a:lnTo>
                <a:lnTo>
                  <a:pt x="14465" y="14382"/>
                </a:lnTo>
                <a:lnTo>
                  <a:pt x="19835" y="11663"/>
                </a:lnTo>
                <a:lnTo>
                  <a:pt x="22748" y="10937"/>
                </a:lnTo>
                <a:lnTo>
                  <a:pt x="24690" y="9396"/>
                </a:lnTo>
                <a:lnTo>
                  <a:pt x="26848" y="4860"/>
                </a:lnTo>
                <a:lnTo>
                  <a:pt x="28482" y="3227"/>
                </a:lnTo>
                <a:lnTo>
                  <a:pt x="33120" y="1413"/>
                </a:lnTo>
                <a:lnTo>
                  <a:pt x="60361" y="0"/>
                </a:lnTo>
                <a:lnTo>
                  <a:pt x="66691" y="2801"/>
                </a:lnTo>
                <a:lnTo>
                  <a:pt x="69861" y="5030"/>
                </a:lnTo>
                <a:lnTo>
                  <a:pt x="73382" y="10328"/>
                </a:lnTo>
                <a:lnTo>
                  <a:pt x="74322" y="13223"/>
                </a:lnTo>
                <a:lnTo>
                  <a:pt x="76006" y="15153"/>
                </a:lnTo>
                <a:lnTo>
                  <a:pt x="80700" y="17297"/>
                </a:lnTo>
                <a:lnTo>
                  <a:pt x="82375" y="18927"/>
                </a:lnTo>
                <a:lnTo>
                  <a:pt x="84236" y="23560"/>
                </a:lnTo>
                <a:lnTo>
                  <a:pt x="85713" y="60298"/>
                </a:lnTo>
                <a:lnTo>
                  <a:pt x="84659" y="62411"/>
                </a:lnTo>
                <a:lnTo>
                  <a:pt x="82898" y="63819"/>
                </a:lnTo>
                <a:lnTo>
                  <a:pt x="80665" y="64759"/>
                </a:lnTo>
                <a:lnTo>
                  <a:pt x="79177" y="66443"/>
                </a:lnTo>
                <a:lnTo>
                  <a:pt x="73966" y="76751"/>
                </a:lnTo>
                <a:lnTo>
                  <a:pt x="68115" y="83922"/>
                </a:lnTo>
                <a:lnTo>
                  <a:pt x="67102" y="90220"/>
                </a:lnTo>
                <a:lnTo>
                  <a:pt x="65901" y="91884"/>
                </a:lnTo>
                <a:lnTo>
                  <a:pt x="64043" y="92994"/>
                </a:lnTo>
                <a:lnTo>
                  <a:pt x="61745" y="93733"/>
                </a:lnTo>
                <a:lnTo>
                  <a:pt x="60213" y="95284"/>
                </a:lnTo>
                <a:lnTo>
                  <a:pt x="57185" y="104609"/>
                </a:lnTo>
                <a:lnTo>
                  <a:pt x="66284" y="113866"/>
                </a:lnTo>
                <a:lnTo>
                  <a:pt x="71615" y="114145"/>
                </a:lnTo>
                <a:lnTo>
                  <a:pt x="73144" y="115242"/>
                </a:lnTo>
                <a:lnTo>
                  <a:pt x="74163" y="117032"/>
                </a:lnTo>
                <a:lnTo>
                  <a:pt x="74842" y="119284"/>
                </a:lnTo>
                <a:lnTo>
                  <a:pt x="76353" y="120785"/>
                </a:lnTo>
                <a:lnTo>
                  <a:pt x="80854" y="122453"/>
                </a:lnTo>
                <a:lnTo>
                  <a:pt x="92367" y="124582"/>
                </a:lnTo>
                <a:lnTo>
                  <a:pt x="101687" y="130255"/>
                </a:lnTo>
                <a:lnTo>
                  <a:pt x="111151" y="133465"/>
                </a:lnTo>
                <a:lnTo>
                  <a:pt x="131470" y="150610"/>
                </a:lnTo>
                <a:lnTo>
                  <a:pt x="132514" y="154406"/>
                </a:lnTo>
                <a:lnTo>
                  <a:pt x="133301" y="174707"/>
                </a:lnTo>
                <a:lnTo>
                  <a:pt x="130506" y="180990"/>
                </a:lnTo>
                <a:lnTo>
                  <a:pt x="120088" y="193647"/>
                </a:lnTo>
                <a:lnTo>
                  <a:pt x="114050" y="197169"/>
                </a:lnTo>
                <a:lnTo>
                  <a:pt x="107839" y="199793"/>
                </a:lnTo>
                <a:lnTo>
                  <a:pt x="98392" y="206162"/>
                </a:lnTo>
                <a:lnTo>
                  <a:pt x="88890" y="209578"/>
                </a:lnTo>
                <a:lnTo>
                  <a:pt x="79372" y="215764"/>
                </a:lnTo>
                <a:lnTo>
                  <a:pt x="69849" y="218067"/>
                </a:lnTo>
                <a:lnTo>
                  <a:pt x="63500" y="218606"/>
                </a:lnTo>
                <a:lnTo>
                  <a:pt x="57150" y="221668"/>
                </a:lnTo>
                <a:lnTo>
                  <a:pt x="50800" y="225498"/>
                </a:lnTo>
                <a:lnTo>
                  <a:pt x="38100" y="227957"/>
                </a:lnTo>
                <a:lnTo>
                  <a:pt x="28575" y="22856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SMARTInkShape-Group522"/>
          <p:cNvGrpSpPr/>
          <p:nvPr/>
        </p:nvGrpSpPr>
        <p:grpSpPr>
          <a:xfrm>
            <a:off x="2028825" y="409575"/>
            <a:ext cx="685801" cy="314326"/>
            <a:chOff x="2028825" y="409575"/>
            <a:chExt cx="685801" cy="314326"/>
          </a:xfrm>
        </p:grpSpPr>
        <p:sp>
          <p:nvSpPr>
            <p:cNvPr id="10" name="SMARTInkShape-2461"/>
            <p:cNvSpPr/>
            <p:nvPr>
              <p:custDataLst>
                <p:tags r:id="rId284"/>
              </p:custDataLst>
            </p:nvPr>
          </p:nvSpPr>
          <p:spPr>
            <a:xfrm>
              <a:off x="2028825" y="409575"/>
              <a:ext cx="190501" cy="257176"/>
            </a:xfrm>
            <a:custGeom>
              <a:avLst/>
              <a:gdLst/>
              <a:ahLst/>
              <a:cxnLst/>
              <a:rect l="0" t="0" r="0" b="0"/>
              <a:pathLst>
                <a:path w="190501" h="257176">
                  <a:moveTo>
                    <a:pt x="0" y="0"/>
                  </a:moveTo>
                  <a:lnTo>
                    <a:pt x="0" y="0"/>
                  </a:lnTo>
                  <a:lnTo>
                    <a:pt x="17723" y="0"/>
                  </a:lnTo>
                  <a:lnTo>
                    <a:pt x="41406" y="22390"/>
                  </a:lnTo>
                  <a:lnTo>
                    <a:pt x="74219" y="66929"/>
                  </a:lnTo>
                  <a:lnTo>
                    <a:pt x="106510" y="111140"/>
                  </a:lnTo>
                  <a:lnTo>
                    <a:pt x="135075" y="157427"/>
                  </a:lnTo>
                  <a:lnTo>
                    <a:pt x="161868" y="200562"/>
                  </a:lnTo>
                  <a:lnTo>
                    <a:pt x="168611" y="216412"/>
                  </a:lnTo>
                  <a:lnTo>
                    <a:pt x="175946" y="236305"/>
                  </a:lnTo>
                  <a:lnTo>
                    <a:pt x="178681" y="240087"/>
                  </a:lnTo>
                  <a:lnTo>
                    <a:pt x="186528" y="246467"/>
                  </a:lnTo>
                  <a:lnTo>
                    <a:pt x="190500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2462"/>
            <p:cNvSpPr/>
            <p:nvPr>
              <p:custDataLst>
                <p:tags r:id="rId285"/>
              </p:custDataLst>
            </p:nvPr>
          </p:nvSpPr>
          <p:spPr>
            <a:xfrm>
              <a:off x="2028825" y="410012"/>
              <a:ext cx="228601" cy="313889"/>
            </a:xfrm>
            <a:custGeom>
              <a:avLst/>
              <a:gdLst/>
              <a:ahLst/>
              <a:cxnLst/>
              <a:rect l="0" t="0" r="0" b="0"/>
              <a:pathLst>
                <a:path w="228601" h="313889">
                  <a:moveTo>
                    <a:pt x="228600" y="28138"/>
                  </a:moveTo>
                  <a:lnTo>
                    <a:pt x="228600" y="28138"/>
                  </a:lnTo>
                  <a:lnTo>
                    <a:pt x="228600" y="14881"/>
                  </a:lnTo>
                  <a:lnTo>
                    <a:pt x="227542" y="12950"/>
                  </a:lnTo>
                  <a:lnTo>
                    <a:pt x="225778" y="11663"/>
                  </a:lnTo>
                  <a:lnTo>
                    <a:pt x="223544" y="10804"/>
                  </a:lnTo>
                  <a:lnTo>
                    <a:pt x="222054" y="9174"/>
                  </a:lnTo>
                  <a:lnTo>
                    <a:pt x="219467" y="1038"/>
                  </a:lnTo>
                  <a:lnTo>
                    <a:pt x="216427" y="218"/>
                  </a:lnTo>
                  <a:lnTo>
                    <a:pt x="214135" y="0"/>
                  </a:lnTo>
                  <a:lnTo>
                    <a:pt x="212606" y="913"/>
                  </a:lnTo>
                  <a:lnTo>
                    <a:pt x="211588" y="2579"/>
                  </a:lnTo>
                  <a:lnTo>
                    <a:pt x="210908" y="4749"/>
                  </a:lnTo>
                  <a:lnTo>
                    <a:pt x="202190" y="18878"/>
                  </a:lnTo>
                  <a:lnTo>
                    <a:pt x="201468" y="21965"/>
                  </a:lnTo>
                  <a:lnTo>
                    <a:pt x="177672" y="63625"/>
                  </a:lnTo>
                  <a:lnTo>
                    <a:pt x="159086" y="94887"/>
                  </a:lnTo>
                  <a:lnTo>
                    <a:pt x="149022" y="108604"/>
                  </a:lnTo>
                  <a:lnTo>
                    <a:pt x="119657" y="155317"/>
                  </a:lnTo>
                  <a:lnTo>
                    <a:pt x="82463" y="202861"/>
                  </a:lnTo>
                  <a:lnTo>
                    <a:pt x="45501" y="248363"/>
                  </a:lnTo>
                  <a:lnTo>
                    <a:pt x="33002" y="263664"/>
                  </a:lnTo>
                  <a:lnTo>
                    <a:pt x="21538" y="285248"/>
                  </a:lnTo>
                  <a:lnTo>
                    <a:pt x="4882" y="303096"/>
                  </a:lnTo>
                  <a:lnTo>
                    <a:pt x="0" y="3138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2463"/>
            <p:cNvSpPr/>
            <p:nvPr>
              <p:custDataLst>
                <p:tags r:id="rId286"/>
              </p:custDataLst>
            </p:nvPr>
          </p:nvSpPr>
          <p:spPr>
            <a:xfrm>
              <a:off x="2447925" y="533400"/>
              <a:ext cx="266701" cy="114301"/>
            </a:xfrm>
            <a:custGeom>
              <a:avLst/>
              <a:gdLst/>
              <a:ahLst/>
              <a:cxnLst/>
              <a:rect l="0" t="0" r="0" b="0"/>
              <a:pathLst>
                <a:path w="266701" h="114301">
                  <a:moveTo>
                    <a:pt x="9525" y="114300"/>
                  </a:moveTo>
                  <a:lnTo>
                    <a:pt x="9525" y="114300"/>
                  </a:lnTo>
                  <a:lnTo>
                    <a:pt x="4469" y="109243"/>
                  </a:lnTo>
                  <a:lnTo>
                    <a:pt x="1986" y="103939"/>
                  </a:lnTo>
                  <a:lnTo>
                    <a:pt x="0" y="95250"/>
                  </a:lnTo>
                  <a:lnTo>
                    <a:pt x="0" y="71570"/>
                  </a:lnTo>
                  <a:lnTo>
                    <a:pt x="2822" y="66028"/>
                  </a:lnTo>
                  <a:lnTo>
                    <a:pt x="6546" y="60038"/>
                  </a:lnTo>
                  <a:lnTo>
                    <a:pt x="9701" y="50715"/>
                  </a:lnTo>
                  <a:lnTo>
                    <a:pt x="27125" y="30063"/>
                  </a:lnTo>
                  <a:lnTo>
                    <a:pt x="60060" y="28614"/>
                  </a:lnTo>
                  <a:lnTo>
                    <a:pt x="66558" y="31414"/>
                  </a:lnTo>
                  <a:lnTo>
                    <a:pt x="72972" y="35129"/>
                  </a:lnTo>
                  <a:lnTo>
                    <a:pt x="82534" y="38278"/>
                  </a:lnTo>
                  <a:lnTo>
                    <a:pt x="114300" y="63911"/>
                  </a:lnTo>
                  <a:lnTo>
                    <a:pt x="120650" y="66505"/>
                  </a:lnTo>
                  <a:lnTo>
                    <a:pt x="140994" y="83961"/>
                  </a:lnTo>
                  <a:lnTo>
                    <a:pt x="144861" y="84941"/>
                  </a:lnTo>
                  <a:lnTo>
                    <a:pt x="175959" y="85721"/>
                  </a:lnTo>
                  <a:lnTo>
                    <a:pt x="181568" y="82901"/>
                  </a:lnTo>
                  <a:lnTo>
                    <a:pt x="187589" y="79178"/>
                  </a:lnTo>
                  <a:lnTo>
                    <a:pt x="196928" y="76024"/>
                  </a:lnTo>
                  <a:lnTo>
                    <a:pt x="212735" y="63059"/>
                  </a:lnTo>
                  <a:lnTo>
                    <a:pt x="216257" y="56954"/>
                  </a:lnTo>
                  <a:lnTo>
                    <a:pt x="217197" y="53844"/>
                  </a:lnTo>
                  <a:lnTo>
                    <a:pt x="218881" y="51771"/>
                  </a:lnTo>
                  <a:lnTo>
                    <a:pt x="252159" y="24041"/>
                  </a:lnTo>
                  <a:lnTo>
                    <a:pt x="254946" y="18446"/>
                  </a:lnTo>
                  <a:lnTo>
                    <a:pt x="255689" y="15472"/>
                  </a:lnTo>
                  <a:lnTo>
                    <a:pt x="266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SMARTInkShape-Group523"/>
          <p:cNvGrpSpPr/>
          <p:nvPr/>
        </p:nvGrpSpPr>
        <p:grpSpPr>
          <a:xfrm>
            <a:off x="3009900" y="343070"/>
            <a:ext cx="1055821" cy="323552"/>
            <a:chOff x="3009900" y="343070"/>
            <a:chExt cx="1055821" cy="323552"/>
          </a:xfrm>
        </p:grpSpPr>
        <p:sp>
          <p:nvSpPr>
            <p:cNvPr id="14" name="SMARTInkShape-2464"/>
            <p:cNvSpPr/>
            <p:nvPr>
              <p:custDataLst>
                <p:tags r:id="rId275"/>
              </p:custDataLst>
            </p:nvPr>
          </p:nvSpPr>
          <p:spPr>
            <a:xfrm>
              <a:off x="3009900" y="343070"/>
              <a:ext cx="142469" cy="323552"/>
            </a:xfrm>
            <a:custGeom>
              <a:avLst/>
              <a:gdLst/>
              <a:ahLst/>
              <a:cxnLst/>
              <a:rect l="0" t="0" r="0" b="0"/>
              <a:pathLst>
                <a:path w="142469" h="323552">
                  <a:moveTo>
                    <a:pt x="0" y="123655"/>
                  </a:moveTo>
                  <a:lnTo>
                    <a:pt x="0" y="123655"/>
                  </a:lnTo>
                  <a:lnTo>
                    <a:pt x="0" y="114246"/>
                  </a:lnTo>
                  <a:lnTo>
                    <a:pt x="0" y="159187"/>
                  </a:lnTo>
                  <a:lnTo>
                    <a:pt x="8642" y="203066"/>
                  </a:lnTo>
                  <a:lnTo>
                    <a:pt x="9473" y="247482"/>
                  </a:lnTo>
                  <a:lnTo>
                    <a:pt x="10576" y="272684"/>
                  </a:lnTo>
                  <a:lnTo>
                    <a:pt x="18167" y="300462"/>
                  </a:lnTo>
                  <a:lnTo>
                    <a:pt x="19040" y="322179"/>
                  </a:lnTo>
                  <a:lnTo>
                    <a:pt x="19050" y="306307"/>
                  </a:lnTo>
                  <a:lnTo>
                    <a:pt x="11511" y="284128"/>
                  </a:lnTo>
                  <a:lnTo>
                    <a:pt x="6878" y="247353"/>
                  </a:lnTo>
                  <a:lnTo>
                    <a:pt x="2038" y="225570"/>
                  </a:lnTo>
                  <a:lnTo>
                    <a:pt x="268" y="180428"/>
                  </a:lnTo>
                  <a:lnTo>
                    <a:pt x="2875" y="142631"/>
                  </a:lnTo>
                  <a:lnTo>
                    <a:pt x="9708" y="96129"/>
                  </a:lnTo>
                  <a:lnTo>
                    <a:pt x="19149" y="54176"/>
                  </a:lnTo>
                  <a:lnTo>
                    <a:pt x="26370" y="35923"/>
                  </a:lnTo>
                  <a:lnTo>
                    <a:pt x="35469" y="19738"/>
                  </a:lnTo>
                  <a:lnTo>
                    <a:pt x="37989" y="12911"/>
                  </a:lnTo>
                  <a:lnTo>
                    <a:pt x="46147" y="1762"/>
                  </a:lnTo>
                  <a:lnTo>
                    <a:pt x="49790" y="689"/>
                  </a:lnTo>
                  <a:lnTo>
                    <a:pt x="60753" y="0"/>
                  </a:lnTo>
                  <a:lnTo>
                    <a:pt x="62727" y="1001"/>
                  </a:lnTo>
                  <a:lnTo>
                    <a:pt x="64043" y="2728"/>
                  </a:lnTo>
                  <a:lnTo>
                    <a:pt x="66563" y="7468"/>
                  </a:lnTo>
                  <a:lnTo>
                    <a:pt x="72874" y="16087"/>
                  </a:lnTo>
                  <a:lnTo>
                    <a:pt x="76273" y="25343"/>
                  </a:lnTo>
                  <a:lnTo>
                    <a:pt x="82454" y="35847"/>
                  </a:lnTo>
                  <a:lnTo>
                    <a:pt x="85668" y="78678"/>
                  </a:lnTo>
                  <a:lnTo>
                    <a:pt x="84641" y="88849"/>
                  </a:lnTo>
                  <a:lnTo>
                    <a:pt x="77521" y="107378"/>
                  </a:lnTo>
                  <a:lnTo>
                    <a:pt x="76200" y="147758"/>
                  </a:lnTo>
                  <a:lnTo>
                    <a:pt x="77258" y="149249"/>
                  </a:lnTo>
                  <a:lnTo>
                    <a:pt x="79022" y="150242"/>
                  </a:lnTo>
                  <a:lnTo>
                    <a:pt x="84401" y="151837"/>
                  </a:lnTo>
                  <a:lnTo>
                    <a:pt x="93068" y="158698"/>
                  </a:lnTo>
                  <a:lnTo>
                    <a:pt x="101894" y="161908"/>
                  </a:lnTo>
                  <a:lnTo>
                    <a:pt x="127011" y="184110"/>
                  </a:lnTo>
                  <a:lnTo>
                    <a:pt x="130533" y="193210"/>
                  </a:lnTo>
                  <a:lnTo>
                    <a:pt x="134037" y="214855"/>
                  </a:lnTo>
                  <a:lnTo>
                    <a:pt x="140816" y="228257"/>
                  </a:lnTo>
                  <a:lnTo>
                    <a:pt x="142468" y="241096"/>
                  </a:lnTo>
                  <a:lnTo>
                    <a:pt x="139872" y="247465"/>
                  </a:lnTo>
                  <a:lnTo>
                    <a:pt x="136248" y="253823"/>
                  </a:lnTo>
                  <a:lnTo>
                    <a:pt x="133151" y="263353"/>
                  </a:lnTo>
                  <a:lnTo>
                    <a:pt x="106617" y="301425"/>
                  </a:lnTo>
                  <a:lnTo>
                    <a:pt x="78676" y="320384"/>
                  </a:lnTo>
                  <a:lnTo>
                    <a:pt x="69643" y="322703"/>
                  </a:lnTo>
                  <a:lnTo>
                    <a:pt x="53948" y="323551"/>
                  </a:lnTo>
                  <a:lnTo>
                    <a:pt x="47613" y="320801"/>
                  </a:lnTo>
                  <a:lnTo>
                    <a:pt x="41270" y="317109"/>
                  </a:lnTo>
                  <a:lnTo>
                    <a:pt x="34923" y="315468"/>
                  </a:lnTo>
                  <a:lnTo>
                    <a:pt x="32807" y="313972"/>
                  </a:lnTo>
                  <a:lnTo>
                    <a:pt x="31396" y="311916"/>
                  </a:lnTo>
                  <a:lnTo>
                    <a:pt x="28624" y="304756"/>
                  </a:lnTo>
                  <a:lnTo>
                    <a:pt x="38100" y="3046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465"/>
            <p:cNvSpPr/>
            <p:nvPr>
              <p:custDataLst>
                <p:tags r:id="rId276"/>
              </p:custDataLst>
            </p:nvPr>
          </p:nvSpPr>
          <p:spPr>
            <a:xfrm>
              <a:off x="3200400" y="590560"/>
              <a:ext cx="9526" cy="47616"/>
            </a:xfrm>
            <a:custGeom>
              <a:avLst/>
              <a:gdLst/>
              <a:ahLst/>
              <a:cxnLst/>
              <a:rect l="0" t="0" r="0" b="0"/>
              <a:pathLst>
                <a:path w="9526" h="47616">
                  <a:moveTo>
                    <a:pt x="0" y="9515"/>
                  </a:moveTo>
                  <a:lnTo>
                    <a:pt x="0" y="9515"/>
                  </a:lnTo>
                  <a:lnTo>
                    <a:pt x="0" y="0"/>
                  </a:lnTo>
                  <a:lnTo>
                    <a:pt x="0" y="14179"/>
                  </a:lnTo>
                  <a:lnTo>
                    <a:pt x="2822" y="19702"/>
                  </a:lnTo>
                  <a:lnTo>
                    <a:pt x="8201" y="26814"/>
                  </a:lnTo>
                  <a:lnTo>
                    <a:pt x="9409" y="36612"/>
                  </a:lnTo>
                  <a:lnTo>
                    <a:pt x="9525" y="476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2466"/>
            <p:cNvSpPr/>
            <p:nvPr>
              <p:custDataLst>
                <p:tags r:id="rId277"/>
              </p:custDataLst>
            </p:nvPr>
          </p:nvSpPr>
          <p:spPr>
            <a:xfrm>
              <a:off x="3200400" y="495300"/>
              <a:ext cx="9526" cy="47626"/>
            </a:xfrm>
            <a:custGeom>
              <a:avLst/>
              <a:gdLst/>
              <a:ahLst/>
              <a:cxnLst/>
              <a:rect l="0" t="0" r="0" b="0"/>
              <a:pathLst>
                <a:path w="9526" h="47626">
                  <a:moveTo>
                    <a:pt x="9525" y="47625"/>
                  </a:moveTo>
                  <a:lnTo>
                    <a:pt x="9525" y="47625"/>
                  </a:lnTo>
                  <a:lnTo>
                    <a:pt x="9525" y="25235"/>
                  </a:lnTo>
                  <a:lnTo>
                    <a:pt x="8467" y="23173"/>
                  </a:lnTo>
                  <a:lnTo>
                    <a:pt x="6703" y="21799"/>
                  </a:lnTo>
                  <a:lnTo>
                    <a:pt x="4469" y="20882"/>
                  </a:lnTo>
                  <a:lnTo>
                    <a:pt x="2979" y="19213"/>
                  </a:lnTo>
                  <a:lnTo>
                    <a:pt x="392" y="1101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2467"/>
            <p:cNvSpPr/>
            <p:nvPr>
              <p:custDataLst>
                <p:tags r:id="rId278"/>
              </p:custDataLst>
            </p:nvPr>
          </p:nvSpPr>
          <p:spPr>
            <a:xfrm>
              <a:off x="3257550" y="523875"/>
              <a:ext cx="84364" cy="123826"/>
            </a:xfrm>
            <a:custGeom>
              <a:avLst/>
              <a:gdLst/>
              <a:ahLst/>
              <a:cxnLst/>
              <a:rect l="0" t="0" r="0" b="0"/>
              <a:pathLst>
                <a:path w="84364" h="123826">
                  <a:moveTo>
                    <a:pt x="0" y="0"/>
                  </a:moveTo>
                  <a:lnTo>
                    <a:pt x="0" y="0"/>
                  </a:lnTo>
                  <a:lnTo>
                    <a:pt x="0" y="44530"/>
                  </a:lnTo>
                  <a:lnTo>
                    <a:pt x="0" y="92075"/>
                  </a:lnTo>
                  <a:lnTo>
                    <a:pt x="0" y="114288"/>
                  </a:lnTo>
                  <a:lnTo>
                    <a:pt x="0" y="109240"/>
                  </a:lnTo>
                  <a:lnTo>
                    <a:pt x="1058" y="107752"/>
                  </a:lnTo>
                  <a:lnTo>
                    <a:pt x="2822" y="106760"/>
                  </a:lnTo>
                  <a:lnTo>
                    <a:pt x="5057" y="106098"/>
                  </a:lnTo>
                  <a:lnTo>
                    <a:pt x="6546" y="103540"/>
                  </a:lnTo>
                  <a:lnTo>
                    <a:pt x="9132" y="83433"/>
                  </a:lnTo>
                  <a:lnTo>
                    <a:pt x="9491" y="55376"/>
                  </a:lnTo>
                  <a:lnTo>
                    <a:pt x="12332" y="48248"/>
                  </a:lnTo>
                  <a:lnTo>
                    <a:pt x="16064" y="41552"/>
                  </a:lnTo>
                  <a:lnTo>
                    <a:pt x="19224" y="31832"/>
                  </a:lnTo>
                  <a:lnTo>
                    <a:pt x="25334" y="22249"/>
                  </a:lnTo>
                  <a:lnTo>
                    <a:pt x="27134" y="15886"/>
                  </a:lnTo>
                  <a:lnTo>
                    <a:pt x="28673" y="13766"/>
                  </a:lnTo>
                  <a:lnTo>
                    <a:pt x="30757" y="12352"/>
                  </a:lnTo>
                  <a:lnTo>
                    <a:pt x="36649" y="10083"/>
                  </a:lnTo>
                  <a:lnTo>
                    <a:pt x="51230" y="9574"/>
                  </a:lnTo>
                  <a:lnTo>
                    <a:pt x="53203" y="10616"/>
                  </a:lnTo>
                  <a:lnTo>
                    <a:pt x="54519" y="12369"/>
                  </a:lnTo>
                  <a:lnTo>
                    <a:pt x="57039" y="17139"/>
                  </a:lnTo>
                  <a:lnTo>
                    <a:pt x="63349" y="25775"/>
                  </a:lnTo>
                  <a:lnTo>
                    <a:pt x="66748" y="35036"/>
                  </a:lnTo>
                  <a:lnTo>
                    <a:pt x="72929" y="44483"/>
                  </a:lnTo>
                  <a:lnTo>
                    <a:pt x="75231" y="53985"/>
                  </a:lnTo>
                  <a:lnTo>
                    <a:pt x="75769" y="60329"/>
                  </a:lnTo>
                  <a:lnTo>
                    <a:pt x="78831" y="66677"/>
                  </a:lnTo>
                  <a:lnTo>
                    <a:pt x="81129" y="69851"/>
                  </a:lnTo>
                  <a:lnTo>
                    <a:pt x="84363" y="84432"/>
                  </a:lnTo>
                  <a:lnTo>
                    <a:pt x="82298" y="93264"/>
                  </a:lnTo>
                  <a:lnTo>
                    <a:pt x="78910" y="100717"/>
                  </a:lnTo>
                  <a:lnTo>
                    <a:pt x="7620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2468"/>
            <p:cNvSpPr/>
            <p:nvPr>
              <p:custDataLst>
                <p:tags r:id="rId279"/>
              </p:custDataLst>
            </p:nvPr>
          </p:nvSpPr>
          <p:spPr>
            <a:xfrm>
              <a:off x="3400563" y="542926"/>
              <a:ext cx="104592" cy="114258"/>
            </a:xfrm>
            <a:custGeom>
              <a:avLst/>
              <a:gdLst/>
              <a:ahLst/>
              <a:cxnLst/>
              <a:rect l="0" t="0" r="0" b="0"/>
              <a:pathLst>
                <a:path w="104592" h="114258">
                  <a:moveTo>
                    <a:pt x="28437" y="38099"/>
                  </a:moveTo>
                  <a:lnTo>
                    <a:pt x="28437" y="38099"/>
                  </a:lnTo>
                  <a:lnTo>
                    <a:pt x="33494" y="38099"/>
                  </a:lnTo>
                  <a:lnTo>
                    <a:pt x="38798" y="35277"/>
                  </a:lnTo>
                  <a:lnTo>
                    <a:pt x="45770" y="29898"/>
                  </a:lnTo>
                  <a:lnTo>
                    <a:pt x="52035" y="28966"/>
                  </a:lnTo>
                  <a:lnTo>
                    <a:pt x="53694" y="27777"/>
                  </a:lnTo>
                  <a:lnTo>
                    <a:pt x="54800" y="25926"/>
                  </a:lnTo>
                  <a:lnTo>
                    <a:pt x="56575" y="20407"/>
                  </a:lnTo>
                  <a:lnTo>
                    <a:pt x="76027" y="34"/>
                  </a:lnTo>
                  <a:lnTo>
                    <a:pt x="58727" y="0"/>
                  </a:lnTo>
                  <a:lnTo>
                    <a:pt x="37781" y="16475"/>
                  </a:lnTo>
                  <a:lnTo>
                    <a:pt x="34666" y="17333"/>
                  </a:lnTo>
                  <a:lnTo>
                    <a:pt x="32590" y="18963"/>
                  </a:lnTo>
                  <a:lnTo>
                    <a:pt x="3396" y="63261"/>
                  </a:lnTo>
                  <a:lnTo>
                    <a:pt x="909" y="72954"/>
                  </a:lnTo>
                  <a:lnTo>
                    <a:pt x="0" y="93946"/>
                  </a:lnTo>
                  <a:lnTo>
                    <a:pt x="1012" y="97555"/>
                  </a:lnTo>
                  <a:lnTo>
                    <a:pt x="2746" y="99962"/>
                  </a:lnTo>
                  <a:lnTo>
                    <a:pt x="16117" y="110686"/>
                  </a:lnTo>
                  <a:lnTo>
                    <a:pt x="25374" y="113229"/>
                  </a:lnTo>
                  <a:lnTo>
                    <a:pt x="55723" y="114257"/>
                  </a:lnTo>
                  <a:lnTo>
                    <a:pt x="64553" y="111458"/>
                  </a:lnTo>
                  <a:lnTo>
                    <a:pt x="83589" y="96964"/>
                  </a:lnTo>
                  <a:lnTo>
                    <a:pt x="101985" y="67082"/>
                  </a:lnTo>
                  <a:lnTo>
                    <a:pt x="104288" y="50853"/>
                  </a:lnTo>
                  <a:lnTo>
                    <a:pt x="104591" y="34931"/>
                  </a:lnTo>
                  <a:lnTo>
                    <a:pt x="103548" y="32812"/>
                  </a:lnTo>
                  <a:lnTo>
                    <a:pt x="101794" y="31399"/>
                  </a:lnTo>
                  <a:lnTo>
                    <a:pt x="99567" y="30458"/>
                  </a:lnTo>
                  <a:lnTo>
                    <a:pt x="98082" y="28771"/>
                  </a:lnTo>
                  <a:lnTo>
                    <a:pt x="96432" y="24076"/>
                  </a:lnTo>
                  <a:lnTo>
                    <a:pt x="94934" y="22400"/>
                  </a:lnTo>
                  <a:lnTo>
                    <a:pt x="85587" y="190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469"/>
            <p:cNvSpPr/>
            <p:nvPr>
              <p:custDataLst>
                <p:tags r:id="rId280"/>
              </p:custDataLst>
            </p:nvPr>
          </p:nvSpPr>
          <p:spPr>
            <a:xfrm>
              <a:off x="3571875" y="543053"/>
              <a:ext cx="133351" cy="104634"/>
            </a:xfrm>
            <a:custGeom>
              <a:avLst/>
              <a:gdLst/>
              <a:ahLst/>
              <a:cxnLst/>
              <a:rect l="0" t="0" r="0" b="0"/>
              <a:pathLst>
                <a:path w="133351" h="104634">
                  <a:moveTo>
                    <a:pt x="0" y="18922"/>
                  </a:moveTo>
                  <a:lnTo>
                    <a:pt x="0" y="18922"/>
                  </a:lnTo>
                  <a:lnTo>
                    <a:pt x="0" y="9397"/>
                  </a:lnTo>
                  <a:lnTo>
                    <a:pt x="0" y="14454"/>
                  </a:lnTo>
                  <a:lnTo>
                    <a:pt x="2822" y="19758"/>
                  </a:lnTo>
                  <a:lnTo>
                    <a:pt x="6546" y="25644"/>
                  </a:lnTo>
                  <a:lnTo>
                    <a:pt x="8936" y="38045"/>
                  </a:lnTo>
                  <a:lnTo>
                    <a:pt x="9408" y="50686"/>
                  </a:lnTo>
                  <a:lnTo>
                    <a:pt x="12295" y="57028"/>
                  </a:lnTo>
                  <a:lnTo>
                    <a:pt x="16048" y="63375"/>
                  </a:lnTo>
                  <a:lnTo>
                    <a:pt x="18457" y="76073"/>
                  </a:lnTo>
                  <a:lnTo>
                    <a:pt x="19050" y="104633"/>
                  </a:lnTo>
                  <a:lnTo>
                    <a:pt x="19050" y="82256"/>
                  </a:lnTo>
                  <a:lnTo>
                    <a:pt x="21872" y="75999"/>
                  </a:lnTo>
                  <a:lnTo>
                    <a:pt x="25596" y="69689"/>
                  </a:lnTo>
                  <a:lnTo>
                    <a:pt x="27692" y="59129"/>
                  </a:lnTo>
                  <a:lnTo>
                    <a:pt x="28458" y="36120"/>
                  </a:lnTo>
                  <a:lnTo>
                    <a:pt x="31345" y="29035"/>
                  </a:lnTo>
                  <a:lnTo>
                    <a:pt x="47614" y="9409"/>
                  </a:lnTo>
                  <a:lnTo>
                    <a:pt x="55825" y="17599"/>
                  </a:lnTo>
                  <a:lnTo>
                    <a:pt x="56757" y="23586"/>
                  </a:lnTo>
                  <a:lnTo>
                    <a:pt x="57150" y="56984"/>
                  </a:lnTo>
                  <a:lnTo>
                    <a:pt x="62207" y="57011"/>
                  </a:lnTo>
                  <a:lnTo>
                    <a:pt x="63696" y="55956"/>
                  </a:lnTo>
                  <a:lnTo>
                    <a:pt x="64689" y="54195"/>
                  </a:lnTo>
                  <a:lnTo>
                    <a:pt x="66282" y="48820"/>
                  </a:lnTo>
                  <a:lnTo>
                    <a:pt x="74842" y="39412"/>
                  </a:lnTo>
                  <a:lnTo>
                    <a:pt x="75798" y="33342"/>
                  </a:lnTo>
                  <a:lnTo>
                    <a:pt x="76081" y="24841"/>
                  </a:lnTo>
                  <a:lnTo>
                    <a:pt x="77179" y="22868"/>
                  </a:lnTo>
                  <a:lnTo>
                    <a:pt x="78969" y="21553"/>
                  </a:lnTo>
                  <a:lnTo>
                    <a:pt x="81221" y="20676"/>
                  </a:lnTo>
                  <a:lnTo>
                    <a:pt x="82722" y="19033"/>
                  </a:lnTo>
                  <a:lnTo>
                    <a:pt x="86520" y="9324"/>
                  </a:lnTo>
                  <a:lnTo>
                    <a:pt x="93892" y="1326"/>
                  </a:lnTo>
                  <a:lnTo>
                    <a:pt x="103331" y="0"/>
                  </a:lnTo>
                  <a:lnTo>
                    <a:pt x="112849" y="8084"/>
                  </a:lnTo>
                  <a:lnTo>
                    <a:pt x="113655" y="11636"/>
                  </a:lnTo>
                  <a:lnTo>
                    <a:pt x="113870" y="14065"/>
                  </a:lnTo>
                  <a:lnTo>
                    <a:pt x="116931" y="19585"/>
                  </a:lnTo>
                  <a:lnTo>
                    <a:pt x="120761" y="25567"/>
                  </a:lnTo>
                  <a:lnTo>
                    <a:pt x="123976" y="34884"/>
                  </a:lnTo>
                  <a:lnTo>
                    <a:pt x="130102" y="44348"/>
                  </a:lnTo>
                  <a:lnTo>
                    <a:pt x="132388" y="53855"/>
                  </a:lnTo>
                  <a:lnTo>
                    <a:pt x="133350" y="855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470"/>
            <p:cNvSpPr/>
            <p:nvPr>
              <p:custDataLst>
                <p:tags r:id="rId281"/>
              </p:custDataLst>
            </p:nvPr>
          </p:nvSpPr>
          <p:spPr>
            <a:xfrm>
              <a:off x="3762375" y="542925"/>
              <a:ext cx="5489" cy="95251"/>
            </a:xfrm>
            <a:custGeom>
              <a:avLst/>
              <a:gdLst/>
              <a:ahLst/>
              <a:cxnLst/>
              <a:rect l="0" t="0" r="0" b="0"/>
              <a:pathLst>
                <a:path w="5489" h="95251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1058" y="6546"/>
                  </a:lnTo>
                  <a:lnTo>
                    <a:pt x="2822" y="7539"/>
                  </a:lnTo>
                  <a:lnTo>
                    <a:pt x="5057" y="8201"/>
                  </a:lnTo>
                  <a:lnTo>
                    <a:pt x="5488" y="9701"/>
                  </a:lnTo>
                  <a:lnTo>
                    <a:pt x="621" y="19148"/>
                  </a:lnTo>
                  <a:lnTo>
                    <a:pt x="1" y="66680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471"/>
            <p:cNvSpPr/>
            <p:nvPr>
              <p:custDataLst>
                <p:tags r:id="rId282"/>
              </p:custDataLst>
            </p:nvPr>
          </p:nvSpPr>
          <p:spPr>
            <a:xfrm>
              <a:off x="3771900" y="466725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9525" y="38100"/>
                  </a:moveTo>
                  <a:lnTo>
                    <a:pt x="9525" y="38100"/>
                  </a:lnTo>
                  <a:lnTo>
                    <a:pt x="9525" y="1108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472"/>
            <p:cNvSpPr/>
            <p:nvPr>
              <p:custDataLst>
                <p:tags r:id="rId283"/>
              </p:custDataLst>
            </p:nvPr>
          </p:nvSpPr>
          <p:spPr>
            <a:xfrm>
              <a:off x="3848138" y="344832"/>
              <a:ext cx="217583" cy="274282"/>
            </a:xfrm>
            <a:custGeom>
              <a:avLst/>
              <a:gdLst/>
              <a:ahLst/>
              <a:cxnLst/>
              <a:rect l="0" t="0" r="0" b="0"/>
              <a:pathLst>
                <a:path w="217583" h="274282">
                  <a:moveTo>
                    <a:pt x="76162" y="207618"/>
                  </a:moveTo>
                  <a:lnTo>
                    <a:pt x="76162" y="207618"/>
                  </a:lnTo>
                  <a:lnTo>
                    <a:pt x="61973" y="193429"/>
                  </a:lnTo>
                  <a:lnTo>
                    <a:pt x="59272" y="187906"/>
                  </a:lnTo>
                  <a:lnTo>
                    <a:pt x="57238" y="174505"/>
                  </a:lnTo>
                  <a:lnTo>
                    <a:pt x="56138" y="172843"/>
                  </a:lnTo>
                  <a:lnTo>
                    <a:pt x="54346" y="171735"/>
                  </a:lnTo>
                  <a:lnTo>
                    <a:pt x="47419" y="169810"/>
                  </a:lnTo>
                  <a:lnTo>
                    <a:pt x="42926" y="169648"/>
                  </a:lnTo>
                  <a:lnTo>
                    <a:pt x="37402" y="172398"/>
                  </a:lnTo>
                  <a:lnTo>
                    <a:pt x="31419" y="176090"/>
                  </a:lnTo>
                  <a:lnTo>
                    <a:pt x="25232" y="177730"/>
                  </a:lnTo>
                  <a:lnTo>
                    <a:pt x="23159" y="179226"/>
                  </a:lnTo>
                  <a:lnTo>
                    <a:pt x="21777" y="181282"/>
                  </a:lnTo>
                  <a:lnTo>
                    <a:pt x="19182" y="186388"/>
                  </a:lnTo>
                  <a:lnTo>
                    <a:pt x="12830" y="195213"/>
                  </a:lnTo>
                  <a:lnTo>
                    <a:pt x="9419" y="204530"/>
                  </a:lnTo>
                  <a:lnTo>
                    <a:pt x="3234" y="213994"/>
                  </a:lnTo>
                  <a:lnTo>
                    <a:pt x="932" y="223501"/>
                  </a:lnTo>
                  <a:lnTo>
                    <a:pt x="0" y="248893"/>
                  </a:lnTo>
                  <a:lnTo>
                    <a:pt x="2801" y="255243"/>
                  </a:lnTo>
                  <a:lnTo>
                    <a:pt x="14152" y="269267"/>
                  </a:lnTo>
                  <a:lnTo>
                    <a:pt x="19674" y="272059"/>
                  </a:lnTo>
                  <a:lnTo>
                    <a:pt x="33075" y="274162"/>
                  </a:lnTo>
                  <a:lnTo>
                    <a:pt x="50882" y="274281"/>
                  </a:lnTo>
                  <a:lnTo>
                    <a:pt x="52958" y="273227"/>
                  </a:lnTo>
                  <a:lnTo>
                    <a:pt x="54343" y="271466"/>
                  </a:lnTo>
                  <a:lnTo>
                    <a:pt x="56565" y="266091"/>
                  </a:lnTo>
                  <a:lnTo>
                    <a:pt x="76159" y="245721"/>
                  </a:lnTo>
                  <a:lnTo>
                    <a:pt x="76162" y="253919"/>
                  </a:lnTo>
                  <a:lnTo>
                    <a:pt x="77220" y="254360"/>
                  </a:lnTo>
                  <a:lnTo>
                    <a:pt x="81219" y="254851"/>
                  </a:lnTo>
                  <a:lnTo>
                    <a:pt x="82708" y="256040"/>
                  </a:lnTo>
                  <a:lnTo>
                    <a:pt x="84363" y="260183"/>
                  </a:lnTo>
                  <a:lnTo>
                    <a:pt x="85863" y="261711"/>
                  </a:lnTo>
                  <a:lnTo>
                    <a:pt x="93772" y="264366"/>
                  </a:lnTo>
                  <a:lnTo>
                    <a:pt x="108343" y="264733"/>
                  </a:lnTo>
                  <a:lnTo>
                    <a:pt x="114454" y="261930"/>
                  </a:lnTo>
                  <a:lnTo>
                    <a:pt x="120697" y="258215"/>
                  </a:lnTo>
                  <a:lnTo>
                    <a:pt x="130162" y="255065"/>
                  </a:lnTo>
                  <a:lnTo>
                    <a:pt x="136498" y="250578"/>
                  </a:lnTo>
                  <a:lnTo>
                    <a:pt x="146015" y="237045"/>
                  </a:lnTo>
                  <a:lnTo>
                    <a:pt x="165455" y="191290"/>
                  </a:lnTo>
                  <a:lnTo>
                    <a:pt x="187310" y="146208"/>
                  </a:lnTo>
                  <a:lnTo>
                    <a:pt x="197169" y="111527"/>
                  </a:lnTo>
                  <a:lnTo>
                    <a:pt x="201974" y="86366"/>
                  </a:lnTo>
                  <a:lnTo>
                    <a:pt x="214127" y="39493"/>
                  </a:lnTo>
                  <a:lnTo>
                    <a:pt x="217582" y="25394"/>
                  </a:lnTo>
                  <a:lnTo>
                    <a:pt x="217009" y="21577"/>
                  </a:lnTo>
                  <a:lnTo>
                    <a:pt x="209251" y="2414"/>
                  </a:lnTo>
                  <a:lnTo>
                    <a:pt x="207221" y="965"/>
                  </a:lnTo>
                  <a:lnTo>
                    <a:pt x="204810" y="0"/>
                  </a:lnTo>
                  <a:lnTo>
                    <a:pt x="203203" y="414"/>
                  </a:lnTo>
                  <a:lnTo>
                    <a:pt x="202131" y="1749"/>
                  </a:lnTo>
                  <a:lnTo>
                    <a:pt x="200940" y="6054"/>
                  </a:lnTo>
                  <a:lnTo>
                    <a:pt x="200411" y="11495"/>
                  </a:lnTo>
                  <a:lnTo>
                    <a:pt x="197353" y="17441"/>
                  </a:lnTo>
                  <a:lnTo>
                    <a:pt x="177607" y="52619"/>
                  </a:lnTo>
                  <a:lnTo>
                    <a:pt x="173248" y="71264"/>
                  </a:lnTo>
                  <a:lnTo>
                    <a:pt x="171573" y="114265"/>
                  </a:lnTo>
                  <a:lnTo>
                    <a:pt x="171421" y="160811"/>
                  </a:lnTo>
                  <a:lnTo>
                    <a:pt x="172473" y="181520"/>
                  </a:lnTo>
                  <a:lnTo>
                    <a:pt x="188745" y="227934"/>
                  </a:lnTo>
                  <a:lnTo>
                    <a:pt x="202154" y="255169"/>
                  </a:lnTo>
                  <a:lnTo>
                    <a:pt x="209512" y="2647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SMARTInkShape-Group524"/>
          <p:cNvGrpSpPr/>
          <p:nvPr/>
        </p:nvGrpSpPr>
        <p:grpSpPr>
          <a:xfrm>
            <a:off x="4314955" y="333375"/>
            <a:ext cx="633983" cy="390357"/>
            <a:chOff x="4314955" y="333375"/>
            <a:chExt cx="633983" cy="390357"/>
          </a:xfrm>
        </p:grpSpPr>
        <p:sp>
          <p:nvSpPr>
            <p:cNvPr id="24" name="SMARTInkShape-2473"/>
            <p:cNvSpPr/>
            <p:nvPr>
              <p:custDataLst>
                <p:tags r:id="rId270"/>
              </p:custDataLst>
            </p:nvPr>
          </p:nvSpPr>
          <p:spPr>
            <a:xfrm>
              <a:off x="4314955" y="344261"/>
              <a:ext cx="66546" cy="265340"/>
            </a:xfrm>
            <a:custGeom>
              <a:avLst/>
              <a:gdLst/>
              <a:ahLst/>
              <a:cxnLst/>
              <a:rect l="0" t="0" r="0" b="0"/>
              <a:pathLst>
                <a:path w="66546" h="265340">
                  <a:moveTo>
                    <a:pt x="57020" y="36739"/>
                  </a:moveTo>
                  <a:lnTo>
                    <a:pt x="57020" y="36739"/>
                  </a:lnTo>
                  <a:lnTo>
                    <a:pt x="66428" y="27330"/>
                  </a:lnTo>
                  <a:lnTo>
                    <a:pt x="66545" y="0"/>
                  </a:lnTo>
                  <a:lnTo>
                    <a:pt x="58344" y="6959"/>
                  </a:lnTo>
                  <a:lnTo>
                    <a:pt x="34664" y="30523"/>
                  </a:lnTo>
                  <a:lnTo>
                    <a:pt x="31209" y="39621"/>
                  </a:lnTo>
                  <a:lnTo>
                    <a:pt x="23934" y="62708"/>
                  </a:lnTo>
                  <a:lnTo>
                    <a:pt x="12041" y="93964"/>
                  </a:lnTo>
                  <a:lnTo>
                    <a:pt x="2088" y="139535"/>
                  </a:lnTo>
                  <a:lnTo>
                    <a:pt x="0" y="185848"/>
                  </a:lnTo>
                  <a:lnTo>
                    <a:pt x="954" y="210283"/>
                  </a:lnTo>
                  <a:lnTo>
                    <a:pt x="16738" y="249549"/>
                  </a:lnTo>
                  <a:lnTo>
                    <a:pt x="22537" y="257616"/>
                  </a:lnTo>
                  <a:lnTo>
                    <a:pt x="28641" y="261906"/>
                  </a:lnTo>
                  <a:lnTo>
                    <a:pt x="37970" y="2653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474"/>
            <p:cNvSpPr/>
            <p:nvPr>
              <p:custDataLst>
                <p:tags r:id="rId271"/>
              </p:custDataLst>
            </p:nvPr>
          </p:nvSpPr>
          <p:spPr>
            <a:xfrm>
              <a:off x="4438650" y="452013"/>
              <a:ext cx="104776" cy="108600"/>
            </a:xfrm>
            <a:custGeom>
              <a:avLst/>
              <a:gdLst/>
              <a:ahLst/>
              <a:cxnLst/>
              <a:rect l="0" t="0" r="0" b="0"/>
              <a:pathLst>
                <a:path w="104776" h="108600">
                  <a:moveTo>
                    <a:pt x="9525" y="33762"/>
                  </a:moveTo>
                  <a:lnTo>
                    <a:pt x="9525" y="33762"/>
                  </a:lnTo>
                  <a:lnTo>
                    <a:pt x="9525" y="24353"/>
                  </a:lnTo>
                  <a:lnTo>
                    <a:pt x="9525" y="29328"/>
                  </a:lnTo>
                  <a:lnTo>
                    <a:pt x="8467" y="30806"/>
                  </a:lnTo>
                  <a:lnTo>
                    <a:pt x="4468" y="32448"/>
                  </a:lnTo>
                  <a:lnTo>
                    <a:pt x="2979" y="33944"/>
                  </a:lnTo>
                  <a:lnTo>
                    <a:pt x="1324" y="38429"/>
                  </a:lnTo>
                  <a:lnTo>
                    <a:pt x="3" y="84565"/>
                  </a:lnTo>
                  <a:lnTo>
                    <a:pt x="0" y="95411"/>
                  </a:lnTo>
                  <a:lnTo>
                    <a:pt x="1058" y="97087"/>
                  </a:lnTo>
                  <a:lnTo>
                    <a:pt x="2822" y="98203"/>
                  </a:lnTo>
                  <a:lnTo>
                    <a:pt x="8201" y="99996"/>
                  </a:lnTo>
                  <a:lnTo>
                    <a:pt x="8936" y="103063"/>
                  </a:lnTo>
                  <a:lnTo>
                    <a:pt x="9408" y="108599"/>
                  </a:lnTo>
                  <a:lnTo>
                    <a:pt x="9491" y="104502"/>
                  </a:lnTo>
                  <a:lnTo>
                    <a:pt x="10561" y="103147"/>
                  </a:lnTo>
                  <a:lnTo>
                    <a:pt x="14572" y="101641"/>
                  </a:lnTo>
                  <a:lnTo>
                    <a:pt x="16064" y="100182"/>
                  </a:lnTo>
                  <a:lnTo>
                    <a:pt x="17723" y="95737"/>
                  </a:lnTo>
                  <a:lnTo>
                    <a:pt x="19047" y="49634"/>
                  </a:lnTo>
                  <a:lnTo>
                    <a:pt x="27251" y="22386"/>
                  </a:lnTo>
                  <a:lnTo>
                    <a:pt x="28751" y="19828"/>
                  </a:lnTo>
                  <a:lnTo>
                    <a:pt x="30809" y="18123"/>
                  </a:lnTo>
                  <a:lnTo>
                    <a:pt x="33239" y="16986"/>
                  </a:lnTo>
                  <a:lnTo>
                    <a:pt x="34860" y="15170"/>
                  </a:lnTo>
                  <a:lnTo>
                    <a:pt x="36660" y="10329"/>
                  </a:lnTo>
                  <a:lnTo>
                    <a:pt x="38198" y="8615"/>
                  </a:lnTo>
                  <a:lnTo>
                    <a:pt x="42730" y="6711"/>
                  </a:lnTo>
                  <a:lnTo>
                    <a:pt x="44362" y="5144"/>
                  </a:lnTo>
                  <a:lnTo>
                    <a:pt x="46174" y="582"/>
                  </a:lnTo>
                  <a:lnTo>
                    <a:pt x="47716" y="0"/>
                  </a:lnTo>
                  <a:lnTo>
                    <a:pt x="49803" y="671"/>
                  </a:lnTo>
                  <a:lnTo>
                    <a:pt x="55699" y="4295"/>
                  </a:lnTo>
                  <a:lnTo>
                    <a:pt x="64467" y="6069"/>
                  </a:lnTo>
                  <a:lnTo>
                    <a:pt x="79503" y="18421"/>
                  </a:lnTo>
                  <a:lnTo>
                    <a:pt x="82959" y="24474"/>
                  </a:lnTo>
                  <a:lnTo>
                    <a:pt x="85178" y="31928"/>
                  </a:lnTo>
                  <a:lnTo>
                    <a:pt x="100882" y="49901"/>
                  </a:lnTo>
                  <a:lnTo>
                    <a:pt x="103621" y="59240"/>
                  </a:lnTo>
                  <a:lnTo>
                    <a:pt x="104775" y="813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475"/>
            <p:cNvSpPr/>
            <p:nvPr>
              <p:custDataLst>
                <p:tags r:id="rId272"/>
              </p:custDataLst>
            </p:nvPr>
          </p:nvSpPr>
          <p:spPr>
            <a:xfrm>
              <a:off x="4619625" y="542925"/>
              <a:ext cx="9526" cy="66676"/>
            </a:xfrm>
            <a:custGeom>
              <a:avLst/>
              <a:gdLst/>
              <a:ahLst/>
              <a:cxnLst/>
              <a:rect l="0" t="0" r="0" b="0"/>
              <a:pathLst>
                <a:path w="9526" h="66676">
                  <a:moveTo>
                    <a:pt x="9525" y="0"/>
                  </a:moveTo>
                  <a:lnTo>
                    <a:pt x="9525" y="0"/>
                  </a:lnTo>
                  <a:lnTo>
                    <a:pt x="9525" y="22666"/>
                  </a:lnTo>
                  <a:lnTo>
                    <a:pt x="6703" y="28771"/>
                  </a:lnTo>
                  <a:lnTo>
                    <a:pt x="1324" y="36257"/>
                  </a:lnTo>
                  <a:lnTo>
                    <a:pt x="262" y="45340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476"/>
            <p:cNvSpPr/>
            <p:nvPr>
              <p:custDataLst>
                <p:tags r:id="rId273"/>
              </p:custDataLst>
            </p:nvPr>
          </p:nvSpPr>
          <p:spPr>
            <a:xfrm>
              <a:off x="4762500" y="372086"/>
              <a:ext cx="85688" cy="351646"/>
            </a:xfrm>
            <a:custGeom>
              <a:avLst/>
              <a:gdLst/>
              <a:ahLst/>
              <a:cxnLst/>
              <a:rect l="0" t="0" r="0" b="0"/>
              <a:pathLst>
                <a:path w="85688" h="351646">
                  <a:moveTo>
                    <a:pt x="9525" y="161314"/>
                  </a:moveTo>
                  <a:lnTo>
                    <a:pt x="9525" y="161314"/>
                  </a:lnTo>
                  <a:lnTo>
                    <a:pt x="4468" y="161314"/>
                  </a:lnTo>
                  <a:lnTo>
                    <a:pt x="2979" y="162372"/>
                  </a:lnTo>
                  <a:lnTo>
                    <a:pt x="1986" y="164136"/>
                  </a:lnTo>
                  <a:lnTo>
                    <a:pt x="392" y="174571"/>
                  </a:lnTo>
                  <a:lnTo>
                    <a:pt x="1" y="221288"/>
                  </a:lnTo>
                  <a:lnTo>
                    <a:pt x="1058" y="249527"/>
                  </a:lnTo>
                  <a:lnTo>
                    <a:pt x="7539" y="268148"/>
                  </a:lnTo>
                  <a:lnTo>
                    <a:pt x="9408" y="310660"/>
                  </a:lnTo>
                  <a:lnTo>
                    <a:pt x="6651" y="320470"/>
                  </a:lnTo>
                  <a:lnTo>
                    <a:pt x="4434" y="324568"/>
                  </a:lnTo>
                  <a:lnTo>
                    <a:pt x="4015" y="328359"/>
                  </a:lnTo>
                  <a:lnTo>
                    <a:pt x="6364" y="338749"/>
                  </a:lnTo>
                  <a:lnTo>
                    <a:pt x="92" y="351645"/>
                  </a:lnTo>
                  <a:lnTo>
                    <a:pt x="0" y="309901"/>
                  </a:lnTo>
                  <a:lnTo>
                    <a:pt x="2822" y="273126"/>
                  </a:lnTo>
                  <a:lnTo>
                    <a:pt x="8642" y="226603"/>
                  </a:lnTo>
                  <a:lnTo>
                    <a:pt x="9350" y="182285"/>
                  </a:lnTo>
                  <a:lnTo>
                    <a:pt x="14547" y="137587"/>
                  </a:lnTo>
                  <a:lnTo>
                    <a:pt x="24707" y="95597"/>
                  </a:lnTo>
                  <a:lnTo>
                    <a:pt x="33122" y="52197"/>
                  </a:lnTo>
                  <a:lnTo>
                    <a:pt x="40267" y="21526"/>
                  </a:lnTo>
                  <a:lnTo>
                    <a:pt x="44354" y="13461"/>
                  </a:lnTo>
                  <a:lnTo>
                    <a:pt x="46172" y="6349"/>
                  </a:lnTo>
                  <a:lnTo>
                    <a:pt x="47715" y="4029"/>
                  </a:lnTo>
                  <a:lnTo>
                    <a:pt x="49801" y="2482"/>
                  </a:lnTo>
                  <a:lnTo>
                    <a:pt x="55699" y="0"/>
                  </a:lnTo>
                  <a:lnTo>
                    <a:pt x="61776" y="4627"/>
                  </a:lnTo>
                  <a:lnTo>
                    <a:pt x="64498" y="9831"/>
                  </a:lnTo>
                  <a:lnTo>
                    <a:pt x="65224" y="12700"/>
                  </a:lnTo>
                  <a:lnTo>
                    <a:pt x="74023" y="28045"/>
                  </a:lnTo>
                  <a:lnTo>
                    <a:pt x="84758" y="69614"/>
                  </a:lnTo>
                  <a:lnTo>
                    <a:pt x="85687" y="114997"/>
                  </a:lnTo>
                  <a:lnTo>
                    <a:pt x="84660" y="135741"/>
                  </a:lnTo>
                  <a:lnTo>
                    <a:pt x="78118" y="147622"/>
                  </a:lnTo>
                  <a:lnTo>
                    <a:pt x="70536" y="157845"/>
                  </a:lnTo>
                  <a:lnTo>
                    <a:pt x="68391" y="164358"/>
                  </a:lnTo>
                  <a:lnTo>
                    <a:pt x="66760" y="166519"/>
                  </a:lnTo>
                  <a:lnTo>
                    <a:pt x="50529" y="177006"/>
                  </a:lnTo>
                  <a:lnTo>
                    <a:pt x="44329" y="178871"/>
                  </a:lnTo>
                  <a:lnTo>
                    <a:pt x="41194" y="178311"/>
                  </a:lnTo>
                  <a:lnTo>
                    <a:pt x="34889" y="174865"/>
                  </a:lnTo>
                  <a:lnTo>
                    <a:pt x="32784" y="172465"/>
                  </a:lnTo>
                  <a:lnTo>
                    <a:pt x="24073" y="157935"/>
                  </a:lnTo>
                  <a:lnTo>
                    <a:pt x="9525" y="1422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477"/>
            <p:cNvSpPr/>
            <p:nvPr>
              <p:custDataLst>
                <p:tags r:id="rId274"/>
              </p:custDataLst>
            </p:nvPr>
          </p:nvSpPr>
          <p:spPr>
            <a:xfrm>
              <a:off x="4876800" y="333375"/>
              <a:ext cx="72138" cy="257176"/>
            </a:xfrm>
            <a:custGeom>
              <a:avLst/>
              <a:gdLst/>
              <a:ahLst/>
              <a:cxnLst/>
              <a:rect l="0" t="0" r="0" b="0"/>
              <a:pathLst>
                <a:path w="72138" h="257176">
                  <a:moveTo>
                    <a:pt x="19050" y="0"/>
                  </a:moveTo>
                  <a:lnTo>
                    <a:pt x="19050" y="0"/>
                  </a:lnTo>
                  <a:lnTo>
                    <a:pt x="24106" y="5057"/>
                  </a:lnTo>
                  <a:lnTo>
                    <a:pt x="29411" y="7539"/>
                  </a:lnTo>
                  <a:lnTo>
                    <a:pt x="44560" y="10322"/>
                  </a:lnTo>
                  <a:lnTo>
                    <a:pt x="50848" y="14465"/>
                  </a:lnTo>
                  <a:lnTo>
                    <a:pt x="54350" y="19835"/>
                  </a:lnTo>
                  <a:lnTo>
                    <a:pt x="56964" y="25749"/>
                  </a:lnTo>
                  <a:lnTo>
                    <a:pt x="63328" y="35028"/>
                  </a:lnTo>
                  <a:lnTo>
                    <a:pt x="65187" y="41321"/>
                  </a:lnTo>
                  <a:lnTo>
                    <a:pt x="69439" y="88797"/>
                  </a:lnTo>
                  <a:lnTo>
                    <a:pt x="72137" y="106140"/>
                  </a:lnTo>
                  <a:lnTo>
                    <a:pt x="67604" y="147523"/>
                  </a:lnTo>
                  <a:lnTo>
                    <a:pt x="61894" y="167771"/>
                  </a:lnTo>
                  <a:lnTo>
                    <a:pt x="36108" y="214532"/>
                  </a:lnTo>
                  <a:lnTo>
                    <a:pt x="0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SMARTInkShape-Group525"/>
          <p:cNvGrpSpPr/>
          <p:nvPr/>
        </p:nvGrpSpPr>
        <p:grpSpPr>
          <a:xfrm>
            <a:off x="2076451" y="1200150"/>
            <a:ext cx="333375" cy="303428"/>
            <a:chOff x="2076451" y="1200150"/>
            <a:chExt cx="333375" cy="303428"/>
          </a:xfrm>
        </p:grpSpPr>
        <p:sp>
          <p:nvSpPr>
            <p:cNvPr id="30" name="SMARTInkShape-2478"/>
            <p:cNvSpPr/>
            <p:nvPr>
              <p:custDataLst>
                <p:tags r:id="rId266"/>
              </p:custDataLst>
            </p:nvPr>
          </p:nvSpPr>
          <p:spPr>
            <a:xfrm>
              <a:off x="2076451" y="1200150"/>
              <a:ext cx="171450" cy="294834"/>
            </a:xfrm>
            <a:custGeom>
              <a:avLst/>
              <a:gdLst/>
              <a:ahLst/>
              <a:cxnLst/>
              <a:rect l="0" t="0" r="0" b="0"/>
              <a:pathLst>
                <a:path w="171450" h="294834">
                  <a:moveTo>
                    <a:pt x="9524" y="9525"/>
                  </a:moveTo>
                  <a:lnTo>
                    <a:pt x="9524" y="9525"/>
                  </a:lnTo>
                  <a:lnTo>
                    <a:pt x="0" y="1"/>
                  </a:lnTo>
                  <a:lnTo>
                    <a:pt x="5056" y="0"/>
                  </a:lnTo>
                  <a:lnTo>
                    <a:pt x="6545" y="1058"/>
                  </a:lnTo>
                  <a:lnTo>
                    <a:pt x="7538" y="2823"/>
                  </a:lnTo>
                  <a:lnTo>
                    <a:pt x="9408" y="9132"/>
                  </a:lnTo>
                  <a:lnTo>
                    <a:pt x="16047" y="17052"/>
                  </a:lnTo>
                  <a:lnTo>
                    <a:pt x="19218" y="25749"/>
                  </a:lnTo>
                  <a:lnTo>
                    <a:pt x="47682" y="68915"/>
                  </a:lnTo>
                  <a:lnTo>
                    <a:pt x="69852" y="111256"/>
                  </a:lnTo>
                  <a:lnTo>
                    <a:pt x="88547" y="142892"/>
                  </a:lnTo>
                  <a:lnTo>
                    <a:pt x="97562" y="155582"/>
                  </a:lnTo>
                  <a:lnTo>
                    <a:pt x="117750" y="198174"/>
                  </a:lnTo>
                  <a:lnTo>
                    <a:pt x="142885" y="240163"/>
                  </a:lnTo>
                  <a:lnTo>
                    <a:pt x="149580" y="254957"/>
                  </a:lnTo>
                  <a:lnTo>
                    <a:pt x="152204" y="262539"/>
                  </a:lnTo>
                  <a:lnTo>
                    <a:pt x="158574" y="272758"/>
                  </a:lnTo>
                  <a:lnTo>
                    <a:pt x="161483" y="283830"/>
                  </a:lnTo>
                  <a:lnTo>
                    <a:pt x="161913" y="294833"/>
                  </a:lnTo>
                  <a:lnTo>
                    <a:pt x="171449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479"/>
            <p:cNvSpPr/>
            <p:nvPr>
              <p:custDataLst>
                <p:tags r:id="rId267"/>
              </p:custDataLst>
            </p:nvPr>
          </p:nvSpPr>
          <p:spPr>
            <a:xfrm>
              <a:off x="2085986" y="1219213"/>
              <a:ext cx="200015" cy="284365"/>
            </a:xfrm>
            <a:custGeom>
              <a:avLst/>
              <a:gdLst/>
              <a:ahLst/>
              <a:cxnLst/>
              <a:rect l="0" t="0" r="0" b="0"/>
              <a:pathLst>
                <a:path w="200015" h="284365">
                  <a:moveTo>
                    <a:pt x="200014" y="19037"/>
                  </a:moveTo>
                  <a:lnTo>
                    <a:pt x="200014" y="19037"/>
                  </a:lnTo>
                  <a:lnTo>
                    <a:pt x="200014" y="32"/>
                  </a:lnTo>
                  <a:lnTo>
                    <a:pt x="194958" y="0"/>
                  </a:lnTo>
                  <a:lnTo>
                    <a:pt x="193468" y="1054"/>
                  </a:lnTo>
                  <a:lnTo>
                    <a:pt x="192475" y="2815"/>
                  </a:lnTo>
                  <a:lnTo>
                    <a:pt x="191813" y="5047"/>
                  </a:lnTo>
                  <a:lnTo>
                    <a:pt x="190313" y="6536"/>
                  </a:lnTo>
                  <a:lnTo>
                    <a:pt x="180302" y="11746"/>
                  </a:lnTo>
                  <a:lnTo>
                    <a:pt x="177348" y="14177"/>
                  </a:lnTo>
                  <a:lnTo>
                    <a:pt x="174065" y="19699"/>
                  </a:lnTo>
                  <a:lnTo>
                    <a:pt x="166901" y="36924"/>
                  </a:lnTo>
                  <a:lnTo>
                    <a:pt x="139654" y="82982"/>
                  </a:lnTo>
                  <a:lnTo>
                    <a:pt x="105351" y="125815"/>
                  </a:lnTo>
                  <a:lnTo>
                    <a:pt x="77517" y="168379"/>
                  </a:lnTo>
                  <a:lnTo>
                    <a:pt x="49994" y="211661"/>
                  </a:lnTo>
                  <a:lnTo>
                    <a:pt x="14016" y="244352"/>
                  </a:lnTo>
                  <a:lnTo>
                    <a:pt x="7581" y="257140"/>
                  </a:lnTo>
                  <a:lnTo>
                    <a:pt x="3363" y="263502"/>
                  </a:lnTo>
                  <a:lnTo>
                    <a:pt x="121" y="275654"/>
                  </a:lnTo>
                  <a:lnTo>
                    <a:pt x="0" y="284364"/>
                  </a:lnTo>
                  <a:lnTo>
                    <a:pt x="8191" y="277415"/>
                  </a:lnTo>
                  <a:lnTo>
                    <a:pt x="19039" y="2762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480"/>
            <p:cNvSpPr/>
            <p:nvPr>
              <p:custDataLst>
                <p:tags r:id="rId268"/>
              </p:custDataLst>
            </p:nvPr>
          </p:nvSpPr>
          <p:spPr>
            <a:xfrm>
              <a:off x="2400300" y="1247775"/>
              <a:ext cx="9526" cy="47626"/>
            </a:xfrm>
            <a:custGeom>
              <a:avLst/>
              <a:gdLst/>
              <a:ahLst/>
              <a:cxnLst/>
              <a:rect l="0" t="0" r="0" b="0"/>
              <a:pathLst>
                <a:path w="9526" h="47626">
                  <a:moveTo>
                    <a:pt x="9525" y="0"/>
                  </a:moveTo>
                  <a:lnTo>
                    <a:pt x="9525" y="0"/>
                  </a:lnTo>
                  <a:lnTo>
                    <a:pt x="9525" y="9522"/>
                  </a:lnTo>
                  <a:lnTo>
                    <a:pt x="4469" y="14581"/>
                  </a:lnTo>
                  <a:lnTo>
                    <a:pt x="1986" y="19886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481"/>
            <p:cNvSpPr/>
            <p:nvPr>
              <p:custDataLst>
                <p:tags r:id="rId269"/>
              </p:custDataLst>
            </p:nvPr>
          </p:nvSpPr>
          <p:spPr>
            <a:xfrm>
              <a:off x="2390775" y="1390650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9525" y="0"/>
                  </a:moveTo>
                  <a:lnTo>
                    <a:pt x="9525" y="0"/>
                  </a:lnTo>
                  <a:lnTo>
                    <a:pt x="9525" y="14189"/>
                  </a:lnTo>
                  <a:lnTo>
                    <a:pt x="8467" y="15810"/>
                  </a:lnTo>
                  <a:lnTo>
                    <a:pt x="6703" y="16890"/>
                  </a:lnTo>
                  <a:lnTo>
                    <a:pt x="4469" y="17610"/>
                  </a:lnTo>
                  <a:lnTo>
                    <a:pt x="2979" y="19148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SMARTInkShape-Group526"/>
          <p:cNvGrpSpPr/>
          <p:nvPr/>
        </p:nvGrpSpPr>
        <p:grpSpPr>
          <a:xfrm>
            <a:off x="2724314" y="1182424"/>
            <a:ext cx="352262" cy="303033"/>
            <a:chOff x="2724314" y="1182424"/>
            <a:chExt cx="352262" cy="303033"/>
          </a:xfrm>
        </p:grpSpPr>
        <p:sp>
          <p:nvSpPr>
            <p:cNvPr id="35" name="SMARTInkShape-2482"/>
            <p:cNvSpPr/>
            <p:nvPr>
              <p:custDataLst>
                <p:tags r:id="rId262"/>
              </p:custDataLst>
            </p:nvPr>
          </p:nvSpPr>
          <p:spPr>
            <a:xfrm>
              <a:off x="2809991" y="1182424"/>
              <a:ext cx="28460" cy="292461"/>
            </a:xfrm>
            <a:custGeom>
              <a:avLst/>
              <a:gdLst/>
              <a:ahLst/>
              <a:cxnLst/>
              <a:rect l="0" t="0" r="0" b="0"/>
              <a:pathLst>
                <a:path w="28460" h="292461">
                  <a:moveTo>
                    <a:pt x="18934" y="8201"/>
                  </a:moveTo>
                  <a:lnTo>
                    <a:pt x="18934" y="8201"/>
                  </a:lnTo>
                  <a:lnTo>
                    <a:pt x="27135" y="8201"/>
                  </a:lnTo>
                  <a:lnTo>
                    <a:pt x="27576" y="7143"/>
                  </a:lnTo>
                  <a:lnTo>
                    <a:pt x="28343" y="0"/>
                  </a:lnTo>
                  <a:lnTo>
                    <a:pt x="28459" y="44288"/>
                  </a:lnTo>
                  <a:lnTo>
                    <a:pt x="27401" y="88571"/>
                  </a:lnTo>
                  <a:lnTo>
                    <a:pt x="19817" y="125763"/>
                  </a:lnTo>
                  <a:lnTo>
                    <a:pt x="18986" y="170131"/>
                  </a:lnTo>
                  <a:lnTo>
                    <a:pt x="17899" y="182828"/>
                  </a:lnTo>
                  <a:lnTo>
                    <a:pt x="10294" y="220926"/>
                  </a:lnTo>
                  <a:lnTo>
                    <a:pt x="9444" y="258469"/>
                  </a:lnTo>
                  <a:lnTo>
                    <a:pt x="6602" y="265128"/>
                  </a:lnTo>
                  <a:lnTo>
                    <a:pt x="2870" y="271616"/>
                  </a:lnTo>
                  <a:lnTo>
                    <a:pt x="146" y="284220"/>
                  </a:lnTo>
                  <a:lnTo>
                    <a:pt x="0" y="288921"/>
                  </a:lnTo>
                  <a:lnTo>
                    <a:pt x="1020" y="290597"/>
                  </a:lnTo>
                  <a:lnTo>
                    <a:pt x="2758" y="291715"/>
                  </a:lnTo>
                  <a:lnTo>
                    <a:pt x="4975" y="292460"/>
                  </a:lnTo>
                  <a:lnTo>
                    <a:pt x="6453" y="291899"/>
                  </a:lnTo>
                  <a:lnTo>
                    <a:pt x="7438" y="290466"/>
                  </a:lnTo>
                  <a:lnTo>
                    <a:pt x="8825" y="283394"/>
                  </a:lnTo>
                  <a:lnTo>
                    <a:pt x="9409" y="2749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2483"/>
            <p:cNvSpPr/>
            <p:nvPr>
              <p:custDataLst>
                <p:tags r:id="rId263"/>
              </p:custDataLst>
            </p:nvPr>
          </p:nvSpPr>
          <p:spPr>
            <a:xfrm>
              <a:off x="2914650" y="1190625"/>
              <a:ext cx="47626" cy="294832"/>
            </a:xfrm>
            <a:custGeom>
              <a:avLst/>
              <a:gdLst/>
              <a:ahLst/>
              <a:cxnLst/>
              <a:rect l="0" t="0" r="0" b="0"/>
              <a:pathLst>
                <a:path w="47626" h="294832">
                  <a:moveTo>
                    <a:pt x="47625" y="0"/>
                  </a:moveTo>
                  <a:lnTo>
                    <a:pt x="47625" y="0"/>
                  </a:lnTo>
                  <a:lnTo>
                    <a:pt x="42569" y="0"/>
                  </a:lnTo>
                  <a:lnTo>
                    <a:pt x="41079" y="1058"/>
                  </a:lnTo>
                  <a:lnTo>
                    <a:pt x="40086" y="2822"/>
                  </a:lnTo>
                  <a:lnTo>
                    <a:pt x="38492" y="8201"/>
                  </a:lnTo>
                  <a:lnTo>
                    <a:pt x="31631" y="16868"/>
                  </a:lnTo>
                  <a:lnTo>
                    <a:pt x="29480" y="25694"/>
                  </a:lnTo>
                  <a:lnTo>
                    <a:pt x="28591" y="68914"/>
                  </a:lnTo>
                  <a:lnTo>
                    <a:pt x="28576" y="111256"/>
                  </a:lnTo>
                  <a:lnTo>
                    <a:pt x="27517" y="143097"/>
                  </a:lnTo>
                  <a:lnTo>
                    <a:pt x="19639" y="190327"/>
                  </a:lnTo>
                  <a:lnTo>
                    <a:pt x="18069" y="221169"/>
                  </a:lnTo>
                  <a:lnTo>
                    <a:pt x="10859" y="240740"/>
                  </a:lnTo>
                  <a:lnTo>
                    <a:pt x="9535" y="283748"/>
                  </a:lnTo>
                  <a:lnTo>
                    <a:pt x="393" y="294831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2484"/>
            <p:cNvSpPr/>
            <p:nvPr>
              <p:custDataLst>
                <p:tags r:id="rId264"/>
              </p:custDataLst>
            </p:nvPr>
          </p:nvSpPr>
          <p:spPr>
            <a:xfrm>
              <a:off x="2724314" y="1296762"/>
              <a:ext cx="295112" cy="36705"/>
            </a:xfrm>
            <a:custGeom>
              <a:avLst/>
              <a:gdLst/>
              <a:ahLst/>
              <a:cxnLst/>
              <a:rect l="0" t="0" r="0" b="0"/>
              <a:pathLst>
                <a:path w="295112" h="36705">
                  <a:moveTo>
                    <a:pt x="37936" y="27213"/>
                  </a:moveTo>
                  <a:lnTo>
                    <a:pt x="37936" y="27213"/>
                  </a:lnTo>
                  <a:lnTo>
                    <a:pt x="24678" y="27213"/>
                  </a:lnTo>
                  <a:lnTo>
                    <a:pt x="18639" y="30035"/>
                  </a:lnTo>
                  <a:lnTo>
                    <a:pt x="12426" y="33759"/>
                  </a:lnTo>
                  <a:lnTo>
                    <a:pt x="0" y="36704"/>
                  </a:lnTo>
                  <a:lnTo>
                    <a:pt x="32953" y="35679"/>
                  </a:lnTo>
                  <a:lnTo>
                    <a:pt x="63516" y="28537"/>
                  </a:lnTo>
                  <a:lnTo>
                    <a:pt x="105471" y="24565"/>
                  </a:lnTo>
                  <a:lnTo>
                    <a:pt x="152349" y="17535"/>
                  </a:lnTo>
                  <a:lnTo>
                    <a:pt x="199876" y="9606"/>
                  </a:lnTo>
                  <a:lnTo>
                    <a:pt x="244665" y="5531"/>
                  </a:lnTo>
                  <a:lnTo>
                    <a:pt x="272329" y="0"/>
                  </a:lnTo>
                  <a:lnTo>
                    <a:pt x="282516" y="2065"/>
                  </a:lnTo>
                  <a:lnTo>
                    <a:pt x="295111" y="81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2485"/>
            <p:cNvSpPr/>
            <p:nvPr>
              <p:custDataLst>
                <p:tags r:id="rId265"/>
              </p:custDataLst>
            </p:nvPr>
          </p:nvSpPr>
          <p:spPr>
            <a:xfrm>
              <a:off x="2740485" y="1362075"/>
              <a:ext cx="336091" cy="66641"/>
            </a:xfrm>
            <a:custGeom>
              <a:avLst/>
              <a:gdLst/>
              <a:ahLst/>
              <a:cxnLst/>
              <a:rect l="0" t="0" r="0" b="0"/>
              <a:pathLst>
                <a:path w="336091" h="66641">
                  <a:moveTo>
                    <a:pt x="21765" y="47625"/>
                  </a:moveTo>
                  <a:lnTo>
                    <a:pt x="21765" y="47625"/>
                  </a:lnTo>
                  <a:lnTo>
                    <a:pt x="21765" y="52681"/>
                  </a:lnTo>
                  <a:lnTo>
                    <a:pt x="20707" y="54171"/>
                  </a:lnTo>
                  <a:lnTo>
                    <a:pt x="18943" y="55164"/>
                  </a:lnTo>
                  <a:lnTo>
                    <a:pt x="12632" y="57034"/>
                  </a:lnTo>
                  <a:lnTo>
                    <a:pt x="12356" y="62172"/>
                  </a:lnTo>
                  <a:lnTo>
                    <a:pt x="10201" y="63673"/>
                  </a:lnTo>
                  <a:lnTo>
                    <a:pt x="229" y="65786"/>
                  </a:lnTo>
                  <a:lnTo>
                    <a:pt x="0" y="66082"/>
                  </a:lnTo>
                  <a:lnTo>
                    <a:pt x="15813" y="66640"/>
                  </a:lnTo>
                  <a:lnTo>
                    <a:pt x="60128" y="57737"/>
                  </a:lnTo>
                  <a:lnTo>
                    <a:pt x="104742" y="50681"/>
                  </a:lnTo>
                  <a:lnTo>
                    <a:pt x="146691" y="42971"/>
                  </a:lnTo>
                  <a:lnTo>
                    <a:pt x="190453" y="38004"/>
                  </a:lnTo>
                  <a:lnTo>
                    <a:pt x="230770" y="27929"/>
                  </a:lnTo>
                  <a:lnTo>
                    <a:pt x="277810" y="13673"/>
                  </a:lnTo>
                  <a:lnTo>
                    <a:pt x="323491" y="2229"/>
                  </a:lnTo>
                  <a:lnTo>
                    <a:pt x="33609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SMARTInkShape-Group527"/>
          <p:cNvGrpSpPr/>
          <p:nvPr/>
        </p:nvGrpSpPr>
        <p:grpSpPr>
          <a:xfrm>
            <a:off x="3352800" y="1190661"/>
            <a:ext cx="757669" cy="314156"/>
            <a:chOff x="3352800" y="1190661"/>
            <a:chExt cx="757669" cy="314156"/>
          </a:xfrm>
        </p:grpSpPr>
        <p:sp>
          <p:nvSpPr>
            <p:cNvPr id="40" name="SMARTInkShape-2486"/>
            <p:cNvSpPr/>
            <p:nvPr>
              <p:custDataLst>
                <p:tags r:id="rId256"/>
              </p:custDataLst>
            </p:nvPr>
          </p:nvSpPr>
          <p:spPr>
            <a:xfrm>
              <a:off x="3352800" y="1190661"/>
              <a:ext cx="66500" cy="313728"/>
            </a:xfrm>
            <a:custGeom>
              <a:avLst/>
              <a:gdLst/>
              <a:ahLst/>
              <a:cxnLst/>
              <a:rect l="0" t="0" r="0" b="0"/>
              <a:pathLst>
                <a:path w="66500" h="313728">
                  <a:moveTo>
                    <a:pt x="0" y="28539"/>
                  </a:moveTo>
                  <a:lnTo>
                    <a:pt x="0" y="28539"/>
                  </a:lnTo>
                  <a:lnTo>
                    <a:pt x="0" y="23483"/>
                  </a:lnTo>
                  <a:lnTo>
                    <a:pt x="2822" y="18178"/>
                  </a:lnTo>
                  <a:lnTo>
                    <a:pt x="5057" y="15282"/>
                  </a:lnTo>
                  <a:lnTo>
                    <a:pt x="10361" y="12064"/>
                  </a:lnTo>
                  <a:lnTo>
                    <a:pt x="17333" y="9997"/>
                  </a:lnTo>
                  <a:lnTo>
                    <a:pt x="28138" y="369"/>
                  </a:lnTo>
                  <a:lnTo>
                    <a:pt x="41794" y="0"/>
                  </a:lnTo>
                  <a:lnTo>
                    <a:pt x="43738" y="1046"/>
                  </a:lnTo>
                  <a:lnTo>
                    <a:pt x="45034" y="2802"/>
                  </a:lnTo>
                  <a:lnTo>
                    <a:pt x="46474" y="7575"/>
                  </a:lnTo>
                  <a:lnTo>
                    <a:pt x="47473" y="17299"/>
                  </a:lnTo>
                  <a:lnTo>
                    <a:pt x="55812" y="40322"/>
                  </a:lnTo>
                  <a:lnTo>
                    <a:pt x="59920" y="85901"/>
                  </a:lnTo>
                  <a:lnTo>
                    <a:pt x="64674" y="107624"/>
                  </a:lnTo>
                  <a:lnTo>
                    <a:pt x="66499" y="151781"/>
                  </a:lnTo>
                  <a:lnTo>
                    <a:pt x="63801" y="174063"/>
                  </a:lnTo>
                  <a:lnTo>
                    <a:pt x="57734" y="218435"/>
                  </a:lnTo>
                  <a:lnTo>
                    <a:pt x="56169" y="250710"/>
                  </a:lnTo>
                  <a:lnTo>
                    <a:pt x="48021" y="288329"/>
                  </a:lnTo>
                  <a:lnTo>
                    <a:pt x="47628" y="313727"/>
                  </a:lnTo>
                  <a:lnTo>
                    <a:pt x="47625" y="3047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2487"/>
            <p:cNvSpPr/>
            <p:nvPr>
              <p:custDataLst>
                <p:tags r:id="rId257"/>
              </p:custDataLst>
            </p:nvPr>
          </p:nvSpPr>
          <p:spPr>
            <a:xfrm>
              <a:off x="3409950" y="1200190"/>
              <a:ext cx="161926" cy="285711"/>
            </a:xfrm>
            <a:custGeom>
              <a:avLst/>
              <a:gdLst/>
              <a:ahLst/>
              <a:cxnLst/>
              <a:rect l="0" t="0" r="0" b="0"/>
              <a:pathLst>
                <a:path w="161926" h="285711">
                  <a:moveTo>
                    <a:pt x="0" y="199985"/>
                  </a:moveTo>
                  <a:lnTo>
                    <a:pt x="0" y="199985"/>
                  </a:lnTo>
                  <a:lnTo>
                    <a:pt x="9132" y="209117"/>
                  </a:lnTo>
                  <a:lnTo>
                    <a:pt x="4352" y="209394"/>
                  </a:lnTo>
                  <a:lnTo>
                    <a:pt x="3960" y="210491"/>
                  </a:lnTo>
                  <a:lnTo>
                    <a:pt x="8583" y="217701"/>
                  </a:lnTo>
                  <a:lnTo>
                    <a:pt x="11929" y="215620"/>
                  </a:lnTo>
                  <a:lnTo>
                    <a:pt x="17643" y="210717"/>
                  </a:lnTo>
                  <a:lnTo>
                    <a:pt x="26377" y="208690"/>
                  </a:lnTo>
                  <a:lnTo>
                    <a:pt x="69853" y="168221"/>
                  </a:lnTo>
                  <a:lnTo>
                    <a:pt x="79376" y="153649"/>
                  </a:lnTo>
                  <a:lnTo>
                    <a:pt x="86588" y="130821"/>
                  </a:lnTo>
                  <a:lnTo>
                    <a:pt x="98446" y="117521"/>
                  </a:lnTo>
                  <a:lnTo>
                    <a:pt x="114311" y="69926"/>
                  </a:lnTo>
                  <a:lnTo>
                    <a:pt x="124454" y="49803"/>
                  </a:lnTo>
                  <a:lnTo>
                    <a:pt x="127420" y="45889"/>
                  </a:lnTo>
                  <a:lnTo>
                    <a:pt x="130714" y="35895"/>
                  </a:lnTo>
                  <a:lnTo>
                    <a:pt x="133348" y="94"/>
                  </a:lnTo>
                  <a:lnTo>
                    <a:pt x="128293" y="0"/>
                  </a:lnTo>
                  <a:lnTo>
                    <a:pt x="126804" y="1045"/>
                  </a:lnTo>
                  <a:lnTo>
                    <a:pt x="125811" y="2800"/>
                  </a:lnTo>
                  <a:lnTo>
                    <a:pt x="125149" y="5028"/>
                  </a:lnTo>
                  <a:lnTo>
                    <a:pt x="117541" y="17267"/>
                  </a:lnTo>
                  <a:lnTo>
                    <a:pt x="114384" y="61288"/>
                  </a:lnTo>
                  <a:lnTo>
                    <a:pt x="114307" y="105019"/>
                  </a:lnTo>
                  <a:lnTo>
                    <a:pt x="114300" y="152302"/>
                  </a:lnTo>
                  <a:lnTo>
                    <a:pt x="114300" y="199796"/>
                  </a:lnTo>
                  <a:lnTo>
                    <a:pt x="114300" y="244232"/>
                  </a:lnTo>
                  <a:lnTo>
                    <a:pt x="115358" y="260132"/>
                  </a:lnTo>
                  <a:lnTo>
                    <a:pt x="121905" y="272017"/>
                  </a:lnTo>
                  <a:lnTo>
                    <a:pt x="131633" y="283698"/>
                  </a:lnTo>
                  <a:lnTo>
                    <a:pt x="135409" y="284816"/>
                  </a:lnTo>
                  <a:lnTo>
                    <a:pt x="161925" y="2857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2488"/>
            <p:cNvSpPr/>
            <p:nvPr>
              <p:custDataLst>
                <p:tags r:id="rId258"/>
              </p:custDataLst>
            </p:nvPr>
          </p:nvSpPr>
          <p:spPr>
            <a:xfrm>
              <a:off x="3610368" y="1353920"/>
              <a:ext cx="94858" cy="150897"/>
            </a:xfrm>
            <a:custGeom>
              <a:avLst/>
              <a:gdLst/>
              <a:ahLst/>
              <a:cxnLst/>
              <a:rect l="0" t="0" r="0" b="0"/>
              <a:pathLst>
                <a:path w="94858" h="150897">
                  <a:moveTo>
                    <a:pt x="9132" y="65305"/>
                  </a:moveTo>
                  <a:lnTo>
                    <a:pt x="9132" y="65305"/>
                  </a:lnTo>
                  <a:lnTo>
                    <a:pt x="9132" y="74437"/>
                  </a:lnTo>
                  <a:lnTo>
                    <a:pt x="4075" y="79770"/>
                  </a:lnTo>
                  <a:lnTo>
                    <a:pt x="2586" y="80240"/>
                  </a:lnTo>
                  <a:lnTo>
                    <a:pt x="1593" y="79495"/>
                  </a:lnTo>
                  <a:lnTo>
                    <a:pt x="0" y="75752"/>
                  </a:lnTo>
                  <a:lnTo>
                    <a:pt x="2604" y="75240"/>
                  </a:lnTo>
                  <a:lnTo>
                    <a:pt x="17219" y="74837"/>
                  </a:lnTo>
                  <a:lnTo>
                    <a:pt x="25977" y="68285"/>
                  </a:lnTo>
                  <a:lnTo>
                    <a:pt x="34820" y="65130"/>
                  </a:lnTo>
                  <a:lnTo>
                    <a:pt x="41010" y="60641"/>
                  </a:lnTo>
                  <a:lnTo>
                    <a:pt x="44467" y="55118"/>
                  </a:lnTo>
                  <a:lnTo>
                    <a:pt x="47061" y="49136"/>
                  </a:lnTo>
                  <a:lnTo>
                    <a:pt x="53414" y="39818"/>
                  </a:lnTo>
                  <a:lnTo>
                    <a:pt x="56317" y="29075"/>
                  </a:lnTo>
                  <a:lnTo>
                    <a:pt x="56756" y="3253"/>
                  </a:lnTo>
                  <a:lnTo>
                    <a:pt x="55698" y="1712"/>
                  </a:lnTo>
                  <a:lnTo>
                    <a:pt x="53934" y="685"/>
                  </a:lnTo>
                  <a:lnTo>
                    <a:pt x="51700" y="0"/>
                  </a:lnTo>
                  <a:lnTo>
                    <a:pt x="50211" y="602"/>
                  </a:lnTo>
                  <a:lnTo>
                    <a:pt x="49218" y="2061"/>
                  </a:lnTo>
                  <a:lnTo>
                    <a:pt x="48556" y="4092"/>
                  </a:lnTo>
                  <a:lnTo>
                    <a:pt x="47056" y="5447"/>
                  </a:lnTo>
                  <a:lnTo>
                    <a:pt x="37045" y="10442"/>
                  </a:lnTo>
                  <a:lnTo>
                    <a:pt x="15078" y="30812"/>
                  </a:lnTo>
                  <a:lnTo>
                    <a:pt x="11775" y="36922"/>
                  </a:lnTo>
                  <a:lnTo>
                    <a:pt x="9654" y="49468"/>
                  </a:lnTo>
                  <a:lnTo>
                    <a:pt x="9136" y="96939"/>
                  </a:lnTo>
                  <a:lnTo>
                    <a:pt x="9134" y="106546"/>
                  </a:lnTo>
                  <a:lnTo>
                    <a:pt x="17333" y="133828"/>
                  </a:lnTo>
                  <a:lnTo>
                    <a:pt x="18833" y="136387"/>
                  </a:lnTo>
                  <a:lnTo>
                    <a:pt x="20891" y="138093"/>
                  </a:lnTo>
                  <a:lnTo>
                    <a:pt x="26000" y="141047"/>
                  </a:lnTo>
                  <a:lnTo>
                    <a:pt x="34826" y="147602"/>
                  </a:lnTo>
                  <a:lnTo>
                    <a:pt x="44144" y="150014"/>
                  </a:lnTo>
                  <a:lnTo>
                    <a:pt x="65000" y="150896"/>
                  </a:lnTo>
                  <a:lnTo>
                    <a:pt x="94857" y="1415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2489"/>
            <p:cNvSpPr/>
            <p:nvPr>
              <p:custDataLst>
                <p:tags r:id="rId259"/>
              </p:custDataLst>
            </p:nvPr>
          </p:nvSpPr>
          <p:spPr>
            <a:xfrm>
              <a:off x="3726037" y="1381163"/>
              <a:ext cx="103014" cy="95082"/>
            </a:xfrm>
            <a:custGeom>
              <a:avLst/>
              <a:gdLst/>
              <a:ahLst/>
              <a:cxnLst/>
              <a:rect l="0" t="0" r="0" b="0"/>
              <a:pathLst>
                <a:path w="103014" h="95082">
                  <a:moveTo>
                    <a:pt x="83963" y="47587"/>
                  </a:moveTo>
                  <a:lnTo>
                    <a:pt x="83963" y="47587"/>
                  </a:lnTo>
                  <a:lnTo>
                    <a:pt x="83963" y="15788"/>
                  </a:lnTo>
                  <a:lnTo>
                    <a:pt x="82905" y="13688"/>
                  </a:lnTo>
                  <a:lnTo>
                    <a:pt x="81141" y="12287"/>
                  </a:lnTo>
                  <a:lnTo>
                    <a:pt x="78906" y="11354"/>
                  </a:lnTo>
                  <a:lnTo>
                    <a:pt x="77417" y="9673"/>
                  </a:lnTo>
                  <a:lnTo>
                    <a:pt x="75762" y="4984"/>
                  </a:lnTo>
                  <a:lnTo>
                    <a:pt x="74262" y="3310"/>
                  </a:lnTo>
                  <a:lnTo>
                    <a:pt x="69774" y="1450"/>
                  </a:lnTo>
                  <a:lnTo>
                    <a:pt x="42650" y="0"/>
                  </a:lnTo>
                  <a:lnTo>
                    <a:pt x="40545" y="1046"/>
                  </a:lnTo>
                  <a:lnTo>
                    <a:pt x="39143" y="2801"/>
                  </a:lnTo>
                  <a:lnTo>
                    <a:pt x="36526" y="7574"/>
                  </a:lnTo>
                  <a:lnTo>
                    <a:pt x="31836" y="13223"/>
                  </a:lnTo>
                  <a:lnTo>
                    <a:pt x="26223" y="16439"/>
                  </a:lnTo>
                  <a:lnTo>
                    <a:pt x="23245" y="17297"/>
                  </a:lnTo>
                  <a:lnTo>
                    <a:pt x="21259" y="18927"/>
                  </a:lnTo>
                  <a:lnTo>
                    <a:pt x="0" y="53942"/>
                  </a:lnTo>
                  <a:lnTo>
                    <a:pt x="471" y="56057"/>
                  </a:lnTo>
                  <a:lnTo>
                    <a:pt x="6009" y="67056"/>
                  </a:lnTo>
                  <a:lnTo>
                    <a:pt x="6594" y="70091"/>
                  </a:lnTo>
                  <a:lnTo>
                    <a:pt x="15861" y="83830"/>
                  </a:lnTo>
                  <a:lnTo>
                    <a:pt x="25364" y="93725"/>
                  </a:lnTo>
                  <a:lnTo>
                    <a:pt x="31440" y="94771"/>
                  </a:lnTo>
                  <a:lnTo>
                    <a:pt x="39943" y="95081"/>
                  </a:lnTo>
                  <a:lnTo>
                    <a:pt x="46054" y="92332"/>
                  </a:lnTo>
                  <a:lnTo>
                    <a:pt x="59898" y="81019"/>
                  </a:lnTo>
                  <a:lnTo>
                    <a:pt x="62684" y="75499"/>
                  </a:lnTo>
                  <a:lnTo>
                    <a:pt x="63427" y="72545"/>
                  </a:lnTo>
                  <a:lnTo>
                    <a:pt x="73468" y="57282"/>
                  </a:lnTo>
                  <a:lnTo>
                    <a:pt x="74438" y="47588"/>
                  </a:lnTo>
                  <a:lnTo>
                    <a:pt x="74438" y="52644"/>
                  </a:lnTo>
                  <a:lnTo>
                    <a:pt x="75496" y="54133"/>
                  </a:lnTo>
                  <a:lnTo>
                    <a:pt x="77260" y="55126"/>
                  </a:lnTo>
                  <a:lnTo>
                    <a:pt x="79495" y="55788"/>
                  </a:lnTo>
                  <a:lnTo>
                    <a:pt x="80984" y="57288"/>
                  </a:lnTo>
                  <a:lnTo>
                    <a:pt x="83570" y="65197"/>
                  </a:lnTo>
                  <a:lnTo>
                    <a:pt x="83846" y="71267"/>
                  </a:lnTo>
                  <a:lnTo>
                    <a:pt x="84944" y="72899"/>
                  </a:lnTo>
                  <a:lnTo>
                    <a:pt x="86733" y="73986"/>
                  </a:lnTo>
                  <a:lnTo>
                    <a:pt x="94308" y="75517"/>
                  </a:lnTo>
                  <a:lnTo>
                    <a:pt x="103013" y="761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2490"/>
            <p:cNvSpPr/>
            <p:nvPr>
              <p:custDataLst>
                <p:tags r:id="rId260"/>
              </p:custDataLst>
            </p:nvPr>
          </p:nvSpPr>
          <p:spPr>
            <a:xfrm>
              <a:off x="3895764" y="1200249"/>
              <a:ext cx="104737" cy="285603"/>
            </a:xfrm>
            <a:custGeom>
              <a:avLst/>
              <a:gdLst/>
              <a:ahLst/>
              <a:cxnLst/>
              <a:rect l="0" t="0" r="0" b="0"/>
              <a:pathLst>
                <a:path w="104737" h="285603">
                  <a:moveTo>
                    <a:pt x="57111" y="228501"/>
                  </a:moveTo>
                  <a:lnTo>
                    <a:pt x="57111" y="228501"/>
                  </a:lnTo>
                  <a:lnTo>
                    <a:pt x="65312" y="220300"/>
                  </a:lnTo>
                  <a:lnTo>
                    <a:pt x="66243" y="214312"/>
                  </a:lnTo>
                  <a:lnTo>
                    <a:pt x="65316" y="212691"/>
                  </a:lnTo>
                  <a:lnTo>
                    <a:pt x="63639" y="211611"/>
                  </a:lnTo>
                  <a:lnTo>
                    <a:pt x="61463" y="210891"/>
                  </a:lnTo>
                  <a:lnTo>
                    <a:pt x="60012" y="209353"/>
                  </a:lnTo>
                  <a:lnTo>
                    <a:pt x="57225" y="200356"/>
                  </a:lnTo>
                  <a:lnTo>
                    <a:pt x="30370" y="199929"/>
                  </a:lnTo>
                  <a:lnTo>
                    <a:pt x="21294" y="206472"/>
                  </a:lnTo>
                  <a:lnTo>
                    <a:pt x="15440" y="208127"/>
                  </a:lnTo>
                  <a:lnTo>
                    <a:pt x="13455" y="209627"/>
                  </a:lnTo>
                  <a:lnTo>
                    <a:pt x="3288" y="225620"/>
                  </a:lnTo>
                  <a:lnTo>
                    <a:pt x="947" y="234938"/>
                  </a:lnTo>
                  <a:lnTo>
                    <a:pt x="0" y="260254"/>
                  </a:lnTo>
                  <a:lnTo>
                    <a:pt x="2800" y="266603"/>
                  </a:lnTo>
                  <a:lnTo>
                    <a:pt x="6514" y="272952"/>
                  </a:lnTo>
                  <a:lnTo>
                    <a:pt x="8165" y="279301"/>
                  </a:lnTo>
                  <a:lnTo>
                    <a:pt x="9664" y="281418"/>
                  </a:lnTo>
                  <a:lnTo>
                    <a:pt x="11721" y="282829"/>
                  </a:lnTo>
                  <a:lnTo>
                    <a:pt x="17571" y="285094"/>
                  </a:lnTo>
                  <a:lnTo>
                    <a:pt x="32142" y="285602"/>
                  </a:lnTo>
                  <a:lnTo>
                    <a:pt x="38253" y="282807"/>
                  </a:lnTo>
                  <a:lnTo>
                    <a:pt x="44496" y="279095"/>
                  </a:lnTo>
                  <a:lnTo>
                    <a:pt x="50799" y="277446"/>
                  </a:lnTo>
                  <a:lnTo>
                    <a:pt x="52903" y="275947"/>
                  </a:lnTo>
                  <a:lnTo>
                    <a:pt x="54306" y="273890"/>
                  </a:lnTo>
                  <a:lnTo>
                    <a:pt x="64346" y="253411"/>
                  </a:lnTo>
                  <a:lnTo>
                    <a:pt x="79452" y="230148"/>
                  </a:lnTo>
                  <a:lnTo>
                    <a:pt x="90195" y="185241"/>
                  </a:lnTo>
                  <a:lnTo>
                    <a:pt x="102090" y="142096"/>
                  </a:lnTo>
                  <a:lnTo>
                    <a:pt x="104388" y="95061"/>
                  </a:lnTo>
                  <a:lnTo>
                    <a:pt x="104691" y="52571"/>
                  </a:lnTo>
                  <a:lnTo>
                    <a:pt x="104734" y="5618"/>
                  </a:lnTo>
                  <a:lnTo>
                    <a:pt x="104736" y="1030"/>
                  </a:lnTo>
                  <a:lnTo>
                    <a:pt x="101914" y="403"/>
                  </a:lnTo>
                  <a:lnTo>
                    <a:pt x="96535" y="0"/>
                  </a:lnTo>
                  <a:lnTo>
                    <a:pt x="90547" y="4987"/>
                  </a:lnTo>
                  <a:lnTo>
                    <a:pt x="87846" y="13098"/>
                  </a:lnTo>
                  <a:lnTo>
                    <a:pt x="83504" y="29564"/>
                  </a:lnTo>
                  <a:lnTo>
                    <a:pt x="78336" y="47848"/>
                  </a:lnTo>
                  <a:lnTo>
                    <a:pt x="76289" y="91995"/>
                  </a:lnTo>
                  <a:lnTo>
                    <a:pt x="76168" y="137486"/>
                  </a:lnTo>
                  <a:lnTo>
                    <a:pt x="76162" y="183168"/>
                  </a:lnTo>
                  <a:lnTo>
                    <a:pt x="76161" y="226615"/>
                  </a:lnTo>
                  <a:lnTo>
                    <a:pt x="76161" y="239702"/>
                  </a:lnTo>
                  <a:lnTo>
                    <a:pt x="78983" y="246885"/>
                  </a:lnTo>
                  <a:lnTo>
                    <a:pt x="82707" y="253605"/>
                  </a:lnTo>
                  <a:lnTo>
                    <a:pt x="84362" y="260120"/>
                  </a:lnTo>
                  <a:lnTo>
                    <a:pt x="85862" y="262280"/>
                  </a:lnTo>
                  <a:lnTo>
                    <a:pt x="87920" y="263720"/>
                  </a:lnTo>
                  <a:lnTo>
                    <a:pt x="93029" y="265321"/>
                  </a:lnTo>
                  <a:lnTo>
                    <a:pt x="104736" y="2666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2491"/>
            <p:cNvSpPr/>
            <p:nvPr>
              <p:custDataLst>
                <p:tags r:id="rId261"/>
              </p:custDataLst>
            </p:nvPr>
          </p:nvSpPr>
          <p:spPr>
            <a:xfrm>
              <a:off x="4029203" y="1362076"/>
              <a:ext cx="81266" cy="142444"/>
            </a:xfrm>
            <a:custGeom>
              <a:avLst/>
              <a:gdLst/>
              <a:ahLst/>
              <a:cxnLst/>
              <a:rect l="0" t="0" r="0" b="0"/>
              <a:pathLst>
                <a:path w="81266" h="142444">
                  <a:moveTo>
                    <a:pt x="47497" y="38099"/>
                  </a:moveTo>
                  <a:lnTo>
                    <a:pt x="47497" y="38099"/>
                  </a:lnTo>
                  <a:lnTo>
                    <a:pt x="52554" y="33043"/>
                  </a:lnTo>
                  <a:lnTo>
                    <a:pt x="55036" y="27738"/>
                  </a:lnTo>
                  <a:lnTo>
                    <a:pt x="56629" y="15709"/>
                  </a:lnTo>
                  <a:lnTo>
                    <a:pt x="54025" y="9450"/>
                  </a:lnTo>
                  <a:lnTo>
                    <a:pt x="48786" y="1866"/>
                  </a:lnTo>
                  <a:lnTo>
                    <a:pt x="45248" y="829"/>
                  </a:lnTo>
                  <a:lnTo>
                    <a:pt x="14385" y="0"/>
                  </a:lnTo>
                  <a:lnTo>
                    <a:pt x="12723" y="1058"/>
                  </a:lnTo>
                  <a:lnTo>
                    <a:pt x="11614" y="2822"/>
                  </a:lnTo>
                  <a:lnTo>
                    <a:pt x="10875" y="5056"/>
                  </a:lnTo>
                  <a:lnTo>
                    <a:pt x="9324" y="6545"/>
                  </a:lnTo>
                  <a:lnTo>
                    <a:pt x="4778" y="8200"/>
                  </a:lnTo>
                  <a:lnTo>
                    <a:pt x="3143" y="9700"/>
                  </a:lnTo>
                  <a:lnTo>
                    <a:pt x="303" y="17609"/>
                  </a:lnTo>
                  <a:lnTo>
                    <a:pt x="0" y="23679"/>
                  </a:lnTo>
                  <a:lnTo>
                    <a:pt x="2751" y="29221"/>
                  </a:lnTo>
                  <a:lnTo>
                    <a:pt x="32053" y="60752"/>
                  </a:lnTo>
                  <a:lnTo>
                    <a:pt x="38164" y="64042"/>
                  </a:lnTo>
                  <a:lnTo>
                    <a:pt x="44407" y="66563"/>
                  </a:lnTo>
                  <a:lnTo>
                    <a:pt x="53872" y="72873"/>
                  </a:lnTo>
                  <a:lnTo>
                    <a:pt x="60208" y="74721"/>
                  </a:lnTo>
                  <a:lnTo>
                    <a:pt x="62321" y="76272"/>
                  </a:lnTo>
                  <a:lnTo>
                    <a:pt x="63730" y="78364"/>
                  </a:lnTo>
                  <a:lnTo>
                    <a:pt x="66353" y="83511"/>
                  </a:lnTo>
                  <a:lnTo>
                    <a:pt x="80687" y="99786"/>
                  </a:lnTo>
                  <a:lnTo>
                    <a:pt x="81265" y="102507"/>
                  </a:lnTo>
                  <a:lnTo>
                    <a:pt x="80593" y="105379"/>
                  </a:lnTo>
                  <a:lnTo>
                    <a:pt x="78081" y="111393"/>
                  </a:lnTo>
                  <a:lnTo>
                    <a:pt x="76965" y="117594"/>
                  </a:lnTo>
                  <a:lnTo>
                    <a:pt x="75609" y="119670"/>
                  </a:lnTo>
                  <a:lnTo>
                    <a:pt x="73647" y="121055"/>
                  </a:lnTo>
                  <a:lnTo>
                    <a:pt x="71280" y="121978"/>
                  </a:lnTo>
                  <a:lnTo>
                    <a:pt x="69702" y="123652"/>
                  </a:lnTo>
                  <a:lnTo>
                    <a:pt x="67949" y="128334"/>
                  </a:lnTo>
                  <a:lnTo>
                    <a:pt x="66423" y="130005"/>
                  </a:lnTo>
                  <a:lnTo>
                    <a:pt x="61906" y="131863"/>
                  </a:lnTo>
                  <a:lnTo>
                    <a:pt x="60278" y="133417"/>
                  </a:lnTo>
                  <a:lnTo>
                    <a:pt x="58469" y="137965"/>
                  </a:lnTo>
                  <a:lnTo>
                    <a:pt x="55870" y="139601"/>
                  </a:lnTo>
                  <a:lnTo>
                    <a:pt x="40747" y="142443"/>
                  </a:lnTo>
                  <a:lnTo>
                    <a:pt x="36383" y="139860"/>
                  </a:lnTo>
                  <a:lnTo>
                    <a:pt x="30916" y="136243"/>
                  </a:lnTo>
                  <a:lnTo>
                    <a:pt x="24958" y="134635"/>
                  </a:lnTo>
                  <a:lnTo>
                    <a:pt x="22946" y="132090"/>
                  </a:lnTo>
                  <a:lnTo>
                    <a:pt x="18922" y="1142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SMARTInkShape-Group528"/>
          <p:cNvGrpSpPr/>
          <p:nvPr/>
        </p:nvGrpSpPr>
        <p:grpSpPr>
          <a:xfrm>
            <a:off x="4705350" y="1304925"/>
            <a:ext cx="228601" cy="142876"/>
            <a:chOff x="4705350" y="1304925"/>
            <a:chExt cx="228601" cy="142876"/>
          </a:xfrm>
        </p:grpSpPr>
        <p:sp>
          <p:nvSpPr>
            <p:cNvPr id="47" name="SMARTInkShape-2492"/>
            <p:cNvSpPr/>
            <p:nvPr>
              <p:custDataLst>
                <p:tags r:id="rId253"/>
              </p:custDataLst>
            </p:nvPr>
          </p:nvSpPr>
          <p:spPr>
            <a:xfrm>
              <a:off x="4714875" y="1362191"/>
              <a:ext cx="9526" cy="76085"/>
            </a:xfrm>
            <a:custGeom>
              <a:avLst/>
              <a:gdLst/>
              <a:ahLst/>
              <a:cxnLst/>
              <a:rect l="0" t="0" r="0" b="0"/>
              <a:pathLst>
                <a:path w="9526" h="76085">
                  <a:moveTo>
                    <a:pt x="0" y="9409"/>
                  </a:moveTo>
                  <a:lnTo>
                    <a:pt x="0" y="9409"/>
                  </a:lnTo>
                  <a:lnTo>
                    <a:pt x="0" y="0"/>
                  </a:lnTo>
                  <a:lnTo>
                    <a:pt x="0" y="17221"/>
                  </a:lnTo>
                  <a:lnTo>
                    <a:pt x="6546" y="26200"/>
                  </a:lnTo>
                  <a:lnTo>
                    <a:pt x="8642" y="35081"/>
                  </a:lnTo>
                  <a:lnTo>
                    <a:pt x="9525" y="760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2493"/>
            <p:cNvSpPr/>
            <p:nvPr>
              <p:custDataLst>
                <p:tags r:id="rId254"/>
              </p:custDataLst>
            </p:nvPr>
          </p:nvSpPr>
          <p:spPr>
            <a:xfrm>
              <a:off x="4705350" y="130492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2494"/>
            <p:cNvSpPr/>
            <p:nvPr>
              <p:custDataLst>
                <p:tags r:id="rId255"/>
              </p:custDataLst>
            </p:nvPr>
          </p:nvSpPr>
          <p:spPr>
            <a:xfrm>
              <a:off x="4800600" y="1323975"/>
              <a:ext cx="133351" cy="123826"/>
            </a:xfrm>
            <a:custGeom>
              <a:avLst/>
              <a:gdLst/>
              <a:ahLst/>
              <a:cxnLst/>
              <a:rect l="0" t="0" r="0" b="0"/>
              <a:pathLst>
                <a:path w="133351" h="123826">
                  <a:moveTo>
                    <a:pt x="0" y="0"/>
                  </a:moveTo>
                  <a:lnTo>
                    <a:pt x="0" y="0"/>
                  </a:lnTo>
                  <a:lnTo>
                    <a:pt x="0" y="42245"/>
                  </a:lnTo>
                  <a:lnTo>
                    <a:pt x="2822" y="48056"/>
                  </a:lnTo>
                  <a:lnTo>
                    <a:pt x="6546" y="54167"/>
                  </a:lnTo>
                  <a:lnTo>
                    <a:pt x="8936" y="66713"/>
                  </a:lnTo>
                  <a:lnTo>
                    <a:pt x="9525" y="95212"/>
                  </a:lnTo>
                  <a:lnTo>
                    <a:pt x="4468" y="95239"/>
                  </a:lnTo>
                  <a:lnTo>
                    <a:pt x="2979" y="94184"/>
                  </a:lnTo>
                  <a:lnTo>
                    <a:pt x="1986" y="92423"/>
                  </a:lnTo>
                  <a:lnTo>
                    <a:pt x="1324" y="90190"/>
                  </a:lnTo>
                  <a:lnTo>
                    <a:pt x="1941" y="87643"/>
                  </a:lnTo>
                  <a:lnTo>
                    <a:pt x="7713" y="75952"/>
                  </a:lnTo>
                  <a:lnTo>
                    <a:pt x="10562" y="41272"/>
                  </a:lnTo>
                  <a:lnTo>
                    <a:pt x="19882" y="28575"/>
                  </a:lnTo>
                  <a:lnTo>
                    <a:pt x="36267" y="11406"/>
                  </a:lnTo>
                  <a:lnTo>
                    <a:pt x="70161" y="9539"/>
                  </a:lnTo>
                  <a:lnTo>
                    <a:pt x="76338" y="12354"/>
                  </a:lnTo>
                  <a:lnTo>
                    <a:pt x="82612" y="16074"/>
                  </a:lnTo>
                  <a:lnTo>
                    <a:pt x="92093" y="19226"/>
                  </a:lnTo>
                  <a:lnTo>
                    <a:pt x="107952" y="32191"/>
                  </a:lnTo>
                  <a:lnTo>
                    <a:pt x="111480" y="38296"/>
                  </a:lnTo>
                  <a:lnTo>
                    <a:pt x="114104" y="44537"/>
                  </a:lnTo>
                  <a:lnTo>
                    <a:pt x="118799" y="50839"/>
                  </a:lnTo>
                  <a:lnTo>
                    <a:pt x="121591" y="59989"/>
                  </a:lnTo>
                  <a:lnTo>
                    <a:pt x="124589" y="81670"/>
                  </a:lnTo>
                  <a:lnTo>
                    <a:pt x="131306" y="95076"/>
                  </a:lnTo>
                  <a:lnTo>
                    <a:pt x="13335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SMARTInkShape-2495"/>
          <p:cNvSpPr/>
          <p:nvPr>
            <p:custDataLst>
              <p:tags r:id="rId2"/>
            </p:custDataLst>
          </p:nvPr>
        </p:nvSpPr>
        <p:spPr>
          <a:xfrm>
            <a:off x="5476875" y="1323979"/>
            <a:ext cx="142876" cy="133333"/>
          </a:xfrm>
          <a:custGeom>
            <a:avLst/>
            <a:gdLst/>
            <a:ahLst/>
            <a:cxnLst/>
            <a:rect l="0" t="0" r="0" b="0"/>
            <a:pathLst>
              <a:path w="142876" h="133333">
                <a:moveTo>
                  <a:pt x="0" y="47621"/>
                </a:moveTo>
                <a:lnTo>
                  <a:pt x="0" y="47621"/>
                </a:lnTo>
                <a:lnTo>
                  <a:pt x="0" y="79502"/>
                </a:lnTo>
                <a:lnTo>
                  <a:pt x="2822" y="85779"/>
                </a:lnTo>
                <a:lnTo>
                  <a:pt x="6545" y="92097"/>
                </a:lnTo>
                <a:lnTo>
                  <a:pt x="8937" y="104776"/>
                </a:lnTo>
                <a:lnTo>
                  <a:pt x="9525" y="133332"/>
                </a:lnTo>
                <a:lnTo>
                  <a:pt x="9525" y="88688"/>
                </a:lnTo>
                <a:lnTo>
                  <a:pt x="10583" y="60220"/>
                </a:lnTo>
                <a:lnTo>
                  <a:pt x="18167" y="32713"/>
                </a:lnTo>
                <a:lnTo>
                  <a:pt x="18658" y="25826"/>
                </a:lnTo>
                <a:lnTo>
                  <a:pt x="21698" y="19237"/>
                </a:lnTo>
                <a:lnTo>
                  <a:pt x="32273" y="6384"/>
                </a:lnTo>
                <a:lnTo>
                  <a:pt x="38333" y="2835"/>
                </a:lnTo>
                <a:lnTo>
                  <a:pt x="47460" y="370"/>
                </a:lnTo>
                <a:lnTo>
                  <a:pt x="79409" y="0"/>
                </a:lnTo>
                <a:lnTo>
                  <a:pt x="85741" y="2820"/>
                </a:lnTo>
                <a:lnTo>
                  <a:pt x="117475" y="31795"/>
                </a:lnTo>
                <a:lnTo>
                  <a:pt x="121003" y="38118"/>
                </a:lnTo>
                <a:lnTo>
                  <a:pt x="132740" y="85133"/>
                </a:lnTo>
                <a:lnTo>
                  <a:pt x="133347" y="122213"/>
                </a:lnTo>
                <a:lnTo>
                  <a:pt x="134406" y="122749"/>
                </a:lnTo>
                <a:lnTo>
                  <a:pt x="142875" y="12382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SMARTInkShape-Group530"/>
          <p:cNvGrpSpPr/>
          <p:nvPr/>
        </p:nvGrpSpPr>
        <p:grpSpPr>
          <a:xfrm>
            <a:off x="6115086" y="1247785"/>
            <a:ext cx="352390" cy="209541"/>
            <a:chOff x="6115086" y="1247785"/>
            <a:chExt cx="352390" cy="209541"/>
          </a:xfrm>
        </p:grpSpPr>
        <p:sp>
          <p:nvSpPr>
            <p:cNvPr id="52" name="SMARTInkShape-2496"/>
            <p:cNvSpPr/>
            <p:nvPr>
              <p:custDataLst>
                <p:tags r:id="rId248"/>
              </p:custDataLst>
            </p:nvPr>
          </p:nvSpPr>
          <p:spPr>
            <a:xfrm>
              <a:off x="6115086" y="1314484"/>
              <a:ext cx="95215" cy="142284"/>
            </a:xfrm>
            <a:custGeom>
              <a:avLst/>
              <a:gdLst/>
              <a:ahLst/>
              <a:cxnLst/>
              <a:rect l="0" t="0" r="0" b="0"/>
              <a:pathLst>
                <a:path w="95215" h="142284">
                  <a:moveTo>
                    <a:pt x="57114" y="9491"/>
                  </a:moveTo>
                  <a:lnTo>
                    <a:pt x="57114" y="9491"/>
                  </a:lnTo>
                  <a:lnTo>
                    <a:pt x="52058" y="9491"/>
                  </a:lnTo>
                  <a:lnTo>
                    <a:pt x="50569" y="8433"/>
                  </a:lnTo>
                  <a:lnTo>
                    <a:pt x="49575" y="6669"/>
                  </a:lnTo>
                  <a:lnTo>
                    <a:pt x="47982" y="1290"/>
                  </a:lnTo>
                  <a:lnTo>
                    <a:pt x="44941" y="554"/>
                  </a:lnTo>
                  <a:lnTo>
                    <a:pt x="38466" y="0"/>
                  </a:lnTo>
                  <a:lnTo>
                    <a:pt x="29897" y="8170"/>
                  </a:lnTo>
                  <a:lnTo>
                    <a:pt x="27749" y="16834"/>
                  </a:lnTo>
                  <a:lnTo>
                    <a:pt x="12079" y="38124"/>
                  </a:lnTo>
                  <a:lnTo>
                    <a:pt x="8772" y="53949"/>
                  </a:lnTo>
                  <a:lnTo>
                    <a:pt x="3044" y="64527"/>
                  </a:lnTo>
                  <a:lnTo>
                    <a:pt x="0" y="107800"/>
                  </a:lnTo>
                  <a:lnTo>
                    <a:pt x="2802" y="114214"/>
                  </a:lnTo>
                  <a:lnTo>
                    <a:pt x="6517" y="120593"/>
                  </a:lnTo>
                  <a:lnTo>
                    <a:pt x="9667" y="130134"/>
                  </a:lnTo>
                  <a:lnTo>
                    <a:pt x="14154" y="136488"/>
                  </a:lnTo>
                  <a:lnTo>
                    <a:pt x="19676" y="140017"/>
                  </a:lnTo>
                  <a:lnTo>
                    <a:pt x="31845" y="142283"/>
                  </a:lnTo>
                  <a:lnTo>
                    <a:pt x="62589" y="133108"/>
                  </a:lnTo>
                  <a:lnTo>
                    <a:pt x="95214" y="1142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2497"/>
            <p:cNvSpPr/>
            <p:nvPr>
              <p:custDataLst>
                <p:tags r:id="rId249"/>
              </p:custDataLst>
            </p:nvPr>
          </p:nvSpPr>
          <p:spPr>
            <a:xfrm>
              <a:off x="6200902" y="1343038"/>
              <a:ext cx="85585" cy="110140"/>
            </a:xfrm>
            <a:custGeom>
              <a:avLst/>
              <a:gdLst/>
              <a:ahLst/>
              <a:cxnLst/>
              <a:rect l="0" t="0" r="0" b="0"/>
              <a:pathLst>
                <a:path w="85585" h="110140">
                  <a:moveTo>
                    <a:pt x="57023" y="19037"/>
                  </a:moveTo>
                  <a:lnTo>
                    <a:pt x="57023" y="19037"/>
                  </a:lnTo>
                  <a:lnTo>
                    <a:pt x="57023" y="1703"/>
                  </a:lnTo>
                  <a:lnTo>
                    <a:pt x="55965" y="1131"/>
                  </a:lnTo>
                  <a:lnTo>
                    <a:pt x="39413" y="0"/>
                  </a:lnTo>
                  <a:lnTo>
                    <a:pt x="30653" y="6536"/>
                  </a:lnTo>
                  <a:lnTo>
                    <a:pt x="24842" y="8189"/>
                  </a:lnTo>
                  <a:lnTo>
                    <a:pt x="22868" y="9688"/>
                  </a:lnTo>
                  <a:lnTo>
                    <a:pt x="19033" y="15797"/>
                  </a:lnTo>
                  <a:lnTo>
                    <a:pt x="14386" y="17597"/>
                  </a:lnTo>
                  <a:lnTo>
                    <a:pt x="12723" y="19135"/>
                  </a:lnTo>
                  <a:lnTo>
                    <a:pt x="3144" y="36258"/>
                  </a:lnTo>
                  <a:lnTo>
                    <a:pt x="0" y="69456"/>
                  </a:lnTo>
                  <a:lnTo>
                    <a:pt x="2752" y="76018"/>
                  </a:lnTo>
                  <a:lnTo>
                    <a:pt x="6444" y="82462"/>
                  </a:lnTo>
                  <a:lnTo>
                    <a:pt x="9581" y="92040"/>
                  </a:lnTo>
                  <a:lnTo>
                    <a:pt x="17483" y="102878"/>
                  </a:lnTo>
                  <a:lnTo>
                    <a:pt x="21106" y="103924"/>
                  </a:lnTo>
                  <a:lnTo>
                    <a:pt x="23553" y="104204"/>
                  </a:lnTo>
                  <a:lnTo>
                    <a:pt x="29095" y="107336"/>
                  </a:lnTo>
                  <a:lnTo>
                    <a:pt x="32054" y="109653"/>
                  </a:lnTo>
                  <a:lnTo>
                    <a:pt x="35085" y="110139"/>
                  </a:lnTo>
                  <a:lnTo>
                    <a:pt x="38165" y="109405"/>
                  </a:lnTo>
                  <a:lnTo>
                    <a:pt x="44409" y="106826"/>
                  </a:lnTo>
                  <a:lnTo>
                    <a:pt x="55153" y="105034"/>
                  </a:lnTo>
                  <a:lnTo>
                    <a:pt x="79365" y="82379"/>
                  </a:lnTo>
                  <a:lnTo>
                    <a:pt x="82827" y="76117"/>
                  </a:lnTo>
                  <a:lnTo>
                    <a:pt x="85051" y="63473"/>
                  </a:lnTo>
                  <a:lnTo>
                    <a:pt x="85584" y="34912"/>
                  </a:lnTo>
                  <a:lnTo>
                    <a:pt x="84530" y="32795"/>
                  </a:lnTo>
                  <a:lnTo>
                    <a:pt x="82770" y="31384"/>
                  </a:lnTo>
                  <a:lnTo>
                    <a:pt x="80538" y="30443"/>
                  </a:lnTo>
                  <a:lnTo>
                    <a:pt x="79050" y="28758"/>
                  </a:lnTo>
                  <a:lnTo>
                    <a:pt x="76073" y="190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2498"/>
            <p:cNvSpPr/>
            <p:nvPr>
              <p:custDataLst>
                <p:tags r:id="rId250"/>
              </p:custDataLst>
            </p:nvPr>
          </p:nvSpPr>
          <p:spPr>
            <a:xfrm>
              <a:off x="6334125" y="1352550"/>
              <a:ext cx="9526" cy="104776"/>
            </a:xfrm>
            <a:custGeom>
              <a:avLst/>
              <a:gdLst/>
              <a:ahLst/>
              <a:cxnLst/>
              <a:rect l="0" t="0" r="0" b="0"/>
              <a:pathLst>
                <a:path w="9526" h="104776">
                  <a:moveTo>
                    <a:pt x="9525" y="9525"/>
                  </a:moveTo>
                  <a:lnTo>
                    <a:pt x="9525" y="9525"/>
                  </a:lnTo>
                  <a:lnTo>
                    <a:pt x="9525" y="10"/>
                  </a:lnTo>
                  <a:lnTo>
                    <a:pt x="393" y="0"/>
                  </a:lnTo>
                  <a:lnTo>
                    <a:pt x="0" y="44537"/>
                  </a:lnTo>
                  <a:lnTo>
                    <a:pt x="0" y="91017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2499"/>
            <p:cNvSpPr/>
            <p:nvPr>
              <p:custDataLst>
                <p:tags r:id="rId251"/>
              </p:custDataLst>
            </p:nvPr>
          </p:nvSpPr>
          <p:spPr>
            <a:xfrm>
              <a:off x="6324993" y="1247785"/>
              <a:ext cx="18658" cy="28566"/>
            </a:xfrm>
            <a:custGeom>
              <a:avLst/>
              <a:gdLst/>
              <a:ahLst/>
              <a:cxnLst/>
              <a:rect l="0" t="0" r="0" b="0"/>
              <a:pathLst>
                <a:path w="18658" h="28566">
                  <a:moveTo>
                    <a:pt x="9132" y="9515"/>
                  </a:moveTo>
                  <a:lnTo>
                    <a:pt x="9132" y="9515"/>
                  </a:lnTo>
                  <a:lnTo>
                    <a:pt x="9132" y="24"/>
                  </a:lnTo>
                  <a:lnTo>
                    <a:pt x="4076" y="0"/>
                  </a:lnTo>
                  <a:lnTo>
                    <a:pt x="2587" y="1055"/>
                  </a:lnTo>
                  <a:lnTo>
                    <a:pt x="1593" y="2817"/>
                  </a:lnTo>
                  <a:lnTo>
                    <a:pt x="0" y="13248"/>
                  </a:lnTo>
                  <a:lnTo>
                    <a:pt x="927" y="15179"/>
                  </a:lnTo>
                  <a:lnTo>
                    <a:pt x="2604" y="16466"/>
                  </a:lnTo>
                  <a:lnTo>
                    <a:pt x="4780" y="17324"/>
                  </a:lnTo>
                  <a:lnTo>
                    <a:pt x="6231" y="18954"/>
                  </a:lnTo>
                  <a:lnTo>
                    <a:pt x="7842" y="23588"/>
                  </a:lnTo>
                  <a:lnTo>
                    <a:pt x="9330" y="25247"/>
                  </a:lnTo>
                  <a:lnTo>
                    <a:pt x="18657" y="285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2500"/>
            <p:cNvSpPr/>
            <p:nvPr>
              <p:custDataLst>
                <p:tags r:id="rId252"/>
              </p:custDataLst>
            </p:nvPr>
          </p:nvSpPr>
          <p:spPr>
            <a:xfrm>
              <a:off x="6391275" y="1337910"/>
              <a:ext cx="76201" cy="119258"/>
            </a:xfrm>
            <a:custGeom>
              <a:avLst/>
              <a:gdLst/>
              <a:ahLst/>
              <a:cxnLst/>
              <a:rect l="0" t="0" r="0" b="0"/>
              <a:pathLst>
                <a:path w="76201" h="119258">
                  <a:moveTo>
                    <a:pt x="9525" y="5115"/>
                  </a:moveTo>
                  <a:lnTo>
                    <a:pt x="9525" y="5115"/>
                  </a:lnTo>
                  <a:lnTo>
                    <a:pt x="9525" y="49852"/>
                  </a:lnTo>
                  <a:lnTo>
                    <a:pt x="9525" y="89550"/>
                  </a:lnTo>
                  <a:lnTo>
                    <a:pt x="8467" y="93155"/>
                  </a:lnTo>
                  <a:lnTo>
                    <a:pt x="6703" y="95558"/>
                  </a:lnTo>
                  <a:lnTo>
                    <a:pt x="4469" y="97160"/>
                  </a:lnTo>
                  <a:lnTo>
                    <a:pt x="2980" y="99287"/>
                  </a:lnTo>
                  <a:lnTo>
                    <a:pt x="1324" y="104472"/>
                  </a:lnTo>
                  <a:lnTo>
                    <a:pt x="10" y="119257"/>
                  </a:lnTo>
                  <a:lnTo>
                    <a:pt x="0" y="90759"/>
                  </a:lnTo>
                  <a:lnTo>
                    <a:pt x="2822" y="82690"/>
                  </a:lnTo>
                  <a:lnTo>
                    <a:pt x="5056" y="79057"/>
                  </a:lnTo>
                  <a:lnTo>
                    <a:pt x="8201" y="63830"/>
                  </a:lnTo>
                  <a:lnTo>
                    <a:pt x="10321" y="47326"/>
                  </a:lnTo>
                  <a:lnTo>
                    <a:pt x="19834" y="33875"/>
                  </a:lnTo>
                  <a:lnTo>
                    <a:pt x="33970" y="17839"/>
                  </a:lnTo>
                  <a:lnTo>
                    <a:pt x="37556" y="7000"/>
                  </a:lnTo>
                  <a:lnTo>
                    <a:pt x="42995" y="617"/>
                  </a:lnTo>
                  <a:lnTo>
                    <a:pt x="45597" y="0"/>
                  </a:lnTo>
                  <a:lnTo>
                    <a:pt x="48389" y="647"/>
                  </a:lnTo>
                  <a:lnTo>
                    <a:pt x="55419" y="4232"/>
                  </a:lnTo>
                  <a:lnTo>
                    <a:pt x="61694" y="4853"/>
                  </a:lnTo>
                  <a:lnTo>
                    <a:pt x="63354" y="5999"/>
                  </a:lnTo>
                  <a:lnTo>
                    <a:pt x="64461" y="7821"/>
                  </a:lnTo>
                  <a:lnTo>
                    <a:pt x="66019" y="15442"/>
                  </a:lnTo>
                  <a:lnTo>
                    <a:pt x="66238" y="18349"/>
                  </a:lnTo>
                  <a:lnTo>
                    <a:pt x="69303" y="24403"/>
                  </a:lnTo>
                  <a:lnTo>
                    <a:pt x="73135" y="30621"/>
                  </a:lnTo>
                  <a:lnTo>
                    <a:pt x="75595" y="43236"/>
                  </a:lnTo>
                  <a:lnTo>
                    <a:pt x="76199" y="90840"/>
                  </a:lnTo>
                  <a:lnTo>
                    <a:pt x="76200" y="1098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SMARTInkShape-Group531"/>
          <p:cNvGrpSpPr/>
          <p:nvPr/>
        </p:nvGrpSpPr>
        <p:grpSpPr>
          <a:xfrm>
            <a:off x="6747815" y="1181136"/>
            <a:ext cx="509716" cy="409540"/>
            <a:chOff x="6747815" y="1181136"/>
            <a:chExt cx="509716" cy="409540"/>
          </a:xfrm>
        </p:grpSpPr>
        <p:sp>
          <p:nvSpPr>
            <p:cNvPr id="58" name="SMARTInkShape-2501"/>
            <p:cNvSpPr/>
            <p:nvPr>
              <p:custDataLst>
                <p:tags r:id="rId240"/>
              </p:custDataLst>
            </p:nvPr>
          </p:nvSpPr>
          <p:spPr>
            <a:xfrm>
              <a:off x="6810375" y="1181136"/>
              <a:ext cx="95251" cy="304765"/>
            </a:xfrm>
            <a:custGeom>
              <a:avLst/>
              <a:gdLst/>
              <a:ahLst/>
              <a:cxnLst/>
              <a:rect l="0" t="0" r="0" b="0"/>
              <a:pathLst>
                <a:path w="95251" h="304765">
                  <a:moveTo>
                    <a:pt x="95250" y="47589"/>
                  </a:moveTo>
                  <a:lnTo>
                    <a:pt x="95250" y="47589"/>
                  </a:lnTo>
                  <a:lnTo>
                    <a:pt x="95250" y="34332"/>
                  </a:lnTo>
                  <a:lnTo>
                    <a:pt x="94192" y="32401"/>
                  </a:lnTo>
                  <a:lnTo>
                    <a:pt x="92428" y="31114"/>
                  </a:lnTo>
                  <a:lnTo>
                    <a:pt x="90194" y="30255"/>
                  </a:lnTo>
                  <a:lnTo>
                    <a:pt x="88705" y="28625"/>
                  </a:lnTo>
                  <a:lnTo>
                    <a:pt x="87050" y="23991"/>
                  </a:lnTo>
                  <a:lnTo>
                    <a:pt x="85841" y="11250"/>
                  </a:lnTo>
                  <a:lnTo>
                    <a:pt x="84744" y="10663"/>
                  </a:lnTo>
                  <a:lnTo>
                    <a:pt x="80703" y="10011"/>
                  </a:lnTo>
                  <a:lnTo>
                    <a:pt x="79201" y="8779"/>
                  </a:lnTo>
                  <a:lnTo>
                    <a:pt x="77534" y="4587"/>
                  </a:lnTo>
                  <a:lnTo>
                    <a:pt x="76031" y="3046"/>
                  </a:lnTo>
                  <a:lnTo>
                    <a:pt x="68116" y="370"/>
                  </a:lnTo>
                  <a:lnTo>
                    <a:pt x="53544" y="0"/>
                  </a:lnTo>
                  <a:lnTo>
                    <a:pt x="51570" y="1046"/>
                  </a:lnTo>
                  <a:lnTo>
                    <a:pt x="50255" y="2802"/>
                  </a:lnTo>
                  <a:lnTo>
                    <a:pt x="47736" y="7575"/>
                  </a:lnTo>
                  <a:lnTo>
                    <a:pt x="23203" y="35980"/>
                  </a:lnTo>
                  <a:lnTo>
                    <a:pt x="17049" y="55135"/>
                  </a:lnTo>
                  <a:lnTo>
                    <a:pt x="5954" y="74480"/>
                  </a:lnTo>
                  <a:lnTo>
                    <a:pt x="1763" y="92481"/>
                  </a:lnTo>
                  <a:lnTo>
                    <a:pt x="103" y="136515"/>
                  </a:lnTo>
                  <a:lnTo>
                    <a:pt x="4" y="182234"/>
                  </a:lnTo>
                  <a:lnTo>
                    <a:pt x="0" y="228738"/>
                  </a:lnTo>
                  <a:lnTo>
                    <a:pt x="0" y="273960"/>
                  </a:lnTo>
                  <a:lnTo>
                    <a:pt x="0" y="3047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2502"/>
            <p:cNvSpPr/>
            <p:nvPr>
              <p:custDataLst>
                <p:tags r:id="rId241"/>
              </p:custDataLst>
            </p:nvPr>
          </p:nvSpPr>
          <p:spPr>
            <a:xfrm>
              <a:off x="6747815" y="1343025"/>
              <a:ext cx="138761" cy="85726"/>
            </a:xfrm>
            <a:custGeom>
              <a:avLst/>
              <a:gdLst/>
              <a:ahLst/>
              <a:cxnLst/>
              <a:rect l="0" t="0" r="0" b="0"/>
              <a:pathLst>
                <a:path w="138761" h="85726">
                  <a:moveTo>
                    <a:pt x="14935" y="85725"/>
                  </a:moveTo>
                  <a:lnTo>
                    <a:pt x="14935" y="85725"/>
                  </a:lnTo>
                  <a:lnTo>
                    <a:pt x="14935" y="80669"/>
                  </a:lnTo>
                  <a:lnTo>
                    <a:pt x="12113" y="75364"/>
                  </a:lnTo>
                  <a:lnTo>
                    <a:pt x="6735" y="68391"/>
                  </a:lnTo>
                  <a:lnTo>
                    <a:pt x="5803" y="62127"/>
                  </a:lnTo>
                  <a:lnTo>
                    <a:pt x="4614" y="60468"/>
                  </a:lnTo>
                  <a:lnTo>
                    <a:pt x="2762" y="59362"/>
                  </a:lnTo>
                  <a:lnTo>
                    <a:pt x="470" y="58625"/>
                  </a:lnTo>
                  <a:lnTo>
                    <a:pt x="0" y="58133"/>
                  </a:lnTo>
                  <a:lnTo>
                    <a:pt x="744" y="57805"/>
                  </a:lnTo>
                  <a:lnTo>
                    <a:pt x="2299" y="57587"/>
                  </a:lnTo>
                  <a:lnTo>
                    <a:pt x="3336" y="56383"/>
                  </a:lnTo>
                  <a:lnTo>
                    <a:pt x="4488" y="52223"/>
                  </a:lnTo>
                  <a:lnTo>
                    <a:pt x="5853" y="50690"/>
                  </a:lnTo>
                  <a:lnTo>
                    <a:pt x="15057" y="46836"/>
                  </a:lnTo>
                  <a:lnTo>
                    <a:pt x="22261" y="41159"/>
                  </a:lnTo>
                  <a:lnTo>
                    <a:pt x="31099" y="39006"/>
                  </a:lnTo>
                  <a:lnTo>
                    <a:pt x="37288" y="38503"/>
                  </a:lnTo>
                  <a:lnTo>
                    <a:pt x="43567" y="35457"/>
                  </a:lnTo>
                  <a:lnTo>
                    <a:pt x="46723" y="33163"/>
                  </a:lnTo>
                  <a:lnTo>
                    <a:pt x="89451" y="20494"/>
                  </a:lnTo>
                  <a:lnTo>
                    <a:pt x="107108" y="18277"/>
                  </a:lnTo>
                  <a:lnTo>
                    <a:pt x="122797" y="11530"/>
                  </a:lnTo>
                  <a:lnTo>
                    <a:pt x="13876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2503"/>
            <p:cNvSpPr/>
            <p:nvPr>
              <p:custDataLst>
                <p:tags r:id="rId242"/>
              </p:custDataLst>
            </p:nvPr>
          </p:nvSpPr>
          <p:spPr>
            <a:xfrm>
              <a:off x="6934200" y="1219214"/>
              <a:ext cx="19051" cy="228587"/>
            </a:xfrm>
            <a:custGeom>
              <a:avLst/>
              <a:gdLst/>
              <a:ahLst/>
              <a:cxnLst/>
              <a:rect l="0" t="0" r="0" b="0"/>
              <a:pathLst>
                <a:path w="19051" h="228587">
                  <a:moveTo>
                    <a:pt x="0" y="38086"/>
                  </a:moveTo>
                  <a:lnTo>
                    <a:pt x="0" y="38086"/>
                  </a:lnTo>
                  <a:lnTo>
                    <a:pt x="0" y="33030"/>
                  </a:lnTo>
                  <a:lnTo>
                    <a:pt x="2822" y="27725"/>
                  </a:lnTo>
                  <a:lnTo>
                    <a:pt x="6545" y="21839"/>
                  </a:lnTo>
                  <a:lnTo>
                    <a:pt x="8937" y="9437"/>
                  </a:lnTo>
                  <a:lnTo>
                    <a:pt x="9522" y="35"/>
                  </a:lnTo>
                  <a:lnTo>
                    <a:pt x="14581" y="0"/>
                  </a:lnTo>
                  <a:lnTo>
                    <a:pt x="16070" y="1054"/>
                  </a:lnTo>
                  <a:lnTo>
                    <a:pt x="17063" y="2815"/>
                  </a:lnTo>
                  <a:lnTo>
                    <a:pt x="18657" y="13245"/>
                  </a:lnTo>
                  <a:lnTo>
                    <a:pt x="19045" y="57979"/>
                  </a:lnTo>
                  <a:lnTo>
                    <a:pt x="19050" y="101635"/>
                  </a:lnTo>
                  <a:lnTo>
                    <a:pt x="19050" y="146039"/>
                  </a:lnTo>
                  <a:lnTo>
                    <a:pt x="19050" y="191780"/>
                  </a:lnTo>
                  <a:lnTo>
                    <a:pt x="19050" y="2285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2504"/>
            <p:cNvSpPr/>
            <p:nvPr>
              <p:custDataLst>
                <p:tags r:id="rId243"/>
              </p:custDataLst>
            </p:nvPr>
          </p:nvSpPr>
          <p:spPr>
            <a:xfrm>
              <a:off x="7000875" y="1381125"/>
              <a:ext cx="9133" cy="76201"/>
            </a:xfrm>
            <a:custGeom>
              <a:avLst/>
              <a:gdLst/>
              <a:ahLst/>
              <a:cxnLst/>
              <a:rect l="0" t="0" r="0" b="0"/>
              <a:pathLst>
                <a:path w="9133" h="76201">
                  <a:moveTo>
                    <a:pt x="0" y="0"/>
                  </a:moveTo>
                  <a:lnTo>
                    <a:pt x="0" y="0"/>
                  </a:lnTo>
                  <a:lnTo>
                    <a:pt x="8200" y="8201"/>
                  </a:lnTo>
                  <a:lnTo>
                    <a:pt x="9132" y="14189"/>
                  </a:lnTo>
                  <a:lnTo>
                    <a:pt x="8205" y="15810"/>
                  </a:lnTo>
                  <a:lnTo>
                    <a:pt x="6528" y="16890"/>
                  </a:lnTo>
                  <a:lnTo>
                    <a:pt x="4352" y="17610"/>
                  </a:lnTo>
                  <a:lnTo>
                    <a:pt x="2901" y="19148"/>
                  </a:lnTo>
                  <a:lnTo>
                    <a:pt x="1290" y="23680"/>
                  </a:lnTo>
                  <a:lnTo>
                    <a:pt x="1" y="71175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2505"/>
            <p:cNvSpPr/>
            <p:nvPr>
              <p:custDataLst>
                <p:tags r:id="rId244"/>
              </p:custDataLst>
            </p:nvPr>
          </p:nvSpPr>
          <p:spPr>
            <a:xfrm>
              <a:off x="6992790" y="1304925"/>
              <a:ext cx="17611" cy="104776"/>
            </a:xfrm>
            <a:custGeom>
              <a:avLst/>
              <a:gdLst/>
              <a:ahLst/>
              <a:cxnLst/>
              <a:rect l="0" t="0" r="0" b="0"/>
              <a:pathLst>
                <a:path w="17611" h="104776">
                  <a:moveTo>
                    <a:pt x="17610" y="104775"/>
                  </a:moveTo>
                  <a:lnTo>
                    <a:pt x="17610" y="104775"/>
                  </a:lnTo>
                  <a:lnTo>
                    <a:pt x="17610" y="59651"/>
                  </a:lnTo>
                  <a:lnTo>
                    <a:pt x="17610" y="55642"/>
                  </a:lnTo>
                  <a:lnTo>
                    <a:pt x="14788" y="48366"/>
                  </a:lnTo>
                  <a:lnTo>
                    <a:pt x="12554" y="44944"/>
                  </a:lnTo>
                  <a:lnTo>
                    <a:pt x="5852" y="21101"/>
                  </a:lnTo>
                  <a:lnTo>
                    <a:pt x="0" y="11811"/>
                  </a:lnTo>
                  <a:lnTo>
                    <a:pt x="578" y="9991"/>
                  </a:lnTo>
                  <a:lnTo>
                    <a:pt x="80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2506"/>
            <p:cNvSpPr/>
            <p:nvPr>
              <p:custDataLst>
                <p:tags r:id="rId245"/>
              </p:custDataLst>
            </p:nvPr>
          </p:nvSpPr>
          <p:spPr>
            <a:xfrm>
              <a:off x="7058025" y="1323975"/>
              <a:ext cx="28576" cy="209551"/>
            </a:xfrm>
            <a:custGeom>
              <a:avLst/>
              <a:gdLst/>
              <a:ahLst/>
              <a:cxnLst/>
              <a:rect l="0" t="0" r="0" b="0"/>
              <a:pathLst>
                <a:path w="28576" h="209551">
                  <a:moveTo>
                    <a:pt x="28575" y="0"/>
                  </a:moveTo>
                  <a:lnTo>
                    <a:pt x="28575" y="0"/>
                  </a:lnTo>
                  <a:lnTo>
                    <a:pt x="28575" y="5056"/>
                  </a:lnTo>
                  <a:lnTo>
                    <a:pt x="27517" y="6546"/>
                  </a:lnTo>
                  <a:lnTo>
                    <a:pt x="25753" y="7539"/>
                  </a:lnTo>
                  <a:lnTo>
                    <a:pt x="23519" y="8201"/>
                  </a:lnTo>
                  <a:lnTo>
                    <a:pt x="22030" y="9701"/>
                  </a:lnTo>
                  <a:lnTo>
                    <a:pt x="20375" y="14189"/>
                  </a:lnTo>
                  <a:lnTo>
                    <a:pt x="19066" y="59815"/>
                  </a:lnTo>
                  <a:lnTo>
                    <a:pt x="19050" y="105433"/>
                  </a:lnTo>
                  <a:lnTo>
                    <a:pt x="19050" y="149263"/>
                  </a:lnTo>
                  <a:lnTo>
                    <a:pt x="9349" y="192619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2507"/>
            <p:cNvSpPr/>
            <p:nvPr>
              <p:custDataLst>
                <p:tags r:id="rId246"/>
              </p:custDataLst>
            </p:nvPr>
          </p:nvSpPr>
          <p:spPr>
            <a:xfrm>
              <a:off x="7048500" y="1325468"/>
              <a:ext cx="95250" cy="265208"/>
            </a:xfrm>
            <a:custGeom>
              <a:avLst/>
              <a:gdLst/>
              <a:ahLst/>
              <a:cxnLst/>
              <a:rect l="0" t="0" r="0" b="0"/>
              <a:pathLst>
                <a:path w="95250" h="265208">
                  <a:moveTo>
                    <a:pt x="0" y="265207"/>
                  </a:moveTo>
                  <a:lnTo>
                    <a:pt x="0" y="265207"/>
                  </a:lnTo>
                  <a:lnTo>
                    <a:pt x="0" y="218861"/>
                  </a:lnTo>
                  <a:lnTo>
                    <a:pt x="2822" y="210036"/>
                  </a:lnTo>
                  <a:lnTo>
                    <a:pt x="6545" y="201528"/>
                  </a:lnTo>
                  <a:lnTo>
                    <a:pt x="16890" y="157413"/>
                  </a:lnTo>
                  <a:lnTo>
                    <a:pt x="21232" y="133785"/>
                  </a:lnTo>
                  <a:lnTo>
                    <a:pt x="36347" y="87520"/>
                  </a:lnTo>
                  <a:lnTo>
                    <a:pt x="47699" y="44022"/>
                  </a:lnTo>
                  <a:lnTo>
                    <a:pt x="54938" y="31513"/>
                  </a:lnTo>
                  <a:lnTo>
                    <a:pt x="62727" y="21104"/>
                  </a:lnTo>
                  <a:lnTo>
                    <a:pt x="64920" y="14547"/>
                  </a:lnTo>
                  <a:lnTo>
                    <a:pt x="66563" y="12376"/>
                  </a:lnTo>
                  <a:lnTo>
                    <a:pt x="72875" y="8261"/>
                  </a:lnTo>
                  <a:lnTo>
                    <a:pt x="74722" y="3547"/>
                  </a:lnTo>
                  <a:lnTo>
                    <a:pt x="76274" y="1867"/>
                  </a:lnTo>
                  <a:lnTo>
                    <a:pt x="80819" y="0"/>
                  </a:lnTo>
                  <a:lnTo>
                    <a:pt x="82455" y="561"/>
                  </a:lnTo>
                  <a:lnTo>
                    <a:pt x="83545" y="1993"/>
                  </a:lnTo>
                  <a:lnTo>
                    <a:pt x="85294" y="6839"/>
                  </a:lnTo>
                  <a:lnTo>
                    <a:pt x="92186" y="15401"/>
                  </a:lnTo>
                  <a:lnTo>
                    <a:pt x="94342" y="24209"/>
                  </a:lnTo>
                  <a:lnTo>
                    <a:pt x="95248" y="70727"/>
                  </a:lnTo>
                  <a:lnTo>
                    <a:pt x="95249" y="77524"/>
                  </a:lnTo>
                  <a:lnTo>
                    <a:pt x="92428" y="84073"/>
                  </a:lnTo>
                  <a:lnTo>
                    <a:pt x="71570" y="107896"/>
                  </a:lnTo>
                  <a:lnTo>
                    <a:pt x="69938" y="108475"/>
                  </a:lnTo>
                  <a:lnTo>
                    <a:pt x="68851" y="107802"/>
                  </a:lnTo>
                  <a:lnTo>
                    <a:pt x="68125" y="106295"/>
                  </a:lnTo>
                  <a:lnTo>
                    <a:pt x="66584" y="105291"/>
                  </a:lnTo>
                  <a:lnTo>
                    <a:pt x="57150" y="1032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2508"/>
            <p:cNvSpPr/>
            <p:nvPr>
              <p:custDataLst>
                <p:tags r:id="rId247"/>
              </p:custDataLst>
            </p:nvPr>
          </p:nvSpPr>
          <p:spPr>
            <a:xfrm>
              <a:off x="7201026" y="1304960"/>
              <a:ext cx="56505" cy="133278"/>
            </a:xfrm>
            <a:custGeom>
              <a:avLst/>
              <a:gdLst/>
              <a:ahLst/>
              <a:cxnLst/>
              <a:rect l="0" t="0" r="0" b="0"/>
              <a:pathLst>
                <a:path w="56505" h="133278">
                  <a:moveTo>
                    <a:pt x="37974" y="19015"/>
                  </a:moveTo>
                  <a:lnTo>
                    <a:pt x="37974" y="19015"/>
                  </a:lnTo>
                  <a:lnTo>
                    <a:pt x="43030" y="19015"/>
                  </a:lnTo>
                  <a:lnTo>
                    <a:pt x="44519" y="17957"/>
                  </a:lnTo>
                  <a:lnTo>
                    <a:pt x="45512" y="16193"/>
                  </a:lnTo>
                  <a:lnTo>
                    <a:pt x="47106" y="10814"/>
                  </a:lnTo>
                  <a:lnTo>
                    <a:pt x="46179" y="10373"/>
                  </a:lnTo>
                  <a:lnTo>
                    <a:pt x="42326" y="9883"/>
                  </a:lnTo>
                  <a:lnTo>
                    <a:pt x="40875" y="8693"/>
                  </a:lnTo>
                  <a:lnTo>
                    <a:pt x="38086" y="367"/>
                  </a:lnTo>
                  <a:lnTo>
                    <a:pt x="29783" y="0"/>
                  </a:lnTo>
                  <a:lnTo>
                    <a:pt x="29338" y="1047"/>
                  </a:lnTo>
                  <a:lnTo>
                    <a:pt x="28844" y="5032"/>
                  </a:lnTo>
                  <a:lnTo>
                    <a:pt x="27654" y="6518"/>
                  </a:lnTo>
                  <a:lnTo>
                    <a:pt x="20283" y="9099"/>
                  </a:lnTo>
                  <a:lnTo>
                    <a:pt x="19528" y="12138"/>
                  </a:lnTo>
                  <a:lnTo>
                    <a:pt x="19326" y="14430"/>
                  </a:lnTo>
                  <a:lnTo>
                    <a:pt x="18134" y="15959"/>
                  </a:lnTo>
                  <a:lnTo>
                    <a:pt x="13986" y="17657"/>
                  </a:lnTo>
                  <a:lnTo>
                    <a:pt x="12458" y="19168"/>
                  </a:lnTo>
                  <a:lnTo>
                    <a:pt x="7181" y="29197"/>
                  </a:lnTo>
                  <a:lnTo>
                    <a:pt x="1317" y="36313"/>
                  </a:lnTo>
                  <a:lnTo>
                    <a:pt x="0" y="46112"/>
                  </a:lnTo>
                  <a:lnTo>
                    <a:pt x="6445" y="54902"/>
                  </a:lnTo>
                  <a:lnTo>
                    <a:pt x="8086" y="60718"/>
                  </a:lnTo>
                  <a:lnTo>
                    <a:pt x="9581" y="62692"/>
                  </a:lnTo>
                  <a:lnTo>
                    <a:pt x="22542" y="71177"/>
                  </a:lnTo>
                  <a:lnTo>
                    <a:pt x="25824" y="76770"/>
                  </a:lnTo>
                  <a:lnTo>
                    <a:pt x="26699" y="79743"/>
                  </a:lnTo>
                  <a:lnTo>
                    <a:pt x="28341" y="81726"/>
                  </a:lnTo>
                  <a:lnTo>
                    <a:pt x="32987" y="83928"/>
                  </a:lnTo>
                  <a:lnTo>
                    <a:pt x="34649" y="85574"/>
                  </a:lnTo>
                  <a:lnTo>
                    <a:pt x="42593" y="98793"/>
                  </a:lnTo>
                  <a:lnTo>
                    <a:pt x="48141" y="102097"/>
                  </a:lnTo>
                  <a:lnTo>
                    <a:pt x="51102" y="102978"/>
                  </a:lnTo>
                  <a:lnTo>
                    <a:pt x="53076" y="104624"/>
                  </a:lnTo>
                  <a:lnTo>
                    <a:pt x="55269" y="109275"/>
                  </a:lnTo>
                  <a:lnTo>
                    <a:pt x="56504" y="117843"/>
                  </a:lnTo>
                  <a:lnTo>
                    <a:pt x="55619" y="119825"/>
                  </a:lnTo>
                  <a:lnTo>
                    <a:pt x="53971" y="121147"/>
                  </a:lnTo>
                  <a:lnTo>
                    <a:pt x="51814" y="122028"/>
                  </a:lnTo>
                  <a:lnTo>
                    <a:pt x="50376" y="123674"/>
                  </a:lnTo>
                  <a:lnTo>
                    <a:pt x="48778" y="128325"/>
                  </a:lnTo>
                  <a:lnTo>
                    <a:pt x="47294" y="129988"/>
                  </a:lnTo>
                  <a:lnTo>
                    <a:pt x="39410" y="132877"/>
                  </a:lnTo>
                  <a:lnTo>
                    <a:pt x="29899" y="133277"/>
                  </a:lnTo>
                  <a:lnTo>
                    <a:pt x="18924" y="1237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SMARTInkShape-Group533"/>
          <p:cNvGrpSpPr/>
          <p:nvPr/>
        </p:nvGrpSpPr>
        <p:grpSpPr>
          <a:xfrm>
            <a:off x="7600951" y="1133475"/>
            <a:ext cx="1095363" cy="304394"/>
            <a:chOff x="7600951" y="1133475"/>
            <a:chExt cx="1095363" cy="304394"/>
          </a:xfrm>
        </p:grpSpPr>
        <p:sp>
          <p:nvSpPr>
            <p:cNvPr id="67" name="SMARTInkShape-2509"/>
            <p:cNvSpPr/>
            <p:nvPr>
              <p:custDataLst>
                <p:tags r:id="rId231"/>
              </p:custDataLst>
            </p:nvPr>
          </p:nvSpPr>
          <p:spPr>
            <a:xfrm>
              <a:off x="7600951" y="1314450"/>
              <a:ext cx="66637" cy="123419"/>
            </a:xfrm>
            <a:custGeom>
              <a:avLst/>
              <a:gdLst/>
              <a:ahLst/>
              <a:cxnLst/>
              <a:rect l="0" t="0" r="0" b="0"/>
              <a:pathLst>
                <a:path w="66637" h="123419">
                  <a:moveTo>
                    <a:pt x="28574" y="9525"/>
                  </a:moveTo>
                  <a:lnTo>
                    <a:pt x="28574" y="9525"/>
                  </a:lnTo>
                  <a:lnTo>
                    <a:pt x="28574" y="0"/>
                  </a:lnTo>
                  <a:lnTo>
                    <a:pt x="28574" y="5056"/>
                  </a:lnTo>
                  <a:lnTo>
                    <a:pt x="25752" y="10361"/>
                  </a:lnTo>
                  <a:lnTo>
                    <a:pt x="20374" y="17334"/>
                  </a:lnTo>
                  <a:lnTo>
                    <a:pt x="19310" y="26315"/>
                  </a:lnTo>
                  <a:lnTo>
                    <a:pt x="19165" y="32157"/>
                  </a:lnTo>
                  <a:lnTo>
                    <a:pt x="16278" y="38281"/>
                  </a:lnTo>
                  <a:lnTo>
                    <a:pt x="3868" y="53999"/>
                  </a:lnTo>
                  <a:lnTo>
                    <a:pt x="1145" y="63507"/>
                  </a:lnTo>
                  <a:lnTo>
                    <a:pt x="2" y="110067"/>
                  </a:lnTo>
                  <a:lnTo>
                    <a:pt x="0" y="112419"/>
                  </a:lnTo>
                  <a:lnTo>
                    <a:pt x="1059" y="113046"/>
                  </a:lnTo>
                  <a:lnTo>
                    <a:pt x="5056" y="113743"/>
                  </a:lnTo>
                  <a:lnTo>
                    <a:pt x="6546" y="114987"/>
                  </a:lnTo>
                  <a:lnTo>
                    <a:pt x="8200" y="119191"/>
                  </a:lnTo>
                  <a:lnTo>
                    <a:pt x="9700" y="120736"/>
                  </a:lnTo>
                  <a:lnTo>
                    <a:pt x="14189" y="122452"/>
                  </a:lnTo>
                  <a:lnTo>
                    <a:pt x="22665" y="123418"/>
                  </a:lnTo>
                  <a:lnTo>
                    <a:pt x="24635" y="122495"/>
                  </a:lnTo>
                  <a:lnTo>
                    <a:pt x="25948" y="120822"/>
                  </a:lnTo>
                  <a:lnTo>
                    <a:pt x="26823" y="118648"/>
                  </a:lnTo>
                  <a:lnTo>
                    <a:pt x="28465" y="117199"/>
                  </a:lnTo>
                  <a:lnTo>
                    <a:pt x="38704" y="112050"/>
                  </a:lnTo>
                  <a:lnTo>
                    <a:pt x="50919" y="101156"/>
                  </a:lnTo>
                  <a:lnTo>
                    <a:pt x="54380" y="95052"/>
                  </a:lnTo>
                  <a:lnTo>
                    <a:pt x="56977" y="88812"/>
                  </a:lnTo>
                  <a:lnTo>
                    <a:pt x="63330" y="79349"/>
                  </a:lnTo>
                  <a:lnTo>
                    <a:pt x="65683" y="69842"/>
                  </a:lnTo>
                  <a:lnTo>
                    <a:pt x="66636" y="44450"/>
                  </a:lnTo>
                  <a:lnTo>
                    <a:pt x="63835" y="38100"/>
                  </a:lnTo>
                  <a:lnTo>
                    <a:pt x="60120" y="31750"/>
                  </a:lnTo>
                  <a:lnTo>
                    <a:pt x="57736" y="19050"/>
                  </a:lnTo>
                  <a:lnTo>
                    <a:pt x="57540" y="15875"/>
                  </a:lnTo>
                  <a:lnTo>
                    <a:pt x="56351" y="13758"/>
                  </a:lnTo>
                  <a:lnTo>
                    <a:pt x="54500" y="12347"/>
                  </a:lnTo>
                  <a:lnTo>
                    <a:pt x="48983" y="10082"/>
                  </a:lnTo>
                  <a:lnTo>
                    <a:pt x="39542" y="1373"/>
                  </a:lnTo>
                  <a:lnTo>
                    <a:pt x="29004" y="36"/>
                  </a:lnTo>
                  <a:lnTo>
                    <a:pt x="1904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2510"/>
            <p:cNvSpPr/>
            <p:nvPr>
              <p:custDataLst>
                <p:tags r:id="rId232"/>
              </p:custDataLst>
            </p:nvPr>
          </p:nvSpPr>
          <p:spPr>
            <a:xfrm>
              <a:off x="7743877" y="1133475"/>
              <a:ext cx="66624" cy="285751"/>
            </a:xfrm>
            <a:custGeom>
              <a:avLst/>
              <a:gdLst/>
              <a:ahLst/>
              <a:cxnLst/>
              <a:rect l="0" t="0" r="0" b="0"/>
              <a:pathLst>
                <a:path w="66624" h="285751">
                  <a:moveTo>
                    <a:pt x="66623" y="19050"/>
                  </a:moveTo>
                  <a:lnTo>
                    <a:pt x="66623" y="19050"/>
                  </a:lnTo>
                  <a:lnTo>
                    <a:pt x="66623" y="13994"/>
                  </a:lnTo>
                  <a:lnTo>
                    <a:pt x="65565" y="12504"/>
                  </a:lnTo>
                  <a:lnTo>
                    <a:pt x="63801" y="11511"/>
                  </a:lnTo>
                  <a:lnTo>
                    <a:pt x="61567" y="10849"/>
                  </a:lnTo>
                  <a:lnTo>
                    <a:pt x="60078" y="9349"/>
                  </a:lnTo>
                  <a:lnTo>
                    <a:pt x="57101" y="11"/>
                  </a:lnTo>
                  <a:lnTo>
                    <a:pt x="42909" y="0"/>
                  </a:lnTo>
                  <a:lnTo>
                    <a:pt x="41289" y="1058"/>
                  </a:lnTo>
                  <a:lnTo>
                    <a:pt x="40208" y="2823"/>
                  </a:lnTo>
                  <a:lnTo>
                    <a:pt x="39488" y="5057"/>
                  </a:lnTo>
                  <a:lnTo>
                    <a:pt x="37950" y="6546"/>
                  </a:lnTo>
                  <a:lnTo>
                    <a:pt x="33418" y="8201"/>
                  </a:lnTo>
                  <a:lnTo>
                    <a:pt x="31786" y="10759"/>
                  </a:lnTo>
                  <a:lnTo>
                    <a:pt x="26345" y="27251"/>
                  </a:lnTo>
                  <a:lnTo>
                    <a:pt x="22263" y="34337"/>
                  </a:lnTo>
                  <a:lnTo>
                    <a:pt x="10440" y="78673"/>
                  </a:lnTo>
                  <a:lnTo>
                    <a:pt x="9510" y="121056"/>
                  </a:lnTo>
                  <a:lnTo>
                    <a:pt x="832" y="165124"/>
                  </a:lnTo>
                  <a:lnTo>
                    <a:pt x="0" y="209551"/>
                  </a:lnTo>
                  <a:lnTo>
                    <a:pt x="1029" y="221192"/>
                  </a:lnTo>
                  <a:lnTo>
                    <a:pt x="8152" y="240743"/>
                  </a:lnTo>
                  <a:lnTo>
                    <a:pt x="9473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2511"/>
            <p:cNvSpPr/>
            <p:nvPr>
              <p:custDataLst>
                <p:tags r:id="rId233"/>
              </p:custDataLst>
            </p:nvPr>
          </p:nvSpPr>
          <p:spPr>
            <a:xfrm>
              <a:off x="7696203" y="1304925"/>
              <a:ext cx="114298" cy="66676"/>
            </a:xfrm>
            <a:custGeom>
              <a:avLst/>
              <a:gdLst/>
              <a:ahLst/>
              <a:cxnLst/>
              <a:rect l="0" t="0" r="0" b="0"/>
              <a:pathLst>
                <a:path w="114298" h="66676">
                  <a:moveTo>
                    <a:pt x="9522" y="66675"/>
                  </a:moveTo>
                  <a:lnTo>
                    <a:pt x="9522" y="66675"/>
                  </a:lnTo>
                  <a:lnTo>
                    <a:pt x="4466" y="66675"/>
                  </a:lnTo>
                  <a:lnTo>
                    <a:pt x="2977" y="65617"/>
                  </a:lnTo>
                  <a:lnTo>
                    <a:pt x="1984" y="63853"/>
                  </a:lnTo>
                  <a:lnTo>
                    <a:pt x="113" y="57543"/>
                  </a:lnTo>
                  <a:lnTo>
                    <a:pt x="0" y="48027"/>
                  </a:lnTo>
                  <a:lnTo>
                    <a:pt x="5054" y="42688"/>
                  </a:lnTo>
                  <a:lnTo>
                    <a:pt x="10358" y="40139"/>
                  </a:lnTo>
                  <a:lnTo>
                    <a:pt x="13255" y="39459"/>
                  </a:lnTo>
                  <a:lnTo>
                    <a:pt x="26566" y="31823"/>
                  </a:lnTo>
                  <a:lnTo>
                    <a:pt x="41501" y="28479"/>
                  </a:lnTo>
                  <a:lnTo>
                    <a:pt x="54157" y="22314"/>
                  </a:lnTo>
                  <a:lnTo>
                    <a:pt x="100430" y="9434"/>
                  </a:lnTo>
                  <a:lnTo>
                    <a:pt x="11429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2512"/>
            <p:cNvSpPr/>
            <p:nvPr>
              <p:custDataLst>
                <p:tags r:id="rId234"/>
              </p:custDataLst>
            </p:nvPr>
          </p:nvSpPr>
          <p:spPr>
            <a:xfrm>
              <a:off x="8058281" y="1295410"/>
              <a:ext cx="161795" cy="122327"/>
            </a:xfrm>
            <a:custGeom>
              <a:avLst/>
              <a:gdLst/>
              <a:ahLst/>
              <a:cxnLst/>
              <a:rect l="0" t="0" r="0" b="0"/>
              <a:pathLst>
                <a:path w="161795" h="122327">
                  <a:moveTo>
                    <a:pt x="104644" y="28565"/>
                  </a:moveTo>
                  <a:lnTo>
                    <a:pt x="104644" y="28565"/>
                  </a:lnTo>
                  <a:lnTo>
                    <a:pt x="95235" y="19156"/>
                  </a:lnTo>
                  <a:lnTo>
                    <a:pt x="95129" y="10849"/>
                  </a:lnTo>
                  <a:lnTo>
                    <a:pt x="94068" y="10404"/>
                  </a:lnTo>
                  <a:lnTo>
                    <a:pt x="86919" y="9632"/>
                  </a:lnTo>
                  <a:lnTo>
                    <a:pt x="86183" y="6745"/>
                  </a:lnTo>
                  <a:lnTo>
                    <a:pt x="85710" y="1324"/>
                  </a:lnTo>
                  <a:lnTo>
                    <a:pt x="82823" y="583"/>
                  </a:lnTo>
                  <a:lnTo>
                    <a:pt x="58852" y="0"/>
                  </a:lnTo>
                  <a:lnTo>
                    <a:pt x="47449" y="5049"/>
                  </a:lnTo>
                  <a:lnTo>
                    <a:pt x="44290" y="7596"/>
                  </a:lnTo>
                  <a:lnTo>
                    <a:pt x="38783" y="15179"/>
                  </a:lnTo>
                  <a:lnTo>
                    <a:pt x="33745" y="17324"/>
                  </a:lnTo>
                  <a:lnTo>
                    <a:pt x="27977" y="23922"/>
                  </a:lnTo>
                  <a:lnTo>
                    <a:pt x="12175" y="47208"/>
                  </a:lnTo>
                  <a:lnTo>
                    <a:pt x="9572" y="53784"/>
                  </a:lnTo>
                  <a:lnTo>
                    <a:pt x="3215" y="63436"/>
                  </a:lnTo>
                  <a:lnTo>
                    <a:pt x="860" y="72999"/>
                  </a:lnTo>
                  <a:lnTo>
                    <a:pt x="0" y="88888"/>
                  </a:lnTo>
                  <a:lnTo>
                    <a:pt x="2749" y="95239"/>
                  </a:lnTo>
                  <a:lnTo>
                    <a:pt x="6441" y="101590"/>
                  </a:lnTo>
                  <a:lnTo>
                    <a:pt x="8082" y="107940"/>
                  </a:lnTo>
                  <a:lnTo>
                    <a:pt x="9578" y="110057"/>
                  </a:lnTo>
                  <a:lnTo>
                    <a:pt x="11633" y="111468"/>
                  </a:lnTo>
                  <a:lnTo>
                    <a:pt x="16739" y="114094"/>
                  </a:lnTo>
                  <a:lnTo>
                    <a:pt x="25564" y="120464"/>
                  </a:lnTo>
                  <a:lnTo>
                    <a:pt x="31750" y="122326"/>
                  </a:lnTo>
                  <a:lnTo>
                    <a:pt x="33823" y="121764"/>
                  </a:lnTo>
                  <a:lnTo>
                    <a:pt x="35205" y="120331"/>
                  </a:lnTo>
                  <a:lnTo>
                    <a:pt x="36126" y="118317"/>
                  </a:lnTo>
                  <a:lnTo>
                    <a:pt x="38857" y="116975"/>
                  </a:lnTo>
                  <a:lnTo>
                    <a:pt x="51755" y="114027"/>
                  </a:lnTo>
                  <a:lnTo>
                    <a:pt x="64387" y="106194"/>
                  </a:lnTo>
                  <a:lnTo>
                    <a:pt x="79612" y="91633"/>
                  </a:lnTo>
                  <a:lnTo>
                    <a:pt x="82935" y="85523"/>
                  </a:lnTo>
                  <a:lnTo>
                    <a:pt x="85471" y="79280"/>
                  </a:lnTo>
                  <a:lnTo>
                    <a:pt x="93639" y="68535"/>
                  </a:lnTo>
                  <a:lnTo>
                    <a:pt x="95081" y="57581"/>
                  </a:lnTo>
                  <a:lnTo>
                    <a:pt x="104251" y="48019"/>
                  </a:lnTo>
                  <a:lnTo>
                    <a:pt x="104610" y="55851"/>
                  </a:lnTo>
                  <a:lnTo>
                    <a:pt x="107451" y="56567"/>
                  </a:lnTo>
                  <a:lnTo>
                    <a:pt x="109690" y="56758"/>
                  </a:lnTo>
                  <a:lnTo>
                    <a:pt x="111183" y="57944"/>
                  </a:lnTo>
                  <a:lnTo>
                    <a:pt x="113776" y="65307"/>
                  </a:lnTo>
                  <a:lnTo>
                    <a:pt x="116817" y="66062"/>
                  </a:lnTo>
                  <a:lnTo>
                    <a:pt x="119109" y="66263"/>
                  </a:lnTo>
                  <a:lnTo>
                    <a:pt x="124478" y="69309"/>
                  </a:lnTo>
                  <a:lnTo>
                    <a:pt x="140482" y="82467"/>
                  </a:lnTo>
                  <a:lnTo>
                    <a:pt x="149364" y="84753"/>
                  </a:lnTo>
                  <a:lnTo>
                    <a:pt x="161794" y="857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2513"/>
            <p:cNvSpPr/>
            <p:nvPr>
              <p:custDataLst>
                <p:tags r:id="rId235"/>
              </p:custDataLst>
            </p:nvPr>
          </p:nvSpPr>
          <p:spPr>
            <a:xfrm>
              <a:off x="8382001" y="1285876"/>
              <a:ext cx="47625" cy="123825"/>
            </a:xfrm>
            <a:custGeom>
              <a:avLst/>
              <a:gdLst/>
              <a:ahLst/>
              <a:cxnLst/>
              <a:rect l="0" t="0" r="0" b="0"/>
              <a:pathLst>
                <a:path w="47625" h="123825">
                  <a:moveTo>
                    <a:pt x="47624" y="9524"/>
                  </a:moveTo>
                  <a:lnTo>
                    <a:pt x="47624" y="9524"/>
                  </a:lnTo>
                  <a:lnTo>
                    <a:pt x="38215" y="115"/>
                  </a:lnTo>
                  <a:lnTo>
                    <a:pt x="20490" y="0"/>
                  </a:lnTo>
                  <a:lnTo>
                    <a:pt x="20010" y="1058"/>
                  </a:lnTo>
                  <a:lnTo>
                    <a:pt x="19476" y="5056"/>
                  </a:lnTo>
                  <a:lnTo>
                    <a:pt x="18275" y="6545"/>
                  </a:lnTo>
                  <a:lnTo>
                    <a:pt x="14119" y="8200"/>
                  </a:lnTo>
                  <a:lnTo>
                    <a:pt x="12587" y="9700"/>
                  </a:lnTo>
                  <a:lnTo>
                    <a:pt x="10886" y="14188"/>
                  </a:lnTo>
                  <a:lnTo>
                    <a:pt x="8735" y="25693"/>
                  </a:lnTo>
                  <a:lnTo>
                    <a:pt x="3059" y="36069"/>
                  </a:lnTo>
                  <a:lnTo>
                    <a:pt x="23" y="82472"/>
                  </a:lnTo>
                  <a:lnTo>
                    <a:pt x="0" y="107946"/>
                  </a:lnTo>
                  <a:lnTo>
                    <a:pt x="2821" y="114298"/>
                  </a:lnTo>
                  <a:lnTo>
                    <a:pt x="8199" y="121942"/>
                  </a:lnTo>
                  <a:lnTo>
                    <a:pt x="11757" y="122988"/>
                  </a:lnTo>
                  <a:lnTo>
                    <a:pt x="38099" y="1238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2514"/>
            <p:cNvSpPr/>
            <p:nvPr>
              <p:custDataLst>
                <p:tags r:id="rId236"/>
              </p:custDataLst>
            </p:nvPr>
          </p:nvSpPr>
          <p:spPr>
            <a:xfrm>
              <a:off x="8467726" y="1314453"/>
              <a:ext cx="57150" cy="100650"/>
            </a:xfrm>
            <a:custGeom>
              <a:avLst/>
              <a:gdLst/>
              <a:ahLst/>
              <a:cxnLst/>
              <a:rect l="0" t="0" r="0" b="0"/>
              <a:pathLst>
                <a:path w="57150" h="100650">
                  <a:moveTo>
                    <a:pt x="28574" y="9522"/>
                  </a:moveTo>
                  <a:lnTo>
                    <a:pt x="28574" y="9522"/>
                  </a:lnTo>
                  <a:lnTo>
                    <a:pt x="36774" y="1321"/>
                  </a:lnTo>
                  <a:lnTo>
                    <a:pt x="36158" y="880"/>
                  </a:lnTo>
                  <a:lnTo>
                    <a:pt x="19473" y="0"/>
                  </a:lnTo>
                  <a:lnTo>
                    <a:pt x="4871" y="14186"/>
                  </a:lnTo>
                  <a:lnTo>
                    <a:pt x="2165" y="19709"/>
                  </a:lnTo>
                  <a:lnTo>
                    <a:pt x="125" y="41311"/>
                  </a:lnTo>
                  <a:lnTo>
                    <a:pt x="0" y="74316"/>
                  </a:lnTo>
                  <a:lnTo>
                    <a:pt x="17609" y="93792"/>
                  </a:lnTo>
                  <a:lnTo>
                    <a:pt x="23679" y="94816"/>
                  </a:lnTo>
                  <a:lnTo>
                    <a:pt x="25311" y="96018"/>
                  </a:lnTo>
                  <a:lnTo>
                    <a:pt x="27124" y="100176"/>
                  </a:lnTo>
                  <a:lnTo>
                    <a:pt x="28666" y="100649"/>
                  </a:lnTo>
                  <a:lnTo>
                    <a:pt x="45870" y="95520"/>
                  </a:lnTo>
                  <a:lnTo>
                    <a:pt x="52160" y="90271"/>
                  </a:lnTo>
                  <a:lnTo>
                    <a:pt x="54932" y="84922"/>
                  </a:lnTo>
                  <a:lnTo>
                    <a:pt x="57020" y="71651"/>
                  </a:lnTo>
                  <a:lnTo>
                    <a:pt x="57149" y="25312"/>
                  </a:lnTo>
                  <a:lnTo>
                    <a:pt x="54327" y="19009"/>
                  </a:lnTo>
                  <a:lnTo>
                    <a:pt x="42960" y="5021"/>
                  </a:lnTo>
                  <a:lnTo>
                    <a:pt x="37438" y="2230"/>
                  </a:lnTo>
                  <a:lnTo>
                    <a:pt x="19178" y="0"/>
                  </a:lnTo>
                  <a:lnTo>
                    <a:pt x="19049" y="95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2515"/>
            <p:cNvSpPr/>
            <p:nvPr>
              <p:custDataLst>
                <p:tags r:id="rId237"/>
              </p:custDataLst>
            </p:nvPr>
          </p:nvSpPr>
          <p:spPr>
            <a:xfrm>
              <a:off x="8582025" y="1314450"/>
              <a:ext cx="1" cy="57151"/>
            </a:xfrm>
            <a:custGeom>
              <a:avLst/>
              <a:gdLst/>
              <a:ahLst/>
              <a:cxnLst/>
              <a:rect l="0" t="0" r="0" b="0"/>
              <a:pathLst>
                <a:path w="1" h="57151">
                  <a:moveTo>
                    <a:pt x="0" y="0"/>
                  </a:moveTo>
                  <a:lnTo>
                    <a:pt x="0" y="0"/>
                  </a:lnTo>
                  <a:lnTo>
                    <a:pt x="0" y="44719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2516"/>
            <p:cNvSpPr/>
            <p:nvPr>
              <p:custDataLst>
                <p:tags r:id="rId238"/>
              </p:custDataLst>
            </p:nvPr>
          </p:nvSpPr>
          <p:spPr>
            <a:xfrm>
              <a:off x="8582025" y="1228725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2517"/>
            <p:cNvSpPr/>
            <p:nvPr>
              <p:custDataLst>
                <p:tags r:id="rId239"/>
              </p:custDataLst>
            </p:nvPr>
          </p:nvSpPr>
          <p:spPr>
            <a:xfrm>
              <a:off x="8620125" y="1247775"/>
              <a:ext cx="76189" cy="114301"/>
            </a:xfrm>
            <a:custGeom>
              <a:avLst/>
              <a:gdLst/>
              <a:ahLst/>
              <a:cxnLst/>
              <a:rect l="0" t="0" r="0" b="0"/>
              <a:pathLst>
                <a:path w="76189" h="114301">
                  <a:moveTo>
                    <a:pt x="19050" y="0"/>
                  </a:moveTo>
                  <a:lnTo>
                    <a:pt x="19050" y="0"/>
                  </a:lnTo>
                  <a:lnTo>
                    <a:pt x="19050" y="17334"/>
                  </a:lnTo>
                  <a:lnTo>
                    <a:pt x="12505" y="26315"/>
                  </a:lnTo>
                  <a:lnTo>
                    <a:pt x="10408" y="35196"/>
                  </a:lnTo>
                  <a:lnTo>
                    <a:pt x="9559" y="60336"/>
                  </a:lnTo>
                  <a:lnTo>
                    <a:pt x="6718" y="66680"/>
                  </a:lnTo>
                  <a:lnTo>
                    <a:pt x="2986" y="73027"/>
                  </a:lnTo>
                  <a:lnTo>
                    <a:pt x="590" y="85725"/>
                  </a:lnTo>
                  <a:lnTo>
                    <a:pt x="0" y="114296"/>
                  </a:lnTo>
                  <a:lnTo>
                    <a:pt x="0" y="73011"/>
                  </a:lnTo>
                  <a:lnTo>
                    <a:pt x="2822" y="66669"/>
                  </a:lnTo>
                  <a:lnTo>
                    <a:pt x="15188" y="50799"/>
                  </a:lnTo>
                  <a:lnTo>
                    <a:pt x="21110" y="38100"/>
                  </a:lnTo>
                  <a:lnTo>
                    <a:pt x="27101" y="30456"/>
                  </a:lnTo>
                  <a:lnTo>
                    <a:pt x="30742" y="29411"/>
                  </a:lnTo>
                  <a:lnTo>
                    <a:pt x="47105" y="28589"/>
                  </a:lnTo>
                  <a:lnTo>
                    <a:pt x="61801" y="42765"/>
                  </a:lnTo>
                  <a:lnTo>
                    <a:pt x="64508" y="48287"/>
                  </a:lnTo>
                  <a:lnTo>
                    <a:pt x="65231" y="51241"/>
                  </a:lnTo>
                  <a:lnTo>
                    <a:pt x="74024" y="66733"/>
                  </a:lnTo>
                  <a:lnTo>
                    <a:pt x="76188" y="107950"/>
                  </a:lnTo>
                  <a:lnTo>
                    <a:pt x="75134" y="110067"/>
                  </a:lnTo>
                  <a:lnTo>
                    <a:pt x="73373" y="111478"/>
                  </a:lnTo>
                  <a:lnTo>
                    <a:pt x="66675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SMARTInkShape-Group534"/>
          <p:cNvGrpSpPr/>
          <p:nvPr/>
        </p:nvGrpSpPr>
        <p:grpSpPr>
          <a:xfrm>
            <a:off x="8953500" y="1114567"/>
            <a:ext cx="457201" cy="276035"/>
            <a:chOff x="8953500" y="1114567"/>
            <a:chExt cx="457201" cy="276035"/>
          </a:xfrm>
        </p:grpSpPr>
        <p:sp>
          <p:nvSpPr>
            <p:cNvPr id="77" name="SMARTInkShape-2518"/>
            <p:cNvSpPr/>
            <p:nvPr>
              <p:custDataLst>
                <p:tags r:id="rId226"/>
              </p:custDataLst>
            </p:nvPr>
          </p:nvSpPr>
          <p:spPr>
            <a:xfrm>
              <a:off x="9001125" y="1133485"/>
              <a:ext cx="38101" cy="257117"/>
            </a:xfrm>
            <a:custGeom>
              <a:avLst/>
              <a:gdLst/>
              <a:ahLst/>
              <a:cxnLst/>
              <a:rect l="0" t="0" r="0" b="0"/>
              <a:pathLst>
                <a:path w="38101" h="257117">
                  <a:moveTo>
                    <a:pt x="28575" y="9515"/>
                  </a:moveTo>
                  <a:lnTo>
                    <a:pt x="28575" y="9515"/>
                  </a:lnTo>
                  <a:lnTo>
                    <a:pt x="28575" y="0"/>
                  </a:lnTo>
                  <a:lnTo>
                    <a:pt x="28575" y="13248"/>
                  </a:lnTo>
                  <a:lnTo>
                    <a:pt x="25753" y="19288"/>
                  </a:lnTo>
                  <a:lnTo>
                    <a:pt x="22029" y="25500"/>
                  </a:lnTo>
                  <a:lnTo>
                    <a:pt x="19638" y="38112"/>
                  </a:lnTo>
                  <a:lnTo>
                    <a:pt x="18068" y="61572"/>
                  </a:lnTo>
                  <a:lnTo>
                    <a:pt x="10415" y="98525"/>
                  </a:lnTo>
                  <a:lnTo>
                    <a:pt x="8730" y="117498"/>
                  </a:lnTo>
                  <a:lnTo>
                    <a:pt x="905" y="155568"/>
                  </a:lnTo>
                  <a:lnTo>
                    <a:pt x="53" y="200015"/>
                  </a:lnTo>
                  <a:lnTo>
                    <a:pt x="0" y="247566"/>
                  </a:lnTo>
                  <a:lnTo>
                    <a:pt x="0" y="255269"/>
                  </a:lnTo>
                  <a:lnTo>
                    <a:pt x="1058" y="255901"/>
                  </a:lnTo>
                  <a:lnTo>
                    <a:pt x="17335" y="257116"/>
                  </a:lnTo>
                  <a:lnTo>
                    <a:pt x="23598" y="252094"/>
                  </a:lnTo>
                  <a:lnTo>
                    <a:pt x="26364" y="246797"/>
                  </a:lnTo>
                  <a:lnTo>
                    <a:pt x="27101" y="243903"/>
                  </a:lnTo>
                  <a:lnTo>
                    <a:pt x="35920" y="228516"/>
                  </a:lnTo>
                  <a:lnTo>
                    <a:pt x="38100" y="2095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2519"/>
            <p:cNvSpPr/>
            <p:nvPr>
              <p:custDataLst>
                <p:tags r:id="rId227"/>
              </p:custDataLst>
            </p:nvPr>
          </p:nvSpPr>
          <p:spPr>
            <a:xfrm>
              <a:off x="8953500" y="1238250"/>
              <a:ext cx="95251" cy="38101"/>
            </a:xfrm>
            <a:custGeom>
              <a:avLst/>
              <a:gdLst/>
              <a:ahLst/>
              <a:cxnLst/>
              <a:rect l="0" t="0" r="0" b="0"/>
              <a:pathLst>
                <a:path w="95251" h="38101">
                  <a:moveTo>
                    <a:pt x="0" y="38100"/>
                  </a:moveTo>
                  <a:lnTo>
                    <a:pt x="0" y="38100"/>
                  </a:lnTo>
                  <a:lnTo>
                    <a:pt x="0" y="28691"/>
                  </a:lnTo>
                  <a:lnTo>
                    <a:pt x="13257" y="28585"/>
                  </a:lnTo>
                  <a:lnTo>
                    <a:pt x="19297" y="25757"/>
                  </a:lnTo>
                  <a:lnTo>
                    <a:pt x="22390" y="23522"/>
                  </a:lnTo>
                  <a:lnTo>
                    <a:pt x="69325" y="7343"/>
                  </a:lnTo>
                  <a:lnTo>
                    <a:pt x="83688" y="2176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2520"/>
            <p:cNvSpPr/>
            <p:nvPr>
              <p:custDataLst>
                <p:tags r:id="rId228"/>
              </p:custDataLst>
            </p:nvPr>
          </p:nvSpPr>
          <p:spPr>
            <a:xfrm>
              <a:off x="9077328" y="1125308"/>
              <a:ext cx="85723" cy="208193"/>
            </a:xfrm>
            <a:custGeom>
              <a:avLst/>
              <a:gdLst/>
              <a:ahLst/>
              <a:cxnLst/>
              <a:rect l="0" t="0" r="0" b="0"/>
              <a:pathLst>
                <a:path w="85723" h="208193">
                  <a:moveTo>
                    <a:pt x="28572" y="17692"/>
                  </a:moveTo>
                  <a:lnTo>
                    <a:pt x="28572" y="17692"/>
                  </a:lnTo>
                  <a:lnTo>
                    <a:pt x="28572" y="0"/>
                  </a:lnTo>
                  <a:lnTo>
                    <a:pt x="28572" y="30451"/>
                  </a:lnTo>
                  <a:lnTo>
                    <a:pt x="19438" y="76302"/>
                  </a:lnTo>
                  <a:lnTo>
                    <a:pt x="19063" y="122648"/>
                  </a:lnTo>
                  <a:lnTo>
                    <a:pt x="17990" y="153183"/>
                  </a:lnTo>
                  <a:lnTo>
                    <a:pt x="11509" y="172083"/>
                  </a:lnTo>
                  <a:lnTo>
                    <a:pt x="9346" y="182618"/>
                  </a:lnTo>
                  <a:lnTo>
                    <a:pt x="2158" y="198006"/>
                  </a:lnTo>
                  <a:lnTo>
                    <a:pt x="0" y="208176"/>
                  </a:lnTo>
                  <a:lnTo>
                    <a:pt x="5054" y="203131"/>
                  </a:lnTo>
                  <a:lnTo>
                    <a:pt x="7537" y="197829"/>
                  </a:lnTo>
                  <a:lnTo>
                    <a:pt x="8198" y="194933"/>
                  </a:lnTo>
                  <a:lnTo>
                    <a:pt x="16887" y="179543"/>
                  </a:lnTo>
                  <a:lnTo>
                    <a:pt x="17608" y="176393"/>
                  </a:lnTo>
                  <a:lnTo>
                    <a:pt x="27122" y="162444"/>
                  </a:lnTo>
                  <a:lnTo>
                    <a:pt x="33199" y="156067"/>
                  </a:lnTo>
                  <a:lnTo>
                    <a:pt x="38743" y="153275"/>
                  </a:lnTo>
                  <a:lnTo>
                    <a:pt x="56976" y="151129"/>
                  </a:lnTo>
                  <a:lnTo>
                    <a:pt x="61658" y="151080"/>
                  </a:lnTo>
                  <a:lnTo>
                    <a:pt x="63329" y="152126"/>
                  </a:lnTo>
                  <a:lnTo>
                    <a:pt x="64443" y="153881"/>
                  </a:lnTo>
                  <a:lnTo>
                    <a:pt x="65187" y="156110"/>
                  </a:lnTo>
                  <a:lnTo>
                    <a:pt x="66740" y="157596"/>
                  </a:lnTo>
                  <a:lnTo>
                    <a:pt x="71289" y="159246"/>
                  </a:lnTo>
                  <a:lnTo>
                    <a:pt x="72925" y="160745"/>
                  </a:lnTo>
                  <a:lnTo>
                    <a:pt x="76968" y="170190"/>
                  </a:lnTo>
                  <a:lnTo>
                    <a:pt x="81126" y="174722"/>
                  </a:lnTo>
                  <a:lnTo>
                    <a:pt x="81599" y="177412"/>
                  </a:lnTo>
                  <a:lnTo>
                    <a:pt x="80856" y="180264"/>
                  </a:lnTo>
                  <a:lnTo>
                    <a:pt x="78268" y="186254"/>
                  </a:lnTo>
                  <a:lnTo>
                    <a:pt x="77117" y="192445"/>
                  </a:lnTo>
                  <a:lnTo>
                    <a:pt x="77869" y="194519"/>
                  </a:lnTo>
                  <a:lnTo>
                    <a:pt x="79429" y="195902"/>
                  </a:lnTo>
                  <a:lnTo>
                    <a:pt x="81526" y="196823"/>
                  </a:lnTo>
                  <a:lnTo>
                    <a:pt x="82925" y="198496"/>
                  </a:lnTo>
                  <a:lnTo>
                    <a:pt x="85722" y="2081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2521"/>
            <p:cNvSpPr/>
            <p:nvPr>
              <p:custDataLst>
                <p:tags r:id="rId229"/>
              </p:custDataLst>
            </p:nvPr>
          </p:nvSpPr>
          <p:spPr>
            <a:xfrm>
              <a:off x="9201277" y="1114567"/>
              <a:ext cx="180837" cy="237426"/>
            </a:xfrm>
            <a:custGeom>
              <a:avLst/>
              <a:gdLst/>
              <a:ahLst/>
              <a:cxnLst/>
              <a:rect l="0" t="0" r="0" b="0"/>
              <a:pathLst>
                <a:path w="180837" h="237426">
                  <a:moveTo>
                    <a:pt x="47498" y="199883"/>
                  </a:moveTo>
                  <a:lnTo>
                    <a:pt x="47498" y="199883"/>
                  </a:lnTo>
                  <a:lnTo>
                    <a:pt x="47498" y="155146"/>
                  </a:lnTo>
                  <a:lnTo>
                    <a:pt x="47498" y="134694"/>
                  </a:lnTo>
                  <a:lnTo>
                    <a:pt x="46440" y="134199"/>
                  </a:lnTo>
                  <a:lnTo>
                    <a:pt x="33307" y="133246"/>
                  </a:lnTo>
                  <a:lnTo>
                    <a:pt x="31688" y="134292"/>
                  </a:lnTo>
                  <a:lnTo>
                    <a:pt x="30608" y="136047"/>
                  </a:lnTo>
                  <a:lnTo>
                    <a:pt x="29887" y="138276"/>
                  </a:lnTo>
                  <a:lnTo>
                    <a:pt x="21099" y="152507"/>
                  </a:lnTo>
                  <a:lnTo>
                    <a:pt x="20373" y="155599"/>
                  </a:lnTo>
                  <a:lnTo>
                    <a:pt x="11575" y="171330"/>
                  </a:lnTo>
                  <a:lnTo>
                    <a:pt x="10849" y="174497"/>
                  </a:lnTo>
                  <a:lnTo>
                    <a:pt x="2050" y="190360"/>
                  </a:lnTo>
                  <a:lnTo>
                    <a:pt x="0" y="212583"/>
                  </a:lnTo>
                  <a:lnTo>
                    <a:pt x="1016" y="214700"/>
                  </a:lnTo>
                  <a:lnTo>
                    <a:pt x="2751" y="216111"/>
                  </a:lnTo>
                  <a:lnTo>
                    <a:pt x="4967" y="217052"/>
                  </a:lnTo>
                  <a:lnTo>
                    <a:pt x="6443" y="218737"/>
                  </a:lnTo>
                  <a:lnTo>
                    <a:pt x="9008" y="226969"/>
                  </a:lnTo>
                  <a:lnTo>
                    <a:pt x="12048" y="227796"/>
                  </a:lnTo>
                  <a:lnTo>
                    <a:pt x="23577" y="228419"/>
                  </a:lnTo>
                  <a:lnTo>
                    <a:pt x="25201" y="227374"/>
                  </a:lnTo>
                  <a:lnTo>
                    <a:pt x="26283" y="225619"/>
                  </a:lnTo>
                  <a:lnTo>
                    <a:pt x="27004" y="223390"/>
                  </a:lnTo>
                  <a:lnTo>
                    <a:pt x="28543" y="221904"/>
                  </a:lnTo>
                  <a:lnTo>
                    <a:pt x="33077" y="220254"/>
                  </a:lnTo>
                  <a:lnTo>
                    <a:pt x="34709" y="218755"/>
                  </a:lnTo>
                  <a:lnTo>
                    <a:pt x="46531" y="199992"/>
                  </a:lnTo>
                  <a:lnTo>
                    <a:pt x="47460" y="190796"/>
                  </a:lnTo>
                  <a:lnTo>
                    <a:pt x="56908" y="190361"/>
                  </a:lnTo>
                  <a:lnTo>
                    <a:pt x="57022" y="207968"/>
                  </a:lnTo>
                  <a:lnTo>
                    <a:pt x="66433" y="218805"/>
                  </a:lnTo>
                  <a:lnTo>
                    <a:pt x="74737" y="218922"/>
                  </a:lnTo>
                  <a:lnTo>
                    <a:pt x="90227" y="204743"/>
                  </a:lnTo>
                  <a:lnTo>
                    <a:pt x="92947" y="199221"/>
                  </a:lnTo>
                  <a:lnTo>
                    <a:pt x="93673" y="196267"/>
                  </a:lnTo>
                  <a:lnTo>
                    <a:pt x="123755" y="150019"/>
                  </a:lnTo>
                  <a:lnTo>
                    <a:pt x="129016" y="138563"/>
                  </a:lnTo>
                  <a:lnTo>
                    <a:pt x="143338" y="95050"/>
                  </a:lnTo>
                  <a:lnTo>
                    <a:pt x="165008" y="50655"/>
                  </a:lnTo>
                  <a:lnTo>
                    <a:pt x="179856" y="10572"/>
                  </a:lnTo>
                  <a:lnTo>
                    <a:pt x="180836" y="0"/>
                  </a:lnTo>
                  <a:lnTo>
                    <a:pt x="172646" y="8071"/>
                  </a:lnTo>
                  <a:lnTo>
                    <a:pt x="166383" y="27582"/>
                  </a:lnTo>
                  <a:lnTo>
                    <a:pt x="156157" y="44571"/>
                  </a:lnTo>
                  <a:lnTo>
                    <a:pt x="144224" y="92067"/>
                  </a:lnTo>
                  <a:lnTo>
                    <a:pt x="140121" y="123701"/>
                  </a:lnTo>
                  <a:lnTo>
                    <a:pt x="135266" y="142738"/>
                  </a:lnTo>
                  <a:lnTo>
                    <a:pt x="133276" y="188124"/>
                  </a:lnTo>
                  <a:lnTo>
                    <a:pt x="133224" y="222070"/>
                  </a:lnTo>
                  <a:lnTo>
                    <a:pt x="136045" y="228441"/>
                  </a:lnTo>
                  <a:lnTo>
                    <a:pt x="141424" y="236098"/>
                  </a:lnTo>
                  <a:lnTo>
                    <a:pt x="144983" y="237145"/>
                  </a:lnTo>
                  <a:lnTo>
                    <a:pt x="147414" y="237425"/>
                  </a:lnTo>
                  <a:lnTo>
                    <a:pt x="152936" y="234913"/>
                  </a:lnTo>
                  <a:lnTo>
                    <a:pt x="158917" y="231327"/>
                  </a:lnTo>
                  <a:lnTo>
                    <a:pt x="171323" y="228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2522"/>
            <p:cNvSpPr/>
            <p:nvPr>
              <p:custDataLst>
                <p:tags r:id="rId230"/>
              </p:custDataLst>
            </p:nvPr>
          </p:nvSpPr>
          <p:spPr>
            <a:xfrm>
              <a:off x="9297724" y="1171575"/>
              <a:ext cx="112977" cy="57151"/>
            </a:xfrm>
            <a:custGeom>
              <a:avLst/>
              <a:gdLst/>
              <a:ahLst/>
              <a:cxnLst/>
              <a:rect l="0" t="0" r="0" b="0"/>
              <a:pathLst>
                <a:path w="112977" h="57151">
                  <a:moveTo>
                    <a:pt x="8201" y="57150"/>
                  </a:moveTo>
                  <a:lnTo>
                    <a:pt x="8201" y="57150"/>
                  </a:lnTo>
                  <a:lnTo>
                    <a:pt x="8201" y="48018"/>
                  </a:lnTo>
                  <a:lnTo>
                    <a:pt x="0" y="47659"/>
                  </a:lnTo>
                  <a:lnTo>
                    <a:pt x="7844" y="38493"/>
                  </a:lnTo>
                  <a:lnTo>
                    <a:pt x="13152" y="38216"/>
                  </a:lnTo>
                  <a:lnTo>
                    <a:pt x="18514" y="35330"/>
                  </a:lnTo>
                  <a:lnTo>
                    <a:pt x="24426" y="31577"/>
                  </a:lnTo>
                  <a:lnTo>
                    <a:pt x="36845" y="29168"/>
                  </a:lnTo>
                  <a:lnTo>
                    <a:pt x="44215" y="27780"/>
                  </a:lnTo>
                  <a:lnTo>
                    <a:pt x="67207" y="20409"/>
                  </a:lnTo>
                  <a:lnTo>
                    <a:pt x="82023" y="18260"/>
                  </a:lnTo>
                  <a:lnTo>
                    <a:pt x="97220" y="11525"/>
                  </a:lnTo>
                  <a:lnTo>
                    <a:pt x="1129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SMARTInkShape-Group535"/>
          <p:cNvGrpSpPr/>
          <p:nvPr/>
        </p:nvGrpSpPr>
        <p:grpSpPr>
          <a:xfrm>
            <a:off x="9677401" y="1076456"/>
            <a:ext cx="942975" cy="418956"/>
            <a:chOff x="9677401" y="1076456"/>
            <a:chExt cx="942975" cy="418956"/>
          </a:xfrm>
        </p:grpSpPr>
        <p:sp>
          <p:nvSpPr>
            <p:cNvPr id="83" name="SMARTInkShape-2523"/>
            <p:cNvSpPr/>
            <p:nvPr>
              <p:custDataLst>
                <p:tags r:id="rId219"/>
              </p:custDataLst>
            </p:nvPr>
          </p:nvSpPr>
          <p:spPr>
            <a:xfrm>
              <a:off x="9677401" y="1114425"/>
              <a:ext cx="85725" cy="237673"/>
            </a:xfrm>
            <a:custGeom>
              <a:avLst/>
              <a:gdLst/>
              <a:ahLst/>
              <a:cxnLst/>
              <a:rect l="0" t="0" r="0" b="0"/>
              <a:pathLst>
                <a:path w="85725" h="237673">
                  <a:moveTo>
                    <a:pt x="38099" y="0"/>
                  </a:moveTo>
                  <a:lnTo>
                    <a:pt x="38099" y="0"/>
                  </a:lnTo>
                  <a:lnTo>
                    <a:pt x="38099" y="40082"/>
                  </a:lnTo>
                  <a:lnTo>
                    <a:pt x="26339" y="85926"/>
                  </a:lnTo>
                  <a:lnTo>
                    <a:pt x="22289" y="99573"/>
                  </a:lnTo>
                  <a:lnTo>
                    <a:pt x="12787" y="145175"/>
                  </a:lnTo>
                  <a:lnTo>
                    <a:pt x="6892" y="187627"/>
                  </a:lnTo>
                  <a:lnTo>
                    <a:pt x="3062" y="196631"/>
                  </a:lnTo>
                  <a:lnTo>
                    <a:pt x="2" y="237672"/>
                  </a:lnTo>
                  <a:lnTo>
                    <a:pt x="0" y="232934"/>
                  </a:lnTo>
                  <a:lnTo>
                    <a:pt x="1057" y="231489"/>
                  </a:lnTo>
                  <a:lnTo>
                    <a:pt x="5056" y="229884"/>
                  </a:lnTo>
                  <a:lnTo>
                    <a:pt x="6545" y="227340"/>
                  </a:lnTo>
                  <a:lnTo>
                    <a:pt x="9263" y="203786"/>
                  </a:lnTo>
                  <a:lnTo>
                    <a:pt x="10506" y="192790"/>
                  </a:lnTo>
                  <a:lnTo>
                    <a:pt x="26389" y="149295"/>
                  </a:lnTo>
                  <a:lnTo>
                    <a:pt x="34159" y="137486"/>
                  </a:lnTo>
                  <a:lnTo>
                    <a:pt x="40143" y="124015"/>
                  </a:lnTo>
                  <a:lnTo>
                    <a:pt x="46146" y="116219"/>
                  </a:lnTo>
                  <a:lnTo>
                    <a:pt x="49789" y="115153"/>
                  </a:lnTo>
                  <a:lnTo>
                    <a:pt x="60752" y="114468"/>
                  </a:lnTo>
                  <a:lnTo>
                    <a:pt x="62726" y="115471"/>
                  </a:lnTo>
                  <a:lnTo>
                    <a:pt x="64042" y="117197"/>
                  </a:lnTo>
                  <a:lnTo>
                    <a:pt x="64919" y="119406"/>
                  </a:lnTo>
                  <a:lnTo>
                    <a:pt x="66562" y="120879"/>
                  </a:lnTo>
                  <a:lnTo>
                    <a:pt x="71210" y="122516"/>
                  </a:lnTo>
                  <a:lnTo>
                    <a:pt x="72873" y="124011"/>
                  </a:lnTo>
                  <a:lnTo>
                    <a:pt x="74721" y="128494"/>
                  </a:lnTo>
                  <a:lnTo>
                    <a:pt x="76965" y="139995"/>
                  </a:lnTo>
                  <a:lnTo>
                    <a:pt x="82658" y="149313"/>
                  </a:lnTo>
                  <a:lnTo>
                    <a:pt x="85321" y="160055"/>
                  </a:lnTo>
                  <a:lnTo>
                    <a:pt x="85724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2524"/>
            <p:cNvSpPr/>
            <p:nvPr>
              <p:custDataLst>
                <p:tags r:id="rId220"/>
              </p:custDataLst>
            </p:nvPr>
          </p:nvSpPr>
          <p:spPr>
            <a:xfrm>
              <a:off x="9810750" y="1200591"/>
              <a:ext cx="152366" cy="142435"/>
            </a:xfrm>
            <a:custGeom>
              <a:avLst/>
              <a:gdLst/>
              <a:ahLst/>
              <a:cxnLst/>
              <a:rect l="0" t="0" r="0" b="0"/>
              <a:pathLst>
                <a:path w="152366" h="142435">
                  <a:moveTo>
                    <a:pt x="19050" y="75759"/>
                  </a:moveTo>
                  <a:lnTo>
                    <a:pt x="19050" y="75759"/>
                  </a:lnTo>
                  <a:lnTo>
                    <a:pt x="24107" y="70703"/>
                  </a:lnTo>
                  <a:lnTo>
                    <a:pt x="26588" y="65398"/>
                  </a:lnTo>
                  <a:lnTo>
                    <a:pt x="29373" y="50249"/>
                  </a:lnTo>
                  <a:lnTo>
                    <a:pt x="36741" y="39526"/>
                  </a:lnTo>
                  <a:lnTo>
                    <a:pt x="36137" y="37845"/>
                  </a:lnTo>
                  <a:lnTo>
                    <a:pt x="31285" y="30423"/>
                  </a:lnTo>
                  <a:lnTo>
                    <a:pt x="28606" y="18764"/>
                  </a:lnTo>
                  <a:lnTo>
                    <a:pt x="23527" y="18655"/>
                  </a:lnTo>
                  <a:lnTo>
                    <a:pt x="22035" y="19698"/>
                  </a:lnTo>
                  <a:lnTo>
                    <a:pt x="21040" y="21452"/>
                  </a:lnTo>
                  <a:lnTo>
                    <a:pt x="20377" y="23679"/>
                  </a:lnTo>
                  <a:lnTo>
                    <a:pt x="18876" y="25164"/>
                  </a:lnTo>
                  <a:lnTo>
                    <a:pt x="14387" y="26814"/>
                  </a:lnTo>
                  <a:lnTo>
                    <a:pt x="12766" y="28312"/>
                  </a:lnTo>
                  <a:lnTo>
                    <a:pt x="2176" y="47380"/>
                  </a:lnTo>
                  <a:lnTo>
                    <a:pt x="38" y="78937"/>
                  </a:lnTo>
                  <a:lnTo>
                    <a:pt x="0" y="103893"/>
                  </a:lnTo>
                  <a:lnTo>
                    <a:pt x="8202" y="112496"/>
                  </a:lnTo>
                  <a:lnTo>
                    <a:pt x="8642" y="111892"/>
                  </a:lnTo>
                  <a:lnTo>
                    <a:pt x="9134" y="108399"/>
                  </a:lnTo>
                  <a:lnTo>
                    <a:pt x="10323" y="107044"/>
                  </a:lnTo>
                  <a:lnTo>
                    <a:pt x="14465" y="105538"/>
                  </a:lnTo>
                  <a:lnTo>
                    <a:pt x="15993" y="104079"/>
                  </a:lnTo>
                  <a:lnTo>
                    <a:pt x="21268" y="94131"/>
                  </a:lnTo>
                  <a:lnTo>
                    <a:pt x="27132" y="87032"/>
                  </a:lnTo>
                  <a:lnTo>
                    <a:pt x="28147" y="80745"/>
                  </a:lnTo>
                  <a:lnTo>
                    <a:pt x="29348" y="79083"/>
                  </a:lnTo>
                  <a:lnTo>
                    <a:pt x="31207" y="77975"/>
                  </a:lnTo>
                  <a:lnTo>
                    <a:pt x="33505" y="77236"/>
                  </a:lnTo>
                  <a:lnTo>
                    <a:pt x="35037" y="75686"/>
                  </a:lnTo>
                  <a:lnTo>
                    <a:pt x="38096" y="66251"/>
                  </a:lnTo>
                  <a:lnTo>
                    <a:pt x="38098" y="66241"/>
                  </a:lnTo>
                  <a:lnTo>
                    <a:pt x="38099" y="66239"/>
                  </a:lnTo>
                  <a:lnTo>
                    <a:pt x="38099" y="66237"/>
                  </a:lnTo>
                  <a:lnTo>
                    <a:pt x="46302" y="74435"/>
                  </a:lnTo>
                  <a:lnTo>
                    <a:pt x="47510" y="83844"/>
                  </a:lnTo>
                  <a:lnTo>
                    <a:pt x="48607" y="84324"/>
                  </a:lnTo>
                  <a:lnTo>
                    <a:pt x="89027" y="85284"/>
                  </a:lnTo>
                  <a:lnTo>
                    <a:pt x="91101" y="84226"/>
                  </a:lnTo>
                  <a:lnTo>
                    <a:pt x="92484" y="82461"/>
                  </a:lnTo>
                  <a:lnTo>
                    <a:pt x="93406" y="80227"/>
                  </a:lnTo>
                  <a:lnTo>
                    <a:pt x="95079" y="78738"/>
                  </a:lnTo>
                  <a:lnTo>
                    <a:pt x="105368" y="73525"/>
                  </a:lnTo>
                  <a:lnTo>
                    <a:pt x="117592" y="62618"/>
                  </a:lnTo>
                  <a:lnTo>
                    <a:pt x="121055" y="56513"/>
                  </a:lnTo>
                  <a:lnTo>
                    <a:pt x="123651" y="50272"/>
                  </a:lnTo>
                  <a:lnTo>
                    <a:pt x="130005" y="40808"/>
                  </a:lnTo>
                  <a:lnTo>
                    <a:pt x="132360" y="31301"/>
                  </a:lnTo>
                  <a:lnTo>
                    <a:pt x="133349" y="0"/>
                  </a:lnTo>
                  <a:lnTo>
                    <a:pt x="125148" y="7799"/>
                  </a:lnTo>
                  <a:lnTo>
                    <a:pt x="124216" y="13760"/>
                  </a:lnTo>
                  <a:lnTo>
                    <a:pt x="123027" y="15376"/>
                  </a:lnTo>
                  <a:lnTo>
                    <a:pt x="118885" y="17172"/>
                  </a:lnTo>
                  <a:lnTo>
                    <a:pt x="117357" y="18709"/>
                  </a:lnTo>
                  <a:lnTo>
                    <a:pt x="115659" y="23240"/>
                  </a:lnTo>
                  <a:lnTo>
                    <a:pt x="114335" y="42196"/>
                  </a:lnTo>
                  <a:lnTo>
                    <a:pt x="117138" y="47789"/>
                  </a:lnTo>
                  <a:lnTo>
                    <a:pt x="120852" y="53803"/>
                  </a:lnTo>
                  <a:lnTo>
                    <a:pt x="122504" y="60004"/>
                  </a:lnTo>
                  <a:lnTo>
                    <a:pt x="124003" y="62080"/>
                  </a:lnTo>
                  <a:lnTo>
                    <a:pt x="126061" y="63465"/>
                  </a:lnTo>
                  <a:lnTo>
                    <a:pt x="128491" y="64388"/>
                  </a:lnTo>
                  <a:lnTo>
                    <a:pt x="130111" y="66062"/>
                  </a:lnTo>
                  <a:lnTo>
                    <a:pt x="135533" y="76352"/>
                  </a:lnTo>
                  <a:lnTo>
                    <a:pt x="139611" y="82373"/>
                  </a:lnTo>
                  <a:lnTo>
                    <a:pt x="142446" y="92962"/>
                  </a:lnTo>
                  <a:lnTo>
                    <a:pt x="149337" y="102048"/>
                  </a:lnTo>
                  <a:lnTo>
                    <a:pt x="151492" y="110948"/>
                  </a:lnTo>
                  <a:lnTo>
                    <a:pt x="152365" y="127893"/>
                  </a:lnTo>
                  <a:lnTo>
                    <a:pt x="149562" y="133502"/>
                  </a:lnTo>
                  <a:lnTo>
                    <a:pt x="144196" y="140670"/>
                  </a:lnTo>
                  <a:lnTo>
                    <a:pt x="140639" y="141650"/>
                  </a:lnTo>
                  <a:lnTo>
                    <a:pt x="133350" y="1424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2525"/>
            <p:cNvSpPr/>
            <p:nvPr>
              <p:custDataLst>
                <p:tags r:id="rId221"/>
              </p:custDataLst>
            </p:nvPr>
          </p:nvSpPr>
          <p:spPr>
            <a:xfrm>
              <a:off x="10172700" y="1200155"/>
              <a:ext cx="55790" cy="295257"/>
            </a:xfrm>
            <a:custGeom>
              <a:avLst/>
              <a:gdLst/>
              <a:ahLst/>
              <a:cxnLst/>
              <a:rect l="0" t="0" r="0" b="0"/>
              <a:pathLst>
                <a:path w="55790" h="295257">
                  <a:moveTo>
                    <a:pt x="0" y="47620"/>
                  </a:moveTo>
                  <a:lnTo>
                    <a:pt x="0" y="47620"/>
                  </a:lnTo>
                  <a:lnTo>
                    <a:pt x="0" y="55821"/>
                  </a:lnTo>
                  <a:lnTo>
                    <a:pt x="1058" y="56262"/>
                  </a:lnTo>
                  <a:lnTo>
                    <a:pt x="8202" y="57029"/>
                  </a:lnTo>
                  <a:lnTo>
                    <a:pt x="8937" y="59915"/>
                  </a:lnTo>
                  <a:lnTo>
                    <a:pt x="9524" y="107018"/>
                  </a:lnTo>
                  <a:lnTo>
                    <a:pt x="9525" y="149753"/>
                  </a:lnTo>
                  <a:lnTo>
                    <a:pt x="9525" y="197251"/>
                  </a:lnTo>
                  <a:lnTo>
                    <a:pt x="18462" y="240122"/>
                  </a:lnTo>
                  <a:lnTo>
                    <a:pt x="19046" y="285687"/>
                  </a:lnTo>
                  <a:lnTo>
                    <a:pt x="19050" y="295256"/>
                  </a:lnTo>
                  <a:lnTo>
                    <a:pt x="19050" y="250612"/>
                  </a:lnTo>
                  <a:lnTo>
                    <a:pt x="19050" y="203063"/>
                  </a:lnTo>
                  <a:lnTo>
                    <a:pt x="19050" y="158737"/>
                  </a:lnTo>
                  <a:lnTo>
                    <a:pt x="16226" y="130521"/>
                  </a:lnTo>
                  <a:lnTo>
                    <a:pt x="9916" y="84819"/>
                  </a:lnTo>
                  <a:lnTo>
                    <a:pt x="9535" y="39840"/>
                  </a:lnTo>
                  <a:lnTo>
                    <a:pt x="9525" y="564"/>
                  </a:lnTo>
                  <a:lnTo>
                    <a:pt x="27134" y="0"/>
                  </a:lnTo>
                  <a:lnTo>
                    <a:pt x="33205" y="5053"/>
                  </a:lnTo>
                  <a:lnTo>
                    <a:pt x="35924" y="10357"/>
                  </a:lnTo>
                  <a:lnTo>
                    <a:pt x="36650" y="13253"/>
                  </a:lnTo>
                  <a:lnTo>
                    <a:pt x="45448" y="28644"/>
                  </a:lnTo>
                  <a:lnTo>
                    <a:pt x="48397" y="44455"/>
                  </a:lnTo>
                  <a:lnTo>
                    <a:pt x="55107" y="57147"/>
                  </a:lnTo>
                  <a:lnTo>
                    <a:pt x="55789" y="60321"/>
                  </a:lnTo>
                  <a:lnTo>
                    <a:pt x="55184" y="63496"/>
                  </a:lnTo>
                  <a:lnTo>
                    <a:pt x="49432" y="76195"/>
                  </a:lnTo>
                  <a:lnTo>
                    <a:pt x="47982" y="83839"/>
                  </a:lnTo>
                  <a:lnTo>
                    <a:pt x="46804" y="84466"/>
                  </a:lnTo>
                  <a:lnTo>
                    <a:pt x="42674" y="85163"/>
                  </a:lnTo>
                  <a:lnTo>
                    <a:pt x="28667" y="94330"/>
                  </a:lnTo>
                  <a:lnTo>
                    <a:pt x="20526" y="95124"/>
                  </a:lnTo>
                  <a:lnTo>
                    <a:pt x="10978" y="87033"/>
                  </a:lnTo>
                  <a:lnTo>
                    <a:pt x="0" y="857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2526"/>
            <p:cNvSpPr/>
            <p:nvPr>
              <p:custDataLst>
                <p:tags r:id="rId222"/>
              </p:custDataLst>
            </p:nvPr>
          </p:nvSpPr>
          <p:spPr>
            <a:xfrm>
              <a:off x="10277475" y="1200185"/>
              <a:ext cx="76201" cy="104586"/>
            </a:xfrm>
            <a:custGeom>
              <a:avLst/>
              <a:gdLst/>
              <a:ahLst/>
              <a:cxnLst/>
              <a:rect l="0" t="0" r="0" b="0"/>
              <a:pathLst>
                <a:path w="76201" h="104586">
                  <a:moveTo>
                    <a:pt x="0" y="19015"/>
                  </a:moveTo>
                  <a:lnTo>
                    <a:pt x="0" y="19015"/>
                  </a:lnTo>
                  <a:lnTo>
                    <a:pt x="0" y="4468"/>
                  </a:lnTo>
                  <a:lnTo>
                    <a:pt x="1058" y="2967"/>
                  </a:lnTo>
                  <a:lnTo>
                    <a:pt x="2824" y="1966"/>
                  </a:lnTo>
                  <a:lnTo>
                    <a:pt x="9134" y="82"/>
                  </a:lnTo>
                  <a:lnTo>
                    <a:pt x="14465" y="0"/>
                  </a:lnTo>
                  <a:lnTo>
                    <a:pt x="15993" y="1046"/>
                  </a:lnTo>
                  <a:lnTo>
                    <a:pt x="17012" y="2803"/>
                  </a:lnTo>
                  <a:lnTo>
                    <a:pt x="17691" y="5032"/>
                  </a:lnTo>
                  <a:lnTo>
                    <a:pt x="23703" y="13226"/>
                  </a:lnTo>
                  <a:lnTo>
                    <a:pt x="29230" y="16442"/>
                  </a:lnTo>
                  <a:lnTo>
                    <a:pt x="32187" y="17300"/>
                  </a:lnTo>
                  <a:lnTo>
                    <a:pt x="34158" y="18930"/>
                  </a:lnTo>
                  <a:lnTo>
                    <a:pt x="44299" y="36220"/>
                  </a:lnTo>
                  <a:lnTo>
                    <a:pt x="47699" y="51041"/>
                  </a:lnTo>
                  <a:lnTo>
                    <a:pt x="54970" y="66067"/>
                  </a:lnTo>
                  <a:lnTo>
                    <a:pt x="57138" y="98779"/>
                  </a:lnTo>
                  <a:lnTo>
                    <a:pt x="56083" y="100766"/>
                  </a:lnTo>
                  <a:lnTo>
                    <a:pt x="54323" y="102091"/>
                  </a:lnTo>
                  <a:lnTo>
                    <a:pt x="48016" y="104585"/>
                  </a:lnTo>
                  <a:lnTo>
                    <a:pt x="39459" y="96525"/>
                  </a:lnTo>
                  <a:lnTo>
                    <a:pt x="38220" y="87129"/>
                  </a:lnTo>
                  <a:lnTo>
                    <a:pt x="38110" y="72559"/>
                  </a:lnTo>
                  <a:lnTo>
                    <a:pt x="40927" y="66448"/>
                  </a:lnTo>
                  <a:lnTo>
                    <a:pt x="44648" y="60205"/>
                  </a:lnTo>
                  <a:lnTo>
                    <a:pt x="47037" y="47573"/>
                  </a:lnTo>
                  <a:lnTo>
                    <a:pt x="47510" y="34887"/>
                  </a:lnTo>
                  <a:lnTo>
                    <a:pt x="48607" y="32771"/>
                  </a:lnTo>
                  <a:lnTo>
                    <a:pt x="50396" y="31361"/>
                  </a:lnTo>
                  <a:lnTo>
                    <a:pt x="52647" y="30420"/>
                  </a:lnTo>
                  <a:lnTo>
                    <a:pt x="54148" y="28735"/>
                  </a:lnTo>
                  <a:lnTo>
                    <a:pt x="55814" y="24041"/>
                  </a:lnTo>
                  <a:lnTo>
                    <a:pt x="57318" y="22366"/>
                  </a:lnTo>
                  <a:lnTo>
                    <a:pt x="61811" y="20504"/>
                  </a:lnTo>
                  <a:lnTo>
                    <a:pt x="76200" y="190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2527"/>
            <p:cNvSpPr/>
            <p:nvPr>
              <p:custDataLst>
                <p:tags r:id="rId223"/>
              </p:custDataLst>
            </p:nvPr>
          </p:nvSpPr>
          <p:spPr>
            <a:xfrm>
              <a:off x="10382370" y="1209675"/>
              <a:ext cx="56995" cy="85715"/>
            </a:xfrm>
            <a:custGeom>
              <a:avLst/>
              <a:gdLst/>
              <a:ahLst/>
              <a:cxnLst/>
              <a:rect l="0" t="0" r="0" b="0"/>
              <a:pathLst>
                <a:path w="56995" h="85715">
                  <a:moveTo>
                    <a:pt x="47505" y="9525"/>
                  </a:moveTo>
                  <a:lnTo>
                    <a:pt x="47505" y="9525"/>
                  </a:lnTo>
                  <a:lnTo>
                    <a:pt x="29814" y="9525"/>
                  </a:lnTo>
                  <a:lnTo>
                    <a:pt x="10855" y="27135"/>
                  </a:lnTo>
                  <a:lnTo>
                    <a:pt x="8633" y="35895"/>
                  </a:lnTo>
                  <a:lnTo>
                    <a:pt x="2943" y="44737"/>
                  </a:lnTo>
                  <a:lnTo>
                    <a:pt x="485" y="57207"/>
                  </a:lnTo>
                  <a:lnTo>
                    <a:pt x="0" y="64805"/>
                  </a:lnTo>
                  <a:lnTo>
                    <a:pt x="8093" y="74712"/>
                  </a:lnTo>
                  <a:lnTo>
                    <a:pt x="9017" y="80816"/>
                  </a:lnTo>
                  <a:lnTo>
                    <a:pt x="10204" y="82452"/>
                  </a:lnTo>
                  <a:lnTo>
                    <a:pt x="12055" y="83543"/>
                  </a:lnTo>
                  <a:lnTo>
                    <a:pt x="19082" y="85438"/>
                  </a:lnTo>
                  <a:lnTo>
                    <a:pt x="41284" y="85714"/>
                  </a:lnTo>
                  <a:lnTo>
                    <a:pt x="43357" y="84659"/>
                  </a:lnTo>
                  <a:lnTo>
                    <a:pt x="44740" y="82898"/>
                  </a:lnTo>
                  <a:lnTo>
                    <a:pt x="46959" y="77523"/>
                  </a:lnTo>
                  <a:lnTo>
                    <a:pt x="50085" y="76788"/>
                  </a:lnTo>
                  <a:lnTo>
                    <a:pt x="52400" y="76592"/>
                  </a:lnTo>
                  <a:lnTo>
                    <a:pt x="53943" y="75403"/>
                  </a:lnTo>
                  <a:lnTo>
                    <a:pt x="55657" y="71260"/>
                  </a:lnTo>
                  <a:lnTo>
                    <a:pt x="56994" y="52605"/>
                  </a:lnTo>
                  <a:lnTo>
                    <a:pt x="54192" y="47016"/>
                  </a:lnTo>
                  <a:lnTo>
                    <a:pt x="50478" y="41004"/>
                  </a:lnTo>
                  <a:lnTo>
                    <a:pt x="47896" y="30421"/>
                  </a:lnTo>
                  <a:lnTo>
                    <a:pt x="47620" y="24065"/>
                  </a:lnTo>
                  <a:lnTo>
                    <a:pt x="44734" y="18457"/>
                  </a:lnTo>
                  <a:lnTo>
                    <a:pt x="38375" y="10048"/>
                  </a:lnTo>
                  <a:lnTo>
                    <a:pt x="3798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2528"/>
            <p:cNvSpPr/>
            <p:nvPr>
              <p:custDataLst>
                <p:tags r:id="rId224"/>
              </p:custDataLst>
            </p:nvPr>
          </p:nvSpPr>
          <p:spPr>
            <a:xfrm>
              <a:off x="10477500" y="1076456"/>
              <a:ext cx="66673" cy="237826"/>
            </a:xfrm>
            <a:custGeom>
              <a:avLst/>
              <a:gdLst/>
              <a:ahLst/>
              <a:cxnLst/>
              <a:rect l="0" t="0" r="0" b="0"/>
              <a:pathLst>
                <a:path w="66673" h="237826">
                  <a:moveTo>
                    <a:pt x="28575" y="47494"/>
                  </a:moveTo>
                  <a:lnTo>
                    <a:pt x="28575" y="47494"/>
                  </a:lnTo>
                  <a:lnTo>
                    <a:pt x="28575" y="34237"/>
                  </a:lnTo>
                  <a:lnTo>
                    <a:pt x="31399" y="28196"/>
                  </a:lnTo>
                  <a:lnTo>
                    <a:pt x="35121" y="21984"/>
                  </a:lnTo>
                  <a:lnTo>
                    <a:pt x="37709" y="11261"/>
                  </a:lnTo>
                  <a:lnTo>
                    <a:pt x="38097" y="0"/>
                  </a:lnTo>
                  <a:lnTo>
                    <a:pt x="38100" y="27593"/>
                  </a:lnTo>
                  <a:lnTo>
                    <a:pt x="35276" y="36180"/>
                  </a:lnTo>
                  <a:lnTo>
                    <a:pt x="31554" y="44582"/>
                  </a:lnTo>
                  <a:lnTo>
                    <a:pt x="27593" y="89741"/>
                  </a:lnTo>
                  <a:lnTo>
                    <a:pt x="19940" y="126954"/>
                  </a:lnTo>
                  <a:lnTo>
                    <a:pt x="18256" y="145944"/>
                  </a:lnTo>
                  <a:lnTo>
                    <a:pt x="10430" y="184021"/>
                  </a:lnTo>
                  <a:lnTo>
                    <a:pt x="9560" y="221562"/>
                  </a:lnTo>
                  <a:lnTo>
                    <a:pt x="6719" y="228221"/>
                  </a:lnTo>
                  <a:lnTo>
                    <a:pt x="115" y="237825"/>
                  </a:lnTo>
                  <a:lnTo>
                    <a:pt x="8211" y="229778"/>
                  </a:lnTo>
                  <a:lnTo>
                    <a:pt x="10324" y="221123"/>
                  </a:lnTo>
                  <a:lnTo>
                    <a:pt x="15995" y="212299"/>
                  </a:lnTo>
                  <a:lnTo>
                    <a:pt x="19202" y="202981"/>
                  </a:lnTo>
                  <a:lnTo>
                    <a:pt x="25328" y="193518"/>
                  </a:lnTo>
                  <a:lnTo>
                    <a:pt x="28670" y="184011"/>
                  </a:lnTo>
                  <a:lnTo>
                    <a:pt x="34836" y="174492"/>
                  </a:lnTo>
                  <a:lnTo>
                    <a:pt x="38192" y="164968"/>
                  </a:lnTo>
                  <a:lnTo>
                    <a:pt x="47497" y="152434"/>
                  </a:lnTo>
                  <a:lnTo>
                    <a:pt x="55814" y="160484"/>
                  </a:lnTo>
                  <a:lnTo>
                    <a:pt x="56755" y="166462"/>
                  </a:lnTo>
                  <a:lnTo>
                    <a:pt x="57944" y="168081"/>
                  </a:lnTo>
                  <a:lnTo>
                    <a:pt x="62089" y="169880"/>
                  </a:lnTo>
                  <a:lnTo>
                    <a:pt x="63617" y="171418"/>
                  </a:lnTo>
                  <a:lnTo>
                    <a:pt x="65316" y="175949"/>
                  </a:lnTo>
                  <a:lnTo>
                    <a:pt x="66672" y="213921"/>
                  </a:lnTo>
                  <a:lnTo>
                    <a:pt x="65615" y="215596"/>
                  </a:lnTo>
                  <a:lnTo>
                    <a:pt x="63851" y="216712"/>
                  </a:lnTo>
                  <a:lnTo>
                    <a:pt x="61617" y="217456"/>
                  </a:lnTo>
                  <a:lnTo>
                    <a:pt x="60129" y="219010"/>
                  </a:lnTo>
                  <a:lnTo>
                    <a:pt x="58473" y="223560"/>
                  </a:lnTo>
                  <a:lnTo>
                    <a:pt x="56973" y="225196"/>
                  </a:lnTo>
                  <a:lnTo>
                    <a:pt x="48052" y="228341"/>
                  </a:lnTo>
                  <a:lnTo>
                    <a:pt x="21818" y="228468"/>
                  </a:lnTo>
                  <a:lnTo>
                    <a:pt x="20895" y="227410"/>
                  </a:lnTo>
                  <a:lnTo>
                    <a:pt x="19869" y="223412"/>
                  </a:lnTo>
                  <a:lnTo>
                    <a:pt x="18538" y="221923"/>
                  </a:lnTo>
                  <a:lnTo>
                    <a:pt x="14238" y="220268"/>
                  </a:lnTo>
                  <a:lnTo>
                    <a:pt x="0" y="2189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2529"/>
            <p:cNvSpPr/>
            <p:nvPr>
              <p:custDataLst>
                <p:tags r:id="rId225"/>
              </p:custDataLst>
            </p:nvPr>
          </p:nvSpPr>
          <p:spPr>
            <a:xfrm>
              <a:off x="10601716" y="1295400"/>
              <a:ext cx="18660" cy="9410"/>
            </a:xfrm>
            <a:custGeom>
              <a:avLst/>
              <a:gdLst/>
              <a:ahLst/>
              <a:cxnLst/>
              <a:rect l="0" t="0" r="0" b="0"/>
              <a:pathLst>
                <a:path w="18660" h="9410">
                  <a:moveTo>
                    <a:pt x="9134" y="0"/>
                  </a:moveTo>
                  <a:lnTo>
                    <a:pt x="9134" y="0"/>
                  </a:lnTo>
                  <a:lnTo>
                    <a:pt x="9134" y="5056"/>
                  </a:lnTo>
                  <a:lnTo>
                    <a:pt x="8076" y="6546"/>
                  </a:lnTo>
                  <a:lnTo>
                    <a:pt x="6310" y="7539"/>
                  </a:lnTo>
                  <a:lnTo>
                    <a:pt x="0" y="9409"/>
                  </a:lnTo>
                  <a:lnTo>
                    <a:pt x="186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SMARTInkShape-Group536"/>
          <p:cNvGrpSpPr/>
          <p:nvPr/>
        </p:nvGrpSpPr>
        <p:grpSpPr>
          <a:xfrm>
            <a:off x="10849010" y="1106262"/>
            <a:ext cx="504791" cy="408164"/>
            <a:chOff x="10849010" y="1106262"/>
            <a:chExt cx="504791" cy="408164"/>
          </a:xfrm>
        </p:grpSpPr>
        <p:sp>
          <p:nvSpPr>
            <p:cNvPr id="91" name="SMARTInkShape-2530"/>
            <p:cNvSpPr/>
            <p:nvPr>
              <p:custDataLst>
                <p:tags r:id="rId217"/>
              </p:custDataLst>
            </p:nvPr>
          </p:nvSpPr>
          <p:spPr>
            <a:xfrm>
              <a:off x="10849010" y="1182474"/>
              <a:ext cx="95204" cy="302985"/>
            </a:xfrm>
            <a:custGeom>
              <a:avLst/>
              <a:gdLst/>
              <a:ahLst/>
              <a:cxnLst/>
              <a:rect l="0" t="0" r="0" b="0"/>
              <a:pathLst>
                <a:path w="95204" h="302985">
                  <a:moveTo>
                    <a:pt x="9490" y="74826"/>
                  </a:moveTo>
                  <a:lnTo>
                    <a:pt x="9490" y="74826"/>
                  </a:lnTo>
                  <a:lnTo>
                    <a:pt x="9490" y="121060"/>
                  </a:lnTo>
                  <a:lnTo>
                    <a:pt x="9490" y="167061"/>
                  </a:lnTo>
                  <a:lnTo>
                    <a:pt x="10548" y="183764"/>
                  </a:lnTo>
                  <a:lnTo>
                    <a:pt x="17692" y="209600"/>
                  </a:lnTo>
                  <a:lnTo>
                    <a:pt x="9847" y="254070"/>
                  </a:lnTo>
                  <a:lnTo>
                    <a:pt x="9492" y="291982"/>
                  </a:lnTo>
                  <a:lnTo>
                    <a:pt x="356" y="302984"/>
                  </a:lnTo>
                  <a:lnTo>
                    <a:pt x="0" y="290130"/>
                  </a:lnTo>
                  <a:lnTo>
                    <a:pt x="2802" y="284111"/>
                  </a:lnTo>
                  <a:lnTo>
                    <a:pt x="6517" y="277908"/>
                  </a:lnTo>
                  <a:lnTo>
                    <a:pt x="8609" y="267408"/>
                  </a:lnTo>
                  <a:lnTo>
                    <a:pt x="9455" y="220709"/>
                  </a:lnTo>
                  <a:lnTo>
                    <a:pt x="10542" y="188897"/>
                  </a:lnTo>
                  <a:lnTo>
                    <a:pt x="18132" y="141564"/>
                  </a:lnTo>
                  <a:lnTo>
                    <a:pt x="19997" y="99452"/>
                  </a:lnTo>
                  <a:lnTo>
                    <a:pt x="27947" y="54395"/>
                  </a:lnTo>
                  <a:lnTo>
                    <a:pt x="29334" y="43521"/>
                  </a:lnTo>
                  <a:lnTo>
                    <a:pt x="36706" y="24503"/>
                  </a:lnTo>
                  <a:lnTo>
                    <a:pt x="37663" y="14642"/>
                  </a:lnTo>
                  <a:lnTo>
                    <a:pt x="38856" y="12479"/>
                  </a:lnTo>
                  <a:lnTo>
                    <a:pt x="40709" y="11036"/>
                  </a:lnTo>
                  <a:lnTo>
                    <a:pt x="46231" y="8721"/>
                  </a:lnTo>
                  <a:lnTo>
                    <a:pt x="46986" y="5582"/>
                  </a:lnTo>
                  <a:lnTo>
                    <a:pt x="47188" y="3263"/>
                  </a:lnTo>
                  <a:lnTo>
                    <a:pt x="48381" y="1718"/>
                  </a:lnTo>
                  <a:lnTo>
                    <a:pt x="52528" y="0"/>
                  </a:lnTo>
                  <a:lnTo>
                    <a:pt x="54057" y="600"/>
                  </a:lnTo>
                  <a:lnTo>
                    <a:pt x="55077" y="2059"/>
                  </a:lnTo>
                  <a:lnTo>
                    <a:pt x="55756" y="4090"/>
                  </a:lnTo>
                  <a:lnTo>
                    <a:pt x="57267" y="5443"/>
                  </a:lnTo>
                  <a:lnTo>
                    <a:pt x="67295" y="10438"/>
                  </a:lnTo>
                  <a:lnTo>
                    <a:pt x="89268" y="30808"/>
                  </a:lnTo>
                  <a:lnTo>
                    <a:pt x="92571" y="36918"/>
                  </a:lnTo>
                  <a:lnTo>
                    <a:pt x="94431" y="49130"/>
                  </a:lnTo>
                  <a:lnTo>
                    <a:pt x="95203" y="87411"/>
                  </a:lnTo>
                  <a:lnTo>
                    <a:pt x="94148" y="89566"/>
                  </a:lnTo>
                  <a:lnTo>
                    <a:pt x="92386" y="91003"/>
                  </a:lnTo>
                  <a:lnTo>
                    <a:pt x="87608" y="93657"/>
                  </a:lnTo>
                  <a:lnTo>
                    <a:pt x="78967" y="100044"/>
                  </a:lnTo>
                  <a:lnTo>
                    <a:pt x="69706" y="102406"/>
                  </a:lnTo>
                  <a:lnTo>
                    <a:pt x="23226" y="103400"/>
                  </a:lnTo>
                  <a:lnTo>
                    <a:pt x="19015" y="1034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2531"/>
            <p:cNvSpPr/>
            <p:nvPr>
              <p:custDataLst>
                <p:tags r:id="rId218"/>
              </p:custDataLst>
            </p:nvPr>
          </p:nvSpPr>
          <p:spPr>
            <a:xfrm>
              <a:off x="11191887" y="1106262"/>
              <a:ext cx="161914" cy="408164"/>
            </a:xfrm>
            <a:custGeom>
              <a:avLst/>
              <a:gdLst/>
              <a:ahLst/>
              <a:cxnLst/>
              <a:rect l="0" t="0" r="0" b="0"/>
              <a:pathLst>
                <a:path w="161914" h="408164">
                  <a:moveTo>
                    <a:pt x="85713" y="122463"/>
                  </a:moveTo>
                  <a:lnTo>
                    <a:pt x="85713" y="122463"/>
                  </a:lnTo>
                  <a:lnTo>
                    <a:pt x="85713" y="117407"/>
                  </a:lnTo>
                  <a:lnTo>
                    <a:pt x="84655" y="115917"/>
                  </a:lnTo>
                  <a:lnTo>
                    <a:pt x="82889" y="114924"/>
                  </a:lnTo>
                  <a:lnTo>
                    <a:pt x="77511" y="113331"/>
                  </a:lnTo>
                  <a:lnTo>
                    <a:pt x="76776" y="110290"/>
                  </a:lnTo>
                  <a:lnTo>
                    <a:pt x="76579" y="107998"/>
                  </a:lnTo>
                  <a:lnTo>
                    <a:pt x="75390" y="106469"/>
                  </a:lnTo>
                  <a:lnTo>
                    <a:pt x="68022" y="103815"/>
                  </a:lnTo>
                  <a:lnTo>
                    <a:pt x="53526" y="103448"/>
                  </a:lnTo>
                  <a:lnTo>
                    <a:pt x="51555" y="104495"/>
                  </a:lnTo>
                  <a:lnTo>
                    <a:pt x="50240" y="106251"/>
                  </a:lnTo>
                  <a:lnTo>
                    <a:pt x="47722" y="111024"/>
                  </a:lnTo>
                  <a:lnTo>
                    <a:pt x="43076" y="116674"/>
                  </a:lnTo>
                  <a:lnTo>
                    <a:pt x="37483" y="119890"/>
                  </a:lnTo>
                  <a:lnTo>
                    <a:pt x="34510" y="120748"/>
                  </a:lnTo>
                  <a:lnTo>
                    <a:pt x="28384" y="127345"/>
                  </a:lnTo>
                  <a:lnTo>
                    <a:pt x="12319" y="150631"/>
                  </a:lnTo>
                  <a:lnTo>
                    <a:pt x="9702" y="157207"/>
                  </a:lnTo>
                  <a:lnTo>
                    <a:pt x="3337" y="166859"/>
                  </a:lnTo>
                  <a:lnTo>
                    <a:pt x="980" y="176422"/>
                  </a:lnTo>
                  <a:lnTo>
                    <a:pt x="0" y="211363"/>
                  </a:lnTo>
                  <a:lnTo>
                    <a:pt x="1055" y="213480"/>
                  </a:lnTo>
                  <a:lnTo>
                    <a:pt x="2815" y="214891"/>
                  </a:lnTo>
                  <a:lnTo>
                    <a:pt x="8190" y="217156"/>
                  </a:lnTo>
                  <a:lnTo>
                    <a:pt x="23668" y="217699"/>
                  </a:lnTo>
                  <a:lnTo>
                    <a:pt x="25299" y="216645"/>
                  </a:lnTo>
                  <a:lnTo>
                    <a:pt x="26387" y="214884"/>
                  </a:lnTo>
                  <a:lnTo>
                    <a:pt x="27113" y="212652"/>
                  </a:lnTo>
                  <a:lnTo>
                    <a:pt x="35911" y="198415"/>
                  </a:lnTo>
                  <a:lnTo>
                    <a:pt x="38004" y="172195"/>
                  </a:lnTo>
                  <a:lnTo>
                    <a:pt x="38088" y="125715"/>
                  </a:lnTo>
                  <a:lnTo>
                    <a:pt x="38088" y="95377"/>
                  </a:lnTo>
                  <a:lnTo>
                    <a:pt x="39146" y="94881"/>
                  </a:lnTo>
                  <a:lnTo>
                    <a:pt x="43145" y="94329"/>
                  </a:lnTo>
                  <a:lnTo>
                    <a:pt x="44634" y="93124"/>
                  </a:lnTo>
                  <a:lnTo>
                    <a:pt x="48411" y="84213"/>
                  </a:lnTo>
                  <a:lnTo>
                    <a:pt x="61791" y="70209"/>
                  </a:lnTo>
                  <a:lnTo>
                    <a:pt x="67318" y="67489"/>
                  </a:lnTo>
                  <a:lnTo>
                    <a:pt x="70275" y="66764"/>
                  </a:lnTo>
                  <a:lnTo>
                    <a:pt x="79492" y="60686"/>
                  </a:lnTo>
                  <a:lnTo>
                    <a:pt x="88928" y="52183"/>
                  </a:lnTo>
                  <a:lnTo>
                    <a:pt x="92433" y="46072"/>
                  </a:lnTo>
                  <a:lnTo>
                    <a:pt x="95050" y="39828"/>
                  </a:lnTo>
                  <a:lnTo>
                    <a:pt x="99741" y="33525"/>
                  </a:lnTo>
                  <a:lnTo>
                    <a:pt x="108176" y="30018"/>
                  </a:lnTo>
                  <a:lnTo>
                    <a:pt x="117922" y="27401"/>
                  </a:lnTo>
                  <a:lnTo>
                    <a:pt x="132903" y="17622"/>
                  </a:lnTo>
                  <a:lnTo>
                    <a:pt x="140500" y="11436"/>
                  </a:lnTo>
                  <a:lnTo>
                    <a:pt x="150614" y="8594"/>
                  </a:lnTo>
                  <a:lnTo>
                    <a:pt x="151204" y="7392"/>
                  </a:lnTo>
                  <a:lnTo>
                    <a:pt x="152232" y="0"/>
                  </a:lnTo>
                  <a:lnTo>
                    <a:pt x="152388" y="21389"/>
                  </a:lnTo>
                  <a:lnTo>
                    <a:pt x="149564" y="27447"/>
                  </a:lnTo>
                  <a:lnTo>
                    <a:pt x="147331" y="30544"/>
                  </a:lnTo>
                  <a:lnTo>
                    <a:pt x="134779" y="73156"/>
                  </a:lnTo>
                  <a:lnTo>
                    <a:pt x="123721" y="116200"/>
                  </a:lnTo>
                  <a:lnTo>
                    <a:pt x="104573" y="163390"/>
                  </a:lnTo>
                  <a:lnTo>
                    <a:pt x="93235" y="207600"/>
                  </a:lnTo>
                  <a:lnTo>
                    <a:pt x="79099" y="247465"/>
                  </a:lnTo>
                  <a:lnTo>
                    <a:pt x="63453" y="289011"/>
                  </a:lnTo>
                  <a:lnTo>
                    <a:pt x="50962" y="335087"/>
                  </a:lnTo>
                  <a:lnTo>
                    <a:pt x="39542" y="380928"/>
                  </a:lnTo>
                  <a:lnTo>
                    <a:pt x="38100" y="407641"/>
                  </a:lnTo>
                  <a:lnTo>
                    <a:pt x="51346" y="408163"/>
                  </a:lnTo>
                  <a:lnTo>
                    <a:pt x="53278" y="407121"/>
                  </a:lnTo>
                  <a:lnTo>
                    <a:pt x="54565" y="405369"/>
                  </a:lnTo>
                  <a:lnTo>
                    <a:pt x="57054" y="400599"/>
                  </a:lnTo>
                  <a:lnTo>
                    <a:pt x="72225" y="381644"/>
                  </a:lnTo>
                  <a:lnTo>
                    <a:pt x="78227" y="362552"/>
                  </a:lnTo>
                  <a:lnTo>
                    <a:pt x="91273" y="338426"/>
                  </a:lnTo>
                  <a:lnTo>
                    <a:pt x="94715" y="319739"/>
                  </a:lnTo>
                  <a:lnTo>
                    <a:pt x="95238" y="284792"/>
                  </a:lnTo>
                  <a:lnTo>
                    <a:pt x="109429" y="270209"/>
                  </a:lnTo>
                  <a:lnTo>
                    <a:pt x="114949" y="267503"/>
                  </a:lnTo>
                  <a:lnTo>
                    <a:pt x="117904" y="266782"/>
                  </a:lnTo>
                  <a:lnTo>
                    <a:pt x="133168" y="256780"/>
                  </a:lnTo>
                  <a:lnTo>
                    <a:pt x="137849" y="256243"/>
                  </a:lnTo>
                  <a:lnTo>
                    <a:pt x="143458" y="253182"/>
                  </a:lnTo>
                  <a:lnTo>
                    <a:pt x="161913" y="2367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SMARTInkShape-Group537"/>
          <p:cNvGrpSpPr/>
          <p:nvPr/>
        </p:nvGrpSpPr>
        <p:grpSpPr>
          <a:xfrm>
            <a:off x="11591925" y="1086412"/>
            <a:ext cx="533010" cy="285189"/>
            <a:chOff x="11591925" y="1086412"/>
            <a:chExt cx="533010" cy="285189"/>
          </a:xfrm>
        </p:grpSpPr>
        <p:sp>
          <p:nvSpPr>
            <p:cNvPr id="94" name="SMARTInkShape-2532"/>
            <p:cNvSpPr/>
            <p:nvPr>
              <p:custDataLst>
                <p:tags r:id="rId210"/>
              </p:custDataLst>
            </p:nvPr>
          </p:nvSpPr>
          <p:spPr>
            <a:xfrm>
              <a:off x="11610975" y="1152525"/>
              <a:ext cx="19049" cy="219076"/>
            </a:xfrm>
            <a:custGeom>
              <a:avLst/>
              <a:gdLst/>
              <a:ahLst/>
              <a:cxnLst/>
              <a:rect l="0" t="0" r="0" b="0"/>
              <a:pathLst>
                <a:path w="19049" h="219076">
                  <a:moveTo>
                    <a:pt x="9525" y="0"/>
                  </a:moveTo>
                  <a:lnTo>
                    <a:pt x="9525" y="0"/>
                  </a:lnTo>
                  <a:lnTo>
                    <a:pt x="19015" y="0"/>
                  </a:lnTo>
                  <a:lnTo>
                    <a:pt x="19048" y="8201"/>
                  </a:lnTo>
                  <a:lnTo>
                    <a:pt x="12504" y="16868"/>
                  </a:lnTo>
                  <a:lnTo>
                    <a:pt x="10408" y="25694"/>
                  </a:lnTo>
                  <a:lnTo>
                    <a:pt x="8490" y="60529"/>
                  </a:lnTo>
                  <a:lnTo>
                    <a:pt x="1991" y="78435"/>
                  </a:lnTo>
                  <a:lnTo>
                    <a:pt x="77" y="126029"/>
                  </a:lnTo>
                  <a:lnTo>
                    <a:pt x="2" y="168671"/>
                  </a:lnTo>
                  <a:lnTo>
                    <a:pt x="0" y="215432"/>
                  </a:lnTo>
                  <a:lnTo>
                    <a:pt x="0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2533"/>
            <p:cNvSpPr/>
            <p:nvPr>
              <p:custDataLst>
                <p:tags r:id="rId211"/>
              </p:custDataLst>
            </p:nvPr>
          </p:nvSpPr>
          <p:spPr>
            <a:xfrm>
              <a:off x="11591925" y="1162061"/>
              <a:ext cx="104776" cy="171440"/>
            </a:xfrm>
            <a:custGeom>
              <a:avLst/>
              <a:gdLst/>
              <a:ahLst/>
              <a:cxnLst/>
              <a:rect l="0" t="0" r="0" b="0"/>
              <a:pathLst>
                <a:path w="104776" h="171440">
                  <a:moveTo>
                    <a:pt x="0" y="133339"/>
                  </a:moveTo>
                  <a:lnTo>
                    <a:pt x="0" y="133339"/>
                  </a:lnTo>
                  <a:lnTo>
                    <a:pt x="0" y="118761"/>
                  </a:lnTo>
                  <a:lnTo>
                    <a:pt x="1058" y="117270"/>
                  </a:lnTo>
                  <a:lnTo>
                    <a:pt x="2824" y="116276"/>
                  </a:lnTo>
                  <a:lnTo>
                    <a:pt x="5058" y="115614"/>
                  </a:lnTo>
                  <a:lnTo>
                    <a:pt x="6546" y="116231"/>
                  </a:lnTo>
                  <a:lnTo>
                    <a:pt x="7538" y="117700"/>
                  </a:lnTo>
                  <a:lnTo>
                    <a:pt x="8202" y="119738"/>
                  </a:lnTo>
                  <a:lnTo>
                    <a:pt x="9702" y="121097"/>
                  </a:lnTo>
                  <a:lnTo>
                    <a:pt x="14191" y="122606"/>
                  </a:lnTo>
                  <a:lnTo>
                    <a:pt x="15810" y="121951"/>
                  </a:lnTo>
                  <a:lnTo>
                    <a:pt x="16889" y="120455"/>
                  </a:lnTo>
                  <a:lnTo>
                    <a:pt x="17608" y="118400"/>
                  </a:lnTo>
                  <a:lnTo>
                    <a:pt x="19147" y="117030"/>
                  </a:lnTo>
                  <a:lnTo>
                    <a:pt x="27125" y="114650"/>
                  </a:lnTo>
                  <a:lnTo>
                    <a:pt x="36649" y="114321"/>
                  </a:lnTo>
                  <a:lnTo>
                    <a:pt x="61687" y="90691"/>
                  </a:lnTo>
                  <a:lnTo>
                    <a:pt x="64458" y="85104"/>
                  </a:lnTo>
                  <a:lnTo>
                    <a:pt x="65197" y="82132"/>
                  </a:lnTo>
                  <a:lnTo>
                    <a:pt x="74020" y="66610"/>
                  </a:lnTo>
                  <a:lnTo>
                    <a:pt x="76971" y="50782"/>
                  </a:lnTo>
                  <a:lnTo>
                    <a:pt x="83682" y="38088"/>
                  </a:lnTo>
                  <a:lnTo>
                    <a:pt x="84364" y="34913"/>
                  </a:lnTo>
                  <a:lnTo>
                    <a:pt x="96023" y="9710"/>
                  </a:lnTo>
                  <a:lnTo>
                    <a:pt x="104765" y="0"/>
                  </a:lnTo>
                  <a:lnTo>
                    <a:pt x="104775" y="46335"/>
                  </a:lnTo>
                  <a:lnTo>
                    <a:pt x="101951" y="55160"/>
                  </a:lnTo>
                  <a:lnTo>
                    <a:pt x="98229" y="63668"/>
                  </a:lnTo>
                  <a:lnTo>
                    <a:pt x="95327" y="109947"/>
                  </a:lnTo>
                  <a:lnTo>
                    <a:pt x="95250" y="157410"/>
                  </a:lnTo>
                  <a:lnTo>
                    <a:pt x="95250" y="169939"/>
                  </a:lnTo>
                  <a:lnTo>
                    <a:pt x="96308" y="170439"/>
                  </a:lnTo>
                  <a:lnTo>
                    <a:pt x="104775" y="1714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2534"/>
            <p:cNvSpPr/>
            <p:nvPr>
              <p:custDataLst>
                <p:tags r:id="rId212"/>
              </p:custDataLst>
            </p:nvPr>
          </p:nvSpPr>
          <p:spPr>
            <a:xfrm>
              <a:off x="11725275" y="1248171"/>
              <a:ext cx="57151" cy="85330"/>
            </a:xfrm>
            <a:custGeom>
              <a:avLst/>
              <a:gdLst/>
              <a:ahLst/>
              <a:cxnLst/>
              <a:rect l="0" t="0" r="0" b="0"/>
              <a:pathLst>
                <a:path w="57151" h="85330">
                  <a:moveTo>
                    <a:pt x="0" y="28179"/>
                  </a:moveTo>
                  <a:lnTo>
                    <a:pt x="0" y="28179"/>
                  </a:lnTo>
                  <a:lnTo>
                    <a:pt x="8202" y="28179"/>
                  </a:lnTo>
                  <a:lnTo>
                    <a:pt x="18623" y="37311"/>
                  </a:lnTo>
                  <a:lnTo>
                    <a:pt x="27214" y="29468"/>
                  </a:lnTo>
                  <a:lnTo>
                    <a:pt x="36656" y="28292"/>
                  </a:lnTo>
                  <a:lnTo>
                    <a:pt x="42729" y="28212"/>
                  </a:lnTo>
                  <a:lnTo>
                    <a:pt x="44361" y="27143"/>
                  </a:lnTo>
                  <a:lnTo>
                    <a:pt x="45449" y="25372"/>
                  </a:lnTo>
                  <a:lnTo>
                    <a:pt x="47337" y="18480"/>
                  </a:lnTo>
                  <a:lnTo>
                    <a:pt x="47625" y="939"/>
                  </a:lnTo>
                  <a:lnTo>
                    <a:pt x="46567" y="494"/>
                  </a:lnTo>
                  <a:lnTo>
                    <a:pt x="42567" y="0"/>
                  </a:lnTo>
                  <a:lnTo>
                    <a:pt x="41079" y="926"/>
                  </a:lnTo>
                  <a:lnTo>
                    <a:pt x="40087" y="2602"/>
                  </a:lnTo>
                  <a:lnTo>
                    <a:pt x="39423" y="4778"/>
                  </a:lnTo>
                  <a:lnTo>
                    <a:pt x="37923" y="6228"/>
                  </a:lnTo>
                  <a:lnTo>
                    <a:pt x="28478" y="9933"/>
                  </a:lnTo>
                  <a:lnTo>
                    <a:pt x="23945" y="14072"/>
                  </a:lnTo>
                  <a:lnTo>
                    <a:pt x="21226" y="19440"/>
                  </a:lnTo>
                  <a:lnTo>
                    <a:pt x="20500" y="22353"/>
                  </a:lnTo>
                  <a:lnTo>
                    <a:pt x="10492" y="37539"/>
                  </a:lnTo>
                  <a:lnTo>
                    <a:pt x="9535" y="64433"/>
                  </a:lnTo>
                  <a:lnTo>
                    <a:pt x="23716" y="80420"/>
                  </a:lnTo>
                  <a:lnTo>
                    <a:pt x="29236" y="83147"/>
                  </a:lnTo>
                  <a:lnTo>
                    <a:pt x="42638" y="85201"/>
                  </a:lnTo>
                  <a:lnTo>
                    <a:pt x="57150" y="853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2535"/>
            <p:cNvSpPr/>
            <p:nvPr>
              <p:custDataLst>
                <p:tags r:id="rId213"/>
              </p:custDataLst>
            </p:nvPr>
          </p:nvSpPr>
          <p:spPr>
            <a:xfrm>
              <a:off x="11820525" y="1247905"/>
              <a:ext cx="62639" cy="76071"/>
            </a:xfrm>
            <a:custGeom>
              <a:avLst/>
              <a:gdLst/>
              <a:ahLst/>
              <a:cxnLst/>
              <a:rect l="0" t="0" r="0" b="0"/>
              <a:pathLst>
                <a:path w="62639" h="76071">
                  <a:moveTo>
                    <a:pt x="57150" y="37970"/>
                  </a:moveTo>
                  <a:lnTo>
                    <a:pt x="57150" y="37970"/>
                  </a:lnTo>
                  <a:lnTo>
                    <a:pt x="62208" y="32914"/>
                  </a:lnTo>
                  <a:lnTo>
                    <a:pt x="62638" y="31424"/>
                  </a:lnTo>
                  <a:lnTo>
                    <a:pt x="61867" y="30431"/>
                  </a:lnTo>
                  <a:lnTo>
                    <a:pt x="60295" y="29769"/>
                  </a:lnTo>
                  <a:lnTo>
                    <a:pt x="59246" y="28269"/>
                  </a:lnTo>
                  <a:lnTo>
                    <a:pt x="57771" y="21102"/>
                  </a:lnTo>
                  <a:lnTo>
                    <a:pt x="57233" y="11146"/>
                  </a:lnTo>
                  <a:lnTo>
                    <a:pt x="48956" y="1348"/>
                  </a:lnTo>
                  <a:lnTo>
                    <a:pt x="45395" y="527"/>
                  </a:lnTo>
                  <a:lnTo>
                    <a:pt x="39542" y="0"/>
                  </a:lnTo>
                  <a:lnTo>
                    <a:pt x="30025" y="8082"/>
                  </a:lnTo>
                  <a:lnTo>
                    <a:pt x="21257" y="10194"/>
                  </a:lnTo>
                  <a:lnTo>
                    <a:pt x="15445" y="14336"/>
                  </a:lnTo>
                  <a:lnTo>
                    <a:pt x="12157" y="19705"/>
                  </a:lnTo>
                  <a:lnTo>
                    <a:pt x="11280" y="22618"/>
                  </a:lnTo>
                  <a:lnTo>
                    <a:pt x="9637" y="24560"/>
                  </a:lnTo>
                  <a:lnTo>
                    <a:pt x="4988" y="26719"/>
                  </a:lnTo>
                  <a:lnTo>
                    <a:pt x="3326" y="28352"/>
                  </a:lnTo>
                  <a:lnTo>
                    <a:pt x="1478" y="32990"/>
                  </a:lnTo>
                  <a:lnTo>
                    <a:pt x="0" y="56614"/>
                  </a:lnTo>
                  <a:lnTo>
                    <a:pt x="14191" y="57009"/>
                  </a:lnTo>
                  <a:lnTo>
                    <a:pt x="15810" y="55955"/>
                  </a:lnTo>
                  <a:lnTo>
                    <a:pt x="16889" y="54193"/>
                  </a:lnTo>
                  <a:lnTo>
                    <a:pt x="17608" y="51960"/>
                  </a:lnTo>
                  <a:lnTo>
                    <a:pt x="19147" y="50472"/>
                  </a:lnTo>
                  <a:lnTo>
                    <a:pt x="28145" y="47611"/>
                  </a:lnTo>
                  <a:lnTo>
                    <a:pt x="38064" y="38005"/>
                  </a:lnTo>
                  <a:lnTo>
                    <a:pt x="38100" y="52435"/>
                  </a:lnTo>
                  <a:lnTo>
                    <a:pt x="39158" y="53964"/>
                  </a:lnTo>
                  <a:lnTo>
                    <a:pt x="40924" y="54983"/>
                  </a:lnTo>
                  <a:lnTo>
                    <a:pt x="43158" y="55662"/>
                  </a:lnTo>
                  <a:lnTo>
                    <a:pt x="44646" y="57173"/>
                  </a:lnTo>
                  <a:lnTo>
                    <a:pt x="46302" y="61674"/>
                  </a:lnTo>
                  <a:lnTo>
                    <a:pt x="47802" y="63298"/>
                  </a:lnTo>
                  <a:lnTo>
                    <a:pt x="52291" y="65102"/>
                  </a:lnTo>
                  <a:lnTo>
                    <a:pt x="53910" y="66641"/>
                  </a:lnTo>
                  <a:lnTo>
                    <a:pt x="57150" y="76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2536"/>
            <p:cNvSpPr/>
            <p:nvPr>
              <p:custDataLst>
                <p:tags r:id="rId214"/>
              </p:custDataLst>
            </p:nvPr>
          </p:nvSpPr>
          <p:spPr>
            <a:xfrm>
              <a:off x="11906250" y="1086412"/>
              <a:ext cx="95251" cy="266101"/>
            </a:xfrm>
            <a:custGeom>
              <a:avLst/>
              <a:gdLst/>
              <a:ahLst/>
              <a:cxnLst/>
              <a:rect l="0" t="0" r="0" b="0"/>
              <a:pathLst>
                <a:path w="95251" h="266101">
                  <a:moveTo>
                    <a:pt x="57150" y="199463"/>
                  </a:moveTo>
                  <a:lnTo>
                    <a:pt x="57150" y="199463"/>
                  </a:lnTo>
                  <a:lnTo>
                    <a:pt x="52092" y="199463"/>
                  </a:lnTo>
                  <a:lnTo>
                    <a:pt x="50604" y="198405"/>
                  </a:lnTo>
                  <a:lnTo>
                    <a:pt x="49612" y="196641"/>
                  </a:lnTo>
                  <a:lnTo>
                    <a:pt x="47660" y="190054"/>
                  </a:lnTo>
                  <a:lnTo>
                    <a:pt x="47627" y="181747"/>
                  </a:lnTo>
                  <a:lnTo>
                    <a:pt x="46568" y="181302"/>
                  </a:lnTo>
                  <a:lnTo>
                    <a:pt x="38491" y="180448"/>
                  </a:lnTo>
                  <a:lnTo>
                    <a:pt x="14421" y="204093"/>
                  </a:lnTo>
                  <a:lnTo>
                    <a:pt x="11701" y="209635"/>
                  </a:lnTo>
                  <a:lnTo>
                    <a:pt x="10975" y="212594"/>
                  </a:lnTo>
                  <a:lnTo>
                    <a:pt x="2177" y="228095"/>
                  </a:lnTo>
                  <a:lnTo>
                    <a:pt x="2" y="264649"/>
                  </a:lnTo>
                  <a:lnTo>
                    <a:pt x="0" y="265697"/>
                  </a:lnTo>
                  <a:lnTo>
                    <a:pt x="8202" y="266100"/>
                  </a:lnTo>
                  <a:lnTo>
                    <a:pt x="16867" y="259584"/>
                  </a:lnTo>
                  <a:lnTo>
                    <a:pt x="22666" y="257934"/>
                  </a:lnTo>
                  <a:lnTo>
                    <a:pt x="24635" y="256435"/>
                  </a:lnTo>
                  <a:lnTo>
                    <a:pt x="50919" y="210635"/>
                  </a:lnTo>
                  <a:lnTo>
                    <a:pt x="64389" y="167624"/>
                  </a:lnTo>
                  <a:lnTo>
                    <a:pt x="81570" y="123059"/>
                  </a:lnTo>
                  <a:lnTo>
                    <a:pt x="93021" y="75812"/>
                  </a:lnTo>
                  <a:lnTo>
                    <a:pt x="95191" y="28854"/>
                  </a:lnTo>
                  <a:lnTo>
                    <a:pt x="95250" y="0"/>
                  </a:lnTo>
                  <a:lnTo>
                    <a:pt x="95250" y="21843"/>
                  </a:lnTo>
                  <a:lnTo>
                    <a:pt x="92426" y="28093"/>
                  </a:lnTo>
                  <a:lnTo>
                    <a:pt x="88704" y="34399"/>
                  </a:lnTo>
                  <a:lnTo>
                    <a:pt x="76103" y="79185"/>
                  </a:lnTo>
                  <a:lnTo>
                    <a:pt x="68851" y="107109"/>
                  </a:lnTo>
                  <a:lnTo>
                    <a:pt x="66802" y="154655"/>
                  </a:lnTo>
                  <a:lnTo>
                    <a:pt x="66677" y="201989"/>
                  </a:lnTo>
                  <a:lnTo>
                    <a:pt x="66675" y="228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2537"/>
            <p:cNvSpPr/>
            <p:nvPr>
              <p:custDataLst>
                <p:tags r:id="rId215"/>
              </p:custDataLst>
            </p:nvPr>
          </p:nvSpPr>
          <p:spPr>
            <a:xfrm>
              <a:off x="12012358" y="1238261"/>
              <a:ext cx="36768" cy="132937"/>
            </a:xfrm>
            <a:custGeom>
              <a:avLst/>
              <a:gdLst/>
              <a:ahLst/>
              <a:cxnLst/>
              <a:rect l="0" t="0" r="0" b="0"/>
              <a:pathLst>
                <a:path w="36768" h="132937">
                  <a:moveTo>
                    <a:pt x="36767" y="19039"/>
                  </a:moveTo>
                  <a:lnTo>
                    <a:pt x="36767" y="19039"/>
                  </a:lnTo>
                  <a:lnTo>
                    <a:pt x="31709" y="19039"/>
                  </a:lnTo>
                  <a:lnTo>
                    <a:pt x="30221" y="17981"/>
                  </a:lnTo>
                  <a:lnTo>
                    <a:pt x="29229" y="16217"/>
                  </a:lnTo>
                  <a:lnTo>
                    <a:pt x="27502" y="9338"/>
                  </a:lnTo>
                  <a:lnTo>
                    <a:pt x="27357" y="4850"/>
                  </a:lnTo>
                  <a:lnTo>
                    <a:pt x="26260" y="3229"/>
                  </a:lnTo>
                  <a:lnTo>
                    <a:pt x="24471" y="2149"/>
                  </a:lnTo>
                  <a:lnTo>
                    <a:pt x="18112" y="115"/>
                  </a:lnTo>
                  <a:lnTo>
                    <a:pt x="9551" y="0"/>
                  </a:lnTo>
                  <a:lnTo>
                    <a:pt x="9097" y="1055"/>
                  </a:lnTo>
                  <a:lnTo>
                    <a:pt x="8311" y="8191"/>
                  </a:lnTo>
                  <a:lnTo>
                    <a:pt x="5422" y="8926"/>
                  </a:lnTo>
                  <a:lnTo>
                    <a:pt x="3170" y="9122"/>
                  </a:lnTo>
                  <a:lnTo>
                    <a:pt x="1669" y="10311"/>
                  </a:lnTo>
                  <a:lnTo>
                    <a:pt x="0" y="14454"/>
                  </a:lnTo>
                  <a:lnTo>
                    <a:pt x="614" y="17041"/>
                  </a:lnTo>
                  <a:lnTo>
                    <a:pt x="7835" y="28052"/>
                  </a:lnTo>
                  <a:lnTo>
                    <a:pt x="8087" y="33469"/>
                  </a:lnTo>
                  <a:lnTo>
                    <a:pt x="10968" y="38858"/>
                  </a:lnTo>
                  <a:lnTo>
                    <a:pt x="16385" y="45884"/>
                  </a:lnTo>
                  <a:lnTo>
                    <a:pt x="18511" y="54877"/>
                  </a:lnTo>
                  <a:lnTo>
                    <a:pt x="24184" y="63759"/>
                  </a:lnTo>
                  <a:lnTo>
                    <a:pt x="25883" y="69959"/>
                  </a:lnTo>
                  <a:lnTo>
                    <a:pt x="27394" y="72036"/>
                  </a:lnTo>
                  <a:lnTo>
                    <a:pt x="29460" y="73420"/>
                  </a:lnTo>
                  <a:lnTo>
                    <a:pt x="31895" y="74343"/>
                  </a:lnTo>
                  <a:lnTo>
                    <a:pt x="33520" y="76017"/>
                  </a:lnTo>
                  <a:lnTo>
                    <a:pt x="35323" y="80699"/>
                  </a:lnTo>
                  <a:lnTo>
                    <a:pt x="36765" y="112803"/>
                  </a:lnTo>
                  <a:lnTo>
                    <a:pt x="28565" y="122359"/>
                  </a:lnTo>
                  <a:lnTo>
                    <a:pt x="25007" y="123168"/>
                  </a:lnTo>
                  <a:lnTo>
                    <a:pt x="22576" y="123383"/>
                  </a:lnTo>
                  <a:lnTo>
                    <a:pt x="20957" y="124585"/>
                  </a:lnTo>
                  <a:lnTo>
                    <a:pt x="18144" y="131977"/>
                  </a:lnTo>
                  <a:lnTo>
                    <a:pt x="15085" y="132734"/>
                  </a:lnTo>
                  <a:lnTo>
                    <a:pt x="12786" y="132936"/>
                  </a:lnTo>
                  <a:lnTo>
                    <a:pt x="11255" y="132012"/>
                  </a:lnTo>
                  <a:lnTo>
                    <a:pt x="10235" y="130337"/>
                  </a:lnTo>
                  <a:lnTo>
                    <a:pt x="8192" y="1238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2538"/>
            <p:cNvSpPr/>
            <p:nvPr>
              <p:custDataLst>
                <p:tags r:id="rId216"/>
              </p:custDataLst>
            </p:nvPr>
          </p:nvSpPr>
          <p:spPr>
            <a:xfrm>
              <a:off x="12115800" y="1362075"/>
              <a:ext cx="9135" cy="9516"/>
            </a:xfrm>
            <a:custGeom>
              <a:avLst/>
              <a:gdLst/>
              <a:ahLst/>
              <a:cxnLst/>
              <a:rect l="0" t="0" r="0" b="0"/>
              <a:pathLst>
                <a:path w="9135" h="9516">
                  <a:moveTo>
                    <a:pt x="0" y="0"/>
                  </a:moveTo>
                  <a:lnTo>
                    <a:pt x="0" y="0"/>
                  </a:lnTo>
                  <a:lnTo>
                    <a:pt x="5058" y="0"/>
                  </a:lnTo>
                  <a:lnTo>
                    <a:pt x="6546" y="1058"/>
                  </a:lnTo>
                  <a:lnTo>
                    <a:pt x="7538" y="2822"/>
                  </a:lnTo>
                  <a:lnTo>
                    <a:pt x="9134" y="8201"/>
                  </a:lnTo>
                  <a:lnTo>
                    <a:pt x="8205" y="8642"/>
                  </a:lnTo>
                  <a:lnTo>
                    <a:pt x="112" y="9515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SMARTInkShape-Group538"/>
          <p:cNvGrpSpPr/>
          <p:nvPr/>
        </p:nvGrpSpPr>
        <p:grpSpPr>
          <a:xfrm>
            <a:off x="9953625" y="1609725"/>
            <a:ext cx="1695451" cy="952367"/>
            <a:chOff x="9953625" y="1609725"/>
            <a:chExt cx="1695451" cy="952367"/>
          </a:xfrm>
        </p:grpSpPr>
        <p:sp>
          <p:nvSpPr>
            <p:cNvPr id="102" name="SMARTInkShape-2539"/>
            <p:cNvSpPr/>
            <p:nvPr>
              <p:custDataLst>
                <p:tags r:id="rId187"/>
              </p:custDataLst>
            </p:nvPr>
          </p:nvSpPr>
          <p:spPr>
            <a:xfrm>
              <a:off x="10144125" y="1609725"/>
              <a:ext cx="1504951" cy="76184"/>
            </a:xfrm>
            <a:custGeom>
              <a:avLst/>
              <a:gdLst/>
              <a:ahLst/>
              <a:cxnLst/>
              <a:rect l="0" t="0" r="0" b="0"/>
              <a:pathLst>
                <a:path w="1504951" h="76184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6546"/>
                  </a:lnTo>
                  <a:lnTo>
                    <a:pt x="2824" y="7539"/>
                  </a:lnTo>
                  <a:lnTo>
                    <a:pt x="5057" y="8201"/>
                  </a:lnTo>
                  <a:lnTo>
                    <a:pt x="6546" y="9701"/>
                  </a:lnTo>
                  <a:lnTo>
                    <a:pt x="11760" y="19712"/>
                  </a:lnTo>
                  <a:lnTo>
                    <a:pt x="14191" y="22666"/>
                  </a:lnTo>
                  <a:lnTo>
                    <a:pt x="22533" y="25949"/>
                  </a:lnTo>
                  <a:lnTo>
                    <a:pt x="32241" y="28466"/>
                  </a:lnTo>
                  <a:lnTo>
                    <a:pt x="47095" y="38706"/>
                  </a:lnTo>
                  <a:lnTo>
                    <a:pt x="65277" y="50920"/>
                  </a:lnTo>
                  <a:lnTo>
                    <a:pt x="108053" y="63331"/>
                  </a:lnTo>
                  <a:lnTo>
                    <a:pt x="152605" y="72927"/>
                  </a:lnTo>
                  <a:lnTo>
                    <a:pt x="191991" y="75769"/>
                  </a:lnTo>
                  <a:lnTo>
                    <a:pt x="235440" y="76115"/>
                  </a:lnTo>
                  <a:lnTo>
                    <a:pt x="275695" y="76183"/>
                  </a:lnTo>
                  <a:lnTo>
                    <a:pt x="319277" y="71140"/>
                  </a:lnTo>
                  <a:lnTo>
                    <a:pt x="356126" y="67998"/>
                  </a:lnTo>
                  <a:lnTo>
                    <a:pt x="399958" y="65878"/>
                  </a:lnTo>
                  <a:lnTo>
                    <a:pt x="445461" y="59188"/>
                  </a:lnTo>
                  <a:lnTo>
                    <a:pt x="485338" y="52496"/>
                  </a:lnTo>
                  <a:lnTo>
                    <a:pt x="523789" y="47529"/>
                  </a:lnTo>
                  <a:lnTo>
                    <a:pt x="566431" y="39551"/>
                  </a:lnTo>
                  <a:lnTo>
                    <a:pt x="607364" y="38291"/>
                  </a:lnTo>
                  <a:lnTo>
                    <a:pt x="647601" y="38125"/>
                  </a:lnTo>
                  <a:lnTo>
                    <a:pt x="695135" y="38102"/>
                  </a:lnTo>
                  <a:lnTo>
                    <a:pt x="720505" y="39158"/>
                  </a:lnTo>
                  <a:lnTo>
                    <a:pt x="749688" y="46301"/>
                  </a:lnTo>
                  <a:lnTo>
                    <a:pt x="781102" y="50273"/>
                  </a:lnTo>
                  <a:lnTo>
                    <a:pt x="802937" y="55112"/>
                  </a:lnTo>
                  <a:lnTo>
                    <a:pt x="847137" y="59793"/>
                  </a:lnTo>
                  <a:lnTo>
                    <a:pt x="866601" y="64636"/>
                  </a:lnTo>
                  <a:lnTo>
                    <a:pt x="907682" y="66496"/>
                  </a:lnTo>
                  <a:lnTo>
                    <a:pt x="954732" y="66659"/>
                  </a:lnTo>
                  <a:lnTo>
                    <a:pt x="999484" y="66674"/>
                  </a:lnTo>
                  <a:lnTo>
                    <a:pt x="1045707" y="66675"/>
                  </a:lnTo>
                  <a:lnTo>
                    <a:pt x="1088494" y="66675"/>
                  </a:lnTo>
                  <a:lnTo>
                    <a:pt x="1133825" y="66675"/>
                  </a:lnTo>
                  <a:lnTo>
                    <a:pt x="1181146" y="66675"/>
                  </a:lnTo>
                  <a:lnTo>
                    <a:pt x="1228731" y="66675"/>
                  </a:lnTo>
                  <a:lnTo>
                    <a:pt x="1257302" y="63853"/>
                  </a:lnTo>
                  <a:lnTo>
                    <a:pt x="1300457" y="58474"/>
                  </a:lnTo>
                  <a:lnTo>
                    <a:pt x="1344423" y="49785"/>
                  </a:lnTo>
                  <a:lnTo>
                    <a:pt x="1369192" y="45443"/>
                  </a:lnTo>
                  <a:lnTo>
                    <a:pt x="1414205" y="31206"/>
                  </a:lnTo>
                  <a:lnTo>
                    <a:pt x="1435990" y="24038"/>
                  </a:lnTo>
                  <a:lnTo>
                    <a:pt x="1475823" y="8815"/>
                  </a:lnTo>
                  <a:lnTo>
                    <a:pt x="1480716" y="4623"/>
                  </a:lnTo>
                  <a:lnTo>
                    <a:pt x="1489240" y="2055"/>
                  </a:lnTo>
                  <a:lnTo>
                    <a:pt x="1504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2540"/>
            <p:cNvSpPr/>
            <p:nvPr>
              <p:custDataLst>
                <p:tags r:id="rId188"/>
              </p:custDataLst>
            </p:nvPr>
          </p:nvSpPr>
          <p:spPr>
            <a:xfrm>
              <a:off x="10029825" y="1756741"/>
              <a:ext cx="95213" cy="243461"/>
            </a:xfrm>
            <a:custGeom>
              <a:avLst/>
              <a:gdLst/>
              <a:ahLst/>
              <a:cxnLst/>
              <a:rect l="0" t="0" r="0" b="0"/>
              <a:pathLst>
                <a:path w="95213" h="243461">
                  <a:moveTo>
                    <a:pt x="0" y="129209"/>
                  </a:moveTo>
                  <a:lnTo>
                    <a:pt x="0" y="129209"/>
                  </a:lnTo>
                  <a:lnTo>
                    <a:pt x="0" y="119685"/>
                  </a:lnTo>
                  <a:lnTo>
                    <a:pt x="0" y="127885"/>
                  </a:lnTo>
                  <a:lnTo>
                    <a:pt x="6546" y="136552"/>
                  </a:lnTo>
                  <a:lnTo>
                    <a:pt x="8642" y="145378"/>
                  </a:lnTo>
                  <a:lnTo>
                    <a:pt x="9134" y="151565"/>
                  </a:lnTo>
                  <a:lnTo>
                    <a:pt x="10323" y="153638"/>
                  </a:lnTo>
                  <a:lnTo>
                    <a:pt x="12173" y="155020"/>
                  </a:lnTo>
                  <a:lnTo>
                    <a:pt x="14465" y="155941"/>
                  </a:lnTo>
                  <a:lnTo>
                    <a:pt x="15993" y="157614"/>
                  </a:lnTo>
                  <a:lnTo>
                    <a:pt x="17691" y="162294"/>
                  </a:lnTo>
                  <a:lnTo>
                    <a:pt x="19040" y="208478"/>
                  </a:lnTo>
                  <a:lnTo>
                    <a:pt x="21868" y="214887"/>
                  </a:lnTo>
                  <a:lnTo>
                    <a:pt x="24103" y="218077"/>
                  </a:lnTo>
                  <a:lnTo>
                    <a:pt x="24536" y="221263"/>
                  </a:lnTo>
                  <a:lnTo>
                    <a:pt x="22193" y="227625"/>
                  </a:lnTo>
                  <a:lnTo>
                    <a:pt x="22203" y="230803"/>
                  </a:lnTo>
                  <a:lnTo>
                    <a:pt x="28548" y="243460"/>
                  </a:lnTo>
                  <a:lnTo>
                    <a:pt x="23511" y="238438"/>
                  </a:lnTo>
                  <a:lnTo>
                    <a:pt x="21032" y="233141"/>
                  </a:lnTo>
                  <a:lnTo>
                    <a:pt x="19085" y="188962"/>
                  </a:lnTo>
                  <a:lnTo>
                    <a:pt x="19052" y="145050"/>
                  </a:lnTo>
                  <a:lnTo>
                    <a:pt x="19050" y="100632"/>
                  </a:lnTo>
                  <a:lnTo>
                    <a:pt x="20108" y="87933"/>
                  </a:lnTo>
                  <a:lnTo>
                    <a:pt x="27987" y="51023"/>
                  </a:lnTo>
                  <a:lnTo>
                    <a:pt x="29373" y="40484"/>
                  </a:lnTo>
                  <a:lnTo>
                    <a:pt x="36741" y="26757"/>
                  </a:lnTo>
                  <a:lnTo>
                    <a:pt x="44378" y="17288"/>
                  </a:lnTo>
                  <a:lnTo>
                    <a:pt x="46182" y="11381"/>
                  </a:lnTo>
                  <a:lnTo>
                    <a:pt x="47720" y="9382"/>
                  </a:lnTo>
                  <a:lnTo>
                    <a:pt x="61776" y="484"/>
                  </a:lnTo>
                  <a:lnTo>
                    <a:pt x="63410" y="0"/>
                  </a:lnTo>
                  <a:lnTo>
                    <a:pt x="64498" y="737"/>
                  </a:lnTo>
                  <a:lnTo>
                    <a:pt x="65224" y="2286"/>
                  </a:lnTo>
                  <a:lnTo>
                    <a:pt x="66766" y="3319"/>
                  </a:lnTo>
                  <a:lnTo>
                    <a:pt x="74749" y="5112"/>
                  </a:lnTo>
                  <a:lnTo>
                    <a:pt x="90351" y="19566"/>
                  </a:lnTo>
                  <a:lnTo>
                    <a:pt x="93073" y="25093"/>
                  </a:lnTo>
                  <a:lnTo>
                    <a:pt x="95122" y="46698"/>
                  </a:lnTo>
                  <a:lnTo>
                    <a:pt x="95212" y="56195"/>
                  </a:lnTo>
                  <a:lnTo>
                    <a:pt x="92411" y="62539"/>
                  </a:lnTo>
                  <a:lnTo>
                    <a:pt x="62055" y="95724"/>
                  </a:lnTo>
                  <a:lnTo>
                    <a:pt x="53686" y="98452"/>
                  </a:lnTo>
                  <a:lnTo>
                    <a:pt x="24181" y="100596"/>
                  </a:lnTo>
                  <a:lnTo>
                    <a:pt x="18508" y="97795"/>
                  </a:lnTo>
                  <a:lnTo>
                    <a:pt x="9525" y="911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2541"/>
            <p:cNvSpPr/>
            <p:nvPr>
              <p:custDataLst>
                <p:tags r:id="rId189"/>
              </p:custDataLst>
            </p:nvPr>
          </p:nvSpPr>
          <p:spPr>
            <a:xfrm>
              <a:off x="10096510" y="1838325"/>
              <a:ext cx="104766" cy="131896"/>
            </a:xfrm>
            <a:custGeom>
              <a:avLst/>
              <a:gdLst/>
              <a:ahLst/>
              <a:cxnLst/>
              <a:rect l="0" t="0" r="0" b="0"/>
              <a:pathLst>
                <a:path w="104766" h="131896">
                  <a:moveTo>
                    <a:pt x="9515" y="66675"/>
                  </a:moveTo>
                  <a:lnTo>
                    <a:pt x="9515" y="66675"/>
                  </a:lnTo>
                  <a:lnTo>
                    <a:pt x="105" y="66675"/>
                  </a:lnTo>
                  <a:lnTo>
                    <a:pt x="0" y="58474"/>
                  </a:lnTo>
                  <a:lnTo>
                    <a:pt x="1057" y="58033"/>
                  </a:lnTo>
                  <a:lnTo>
                    <a:pt x="8192" y="57266"/>
                  </a:lnTo>
                  <a:lnTo>
                    <a:pt x="17599" y="48959"/>
                  </a:lnTo>
                  <a:lnTo>
                    <a:pt x="19139" y="49573"/>
                  </a:lnTo>
                  <a:lnTo>
                    <a:pt x="26360" y="54434"/>
                  </a:lnTo>
                  <a:lnTo>
                    <a:pt x="36337" y="56792"/>
                  </a:lnTo>
                  <a:lnTo>
                    <a:pt x="45348" y="63625"/>
                  </a:lnTo>
                  <a:lnTo>
                    <a:pt x="51193" y="65320"/>
                  </a:lnTo>
                  <a:lnTo>
                    <a:pt x="53175" y="66830"/>
                  </a:lnTo>
                  <a:lnTo>
                    <a:pt x="55377" y="71330"/>
                  </a:lnTo>
                  <a:lnTo>
                    <a:pt x="57850" y="82842"/>
                  </a:lnTo>
                  <a:lnTo>
                    <a:pt x="63583" y="92162"/>
                  </a:lnTo>
                  <a:lnTo>
                    <a:pt x="66055" y="104792"/>
                  </a:lnTo>
                  <a:lnTo>
                    <a:pt x="66259" y="107961"/>
                  </a:lnTo>
                  <a:lnTo>
                    <a:pt x="65336" y="110074"/>
                  </a:lnTo>
                  <a:lnTo>
                    <a:pt x="63663" y="111483"/>
                  </a:lnTo>
                  <a:lnTo>
                    <a:pt x="61489" y="112422"/>
                  </a:lnTo>
                  <a:lnTo>
                    <a:pt x="60040" y="114106"/>
                  </a:lnTo>
                  <a:lnTo>
                    <a:pt x="57521" y="122336"/>
                  </a:lnTo>
                  <a:lnTo>
                    <a:pt x="57252" y="128440"/>
                  </a:lnTo>
                  <a:lnTo>
                    <a:pt x="56157" y="130077"/>
                  </a:lnTo>
                  <a:lnTo>
                    <a:pt x="54368" y="131168"/>
                  </a:lnTo>
                  <a:lnTo>
                    <a:pt x="52117" y="131895"/>
                  </a:lnTo>
                  <a:lnTo>
                    <a:pt x="50616" y="131322"/>
                  </a:lnTo>
                  <a:lnTo>
                    <a:pt x="49616" y="129881"/>
                  </a:lnTo>
                  <a:lnTo>
                    <a:pt x="48010" y="125021"/>
                  </a:lnTo>
                  <a:lnTo>
                    <a:pt x="47616" y="82538"/>
                  </a:lnTo>
                  <a:lnTo>
                    <a:pt x="57317" y="51682"/>
                  </a:lnTo>
                  <a:lnTo>
                    <a:pt x="73309" y="31827"/>
                  </a:lnTo>
                  <a:lnTo>
                    <a:pt x="93370" y="11410"/>
                  </a:lnTo>
                  <a:lnTo>
                    <a:pt x="94409" y="7540"/>
                  </a:lnTo>
                  <a:lnTo>
                    <a:pt x="94686" y="5027"/>
                  </a:lnTo>
                  <a:lnTo>
                    <a:pt x="95929" y="3351"/>
                  </a:lnTo>
                  <a:lnTo>
                    <a:pt x="10476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2542"/>
            <p:cNvSpPr/>
            <p:nvPr>
              <p:custDataLst>
                <p:tags r:id="rId190"/>
              </p:custDataLst>
            </p:nvPr>
          </p:nvSpPr>
          <p:spPr>
            <a:xfrm>
              <a:off x="10277485" y="1752614"/>
              <a:ext cx="76191" cy="228548"/>
            </a:xfrm>
            <a:custGeom>
              <a:avLst/>
              <a:gdLst/>
              <a:ahLst/>
              <a:cxnLst/>
              <a:rect l="0" t="0" r="0" b="0"/>
              <a:pathLst>
                <a:path w="76191" h="228548">
                  <a:moveTo>
                    <a:pt x="76190" y="38086"/>
                  </a:moveTo>
                  <a:lnTo>
                    <a:pt x="76190" y="38086"/>
                  </a:lnTo>
                  <a:lnTo>
                    <a:pt x="67988" y="29885"/>
                  </a:lnTo>
                  <a:lnTo>
                    <a:pt x="67056" y="23897"/>
                  </a:lnTo>
                  <a:lnTo>
                    <a:pt x="66700" y="6205"/>
                  </a:lnTo>
                  <a:lnTo>
                    <a:pt x="65630" y="4132"/>
                  </a:lnTo>
                  <a:lnTo>
                    <a:pt x="63858" y="2750"/>
                  </a:lnTo>
                  <a:lnTo>
                    <a:pt x="57255" y="34"/>
                  </a:lnTo>
                  <a:lnTo>
                    <a:pt x="52118" y="0"/>
                  </a:lnTo>
                  <a:lnTo>
                    <a:pt x="50617" y="1054"/>
                  </a:lnTo>
                  <a:lnTo>
                    <a:pt x="49617" y="2815"/>
                  </a:lnTo>
                  <a:lnTo>
                    <a:pt x="48951" y="5047"/>
                  </a:lnTo>
                  <a:lnTo>
                    <a:pt x="40252" y="19284"/>
                  </a:lnTo>
                  <a:lnTo>
                    <a:pt x="39532" y="22376"/>
                  </a:lnTo>
                  <a:lnTo>
                    <a:pt x="12281" y="68897"/>
                  </a:lnTo>
                  <a:lnTo>
                    <a:pt x="4620" y="111242"/>
                  </a:lnTo>
                  <a:lnTo>
                    <a:pt x="261" y="154510"/>
                  </a:lnTo>
                  <a:lnTo>
                    <a:pt x="0" y="189028"/>
                  </a:lnTo>
                  <a:lnTo>
                    <a:pt x="2817" y="197952"/>
                  </a:lnTo>
                  <a:lnTo>
                    <a:pt x="6538" y="205446"/>
                  </a:lnTo>
                  <a:lnTo>
                    <a:pt x="9124" y="217059"/>
                  </a:lnTo>
                  <a:lnTo>
                    <a:pt x="14455" y="223524"/>
                  </a:lnTo>
                  <a:lnTo>
                    <a:pt x="19824" y="226337"/>
                  </a:lnTo>
                  <a:lnTo>
                    <a:pt x="36254" y="228454"/>
                  </a:lnTo>
                  <a:lnTo>
                    <a:pt x="42602" y="228547"/>
                  </a:lnTo>
                  <a:lnTo>
                    <a:pt x="48210" y="225746"/>
                  </a:lnTo>
                  <a:lnTo>
                    <a:pt x="57140" y="2190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2543"/>
            <p:cNvSpPr/>
            <p:nvPr>
              <p:custDataLst>
                <p:tags r:id="rId191"/>
              </p:custDataLst>
            </p:nvPr>
          </p:nvSpPr>
          <p:spPr>
            <a:xfrm>
              <a:off x="10391775" y="1809750"/>
              <a:ext cx="1" cy="152401"/>
            </a:xfrm>
            <a:custGeom>
              <a:avLst/>
              <a:gdLst/>
              <a:ahLst/>
              <a:cxnLst/>
              <a:rect l="0" t="0" r="0" b="0"/>
              <a:pathLst>
                <a:path w="1" h="152401">
                  <a:moveTo>
                    <a:pt x="0" y="0"/>
                  </a:moveTo>
                  <a:lnTo>
                    <a:pt x="0" y="0"/>
                  </a:lnTo>
                  <a:lnTo>
                    <a:pt x="0" y="44460"/>
                  </a:lnTo>
                  <a:lnTo>
                    <a:pt x="0" y="87959"/>
                  </a:lnTo>
                  <a:lnTo>
                    <a:pt x="0" y="133294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2544"/>
            <p:cNvSpPr/>
            <p:nvPr>
              <p:custDataLst>
                <p:tags r:id="rId192"/>
              </p:custDataLst>
            </p:nvPr>
          </p:nvSpPr>
          <p:spPr>
            <a:xfrm>
              <a:off x="10391775" y="1781186"/>
              <a:ext cx="104776" cy="161915"/>
            </a:xfrm>
            <a:custGeom>
              <a:avLst/>
              <a:gdLst/>
              <a:ahLst/>
              <a:cxnLst/>
              <a:rect l="0" t="0" r="0" b="0"/>
              <a:pathLst>
                <a:path w="104776" h="161915">
                  <a:moveTo>
                    <a:pt x="0" y="114289"/>
                  </a:moveTo>
                  <a:lnTo>
                    <a:pt x="0" y="114289"/>
                  </a:lnTo>
                  <a:lnTo>
                    <a:pt x="0" y="105156"/>
                  </a:lnTo>
                  <a:lnTo>
                    <a:pt x="0" y="112999"/>
                  </a:lnTo>
                  <a:lnTo>
                    <a:pt x="1058" y="113429"/>
                  </a:lnTo>
                  <a:lnTo>
                    <a:pt x="23703" y="114288"/>
                  </a:lnTo>
                  <a:lnTo>
                    <a:pt x="29230" y="111466"/>
                  </a:lnTo>
                  <a:lnTo>
                    <a:pt x="36349" y="106088"/>
                  </a:lnTo>
                  <a:lnTo>
                    <a:pt x="42637" y="105156"/>
                  </a:lnTo>
                  <a:lnTo>
                    <a:pt x="44299" y="103967"/>
                  </a:lnTo>
                  <a:lnTo>
                    <a:pt x="45408" y="102116"/>
                  </a:lnTo>
                  <a:lnTo>
                    <a:pt x="46147" y="99824"/>
                  </a:lnTo>
                  <a:lnTo>
                    <a:pt x="47699" y="98296"/>
                  </a:lnTo>
                  <a:lnTo>
                    <a:pt x="57792" y="93021"/>
                  </a:lnTo>
                  <a:lnTo>
                    <a:pt x="63784" y="88961"/>
                  </a:lnTo>
                  <a:lnTo>
                    <a:pt x="69977" y="87157"/>
                  </a:lnTo>
                  <a:lnTo>
                    <a:pt x="72051" y="85618"/>
                  </a:lnTo>
                  <a:lnTo>
                    <a:pt x="73434" y="83533"/>
                  </a:lnTo>
                  <a:lnTo>
                    <a:pt x="76029" y="78395"/>
                  </a:lnTo>
                  <a:lnTo>
                    <a:pt x="82383" y="69552"/>
                  </a:lnTo>
                  <a:lnTo>
                    <a:pt x="84239" y="63361"/>
                  </a:lnTo>
                  <a:lnTo>
                    <a:pt x="85792" y="61287"/>
                  </a:lnTo>
                  <a:lnTo>
                    <a:pt x="91978" y="57310"/>
                  </a:lnTo>
                  <a:lnTo>
                    <a:pt x="93796" y="52629"/>
                  </a:lnTo>
                  <a:lnTo>
                    <a:pt x="95122" y="34797"/>
                  </a:lnTo>
                  <a:lnTo>
                    <a:pt x="96224" y="32719"/>
                  </a:lnTo>
                  <a:lnTo>
                    <a:pt x="98016" y="31334"/>
                  </a:lnTo>
                  <a:lnTo>
                    <a:pt x="100269" y="30411"/>
                  </a:lnTo>
                  <a:lnTo>
                    <a:pt x="101771" y="28737"/>
                  </a:lnTo>
                  <a:lnTo>
                    <a:pt x="103439" y="24055"/>
                  </a:lnTo>
                  <a:lnTo>
                    <a:pt x="104775" y="0"/>
                  </a:lnTo>
                  <a:lnTo>
                    <a:pt x="104775" y="41303"/>
                  </a:lnTo>
                  <a:lnTo>
                    <a:pt x="101951" y="47631"/>
                  </a:lnTo>
                  <a:lnTo>
                    <a:pt x="99718" y="50800"/>
                  </a:lnTo>
                  <a:lnTo>
                    <a:pt x="96573" y="65374"/>
                  </a:lnTo>
                  <a:lnTo>
                    <a:pt x="95272" y="111212"/>
                  </a:lnTo>
                  <a:lnTo>
                    <a:pt x="95250" y="157917"/>
                  </a:lnTo>
                  <a:lnTo>
                    <a:pt x="95250" y="1619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2545"/>
            <p:cNvSpPr/>
            <p:nvPr>
              <p:custDataLst>
                <p:tags r:id="rId193"/>
              </p:custDataLst>
            </p:nvPr>
          </p:nvSpPr>
          <p:spPr>
            <a:xfrm>
              <a:off x="10506075" y="1733678"/>
              <a:ext cx="85640" cy="237998"/>
            </a:xfrm>
            <a:custGeom>
              <a:avLst/>
              <a:gdLst/>
              <a:ahLst/>
              <a:cxnLst/>
              <a:rect l="0" t="0" r="0" b="0"/>
              <a:pathLst>
                <a:path w="85640" h="237998">
                  <a:moveTo>
                    <a:pt x="0" y="28447"/>
                  </a:moveTo>
                  <a:lnTo>
                    <a:pt x="0" y="28447"/>
                  </a:lnTo>
                  <a:lnTo>
                    <a:pt x="8202" y="20246"/>
                  </a:lnTo>
                  <a:lnTo>
                    <a:pt x="9410" y="10837"/>
                  </a:lnTo>
                  <a:lnTo>
                    <a:pt x="18655" y="302"/>
                  </a:lnTo>
                  <a:lnTo>
                    <a:pt x="23989" y="0"/>
                  </a:lnTo>
                  <a:lnTo>
                    <a:pt x="29359" y="2751"/>
                  </a:lnTo>
                  <a:lnTo>
                    <a:pt x="35275" y="6443"/>
                  </a:lnTo>
                  <a:lnTo>
                    <a:pt x="44553" y="9580"/>
                  </a:lnTo>
                  <a:lnTo>
                    <a:pt x="50846" y="14064"/>
                  </a:lnTo>
                  <a:lnTo>
                    <a:pt x="54347" y="19585"/>
                  </a:lnTo>
                  <a:lnTo>
                    <a:pt x="56963" y="25567"/>
                  </a:lnTo>
                  <a:lnTo>
                    <a:pt x="70244" y="46242"/>
                  </a:lnTo>
                  <a:lnTo>
                    <a:pt x="83507" y="92375"/>
                  </a:lnTo>
                  <a:lnTo>
                    <a:pt x="85639" y="136662"/>
                  </a:lnTo>
                  <a:lnTo>
                    <a:pt x="84658" y="173462"/>
                  </a:lnTo>
                  <a:lnTo>
                    <a:pt x="68116" y="220749"/>
                  </a:lnTo>
                  <a:lnTo>
                    <a:pt x="66578" y="223324"/>
                  </a:lnTo>
                  <a:lnTo>
                    <a:pt x="64495" y="225040"/>
                  </a:lnTo>
                  <a:lnTo>
                    <a:pt x="62045" y="226184"/>
                  </a:lnTo>
                  <a:lnTo>
                    <a:pt x="60414" y="228005"/>
                  </a:lnTo>
                  <a:lnTo>
                    <a:pt x="58600" y="232851"/>
                  </a:lnTo>
                  <a:lnTo>
                    <a:pt x="57058" y="234566"/>
                  </a:lnTo>
                  <a:lnTo>
                    <a:pt x="47625" y="2379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2546"/>
            <p:cNvSpPr/>
            <p:nvPr>
              <p:custDataLst>
                <p:tags r:id="rId194"/>
              </p:custDataLst>
            </p:nvPr>
          </p:nvSpPr>
          <p:spPr>
            <a:xfrm>
              <a:off x="10763250" y="1866900"/>
              <a:ext cx="85726" cy="9526"/>
            </a:xfrm>
            <a:custGeom>
              <a:avLst/>
              <a:gdLst/>
              <a:ahLst/>
              <a:cxnLst/>
              <a:rect l="0" t="0" r="0" b="0"/>
              <a:pathLst>
                <a:path w="85726" h="9526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1058" y="8642"/>
                  </a:lnTo>
                  <a:lnTo>
                    <a:pt x="46345" y="9522"/>
                  </a:lnTo>
                  <a:lnTo>
                    <a:pt x="857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2547"/>
            <p:cNvSpPr/>
            <p:nvPr>
              <p:custDataLst>
                <p:tags r:id="rId195"/>
              </p:custDataLst>
            </p:nvPr>
          </p:nvSpPr>
          <p:spPr>
            <a:xfrm>
              <a:off x="10753760" y="1933575"/>
              <a:ext cx="104741" cy="28460"/>
            </a:xfrm>
            <a:custGeom>
              <a:avLst/>
              <a:gdLst/>
              <a:ahLst/>
              <a:cxnLst/>
              <a:rect l="0" t="0" r="0" b="0"/>
              <a:pathLst>
                <a:path w="104741" h="28460">
                  <a:moveTo>
                    <a:pt x="9490" y="19050"/>
                  </a:moveTo>
                  <a:lnTo>
                    <a:pt x="9490" y="19050"/>
                  </a:lnTo>
                  <a:lnTo>
                    <a:pt x="4433" y="19050"/>
                  </a:lnTo>
                  <a:lnTo>
                    <a:pt x="2944" y="20108"/>
                  </a:lnTo>
                  <a:lnTo>
                    <a:pt x="1952" y="21872"/>
                  </a:lnTo>
                  <a:lnTo>
                    <a:pt x="0" y="28459"/>
                  </a:lnTo>
                  <a:lnTo>
                    <a:pt x="8168" y="20364"/>
                  </a:lnTo>
                  <a:lnTo>
                    <a:pt x="54600" y="7306"/>
                  </a:lnTo>
                  <a:lnTo>
                    <a:pt x="63405" y="3247"/>
                  </a:lnTo>
                  <a:lnTo>
                    <a:pt x="1047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2548"/>
            <p:cNvSpPr/>
            <p:nvPr>
              <p:custDataLst>
                <p:tags r:id="rId196"/>
              </p:custDataLst>
            </p:nvPr>
          </p:nvSpPr>
          <p:spPr>
            <a:xfrm>
              <a:off x="11115678" y="1773186"/>
              <a:ext cx="123811" cy="331823"/>
            </a:xfrm>
            <a:custGeom>
              <a:avLst/>
              <a:gdLst/>
              <a:ahLst/>
              <a:cxnLst/>
              <a:rect l="0" t="0" r="0" b="0"/>
              <a:pathLst>
                <a:path w="123811" h="331823">
                  <a:moveTo>
                    <a:pt x="19047" y="141339"/>
                  </a:moveTo>
                  <a:lnTo>
                    <a:pt x="19047" y="141339"/>
                  </a:lnTo>
                  <a:lnTo>
                    <a:pt x="19047" y="187573"/>
                  </a:lnTo>
                  <a:lnTo>
                    <a:pt x="19047" y="233978"/>
                  </a:lnTo>
                  <a:lnTo>
                    <a:pt x="17989" y="242837"/>
                  </a:lnTo>
                  <a:lnTo>
                    <a:pt x="10845" y="271919"/>
                  </a:lnTo>
                  <a:lnTo>
                    <a:pt x="8540" y="300799"/>
                  </a:lnTo>
                  <a:lnTo>
                    <a:pt x="0" y="331822"/>
                  </a:lnTo>
                  <a:lnTo>
                    <a:pt x="1055" y="298724"/>
                  </a:lnTo>
                  <a:lnTo>
                    <a:pt x="8199" y="268159"/>
                  </a:lnTo>
                  <a:lnTo>
                    <a:pt x="12170" y="226204"/>
                  </a:lnTo>
                  <a:lnTo>
                    <a:pt x="24687" y="179326"/>
                  </a:lnTo>
                  <a:lnTo>
                    <a:pt x="33117" y="131799"/>
                  </a:lnTo>
                  <a:lnTo>
                    <a:pt x="40262" y="91726"/>
                  </a:lnTo>
                  <a:lnTo>
                    <a:pt x="48264" y="70195"/>
                  </a:lnTo>
                  <a:lnTo>
                    <a:pt x="53199" y="59977"/>
                  </a:lnTo>
                  <a:lnTo>
                    <a:pt x="58093" y="42325"/>
                  </a:lnTo>
                  <a:lnTo>
                    <a:pt x="71993" y="20220"/>
                  </a:lnTo>
                  <a:lnTo>
                    <a:pt x="73394" y="16143"/>
                  </a:lnTo>
                  <a:lnTo>
                    <a:pt x="75387" y="13425"/>
                  </a:lnTo>
                  <a:lnTo>
                    <a:pt x="82188" y="8541"/>
                  </a:lnTo>
                  <a:lnTo>
                    <a:pt x="84151" y="3648"/>
                  </a:lnTo>
                  <a:lnTo>
                    <a:pt x="85732" y="1920"/>
                  </a:lnTo>
                  <a:lnTo>
                    <a:pt x="90313" y="0"/>
                  </a:lnTo>
                  <a:lnTo>
                    <a:pt x="93017" y="546"/>
                  </a:lnTo>
                  <a:lnTo>
                    <a:pt x="104958" y="6205"/>
                  </a:lnTo>
                  <a:lnTo>
                    <a:pt x="108071" y="6800"/>
                  </a:lnTo>
                  <a:lnTo>
                    <a:pt x="110146" y="8254"/>
                  </a:lnTo>
                  <a:lnTo>
                    <a:pt x="111529" y="10283"/>
                  </a:lnTo>
                  <a:lnTo>
                    <a:pt x="122336" y="38549"/>
                  </a:lnTo>
                  <a:lnTo>
                    <a:pt x="123804" y="83587"/>
                  </a:lnTo>
                  <a:lnTo>
                    <a:pt x="123810" y="86962"/>
                  </a:lnTo>
                  <a:lnTo>
                    <a:pt x="118763" y="101826"/>
                  </a:lnTo>
                  <a:lnTo>
                    <a:pt x="107345" y="121685"/>
                  </a:lnTo>
                  <a:lnTo>
                    <a:pt x="106487" y="125061"/>
                  </a:lnTo>
                  <a:lnTo>
                    <a:pt x="99889" y="131635"/>
                  </a:lnTo>
                  <a:lnTo>
                    <a:pt x="90960" y="137026"/>
                  </a:lnTo>
                  <a:lnTo>
                    <a:pt x="83464" y="139422"/>
                  </a:lnTo>
                  <a:lnTo>
                    <a:pt x="81042" y="141119"/>
                  </a:lnTo>
                  <a:lnTo>
                    <a:pt x="79427" y="143309"/>
                  </a:lnTo>
                  <a:lnTo>
                    <a:pt x="78351" y="145827"/>
                  </a:lnTo>
                  <a:lnTo>
                    <a:pt x="76573" y="147506"/>
                  </a:lnTo>
                  <a:lnTo>
                    <a:pt x="71779" y="149372"/>
                  </a:lnTo>
                  <a:lnTo>
                    <a:pt x="63128" y="150422"/>
                  </a:lnTo>
                  <a:lnTo>
                    <a:pt x="56983" y="147845"/>
                  </a:lnTo>
                  <a:lnTo>
                    <a:pt x="50723" y="144230"/>
                  </a:lnTo>
                  <a:lnTo>
                    <a:pt x="38097" y="1413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2549"/>
            <p:cNvSpPr/>
            <p:nvPr>
              <p:custDataLst>
                <p:tags r:id="rId197"/>
              </p:custDataLst>
            </p:nvPr>
          </p:nvSpPr>
          <p:spPr>
            <a:xfrm>
              <a:off x="9953625" y="2238387"/>
              <a:ext cx="85711" cy="294705"/>
            </a:xfrm>
            <a:custGeom>
              <a:avLst/>
              <a:gdLst/>
              <a:ahLst/>
              <a:cxnLst/>
              <a:rect l="0" t="0" r="0" b="0"/>
              <a:pathLst>
                <a:path w="85711" h="294705">
                  <a:moveTo>
                    <a:pt x="0" y="133338"/>
                  </a:moveTo>
                  <a:lnTo>
                    <a:pt x="0" y="133338"/>
                  </a:lnTo>
                  <a:lnTo>
                    <a:pt x="0" y="157318"/>
                  </a:lnTo>
                  <a:lnTo>
                    <a:pt x="9134" y="193316"/>
                  </a:lnTo>
                  <a:lnTo>
                    <a:pt x="10507" y="212841"/>
                  </a:lnTo>
                  <a:lnTo>
                    <a:pt x="17048" y="230808"/>
                  </a:lnTo>
                  <a:lnTo>
                    <a:pt x="20085" y="272954"/>
                  </a:lnTo>
                  <a:lnTo>
                    <a:pt x="26584" y="285722"/>
                  </a:lnTo>
                  <a:lnTo>
                    <a:pt x="28460" y="294704"/>
                  </a:lnTo>
                  <a:lnTo>
                    <a:pt x="28565" y="281957"/>
                  </a:lnTo>
                  <a:lnTo>
                    <a:pt x="25748" y="275943"/>
                  </a:lnTo>
                  <a:lnTo>
                    <a:pt x="23516" y="272858"/>
                  </a:lnTo>
                  <a:lnTo>
                    <a:pt x="20373" y="258403"/>
                  </a:lnTo>
                  <a:lnTo>
                    <a:pt x="16402" y="228333"/>
                  </a:lnTo>
                  <a:lnTo>
                    <a:pt x="12582" y="214717"/>
                  </a:lnTo>
                  <a:lnTo>
                    <a:pt x="9927" y="170866"/>
                  </a:lnTo>
                  <a:lnTo>
                    <a:pt x="9578" y="131277"/>
                  </a:lnTo>
                  <a:lnTo>
                    <a:pt x="9529" y="86368"/>
                  </a:lnTo>
                  <a:lnTo>
                    <a:pt x="10583" y="41484"/>
                  </a:lnTo>
                  <a:lnTo>
                    <a:pt x="19227" y="14741"/>
                  </a:lnTo>
                  <a:lnTo>
                    <a:pt x="21285" y="12999"/>
                  </a:lnTo>
                  <a:lnTo>
                    <a:pt x="23716" y="11837"/>
                  </a:lnTo>
                  <a:lnTo>
                    <a:pt x="25335" y="10004"/>
                  </a:lnTo>
                  <a:lnTo>
                    <a:pt x="27134" y="5145"/>
                  </a:lnTo>
                  <a:lnTo>
                    <a:pt x="28674" y="3426"/>
                  </a:lnTo>
                  <a:lnTo>
                    <a:pt x="36650" y="441"/>
                  </a:lnTo>
                  <a:lnTo>
                    <a:pt x="60452" y="0"/>
                  </a:lnTo>
                  <a:lnTo>
                    <a:pt x="66732" y="2816"/>
                  </a:lnTo>
                  <a:lnTo>
                    <a:pt x="79387" y="13247"/>
                  </a:lnTo>
                  <a:lnTo>
                    <a:pt x="82907" y="19286"/>
                  </a:lnTo>
                  <a:lnTo>
                    <a:pt x="85168" y="31787"/>
                  </a:lnTo>
                  <a:lnTo>
                    <a:pt x="85710" y="69447"/>
                  </a:lnTo>
                  <a:lnTo>
                    <a:pt x="82896" y="76014"/>
                  </a:lnTo>
                  <a:lnTo>
                    <a:pt x="59899" y="104758"/>
                  </a:lnTo>
                  <a:lnTo>
                    <a:pt x="58982" y="107935"/>
                  </a:lnTo>
                  <a:lnTo>
                    <a:pt x="57314" y="110053"/>
                  </a:lnTo>
                  <a:lnTo>
                    <a:pt x="52636" y="112406"/>
                  </a:lnTo>
                  <a:lnTo>
                    <a:pt x="19050" y="1142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2550"/>
            <p:cNvSpPr/>
            <p:nvPr>
              <p:custDataLst>
                <p:tags r:id="rId198"/>
              </p:custDataLst>
            </p:nvPr>
          </p:nvSpPr>
          <p:spPr>
            <a:xfrm>
              <a:off x="10048875" y="2352675"/>
              <a:ext cx="85726" cy="123388"/>
            </a:xfrm>
            <a:custGeom>
              <a:avLst/>
              <a:gdLst/>
              <a:ahLst/>
              <a:cxnLst/>
              <a:rect l="0" t="0" r="0" b="0"/>
              <a:pathLst>
                <a:path w="85726" h="123388">
                  <a:moveTo>
                    <a:pt x="0" y="47625"/>
                  </a:moveTo>
                  <a:lnTo>
                    <a:pt x="0" y="47625"/>
                  </a:lnTo>
                  <a:lnTo>
                    <a:pt x="17609" y="47625"/>
                  </a:lnTo>
                  <a:lnTo>
                    <a:pt x="41706" y="70291"/>
                  </a:lnTo>
                  <a:lnTo>
                    <a:pt x="44993" y="76396"/>
                  </a:lnTo>
                  <a:lnTo>
                    <a:pt x="47513" y="82637"/>
                  </a:lnTo>
                  <a:lnTo>
                    <a:pt x="55672" y="93380"/>
                  </a:lnTo>
                  <a:lnTo>
                    <a:pt x="56713" y="99752"/>
                  </a:lnTo>
                  <a:lnTo>
                    <a:pt x="57138" y="118834"/>
                  </a:lnTo>
                  <a:lnTo>
                    <a:pt x="56083" y="120497"/>
                  </a:lnTo>
                  <a:lnTo>
                    <a:pt x="54323" y="121607"/>
                  </a:lnTo>
                  <a:lnTo>
                    <a:pt x="48948" y="123387"/>
                  </a:lnTo>
                  <a:lnTo>
                    <a:pt x="48508" y="122475"/>
                  </a:lnTo>
                  <a:lnTo>
                    <a:pt x="48016" y="118639"/>
                  </a:lnTo>
                  <a:lnTo>
                    <a:pt x="46827" y="117193"/>
                  </a:lnTo>
                  <a:lnTo>
                    <a:pt x="42685" y="115586"/>
                  </a:lnTo>
                  <a:lnTo>
                    <a:pt x="41157" y="114099"/>
                  </a:lnTo>
                  <a:lnTo>
                    <a:pt x="35882" y="104108"/>
                  </a:lnTo>
                  <a:lnTo>
                    <a:pt x="33447" y="101156"/>
                  </a:lnTo>
                  <a:lnTo>
                    <a:pt x="30740" y="92231"/>
                  </a:lnTo>
                  <a:lnTo>
                    <a:pt x="28613" y="54088"/>
                  </a:lnTo>
                  <a:lnTo>
                    <a:pt x="31414" y="47675"/>
                  </a:lnTo>
                  <a:lnTo>
                    <a:pt x="35130" y="41297"/>
                  </a:lnTo>
                  <a:lnTo>
                    <a:pt x="38278" y="31756"/>
                  </a:lnTo>
                  <a:lnTo>
                    <a:pt x="51243" y="15876"/>
                  </a:lnTo>
                  <a:lnTo>
                    <a:pt x="57346" y="12348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2551"/>
            <p:cNvSpPr/>
            <p:nvPr>
              <p:custDataLst>
                <p:tags r:id="rId199"/>
              </p:custDataLst>
            </p:nvPr>
          </p:nvSpPr>
          <p:spPr>
            <a:xfrm>
              <a:off x="10240748" y="2228885"/>
              <a:ext cx="74828" cy="236590"/>
            </a:xfrm>
            <a:custGeom>
              <a:avLst/>
              <a:gdLst/>
              <a:ahLst/>
              <a:cxnLst/>
              <a:rect l="0" t="0" r="0" b="0"/>
              <a:pathLst>
                <a:path w="74828" h="236590">
                  <a:moveTo>
                    <a:pt x="74827" y="19015"/>
                  </a:moveTo>
                  <a:lnTo>
                    <a:pt x="74827" y="19015"/>
                  </a:lnTo>
                  <a:lnTo>
                    <a:pt x="74827" y="13959"/>
                  </a:lnTo>
                  <a:lnTo>
                    <a:pt x="73769" y="12469"/>
                  </a:lnTo>
                  <a:lnTo>
                    <a:pt x="72003" y="11476"/>
                  </a:lnTo>
                  <a:lnTo>
                    <a:pt x="66625" y="9882"/>
                  </a:lnTo>
                  <a:lnTo>
                    <a:pt x="68713" y="6843"/>
                  </a:lnTo>
                  <a:lnTo>
                    <a:pt x="70751" y="4550"/>
                  </a:lnTo>
                  <a:lnTo>
                    <a:pt x="71051" y="3021"/>
                  </a:lnTo>
                  <a:lnTo>
                    <a:pt x="70192" y="2003"/>
                  </a:lnTo>
                  <a:lnTo>
                    <a:pt x="66269" y="367"/>
                  </a:lnTo>
                  <a:lnTo>
                    <a:pt x="57185" y="0"/>
                  </a:lnTo>
                  <a:lnTo>
                    <a:pt x="51138" y="5032"/>
                  </a:lnTo>
                  <a:lnTo>
                    <a:pt x="48425" y="10331"/>
                  </a:lnTo>
                  <a:lnTo>
                    <a:pt x="47700" y="13226"/>
                  </a:lnTo>
                  <a:lnTo>
                    <a:pt x="41624" y="22356"/>
                  </a:lnTo>
                  <a:lnTo>
                    <a:pt x="23900" y="46311"/>
                  </a:lnTo>
                  <a:lnTo>
                    <a:pt x="10957" y="81131"/>
                  </a:lnTo>
                  <a:lnTo>
                    <a:pt x="5576" y="122240"/>
                  </a:lnTo>
                  <a:lnTo>
                    <a:pt x="0" y="148884"/>
                  </a:lnTo>
                  <a:lnTo>
                    <a:pt x="8409" y="187076"/>
                  </a:lnTo>
                  <a:lnTo>
                    <a:pt x="19864" y="218377"/>
                  </a:lnTo>
                  <a:lnTo>
                    <a:pt x="22310" y="221773"/>
                  </a:lnTo>
                  <a:lnTo>
                    <a:pt x="27850" y="225546"/>
                  </a:lnTo>
                  <a:lnTo>
                    <a:pt x="33840" y="228281"/>
                  </a:lnTo>
                  <a:lnTo>
                    <a:pt x="44408" y="236589"/>
                  </a:lnTo>
                  <a:lnTo>
                    <a:pt x="65302" y="2285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2552"/>
            <p:cNvSpPr/>
            <p:nvPr>
              <p:custDataLst>
                <p:tags r:id="rId200"/>
              </p:custDataLst>
            </p:nvPr>
          </p:nvSpPr>
          <p:spPr>
            <a:xfrm>
              <a:off x="10391775" y="2295525"/>
              <a:ext cx="19051" cy="161926"/>
            </a:xfrm>
            <a:custGeom>
              <a:avLst/>
              <a:gdLst/>
              <a:ahLst/>
              <a:cxnLst/>
              <a:rect l="0" t="0" r="0" b="0"/>
              <a:pathLst>
                <a:path w="19051" h="161926">
                  <a:moveTo>
                    <a:pt x="0" y="0"/>
                  </a:moveTo>
                  <a:lnTo>
                    <a:pt x="0" y="0"/>
                  </a:lnTo>
                  <a:lnTo>
                    <a:pt x="0" y="41290"/>
                  </a:lnTo>
                  <a:lnTo>
                    <a:pt x="9265" y="88835"/>
                  </a:lnTo>
                  <a:lnTo>
                    <a:pt x="9516" y="117349"/>
                  </a:lnTo>
                  <a:lnTo>
                    <a:pt x="12343" y="123769"/>
                  </a:lnTo>
                  <a:lnTo>
                    <a:pt x="16070" y="130150"/>
                  </a:lnTo>
                  <a:lnTo>
                    <a:pt x="18462" y="142870"/>
                  </a:lnTo>
                  <a:lnTo>
                    <a:pt x="19050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2553"/>
            <p:cNvSpPr/>
            <p:nvPr>
              <p:custDataLst>
                <p:tags r:id="rId201"/>
              </p:custDataLst>
            </p:nvPr>
          </p:nvSpPr>
          <p:spPr>
            <a:xfrm>
              <a:off x="10325227" y="2266950"/>
              <a:ext cx="133224" cy="47626"/>
            </a:xfrm>
            <a:custGeom>
              <a:avLst/>
              <a:gdLst/>
              <a:ahLst/>
              <a:cxnLst/>
              <a:rect l="0" t="0" r="0" b="0"/>
              <a:pathLst>
                <a:path w="133224" h="47626">
                  <a:moveTo>
                    <a:pt x="18923" y="47625"/>
                  </a:moveTo>
                  <a:lnTo>
                    <a:pt x="18923" y="47625"/>
                  </a:lnTo>
                  <a:lnTo>
                    <a:pt x="10721" y="39424"/>
                  </a:lnTo>
                  <a:lnTo>
                    <a:pt x="0" y="38110"/>
                  </a:lnTo>
                  <a:lnTo>
                    <a:pt x="4967" y="38103"/>
                  </a:lnTo>
                  <a:lnTo>
                    <a:pt x="6443" y="37044"/>
                  </a:lnTo>
                  <a:lnTo>
                    <a:pt x="8086" y="33044"/>
                  </a:lnTo>
                  <a:lnTo>
                    <a:pt x="9581" y="31554"/>
                  </a:lnTo>
                  <a:lnTo>
                    <a:pt x="14067" y="29899"/>
                  </a:lnTo>
                  <a:lnTo>
                    <a:pt x="44348" y="27540"/>
                  </a:lnTo>
                  <a:lnTo>
                    <a:pt x="54914" y="22036"/>
                  </a:lnTo>
                  <a:lnTo>
                    <a:pt x="102487" y="16280"/>
                  </a:lnTo>
                  <a:lnTo>
                    <a:pt x="110037" y="12527"/>
                  </a:lnTo>
                  <a:lnTo>
                    <a:pt x="120238" y="9356"/>
                  </a:lnTo>
                  <a:lnTo>
                    <a:pt x="13322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2554"/>
            <p:cNvSpPr/>
            <p:nvPr>
              <p:custDataLst>
                <p:tags r:id="rId202"/>
              </p:custDataLst>
            </p:nvPr>
          </p:nvSpPr>
          <p:spPr>
            <a:xfrm>
              <a:off x="10525125" y="2190750"/>
              <a:ext cx="45660" cy="257176"/>
            </a:xfrm>
            <a:custGeom>
              <a:avLst/>
              <a:gdLst/>
              <a:ahLst/>
              <a:cxnLst/>
              <a:rect l="0" t="0" r="0" b="0"/>
              <a:pathLst>
                <a:path w="45660" h="257176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6546" y="16868"/>
                  </a:lnTo>
                  <a:lnTo>
                    <a:pt x="9702" y="25694"/>
                  </a:lnTo>
                  <a:lnTo>
                    <a:pt x="15810" y="35012"/>
                  </a:lnTo>
                  <a:lnTo>
                    <a:pt x="19147" y="44476"/>
                  </a:lnTo>
                  <a:lnTo>
                    <a:pt x="25311" y="55041"/>
                  </a:lnTo>
                  <a:lnTo>
                    <a:pt x="36649" y="101766"/>
                  </a:lnTo>
                  <a:lnTo>
                    <a:pt x="40732" y="133372"/>
                  </a:lnTo>
                  <a:lnTo>
                    <a:pt x="45582" y="152406"/>
                  </a:lnTo>
                  <a:lnTo>
                    <a:pt x="45659" y="165103"/>
                  </a:lnTo>
                  <a:lnTo>
                    <a:pt x="37279" y="212550"/>
                  </a:lnTo>
                  <a:lnTo>
                    <a:pt x="26355" y="237929"/>
                  </a:lnTo>
                  <a:lnTo>
                    <a:pt x="15437" y="250786"/>
                  </a:lnTo>
                  <a:lnTo>
                    <a:pt x="9330" y="254336"/>
                  </a:lnTo>
                  <a:lnTo>
                    <a:pt x="0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2555"/>
            <p:cNvSpPr/>
            <p:nvPr>
              <p:custDataLst>
                <p:tags r:id="rId203"/>
              </p:custDataLst>
            </p:nvPr>
          </p:nvSpPr>
          <p:spPr>
            <a:xfrm>
              <a:off x="11534775" y="2190750"/>
              <a:ext cx="93915" cy="257176"/>
            </a:xfrm>
            <a:custGeom>
              <a:avLst/>
              <a:gdLst/>
              <a:ahLst/>
              <a:cxnLst/>
              <a:rect l="0" t="0" r="0" b="0"/>
              <a:pathLst>
                <a:path w="93915" h="257176">
                  <a:moveTo>
                    <a:pt x="57150" y="0"/>
                  </a:moveTo>
                  <a:lnTo>
                    <a:pt x="57150" y="0"/>
                  </a:lnTo>
                  <a:lnTo>
                    <a:pt x="62208" y="5056"/>
                  </a:lnTo>
                  <a:lnTo>
                    <a:pt x="67511" y="7539"/>
                  </a:lnTo>
                  <a:lnTo>
                    <a:pt x="74482" y="9133"/>
                  </a:lnTo>
                  <a:lnTo>
                    <a:pt x="80748" y="14465"/>
                  </a:lnTo>
                  <a:lnTo>
                    <a:pt x="83514" y="19834"/>
                  </a:lnTo>
                  <a:lnTo>
                    <a:pt x="85434" y="41574"/>
                  </a:lnTo>
                  <a:lnTo>
                    <a:pt x="86696" y="54181"/>
                  </a:lnTo>
                  <a:lnTo>
                    <a:pt x="93914" y="82995"/>
                  </a:lnTo>
                  <a:lnTo>
                    <a:pt x="86529" y="127026"/>
                  </a:lnTo>
                  <a:lnTo>
                    <a:pt x="84906" y="146058"/>
                  </a:lnTo>
                  <a:lnTo>
                    <a:pt x="66442" y="190501"/>
                  </a:lnTo>
                  <a:lnTo>
                    <a:pt x="40916" y="237289"/>
                  </a:lnTo>
                  <a:lnTo>
                    <a:pt x="38293" y="244104"/>
                  </a:lnTo>
                  <a:lnTo>
                    <a:pt x="33599" y="250660"/>
                  </a:lnTo>
                  <a:lnTo>
                    <a:pt x="27986" y="254279"/>
                  </a:lnTo>
                  <a:lnTo>
                    <a:pt x="15760" y="256603"/>
                  </a:lnTo>
                  <a:lnTo>
                    <a:pt x="0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2556"/>
            <p:cNvSpPr/>
            <p:nvPr>
              <p:custDataLst>
                <p:tags r:id="rId204"/>
              </p:custDataLst>
            </p:nvPr>
          </p:nvSpPr>
          <p:spPr>
            <a:xfrm>
              <a:off x="11449165" y="2248070"/>
              <a:ext cx="85601" cy="314022"/>
            </a:xfrm>
            <a:custGeom>
              <a:avLst/>
              <a:gdLst/>
              <a:ahLst/>
              <a:cxnLst/>
              <a:rect l="0" t="0" r="0" b="0"/>
              <a:pathLst>
                <a:path w="85601" h="314022">
                  <a:moveTo>
                    <a:pt x="37985" y="85555"/>
                  </a:moveTo>
                  <a:lnTo>
                    <a:pt x="37985" y="85555"/>
                  </a:lnTo>
                  <a:lnTo>
                    <a:pt x="37985" y="94688"/>
                  </a:lnTo>
                  <a:lnTo>
                    <a:pt x="31439" y="102607"/>
                  </a:lnTo>
                  <a:lnTo>
                    <a:pt x="29343" y="111304"/>
                  </a:lnTo>
                  <a:lnTo>
                    <a:pt x="28461" y="155104"/>
                  </a:lnTo>
                  <a:lnTo>
                    <a:pt x="28460" y="200518"/>
                  </a:lnTo>
                  <a:lnTo>
                    <a:pt x="27402" y="211791"/>
                  </a:lnTo>
                  <a:lnTo>
                    <a:pt x="20922" y="230474"/>
                  </a:lnTo>
                  <a:lnTo>
                    <a:pt x="16164" y="278094"/>
                  </a:lnTo>
                  <a:lnTo>
                    <a:pt x="9805" y="302310"/>
                  </a:lnTo>
                  <a:lnTo>
                    <a:pt x="9445" y="312627"/>
                  </a:lnTo>
                  <a:lnTo>
                    <a:pt x="8375" y="313137"/>
                  </a:lnTo>
                  <a:lnTo>
                    <a:pt x="1212" y="314021"/>
                  </a:lnTo>
                  <a:lnTo>
                    <a:pt x="769" y="313007"/>
                  </a:lnTo>
                  <a:lnTo>
                    <a:pt x="0" y="300886"/>
                  </a:lnTo>
                  <a:lnTo>
                    <a:pt x="2758" y="294852"/>
                  </a:lnTo>
                  <a:lnTo>
                    <a:pt x="4975" y="291761"/>
                  </a:lnTo>
                  <a:lnTo>
                    <a:pt x="8533" y="265046"/>
                  </a:lnTo>
                  <a:lnTo>
                    <a:pt x="9333" y="224345"/>
                  </a:lnTo>
                  <a:lnTo>
                    <a:pt x="12217" y="189523"/>
                  </a:lnTo>
                  <a:lnTo>
                    <a:pt x="18051" y="142599"/>
                  </a:lnTo>
                  <a:lnTo>
                    <a:pt x="21581" y="107406"/>
                  </a:lnTo>
                  <a:lnTo>
                    <a:pt x="33113" y="60319"/>
                  </a:lnTo>
                  <a:lnTo>
                    <a:pt x="40165" y="31249"/>
                  </a:lnTo>
                  <a:lnTo>
                    <a:pt x="44246" y="23319"/>
                  </a:lnTo>
                  <a:lnTo>
                    <a:pt x="46866" y="9605"/>
                  </a:lnTo>
                  <a:lnTo>
                    <a:pt x="47081" y="6346"/>
                  </a:lnTo>
                  <a:lnTo>
                    <a:pt x="48282" y="4175"/>
                  </a:lnTo>
                  <a:lnTo>
                    <a:pt x="50142" y="2727"/>
                  </a:lnTo>
                  <a:lnTo>
                    <a:pt x="55673" y="402"/>
                  </a:lnTo>
                  <a:lnTo>
                    <a:pt x="61688" y="0"/>
                  </a:lnTo>
                  <a:lnTo>
                    <a:pt x="67215" y="2727"/>
                  </a:lnTo>
                  <a:lnTo>
                    <a:pt x="74334" y="8046"/>
                  </a:lnTo>
                  <a:lnTo>
                    <a:pt x="75306" y="11596"/>
                  </a:lnTo>
                  <a:lnTo>
                    <a:pt x="76796" y="17759"/>
                  </a:lnTo>
                  <a:lnTo>
                    <a:pt x="84240" y="39912"/>
                  </a:lnTo>
                  <a:lnTo>
                    <a:pt x="85600" y="87397"/>
                  </a:lnTo>
                  <a:lnTo>
                    <a:pt x="82783" y="94488"/>
                  </a:lnTo>
                  <a:lnTo>
                    <a:pt x="79062" y="101167"/>
                  </a:lnTo>
                  <a:lnTo>
                    <a:pt x="75908" y="110877"/>
                  </a:lnTo>
                  <a:lnTo>
                    <a:pt x="68001" y="121763"/>
                  </a:lnTo>
                  <a:lnTo>
                    <a:pt x="52694" y="129827"/>
                  </a:lnTo>
                  <a:lnTo>
                    <a:pt x="38358" y="132885"/>
                  </a:lnTo>
                  <a:lnTo>
                    <a:pt x="33566" y="133049"/>
                  </a:lnTo>
                  <a:lnTo>
                    <a:pt x="27906" y="130300"/>
                  </a:lnTo>
                  <a:lnTo>
                    <a:pt x="15651" y="119911"/>
                  </a:lnTo>
                  <a:lnTo>
                    <a:pt x="12183" y="113877"/>
                  </a:lnTo>
                  <a:lnTo>
                    <a:pt x="9410" y="950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2557"/>
            <p:cNvSpPr/>
            <p:nvPr>
              <p:custDataLst>
                <p:tags r:id="rId205"/>
              </p:custDataLst>
            </p:nvPr>
          </p:nvSpPr>
          <p:spPr>
            <a:xfrm>
              <a:off x="11268075" y="2371725"/>
              <a:ext cx="123826" cy="19051"/>
            </a:xfrm>
            <a:custGeom>
              <a:avLst/>
              <a:gdLst/>
              <a:ahLst/>
              <a:cxnLst/>
              <a:rect l="0" t="0" r="0" b="0"/>
              <a:pathLst>
                <a:path w="123826" h="19051">
                  <a:moveTo>
                    <a:pt x="0" y="19050"/>
                  </a:moveTo>
                  <a:lnTo>
                    <a:pt x="0" y="19050"/>
                  </a:lnTo>
                  <a:lnTo>
                    <a:pt x="9490" y="19050"/>
                  </a:lnTo>
                  <a:lnTo>
                    <a:pt x="9522" y="10849"/>
                  </a:lnTo>
                  <a:lnTo>
                    <a:pt x="10582" y="10408"/>
                  </a:lnTo>
                  <a:lnTo>
                    <a:pt x="17726" y="9641"/>
                  </a:lnTo>
                  <a:lnTo>
                    <a:pt x="26392" y="3002"/>
                  </a:lnTo>
                  <a:lnTo>
                    <a:pt x="35219" y="889"/>
                  </a:lnTo>
                  <a:lnTo>
                    <a:pt x="80271" y="2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2558"/>
            <p:cNvSpPr/>
            <p:nvPr>
              <p:custDataLst>
                <p:tags r:id="rId206"/>
              </p:custDataLst>
            </p:nvPr>
          </p:nvSpPr>
          <p:spPr>
            <a:xfrm>
              <a:off x="11220450" y="2305050"/>
              <a:ext cx="9526" cy="142876"/>
            </a:xfrm>
            <a:custGeom>
              <a:avLst/>
              <a:gdLst/>
              <a:ahLst/>
              <a:cxnLst/>
              <a:rect l="0" t="0" r="0" b="0"/>
              <a:pathLst>
                <a:path w="9526" h="142876">
                  <a:moveTo>
                    <a:pt x="0" y="0"/>
                  </a:moveTo>
                  <a:lnTo>
                    <a:pt x="0" y="0"/>
                  </a:lnTo>
                  <a:lnTo>
                    <a:pt x="0" y="31881"/>
                  </a:lnTo>
                  <a:lnTo>
                    <a:pt x="9351" y="76027"/>
                  </a:lnTo>
                  <a:lnTo>
                    <a:pt x="9524" y="123235"/>
                  </a:lnTo>
                  <a:lnTo>
                    <a:pt x="9525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2559"/>
            <p:cNvSpPr/>
            <p:nvPr>
              <p:custDataLst>
                <p:tags r:id="rId207"/>
              </p:custDataLst>
            </p:nvPr>
          </p:nvSpPr>
          <p:spPr>
            <a:xfrm>
              <a:off x="11068053" y="2257460"/>
              <a:ext cx="76198" cy="218589"/>
            </a:xfrm>
            <a:custGeom>
              <a:avLst/>
              <a:gdLst/>
              <a:ahLst/>
              <a:cxnLst/>
              <a:rect l="0" t="0" r="0" b="0"/>
              <a:pathLst>
                <a:path w="76198" h="218589">
                  <a:moveTo>
                    <a:pt x="66672" y="38065"/>
                  </a:moveTo>
                  <a:lnTo>
                    <a:pt x="66672" y="38065"/>
                  </a:lnTo>
                  <a:lnTo>
                    <a:pt x="66672" y="14385"/>
                  </a:lnTo>
                  <a:lnTo>
                    <a:pt x="65614" y="12753"/>
                  </a:lnTo>
                  <a:lnTo>
                    <a:pt x="63848" y="11666"/>
                  </a:lnTo>
                  <a:lnTo>
                    <a:pt x="58470" y="9920"/>
                  </a:lnTo>
                  <a:lnTo>
                    <a:pt x="57735" y="6859"/>
                  </a:lnTo>
                  <a:lnTo>
                    <a:pt x="57538" y="4561"/>
                  </a:lnTo>
                  <a:lnTo>
                    <a:pt x="56349" y="3029"/>
                  </a:lnTo>
                  <a:lnTo>
                    <a:pt x="48981" y="369"/>
                  </a:lnTo>
                  <a:lnTo>
                    <a:pt x="39540" y="0"/>
                  </a:lnTo>
                  <a:lnTo>
                    <a:pt x="33468" y="5032"/>
                  </a:lnTo>
                  <a:lnTo>
                    <a:pt x="30748" y="10331"/>
                  </a:lnTo>
                  <a:lnTo>
                    <a:pt x="23643" y="28620"/>
                  </a:lnTo>
                  <a:lnTo>
                    <a:pt x="12114" y="47182"/>
                  </a:lnTo>
                  <a:lnTo>
                    <a:pt x="981" y="89221"/>
                  </a:lnTo>
                  <a:lnTo>
                    <a:pt x="35" y="131478"/>
                  </a:lnTo>
                  <a:lnTo>
                    <a:pt x="0" y="163301"/>
                  </a:lnTo>
                  <a:lnTo>
                    <a:pt x="2821" y="170631"/>
                  </a:lnTo>
                  <a:lnTo>
                    <a:pt x="5055" y="174068"/>
                  </a:lnTo>
                  <a:lnTo>
                    <a:pt x="11757" y="197935"/>
                  </a:lnTo>
                  <a:lnTo>
                    <a:pt x="14188" y="201795"/>
                  </a:lnTo>
                  <a:lnTo>
                    <a:pt x="19708" y="206084"/>
                  </a:lnTo>
                  <a:lnTo>
                    <a:pt x="22663" y="207228"/>
                  </a:lnTo>
                  <a:lnTo>
                    <a:pt x="24632" y="209048"/>
                  </a:lnTo>
                  <a:lnTo>
                    <a:pt x="26821" y="213894"/>
                  </a:lnTo>
                  <a:lnTo>
                    <a:pt x="28463" y="215609"/>
                  </a:lnTo>
                  <a:lnTo>
                    <a:pt x="33110" y="217515"/>
                  </a:lnTo>
                  <a:lnTo>
                    <a:pt x="46731" y="218588"/>
                  </a:lnTo>
                  <a:lnTo>
                    <a:pt x="55340" y="216017"/>
                  </a:lnTo>
                  <a:lnTo>
                    <a:pt x="76197" y="1999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2560"/>
            <p:cNvSpPr/>
            <p:nvPr>
              <p:custDataLst>
                <p:tags r:id="rId208"/>
              </p:custDataLst>
            </p:nvPr>
          </p:nvSpPr>
          <p:spPr>
            <a:xfrm>
              <a:off x="10716016" y="2428875"/>
              <a:ext cx="142485" cy="19049"/>
            </a:xfrm>
            <a:custGeom>
              <a:avLst/>
              <a:gdLst/>
              <a:ahLst/>
              <a:cxnLst/>
              <a:rect l="0" t="0" r="0" b="0"/>
              <a:pathLst>
                <a:path w="142485" h="19049">
                  <a:moveTo>
                    <a:pt x="9134" y="0"/>
                  </a:moveTo>
                  <a:lnTo>
                    <a:pt x="9134" y="0"/>
                  </a:lnTo>
                  <a:lnTo>
                    <a:pt x="9134" y="5056"/>
                  </a:lnTo>
                  <a:lnTo>
                    <a:pt x="8076" y="6546"/>
                  </a:lnTo>
                  <a:lnTo>
                    <a:pt x="6310" y="7539"/>
                  </a:lnTo>
                  <a:lnTo>
                    <a:pt x="4077" y="8201"/>
                  </a:lnTo>
                  <a:lnTo>
                    <a:pt x="2588" y="9701"/>
                  </a:lnTo>
                  <a:lnTo>
                    <a:pt x="0" y="17610"/>
                  </a:lnTo>
                  <a:lnTo>
                    <a:pt x="929" y="18090"/>
                  </a:lnTo>
                  <a:lnTo>
                    <a:pt x="48251" y="19048"/>
                  </a:lnTo>
                  <a:lnTo>
                    <a:pt x="79118" y="17991"/>
                  </a:lnTo>
                  <a:lnTo>
                    <a:pt x="123441" y="7292"/>
                  </a:lnTo>
                  <a:lnTo>
                    <a:pt x="14248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2561"/>
            <p:cNvSpPr/>
            <p:nvPr>
              <p:custDataLst>
                <p:tags r:id="rId209"/>
              </p:custDataLst>
            </p:nvPr>
          </p:nvSpPr>
          <p:spPr>
            <a:xfrm>
              <a:off x="10706101" y="2371725"/>
              <a:ext cx="104775" cy="9526"/>
            </a:xfrm>
            <a:custGeom>
              <a:avLst/>
              <a:gdLst/>
              <a:ahLst/>
              <a:cxnLst/>
              <a:rect l="0" t="0" r="0" b="0"/>
              <a:pathLst>
                <a:path w="104775" h="9526">
                  <a:moveTo>
                    <a:pt x="9524" y="0"/>
                  </a:moveTo>
                  <a:lnTo>
                    <a:pt x="9524" y="0"/>
                  </a:lnTo>
                  <a:lnTo>
                    <a:pt x="0" y="0"/>
                  </a:lnTo>
                  <a:lnTo>
                    <a:pt x="46070" y="0"/>
                  </a:lnTo>
                  <a:lnTo>
                    <a:pt x="53866" y="0"/>
                  </a:lnTo>
                  <a:lnTo>
                    <a:pt x="81845" y="8642"/>
                  </a:lnTo>
                  <a:lnTo>
                    <a:pt x="104774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" name="SMARTInkShape-Group539"/>
          <p:cNvGrpSpPr/>
          <p:nvPr/>
        </p:nvGrpSpPr>
        <p:grpSpPr>
          <a:xfrm>
            <a:off x="4391036" y="752475"/>
            <a:ext cx="495290" cy="76200"/>
            <a:chOff x="4391036" y="752475"/>
            <a:chExt cx="495290" cy="76200"/>
          </a:xfrm>
        </p:grpSpPr>
        <p:sp>
          <p:nvSpPr>
            <p:cNvPr id="126" name="SMARTInkShape-2562"/>
            <p:cNvSpPr/>
            <p:nvPr>
              <p:custDataLst>
                <p:tags r:id="rId185"/>
              </p:custDataLst>
            </p:nvPr>
          </p:nvSpPr>
          <p:spPr>
            <a:xfrm>
              <a:off x="4714909" y="800100"/>
              <a:ext cx="171417" cy="28575"/>
            </a:xfrm>
            <a:custGeom>
              <a:avLst/>
              <a:gdLst/>
              <a:ahLst/>
              <a:cxnLst/>
              <a:rect l="0" t="0" r="0" b="0"/>
              <a:pathLst>
                <a:path w="171417" h="28575">
                  <a:moveTo>
                    <a:pt x="9491" y="0"/>
                  </a:moveTo>
                  <a:lnTo>
                    <a:pt x="9491" y="0"/>
                  </a:lnTo>
                  <a:lnTo>
                    <a:pt x="0" y="9491"/>
                  </a:lnTo>
                  <a:lnTo>
                    <a:pt x="44502" y="9525"/>
                  </a:lnTo>
                  <a:lnTo>
                    <a:pt x="76163" y="9525"/>
                  </a:lnTo>
                  <a:lnTo>
                    <a:pt x="53776" y="9525"/>
                  </a:lnTo>
                  <a:lnTo>
                    <a:pt x="51714" y="10583"/>
                  </a:lnTo>
                  <a:lnTo>
                    <a:pt x="50340" y="12347"/>
                  </a:lnTo>
                  <a:lnTo>
                    <a:pt x="48134" y="17726"/>
                  </a:lnTo>
                  <a:lnTo>
                    <a:pt x="45010" y="18462"/>
                  </a:lnTo>
                  <a:lnTo>
                    <a:pt x="38473" y="19016"/>
                  </a:lnTo>
                  <a:lnTo>
                    <a:pt x="38077" y="28182"/>
                  </a:lnTo>
                  <a:lnTo>
                    <a:pt x="84136" y="28574"/>
                  </a:lnTo>
                  <a:lnTo>
                    <a:pt x="124964" y="27517"/>
                  </a:lnTo>
                  <a:lnTo>
                    <a:pt x="171416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2563"/>
            <p:cNvSpPr/>
            <p:nvPr>
              <p:custDataLst>
                <p:tags r:id="rId186"/>
              </p:custDataLst>
            </p:nvPr>
          </p:nvSpPr>
          <p:spPr>
            <a:xfrm>
              <a:off x="4391036" y="752475"/>
              <a:ext cx="142865" cy="47626"/>
            </a:xfrm>
            <a:custGeom>
              <a:avLst/>
              <a:gdLst/>
              <a:ahLst/>
              <a:cxnLst/>
              <a:rect l="0" t="0" r="0" b="0"/>
              <a:pathLst>
                <a:path w="142865" h="47626">
                  <a:moveTo>
                    <a:pt x="19039" y="0"/>
                  </a:moveTo>
                  <a:lnTo>
                    <a:pt x="19039" y="0"/>
                  </a:lnTo>
                  <a:lnTo>
                    <a:pt x="19039" y="8201"/>
                  </a:lnTo>
                  <a:lnTo>
                    <a:pt x="17981" y="8642"/>
                  </a:lnTo>
                  <a:lnTo>
                    <a:pt x="13982" y="9133"/>
                  </a:lnTo>
                  <a:lnTo>
                    <a:pt x="12493" y="10322"/>
                  </a:lnTo>
                  <a:lnTo>
                    <a:pt x="9906" y="17692"/>
                  </a:lnTo>
                  <a:lnTo>
                    <a:pt x="6866" y="18446"/>
                  </a:lnTo>
                  <a:lnTo>
                    <a:pt x="1347" y="18931"/>
                  </a:lnTo>
                  <a:lnTo>
                    <a:pt x="593" y="21819"/>
                  </a:lnTo>
                  <a:lnTo>
                    <a:pt x="0" y="28458"/>
                  </a:lnTo>
                  <a:lnTo>
                    <a:pt x="45578" y="28575"/>
                  </a:lnTo>
                  <a:lnTo>
                    <a:pt x="88363" y="28575"/>
                  </a:lnTo>
                  <a:lnTo>
                    <a:pt x="106581" y="28575"/>
                  </a:lnTo>
                  <a:lnTo>
                    <a:pt x="109150" y="27517"/>
                  </a:lnTo>
                  <a:lnTo>
                    <a:pt x="110863" y="25753"/>
                  </a:lnTo>
                  <a:lnTo>
                    <a:pt x="112005" y="23519"/>
                  </a:lnTo>
                  <a:lnTo>
                    <a:pt x="113825" y="22029"/>
                  </a:lnTo>
                  <a:lnTo>
                    <a:pt x="118669" y="20374"/>
                  </a:lnTo>
                  <a:lnTo>
                    <a:pt x="133293" y="19053"/>
                  </a:lnTo>
                  <a:lnTo>
                    <a:pt x="133325" y="24107"/>
                  </a:lnTo>
                  <a:lnTo>
                    <a:pt x="132271" y="25597"/>
                  </a:lnTo>
                  <a:lnTo>
                    <a:pt x="130511" y="26589"/>
                  </a:lnTo>
                  <a:lnTo>
                    <a:pt x="120081" y="28183"/>
                  </a:lnTo>
                  <a:lnTo>
                    <a:pt x="72815" y="29631"/>
                  </a:lnTo>
                  <a:lnTo>
                    <a:pt x="54356" y="36776"/>
                  </a:lnTo>
                  <a:lnTo>
                    <a:pt x="21323" y="38066"/>
                  </a:lnTo>
                  <a:lnTo>
                    <a:pt x="9553" y="47591"/>
                  </a:lnTo>
                  <a:lnTo>
                    <a:pt x="55884" y="47625"/>
                  </a:lnTo>
                  <a:lnTo>
                    <a:pt x="68526" y="47625"/>
                  </a:lnTo>
                  <a:lnTo>
                    <a:pt x="75606" y="44803"/>
                  </a:lnTo>
                  <a:lnTo>
                    <a:pt x="78975" y="42569"/>
                  </a:lnTo>
                  <a:lnTo>
                    <a:pt x="93830" y="39424"/>
                  </a:lnTo>
                  <a:lnTo>
                    <a:pt x="111267" y="37303"/>
                  </a:lnTo>
                  <a:lnTo>
                    <a:pt x="142864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9" name="SMARTInkShape-2564"/>
          <p:cNvSpPr/>
          <p:nvPr>
            <p:custDataLst>
              <p:tags r:id="rId3"/>
            </p:custDataLst>
          </p:nvPr>
        </p:nvSpPr>
        <p:spPr>
          <a:xfrm>
            <a:off x="9633838" y="1762241"/>
            <a:ext cx="148338" cy="695210"/>
          </a:xfrm>
          <a:custGeom>
            <a:avLst/>
            <a:gdLst/>
            <a:ahLst/>
            <a:cxnLst/>
            <a:rect l="0" t="0" r="0" b="0"/>
            <a:pathLst>
              <a:path w="148338" h="695210">
                <a:moveTo>
                  <a:pt x="148337" y="9409"/>
                </a:moveTo>
                <a:lnTo>
                  <a:pt x="148337" y="9409"/>
                </a:lnTo>
                <a:lnTo>
                  <a:pt x="148337" y="0"/>
                </a:lnTo>
                <a:lnTo>
                  <a:pt x="148337" y="9375"/>
                </a:lnTo>
                <a:lnTo>
                  <a:pt x="143280" y="9399"/>
                </a:lnTo>
                <a:lnTo>
                  <a:pt x="137976" y="12227"/>
                </a:lnTo>
                <a:lnTo>
                  <a:pt x="97501" y="50723"/>
                </a:lnTo>
                <a:lnTo>
                  <a:pt x="65787" y="98244"/>
                </a:lnTo>
                <a:lnTo>
                  <a:pt x="57320" y="111107"/>
                </a:lnTo>
                <a:lnTo>
                  <a:pt x="44555" y="158523"/>
                </a:lnTo>
                <a:lnTo>
                  <a:pt x="43693" y="182556"/>
                </a:lnTo>
                <a:lnTo>
                  <a:pt x="52699" y="229904"/>
                </a:lnTo>
                <a:lnTo>
                  <a:pt x="55737" y="237229"/>
                </a:lnTo>
                <a:lnTo>
                  <a:pt x="58029" y="240664"/>
                </a:lnTo>
                <a:lnTo>
                  <a:pt x="61254" y="255611"/>
                </a:lnTo>
                <a:lnTo>
                  <a:pt x="62577" y="288689"/>
                </a:lnTo>
                <a:lnTo>
                  <a:pt x="53261" y="333083"/>
                </a:lnTo>
                <a:lnTo>
                  <a:pt x="53088" y="380294"/>
                </a:lnTo>
                <a:lnTo>
                  <a:pt x="54145" y="403227"/>
                </a:lnTo>
                <a:lnTo>
                  <a:pt x="58144" y="411275"/>
                </a:lnTo>
                <a:lnTo>
                  <a:pt x="58575" y="414903"/>
                </a:lnTo>
                <a:lnTo>
                  <a:pt x="56243" y="425066"/>
                </a:lnTo>
                <a:lnTo>
                  <a:pt x="61564" y="446230"/>
                </a:lnTo>
                <a:lnTo>
                  <a:pt x="59325" y="455083"/>
                </a:lnTo>
                <a:lnTo>
                  <a:pt x="55860" y="462544"/>
                </a:lnTo>
                <a:lnTo>
                  <a:pt x="52849" y="472695"/>
                </a:lnTo>
                <a:lnTo>
                  <a:pt x="46784" y="483464"/>
                </a:lnTo>
                <a:lnTo>
                  <a:pt x="43459" y="498532"/>
                </a:lnTo>
                <a:lnTo>
                  <a:pt x="16831" y="545557"/>
                </a:lnTo>
                <a:lnTo>
                  <a:pt x="8805" y="559658"/>
                </a:lnTo>
                <a:lnTo>
                  <a:pt x="2699" y="602605"/>
                </a:lnTo>
                <a:lnTo>
                  <a:pt x="444" y="608073"/>
                </a:lnTo>
                <a:lnTo>
                  <a:pt x="0" y="612777"/>
                </a:lnTo>
                <a:lnTo>
                  <a:pt x="5902" y="634616"/>
                </a:lnTo>
                <a:lnTo>
                  <a:pt x="11825" y="644329"/>
                </a:lnTo>
                <a:lnTo>
                  <a:pt x="15109" y="653911"/>
                </a:lnTo>
                <a:lnTo>
                  <a:pt x="19626" y="660274"/>
                </a:lnTo>
                <a:lnTo>
                  <a:pt x="45541" y="679333"/>
                </a:lnTo>
                <a:lnTo>
                  <a:pt x="55378" y="682861"/>
                </a:lnTo>
                <a:lnTo>
                  <a:pt x="65747" y="685488"/>
                </a:lnTo>
                <a:lnTo>
                  <a:pt x="78592" y="691858"/>
                </a:lnTo>
                <a:lnTo>
                  <a:pt x="100712" y="69520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3" name="SMARTInkShape-Group541"/>
          <p:cNvGrpSpPr/>
          <p:nvPr/>
        </p:nvGrpSpPr>
        <p:grpSpPr>
          <a:xfrm>
            <a:off x="1914528" y="1828887"/>
            <a:ext cx="961988" cy="533314"/>
            <a:chOff x="1914528" y="1828887"/>
            <a:chExt cx="961988" cy="533314"/>
          </a:xfrm>
        </p:grpSpPr>
        <p:sp>
          <p:nvSpPr>
            <p:cNvPr id="130" name="SMARTInkShape-2565"/>
            <p:cNvSpPr/>
            <p:nvPr>
              <p:custDataLst>
                <p:tags r:id="rId182"/>
              </p:custDataLst>
            </p:nvPr>
          </p:nvSpPr>
          <p:spPr>
            <a:xfrm>
              <a:off x="2724150" y="2152687"/>
              <a:ext cx="152366" cy="209514"/>
            </a:xfrm>
            <a:custGeom>
              <a:avLst/>
              <a:gdLst/>
              <a:ahLst/>
              <a:cxnLst/>
              <a:rect l="0" t="0" r="0" b="0"/>
              <a:pathLst>
                <a:path w="152366" h="209514">
                  <a:moveTo>
                    <a:pt x="142875" y="19013"/>
                  </a:moveTo>
                  <a:lnTo>
                    <a:pt x="142875" y="19013"/>
                  </a:lnTo>
                  <a:lnTo>
                    <a:pt x="151076" y="10812"/>
                  </a:lnTo>
                  <a:lnTo>
                    <a:pt x="152365" y="390"/>
                  </a:lnTo>
                  <a:lnTo>
                    <a:pt x="144196" y="0"/>
                  </a:lnTo>
                  <a:lnTo>
                    <a:pt x="134790" y="8167"/>
                  </a:lnTo>
                  <a:lnTo>
                    <a:pt x="132576" y="16832"/>
                  </a:lnTo>
                  <a:lnTo>
                    <a:pt x="95230" y="59940"/>
                  </a:lnTo>
                  <a:lnTo>
                    <a:pt x="63852" y="105400"/>
                  </a:lnTo>
                  <a:lnTo>
                    <a:pt x="28750" y="151544"/>
                  </a:lnTo>
                  <a:lnTo>
                    <a:pt x="15910" y="164901"/>
                  </a:lnTo>
                  <a:lnTo>
                    <a:pt x="12363" y="174163"/>
                  </a:lnTo>
                  <a:lnTo>
                    <a:pt x="11417" y="179596"/>
                  </a:lnTo>
                  <a:lnTo>
                    <a:pt x="9728" y="183219"/>
                  </a:lnTo>
                  <a:lnTo>
                    <a:pt x="7544" y="185633"/>
                  </a:lnTo>
                  <a:lnTo>
                    <a:pt x="5029" y="187243"/>
                  </a:lnTo>
                  <a:lnTo>
                    <a:pt x="3353" y="189375"/>
                  </a:lnTo>
                  <a:lnTo>
                    <a:pt x="1490" y="194565"/>
                  </a:lnTo>
                  <a:lnTo>
                    <a:pt x="0" y="2095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2566"/>
            <p:cNvSpPr/>
            <p:nvPr>
              <p:custDataLst>
                <p:tags r:id="rId183"/>
              </p:custDataLst>
            </p:nvPr>
          </p:nvSpPr>
          <p:spPr>
            <a:xfrm>
              <a:off x="2695575" y="2152650"/>
              <a:ext cx="171059" cy="209550"/>
            </a:xfrm>
            <a:custGeom>
              <a:avLst/>
              <a:gdLst/>
              <a:ahLst/>
              <a:cxnLst/>
              <a:rect l="0" t="0" r="0" b="0"/>
              <a:pathLst>
                <a:path w="171059" h="209550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  <a:lnTo>
                    <a:pt x="9133" y="9133"/>
                  </a:lnTo>
                  <a:lnTo>
                    <a:pt x="9409" y="14465"/>
                  </a:lnTo>
                  <a:lnTo>
                    <a:pt x="12295" y="19834"/>
                  </a:lnTo>
                  <a:lnTo>
                    <a:pt x="14547" y="22748"/>
                  </a:lnTo>
                  <a:lnTo>
                    <a:pt x="19871" y="25985"/>
                  </a:lnTo>
                  <a:lnTo>
                    <a:pt x="25765" y="28482"/>
                  </a:lnTo>
                  <a:lnTo>
                    <a:pt x="31912" y="33120"/>
                  </a:lnTo>
                  <a:lnTo>
                    <a:pt x="69499" y="78864"/>
                  </a:lnTo>
                  <a:lnTo>
                    <a:pt x="104601" y="116944"/>
                  </a:lnTo>
                  <a:lnTo>
                    <a:pt x="133345" y="161158"/>
                  </a:lnTo>
                  <a:lnTo>
                    <a:pt x="148166" y="177699"/>
                  </a:lnTo>
                  <a:lnTo>
                    <a:pt x="154386" y="190480"/>
                  </a:lnTo>
                  <a:lnTo>
                    <a:pt x="158574" y="196841"/>
                  </a:lnTo>
                  <a:lnTo>
                    <a:pt x="161924" y="209546"/>
                  </a:lnTo>
                  <a:lnTo>
                    <a:pt x="166981" y="209549"/>
                  </a:lnTo>
                  <a:lnTo>
                    <a:pt x="168471" y="208491"/>
                  </a:lnTo>
                  <a:lnTo>
                    <a:pt x="169464" y="206727"/>
                  </a:lnTo>
                  <a:lnTo>
                    <a:pt x="171058" y="196292"/>
                  </a:lnTo>
                  <a:lnTo>
                    <a:pt x="168453" y="190253"/>
                  </a:lnTo>
                  <a:lnTo>
                    <a:pt x="164827" y="184040"/>
                  </a:lnTo>
                  <a:lnTo>
                    <a:pt x="161925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2567"/>
            <p:cNvSpPr/>
            <p:nvPr>
              <p:custDataLst>
                <p:tags r:id="rId184"/>
              </p:custDataLst>
            </p:nvPr>
          </p:nvSpPr>
          <p:spPr>
            <a:xfrm>
              <a:off x="1914528" y="1828887"/>
              <a:ext cx="619123" cy="371389"/>
            </a:xfrm>
            <a:custGeom>
              <a:avLst/>
              <a:gdLst/>
              <a:ahLst/>
              <a:cxnLst/>
              <a:rect l="0" t="0" r="0" b="0"/>
              <a:pathLst>
                <a:path w="619123" h="371389">
                  <a:moveTo>
                    <a:pt x="19047" y="371388"/>
                  </a:moveTo>
                  <a:lnTo>
                    <a:pt x="19047" y="371388"/>
                  </a:lnTo>
                  <a:lnTo>
                    <a:pt x="0" y="371388"/>
                  </a:lnTo>
                  <a:lnTo>
                    <a:pt x="46343" y="371388"/>
                  </a:lnTo>
                  <a:lnTo>
                    <a:pt x="90066" y="370330"/>
                  </a:lnTo>
                  <a:lnTo>
                    <a:pt x="136707" y="362746"/>
                  </a:lnTo>
                  <a:lnTo>
                    <a:pt x="169288" y="359216"/>
                  </a:lnTo>
                  <a:lnTo>
                    <a:pt x="196420" y="353696"/>
                  </a:lnTo>
                  <a:lnTo>
                    <a:pt x="240214" y="352417"/>
                  </a:lnTo>
                  <a:lnTo>
                    <a:pt x="248929" y="352373"/>
                  </a:lnTo>
                  <a:lnTo>
                    <a:pt x="256331" y="349531"/>
                  </a:lnTo>
                  <a:lnTo>
                    <a:pt x="263148" y="345799"/>
                  </a:lnTo>
                  <a:lnTo>
                    <a:pt x="275993" y="343075"/>
                  </a:lnTo>
                  <a:lnTo>
                    <a:pt x="285747" y="342813"/>
                  </a:lnTo>
                  <a:lnTo>
                    <a:pt x="277546" y="342813"/>
                  </a:lnTo>
                  <a:lnTo>
                    <a:pt x="277105" y="341755"/>
                  </a:lnTo>
                  <a:lnTo>
                    <a:pt x="276338" y="334612"/>
                  </a:lnTo>
                  <a:lnTo>
                    <a:pt x="268031" y="325203"/>
                  </a:lnTo>
                  <a:lnTo>
                    <a:pt x="257776" y="283372"/>
                  </a:lnTo>
                  <a:lnTo>
                    <a:pt x="256382" y="271945"/>
                  </a:lnTo>
                  <a:lnTo>
                    <a:pt x="245429" y="228453"/>
                  </a:lnTo>
                  <a:lnTo>
                    <a:pt x="241370" y="214728"/>
                  </a:lnTo>
                  <a:lnTo>
                    <a:pt x="237349" y="169068"/>
                  </a:lnTo>
                  <a:lnTo>
                    <a:pt x="229505" y="130165"/>
                  </a:lnTo>
                  <a:lnTo>
                    <a:pt x="228650" y="85643"/>
                  </a:lnTo>
                  <a:lnTo>
                    <a:pt x="228598" y="44528"/>
                  </a:lnTo>
                  <a:lnTo>
                    <a:pt x="231420" y="38086"/>
                  </a:lnTo>
                  <a:lnTo>
                    <a:pt x="250987" y="15792"/>
                  </a:lnTo>
                  <a:lnTo>
                    <a:pt x="260068" y="12262"/>
                  </a:lnTo>
                  <a:lnTo>
                    <a:pt x="301792" y="1402"/>
                  </a:lnTo>
                  <a:lnTo>
                    <a:pt x="347140" y="0"/>
                  </a:lnTo>
                  <a:lnTo>
                    <a:pt x="392815" y="979"/>
                  </a:lnTo>
                  <a:lnTo>
                    <a:pt x="438265" y="15102"/>
                  </a:lnTo>
                  <a:lnTo>
                    <a:pt x="452663" y="17247"/>
                  </a:lnTo>
                  <a:lnTo>
                    <a:pt x="458408" y="19936"/>
                  </a:lnTo>
                  <a:lnTo>
                    <a:pt x="496947" y="50441"/>
                  </a:lnTo>
                  <a:lnTo>
                    <a:pt x="501322" y="59765"/>
                  </a:lnTo>
                  <a:lnTo>
                    <a:pt x="504617" y="101671"/>
                  </a:lnTo>
                  <a:lnTo>
                    <a:pt x="503723" y="126944"/>
                  </a:lnTo>
                  <a:lnTo>
                    <a:pt x="485522" y="171365"/>
                  </a:lnTo>
                  <a:lnTo>
                    <a:pt x="463878" y="209463"/>
                  </a:lnTo>
                  <a:lnTo>
                    <a:pt x="445816" y="234863"/>
                  </a:lnTo>
                  <a:lnTo>
                    <a:pt x="433764" y="267907"/>
                  </a:lnTo>
                  <a:lnTo>
                    <a:pt x="423092" y="283175"/>
                  </a:lnTo>
                  <a:lnTo>
                    <a:pt x="419253" y="311950"/>
                  </a:lnTo>
                  <a:lnTo>
                    <a:pt x="419143" y="318617"/>
                  </a:lnTo>
                  <a:lnTo>
                    <a:pt x="421940" y="324298"/>
                  </a:lnTo>
                  <a:lnTo>
                    <a:pt x="433287" y="337818"/>
                  </a:lnTo>
                  <a:lnTo>
                    <a:pt x="441631" y="340594"/>
                  </a:lnTo>
                  <a:lnTo>
                    <a:pt x="484374" y="342775"/>
                  </a:lnTo>
                  <a:lnTo>
                    <a:pt x="527151" y="342811"/>
                  </a:lnTo>
                  <a:lnTo>
                    <a:pt x="569650" y="342813"/>
                  </a:lnTo>
                  <a:lnTo>
                    <a:pt x="619122" y="3428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SMARTInkShape-Group542"/>
          <p:cNvGrpSpPr/>
          <p:nvPr/>
        </p:nvGrpSpPr>
        <p:grpSpPr>
          <a:xfrm>
            <a:off x="3115200" y="1885961"/>
            <a:ext cx="843164" cy="438129"/>
            <a:chOff x="3115200" y="1885961"/>
            <a:chExt cx="843164" cy="438129"/>
          </a:xfrm>
        </p:grpSpPr>
        <p:sp>
          <p:nvSpPr>
            <p:cNvPr id="134" name="SMARTInkShape-2568"/>
            <p:cNvSpPr/>
            <p:nvPr>
              <p:custDataLst>
                <p:tags r:id="rId177"/>
              </p:custDataLst>
            </p:nvPr>
          </p:nvSpPr>
          <p:spPr>
            <a:xfrm>
              <a:off x="3886200" y="2209800"/>
              <a:ext cx="72164" cy="85726"/>
            </a:xfrm>
            <a:custGeom>
              <a:avLst/>
              <a:gdLst/>
              <a:ahLst/>
              <a:cxnLst/>
              <a:rect l="0" t="0" r="0" b="0"/>
              <a:pathLst>
                <a:path w="72164" h="85726">
                  <a:moveTo>
                    <a:pt x="66675" y="0"/>
                  </a:moveTo>
                  <a:lnTo>
                    <a:pt x="66675" y="0"/>
                  </a:lnTo>
                  <a:lnTo>
                    <a:pt x="66675" y="5056"/>
                  </a:lnTo>
                  <a:lnTo>
                    <a:pt x="69497" y="10361"/>
                  </a:lnTo>
                  <a:lnTo>
                    <a:pt x="71732" y="13258"/>
                  </a:lnTo>
                  <a:lnTo>
                    <a:pt x="72163" y="16246"/>
                  </a:lnTo>
                  <a:lnTo>
                    <a:pt x="66951" y="36233"/>
                  </a:lnTo>
                  <a:lnTo>
                    <a:pt x="44292" y="60442"/>
                  </a:lnTo>
                  <a:lnTo>
                    <a:pt x="35208" y="63905"/>
                  </a:lnTo>
                  <a:lnTo>
                    <a:pt x="25173" y="66502"/>
                  </a:lnTo>
                  <a:lnTo>
                    <a:pt x="10108" y="76793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2569"/>
            <p:cNvSpPr/>
            <p:nvPr>
              <p:custDataLst>
                <p:tags r:id="rId178"/>
              </p:custDataLst>
            </p:nvPr>
          </p:nvSpPr>
          <p:spPr>
            <a:xfrm>
              <a:off x="3724405" y="2048079"/>
              <a:ext cx="123138" cy="199251"/>
            </a:xfrm>
            <a:custGeom>
              <a:avLst/>
              <a:gdLst/>
              <a:ahLst/>
              <a:cxnLst/>
              <a:rect l="0" t="0" r="0" b="0"/>
              <a:pathLst>
                <a:path w="123138" h="199251">
                  <a:moveTo>
                    <a:pt x="85595" y="75996"/>
                  </a:moveTo>
                  <a:lnTo>
                    <a:pt x="85595" y="75996"/>
                  </a:lnTo>
                  <a:lnTo>
                    <a:pt x="85595" y="58662"/>
                  </a:lnTo>
                  <a:lnTo>
                    <a:pt x="79049" y="49681"/>
                  </a:lnTo>
                  <a:lnTo>
                    <a:pt x="75894" y="40800"/>
                  </a:lnTo>
                  <a:lnTo>
                    <a:pt x="67985" y="30217"/>
                  </a:lnTo>
                  <a:lnTo>
                    <a:pt x="64363" y="29191"/>
                  </a:lnTo>
                  <a:lnTo>
                    <a:pt x="39724" y="28375"/>
                  </a:lnTo>
                  <a:lnTo>
                    <a:pt x="33433" y="33429"/>
                  </a:lnTo>
                  <a:lnTo>
                    <a:pt x="30662" y="38733"/>
                  </a:lnTo>
                  <a:lnTo>
                    <a:pt x="29923" y="41629"/>
                  </a:lnTo>
                  <a:lnTo>
                    <a:pt x="12027" y="74032"/>
                  </a:lnTo>
                  <a:lnTo>
                    <a:pt x="527" y="120995"/>
                  </a:lnTo>
                  <a:lnTo>
                    <a:pt x="0" y="140859"/>
                  </a:lnTo>
                  <a:lnTo>
                    <a:pt x="9578" y="176422"/>
                  </a:lnTo>
                  <a:lnTo>
                    <a:pt x="22537" y="193317"/>
                  </a:lnTo>
                  <a:lnTo>
                    <a:pt x="28641" y="196930"/>
                  </a:lnTo>
                  <a:lnTo>
                    <a:pt x="40850" y="198964"/>
                  </a:lnTo>
                  <a:lnTo>
                    <a:pt x="46240" y="199250"/>
                  </a:lnTo>
                  <a:lnTo>
                    <a:pt x="55051" y="196745"/>
                  </a:lnTo>
                  <a:lnTo>
                    <a:pt x="62495" y="193162"/>
                  </a:lnTo>
                  <a:lnTo>
                    <a:pt x="69331" y="191570"/>
                  </a:lnTo>
                  <a:lnTo>
                    <a:pt x="75898" y="185218"/>
                  </a:lnTo>
                  <a:lnTo>
                    <a:pt x="104640" y="141950"/>
                  </a:lnTo>
                  <a:lnTo>
                    <a:pt x="119461" y="109768"/>
                  </a:lnTo>
                  <a:lnTo>
                    <a:pt x="123137" y="70958"/>
                  </a:lnTo>
                  <a:lnTo>
                    <a:pt x="114737" y="26436"/>
                  </a:lnTo>
                  <a:lnTo>
                    <a:pt x="113363" y="15869"/>
                  </a:lnTo>
                  <a:lnTo>
                    <a:pt x="109226" y="7645"/>
                  </a:lnTo>
                  <a:lnTo>
                    <a:pt x="106641" y="5029"/>
                  </a:lnTo>
                  <a:lnTo>
                    <a:pt x="100946" y="2122"/>
                  </a:lnTo>
                  <a:lnTo>
                    <a:pt x="87431" y="0"/>
                  </a:lnTo>
                  <a:lnTo>
                    <a:pt x="86819" y="990"/>
                  </a:lnTo>
                  <a:lnTo>
                    <a:pt x="85627" y="18764"/>
                  </a:lnTo>
                  <a:lnTo>
                    <a:pt x="85595" y="28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2570"/>
            <p:cNvSpPr/>
            <p:nvPr>
              <p:custDataLst>
                <p:tags r:id="rId179"/>
              </p:custDataLst>
            </p:nvPr>
          </p:nvSpPr>
          <p:spPr>
            <a:xfrm>
              <a:off x="3514856" y="1885961"/>
              <a:ext cx="142745" cy="438129"/>
            </a:xfrm>
            <a:custGeom>
              <a:avLst/>
              <a:gdLst/>
              <a:ahLst/>
              <a:cxnLst/>
              <a:rect l="0" t="0" r="0" b="0"/>
              <a:pathLst>
                <a:path w="142745" h="438129">
                  <a:moveTo>
                    <a:pt x="123694" y="38089"/>
                  </a:moveTo>
                  <a:lnTo>
                    <a:pt x="123694" y="38089"/>
                  </a:lnTo>
                  <a:lnTo>
                    <a:pt x="123694" y="29888"/>
                  </a:lnTo>
                  <a:lnTo>
                    <a:pt x="131895" y="20479"/>
                  </a:lnTo>
                  <a:lnTo>
                    <a:pt x="133102" y="10964"/>
                  </a:lnTo>
                  <a:lnTo>
                    <a:pt x="125008" y="1440"/>
                  </a:lnTo>
                  <a:lnTo>
                    <a:pt x="121456" y="634"/>
                  </a:lnTo>
                  <a:lnTo>
                    <a:pt x="101038" y="0"/>
                  </a:lnTo>
                  <a:lnTo>
                    <a:pt x="94927" y="2816"/>
                  </a:lnTo>
                  <a:lnTo>
                    <a:pt x="79219" y="15178"/>
                  </a:lnTo>
                  <a:lnTo>
                    <a:pt x="66539" y="21099"/>
                  </a:lnTo>
                  <a:lnTo>
                    <a:pt x="63366" y="23587"/>
                  </a:lnTo>
                  <a:lnTo>
                    <a:pt x="59840" y="31997"/>
                  </a:lnTo>
                  <a:lnTo>
                    <a:pt x="57214" y="41731"/>
                  </a:lnTo>
                  <a:lnTo>
                    <a:pt x="49728" y="56604"/>
                  </a:lnTo>
                  <a:lnTo>
                    <a:pt x="47625" y="87534"/>
                  </a:lnTo>
                  <a:lnTo>
                    <a:pt x="50374" y="94637"/>
                  </a:lnTo>
                  <a:lnTo>
                    <a:pt x="54066" y="101321"/>
                  </a:lnTo>
                  <a:lnTo>
                    <a:pt x="57202" y="111035"/>
                  </a:lnTo>
                  <a:lnTo>
                    <a:pt x="79375" y="144712"/>
                  </a:lnTo>
                  <a:lnTo>
                    <a:pt x="97458" y="158477"/>
                  </a:lnTo>
                  <a:lnTo>
                    <a:pt x="108754" y="179636"/>
                  </a:lnTo>
                  <a:lnTo>
                    <a:pt x="113099" y="195949"/>
                  </a:lnTo>
                  <a:lnTo>
                    <a:pt x="114028" y="212597"/>
                  </a:lnTo>
                  <a:lnTo>
                    <a:pt x="99976" y="255475"/>
                  </a:lnTo>
                  <a:lnTo>
                    <a:pt x="91634" y="264528"/>
                  </a:lnTo>
                  <a:lnTo>
                    <a:pt x="44193" y="308135"/>
                  </a:lnTo>
                  <a:lnTo>
                    <a:pt x="13707" y="339636"/>
                  </a:lnTo>
                  <a:lnTo>
                    <a:pt x="7424" y="352399"/>
                  </a:lnTo>
                  <a:lnTo>
                    <a:pt x="3227" y="358757"/>
                  </a:lnTo>
                  <a:lnTo>
                    <a:pt x="864" y="368287"/>
                  </a:lnTo>
                  <a:lnTo>
                    <a:pt x="0" y="384164"/>
                  </a:lnTo>
                  <a:lnTo>
                    <a:pt x="2749" y="390514"/>
                  </a:lnTo>
                  <a:lnTo>
                    <a:pt x="8081" y="398158"/>
                  </a:lnTo>
                  <a:lnTo>
                    <a:pt x="10193" y="407272"/>
                  </a:lnTo>
                  <a:lnTo>
                    <a:pt x="22618" y="422380"/>
                  </a:lnTo>
                  <a:lnTo>
                    <a:pt x="28677" y="425844"/>
                  </a:lnTo>
                  <a:lnTo>
                    <a:pt x="34897" y="428441"/>
                  </a:lnTo>
                  <a:lnTo>
                    <a:pt x="44350" y="434795"/>
                  </a:lnTo>
                  <a:lnTo>
                    <a:pt x="53853" y="437148"/>
                  </a:lnTo>
                  <a:lnTo>
                    <a:pt x="93826" y="438128"/>
                  </a:lnTo>
                  <a:lnTo>
                    <a:pt x="102658" y="435312"/>
                  </a:lnTo>
                  <a:lnTo>
                    <a:pt x="142744" y="4095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2571"/>
            <p:cNvSpPr/>
            <p:nvPr>
              <p:custDataLst>
                <p:tags r:id="rId180"/>
              </p:custDataLst>
            </p:nvPr>
          </p:nvSpPr>
          <p:spPr>
            <a:xfrm>
              <a:off x="3143370" y="2009775"/>
              <a:ext cx="161806" cy="28576"/>
            </a:xfrm>
            <a:custGeom>
              <a:avLst/>
              <a:gdLst/>
              <a:ahLst/>
              <a:cxnLst/>
              <a:rect l="0" t="0" r="0" b="0"/>
              <a:pathLst>
                <a:path w="161806" h="28576">
                  <a:moveTo>
                    <a:pt x="28455" y="28575"/>
                  </a:moveTo>
                  <a:lnTo>
                    <a:pt x="28455" y="28575"/>
                  </a:lnTo>
                  <a:lnTo>
                    <a:pt x="20254" y="28575"/>
                  </a:lnTo>
                  <a:lnTo>
                    <a:pt x="9831" y="19442"/>
                  </a:lnTo>
                  <a:lnTo>
                    <a:pt x="0" y="19053"/>
                  </a:lnTo>
                  <a:lnTo>
                    <a:pt x="46608" y="19050"/>
                  </a:lnTo>
                  <a:lnTo>
                    <a:pt x="80271" y="17992"/>
                  </a:lnTo>
                  <a:lnTo>
                    <a:pt x="123764" y="7291"/>
                  </a:lnTo>
                  <a:lnTo>
                    <a:pt x="144060" y="1440"/>
                  </a:lnTo>
                  <a:lnTo>
                    <a:pt x="16180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2572"/>
            <p:cNvSpPr/>
            <p:nvPr>
              <p:custDataLst>
                <p:tags r:id="rId181"/>
              </p:custDataLst>
            </p:nvPr>
          </p:nvSpPr>
          <p:spPr>
            <a:xfrm>
              <a:off x="3115200" y="2133600"/>
              <a:ext cx="161401" cy="19050"/>
            </a:xfrm>
            <a:custGeom>
              <a:avLst/>
              <a:gdLst/>
              <a:ahLst/>
              <a:cxnLst/>
              <a:rect l="0" t="0" r="0" b="0"/>
              <a:pathLst>
                <a:path w="161401" h="19050">
                  <a:moveTo>
                    <a:pt x="47100" y="0"/>
                  </a:moveTo>
                  <a:lnTo>
                    <a:pt x="47100" y="0"/>
                  </a:lnTo>
                  <a:lnTo>
                    <a:pt x="36987" y="0"/>
                  </a:lnTo>
                  <a:lnTo>
                    <a:pt x="29200" y="2822"/>
                  </a:lnTo>
                  <a:lnTo>
                    <a:pt x="8441" y="16890"/>
                  </a:lnTo>
                  <a:lnTo>
                    <a:pt x="0" y="18923"/>
                  </a:lnTo>
                  <a:lnTo>
                    <a:pt x="31278" y="19049"/>
                  </a:lnTo>
                  <a:lnTo>
                    <a:pt x="78747" y="10113"/>
                  </a:lnTo>
                  <a:lnTo>
                    <a:pt x="116100" y="8544"/>
                  </a:lnTo>
                  <a:lnTo>
                    <a:pt x="161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9" name="SMARTInkShape-Group543"/>
          <p:cNvGrpSpPr/>
          <p:nvPr/>
        </p:nvGrpSpPr>
        <p:grpSpPr>
          <a:xfrm>
            <a:off x="4095750" y="1895594"/>
            <a:ext cx="1571609" cy="457082"/>
            <a:chOff x="4095750" y="1895594"/>
            <a:chExt cx="1571609" cy="457082"/>
          </a:xfrm>
        </p:grpSpPr>
        <p:sp>
          <p:nvSpPr>
            <p:cNvPr id="140" name="SMARTInkShape-2573"/>
            <p:cNvSpPr/>
            <p:nvPr>
              <p:custDataLst>
                <p:tags r:id="rId168"/>
              </p:custDataLst>
            </p:nvPr>
          </p:nvSpPr>
          <p:spPr>
            <a:xfrm>
              <a:off x="5572125" y="1895594"/>
              <a:ext cx="95234" cy="457082"/>
            </a:xfrm>
            <a:custGeom>
              <a:avLst/>
              <a:gdLst/>
              <a:ahLst/>
              <a:cxnLst/>
              <a:rect l="0" t="0" r="0" b="0"/>
              <a:pathLst>
                <a:path w="95234" h="457082">
                  <a:moveTo>
                    <a:pt x="38100" y="18931"/>
                  </a:moveTo>
                  <a:lnTo>
                    <a:pt x="38100" y="18931"/>
                  </a:lnTo>
                  <a:lnTo>
                    <a:pt x="38100" y="9798"/>
                  </a:lnTo>
                  <a:lnTo>
                    <a:pt x="47233" y="283"/>
                  </a:lnTo>
                  <a:lnTo>
                    <a:pt x="52565" y="0"/>
                  </a:lnTo>
                  <a:lnTo>
                    <a:pt x="57934" y="2756"/>
                  </a:lnTo>
                  <a:lnTo>
                    <a:pt x="64949" y="8093"/>
                  </a:lnTo>
                  <a:lnTo>
                    <a:pt x="73938" y="10205"/>
                  </a:lnTo>
                  <a:lnTo>
                    <a:pt x="79781" y="14347"/>
                  </a:lnTo>
                  <a:lnTo>
                    <a:pt x="83083" y="19716"/>
                  </a:lnTo>
                  <a:lnTo>
                    <a:pt x="85609" y="25630"/>
                  </a:lnTo>
                  <a:lnTo>
                    <a:pt x="91923" y="34909"/>
                  </a:lnTo>
                  <a:lnTo>
                    <a:pt x="94264" y="44362"/>
                  </a:lnTo>
                  <a:lnTo>
                    <a:pt x="95233" y="87840"/>
                  </a:lnTo>
                  <a:lnTo>
                    <a:pt x="94185" y="98241"/>
                  </a:lnTo>
                  <a:lnTo>
                    <a:pt x="74140" y="144934"/>
                  </a:lnTo>
                  <a:lnTo>
                    <a:pt x="66065" y="159629"/>
                  </a:lnTo>
                  <a:lnTo>
                    <a:pt x="61113" y="167188"/>
                  </a:lnTo>
                  <a:lnTo>
                    <a:pt x="49104" y="201719"/>
                  </a:lnTo>
                  <a:lnTo>
                    <a:pt x="47630" y="247526"/>
                  </a:lnTo>
                  <a:lnTo>
                    <a:pt x="47625" y="279397"/>
                  </a:lnTo>
                  <a:lnTo>
                    <a:pt x="50447" y="285683"/>
                  </a:lnTo>
                  <a:lnTo>
                    <a:pt x="54170" y="292004"/>
                  </a:lnTo>
                  <a:lnTo>
                    <a:pt x="57326" y="301513"/>
                  </a:lnTo>
                  <a:lnTo>
                    <a:pt x="63435" y="311033"/>
                  </a:lnTo>
                  <a:lnTo>
                    <a:pt x="65715" y="320557"/>
                  </a:lnTo>
                  <a:lnTo>
                    <a:pt x="66248" y="326906"/>
                  </a:lnTo>
                  <a:lnTo>
                    <a:pt x="69307" y="333256"/>
                  </a:lnTo>
                  <a:lnTo>
                    <a:pt x="73137" y="339606"/>
                  </a:lnTo>
                  <a:lnTo>
                    <a:pt x="75595" y="352306"/>
                  </a:lnTo>
                  <a:lnTo>
                    <a:pt x="76190" y="393189"/>
                  </a:lnTo>
                  <a:lnTo>
                    <a:pt x="73373" y="399756"/>
                  </a:lnTo>
                  <a:lnTo>
                    <a:pt x="69652" y="406203"/>
                  </a:lnTo>
                  <a:lnTo>
                    <a:pt x="66499" y="415783"/>
                  </a:lnTo>
                  <a:lnTo>
                    <a:pt x="60390" y="425324"/>
                  </a:lnTo>
                  <a:lnTo>
                    <a:pt x="57052" y="434854"/>
                  </a:lnTo>
                  <a:lnTo>
                    <a:pt x="44019" y="450731"/>
                  </a:lnTo>
                  <a:lnTo>
                    <a:pt x="37908" y="454259"/>
                  </a:lnTo>
                  <a:lnTo>
                    <a:pt x="25696" y="456245"/>
                  </a:lnTo>
                  <a:lnTo>
                    <a:pt x="0" y="4570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2574"/>
            <p:cNvSpPr/>
            <p:nvPr>
              <p:custDataLst>
                <p:tags r:id="rId169"/>
              </p:custDataLst>
            </p:nvPr>
          </p:nvSpPr>
          <p:spPr>
            <a:xfrm>
              <a:off x="5343525" y="2086537"/>
              <a:ext cx="152401" cy="151835"/>
            </a:xfrm>
            <a:custGeom>
              <a:avLst/>
              <a:gdLst/>
              <a:ahLst/>
              <a:cxnLst/>
              <a:rect l="0" t="0" r="0" b="0"/>
              <a:pathLst>
                <a:path w="152401" h="151835">
                  <a:moveTo>
                    <a:pt x="19050" y="28013"/>
                  </a:moveTo>
                  <a:lnTo>
                    <a:pt x="19050" y="28013"/>
                  </a:lnTo>
                  <a:lnTo>
                    <a:pt x="10849" y="36214"/>
                  </a:lnTo>
                  <a:lnTo>
                    <a:pt x="9917" y="42202"/>
                  </a:lnTo>
                  <a:lnTo>
                    <a:pt x="8474" y="79035"/>
                  </a:lnTo>
                  <a:lnTo>
                    <a:pt x="1325" y="97474"/>
                  </a:lnTo>
                  <a:lnTo>
                    <a:pt x="16" y="142134"/>
                  </a:lnTo>
                  <a:lnTo>
                    <a:pt x="0" y="151823"/>
                  </a:lnTo>
                  <a:lnTo>
                    <a:pt x="5056" y="151834"/>
                  </a:lnTo>
                  <a:lnTo>
                    <a:pt x="6545" y="150777"/>
                  </a:lnTo>
                  <a:lnTo>
                    <a:pt x="7539" y="149014"/>
                  </a:lnTo>
                  <a:lnTo>
                    <a:pt x="8937" y="138654"/>
                  </a:lnTo>
                  <a:lnTo>
                    <a:pt x="10506" y="111140"/>
                  </a:lnTo>
                  <a:lnTo>
                    <a:pt x="17049" y="92607"/>
                  </a:lnTo>
                  <a:lnTo>
                    <a:pt x="21279" y="75021"/>
                  </a:lnTo>
                  <a:lnTo>
                    <a:pt x="26413" y="56405"/>
                  </a:lnTo>
                  <a:lnTo>
                    <a:pt x="28673" y="44865"/>
                  </a:lnTo>
                  <a:lnTo>
                    <a:pt x="35895" y="32418"/>
                  </a:lnTo>
                  <a:lnTo>
                    <a:pt x="43680" y="22028"/>
                  </a:lnTo>
                  <a:lnTo>
                    <a:pt x="49668" y="9035"/>
                  </a:lnTo>
                  <a:lnTo>
                    <a:pt x="52162" y="5836"/>
                  </a:lnTo>
                  <a:lnTo>
                    <a:pt x="57755" y="2282"/>
                  </a:lnTo>
                  <a:lnTo>
                    <a:pt x="69969" y="0"/>
                  </a:lnTo>
                  <a:lnTo>
                    <a:pt x="76254" y="2510"/>
                  </a:lnTo>
                  <a:lnTo>
                    <a:pt x="82574" y="6095"/>
                  </a:lnTo>
                  <a:lnTo>
                    <a:pt x="92082" y="9171"/>
                  </a:lnTo>
                  <a:lnTo>
                    <a:pt x="127000" y="40752"/>
                  </a:lnTo>
                  <a:lnTo>
                    <a:pt x="130528" y="49903"/>
                  </a:lnTo>
                  <a:lnTo>
                    <a:pt x="134037" y="71583"/>
                  </a:lnTo>
                  <a:lnTo>
                    <a:pt x="140816" y="84989"/>
                  </a:lnTo>
                  <a:lnTo>
                    <a:pt x="142872" y="132196"/>
                  </a:lnTo>
                  <a:lnTo>
                    <a:pt x="142875" y="140937"/>
                  </a:lnTo>
                  <a:lnTo>
                    <a:pt x="152400" y="1327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2575"/>
            <p:cNvSpPr/>
            <p:nvPr>
              <p:custDataLst>
                <p:tags r:id="rId170"/>
              </p:custDataLst>
            </p:nvPr>
          </p:nvSpPr>
          <p:spPr>
            <a:xfrm>
              <a:off x="5133975" y="2286000"/>
              <a:ext cx="57151" cy="28576"/>
            </a:xfrm>
            <a:custGeom>
              <a:avLst/>
              <a:gdLst/>
              <a:ahLst/>
              <a:cxnLst/>
              <a:rect l="0" t="0" r="0" b="0"/>
              <a:pathLst>
                <a:path w="57151" h="28576">
                  <a:moveTo>
                    <a:pt x="57150" y="0"/>
                  </a:moveTo>
                  <a:lnTo>
                    <a:pt x="57150" y="0"/>
                  </a:lnTo>
                  <a:lnTo>
                    <a:pt x="57150" y="14189"/>
                  </a:lnTo>
                  <a:lnTo>
                    <a:pt x="56092" y="15809"/>
                  </a:lnTo>
                  <a:lnTo>
                    <a:pt x="54328" y="16890"/>
                  </a:lnTo>
                  <a:lnTo>
                    <a:pt x="52094" y="17610"/>
                  </a:lnTo>
                  <a:lnTo>
                    <a:pt x="49546" y="17032"/>
                  </a:lnTo>
                  <a:lnTo>
                    <a:pt x="39817" y="10723"/>
                  </a:lnTo>
                  <a:lnTo>
                    <a:pt x="38187" y="11381"/>
                  </a:lnTo>
                  <a:lnTo>
                    <a:pt x="30835" y="16308"/>
                  </a:lnTo>
                  <a:lnTo>
                    <a:pt x="21954" y="19296"/>
                  </a:lnTo>
                  <a:lnTo>
                    <a:pt x="12619" y="25355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2576"/>
            <p:cNvSpPr/>
            <p:nvPr>
              <p:custDataLst>
                <p:tags r:id="rId171"/>
              </p:custDataLst>
            </p:nvPr>
          </p:nvSpPr>
          <p:spPr>
            <a:xfrm>
              <a:off x="4953000" y="2238375"/>
              <a:ext cx="114301" cy="9526"/>
            </a:xfrm>
            <a:custGeom>
              <a:avLst/>
              <a:gdLst/>
              <a:ahLst/>
              <a:cxnLst/>
              <a:rect l="0" t="0" r="0" b="0"/>
              <a:pathLst>
                <a:path w="114301" h="9526">
                  <a:moveTo>
                    <a:pt x="0" y="9525"/>
                  </a:moveTo>
                  <a:lnTo>
                    <a:pt x="0" y="9525"/>
                  </a:lnTo>
                  <a:lnTo>
                    <a:pt x="30867" y="9525"/>
                  </a:lnTo>
                  <a:lnTo>
                    <a:pt x="37708" y="6703"/>
                  </a:lnTo>
                  <a:lnTo>
                    <a:pt x="41013" y="4469"/>
                  </a:lnTo>
                  <a:lnTo>
                    <a:pt x="55778" y="1324"/>
                  </a:lnTo>
                  <a:lnTo>
                    <a:pt x="102971" y="35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2577"/>
            <p:cNvSpPr/>
            <p:nvPr>
              <p:custDataLst>
                <p:tags r:id="rId172"/>
              </p:custDataLst>
            </p:nvPr>
          </p:nvSpPr>
          <p:spPr>
            <a:xfrm>
              <a:off x="4648200" y="2266950"/>
              <a:ext cx="114301" cy="28576"/>
            </a:xfrm>
            <a:custGeom>
              <a:avLst/>
              <a:gdLst/>
              <a:ahLst/>
              <a:cxnLst/>
              <a:rect l="0" t="0" r="0" b="0"/>
              <a:pathLst>
                <a:path w="114301" h="28576">
                  <a:moveTo>
                    <a:pt x="0" y="28575"/>
                  </a:moveTo>
                  <a:lnTo>
                    <a:pt x="0" y="28575"/>
                  </a:lnTo>
                  <a:lnTo>
                    <a:pt x="31799" y="28575"/>
                  </a:lnTo>
                  <a:lnTo>
                    <a:pt x="33899" y="27517"/>
                  </a:lnTo>
                  <a:lnTo>
                    <a:pt x="35300" y="25753"/>
                  </a:lnTo>
                  <a:lnTo>
                    <a:pt x="36233" y="23519"/>
                  </a:lnTo>
                  <a:lnTo>
                    <a:pt x="37914" y="22029"/>
                  </a:lnTo>
                  <a:lnTo>
                    <a:pt x="46137" y="19442"/>
                  </a:lnTo>
                  <a:lnTo>
                    <a:pt x="54935" y="12581"/>
                  </a:lnTo>
                  <a:lnTo>
                    <a:pt x="63785" y="10430"/>
                  </a:lnTo>
                  <a:lnTo>
                    <a:pt x="98885" y="8474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2578"/>
            <p:cNvSpPr/>
            <p:nvPr>
              <p:custDataLst>
                <p:tags r:id="rId173"/>
              </p:custDataLst>
            </p:nvPr>
          </p:nvSpPr>
          <p:spPr>
            <a:xfrm>
              <a:off x="4457700" y="2276475"/>
              <a:ext cx="57151" cy="66676"/>
            </a:xfrm>
            <a:custGeom>
              <a:avLst/>
              <a:gdLst/>
              <a:ahLst/>
              <a:cxnLst/>
              <a:rect l="0" t="0" r="0" b="0"/>
              <a:pathLst>
                <a:path w="57151" h="66676">
                  <a:moveTo>
                    <a:pt x="57150" y="0"/>
                  </a:moveTo>
                  <a:lnTo>
                    <a:pt x="57150" y="0"/>
                  </a:lnTo>
                  <a:lnTo>
                    <a:pt x="52093" y="5056"/>
                  </a:lnTo>
                  <a:lnTo>
                    <a:pt x="49611" y="10361"/>
                  </a:lnTo>
                  <a:lnTo>
                    <a:pt x="48949" y="13258"/>
                  </a:lnTo>
                  <a:lnTo>
                    <a:pt x="42961" y="22390"/>
                  </a:lnTo>
                  <a:lnTo>
                    <a:pt x="37438" y="25826"/>
                  </a:lnTo>
                  <a:lnTo>
                    <a:pt x="34484" y="26743"/>
                  </a:lnTo>
                  <a:lnTo>
                    <a:pt x="32514" y="28412"/>
                  </a:lnTo>
                  <a:lnTo>
                    <a:pt x="24037" y="41672"/>
                  </a:lnTo>
                  <a:lnTo>
                    <a:pt x="18444" y="44979"/>
                  </a:lnTo>
                  <a:lnTo>
                    <a:pt x="12431" y="47507"/>
                  </a:lnTo>
                  <a:lnTo>
                    <a:pt x="1846" y="55671"/>
                  </a:lnTo>
                  <a:lnTo>
                    <a:pt x="820" y="59315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2579"/>
            <p:cNvSpPr/>
            <p:nvPr>
              <p:custDataLst>
                <p:tags r:id="rId174"/>
              </p:custDataLst>
            </p:nvPr>
          </p:nvSpPr>
          <p:spPr>
            <a:xfrm>
              <a:off x="4296201" y="2076450"/>
              <a:ext cx="132925" cy="152400"/>
            </a:xfrm>
            <a:custGeom>
              <a:avLst/>
              <a:gdLst/>
              <a:ahLst/>
              <a:cxnLst/>
              <a:rect l="0" t="0" r="0" b="0"/>
              <a:pathLst>
                <a:path w="132925" h="152400">
                  <a:moveTo>
                    <a:pt x="18624" y="19050"/>
                  </a:moveTo>
                  <a:lnTo>
                    <a:pt x="18624" y="19050"/>
                  </a:lnTo>
                  <a:lnTo>
                    <a:pt x="13567" y="19050"/>
                  </a:lnTo>
                  <a:lnTo>
                    <a:pt x="12078" y="17992"/>
                  </a:lnTo>
                  <a:lnTo>
                    <a:pt x="11085" y="16228"/>
                  </a:lnTo>
                  <a:lnTo>
                    <a:pt x="10423" y="13993"/>
                  </a:lnTo>
                  <a:lnTo>
                    <a:pt x="8923" y="12504"/>
                  </a:lnTo>
                  <a:lnTo>
                    <a:pt x="0" y="9641"/>
                  </a:lnTo>
                  <a:lnTo>
                    <a:pt x="7813" y="1334"/>
                  </a:lnTo>
                  <a:lnTo>
                    <a:pt x="13774" y="395"/>
                  </a:lnTo>
                  <a:lnTo>
                    <a:pt x="60102" y="2"/>
                  </a:lnTo>
                  <a:lnTo>
                    <a:pt x="78558" y="0"/>
                  </a:lnTo>
                  <a:lnTo>
                    <a:pt x="85125" y="2822"/>
                  </a:lnTo>
                  <a:lnTo>
                    <a:pt x="97965" y="13258"/>
                  </a:lnTo>
                  <a:lnTo>
                    <a:pt x="101512" y="19298"/>
                  </a:lnTo>
                  <a:lnTo>
                    <a:pt x="103789" y="31799"/>
                  </a:lnTo>
                  <a:lnTo>
                    <a:pt x="104183" y="41289"/>
                  </a:lnTo>
                  <a:lnTo>
                    <a:pt x="94638" y="72143"/>
                  </a:lnTo>
                  <a:lnTo>
                    <a:pt x="63035" y="117073"/>
                  </a:lnTo>
                  <a:lnTo>
                    <a:pt x="59529" y="123646"/>
                  </a:lnTo>
                  <a:lnTo>
                    <a:pt x="58594" y="126881"/>
                  </a:lnTo>
                  <a:lnTo>
                    <a:pt x="56912" y="129037"/>
                  </a:lnTo>
                  <a:lnTo>
                    <a:pt x="50548" y="133131"/>
                  </a:lnTo>
                  <a:lnTo>
                    <a:pt x="48687" y="137838"/>
                  </a:lnTo>
                  <a:lnTo>
                    <a:pt x="47210" y="152245"/>
                  </a:lnTo>
                  <a:lnTo>
                    <a:pt x="87475" y="152399"/>
                  </a:lnTo>
                  <a:lnTo>
                    <a:pt x="94380" y="149577"/>
                  </a:lnTo>
                  <a:lnTo>
                    <a:pt x="97703" y="147343"/>
                  </a:lnTo>
                  <a:lnTo>
                    <a:pt x="112493" y="144199"/>
                  </a:lnTo>
                  <a:lnTo>
                    <a:pt x="132924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2580"/>
            <p:cNvSpPr/>
            <p:nvPr>
              <p:custDataLst>
                <p:tags r:id="rId175"/>
              </p:custDataLst>
            </p:nvPr>
          </p:nvSpPr>
          <p:spPr>
            <a:xfrm>
              <a:off x="4181475" y="2247900"/>
              <a:ext cx="47626" cy="85285"/>
            </a:xfrm>
            <a:custGeom>
              <a:avLst/>
              <a:gdLst/>
              <a:ahLst/>
              <a:cxnLst/>
              <a:rect l="0" t="0" r="0" b="0"/>
              <a:pathLst>
                <a:path w="47626" h="85285">
                  <a:moveTo>
                    <a:pt x="47625" y="0"/>
                  </a:moveTo>
                  <a:lnTo>
                    <a:pt x="47625" y="0"/>
                  </a:lnTo>
                  <a:lnTo>
                    <a:pt x="47625" y="41290"/>
                  </a:lnTo>
                  <a:lnTo>
                    <a:pt x="44450" y="44460"/>
                  </a:lnTo>
                  <a:lnTo>
                    <a:pt x="27987" y="53978"/>
                  </a:lnTo>
                  <a:lnTo>
                    <a:pt x="11198" y="74319"/>
                  </a:lnTo>
                  <a:lnTo>
                    <a:pt x="9672" y="84236"/>
                  </a:lnTo>
                  <a:lnTo>
                    <a:pt x="8565" y="84732"/>
                  </a:lnTo>
                  <a:lnTo>
                    <a:pt x="4512" y="85284"/>
                  </a:lnTo>
                  <a:lnTo>
                    <a:pt x="3008" y="84373"/>
                  </a:lnTo>
                  <a:lnTo>
                    <a:pt x="2005" y="82707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2581"/>
            <p:cNvSpPr/>
            <p:nvPr>
              <p:custDataLst>
                <p:tags r:id="rId176"/>
              </p:custDataLst>
            </p:nvPr>
          </p:nvSpPr>
          <p:spPr>
            <a:xfrm>
              <a:off x="4095750" y="2066962"/>
              <a:ext cx="27242" cy="152364"/>
            </a:xfrm>
            <a:custGeom>
              <a:avLst/>
              <a:gdLst/>
              <a:ahLst/>
              <a:cxnLst/>
              <a:rect l="0" t="0" r="0" b="0"/>
              <a:pathLst>
                <a:path w="27242" h="152364">
                  <a:moveTo>
                    <a:pt x="0" y="19013"/>
                  </a:moveTo>
                  <a:lnTo>
                    <a:pt x="0" y="19013"/>
                  </a:lnTo>
                  <a:lnTo>
                    <a:pt x="0" y="0"/>
                  </a:lnTo>
                  <a:lnTo>
                    <a:pt x="0" y="5030"/>
                  </a:lnTo>
                  <a:lnTo>
                    <a:pt x="1058" y="6516"/>
                  </a:lnTo>
                  <a:lnTo>
                    <a:pt x="2822" y="7507"/>
                  </a:lnTo>
                  <a:lnTo>
                    <a:pt x="5057" y="8167"/>
                  </a:lnTo>
                  <a:lnTo>
                    <a:pt x="6546" y="9666"/>
                  </a:lnTo>
                  <a:lnTo>
                    <a:pt x="8201" y="14153"/>
                  </a:lnTo>
                  <a:lnTo>
                    <a:pt x="10506" y="34975"/>
                  </a:lnTo>
                  <a:lnTo>
                    <a:pt x="16048" y="45497"/>
                  </a:lnTo>
                  <a:lnTo>
                    <a:pt x="20030" y="90894"/>
                  </a:lnTo>
                  <a:lnTo>
                    <a:pt x="26574" y="104512"/>
                  </a:lnTo>
                  <a:lnTo>
                    <a:pt x="27241" y="107762"/>
                  </a:lnTo>
                  <a:lnTo>
                    <a:pt x="19050" y="1523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4" name="SMARTInkShape-Group544"/>
          <p:cNvGrpSpPr/>
          <p:nvPr/>
        </p:nvGrpSpPr>
        <p:grpSpPr>
          <a:xfrm>
            <a:off x="6572250" y="2028953"/>
            <a:ext cx="1952626" cy="523532"/>
            <a:chOff x="6572250" y="2028953"/>
            <a:chExt cx="1952626" cy="523532"/>
          </a:xfrm>
        </p:grpSpPr>
        <p:sp>
          <p:nvSpPr>
            <p:cNvPr id="150" name="SMARTInkShape-2582"/>
            <p:cNvSpPr/>
            <p:nvPr>
              <p:custDataLst>
                <p:tags r:id="rId154"/>
              </p:custDataLst>
            </p:nvPr>
          </p:nvSpPr>
          <p:spPr>
            <a:xfrm>
              <a:off x="8477250" y="2390775"/>
              <a:ext cx="47626" cy="38101"/>
            </a:xfrm>
            <a:custGeom>
              <a:avLst/>
              <a:gdLst/>
              <a:ahLst/>
              <a:cxnLst/>
              <a:rect l="0" t="0" r="0" b="0"/>
              <a:pathLst>
                <a:path w="47626" h="38101">
                  <a:moveTo>
                    <a:pt x="47625" y="0"/>
                  </a:moveTo>
                  <a:lnTo>
                    <a:pt x="47625" y="0"/>
                  </a:lnTo>
                  <a:lnTo>
                    <a:pt x="42569" y="5056"/>
                  </a:lnTo>
                  <a:lnTo>
                    <a:pt x="40087" y="10361"/>
                  </a:lnTo>
                  <a:lnTo>
                    <a:pt x="39425" y="13258"/>
                  </a:lnTo>
                  <a:lnTo>
                    <a:pt x="33436" y="22390"/>
                  </a:lnTo>
                  <a:lnTo>
                    <a:pt x="27914" y="25826"/>
                  </a:lnTo>
                  <a:lnTo>
                    <a:pt x="21931" y="28412"/>
                  </a:lnTo>
                  <a:lnTo>
                    <a:pt x="12612" y="34759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2583"/>
            <p:cNvSpPr/>
            <p:nvPr>
              <p:custDataLst>
                <p:tags r:id="rId155"/>
              </p:custDataLst>
            </p:nvPr>
          </p:nvSpPr>
          <p:spPr>
            <a:xfrm>
              <a:off x="8382000" y="2124075"/>
              <a:ext cx="85678" cy="323851"/>
            </a:xfrm>
            <a:custGeom>
              <a:avLst/>
              <a:gdLst/>
              <a:ahLst/>
              <a:cxnLst/>
              <a:rect l="0" t="0" r="0" b="0"/>
              <a:pathLst>
                <a:path w="85678" h="323851">
                  <a:moveTo>
                    <a:pt x="47625" y="0"/>
                  </a:moveTo>
                  <a:lnTo>
                    <a:pt x="47625" y="0"/>
                  </a:lnTo>
                  <a:lnTo>
                    <a:pt x="47625" y="13258"/>
                  </a:lnTo>
                  <a:lnTo>
                    <a:pt x="50447" y="19298"/>
                  </a:lnTo>
                  <a:lnTo>
                    <a:pt x="54170" y="25510"/>
                  </a:lnTo>
                  <a:lnTo>
                    <a:pt x="73319" y="70224"/>
                  </a:lnTo>
                  <a:lnTo>
                    <a:pt x="81579" y="89011"/>
                  </a:lnTo>
                  <a:lnTo>
                    <a:pt x="85361" y="134614"/>
                  </a:lnTo>
                  <a:lnTo>
                    <a:pt x="85677" y="176085"/>
                  </a:lnTo>
                  <a:lnTo>
                    <a:pt x="70641" y="216863"/>
                  </a:lnTo>
                  <a:lnTo>
                    <a:pt x="62402" y="249094"/>
                  </a:lnTo>
                  <a:lnTo>
                    <a:pt x="53839" y="261697"/>
                  </a:lnTo>
                  <a:lnTo>
                    <a:pt x="32569" y="282974"/>
                  </a:lnTo>
                  <a:lnTo>
                    <a:pt x="0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2584"/>
            <p:cNvSpPr/>
            <p:nvPr>
              <p:custDataLst>
                <p:tags r:id="rId156"/>
              </p:custDataLst>
            </p:nvPr>
          </p:nvSpPr>
          <p:spPr>
            <a:xfrm>
              <a:off x="8362950" y="2209800"/>
              <a:ext cx="1" cy="142876"/>
            </a:xfrm>
            <a:custGeom>
              <a:avLst/>
              <a:gdLst/>
              <a:ahLst/>
              <a:cxnLst/>
              <a:rect l="0" t="0" r="0" b="0"/>
              <a:pathLst>
                <a:path w="1" h="142876">
                  <a:moveTo>
                    <a:pt x="0" y="0"/>
                  </a:moveTo>
                  <a:lnTo>
                    <a:pt x="0" y="0"/>
                  </a:lnTo>
                  <a:lnTo>
                    <a:pt x="0" y="45518"/>
                  </a:lnTo>
                  <a:lnTo>
                    <a:pt x="0" y="88373"/>
                  </a:lnTo>
                  <a:lnTo>
                    <a:pt x="0" y="133297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2585"/>
            <p:cNvSpPr/>
            <p:nvPr>
              <p:custDataLst>
                <p:tags r:id="rId157"/>
              </p:custDataLst>
            </p:nvPr>
          </p:nvSpPr>
          <p:spPr>
            <a:xfrm>
              <a:off x="8239125" y="2238375"/>
              <a:ext cx="9526" cy="152401"/>
            </a:xfrm>
            <a:custGeom>
              <a:avLst/>
              <a:gdLst/>
              <a:ahLst/>
              <a:cxnLst/>
              <a:rect l="0" t="0" r="0" b="0"/>
              <a:pathLst>
                <a:path w="9526" h="152401">
                  <a:moveTo>
                    <a:pt x="9525" y="0"/>
                  </a:moveTo>
                  <a:lnTo>
                    <a:pt x="9525" y="0"/>
                  </a:lnTo>
                  <a:lnTo>
                    <a:pt x="1325" y="8201"/>
                  </a:lnTo>
                  <a:lnTo>
                    <a:pt x="393" y="14189"/>
                  </a:lnTo>
                  <a:lnTo>
                    <a:pt x="1" y="60052"/>
                  </a:lnTo>
                  <a:lnTo>
                    <a:pt x="0" y="107259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2586"/>
            <p:cNvSpPr/>
            <p:nvPr>
              <p:custDataLst>
                <p:tags r:id="rId158"/>
              </p:custDataLst>
            </p:nvPr>
          </p:nvSpPr>
          <p:spPr>
            <a:xfrm>
              <a:off x="8153793" y="2305050"/>
              <a:ext cx="142483" cy="15014"/>
            </a:xfrm>
            <a:custGeom>
              <a:avLst/>
              <a:gdLst/>
              <a:ahLst/>
              <a:cxnLst/>
              <a:rect l="0" t="0" r="0" b="0"/>
              <a:pathLst>
                <a:path w="142483" h="15014">
                  <a:moveTo>
                    <a:pt x="9132" y="9525"/>
                  </a:moveTo>
                  <a:lnTo>
                    <a:pt x="9132" y="9525"/>
                  </a:lnTo>
                  <a:lnTo>
                    <a:pt x="0" y="9525"/>
                  </a:lnTo>
                  <a:lnTo>
                    <a:pt x="4780" y="14581"/>
                  </a:lnTo>
                  <a:lnTo>
                    <a:pt x="6231" y="15013"/>
                  </a:lnTo>
                  <a:lnTo>
                    <a:pt x="7198" y="14242"/>
                  </a:lnTo>
                  <a:lnTo>
                    <a:pt x="8750" y="10457"/>
                  </a:lnTo>
                  <a:lnTo>
                    <a:pt x="16661" y="9709"/>
                  </a:lnTo>
                  <a:lnTo>
                    <a:pt x="60137" y="9527"/>
                  </a:lnTo>
                  <a:lnTo>
                    <a:pt x="101648" y="9525"/>
                  </a:lnTo>
                  <a:lnTo>
                    <a:pt x="1424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2587"/>
            <p:cNvSpPr/>
            <p:nvPr>
              <p:custDataLst>
                <p:tags r:id="rId159"/>
              </p:custDataLst>
            </p:nvPr>
          </p:nvSpPr>
          <p:spPr>
            <a:xfrm>
              <a:off x="7991475" y="2238542"/>
              <a:ext cx="85726" cy="161593"/>
            </a:xfrm>
            <a:custGeom>
              <a:avLst/>
              <a:gdLst/>
              <a:ahLst/>
              <a:cxnLst/>
              <a:rect l="0" t="0" r="0" b="0"/>
              <a:pathLst>
                <a:path w="85726" h="161593">
                  <a:moveTo>
                    <a:pt x="19050" y="37933"/>
                  </a:moveTo>
                  <a:lnTo>
                    <a:pt x="19050" y="37933"/>
                  </a:lnTo>
                  <a:lnTo>
                    <a:pt x="19050" y="29732"/>
                  </a:lnTo>
                  <a:lnTo>
                    <a:pt x="19050" y="33857"/>
                  </a:lnTo>
                  <a:lnTo>
                    <a:pt x="16228" y="38943"/>
                  </a:lnTo>
                  <a:lnTo>
                    <a:pt x="13994" y="41782"/>
                  </a:lnTo>
                  <a:lnTo>
                    <a:pt x="8689" y="44935"/>
                  </a:lnTo>
                  <a:lnTo>
                    <a:pt x="5793" y="45776"/>
                  </a:lnTo>
                  <a:lnTo>
                    <a:pt x="3862" y="47395"/>
                  </a:lnTo>
                  <a:lnTo>
                    <a:pt x="1717" y="52016"/>
                  </a:lnTo>
                  <a:lnTo>
                    <a:pt x="13" y="98152"/>
                  </a:lnTo>
                  <a:lnTo>
                    <a:pt x="0" y="145766"/>
                  </a:lnTo>
                  <a:lnTo>
                    <a:pt x="0" y="161592"/>
                  </a:lnTo>
                  <a:lnTo>
                    <a:pt x="0" y="153542"/>
                  </a:lnTo>
                  <a:lnTo>
                    <a:pt x="5056" y="147564"/>
                  </a:lnTo>
                  <a:lnTo>
                    <a:pt x="7538" y="139222"/>
                  </a:lnTo>
                  <a:lnTo>
                    <a:pt x="9473" y="93006"/>
                  </a:lnTo>
                  <a:lnTo>
                    <a:pt x="10561" y="81460"/>
                  </a:lnTo>
                  <a:lnTo>
                    <a:pt x="18460" y="40701"/>
                  </a:lnTo>
                  <a:lnTo>
                    <a:pt x="18934" y="25780"/>
                  </a:lnTo>
                  <a:lnTo>
                    <a:pt x="21821" y="19126"/>
                  </a:lnTo>
                  <a:lnTo>
                    <a:pt x="25573" y="12641"/>
                  </a:lnTo>
                  <a:lnTo>
                    <a:pt x="27241" y="6231"/>
                  </a:lnTo>
                  <a:lnTo>
                    <a:pt x="28744" y="4098"/>
                  </a:lnTo>
                  <a:lnTo>
                    <a:pt x="30804" y="2677"/>
                  </a:lnTo>
                  <a:lnTo>
                    <a:pt x="35915" y="1097"/>
                  </a:lnTo>
                  <a:lnTo>
                    <a:pt x="45874" y="0"/>
                  </a:lnTo>
                  <a:lnTo>
                    <a:pt x="57224" y="9543"/>
                  </a:lnTo>
                  <a:lnTo>
                    <a:pt x="61769" y="14027"/>
                  </a:lnTo>
                  <a:lnTo>
                    <a:pt x="64495" y="19547"/>
                  </a:lnTo>
                  <a:lnTo>
                    <a:pt x="65221" y="22501"/>
                  </a:lnTo>
                  <a:lnTo>
                    <a:pt x="72934" y="35903"/>
                  </a:lnTo>
                  <a:lnTo>
                    <a:pt x="76175" y="82306"/>
                  </a:lnTo>
                  <a:lnTo>
                    <a:pt x="76200" y="117307"/>
                  </a:lnTo>
                  <a:lnTo>
                    <a:pt x="77258" y="119424"/>
                  </a:lnTo>
                  <a:lnTo>
                    <a:pt x="79022" y="120835"/>
                  </a:lnTo>
                  <a:lnTo>
                    <a:pt x="85725" y="12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2588"/>
            <p:cNvSpPr/>
            <p:nvPr>
              <p:custDataLst>
                <p:tags r:id="rId160"/>
              </p:custDataLst>
            </p:nvPr>
          </p:nvSpPr>
          <p:spPr>
            <a:xfrm>
              <a:off x="7869679" y="2190785"/>
              <a:ext cx="93222" cy="219041"/>
            </a:xfrm>
            <a:custGeom>
              <a:avLst/>
              <a:gdLst/>
              <a:ahLst/>
              <a:cxnLst/>
              <a:rect l="0" t="0" r="0" b="0"/>
              <a:pathLst>
                <a:path w="93222" h="219041">
                  <a:moveTo>
                    <a:pt x="93221" y="19015"/>
                  </a:moveTo>
                  <a:lnTo>
                    <a:pt x="93221" y="19015"/>
                  </a:lnTo>
                  <a:lnTo>
                    <a:pt x="88165" y="19015"/>
                  </a:lnTo>
                  <a:lnTo>
                    <a:pt x="86676" y="17957"/>
                  </a:lnTo>
                  <a:lnTo>
                    <a:pt x="85683" y="16193"/>
                  </a:lnTo>
                  <a:lnTo>
                    <a:pt x="83812" y="9882"/>
                  </a:lnTo>
                  <a:lnTo>
                    <a:pt x="83730" y="4550"/>
                  </a:lnTo>
                  <a:lnTo>
                    <a:pt x="82660" y="3021"/>
                  </a:lnTo>
                  <a:lnTo>
                    <a:pt x="80889" y="2003"/>
                  </a:lnTo>
                  <a:lnTo>
                    <a:pt x="74564" y="84"/>
                  </a:lnTo>
                  <a:lnTo>
                    <a:pt x="69231" y="0"/>
                  </a:lnTo>
                  <a:lnTo>
                    <a:pt x="63862" y="2803"/>
                  </a:lnTo>
                  <a:lnTo>
                    <a:pt x="51791" y="13226"/>
                  </a:lnTo>
                  <a:lnTo>
                    <a:pt x="48350" y="19264"/>
                  </a:lnTo>
                  <a:lnTo>
                    <a:pt x="45761" y="25476"/>
                  </a:lnTo>
                  <a:lnTo>
                    <a:pt x="23254" y="64027"/>
                  </a:lnTo>
                  <a:lnTo>
                    <a:pt x="10840" y="107948"/>
                  </a:lnTo>
                  <a:lnTo>
                    <a:pt x="153" y="152367"/>
                  </a:lnTo>
                  <a:lnTo>
                    <a:pt x="0" y="165066"/>
                  </a:lnTo>
                  <a:lnTo>
                    <a:pt x="7757" y="195561"/>
                  </a:lnTo>
                  <a:lnTo>
                    <a:pt x="20648" y="212525"/>
                  </a:lnTo>
                  <a:lnTo>
                    <a:pt x="26747" y="216144"/>
                  </a:lnTo>
                  <a:lnTo>
                    <a:pt x="39286" y="218468"/>
                  </a:lnTo>
                  <a:lnTo>
                    <a:pt x="55121" y="2190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2589"/>
            <p:cNvSpPr/>
            <p:nvPr>
              <p:custDataLst>
                <p:tags r:id="rId161"/>
              </p:custDataLst>
            </p:nvPr>
          </p:nvSpPr>
          <p:spPr>
            <a:xfrm>
              <a:off x="6572250" y="2028953"/>
              <a:ext cx="19051" cy="523532"/>
            </a:xfrm>
            <a:custGeom>
              <a:avLst/>
              <a:gdLst/>
              <a:ahLst/>
              <a:cxnLst/>
              <a:rect l="0" t="0" r="0" b="0"/>
              <a:pathLst>
                <a:path w="19051" h="523532">
                  <a:moveTo>
                    <a:pt x="19050" y="37972"/>
                  </a:moveTo>
                  <a:lnTo>
                    <a:pt x="19050" y="37972"/>
                  </a:lnTo>
                  <a:lnTo>
                    <a:pt x="19050" y="14374"/>
                  </a:lnTo>
                  <a:lnTo>
                    <a:pt x="17992" y="12715"/>
                  </a:lnTo>
                  <a:lnTo>
                    <a:pt x="16228" y="11609"/>
                  </a:lnTo>
                  <a:lnTo>
                    <a:pt x="13994" y="10872"/>
                  </a:lnTo>
                  <a:lnTo>
                    <a:pt x="13563" y="9322"/>
                  </a:lnTo>
                  <a:lnTo>
                    <a:pt x="18969" y="0"/>
                  </a:lnTo>
                  <a:lnTo>
                    <a:pt x="13969" y="4966"/>
                  </a:lnTo>
                  <a:lnTo>
                    <a:pt x="11500" y="10250"/>
                  </a:lnTo>
                  <a:lnTo>
                    <a:pt x="9548" y="55091"/>
                  </a:lnTo>
                  <a:lnTo>
                    <a:pt x="9528" y="96122"/>
                  </a:lnTo>
                  <a:lnTo>
                    <a:pt x="9526" y="139966"/>
                  </a:lnTo>
                  <a:lnTo>
                    <a:pt x="9525" y="183120"/>
                  </a:lnTo>
                  <a:lnTo>
                    <a:pt x="9525" y="219620"/>
                  </a:lnTo>
                  <a:lnTo>
                    <a:pt x="9525" y="257247"/>
                  </a:lnTo>
                  <a:lnTo>
                    <a:pt x="6703" y="295206"/>
                  </a:lnTo>
                  <a:lnTo>
                    <a:pt x="1325" y="340902"/>
                  </a:lnTo>
                  <a:lnTo>
                    <a:pt x="261" y="387049"/>
                  </a:lnTo>
                  <a:lnTo>
                    <a:pt x="52" y="427836"/>
                  </a:lnTo>
                  <a:lnTo>
                    <a:pt x="5" y="475228"/>
                  </a:lnTo>
                  <a:lnTo>
                    <a:pt x="0" y="522656"/>
                  </a:lnTo>
                  <a:lnTo>
                    <a:pt x="0" y="523531"/>
                  </a:lnTo>
                  <a:lnTo>
                    <a:pt x="0" y="518627"/>
                  </a:lnTo>
                  <a:lnTo>
                    <a:pt x="2822" y="513357"/>
                  </a:lnTo>
                  <a:lnTo>
                    <a:pt x="6545" y="507488"/>
                  </a:lnTo>
                  <a:lnTo>
                    <a:pt x="9701" y="498233"/>
                  </a:lnTo>
                  <a:lnTo>
                    <a:pt x="19050" y="4856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2590"/>
            <p:cNvSpPr/>
            <p:nvPr>
              <p:custDataLst>
                <p:tags r:id="rId162"/>
              </p:custDataLst>
            </p:nvPr>
          </p:nvSpPr>
          <p:spPr>
            <a:xfrm>
              <a:off x="7534275" y="2286000"/>
              <a:ext cx="114301" cy="19048"/>
            </a:xfrm>
            <a:custGeom>
              <a:avLst/>
              <a:gdLst/>
              <a:ahLst/>
              <a:cxnLst/>
              <a:rect l="0" t="0" r="0" b="0"/>
              <a:pathLst>
                <a:path w="114301" h="19048">
                  <a:moveTo>
                    <a:pt x="0" y="9525"/>
                  </a:moveTo>
                  <a:lnTo>
                    <a:pt x="0" y="9525"/>
                  </a:lnTo>
                  <a:lnTo>
                    <a:pt x="0" y="17726"/>
                  </a:lnTo>
                  <a:lnTo>
                    <a:pt x="1058" y="18167"/>
                  </a:lnTo>
                  <a:lnTo>
                    <a:pt x="41290" y="19047"/>
                  </a:lnTo>
                  <a:lnTo>
                    <a:pt x="47632" y="16227"/>
                  </a:lnTo>
                  <a:lnTo>
                    <a:pt x="50804" y="13993"/>
                  </a:lnTo>
                  <a:lnTo>
                    <a:pt x="65383" y="10849"/>
                  </a:lnTo>
                  <a:lnTo>
                    <a:pt x="82726" y="8728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2591"/>
            <p:cNvSpPr/>
            <p:nvPr>
              <p:custDataLst>
                <p:tags r:id="rId163"/>
              </p:custDataLst>
            </p:nvPr>
          </p:nvSpPr>
          <p:spPr>
            <a:xfrm>
              <a:off x="7143750" y="2381285"/>
              <a:ext cx="85726" cy="133316"/>
            </a:xfrm>
            <a:custGeom>
              <a:avLst/>
              <a:gdLst/>
              <a:ahLst/>
              <a:cxnLst/>
              <a:rect l="0" t="0" r="0" b="0"/>
              <a:pathLst>
                <a:path w="85726" h="133316">
                  <a:moveTo>
                    <a:pt x="85725" y="9490"/>
                  </a:moveTo>
                  <a:lnTo>
                    <a:pt x="85725" y="9490"/>
                  </a:lnTo>
                  <a:lnTo>
                    <a:pt x="85725" y="81"/>
                  </a:lnTo>
                  <a:lnTo>
                    <a:pt x="80669" y="0"/>
                  </a:lnTo>
                  <a:lnTo>
                    <a:pt x="75364" y="2803"/>
                  </a:lnTo>
                  <a:lnTo>
                    <a:pt x="63335" y="13226"/>
                  </a:lnTo>
                  <a:lnTo>
                    <a:pt x="59899" y="19264"/>
                  </a:lnTo>
                  <a:lnTo>
                    <a:pt x="57314" y="25476"/>
                  </a:lnTo>
                  <a:lnTo>
                    <a:pt x="15656" y="70012"/>
                  </a:lnTo>
                  <a:lnTo>
                    <a:pt x="5110" y="81633"/>
                  </a:lnTo>
                  <a:lnTo>
                    <a:pt x="2270" y="88473"/>
                  </a:lnTo>
                  <a:lnTo>
                    <a:pt x="8" y="125775"/>
                  </a:lnTo>
                  <a:lnTo>
                    <a:pt x="0" y="1333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2592"/>
            <p:cNvSpPr/>
            <p:nvPr>
              <p:custDataLst>
                <p:tags r:id="rId164"/>
              </p:custDataLst>
            </p:nvPr>
          </p:nvSpPr>
          <p:spPr>
            <a:xfrm>
              <a:off x="7543916" y="2371725"/>
              <a:ext cx="133235" cy="37709"/>
            </a:xfrm>
            <a:custGeom>
              <a:avLst/>
              <a:gdLst/>
              <a:ahLst/>
              <a:cxnLst/>
              <a:rect l="0" t="0" r="0" b="0"/>
              <a:pathLst>
                <a:path w="133235" h="37709">
                  <a:moveTo>
                    <a:pt x="9409" y="28575"/>
                  </a:moveTo>
                  <a:lnTo>
                    <a:pt x="9409" y="28575"/>
                  </a:lnTo>
                  <a:lnTo>
                    <a:pt x="4353" y="28575"/>
                  </a:lnTo>
                  <a:lnTo>
                    <a:pt x="2864" y="29633"/>
                  </a:lnTo>
                  <a:lnTo>
                    <a:pt x="1871" y="31397"/>
                  </a:lnTo>
                  <a:lnTo>
                    <a:pt x="0" y="37708"/>
                  </a:lnTo>
                  <a:lnTo>
                    <a:pt x="7511" y="31477"/>
                  </a:lnTo>
                  <a:lnTo>
                    <a:pt x="16138" y="29435"/>
                  </a:lnTo>
                  <a:lnTo>
                    <a:pt x="26454" y="27771"/>
                  </a:lnTo>
                  <a:lnTo>
                    <a:pt x="41388" y="21046"/>
                  </a:lnTo>
                  <a:lnTo>
                    <a:pt x="54044" y="13409"/>
                  </a:lnTo>
                  <a:lnTo>
                    <a:pt x="101615" y="4620"/>
                  </a:lnTo>
                  <a:lnTo>
                    <a:pt x="13323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2593"/>
            <p:cNvSpPr/>
            <p:nvPr>
              <p:custDataLst>
                <p:tags r:id="rId165"/>
              </p:custDataLst>
            </p:nvPr>
          </p:nvSpPr>
          <p:spPr>
            <a:xfrm>
              <a:off x="7305675" y="2096063"/>
              <a:ext cx="37985" cy="380438"/>
            </a:xfrm>
            <a:custGeom>
              <a:avLst/>
              <a:gdLst/>
              <a:ahLst/>
              <a:cxnLst/>
              <a:rect l="0" t="0" r="0" b="0"/>
              <a:pathLst>
                <a:path w="37985" h="380438">
                  <a:moveTo>
                    <a:pt x="28575" y="47062"/>
                  </a:moveTo>
                  <a:lnTo>
                    <a:pt x="28575" y="47062"/>
                  </a:lnTo>
                  <a:lnTo>
                    <a:pt x="28575" y="25603"/>
                  </a:lnTo>
                  <a:lnTo>
                    <a:pt x="31397" y="18828"/>
                  </a:lnTo>
                  <a:lnTo>
                    <a:pt x="35120" y="12289"/>
                  </a:lnTo>
                  <a:lnTo>
                    <a:pt x="37984" y="0"/>
                  </a:lnTo>
                  <a:lnTo>
                    <a:pt x="33010" y="4661"/>
                  </a:lnTo>
                  <a:lnTo>
                    <a:pt x="30546" y="9872"/>
                  </a:lnTo>
                  <a:lnTo>
                    <a:pt x="28609" y="53985"/>
                  </a:lnTo>
                  <a:lnTo>
                    <a:pt x="28578" y="96619"/>
                  </a:lnTo>
                  <a:lnTo>
                    <a:pt x="28575" y="142567"/>
                  </a:lnTo>
                  <a:lnTo>
                    <a:pt x="28575" y="185519"/>
                  </a:lnTo>
                  <a:lnTo>
                    <a:pt x="28575" y="227164"/>
                  </a:lnTo>
                  <a:lnTo>
                    <a:pt x="25753" y="265965"/>
                  </a:lnTo>
                  <a:lnTo>
                    <a:pt x="18874" y="307193"/>
                  </a:lnTo>
                  <a:lnTo>
                    <a:pt x="9427" y="354042"/>
                  </a:lnTo>
                  <a:lnTo>
                    <a:pt x="0" y="3804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2594"/>
            <p:cNvSpPr/>
            <p:nvPr>
              <p:custDataLst>
                <p:tags r:id="rId166"/>
              </p:custDataLst>
            </p:nvPr>
          </p:nvSpPr>
          <p:spPr>
            <a:xfrm>
              <a:off x="6641573" y="2086407"/>
              <a:ext cx="435503" cy="351994"/>
            </a:xfrm>
            <a:custGeom>
              <a:avLst/>
              <a:gdLst/>
              <a:ahLst/>
              <a:cxnLst/>
              <a:rect l="0" t="0" r="0" b="0"/>
              <a:pathLst>
                <a:path w="435503" h="351994">
                  <a:moveTo>
                    <a:pt x="16402" y="332943"/>
                  </a:moveTo>
                  <a:lnTo>
                    <a:pt x="16402" y="332943"/>
                  </a:lnTo>
                  <a:lnTo>
                    <a:pt x="16402" y="342076"/>
                  </a:lnTo>
                  <a:lnTo>
                    <a:pt x="0" y="342433"/>
                  </a:lnTo>
                  <a:lnTo>
                    <a:pt x="46930" y="342468"/>
                  </a:lnTo>
                  <a:lnTo>
                    <a:pt x="92803" y="342468"/>
                  </a:lnTo>
                  <a:lnTo>
                    <a:pt x="132007" y="342468"/>
                  </a:lnTo>
                  <a:lnTo>
                    <a:pt x="139396" y="345290"/>
                  </a:lnTo>
                  <a:lnTo>
                    <a:pt x="146207" y="349014"/>
                  </a:lnTo>
                  <a:lnTo>
                    <a:pt x="159204" y="351404"/>
                  </a:lnTo>
                  <a:lnTo>
                    <a:pt x="168802" y="351993"/>
                  </a:lnTo>
                  <a:lnTo>
                    <a:pt x="168802" y="307256"/>
                  </a:lnTo>
                  <a:lnTo>
                    <a:pt x="168802" y="262605"/>
                  </a:lnTo>
                  <a:lnTo>
                    <a:pt x="167744" y="246648"/>
                  </a:lnTo>
                  <a:lnTo>
                    <a:pt x="160602" y="207579"/>
                  </a:lnTo>
                  <a:lnTo>
                    <a:pt x="156629" y="164112"/>
                  </a:lnTo>
                  <a:lnTo>
                    <a:pt x="151790" y="140397"/>
                  </a:lnTo>
                  <a:lnTo>
                    <a:pt x="147534" y="116084"/>
                  </a:lnTo>
                  <a:lnTo>
                    <a:pt x="141670" y="88906"/>
                  </a:lnTo>
                  <a:lnTo>
                    <a:pt x="140284" y="45224"/>
                  </a:lnTo>
                  <a:lnTo>
                    <a:pt x="140238" y="26461"/>
                  </a:lnTo>
                  <a:lnTo>
                    <a:pt x="141293" y="23846"/>
                  </a:lnTo>
                  <a:lnTo>
                    <a:pt x="143054" y="22104"/>
                  </a:lnTo>
                  <a:lnTo>
                    <a:pt x="150590" y="16829"/>
                  </a:lnTo>
                  <a:lnTo>
                    <a:pt x="156474" y="12531"/>
                  </a:lnTo>
                  <a:lnTo>
                    <a:pt x="165737" y="9053"/>
                  </a:lnTo>
                  <a:lnTo>
                    <a:pt x="176243" y="2849"/>
                  </a:lnTo>
                  <a:lnTo>
                    <a:pt x="204289" y="0"/>
                  </a:lnTo>
                  <a:lnTo>
                    <a:pt x="213854" y="2582"/>
                  </a:lnTo>
                  <a:lnTo>
                    <a:pt x="222692" y="6199"/>
                  </a:lnTo>
                  <a:lnTo>
                    <a:pt x="238509" y="9294"/>
                  </a:lnTo>
                  <a:lnTo>
                    <a:pt x="250369" y="16444"/>
                  </a:lnTo>
                  <a:lnTo>
                    <a:pt x="267098" y="31450"/>
                  </a:lnTo>
                  <a:lnTo>
                    <a:pt x="270697" y="37726"/>
                  </a:lnTo>
                  <a:lnTo>
                    <a:pt x="272724" y="50033"/>
                  </a:lnTo>
                  <a:lnTo>
                    <a:pt x="273527" y="91809"/>
                  </a:lnTo>
                  <a:lnTo>
                    <a:pt x="272516" y="136103"/>
                  </a:lnTo>
                  <a:lnTo>
                    <a:pt x="257101" y="180544"/>
                  </a:lnTo>
                  <a:lnTo>
                    <a:pt x="252467" y="199593"/>
                  </a:lnTo>
                  <a:lnTo>
                    <a:pt x="237657" y="244985"/>
                  </a:lnTo>
                  <a:lnTo>
                    <a:pt x="235604" y="269312"/>
                  </a:lnTo>
                  <a:lnTo>
                    <a:pt x="238355" y="275735"/>
                  </a:lnTo>
                  <a:lnTo>
                    <a:pt x="240570" y="278929"/>
                  </a:lnTo>
                  <a:lnTo>
                    <a:pt x="245855" y="282479"/>
                  </a:lnTo>
                  <a:lnTo>
                    <a:pt x="251731" y="285114"/>
                  </a:lnTo>
                  <a:lnTo>
                    <a:pt x="257870" y="289814"/>
                  </a:lnTo>
                  <a:lnTo>
                    <a:pt x="260989" y="290432"/>
                  </a:lnTo>
                  <a:lnTo>
                    <a:pt x="264127" y="289786"/>
                  </a:lnTo>
                  <a:lnTo>
                    <a:pt x="271493" y="287304"/>
                  </a:lnTo>
                  <a:lnTo>
                    <a:pt x="304644" y="284434"/>
                  </a:lnTo>
                  <a:lnTo>
                    <a:pt x="319001" y="278824"/>
                  </a:lnTo>
                  <a:lnTo>
                    <a:pt x="361865" y="276059"/>
                  </a:lnTo>
                  <a:lnTo>
                    <a:pt x="381346" y="274813"/>
                  </a:lnTo>
                  <a:lnTo>
                    <a:pt x="399465" y="270328"/>
                  </a:lnTo>
                  <a:lnTo>
                    <a:pt x="435502" y="2757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2595"/>
            <p:cNvSpPr/>
            <p:nvPr>
              <p:custDataLst>
                <p:tags r:id="rId167"/>
              </p:custDataLst>
            </p:nvPr>
          </p:nvSpPr>
          <p:spPr>
            <a:xfrm>
              <a:off x="7115175" y="2362316"/>
              <a:ext cx="95251" cy="152285"/>
            </a:xfrm>
            <a:custGeom>
              <a:avLst/>
              <a:gdLst/>
              <a:ahLst/>
              <a:cxnLst/>
              <a:rect l="0" t="0" r="0" b="0"/>
              <a:pathLst>
                <a:path w="95251" h="152285">
                  <a:moveTo>
                    <a:pt x="0" y="9409"/>
                  </a:moveTo>
                  <a:lnTo>
                    <a:pt x="0" y="9409"/>
                  </a:lnTo>
                  <a:lnTo>
                    <a:pt x="0" y="0"/>
                  </a:lnTo>
                  <a:lnTo>
                    <a:pt x="26315" y="27258"/>
                  </a:lnTo>
                  <a:lnTo>
                    <a:pt x="60336" y="74685"/>
                  </a:lnTo>
                  <a:lnTo>
                    <a:pt x="81492" y="102275"/>
                  </a:lnTo>
                  <a:lnTo>
                    <a:pt x="87712" y="121670"/>
                  </a:lnTo>
                  <a:lnTo>
                    <a:pt x="91900" y="129153"/>
                  </a:lnTo>
                  <a:lnTo>
                    <a:pt x="94809" y="140758"/>
                  </a:lnTo>
                  <a:lnTo>
                    <a:pt x="95250" y="1522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9" name="SMARTInkShape-Group545"/>
          <p:cNvGrpSpPr/>
          <p:nvPr/>
        </p:nvGrpSpPr>
        <p:grpSpPr>
          <a:xfrm>
            <a:off x="1013797" y="2962882"/>
            <a:ext cx="1355896" cy="1104152"/>
            <a:chOff x="1013797" y="2962882"/>
            <a:chExt cx="1355896" cy="1104152"/>
          </a:xfrm>
        </p:grpSpPr>
        <p:sp>
          <p:nvSpPr>
            <p:cNvPr id="165" name="SMARTInkShape-2596"/>
            <p:cNvSpPr/>
            <p:nvPr>
              <p:custDataLst>
                <p:tags r:id="rId140"/>
              </p:custDataLst>
            </p:nvPr>
          </p:nvSpPr>
          <p:spPr>
            <a:xfrm>
              <a:off x="1013797" y="3876851"/>
              <a:ext cx="194376" cy="190183"/>
            </a:xfrm>
            <a:custGeom>
              <a:avLst/>
              <a:gdLst/>
              <a:ahLst/>
              <a:cxnLst/>
              <a:rect l="0" t="0" r="0" b="0"/>
              <a:pathLst>
                <a:path w="194376" h="190183">
                  <a:moveTo>
                    <a:pt x="91103" y="37924"/>
                  </a:moveTo>
                  <a:lnTo>
                    <a:pt x="91103" y="37924"/>
                  </a:lnTo>
                  <a:lnTo>
                    <a:pt x="91103" y="32867"/>
                  </a:lnTo>
                  <a:lnTo>
                    <a:pt x="92161" y="31378"/>
                  </a:lnTo>
                  <a:lnTo>
                    <a:pt x="93925" y="30385"/>
                  </a:lnTo>
                  <a:lnTo>
                    <a:pt x="100804" y="28661"/>
                  </a:lnTo>
                  <a:lnTo>
                    <a:pt x="105292" y="28516"/>
                  </a:lnTo>
                  <a:lnTo>
                    <a:pt x="106913" y="27418"/>
                  </a:lnTo>
                  <a:lnTo>
                    <a:pt x="107993" y="25629"/>
                  </a:lnTo>
                  <a:lnTo>
                    <a:pt x="109726" y="20208"/>
                  </a:lnTo>
                  <a:lnTo>
                    <a:pt x="101009" y="9776"/>
                  </a:lnTo>
                  <a:lnTo>
                    <a:pt x="86449" y="9360"/>
                  </a:lnTo>
                  <a:lnTo>
                    <a:pt x="80921" y="12176"/>
                  </a:lnTo>
                  <a:lnTo>
                    <a:pt x="74936" y="15897"/>
                  </a:lnTo>
                  <a:lnTo>
                    <a:pt x="65616" y="19050"/>
                  </a:lnTo>
                  <a:lnTo>
                    <a:pt x="30777" y="50662"/>
                  </a:lnTo>
                  <a:lnTo>
                    <a:pt x="9611" y="82552"/>
                  </a:lnTo>
                  <a:lnTo>
                    <a:pt x="2804" y="121023"/>
                  </a:lnTo>
                  <a:lnTo>
                    <a:pt x="487" y="125073"/>
                  </a:lnTo>
                  <a:lnTo>
                    <a:pt x="0" y="129890"/>
                  </a:lnTo>
                  <a:lnTo>
                    <a:pt x="7793" y="163915"/>
                  </a:lnTo>
                  <a:lnTo>
                    <a:pt x="12801" y="173295"/>
                  </a:lnTo>
                  <a:lnTo>
                    <a:pt x="30872" y="186686"/>
                  </a:lnTo>
                  <a:lnTo>
                    <a:pt x="37170" y="188707"/>
                  </a:lnTo>
                  <a:lnTo>
                    <a:pt x="69439" y="190182"/>
                  </a:lnTo>
                  <a:lnTo>
                    <a:pt x="112302" y="180615"/>
                  </a:lnTo>
                  <a:lnTo>
                    <a:pt x="120986" y="176131"/>
                  </a:lnTo>
                  <a:lnTo>
                    <a:pt x="164656" y="140407"/>
                  </a:lnTo>
                  <a:lnTo>
                    <a:pt x="179480" y="116846"/>
                  </a:lnTo>
                  <a:lnTo>
                    <a:pt x="192497" y="72822"/>
                  </a:lnTo>
                  <a:lnTo>
                    <a:pt x="194375" y="60137"/>
                  </a:lnTo>
                  <a:lnTo>
                    <a:pt x="192388" y="50266"/>
                  </a:lnTo>
                  <a:lnTo>
                    <a:pt x="189035" y="41293"/>
                  </a:lnTo>
                  <a:lnTo>
                    <a:pt x="186089" y="25399"/>
                  </a:lnTo>
                  <a:lnTo>
                    <a:pt x="181650" y="17188"/>
                  </a:lnTo>
                  <a:lnTo>
                    <a:pt x="168144" y="6615"/>
                  </a:lnTo>
                  <a:lnTo>
                    <a:pt x="155793" y="1836"/>
                  </a:lnTo>
                  <a:lnTo>
                    <a:pt x="127456" y="0"/>
                  </a:lnTo>
                  <a:lnTo>
                    <a:pt x="91103" y="93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2597"/>
            <p:cNvSpPr/>
            <p:nvPr>
              <p:custDataLst>
                <p:tags r:id="rId141"/>
              </p:custDataLst>
            </p:nvPr>
          </p:nvSpPr>
          <p:spPr>
            <a:xfrm>
              <a:off x="1343582" y="4010025"/>
              <a:ext cx="151844" cy="28576"/>
            </a:xfrm>
            <a:custGeom>
              <a:avLst/>
              <a:gdLst/>
              <a:ahLst/>
              <a:cxnLst/>
              <a:rect l="0" t="0" r="0" b="0"/>
              <a:pathLst>
                <a:path w="151844" h="28576">
                  <a:moveTo>
                    <a:pt x="56593" y="0"/>
                  </a:moveTo>
                  <a:lnTo>
                    <a:pt x="56593" y="0"/>
                  </a:lnTo>
                  <a:lnTo>
                    <a:pt x="51536" y="0"/>
                  </a:lnTo>
                  <a:lnTo>
                    <a:pt x="46232" y="2822"/>
                  </a:lnTo>
                  <a:lnTo>
                    <a:pt x="31083" y="15188"/>
                  </a:lnTo>
                  <a:lnTo>
                    <a:pt x="18471" y="21109"/>
                  </a:lnTo>
                  <a:lnTo>
                    <a:pt x="12133" y="25257"/>
                  </a:lnTo>
                  <a:lnTo>
                    <a:pt x="0" y="28445"/>
                  </a:lnTo>
                  <a:lnTo>
                    <a:pt x="45790" y="28575"/>
                  </a:lnTo>
                  <a:lnTo>
                    <a:pt x="63122" y="27517"/>
                  </a:lnTo>
                  <a:lnTo>
                    <a:pt x="86903" y="20374"/>
                  </a:lnTo>
                  <a:lnTo>
                    <a:pt x="119126" y="18069"/>
                  </a:lnTo>
                  <a:lnTo>
                    <a:pt x="132602" y="11526"/>
                  </a:lnTo>
                  <a:lnTo>
                    <a:pt x="151843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2598"/>
            <p:cNvSpPr/>
            <p:nvPr>
              <p:custDataLst>
                <p:tags r:id="rId142"/>
              </p:custDataLst>
            </p:nvPr>
          </p:nvSpPr>
          <p:spPr>
            <a:xfrm>
              <a:off x="1333539" y="3867150"/>
              <a:ext cx="123787" cy="104776"/>
            </a:xfrm>
            <a:custGeom>
              <a:avLst/>
              <a:gdLst/>
              <a:ahLst/>
              <a:cxnLst/>
              <a:rect l="0" t="0" r="0" b="0"/>
              <a:pathLst>
                <a:path w="123787" h="104776">
                  <a:moveTo>
                    <a:pt x="76161" y="19050"/>
                  </a:moveTo>
                  <a:lnTo>
                    <a:pt x="76161" y="19050"/>
                  </a:lnTo>
                  <a:lnTo>
                    <a:pt x="76161" y="13993"/>
                  </a:lnTo>
                  <a:lnTo>
                    <a:pt x="77219" y="12504"/>
                  </a:lnTo>
                  <a:lnTo>
                    <a:pt x="78983" y="11511"/>
                  </a:lnTo>
                  <a:lnTo>
                    <a:pt x="84362" y="9918"/>
                  </a:lnTo>
                  <a:lnTo>
                    <a:pt x="95085" y="119"/>
                  </a:lnTo>
                  <a:lnTo>
                    <a:pt x="104726" y="0"/>
                  </a:lnTo>
                  <a:lnTo>
                    <a:pt x="99676" y="0"/>
                  </a:lnTo>
                  <a:lnTo>
                    <a:pt x="98188" y="1058"/>
                  </a:lnTo>
                  <a:lnTo>
                    <a:pt x="97196" y="2822"/>
                  </a:lnTo>
                  <a:lnTo>
                    <a:pt x="96534" y="5057"/>
                  </a:lnTo>
                  <a:lnTo>
                    <a:pt x="95035" y="6546"/>
                  </a:lnTo>
                  <a:lnTo>
                    <a:pt x="85024" y="11759"/>
                  </a:lnTo>
                  <a:lnTo>
                    <a:pt x="38419" y="42610"/>
                  </a:lnTo>
                  <a:lnTo>
                    <a:pt x="19476" y="54504"/>
                  </a:lnTo>
                  <a:lnTo>
                    <a:pt x="16146" y="55386"/>
                  </a:lnTo>
                  <a:lnTo>
                    <a:pt x="13926" y="57032"/>
                  </a:lnTo>
                  <a:lnTo>
                    <a:pt x="12446" y="59188"/>
                  </a:lnTo>
                  <a:lnTo>
                    <a:pt x="11459" y="61684"/>
                  </a:lnTo>
                  <a:lnTo>
                    <a:pt x="9743" y="63348"/>
                  </a:lnTo>
                  <a:lnTo>
                    <a:pt x="5014" y="65196"/>
                  </a:lnTo>
                  <a:lnTo>
                    <a:pt x="3330" y="66747"/>
                  </a:lnTo>
                  <a:lnTo>
                    <a:pt x="92" y="75769"/>
                  </a:lnTo>
                  <a:lnTo>
                    <a:pt x="0" y="81129"/>
                  </a:lnTo>
                  <a:lnTo>
                    <a:pt x="1045" y="82661"/>
                  </a:lnTo>
                  <a:lnTo>
                    <a:pt x="2800" y="83682"/>
                  </a:lnTo>
                  <a:lnTo>
                    <a:pt x="10327" y="85120"/>
                  </a:lnTo>
                  <a:lnTo>
                    <a:pt x="56529" y="85720"/>
                  </a:lnTo>
                  <a:lnTo>
                    <a:pt x="101293" y="85725"/>
                  </a:lnTo>
                  <a:lnTo>
                    <a:pt x="117401" y="85725"/>
                  </a:lnTo>
                  <a:lnTo>
                    <a:pt x="119529" y="86783"/>
                  </a:lnTo>
                  <a:lnTo>
                    <a:pt x="120948" y="88547"/>
                  </a:lnTo>
                  <a:lnTo>
                    <a:pt x="123225" y="93926"/>
                  </a:lnTo>
                  <a:lnTo>
                    <a:pt x="123786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2599"/>
            <p:cNvSpPr/>
            <p:nvPr>
              <p:custDataLst>
                <p:tags r:id="rId143"/>
              </p:custDataLst>
            </p:nvPr>
          </p:nvSpPr>
          <p:spPr>
            <a:xfrm>
              <a:off x="2143125" y="3791522"/>
              <a:ext cx="123826" cy="151829"/>
            </a:xfrm>
            <a:custGeom>
              <a:avLst/>
              <a:gdLst/>
              <a:ahLst/>
              <a:cxnLst/>
              <a:rect l="0" t="0" r="0" b="0"/>
              <a:pathLst>
                <a:path w="123826" h="151829">
                  <a:moveTo>
                    <a:pt x="0" y="18478"/>
                  </a:moveTo>
                  <a:lnTo>
                    <a:pt x="0" y="18478"/>
                  </a:lnTo>
                  <a:lnTo>
                    <a:pt x="0" y="9346"/>
                  </a:lnTo>
                  <a:lnTo>
                    <a:pt x="0" y="40834"/>
                  </a:lnTo>
                  <a:lnTo>
                    <a:pt x="2822" y="47112"/>
                  </a:lnTo>
                  <a:lnTo>
                    <a:pt x="6546" y="53429"/>
                  </a:lnTo>
                  <a:lnTo>
                    <a:pt x="8642" y="63994"/>
                  </a:lnTo>
                  <a:lnTo>
                    <a:pt x="9518" y="110476"/>
                  </a:lnTo>
                  <a:lnTo>
                    <a:pt x="9525" y="132729"/>
                  </a:lnTo>
                  <a:lnTo>
                    <a:pt x="9525" y="119516"/>
                  </a:lnTo>
                  <a:lnTo>
                    <a:pt x="18658" y="77299"/>
                  </a:lnTo>
                  <a:lnTo>
                    <a:pt x="28728" y="35323"/>
                  </a:lnTo>
                  <a:lnTo>
                    <a:pt x="35911" y="22881"/>
                  </a:lnTo>
                  <a:lnTo>
                    <a:pt x="43684" y="12492"/>
                  </a:lnTo>
                  <a:lnTo>
                    <a:pt x="45873" y="5940"/>
                  </a:lnTo>
                  <a:lnTo>
                    <a:pt x="47516" y="3769"/>
                  </a:lnTo>
                  <a:lnTo>
                    <a:pt x="52163" y="1357"/>
                  </a:lnTo>
                  <a:lnTo>
                    <a:pt x="60729" y="0"/>
                  </a:lnTo>
                  <a:lnTo>
                    <a:pt x="66855" y="2504"/>
                  </a:lnTo>
                  <a:lnTo>
                    <a:pt x="85741" y="15926"/>
                  </a:lnTo>
                  <a:lnTo>
                    <a:pt x="92082" y="18402"/>
                  </a:lnTo>
                  <a:lnTo>
                    <a:pt x="98428" y="23030"/>
                  </a:lnTo>
                  <a:lnTo>
                    <a:pt x="107951" y="36642"/>
                  </a:lnTo>
                  <a:lnTo>
                    <a:pt x="121591" y="77703"/>
                  </a:lnTo>
                  <a:lnTo>
                    <a:pt x="123767" y="122471"/>
                  </a:lnTo>
                  <a:lnTo>
                    <a:pt x="123825" y="1518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2600"/>
            <p:cNvSpPr/>
            <p:nvPr>
              <p:custDataLst>
                <p:tags r:id="rId144"/>
              </p:custDataLst>
            </p:nvPr>
          </p:nvSpPr>
          <p:spPr>
            <a:xfrm>
              <a:off x="1828847" y="3971925"/>
              <a:ext cx="133304" cy="19051"/>
            </a:xfrm>
            <a:custGeom>
              <a:avLst/>
              <a:gdLst/>
              <a:ahLst/>
              <a:cxnLst/>
              <a:rect l="0" t="0" r="0" b="0"/>
              <a:pathLst>
                <a:path w="133304" h="19051">
                  <a:moveTo>
                    <a:pt x="28528" y="9525"/>
                  </a:moveTo>
                  <a:lnTo>
                    <a:pt x="28528" y="9525"/>
                  </a:lnTo>
                  <a:lnTo>
                    <a:pt x="23472" y="9525"/>
                  </a:lnTo>
                  <a:lnTo>
                    <a:pt x="18167" y="12347"/>
                  </a:lnTo>
                  <a:lnTo>
                    <a:pt x="12281" y="16071"/>
                  </a:lnTo>
                  <a:lnTo>
                    <a:pt x="0" y="19040"/>
                  </a:lnTo>
                  <a:lnTo>
                    <a:pt x="21416" y="19050"/>
                  </a:lnTo>
                  <a:lnTo>
                    <a:pt x="28189" y="16227"/>
                  </a:lnTo>
                  <a:lnTo>
                    <a:pt x="31477" y="13993"/>
                  </a:lnTo>
                  <a:lnTo>
                    <a:pt x="46217" y="10849"/>
                  </a:lnTo>
                  <a:lnTo>
                    <a:pt x="86337" y="6755"/>
                  </a:lnTo>
                  <a:lnTo>
                    <a:pt x="104923" y="2001"/>
                  </a:lnTo>
                  <a:lnTo>
                    <a:pt x="13330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2601"/>
            <p:cNvSpPr/>
            <p:nvPr>
              <p:custDataLst>
                <p:tags r:id="rId145"/>
              </p:custDataLst>
            </p:nvPr>
          </p:nvSpPr>
          <p:spPr>
            <a:xfrm>
              <a:off x="1819321" y="3810117"/>
              <a:ext cx="114255" cy="114184"/>
            </a:xfrm>
            <a:custGeom>
              <a:avLst/>
              <a:gdLst/>
              <a:ahLst/>
              <a:cxnLst/>
              <a:rect l="0" t="0" r="0" b="0"/>
              <a:pathLst>
                <a:path w="114255" h="114184">
                  <a:moveTo>
                    <a:pt x="95204" y="9408"/>
                  </a:moveTo>
                  <a:lnTo>
                    <a:pt x="95204" y="9408"/>
                  </a:lnTo>
                  <a:lnTo>
                    <a:pt x="104337" y="9408"/>
                  </a:lnTo>
                  <a:lnTo>
                    <a:pt x="95317" y="0"/>
                  </a:lnTo>
                  <a:lnTo>
                    <a:pt x="87013" y="8094"/>
                  </a:lnTo>
                  <a:lnTo>
                    <a:pt x="78338" y="10207"/>
                  </a:lnTo>
                  <a:lnTo>
                    <a:pt x="69510" y="15877"/>
                  </a:lnTo>
                  <a:lnTo>
                    <a:pt x="60192" y="19086"/>
                  </a:lnTo>
                  <a:lnTo>
                    <a:pt x="28527" y="44743"/>
                  </a:lnTo>
                  <a:lnTo>
                    <a:pt x="25353" y="45665"/>
                  </a:lnTo>
                  <a:lnTo>
                    <a:pt x="23236" y="47338"/>
                  </a:lnTo>
                  <a:lnTo>
                    <a:pt x="1719" y="74236"/>
                  </a:lnTo>
                  <a:lnTo>
                    <a:pt x="739" y="78084"/>
                  </a:lnTo>
                  <a:lnTo>
                    <a:pt x="0" y="90224"/>
                  </a:lnTo>
                  <a:lnTo>
                    <a:pt x="1043" y="91861"/>
                  </a:lnTo>
                  <a:lnTo>
                    <a:pt x="2797" y="92951"/>
                  </a:lnTo>
                  <a:lnTo>
                    <a:pt x="9657" y="94845"/>
                  </a:lnTo>
                  <a:lnTo>
                    <a:pt x="55822" y="95132"/>
                  </a:lnTo>
                  <a:lnTo>
                    <a:pt x="68483" y="95133"/>
                  </a:lnTo>
                  <a:lnTo>
                    <a:pt x="75567" y="97955"/>
                  </a:lnTo>
                  <a:lnTo>
                    <a:pt x="82243" y="101679"/>
                  </a:lnTo>
                  <a:lnTo>
                    <a:pt x="95153" y="104069"/>
                  </a:lnTo>
                  <a:lnTo>
                    <a:pt x="107894" y="104541"/>
                  </a:lnTo>
                  <a:lnTo>
                    <a:pt x="110014" y="105639"/>
                  </a:lnTo>
                  <a:lnTo>
                    <a:pt x="111427" y="107428"/>
                  </a:lnTo>
                  <a:lnTo>
                    <a:pt x="114254" y="1141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2602"/>
            <p:cNvSpPr/>
            <p:nvPr>
              <p:custDataLst>
                <p:tags r:id="rId146"/>
              </p:custDataLst>
            </p:nvPr>
          </p:nvSpPr>
          <p:spPr>
            <a:xfrm>
              <a:off x="1619250" y="3714869"/>
              <a:ext cx="9526" cy="18932"/>
            </a:xfrm>
            <a:custGeom>
              <a:avLst/>
              <a:gdLst/>
              <a:ahLst/>
              <a:cxnLst/>
              <a:rect l="0" t="0" r="0" b="0"/>
              <a:pathLst>
                <a:path w="9526" h="18932">
                  <a:moveTo>
                    <a:pt x="9525" y="18931"/>
                  </a:moveTo>
                  <a:lnTo>
                    <a:pt x="9525" y="18931"/>
                  </a:lnTo>
                  <a:lnTo>
                    <a:pt x="393" y="9799"/>
                  </a:lnTo>
                  <a:lnTo>
                    <a:pt x="3" y="0"/>
                  </a:lnTo>
                  <a:lnTo>
                    <a:pt x="0" y="94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2603"/>
            <p:cNvSpPr/>
            <p:nvPr>
              <p:custDataLst>
                <p:tags r:id="rId147"/>
              </p:custDataLst>
            </p:nvPr>
          </p:nvSpPr>
          <p:spPr>
            <a:xfrm>
              <a:off x="2295525" y="3009900"/>
              <a:ext cx="74168" cy="285751"/>
            </a:xfrm>
            <a:custGeom>
              <a:avLst/>
              <a:gdLst/>
              <a:ahLst/>
              <a:cxnLst/>
              <a:rect l="0" t="0" r="0" b="0"/>
              <a:pathLst>
                <a:path w="74168" h="285751">
                  <a:moveTo>
                    <a:pt x="0" y="0"/>
                  </a:moveTo>
                  <a:lnTo>
                    <a:pt x="0" y="0"/>
                  </a:lnTo>
                  <a:lnTo>
                    <a:pt x="13258" y="0"/>
                  </a:lnTo>
                  <a:lnTo>
                    <a:pt x="19298" y="2822"/>
                  </a:lnTo>
                  <a:lnTo>
                    <a:pt x="31799" y="13257"/>
                  </a:lnTo>
                  <a:lnTo>
                    <a:pt x="35299" y="19297"/>
                  </a:lnTo>
                  <a:lnTo>
                    <a:pt x="36233" y="22390"/>
                  </a:lnTo>
                  <a:lnTo>
                    <a:pt x="50823" y="42562"/>
                  </a:lnTo>
                  <a:lnTo>
                    <a:pt x="64319" y="85800"/>
                  </a:lnTo>
                  <a:lnTo>
                    <a:pt x="74007" y="131370"/>
                  </a:lnTo>
                  <a:lnTo>
                    <a:pt x="74167" y="146228"/>
                  </a:lnTo>
                  <a:lnTo>
                    <a:pt x="66414" y="192715"/>
                  </a:lnTo>
                  <a:lnTo>
                    <a:pt x="50498" y="237178"/>
                  </a:lnTo>
                  <a:lnTo>
                    <a:pt x="44316" y="247582"/>
                  </a:lnTo>
                  <a:lnTo>
                    <a:pt x="9525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2604"/>
            <p:cNvSpPr/>
            <p:nvPr>
              <p:custDataLst>
                <p:tags r:id="rId148"/>
              </p:custDataLst>
            </p:nvPr>
          </p:nvSpPr>
          <p:spPr>
            <a:xfrm>
              <a:off x="2219325" y="3038475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19050" y="19050"/>
                  </a:moveTo>
                  <a:lnTo>
                    <a:pt x="19050" y="19050"/>
                  </a:lnTo>
                  <a:lnTo>
                    <a:pt x="19050" y="13994"/>
                  </a:lnTo>
                  <a:lnTo>
                    <a:pt x="16228" y="8689"/>
                  </a:lnTo>
                  <a:lnTo>
                    <a:pt x="9917" y="50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2605"/>
            <p:cNvSpPr/>
            <p:nvPr>
              <p:custDataLst>
                <p:tags r:id="rId149"/>
              </p:custDataLst>
            </p:nvPr>
          </p:nvSpPr>
          <p:spPr>
            <a:xfrm>
              <a:off x="2209800" y="3124200"/>
              <a:ext cx="9526" cy="95251"/>
            </a:xfrm>
            <a:custGeom>
              <a:avLst/>
              <a:gdLst/>
              <a:ahLst/>
              <a:cxnLst/>
              <a:rect l="0" t="0" r="0" b="0"/>
              <a:pathLst>
                <a:path w="9526" h="95251">
                  <a:moveTo>
                    <a:pt x="0" y="0"/>
                  </a:moveTo>
                  <a:lnTo>
                    <a:pt x="0" y="0"/>
                  </a:lnTo>
                  <a:lnTo>
                    <a:pt x="9133" y="0"/>
                  </a:lnTo>
                  <a:lnTo>
                    <a:pt x="9524" y="45320"/>
                  </a:lnTo>
                  <a:lnTo>
                    <a:pt x="9525" y="91900"/>
                  </a:lnTo>
                  <a:lnTo>
                    <a:pt x="9525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2606"/>
            <p:cNvSpPr/>
            <p:nvPr>
              <p:custDataLst>
                <p:tags r:id="rId150"/>
              </p:custDataLst>
            </p:nvPr>
          </p:nvSpPr>
          <p:spPr>
            <a:xfrm>
              <a:off x="2028928" y="3000385"/>
              <a:ext cx="104673" cy="219066"/>
            </a:xfrm>
            <a:custGeom>
              <a:avLst/>
              <a:gdLst/>
              <a:ahLst/>
              <a:cxnLst/>
              <a:rect l="0" t="0" r="0" b="0"/>
              <a:pathLst>
                <a:path w="104673" h="219066">
                  <a:moveTo>
                    <a:pt x="104672" y="19040"/>
                  </a:moveTo>
                  <a:lnTo>
                    <a:pt x="104672" y="19040"/>
                  </a:lnTo>
                  <a:lnTo>
                    <a:pt x="104672" y="13984"/>
                  </a:lnTo>
                  <a:lnTo>
                    <a:pt x="103614" y="12494"/>
                  </a:lnTo>
                  <a:lnTo>
                    <a:pt x="101850" y="11501"/>
                  </a:lnTo>
                  <a:lnTo>
                    <a:pt x="95539" y="9631"/>
                  </a:lnTo>
                  <a:lnTo>
                    <a:pt x="95263" y="4493"/>
                  </a:lnTo>
                  <a:lnTo>
                    <a:pt x="94166" y="2992"/>
                  </a:lnTo>
                  <a:lnTo>
                    <a:pt x="86017" y="107"/>
                  </a:lnTo>
                  <a:lnTo>
                    <a:pt x="72399" y="0"/>
                  </a:lnTo>
                  <a:lnTo>
                    <a:pt x="70457" y="1055"/>
                  </a:lnTo>
                  <a:lnTo>
                    <a:pt x="69162" y="2817"/>
                  </a:lnTo>
                  <a:lnTo>
                    <a:pt x="68299" y="5050"/>
                  </a:lnTo>
                  <a:lnTo>
                    <a:pt x="66665" y="6538"/>
                  </a:lnTo>
                  <a:lnTo>
                    <a:pt x="56438" y="11749"/>
                  </a:lnTo>
                  <a:lnTo>
                    <a:pt x="44227" y="22656"/>
                  </a:lnTo>
                  <a:lnTo>
                    <a:pt x="25286" y="49505"/>
                  </a:lnTo>
                  <a:lnTo>
                    <a:pt x="21764" y="59391"/>
                  </a:lnTo>
                  <a:lnTo>
                    <a:pt x="14447" y="82984"/>
                  </a:lnTo>
                  <a:lnTo>
                    <a:pt x="2545" y="114348"/>
                  </a:lnTo>
                  <a:lnTo>
                    <a:pt x="0" y="158546"/>
                  </a:lnTo>
                  <a:lnTo>
                    <a:pt x="986" y="174440"/>
                  </a:lnTo>
                  <a:lnTo>
                    <a:pt x="11658" y="199819"/>
                  </a:lnTo>
                  <a:lnTo>
                    <a:pt x="22564" y="212676"/>
                  </a:lnTo>
                  <a:lnTo>
                    <a:pt x="28668" y="216226"/>
                  </a:lnTo>
                  <a:lnTo>
                    <a:pt x="40877" y="218224"/>
                  </a:lnTo>
                  <a:lnTo>
                    <a:pt x="87358" y="219050"/>
                  </a:lnTo>
                  <a:lnTo>
                    <a:pt x="95147" y="2190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2607"/>
            <p:cNvSpPr/>
            <p:nvPr>
              <p:custDataLst>
                <p:tags r:id="rId151"/>
              </p:custDataLst>
            </p:nvPr>
          </p:nvSpPr>
          <p:spPr>
            <a:xfrm>
              <a:off x="1743075" y="3209962"/>
              <a:ext cx="104384" cy="180939"/>
            </a:xfrm>
            <a:custGeom>
              <a:avLst/>
              <a:gdLst/>
              <a:ahLst/>
              <a:cxnLst/>
              <a:rect l="0" t="0" r="0" b="0"/>
              <a:pathLst>
                <a:path w="104384" h="180939">
                  <a:moveTo>
                    <a:pt x="95250" y="19013"/>
                  </a:moveTo>
                  <a:lnTo>
                    <a:pt x="95250" y="19013"/>
                  </a:lnTo>
                  <a:lnTo>
                    <a:pt x="100306" y="19013"/>
                  </a:lnTo>
                  <a:lnTo>
                    <a:pt x="101796" y="17955"/>
                  </a:lnTo>
                  <a:lnTo>
                    <a:pt x="102789" y="16191"/>
                  </a:lnTo>
                  <a:lnTo>
                    <a:pt x="104383" y="10812"/>
                  </a:lnTo>
                  <a:lnTo>
                    <a:pt x="95363" y="89"/>
                  </a:lnTo>
                  <a:lnTo>
                    <a:pt x="90227" y="0"/>
                  </a:lnTo>
                  <a:lnTo>
                    <a:pt x="88726" y="1046"/>
                  </a:lnTo>
                  <a:lnTo>
                    <a:pt x="87726" y="2802"/>
                  </a:lnTo>
                  <a:lnTo>
                    <a:pt x="87059" y="5031"/>
                  </a:lnTo>
                  <a:lnTo>
                    <a:pt x="85556" y="6516"/>
                  </a:lnTo>
                  <a:lnTo>
                    <a:pt x="81064" y="8167"/>
                  </a:lnTo>
                  <a:lnTo>
                    <a:pt x="79443" y="9666"/>
                  </a:lnTo>
                  <a:lnTo>
                    <a:pt x="59781" y="45660"/>
                  </a:lnTo>
                  <a:lnTo>
                    <a:pt x="58904" y="49478"/>
                  </a:lnTo>
                  <a:lnTo>
                    <a:pt x="42303" y="76830"/>
                  </a:lnTo>
                  <a:lnTo>
                    <a:pt x="33874" y="101694"/>
                  </a:lnTo>
                  <a:lnTo>
                    <a:pt x="12306" y="140609"/>
                  </a:lnTo>
                  <a:lnTo>
                    <a:pt x="8833" y="158420"/>
                  </a:lnTo>
                  <a:lnTo>
                    <a:pt x="2058" y="171355"/>
                  </a:lnTo>
                  <a:lnTo>
                    <a:pt x="0" y="180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2608"/>
            <p:cNvSpPr/>
            <p:nvPr>
              <p:custDataLst>
                <p:tags r:id="rId152"/>
              </p:custDataLst>
            </p:nvPr>
          </p:nvSpPr>
          <p:spPr>
            <a:xfrm>
              <a:off x="1685925" y="3219450"/>
              <a:ext cx="161926" cy="161926"/>
            </a:xfrm>
            <a:custGeom>
              <a:avLst/>
              <a:gdLst/>
              <a:ahLst/>
              <a:cxnLst/>
              <a:rect l="0" t="0" r="0" b="0"/>
              <a:pathLst>
                <a:path w="161926" h="161926">
                  <a:moveTo>
                    <a:pt x="0" y="0"/>
                  </a:moveTo>
                  <a:lnTo>
                    <a:pt x="0" y="0"/>
                  </a:lnTo>
                  <a:lnTo>
                    <a:pt x="0" y="9133"/>
                  </a:lnTo>
                  <a:lnTo>
                    <a:pt x="5056" y="14465"/>
                  </a:lnTo>
                  <a:lnTo>
                    <a:pt x="10361" y="17012"/>
                  </a:lnTo>
                  <a:lnTo>
                    <a:pt x="13258" y="17692"/>
                  </a:lnTo>
                  <a:lnTo>
                    <a:pt x="22390" y="23703"/>
                  </a:lnTo>
                  <a:lnTo>
                    <a:pt x="25826" y="29232"/>
                  </a:lnTo>
                  <a:lnTo>
                    <a:pt x="28412" y="35217"/>
                  </a:lnTo>
                  <a:lnTo>
                    <a:pt x="33088" y="41405"/>
                  </a:lnTo>
                  <a:lnTo>
                    <a:pt x="55340" y="59989"/>
                  </a:lnTo>
                  <a:lnTo>
                    <a:pt x="69492" y="78054"/>
                  </a:lnTo>
                  <a:lnTo>
                    <a:pt x="100696" y="102581"/>
                  </a:lnTo>
                  <a:lnTo>
                    <a:pt x="136515" y="145933"/>
                  </a:lnTo>
                  <a:lnTo>
                    <a:pt x="142870" y="149526"/>
                  </a:lnTo>
                  <a:lnTo>
                    <a:pt x="149223" y="152181"/>
                  </a:lnTo>
                  <a:lnTo>
                    <a:pt x="161925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2609"/>
            <p:cNvSpPr/>
            <p:nvPr>
              <p:custDataLst>
                <p:tags r:id="rId153"/>
              </p:custDataLst>
            </p:nvPr>
          </p:nvSpPr>
          <p:spPr>
            <a:xfrm>
              <a:off x="1428750" y="2962882"/>
              <a:ext cx="199585" cy="541747"/>
            </a:xfrm>
            <a:custGeom>
              <a:avLst/>
              <a:gdLst/>
              <a:ahLst/>
              <a:cxnLst/>
              <a:rect l="0" t="0" r="0" b="0"/>
              <a:pathLst>
                <a:path w="199585" h="541747">
                  <a:moveTo>
                    <a:pt x="0" y="132743"/>
                  </a:moveTo>
                  <a:lnTo>
                    <a:pt x="0" y="132743"/>
                  </a:lnTo>
                  <a:lnTo>
                    <a:pt x="5057" y="132743"/>
                  </a:lnTo>
                  <a:lnTo>
                    <a:pt x="6546" y="131685"/>
                  </a:lnTo>
                  <a:lnTo>
                    <a:pt x="7539" y="129921"/>
                  </a:lnTo>
                  <a:lnTo>
                    <a:pt x="9522" y="123228"/>
                  </a:lnTo>
                  <a:lnTo>
                    <a:pt x="9524" y="128278"/>
                  </a:lnTo>
                  <a:lnTo>
                    <a:pt x="10583" y="129766"/>
                  </a:lnTo>
                  <a:lnTo>
                    <a:pt x="12347" y="130758"/>
                  </a:lnTo>
                  <a:lnTo>
                    <a:pt x="14581" y="131420"/>
                  </a:lnTo>
                  <a:lnTo>
                    <a:pt x="16071" y="132920"/>
                  </a:lnTo>
                  <a:lnTo>
                    <a:pt x="17726" y="137408"/>
                  </a:lnTo>
                  <a:lnTo>
                    <a:pt x="18998" y="180674"/>
                  </a:lnTo>
                  <a:lnTo>
                    <a:pt x="21857" y="202330"/>
                  </a:lnTo>
                  <a:lnTo>
                    <a:pt x="27690" y="247427"/>
                  </a:lnTo>
                  <a:lnTo>
                    <a:pt x="33515" y="294719"/>
                  </a:lnTo>
                  <a:lnTo>
                    <a:pt x="45035" y="342300"/>
                  </a:lnTo>
                  <a:lnTo>
                    <a:pt x="47284" y="389919"/>
                  </a:lnTo>
                  <a:lnTo>
                    <a:pt x="52637" y="437543"/>
                  </a:lnTo>
                  <a:lnTo>
                    <a:pt x="56754" y="481436"/>
                  </a:lnTo>
                  <a:lnTo>
                    <a:pt x="57115" y="514987"/>
                  </a:lnTo>
                  <a:lnTo>
                    <a:pt x="59957" y="522410"/>
                  </a:lnTo>
                  <a:lnTo>
                    <a:pt x="62196" y="525871"/>
                  </a:lnTo>
                  <a:lnTo>
                    <a:pt x="62631" y="529237"/>
                  </a:lnTo>
                  <a:lnTo>
                    <a:pt x="57426" y="541746"/>
                  </a:lnTo>
                  <a:lnTo>
                    <a:pt x="54339" y="512636"/>
                  </a:lnTo>
                  <a:lnTo>
                    <a:pt x="49614" y="494366"/>
                  </a:lnTo>
                  <a:lnTo>
                    <a:pt x="47800" y="450920"/>
                  </a:lnTo>
                  <a:lnTo>
                    <a:pt x="47659" y="409729"/>
                  </a:lnTo>
                  <a:lnTo>
                    <a:pt x="47632" y="369960"/>
                  </a:lnTo>
                  <a:lnTo>
                    <a:pt x="47626" y="322436"/>
                  </a:lnTo>
                  <a:lnTo>
                    <a:pt x="47625" y="277340"/>
                  </a:lnTo>
                  <a:lnTo>
                    <a:pt x="48683" y="231312"/>
                  </a:lnTo>
                  <a:lnTo>
                    <a:pt x="55164" y="187726"/>
                  </a:lnTo>
                  <a:lnTo>
                    <a:pt x="61814" y="143722"/>
                  </a:lnTo>
                  <a:lnTo>
                    <a:pt x="68857" y="97657"/>
                  </a:lnTo>
                  <a:lnTo>
                    <a:pt x="83971" y="50369"/>
                  </a:lnTo>
                  <a:lnTo>
                    <a:pt x="92983" y="25886"/>
                  </a:lnTo>
                  <a:lnTo>
                    <a:pt x="112454" y="1441"/>
                  </a:lnTo>
                  <a:lnTo>
                    <a:pt x="116302" y="303"/>
                  </a:lnTo>
                  <a:lnTo>
                    <a:pt x="118810" y="0"/>
                  </a:lnTo>
                  <a:lnTo>
                    <a:pt x="124418" y="2485"/>
                  </a:lnTo>
                  <a:lnTo>
                    <a:pt x="146085" y="21799"/>
                  </a:lnTo>
                  <a:lnTo>
                    <a:pt x="171451" y="66323"/>
                  </a:lnTo>
                  <a:lnTo>
                    <a:pt x="186267" y="97852"/>
                  </a:lnTo>
                  <a:lnTo>
                    <a:pt x="197791" y="142270"/>
                  </a:lnTo>
                  <a:lnTo>
                    <a:pt x="199584" y="167669"/>
                  </a:lnTo>
                  <a:lnTo>
                    <a:pt x="194838" y="186718"/>
                  </a:lnTo>
                  <a:lnTo>
                    <a:pt x="180710" y="215646"/>
                  </a:lnTo>
                  <a:lnTo>
                    <a:pt x="159080" y="244810"/>
                  </a:lnTo>
                  <a:lnTo>
                    <a:pt x="136346" y="261566"/>
                  </a:lnTo>
                  <a:lnTo>
                    <a:pt x="113638" y="265199"/>
                  </a:lnTo>
                  <a:lnTo>
                    <a:pt x="67494" y="266070"/>
                  </a:lnTo>
                  <a:lnTo>
                    <a:pt x="54137" y="266089"/>
                  </a:lnTo>
                  <a:lnTo>
                    <a:pt x="51966" y="265032"/>
                  </a:lnTo>
                  <a:lnTo>
                    <a:pt x="50519" y="263269"/>
                  </a:lnTo>
                  <a:lnTo>
                    <a:pt x="48197" y="257891"/>
                  </a:lnTo>
                  <a:lnTo>
                    <a:pt x="47625" y="2470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0" name="SMARTInkShape-2610"/>
          <p:cNvSpPr/>
          <p:nvPr>
            <p:custDataLst>
              <p:tags r:id="rId4"/>
            </p:custDataLst>
          </p:nvPr>
        </p:nvSpPr>
        <p:spPr>
          <a:xfrm>
            <a:off x="1628775" y="3838575"/>
            <a:ext cx="28576" cy="95251"/>
          </a:xfrm>
          <a:custGeom>
            <a:avLst/>
            <a:gdLst/>
            <a:ahLst/>
            <a:cxnLst/>
            <a:rect l="0" t="0" r="0" b="0"/>
            <a:pathLst>
              <a:path w="28576" h="95251">
                <a:moveTo>
                  <a:pt x="0" y="0"/>
                </a:moveTo>
                <a:lnTo>
                  <a:pt x="0" y="0"/>
                </a:lnTo>
                <a:lnTo>
                  <a:pt x="5056" y="5057"/>
                </a:lnTo>
                <a:lnTo>
                  <a:pt x="7539" y="10361"/>
                </a:lnTo>
                <a:lnTo>
                  <a:pt x="17049" y="55171"/>
                </a:lnTo>
                <a:lnTo>
                  <a:pt x="20030" y="82473"/>
                </a:lnTo>
                <a:lnTo>
                  <a:pt x="28575" y="952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3" name="SMARTInkShape-Group547"/>
          <p:cNvGrpSpPr/>
          <p:nvPr/>
        </p:nvGrpSpPr>
        <p:grpSpPr>
          <a:xfrm>
            <a:off x="2771785" y="3162300"/>
            <a:ext cx="180966" cy="123787"/>
            <a:chOff x="2771785" y="3162300"/>
            <a:chExt cx="180966" cy="123787"/>
          </a:xfrm>
        </p:grpSpPr>
        <p:sp>
          <p:nvSpPr>
            <p:cNvPr id="181" name="SMARTInkShape-2611"/>
            <p:cNvSpPr/>
            <p:nvPr>
              <p:custDataLst>
                <p:tags r:id="rId138"/>
              </p:custDataLst>
            </p:nvPr>
          </p:nvSpPr>
          <p:spPr>
            <a:xfrm>
              <a:off x="2772338" y="3257550"/>
              <a:ext cx="151838" cy="28537"/>
            </a:xfrm>
            <a:custGeom>
              <a:avLst/>
              <a:gdLst/>
              <a:ahLst/>
              <a:cxnLst/>
              <a:rect l="0" t="0" r="0" b="0"/>
              <a:pathLst>
                <a:path w="151838" h="28537">
                  <a:moveTo>
                    <a:pt x="47062" y="0"/>
                  </a:moveTo>
                  <a:lnTo>
                    <a:pt x="47062" y="0"/>
                  </a:lnTo>
                  <a:lnTo>
                    <a:pt x="0" y="28138"/>
                  </a:lnTo>
                  <a:lnTo>
                    <a:pt x="17800" y="28536"/>
                  </a:lnTo>
                  <a:lnTo>
                    <a:pt x="58687" y="20371"/>
                  </a:lnTo>
                  <a:lnTo>
                    <a:pt x="105720" y="14110"/>
                  </a:lnTo>
                  <a:lnTo>
                    <a:pt x="151837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2612"/>
            <p:cNvSpPr/>
            <p:nvPr>
              <p:custDataLst>
                <p:tags r:id="rId139"/>
              </p:custDataLst>
            </p:nvPr>
          </p:nvSpPr>
          <p:spPr>
            <a:xfrm>
              <a:off x="2771785" y="3162300"/>
              <a:ext cx="180966" cy="9523"/>
            </a:xfrm>
            <a:custGeom>
              <a:avLst/>
              <a:gdLst/>
              <a:ahLst/>
              <a:cxnLst/>
              <a:rect l="0" t="0" r="0" b="0"/>
              <a:pathLst>
                <a:path w="180966" h="9523">
                  <a:moveTo>
                    <a:pt x="9515" y="0"/>
                  </a:moveTo>
                  <a:lnTo>
                    <a:pt x="9515" y="0"/>
                  </a:lnTo>
                  <a:lnTo>
                    <a:pt x="382" y="0"/>
                  </a:lnTo>
                  <a:lnTo>
                    <a:pt x="0" y="9133"/>
                  </a:lnTo>
                  <a:lnTo>
                    <a:pt x="45978" y="9522"/>
                  </a:lnTo>
                  <a:lnTo>
                    <a:pt x="75631" y="8466"/>
                  </a:lnTo>
                  <a:lnTo>
                    <a:pt x="99520" y="1986"/>
                  </a:lnTo>
                  <a:lnTo>
                    <a:pt x="142404" y="175"/>
                  </a:lnTo>
                  <a:lnTo>
                    <a:pt x="18096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4" name="SMARTInkShape-2613"/>
          <p:cNvSpPr/>
          <p:nvPr>
            <p:custDataLst>
              <p:tags r:id="rId5"/>
            </p:custDataLst>
          </p:nvPr>
        </p:nvSpPr>
        <p:spPr>
          <a:xfrm>
            <a:off x="11306175" y="3209925"/>
            <a:ext cx="9526" cy="1"/>
          </a:xfrm>
          <a:custGeom>
            <a:avLst/>
            <a:gdLst/>
            <a:ahLst/>
            <a:cxnLst/>
            <a:rect l="0" t="0" r="0" b="0"/>
            <a:pathLst>
              <a:path w="9526" h="1">
                <a:moveTo>
                  <a:pt x="0" y="0"/>
                </a:moveTo>
                <a:lnTo>
                  <a:pt x="0" y="0"/>
                </a:lnTo>
                <a:lnTo>
                  <a:pt x="952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3" name="SMARTInkShape-Group549"/>
          <p:cNvGrpSpPr/>
          <p:nvPr/>
        </p:nvGrpSpPr>
        <p:grpSpPr>
          <a:xfrm>
            <a:off x="7843489" y="3152775"/>
            <a:ext cx="4338987" cy="3838576"/>
            <a:chOff x="7843489" y="3152775"/>
            <a:chExt cx="4338987" cy="3838576"/>
          </a:xfrm>
        </p:grpSpPr>
        <p:sp>
          <p:nvSpPr>
            <p:cNvPr id="185" name="SMARTInkShape-2614"/>
            <p:cNvSpPr/>
            <p:nvPr>
              <p:custDataLst>
                <p:tags r:id="rId130"/>
              </p:custDataLst>
            </p:nvPr>
          </p:nvSpPr>
          <p:spPr>
            <a:xfrm>
              <a:off x="8715375" y="3381375"/>
              <a:ext cx="80817" cy="219076"/>
            </a:xfrm>
            <a:custGeom>
              <a:avLst/>
              <a:gdLst/>
              <a:ahLst/>
              <a:cxnLst/>
              <a:rect l="0" t="0" r="0" b="0"/>
              <a:pathLst>
                <a:path w="80817" h="219076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8644" y="1058"/>
                  </a:lnTo>
                  <a:lnTo>
                    <a:pt x="9134" y="5057"/>
                  </a:lnTo>
                  <a:lnTo>
                    <a:pt x="10323" y="6546"/>
                  </a:lnTo>
                  <a:lnTo>
                    <a:pt x="28808" y="16890"/>
                  </a:lnTo>
                  <a:lnTo>
                    <a:pt x="31905" y="17610"/>
                  </a:lnTo>
                  <a:lnTo>
                    <a:pt x="41321" y="23680"/>
                  </a:lnTo>
                  <a:lnTo>
                    <a:pt x="60329" y="49604"/>
                  </a:lnTo>
                  <a:lnTo>
                    <a:pt x="63854" y="59441"/>
                  </a:lnTo>
                  <a:lnTo>
                    <a:pt x="78361" y="106821"/>
                  </a:lnTo>
                  <a:lnTo>
                    <a:pt x="80816" y="112488"/>
                  </a:lnTo>
                  <a:lnTo>
                    <a:pt x="80721" y="124431"/>
                  </a:lnTo>
                  <a:lnTo>
                    <a:pt x="71407" y="168310"/>
                  </a:lnTo>
                  <a:lnTo>
                    <a:pt x="45632" y="201322"/>
                  </a:lnTo>
                  <a:lnTo>
                    <a:pt x="28575" y="2190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2615"/>
            <p:cNvSpPr/>
            <p:nvPr>
              <p:custDataLst>
                <p:tags r:id="rId131"/>
              </p:custDataLst>
            </p:nvPr>
          </p:nvSpPr>
          <p:spPr>
            <a:xfrm>
              <a:off x="8601086" y="3438525"/>
              <a:ext cx="85281" cy="170893"/>
            </a:xfrm>
            <a:custGeom>
              <a:avLst/>
              <a:gdLst/>
              <a:ahLst/>
              <a:cxnLst/>
              <a:rect l="0" t="0" r="0" b="0"/>
              <a:pathLst>
                <a:path w="85281" h="170893">
                  <a:moveTo>
                    <a:pt x="47614" y="57150"/>
                  </a:moveTo>
                  <a:lnTo>
                    <a:pt x="47614" y="57150"/>
                  </a:lnTo>
                  <a:lnTo>
                    <a:pt x="55814" y="48949"/>
                  </a:lnTo>
                  <a:lnTo>
                    <a:pt x="57023" y="39540"/>
                  </a:lnTo>
                  <a:lnTo>
                    <a:pt x="56003" y="39060"/>
                  </a:lnTo>
                  <a:lnTo>
                    <a:pt x="39801" y="38138"/>
                  </a:lnTo>
                  <a:lnTo>
                    <a:pt x="15742" y="60491"/>
                  </a:lnTo>
                  <a:lnTo>
                    <a:pt x="12282" y="69571"/>
                  </a:lnTo>
                  <a:lnTo>
                    <a:pt x="9686" y="79604"/>
                  </a:lnTo>
                  <a:lnTo>
                    <a:pt x="3333" y="92261"/>
                  </a:lnTo>
                  <a:lnTo>
                    <a:pt x="15" y="139616"/>
                  </a:lnTo>
                  <a:lnTo>
                    <a:pt x="0" y="146012"/>
                  </a:lnTo>
                  <a:lnTo>
                    <a:pt x="2816" y="152383"/>
                  </a:lnTo>
                  <a:lnTo>
                    <a:pt x="17324" y="169568"/>
                  </a:lnTo>
                  <a:lnTo>
                    <a:pt x="21099" y="170613"/>
                  </a:lnTo>
                  <a:lnTo>
                    <a:pt x="23587" y="170892"/>
                  </a:lnTo>
                  <a:lnTo>
                    <a:pt x="29174" y="168380"/>
                  </a:lnTo>
                  <a:lnTo>
                    <a:pt x="35185" y="164794"/>
                  </a:lnTo>
                  <a:lnTo>
                    <a:pt x="55882" y="157246"/>
                  </a:lnTo>
                  <a:lnTo>
                    <a:pt x="59476" y="154573"/>
                  </a:lnTo>
                  <a:lnTo>
                    <a:pt x="72579" y="136437"/>
                  </a:lnTo>
                  <a:lnTo>
                    <a:pt x="76177" y="126974"/>
                  </a:lnTo>
                  <a:lnTo>
                    <a:pt x="82418" y="116409"/>
                  </a:lnTo>
                  <a:lnTo>
                    <a:pt x="85280" y="93398"/>
                  </a:lnTo>
                  <a:lnTo>
                    <a:pt x="75988" y="61285"/>
                  </a:lnTo>
                  <a:lnTo>
                    <a:pt x="68820" y="47815"/>
                  </a:lnTo>
                  <a:lnTo>
                    <a:pt x="65890" y="31775"/>
                  </a:lnTo>
                  <a:lnTo>
                    <a:pt x="58501" y="20935"/>
                  </a:lnTo>
                  <a:lnTo>
                    <a:pt x="57259" y="11015"/>
                  </a:lnTo>
                  <a:lnTo>
                    <a:pt x="5713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2616"/>
            <p:cNvSpPr/>
            <p:nvPr>
              <p:custDataLst>
                <p:tags r:id="rId132"/>
              </p:custDataLst>
            </p:nvPr>
          </p:nvSpPr>
          <p:spPr>
            <a:xfrm>
              <a:off x="8496822" y="3391302"/>
              <a:ext cx="75679" cy="247249"/>
            </a:xfrm>
            <a:custGeom>
              <a:avLst/>
              <a:gdLst/>
              <a:ahLst/>
              <a:cxnLst/>
              <a:rect l="0" t="0" r="0" b="0"/>
              <a:pathLst>
                <a:path w="75679" h="247249">
                  <a:moveTo>
                    <a:pt x="75678" y="18648"/>
                  </a:moveTo>
                  <a:lnTo>
                    <a:pt x="75678" y="18648"/>
                  </a:lnTo>
                  <a:lnTo>
                    <a:pt x="75678" y="4183"/>
                  </a:lnTo>
                  <a:lnTo>
                    <a:pt x="74620" y="2654"/>
                  </a:lnTo>
                  <a:lnTo>
                    <a:pt x="72856" y="1635"/>
                  </a:lnTo>
                  <a:lnTo>
                    <a:pt x="70622" y="956"/>
                  </a:lnTo>
                  <a:lnTo>
                    <a:pt x="70191" y="503"/>
                  </a:lnTo>
                  <a:lnTo>
                    <a:pt x="70961" y="202"/>
                  </a:lnTo>
                  <a:lnTo>
                    <a:pt x="72533" y="0"/>
                  </a:lnTo>
                  <a:lnTo>
                    <a:pt x="72523" y="925"/>
                  </a:lnTo>
                  <a:lnTo>
                    <a:pt x="69690" y="4774"/>
                  </a:lnTo>
                  <a:lnTo>
                    <a:pt x="64903" y="7190"/>
                  </a:lnTo>
                  <a:lnTo>
                    <a:pt x="62145" y="7834"/>
                  </a:lnTo>
                  <a:lnTo>
                    <a:pt x="53206" y="13798"/>
                  </a:lnTo>
                  <a:lnTo>
                    <a:pt x="49815" y="19314"/>
                  </a:lnTo>
                  <a:lnTo>
                    <a:pt x="34005" y="54169"/>
                  </a:lnTo>
                  <a:lnTo>
                    <a:pt x="22682" y="72545"/>
                  </a:lnTo>
                  <a:lnTo>
                    <a:pt x="8410" y="114079"/>
                  </a:lnTo>
                  <a:lnTo>
                    <a:pt x="3448" y="127737"/>
                  </a:lnTo>
                  <a:lnTo>
                    <a:pt x="0" y="166560"/>
                  </a:lnTo>
                  <a:lnTo>
                    <a:pt x="2533" y="177167"/>
                  </a:lnTo>
                  <a:lnTo>
                    <a:pt x="6128" y="186468"/>
                  </a:lnTo>
                  <a:lnTo>
                    <a:pt x="9808" y="214482"/>
                  </a:lnTo>
                  <a:lnTo>
                    <a:pt x="19315" y="227998"/>
                  </a:lnTo>
                  <a:lnTo>
                    <a:pt x="24169" y="234459"/>
                  </a:lnTo>
                  <a:lnTo>
                    <a:pt x="28053" y="2472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2617"/>
            <p:cNvSpPr/>
            <p:nvPr>
              <p:custDataLst>
                <p:tags r:id="rId133"/>
              </p:custDataLst>
            </p:nvPr>
          </p:nvSpPr>
          <p:spPr>
            <a:xfrm>
              <a:off x="8343900" y="3547361"/>
              <a:ext cx="95251" cy="167390"/>
            </a:xfrm>
            <a:custGeom>
              <a:avLst/>
              <a:gdLst/>
              <a:ahLst/>
              <a:cxnLst/>
              <a:rect l="0" t="0" r="0" b="0"/>
              <a:pathLst>
                <a:path w="95251" h="167390">
                  <a:moveTo>
                    <a:pt x="95250" y="14989"/>
                  </a:moveTo>
                  <a:lnTo>
                    <a:pt x="95250" y="14989"/>
                  </a:lnTo>
                  <a:lnTo>
                    <a:pt x="95250" y="0"/>
                  </a:lnTo>
                  <a:lnTo>
                    <a:pt x="95250" y="4535"/>
                  </a:lnTo>
                  <a:lnTo>
                    <a:pt x="88705" y="12885"/>
                  </a:lnTo>
                  <a:lnTo>
                    <a:pt x="85549" y="21656"/>
                  </a:lnTo>
                  <a:lnTo>
                    <a:pt x="69301" y="43583"/>
                  </a:lnTo>
                  <a:lnTo>
                    <a:pt x="53571" y="79048"/>
                  </a:lnTo>
                  <a:lnTo>
                    <a:pt x="22218" y="125131"/>
                  </a:lnTo>
                  <a:lnTo>
                    <a:pt x="4233" y="145078"/>
                  </a:lnTo>
                  <a:lnTo>
                    <a:pt x="1254" y="154663"/>
                  </a:lnTo>
                  <a:lnTo>
                    <a:pt x="0" y="1673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2618"/>
            <p:cNvSpPr/>
            <p:nvPr>
              <p:custDataLst>
                <p:tags r:id="rId134"/>
              </p:custDataLst>
            </p:nvPr>
          </p:nvSpPr>
          <p:spPr>
            <a:xfrm>
              <a:off x="8315325" y="3581400"/>
              <a:ext cx="123826" cy="114301"/>
            </a:xfrm>
            <a:custGeom>
              <a:avLst/>
              <a:gdLst/>
              <a:ahLst/>
              <a:cxnLst/>
              <a:rect l="0" t="0" r="0" b="0"/>
              <a:pathLst>
                <a:path w="123826" h="114301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13257" y="22666"/>
                  </a:lnTo>
                  <a:lnTo>
                    <a:pt x="19297" y="25949"/>
                  </a:lnTo>
                  <a:lnTo>
                    <a:pt x="25510" y="28466"/>
                  </a:lnTo>
                  <a:lnTo>
                    <a:pt x="73025" y="73032"/>
                  </a:lnTo>
                  <a:lnTo>
                    <a:pt x="112419" y="112418"/>
                  </a:lnTo>
                  <a:lnTo>
                    <a:pt x="116287" y="113464"/>
                  </a:lnTo>
                  <a:lnTo>
                    <a:pt x="123825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2619"/>
            <p:cNvSpPr/>
            <p:nvPr>
              <p:custDataLst>
                <p:tags r:id="rId135"/>
              </p:custDataLst>
            </p:nvPr>
          </p:nvSpPr>
          <p:spPr>
            <a:xfrm>
              <a:off x="8134350" y="3372030"/>
              <a:ext cx="151960" cy="474140"/>
            </a:xfrm>
            <a:custGeom>
              <a:avLst/>
              <a:gdLst/>
              <a:ahLst/>
              <a:cxnLst/>
              <a:rect l="0" t="0" r="0" b="0"/>
              <a:pathLst>
                <a:path w="151960" h="474140">
                  <a:moveTo>
                    <a:pt x="9525" y="228420"/>
                  </a:moveTo>
                  <a:lnTo>
                    <a:pt x="9525" y="228420"/>
                  </a:lnTo>
                  <a:lnTo>
                    <a:pt x="9525" y="213669"/>
                  </a:lnTo>
                  <a:lnTo>
                    <a:pt x="9525" y="215867"/>
                  </a:lnTo>
                  <a:lnTo>
                    <a:pt x="9525" y="210428"/>
                  </a:lnTo>
                  <a:lnTo>
                    <a:pt x="9525" y="214740"/>
                  </a:lnTo>
                  <a:lnTo>
                    <a:pt x="10583" y="216125"/>
                  </a:lnTo>
                  <a:lnTo>
                    <a:pt x="14581" y="217664"/>
                  </a:lnTo>
                  <a:lnTo>
                    <a:pt x="16070" y="219133"/>
                  </a:lnTo>
                  <a:lnTo>
                    <a:pt x="17725" y="223587"/>
                  </a:lnTo>
                  <a:lnTo>
                    <a:pt x="21821" y="250351"/>
                  </a:lnTo>
                  <a:lnTo>
                    <a:pt x="25573" y="261451"/>
                  </a:lnTo>
                  <a:lnTo>
                    <a:pt x="31221" y="304695"/>
                  </a:lnTo>
                  <a:lnTo>
                    <a:pt x="36062" y="326514"/>
                  </a:lnTo>
                  <a:lnTo>
                    <a:pt x="37921" y="370709"/>
                  </a:lnTo>
                  <a:lnTo>
                    <a:pt x="38089" y="415711"/>
                  </a:lnTo>
                  <a:lnTo>
                    <a:pt x="37040" y="440080"/>
                  </a:lnTo>
                  <a:lnTo>
                    <a:pt x="29899" y="459637"/>
                  </a:lnTo>
                  <a:lnTo>
                    <a:pt x="28690" y="474139"/>
                  </a:lnTo>
                  <a:lnTo>
                    <a:pt x="28575" y="432711"/>
                  </a:lnTo>
                  <a:lnTo>
                    <a:pt x="28575" y="389652"/>
                  </a:lnTo>
                  <a:lnTo>
                    <a:pt x="28575" y="349286"/>
                  </a:lnTo>
                  <a:lnTo>
                    <a:pt x="28575" y="305917"/>
                  </a:lnTo>
                  <a:lnTo>
                    <a:pt x="29633" y="259172"/>
                  </a:lnTo>
                  <a:lnTo>
                    <a:pt x="35120" y="221774"/>
                  </a:lnTo>
                  <a:lnTo>
                    <a:pt x="37217" y="183882"/>
                  </a:lnTo>
                  <a:lnTo>
                    <a:pt x="38896" y="146902"/>
                  </a:lnTo>
                  <a:lnTo>
                    <a:pt x="45587" y="105426"/>
                  </a:lnTo>
                  <a:lnTo>
                    <a:pt x="49843" y="79088"/>
                  </a:lnTo>
                  <a:lnTo>
                    <a:pt x="61778" y="31750"/>
                  </a:lnTo>
                  <a:lnTo>
                    <a:pt x="76089" y="4436"/>
                  </a:lnTo>
                  <a:lnTo>
                    <a:pt x="78243" y="2897"/>
                  </a:lnTo>
                  <a:lnTo>
                    <a:pt x="84516" y="1187"/>
                  </a:lnTo>
                  <a:lnTo>
                    <a:pt x="101689" y="0"/>
                  </a:lnTo>
                  <a:lnTo>
                    <a:pt x="106225" y="2722"/>
                  </a:lnTo>
                  <a:lnTo>
                    <a:pt x="127085" y="22215"/>
                  </a:lnTo>
                  <a:lnTo>
                    <a:pt x="136550" y="36677"/>
                  </a:lnTo>
                  <a:lnTo>
                    <a:pt x="149051" y="79308"/>
                  </a:lnTo>
                  <a:lnTo>
                    <a:pt x="151959" y="110960"/>
                  </a:lnTo>
                  <a:lnTo>
                    <a:pt x="140624" y="154206"/>
                  </a:lnTo>
                  <a:lnTo>
                    <a:pt x="132683" y="169036"/>
                  </a:lnTo>
                  <a:lnTo>
                    <a:pt x="111085" y="193364"/>
                  </a:lnTo>
                  <a:lnTo>
                    <a:pt x="91871" y="205111"/>
                  </a:lnTo>
                  <a:lnTo>
                    <a:pt x="50702" y="217902"/>
                  </a:lnTo>
                  <a:lnTo>
                    <a:pt x="39820" y="218454"/>
                  </a:lnTo>
                  <a:lnTo>
                    <a:pt x="30751" y="215877"/>
                  </a:lnTo>
                  <a:lnTo>
                    <a:pt x="23192" y="212262"/>
                  </a:lnTo>
                  <a:lnTo>
                    <a:pt x="1919" y="209483"/>
                  </a:lnTo>
                  <a:lnTo>
                    <a:pt x="1279" y="208387"/>
                  </a:lnTo>
                  <a:lnTo>
                    <a:pt x="0" y="19984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2620"/>
            <p:cNvSpPr/>
            <p:nvPr>
              <p:custDataLst>
                <p:tags r:id="rId136"/>
              </p:custDataLst>
            </p:nvPr>
          </p:nvSpPr>
          <p:spPr>
            <a:xfrm>
              <a:off x="7943850" y="3152775"/>
              <a:ext cx="152401" cy="3838576"/>
            </a:xfrm>
            <a:custGeom>
              <a:avLst/>
              <a:gdLst/>
              <a:ahLst/>
              <a:cxnLst/>
              <a:rect l="0" t="0" r="0" b="0"/>
              <a:pathLst>
                <a:path w="152401" h="3838576">
                  <a:moveTo>
                    <a:pt x="0" y="0"/>
                  </a:moveTo>
                  <a:lnTo>
                    <a:pt x="0" y="0"/>
                  </a:lnTo>
                  <a:lnTo>
                    <a:pt x="1058" y="32493"/>
                  </a:lnTo>
                  <a:lnTo>
                    <a:pt x="8200" y="68655"/>
                  </a:lnTo>
                  <a:lnTo>
                    <a:pt x="9264" y="107283"/>
                  </a:lnTo>
                  <a:lnTo>
                    <a:pt x="9447" y="147616"/>
                  </a:lnTo>
                  <a:lnTo>
                    <a:pt x="9502" y="188965"/>
                  </a:lnTo>
                  <a:lnTo>
                    <a:pt x="9515" y="222626"/>
                  </a:lnTo>
                  <a:lnTo>
                    <a:pt x="9520" y="258753"/>
                  </a:lnTo>
                  <a:lnTo>
                    <a:pt x="9523" y="298093"/>
                  </a:lnTo>
                  <a:lnTo>
                    <a:pt x="9524" y="343800"/>
                  </a:lnTo>
                  <a:lnTo>
                    <a:pt x="9525" y="367842"/>
                  </a:lnTo>
                  <a:lnTo>
                    <a:pt x="9525" y="392336"/>
                  </a:lnTo>
                  <a:lnTo>
                    <a:pt x="9525" y="417132"/>
                  </a:lnTo>
                  <a:lnTo>
                    <a:pt x="10583" y="442130"/>
                  </a:lnTo>
                  <a:lnTo>
                    <a:pt x="12347" y="467261"/>
                  </a:lnTo>
                  <a:lnTo>
                    <a:pt x="14581" y="492483"/>
                  </a:lnTo>
                  <a:lnTo>
                    <a:pt x="16070" y="519880"/>
                  </a:lnTo>
                  <a:lnTo>
                    <a:pt x="17063" y="548728"/>
                  </a:lnTo>
                  <a:lnTo>
                    <a:pt x="17725" y="578544"/>
                  </a:lnTo>
                  <a:lnTo>
                    <a:pt x="19226" y="607946"/>
                  </a:lnTo>
                  <a:lnTo>
                    <a:pt x="21283" y="637072"/>
                  </a:lnTo>
                  <a:lnTo>
                    <a:pt x="23714" y="666015"/>
                  </a:lnTo>
                  <a:lnTo>
                    <a:pt x="25334" y="696952"/>
                  </a:lnTo>
                  <a:lnTo>
                    <a:pt x="26415" y="729218"/>
                  </a:lnTo>
                  <a:lnTo>
                    <a:pt x="27135" y="762370"/>
                  </a:lnTo>
                  <a:lnTo>
                    <a:pt x="28673" y="796113"/>
                  </a:lnTo>
                  <a:lnTo>
                    <a:pt x="30757" y="830250"/>
                  </a:lnTo>
                  <a:lnTo>
                    <a:pt x="33205" y="864650"/>
                  </a:lnTo>
                  <a:lnTo>
                    <a:pt x="35895" y="900283"/>
                  </a:lnTo>
                  <a:lnTo>
                    <a:pt x="38747" y="936739"/>
                  </a:lnTo>
                  <a:lnTo>
                    <a:pt x="41706" y="973743"/>
                  </a:lnTo>
                  <a:lnTo>
                    <a:pt x="44738" y="1011112"/>
                  </a:lnTo>
                  <a:lnTo>
                    <a:pt x="47816" y="1048725"/>
                  </a:lnTo>
                  <a:lnTo>
                    <a:pt x="50928" y="1086500"/>
                  </a:lnTo>
                  <a:lnTo>
                    <a:pt x="54061" y="1124383"/>
                  </a:lnTo>
                  <a:lnTo>
                    <a:pt x="57207" y="1162339"/>
                  </a:lnTo>
                  <a:lnTo>
                    <a:pt x="60363" y="1200343"/>
                  </a:lnTo>
                  <a:lnTo>
                    <a:pt x="63526" y="1239437"/>
                  </a:lnTo>
                  <a:lnTo>
                    <a:pt x="66692" y="1279258"/>
                  </a:lnTo>
                  <a:lnTo>
                    <a:pt x="69861" y="1319564"/>
                  </a:lnTo>
                  <a:lnTo>
                    <a:pt x="73032" y="1361251"/>
                  </a:lnTo>
                  <a:lnTo>
                    <a:pt x="76205" y="1403859"/>
                  </a:lnTo>
                  <a:lnTo>
                    <a:pt x="79377" y="1447081"/>
                  </a:lnTo>
                  <a:lnTo>
                    <a:pt x="82552" y="1489654"/>
                  </a:lnTo>
                  <a:lnTo>
                    <a:pt x="85726" y="1531794"/>
                  </a:lnTo>
                  <a:lnTo>
                    <a:pt x="88901" y="1573647"/>
                  </a:lnTo>
                  <a:lnTo>
                    <a:pt x="92075" y="1616365"/>
                  </a:lnTo>
                  <a:lnTo>
                    <a:pt x="95250" y="1659659"/>
                  </a:lnTo>
                  <a:lnTo>
                    <a:pt x="98425" y="1703339"/>
                  </a:lnTo>
                  <a:lnTo>
                    <a:pt x="101600" y="1748335"/>
                  </a:lnTo>
                  <a:lnTo>
                    <a:pt x="104775" y="1794206"/>
                  </a:lnTo>
                  <a:lnTo>
                    <a:pt x="107950" y="1840663"/>
                  </a:lnTo>
                  <a:lnTo>
                    <a:pt x="110067" y="1886450"/>
                  </a:lnTo>
                  <a:lnTo>
                    <a:pt x="111478" y="1931791"/>
                  </a:lnTo>
                  <a:lnTo>
                    <a:pt x="112419" y="1976836"/>
                  </a:lnTo>
                  <a:lnTo>
                    <a:pt x="114104" y="2020624"/>
                  </a:lnTo>
                  <a:lnTo>
                    <a:pt x="116287" y="2063574"/>
                  </a:lnTo>
                  <a:lnTo>
                    <a:pt x="118799" y="2105966"/>
                  </a:lnTo>
                  <a:lnTo>
                    <a:pt x="121533" y="2149044"/>
                  </a:lnTo>
                  <a:lnTo>
                    <a:pt x="124413" y="2192579"/>
                  </a:lnTo>
                  <a:lnTo>
                    <a:pt x="127393" y="2236420"/>
                  </a:lnTo>
                  <a:lnTo>
                    <a:pt x="129379" y="2280464"/>
                  </a:lnTo>
                  <a:lnTo>
                    <a:pt x="130702" y="2324641"/>
                  </a:lnTo>
                  <a:lnTo>
                    <a:pt x="131585" y="2368911"/>
                  </a:lnTo>
                  <a:lnTo>
                    <a:pt x="133231" y="2414299"/>
                  </a:lnTo>
                  <a:lnTo>
                    <a:pt x="135388" y="2460433"/>
                  </a:lnTo>
                  <a:lnTo>
                    <a:pt x="137884" y="2507064"/>
                  </a:lnTo>
                  <a:lnTo>
                    <a:pt x="139547" y="2552968"/>
                  </a:lnTo>
                  <a:lnTo>
                    <a:pt x="140657" y="2598387"/>
                  </a:lnTo>
                  <a:lnTo>
                    <a:pt x="141397" y="2643482"/>
                  </a:lnTo>
                  <a:lnTo>
                    <a:pt x="141889" y="2686246"/>
                  </a:lnTo>
                  <a:lnTo>
                    <a:pt x="142218" y="2727456"/>
                  </a:lnTo>
                  <a:lnTo>
                    <a:pt x="142437" y="2767630"/>
                  </a:lnTo>
                  <a:lnTo>
                    <a:pt x="143642" y="2808169"/>
                  </a:lnTo>
                  <a:lnTo>
                    <a:pt x="145502" y="2848955"/>
                  </a:lnTo>
                  <a:lnTo>
                    <a:pt x="147801" y="2889903"/>
                  </a:lnTo>
                  <a:lnTo>
                    <a:pt x="149334" y="2928844"/>
                  </a:lnTo>
                  <a:lnTo>
                    <a:pt x="150356" y="2966446"/>
                  </a:lnTo>
                  <a:lnTo>
                    <a:pt x="151037" y="3003156"/>
                  </a:lnTo>
                  <a:lnTo>
                    <a:pt x="151492" y="3039270"/>
                  </a:lnTo>
                  <a:lnTo>
                    <a:pt x="151795" y="3074989"/>
                  </a:lnTo>
                  <a:lnTo>
                    <a:pt x="151996" y="3110442"/>
                  </a:lnTo>
                  <a:lnTo>
                    <a:pt x="152131" y="3144662"/>
                  </a:lnTo>
                  <a:lnTo>
                    <a:pt x="152221" y="3178057"/>
                  </a:lnTo>
                  <a:lnTo>
                    <a:pt x="152280" y="3210905"/>
                  </a:lnTo>
                  <a:lnTo>
                    <a:pt x="152320" y="3243387"/>
                  </a:lnTo>
                  <a:lnTo>
                    <a:pt x="152347" y="3275624"/>
                  </a:lnTo>
                  <a:lnTo>
                    <a:pt x="152364" y="3307700"/>
                  </a:lnTo>
                  <a:lnTo>
                    <a:pt x="152384" y="3354628"/>
                  </a:lnTo>
                  <a:lnTo>
                    <a:pt x="152392" y="3389595"/>
                  </a:lnTo>
                  <a:lnTo>
                    <a:pt x="152398" y="3433082"/>
                  </a:lnTo>
                  <a:lnTo>
                    <a:pt x="152400" y="3473836"/>
                  </a:lnTo>
                  <a:lnTo>
                    <a:pt x="152400" y="3518955"/>
                  </a:lnTo>
                  <a:lnTo>
                    <a:pt x="152400" y="3565837"/>
                  </a:lnTo>
                  <a:lnTo>
                    <a:pt x="152400" y="3612184"/>
                  </a:lnTo>
                  <a:lnTo>
                    <a:pt x="151342" y="3652140"/>
                  </a:lnTo>
                  <a:lnTo>
                    <a:pt x="144862" y="3697443"/>
                  </a:lnTo>
                  <a:lnTo>
                    <a:pt x="143463" y="3734317"/>
                  </a:lnTo>
                  <a:lnTo>
                    <a:pt x="137935" y="3779646"/>
                  </a:lnTo>
                  <a:lnTo>
                    <a:pt x="133752" y="3825161"/>
                  </a:lnTo>
                  <a:lnTo>
                    <a:pt x="133350" y="38385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2621"/>
            <p:cNvSpPr/>
            <p:nvPr>
              <p:custDataLst>
                <p:tags r:id="rId137"/>
              </p:custDataLst>
            </p:nvPr>
          </p:nvSpPr>
          <p:spPr>
            <a:xfrm>
              <a:off x="7843489" y="3181350"/>
              <a:ext cx="4338987" cy="123826"/>
            </a:xfrm>
            <a:custGeom>
              <a:avLst/>
              <a:gdLst/>
              <a:ahLst/>
              <a:cxnLst/>
              <a:rect l="0" t="0" r="0" b="0"/>
              <a:pathLst>
                <a:path w="4338987" h="123826">
                  <a:moveTo>
                    <a:pt x="52736" y="28575"/>
                  </a:moveTo>
                  <a:lnTo>
                    <a:pt x="52736" y="28575"/>
                  </a:lnTo>
                  <a:lnTo>
                    <a:pt x="5320" y="28575"/>
                  </a:lnTo>
                  <a:lnTo>
                    <a:pt x="0" y="28575"/>
                  </a:lnTo>
                  <a:lnTo>
                    <a:pt x="29846" y="27517"/>
                  </a:lnTo>
                  <a:lnTo>
                    <a:pt x="66206" y="21036"/>
                  </a:lnTo>
                  <a:lnTo>
                    <a:pt x="104352" y="19639"/>
                  </a:lnTo>
                  <a:lnTo>
                    <a:pt x="134943" y="19311"/>
                  </a:lnTo>
                  <a:lnTo>
                    <a:pt x="169706" y="19166"/>
                  </a:lnTo>
                  <a:lnTo>
                    <a:pt x="206323" y="19102"/>
                  </a:lnTo>
                  <a:lnTo>
                    <a:pt x="245880" y="19073"/>
                  </a:lnTo>
                  <a:lnTo>
                    <a:pt x="291683" y="19060"/>
                  </a:lnTo>
                  <a:lnTo>
                    <a:pt x="315752" y="19057"/>
                  </a:lnTo>
                  <a:lnTo>
                    <a:pt x="340263" y="19055"/>
                  </a:lnTo>
                  <a:lnTo>
                    <a:pt x="365070" y="19053"/>
                  </a:lnTo>
                  <a:lnTo>
                    <a:pt x="391135" y="17994"/>
                  </a:lnTo>
                  <a:lnTo>
                    <a:pt x="418035" y="16229"/>
                  </a:lnTo>
                  <a:lnTo>
                    <a:pt x="445493" y="13994"/>
                  </a:lnTo>
                  <a:lnTo>
                    <a:pt x="475441" y="12504"/>
                  </a:lnTo>
                  <a:lnTo>
                    <a:pt x="507048" y="11511"/>
                  </a:lnTo>
                  <a:lnTo>
                    <a:pt x="539761" y="10850"/>
                  </a:lnTo>
                  <a:lnTo>
                    <a:pt x="573211" y="10408"/>
                  </a:lnTo>
                  <a:lnTo>
                    <a:pt x="607153" y="10114"/>
                  </a:lnTo>
                  <a:lnTo>
                    <a:pt x="641422" y="9917"/>
                  </a:lnTo>
                  <a:lnTo>
                    <a:pt x="675911" y="9786"/>
                  </a:lnTo>
                  <a:lnTo>
                    <a:pt x="710544" y="9700"/>
                  </a:lnTo>
                  <a:lnTo>
                    <a:pt x="745274" y="9641"/>
                  </a:lnTo>
                  <a:lnTo>
                    <a:pt x="782187" y="9603"/>
                  </a:lnTo>
                  <a:lnTo>
                    <a:pt x="820553" y="9577"/>
                  </a:lnTo>
                  <a:lnTo>
                    <a:pt x="859889" y="9560"/>
                  </a:lnTo>
                  <a:lnTo>
                    <a:pt x="899871" y="8490"/>
                  </a:lnTo>
                  <a:lnTo>
                    <a:pt x="940285" y="6718"/>
                  </a:lnTo>
                  <a:lnTo>
                    <a:pt x="980986" y="4479"/>
                  </a:lnTo>
                  <a:lnTo>
                    <a:pt x="1021878" y="2986"/>
                  </a:lnTo>
                  <a:lnTo>
                    <a:pt x="1062897" y="1991"/>
                  </a:lnTo>
                  <a:lnTo>
                    <a:pt x="1104001" y="1327"/>
                  </a:lnTo>
                  <a:lnTo>
                    <a:pt x="1145163" y="885"/>
                  </a:lnTo>
                  <a:lnTo>
                    <a:pt x="1186362" y="590"/>
                  </a:lnTo>
                  <a:lnTo>
                    <a:pt x="1227586" y="393"/>
                  </a:lnTo>
                  <a:lnTo>
                    <a:pt x="1270945" y="262"/>
                  </a:lnTo>
                  <a:lnTo>
                    <a:pt x="1315726" y="175"/>
                  </a:lnTo>
                  <a:lnTo>
                    <a:pt x="1361454" y="116"/>
                  </a:lnTo>
                  <a:lnTo>
                    <a:pt x="1406756" y="78"/>
                  </a:lnTo>
                  <a:lnTo>
                    <a:pt x="1451774" y="52"/>
                  </a:lnTo>
                  <a:lnTo>
                    <a:pt x="1496604" y="35"/>
                  </a:lnTo>
                  <a:lnTo>
                    <a:pt x="1542364" y="23"/>
                  </a:lnTo>
                  <a:lnTo>
                    <a:pt x="1588747" y="15"/>
                  </a:lnTo>
                  <a:lnTo>
                    <a:pt x="1635542" y="10"/>
                  </a:lnTo>
                  <a:lnTo>
                    <a:pt x="1682615" y="7"/>
                  </a:lnTo>
                  <a:lnTo>
                    <a:pt x="1729872" y="5"/>
                  </a:lnTo>
                  <a:lnTo>
                    <a:pt x="1777252" y="3"/>
                  </a:lnTo>
                  <a:lnTo>
                    <a:pt x="1824714" y="2"/>
                  </a:lnTo>
                  <a:lnTo>
                    <a:pt x="1872229" y="1"/>
                  </a:lnTo>
                  <a:lnTo>
                    <a:pt x="1919782" y="1"/>
                  </a:lnTo>
                  <a:lnTo>
                    <a:pt x="1967358" y="1"/>
                  </a:lnTo>
                  <a:lnTo>
                    <a:pt x="2014951" y="0"/>
                  </a:lnTo>
                  <a:lnTo>
                    <a:pt x="2062554" y="0"/>
                  </a:lnTo>
                  <a:lnTo>
                    <a:pt x="2111224" y="1058"/>
                  </a:lnTo>
                  <a:lnTo>
                    <a:pt x="2160603" y="2822"/>
                  </a:lnTo>
                  <a:lnTo>
                    <a:pt x="2210455" y="5056"/>
                  </a:lnTo>
                  <a:lnTo>
                    <a:pt x="2261683" y="6546"/>
                  </a:lnTo>
                  <a:lnTo>
                    <a:pt x="2313825" y="7539"/>
                  </a:lnTo>
                  <a:lnTo>
                    <a:pt x="2366578" y="8201"/>
                  </a:lnTo>
                  <a:lnTo>
                    <a:pt x="2418682" y="8642"/>
                  </a:lnTo>
                  <a:lnTo>
                    <a:pt x="2470349" y="8936"/>
                  </a:lnTo>
                  <a:lnTo>
                    <a:pt x="2521729" y="9133"/>
                  </a:lnTo>
                  <a:lnTo>
                    <a:pt x="2570797" y="10322"/>
                  </a:lnTo>
                  <a:lnTo>
                    <a:pt x="2618327" y="12172"/>
                  </a:lnTo>
                  <a:lnTo>
                    <a:pt x="2664830" y="14465"/>
                  </a:lnTo>
                  <a:lnTo>
                    <a:pt x="2711706" y="15994"/>
                  </a:lnTo>
                  <a:lnTo>
                    <a:pt x="2758834" y="17012"/>
                  </a:lnTo>
                  <a:lnTo>
                    <a:pt x="2806127" y="17692"/>
                  </a:lnTo>
                  <a:lnTo>
                    <a:pt x="2855645" y="19203"/>
                  </a:lnTo>
                  <a:lnTo>
                    <a:pt x="2906649" y="21268"/>
                  </a:lnTo>
                  <a:lnTo>
                    <a:pt x="2958645" y="23703"/>
                  </a:lnTo>
                  <a:lnTo>
                    <a:pt x="3008127" y="25328"/>
                  </a:lnTo>
                  <a:lnTo>
                    <a:pt x="3055929" y="26410"/>
                  </a:lnTo>
                  <a:lnTo>
                    <a:pt x="3102615" y="27131"/>
                  </a:lnTo>
                  <a:lnTo>
                    <a:pt x="3148556" y="28671"/>
                  </a:lnTo>
                  <a:lnTo>
                    <a:pt x="3193999" y="30756"/>
                  </a:lnTo>
                  <a:lnTo>
                    <a:pt x="3239111" y="33204"/>
                  </a:lnTo>
                  <a:lnTo>
                    <a:pt x="3282945" y="34836"/>
                  </a:lnTo>
                  <a:lnTo>
                    <a:pt x="3325925" y="35924"/>
                  </a:lnTo>
                  <a:lnTo>
                    <a:pt x="3368337" y="36649"/>
                  </a:lnTo>
                  <a:lnTo>
                    <a:pt x="3409312" y="38191"/>
                  </a:lnTo>
                  <a:lnTo>
                    <a:pt x="3449329" y="40277"/>
                  </a:lnTo>
                  <a:lnTo>
                    <a:pt x="3488706" y="42727"/>
                  </a:lnTo>
                  <a:lnTo>
                    <a:pt x="3527658" y="45418"/>
                  </a:lnTo>
                  <a:lnTo>
                    <a:pt x="3566325" y="48271"/>
                  </a:lnTo>
                  <a:lnTo>
                    <a:pt x="3604804" y="51230"/>
                  </a:lnTo>
                  <a:lnTo>
                    <a:pt x="3642098" y="53204"/>
                  </a:lnTo>
                  <a:lnTo>
                    <a:pt x="3678602" y="54519"/>
                  </a:lnTo>
                  <a:lnTo>
                    <a:pt x="3714580" y="55396"/>
                  </a:lnTo>
                  <a:lnTo>
                    <a:pt x="3750206" y="57039"/>
                  </a:lnTo>
                  <a:lnTo>
                    <a:pt x="3785602" y="59193"/>
                  </a:lnTo>
                  <a:lnTo>
                    <a:pt x="3820839" y="61687"/>
                  </a:lnTo>
                  <a:lnTo>
                    <a:pt x="3852796" y="64408"/>
                  </a:lnTo>
                  <a:lnTo>
                    <a:pt x="3882567" y="67280"/>
                  </a:lnTo>
                  <a:lnTo>
                    <a:pt x="3910882" y="70253"/>
                  </a:lnTo>
                  <a:lnTo>
                    <a:pt x="3939283" y="72236"/>
                  </a:lnTo>
                  <a:lnTo>
                    <a:pt x="3967743" y="73557"/>
                  </a:lnTo>
                  <a:lnTo>
                    <a:pt x="3996241" y="74438"/>
                  </a:lnTo>
                  <a:lnTo>
                    <a:pt x="4023705" y="76084"/>
                  </a:lnTo>
                  <a:lnTo>
                    <a:pt x="4050483" y="78239"/>
                  </a:lnTo>
                  <a:lnTo>
                    <a:pt x="4076800" y="80734"/>
                  </a:lnTo>
                  <a:lnTo>
                    <a:pt x="4101754" y="82398"/>
                  </a:lnTo>
                  <a:lnTo>
                    <a:pt x="4149236" y="84246"/>
                  </a:lnTo>
                  <a:lnTo>
                    <a:pt x="4192210" y="87890"/>
                  </a:lnTo>
                  <a:lnTo>
                    <a:pt x="4231420" y="91979"/>
                  </a:lnTo>
                  <a:lnTo>
                    <a:pt x="4266485" y="93796"/>
                  </a:lnTo>
                  <a:lnTo>
                    <a:pt x="4305863" y="99876"/>
                  </a:lnTo>
                  <a:lnTo>
                    <a:pt x="4335591" y="112546"/>
                  </a:lnTo>
                  <a:lnTo>
                    <a:pt x="4336723" y="114189"/>
                  </a:lnTo>
                  <a:lnTo>
                    <a:pt x="4338986" y="123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2" name="SMARTInkShape-Group550"/>
          <p:cNvGrpSpPr/>
          <p:nvPr/>
        </p:nvGrpSpPr>
        <p:grpSpPr>
          <a:xfrm>
            <a:off x="9363110" y="3390900"/>
            <a:ext cx="866741" cy="323851"/>
            <a:chOff x="9363110" y="3390900"/>
            <a:chExt cx="866741" cy="323851"/>
          </a:xfrm>
        </p:grpSpPr>
        <p:sp>
          <p:nvSpPr>
            <p:cNvPr id="194" name="SMARTInkShape-2622"/>
            <p:cNvSpPr/>
            <p:nvPr>
              <p:custDataLst>
                <p:tags r:id="rId122"/>
              </p:custDataLst>
            </p:nvPr>
          </p:nvSpPr>
          <p:spPr>
            <a:xfrm>
              <a:off x="10163175" y="3629025"/>
              <a:ext cx="66676" cy="9526"/>
            </a:xfrm>
            <a:custGeom>
              <a:avLst/>
              <a:gdLst/>
              <a:ahLst/>
              <a:cxnLst/>
              <a:rect l="0" t="0" r="0" b="0"/>
              <a:pathLst>
                <a:path w="66676" h="9526">
                  <a:moveTo>
                    <a:pt x="0" y="9525"/>
                  </a:moveTo>
                  <a:lnTo>
                    <a:pt x="0" y="9525"/>
                  </a:lnTo>
                  <a:lnTo>
                    <a:pt x="41208" y="9525"/>
                  </a:lnTo>
                  <a:lnTo>
                    <a:pt x="47596" y="6703"/>
                  </a:lnTo>
                  <a:lnTo>
                    <a:pt x="53962" y="2979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2623"/>
            <p:cNvSpPr/>
            <p:nvPr>
              <p:custDataLst>
                <p:tags r:id="rId123"/>
              </p:custDataLst>
            </p:nvPr>
          </p:nvSpPr>
          <p:spPr>
            <a:xfrm>
              <a:off x="9934575" y="3619500"/>
              <a:ext cx="47626" cy="47626"/>
            </a:xfrm>
            <a:custGeom>
              <a:avLst/>
              <a:gdLst/>
              <a:ahLst/>
              <a:cxnLst/>
              <a:rect l="0" t="0" r="0" b="0"/>
              <a:pathLst>
                <a:path w="47626" h="47626">
                  <a:moveTo>
                    <a:pt x="47625" y="0"/>
                  </a:moveTo>
                  <a:lnTo>
                    <a:pt x="47625" y="0"/>
                  </a:lnTo>
                  <a:lnTo>
                    <a:pt x="47625" y="5057"/>
                  </a:lnTo>
                  <a:lnTo>
                    <a:pt x="44801" y="10361"/>
                  </a:lnTo>
                  <a:lnTo>
                    <a:pt x="33434" y="23598"/>
                  </a:lnTo>
                  <a:lnTo>
                    <a:pt x="27912" y="26363"/>
                  </a:lnTo>
                  <a:lnTo>
                    <a:pt x="24957" y="27100"/>
                  </a:lnTo>
                  <a:lnTo>
                    <a:pt x="22990" y="28650"/>
                  </a:lnTo>
                  <a:lnTo>
                    <a:pt x="19569" y="36646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2624"/>
            <p:cNvSpPr/>
            <p:nvPr>
              <p:custDataLst>
                <p:tags r:id="rId124"/>
              </p:custDataLst>
            </p:nvPr>
          </p:nvSpPr>
          <p:spPr>
            <a:xfrm>
              <a:off x="9753715" y="3457575"/>
              <a:ext cx="161811" cy="66676"/>
            </a:xfrm>
            <a:custGeom>
              <a:avLst/>
              <a:gdLst/>
              <a:ahLst/>
              <a:cxnLst/>
              <a:rect l="0" t="0" r="0" b="0"/>
              <a:pathLst>
                <a:path w="161811" h="66676">
                  <a:moveTo>
                    <a:pt x="9410" y="66675"/>
                  </a:moveTo>
                  <a:lnTo>
                    <a:pt x="9410" y="66675"/>
                  </a:lnTo>
                  <a:lnTo>
                    <a:pt x="1208" y="66675"/>
                  </a:lnTo>
                  <a:lnTo>
                    <a:pt x="768" y="65617"/>
                  </a:lnTo>
                  <a:lnTo>
                    <a:pt x="0" y="53418"/>
                  </a:lnTo>
                  <a:lnTo>
                    <a:pt x="1021" y="51487"/>
                  </a:lnTo>
                  <a:lnTo>
                    <a:pt x="2758" y="50200"/>
                  </a:lnTo>
                  <a:lnTo>
                    <a:pt x="4975" y="49342"/>
                  </a:lnTo>
                  <a:lnTo>
                    <a:pt x="6453" y="47711"/>
                  </a:lnTo>
                  <a:lnTo>
                    <a:pt x="8096" y="43077"/>
                  </a:lnTo>
                  <a:lnTo>
                    <a:pt x="14470" y="37490"/>
                  </a:lnTo>
                  <a:lnTo>
                    <a:pt x="24359" y="32537"/>
                  </a:lnTo>
                  <a:lnTo>
                    <a:pt x="40769" y="28691"/>
                  </a:lnTo>
                  <a:lnTo>
                    <a:pt x="77222" y="13490"/>
                  </a:lnTo>
                  <a:lnTo>
                    <a:pt x="123726" y="3327"/>
                  </a:lnTo>
                  <a:lnTo>
                    <a:pt x="16181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2625"/>
            <p:cNvSpPr/>
            <p:nvPr>
              <p:custDataLst>
                <p:tags r:id="rId125"/>
              </p:custDataLst>
            </p:nvPr>
          </p:nvSpPr>
          <p:spPr>
            <a:xfrm>
              <a:off x="9848850" y="3486150"/>
              <a:ext cx="8203" cy="123826"/>
            </a:xfrm>
            <a:custGeom>
              <a:avLst/>
              <a:gdLst/>
              <a:ahLst/>
              <a:cxnLst/>
              <a:rect l="0" t="0" r="0" b="0"/>
              <a:pathLst>
                <a:path w="8203" h="123826">
                  <a:moveTo>
                    <a:pt x="0" y="0"/>
                  </a:moveTo>
                  <a:lnTo>
                    <a:pt x="0" y="0"/>
                  </a:lnTo>
                  <a:lnTo>
                    <a:pt x="8202" y="0"/>
                  </a:lnTo>
                  <a:lnTo>
                    <a:pt x="1208" y="0"/>
                  </a:lnTo>
                  <a:lnTo>
                    <a:pt x="536" y="2822"/>
                  </a:lnTo>
                  <a:lnTo>
                    <a:pt x="2" y="46346"/>
                  </a:lnTo>
                  <a:lnTo>
                    <a:pt x="0" y="92173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2626"/>
            <p:cNvSpPr/>
            <p:nvPr>
              <p:custDataLst>
                <p:tags r:id="rId126"/>
              </p:custDataLst>
            </p:nvPr>
          </p:nvSpPr>
          <p:spPr>
            <a:xfrm>
              <a:off x="9639300" y="3638550"/>
              <a:ext cx="47626" cy="76201"/>
            </a:xfrm>
            <a:custGeom>
              <a:avLst/>
              <a:gdLst/>
              <a:ahLst/>
              <a:cxnLst/>
              <a:rect l="0" t="0" r="0" b="0"/>
              <a:pathLst>
                <a:path w="47626" h="76201">
                  <a:moveTo>
                    <a:pt x="47625" y="0"/>
                  </a:moveTo>
                  <a:lnTo>
                    <a:pt x="47625" y="0"/>
                  </a:lnTo>
                  <a:lnTo>
                    <a:pt x="42568" y="5057"/>
                  </a:lnTo>
                  <a:lnTo>
                    <a:pt x="40085" y="10361"/>
                  </a:lnTo>
                  <a:lnTo>
                    <a:pt x="39424" y="13257"/>
                  </a:lnTo>
                  <a:lnTo>
                    <a:pt x="30735" y="28648"/>
                  </a:lnTo>
                  <a:lnTo>
                    <a:pt x="29535" y="32841"/>
                  </a:lnTo>
                  <a:lnTo>
                    <a:pt x="29214" y="32477"/>
                  </a:lnTo>
                  <a:lnTo>
                    <a:pt x="29002" y="31177"/>
                  </a:lnTo>
                  <a:lnTo>
                    <a:pt x="27801" y="31368"/>
                  </a:lnTo>
                  <a:lnTo>
                    <a:pt x="23645" y="34402"/>
                  </a:lnTo>
                  <a:lnTo>
                    <a:pt x="21093" y="39279"/>
                  </a:lnTo>
                  <a:lnTo>
                    <a:pt x="20411" y="42061"/>
                  </a:lnTo>
                  <a:lnTo>
                    <a:pt x="14397" y="51033"/>
                  </a:lnTo>
                  <a:lnTo>
                    <a:pt x="3941" y="63546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2627"/>
            <p:cNvSpPr/>
            <p:nvPr>
              <p:custDataLst>
                <p:tags r:id="rId127"/>
              </p:custDataLst>
            </p:nvPr>
          </p:nvSpPr>
          <p:spPr>
            <a:xfrm>
              <a:off x="9430190" y="3467100"/>
              <a:ext cx="161486" cy="57151"/>
            </a:xfrm>
            <a:custGeom>
              <a:avLst/>
              <a:gdLst/>
              <a:ahLst/>
              <a:cxnLst/>
              <a:rect l="0" t="0" r="0" b="0"/>
              <a:pathLst>
                <a:path w="161486" h="57151">
                  <a:moveTo>
                    <a:pt x="37660" y="57150"/>
                  </a:moveTo>
                  <a:lnTo>
                    <a:pt x="37660" y="57150"/>
                  </a:lnTo>
                  <a:lnTo>
                    <a:pt x="32603" y="57150"/>
                  </a:lnTo>
                  <a:lnTo>
                    <a:pt x="27299" y="54328"/>
                  </a:lnTo>
                  <a:lnTo>
                    <a:pt x="21414" y="50604"/>
                  </a:lnTo>
                  <a:lnTo>
                    <a:pt x="10918" y="48018"/>
                  </a:lnTo>
                  <a:lnTo>
                    <a:pt x="1045" y="39458"/>
                  </a:lnTo>
                  <a:lnTo>
                    <a:pt x="220" y="35882"/>
                  </a:lnTo>
                  <a:lnTo>
                    <a:pt x="0" y="33446"/>
                  </a:lnTo>
                  <a:lnTo>
                    <a:pt x="912" y="31822"/>
                  </a:lnTo>
                  <a:lnTo>
                    <a:pt x="2578" y="30740"/>
                  </a:lnTo>
                  <a:lnTo>
                    <a:pt x="4747" y="30019"/>
                  </a:lnTo>
                  <a:lnTo>
                    <a:pt x="18874" y="21226"/>
                  </a:lnTo>
                  <a:lnTo>
                    <a:pt x="66490" y="7348"/>
                  </a:lnTo>
                  <a:lnTo>
                    <a:pt x="85360" y="2177"/>
                  </a:lnTo>
                  <a:lnTo>
                    <a:pt x="126214" y="191"/>
                  </a:lnTo>
                  <a:lnTo>
                    <a:pt x="16148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2628"/>
            <p:cNvSpPr/>
            <p:nvPr>
              <p:custDataLst>
                <p:tags r:id="rId128"/>
              </p:custDataLst>
            </p:nvPr>
          </p:nvSpPr>
          <p:spPr>
            <a:xfrm>
              <a:off x="9544050" y="3486267"/>
              <a:ext cx="9526" cy="152284"/>
            </a:xfrm>
            <a:custGeom>
              <a:avLst/>
              <a:gdLst/>
              <a:ahLst/>
              <a:cxnLst/>
              <a:rect l="0" t="0" r="0" b="0"/>
              <a:pathLst>
                <a:path w="9526" h="152284">
                  <a:moveTo>
                    <a:pt x="0" y="9408"/>
                  </a:moveTo>
                  <a:lnTo>
                    <a:pt x="0" y="9408"/>
                  </a:lnTo>
                  <a:lnTo>
                    <a:pt x="0" y="0"/>
                  </a:lnTo>
                  <a:lnTo>
                    <a:pt x="8201" y="8094"/>
                  </a:lnTo>
                  <a:lnTo>
                    <a:pt x="9134" y="14076"/>
                  </a:lnTo>
                  <a:lnTo>
                    <a:pt x="9520" y="59284"/>
                  </a:lnTo>
                  <a:lnTo>
                    <a:pt x="8465" y="69675"/>
                  </a:lnTo>
                  <a:lnTo>
                    <a:pt x="1985" y="87792"/>
                  </a:lnTo>
                  <a:lnTo>
                    <a:pt x="1324" y="93414"/>
                  </a:lnTo>
                  <a:lnTo>
                    <a:pt x="3411" y="102483"/>
                  </a:lnTo>
                  <a:lnTo>
                    <a:pt x="6808" y="111100"/>
                  </a:lnTo>
                  <a:lnTo>
                    <a:pt x="9525" y="1522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2629"/>
            <p:cNvSpPr/>
            <p:nvPr>
              <p:custDataLst>
                <p:tags r:id="rId129"/>
              </p:custDataLst>
            </p:nvPr>
          </p:nvSpPr>
          <p:spPr>
            <a:xfrm>
              <a:off x="9363110" y="3390900"/>
              <a:ext cx="95216" cy="304801"/>
            </a:xfrm>
            <a:custGeom>
              <a:avLst/>
              <a:gdLst/>
              <a:ahLst/>
              <a:cxnLst/>
              <a:rect l="0" t="0" r="0" b="0"/>
              <a:pathLst>
                <a:path w="95216" h="304801">
                  <a:moveTo>
                    <a:pt x="95215" y="9525"/>
                  </a:moveTo>
                  <a:lnTo>
                    <a:pt x="95215" y="9525"/>
                  </a:lnTo>
                  <a:lnTo>
                    <a:pt x="95215" y="393"/>
                  </a:lnTo>
                  <a:lnTo>
                    <a:pt x="71536" y="0"/>
                  </a:lnTo>
                  <a:lnTo>
                    <a:pt x="69903" y="1058"/>
                  </a:lnTo>
                  <a:lnTo>
                    <a:pt x="68816" y="2823"/>
                  </a:lnTo>
                  <a:lnTo>
                    <a:pt x="68090" y="5057"/>
                  </a:lnTo>
                  <a:lnTo>
                    <a:pt x="53509" y="22390"/>
                  </a:lnTo>
                  <a:lnTo>
                    <a:pt x="42214" y="34958"/>
                  </a:lnTo>
                  <a:lnTo>
                    <a:pt x="36062" y="47632"/>
                  </a:lnTo>
                  <a:lnTo>
                    <a:pt x="24969" y="60326"/>
                  </a:lnTo>
                  <a:lnTo>
                    <a:pt x="21662" y="69498"/>
                  </a:lnTo>
                  <a:lnTo>
                    <a:pt x="19036" y="114248"/>
                  </a:lnTo>
                  <a:lnTo>
                    <a:pt x="19016" y="146049"/>
                  </a:lnTo>
                  <a:lnTo>
                    <a:pt x="20073" y="148166"/>
                  </a:lnTo>
                  <a:lnTo>
                    <a:pt x="21837" y="149577"/>
                  </a:lnTo>
                  <a:lnTo>
                    <a:pt x="24072" y="150518"/>
                  </a:lnTo>
                  <a:lnTo>
                    <a:pt x="25561" y="152204"/>
                  </a:lnTo>
                  <a:lnTo>
                    <a:pt x="27216" y="156899"/>
                  </a:lnTo>
                  <a:lnTo>
                    <a:pt x="28539" y="203317"/>
                  </a:lnTo>
                  <a:lnTo>
                    <a:pt x="28540" y="212759"/>
                  </a:lnTo>
                  <a:lnTo>
                    <a:pt x="27482" y="214864"/>
                  </a:lnTo>
                  <a:lnTo>
                    <a:pt x="25718" y="216268"/>
                  </a:lnTo>
                  <a:lnTo>
                    <a:pt x="23483" y="217203"/>
                  </a:lnTo>
                  <a:lnTo>
                    <a:pt x="21994" y="218886"/>
                  </a:lnTo>
                  <a:lnTo>
                    <a:pt x="20339" y="223577"/>
                  </a:lnTo>
                  <a:lnTo>
                    <a:pt x="18217" y="235212"/>
                  </a:lnTo>
                  <a:lnTo>
                    <a:pt x="12546" y="244553"/>
                  </a:lnTo>
                  <a:lnTo>
                    <a:pt x="9892" y="255303"/>
                  </a:lnTo>
                  <a:lnTo>
                    <a:pt x="3023" y="264410"/>
                  </a:lnTo>
                  <a:lnTo>
                    <a:pt x="870" y="273312"/>
                  </a:lnTo>
                  <a:lnTo>
                    <a:pt x="0" y="290259"/>
                  </a:lnTo>
                  <a:lnTo>
                    <a:pt x="2803" y="295868"/>
                  </a:lnTo>
                  <a:lnTo>
                    <a:pt x="9099" y="304277"/>
                  </a:lnTo>
                  <a:lnTo>
                    <a:pt x="57115" y="304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7" name="SMARTInkShape-Group551"/>
          <p:cNvGrpSpPr/>
          <p:nvPr/>
        </p:nvGrpSpPr>
        <p:grpSpPr>
          <a:xfrm>
            <a:off x="10458450" y="3325676"/>
            <a:ext cx="761564" cy="408079"/>
            <a:chOff x="10458450" y="3325676"/>
            <a:chExt cx="761564" cy="408079"/>
          </a:xfrm>
        </p:grpSpPr>
        <p:sp>
          <p:nvSpPr>
            <p:cNvPr id="203" name="SMARTInkShape-2630"/>
            <p:cNvSpPr/>
            <p:nvPr>
              <p:custDataLst>
                <p:tags r:id="rId118"/>
              </p:custDataLst>
            </p:nvPr>
          </p:nvSpPr>
          <p:spPr>
            <a:xfrm>
              <a:off x="11134725" y="3325676"/>
              <a:ext cx="85289" cy="408079"/>
            </a:xfrm>
            <a:custGeom>
              <a:avLst/>
              <a:gdLst/>
              <a:ahLst/>
              <a:cxnLst/>
              <a:rect l="0" t="0" r="0" b="0"/>
              <a:pathLst>
                <a:path w="85289" h="408079">
                  <a:moveTo>
                    <a:pt x="19050" y="27124"/>
                  </a:moveTo>
                  <a:lnTo>
                    <a:pt x="19050" y="27124"/>
                  </a:lnTo>
                  <a:lnTo>
                    <a:pt x="19050" y="12935"/>
                  </a:lnTo>
                  <a:lnTo>
                    <a:pt x="20108" y="11315"/>
                  </a:lnTo>
                  <a:lnTo>
                    <a:pt x="21874" y="10234"/>
                  </a:lnTo>
                  <a:lnTo>
                    <a:pt x="24107" y="9514"/>
                  </a:lnTo>
                  <a:lnTo>
                    <a:pt x="25596" y="7976"/>
                  </a:lnTo>
                  <a:lnTo>
                    <a:pt x="27252" y="3444"/>
                  </a:lnTo>
                  <a:lnTo>
                    <a:pt x="28752" y="1812"/>
                  </a:lnTo>
                  <a:lnTo>
                    <a:pt x="33241" y="0"/>
                  </a:lnTo>
                  <a:lnTo>
                    <a:pt x="35917" y="574"/>
                  </a:lnTo>
                  <a:lnTo>
                    <a:pt x="47821" y="6279"/>
                  </a:lnTo>
                  <a:lnTo>
                    <a:pt x="50930" y="6877"/>
                  </a:lnTo>
                  <a:lnTo>
                    <a:pt x="53004" y="8334"/>
                  </a:lnTo>
                  <a:lnTo>
                    <a:pt x="54387" y="10364"/>
                  </a:lnTo>
                  <a:lnTo>
                    <a:pt x="55307" y="12776"/>
                  </a:lnTo>
                  <a:lnTo>
                    <a:pt x="56980" y="14383"/>
                  </a:lnTo>
                  <a:lnTo>
                    <a:pt x="61661" y="16170"/>
                  </a:lnTo>
                  <a:lnTo>
                    <a:pt x="67270" y="22608"/>
                  </a:lnTo>
                  <a:lnTo>
                    <a:pt x="72231" y="31467"/>
                  </a:lnTo>
                  <a:lnTo>
                    <a:pt x="84246" y="66997"/>
                  </a:lnTo>
                  <a:lnTo>
                    <a:pt x="85288" y="82565"/>
                  </a:lnTo>
                  <a:lnTo>
                    <a:pt x="75998" y="125635"/>
                  </a:lnTo>
                  <a:lnTo>
                    <a:pt x="59355" y="173000"/>
                  </a:lnTo>
                  <a:lnTo>
                    <a:pt x="42249" y="196163"/>
                  </a:lnTo>
                  <a:lnTo>
                    <a:pt x="36097" y="215580"/>
                  </a:lnTo>
                  <a:lnTo>
                    <a:pt x="21696" y="236495"/>
                  </a:lnTo>
                  <a:lnTo>
                    <a:pt x="19205" y="253832"/>
                  </a:lnTo>
                  <a:lnTo>
                    <a:pt x="29431" y="265836"/>
                  </a:lnTo>
                  <a:lnTo>
                    <a:pt x="34247" y="271860"/>
                  </a:lnTo>
                  <a:lnTo>
                    <a:pt x="40162" y="284351"/>
                  </a:lnTo>
                  <a:lnTo>
                    <a:pt x="53188" y="300181"/>
                  </a:lnTo>
                  <a:lnTo>
                    <a:pt x="55390" y="306527"/>
                  </a:lnTo>
                  <a:lnTo>
                    <a:pt x="62012" y="312875"/>
                  </a:lnTo>
                  <a:lnTo>
                    <a:pt x="69894" y="319224"/>
                  </a:lnTo>
                  <a:lnTo>
                    <a:pt x="73397" y="325574"/>
                  </a:lnTo>
                  <a:lnTo>
                    <a:pt x="75646" y="338274"/>
                  </a:lnTo>
                  <a:lnTo>
                    <a:pt x="76179" y="363674"/>
                  </a:lnTo>
                  <a:lnTo>
                    <a:pt x="73368" y="370024"/>
                  </a:lnTo>
                  <a:lnTo>
                    <a:pt x="44044" y="402167"/>
                  </a:lnTo>
                  <a:lnTo>
                    <a:pt x="37918" y="405476"/>
                  </a:lnTo>
                  <a:lnTo>
                    <a:pt x="22201" y="407776"/>
                  </a:lnTo>
                  <a:lnTo>
                    <a:pt x="11403" y="408078"/>
                  </a:lnTo>
                  <a:lnTo>
                    <a:pt x="0" y="3985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2631"/>
            <p:cNvSpPr/>
            <p:nvPr>
              <p:custDataLst>
                <p:tags r:id="rId119"/>
              </p:custDataLst>
            </p:nvPr>
          </p:nvSpPr>
          <p:spPr>
            <a:xfrm>
              <a:off x="10887502" y="3419475"/>
              <a:ext cx="256749" cy="76201"/>
            </a:xfrm>
            <a:custGeom>
              <a:avLst/>
              <a:gdLst/>
              <a:ahLst/>
              <a:cxnLst/>
              <a:rect l="0" t="0" r="0" b="0"/>
              <a:pathLst>
                <a:path w="256749" h="76201">
                  <a:moveTo>
                    <a:pt x="18623" y="76200"/>
                  </a:moveTo>
                  <a:lnTo>
                    <a:pt x="18623" y="76200"/>
                  </a:lnTo>
                  <a:lnTo>
                    <a:pt x="10421" y="67999"/>
                  </a:lnTo>
                  <a:lnTo>
                    <a:pt x="0" y="66709"/>
                  </a:lnTo>
                  <a:lnTo>
                    <a:pt x="4755" y="66685"/>
                  </a:lnTo>
                  <a:lnTo>
                    <a:pt x="9990" y="63857"/>
                  </a:lnTo>
                  <a:lnTo>
                    <a:pt x="15845" y="60131"/>
                  </a:lnTo>
                  <a:lnTo>
                    <a:pt x="26149" y="58033"/>
                  </a:lnTo>
                  <a:lnTo>
                    <a:pt x="42138" y="56354"/>
                  </a:lnTo>
                  <a:lnTo>
                    <a:pt x="88196" y="40690"/>
                  </a:lnTo>
                  <a:lnTo>
                    <a:pt x="132246" y="30837"/>
                  </a:lnTo>
                  <a:lnTo>
                    <a:pt x="172397" y="15755"/>
                  </a:lnTo>
                  <a:lnTo>
                    <a:pt x="216007" y="10345"/>
                  </a:lnTo>
                  <a:lnTo>
                    <a:pt x="230174" y="8832"/>
                  </a:lnTo>
                  <a:lnTo>
                    <a:pt x="25674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2632"/>
            <p:cNvSpPr/>
            <p:nvPr>
              <p:custDataLst>
                <p:tags r:id="rId120"/>
              </p:custDataLst>
            </p:nvPr>
          </p:nvSpPr>
          <p:spPr>
            <a:xfrm>
              <a:off x="10734675" y="3657600"/>
              <a:ext cx="28576" cy="47626"/>
            </a:xfrm>
            <a:custGeom>
              <a:avLst/>
              <a:gdLst/>
              <a:ahLst/>
              <a:cxnLst/>
              <a:rect l="0" t="0" r="0" b="0"/>
              <a:pathLst>
                <a:path w="28576" h="47626">
                  <a:moveTo>
                    <a:pt x="28575" y="0"/>
                  </a:moveTo>
                  <a:lnTo>
                    <a:pt x="28575" y="0"/>
                  </a:lnTo>
                  <a:lnTo>
                    <a:pt x="28575" y="14465"/>
                  </a:lnTo>
                  <a:lnTo>
                    <a:pt x="22931" y="19834"/>
                  </a:lnTo>
                  <a:lnTo>
                    <a:pt x="15484" y="25749"/>
                  </a:lnTo>
                  <a:lnTo>
                    <a:pt x="10232" y="33970"/>
                  </a:lnTo>
                  <a:lnTo>
                    <a:pt x="5253" y="36264"/>
                  </a:lnTo>
                  <a:lnTo>
                    <a:pt x="3501" y="37935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2633"/>
            <p:cNvSpPr/>
            <p:nvPr>
              <p:custDataLst>
                <p:tags r:id="rId121"/>
              </p:custDataLst>
            </p:nvPr>
          </p:nvSpPr>
          <p:spPr>
            <a:xfrm>
              <a:off x="10458450" y="3629025"/>
              <a:ext cx="47626" cy="1"/>
            </a:xfrm>
            <a:custGeom>
              <a:avLst/>
              <a:gdLst/>
              <a:ahLst/>
              <a:cxnLst/>
              <a:rect l="0" t="0" r="0" b="0"/>
              <a:pathLst>
                <a:path w="47626" h="1">
                  <a:moveTo>
                    <a:pt x="0" y="0"/>
                  </a:moveTo>
                  <a:lnTo>
                    <a:pt x="0" y="0"/>
                  </a:lnTo>
                  <a:lnTo>
                    <a:pt x="476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8" name="SMARTInkShape-2634"/>
          <p:cNvSpPr/>
          <p:nvPr>
            <p:custDataLst>
              <p:tags r:id="rId6"/>
            </p:custDataLst>
          </p:nvPr>
        </p:nvSpPr>
        <p:spPr>
          <a:xfrm>
            <a:off x="11039475" y="3438918"/>
            <a:ext cx="19051" cy="237733"/>
          </a:xfrm>
          <a:custGeom>
            <a:avLst/>
            <a:gdLst/>
            <a:ahLst/>
            <a:cxnLst/>
            <a:rect l="0" t="0" r="0" b="0"/>
            <a:pathLst>
              <a:path w="19051" h="237733">
                <a:moveTo>
                  <a:pt x="9525" y="9132"/>
                </a:moveTo>
                <a:lnTo>
                  <a:pt x="9525" y="9132"/>
                </a:lnTo>
                <a:lnTo>
                  <a:pt x="18659" y="0"/>
                </a:lnTo>
                <a:lnTo>
                  <a:pt x="19047" y="46150"/>
                </a:lnTo>
                <a:lnTo>
                  <a:pt x="19050" y="92128"/>
                </a:lnTo>
                <a:lnTo>
                  <a:pt x="17992" y="117170"/>
                </a:lnTo>
                <a:lnTo>
                  <a:pt x="10408" y="155190"/>
                </a:lnTo>
                <a:lnTo>
                  <a:pt x="9560" y="200926"/>
                </a:lnTo>
                <a:lnTo>
                  <a:pt x="0" y="237732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5" name="SMARTInkShape-Group553"/>
          <p:cNvGrpSpPr/>
          <p:nvPr/>
        </p:nvGrpSpPr>
        <p:grpSpPr>
          <a:xfrm>
            <a:off x="9772696" y="3943354"/>
            <a:ext cx="666705" cy="466164"/>
            <a:chOff x="9772696" y="3943354"/>
            <a:chExt cx="666705" cy="466164"/>
          </a:xfrm>
        </p:grpSpPr>
        <p:sp>
          <p:nvSpPr>
            <p:cNvPr id="209" name="SMARTInkShape-2635"/>
            <p:cNvSpPr/>
            <p:nvPr>
              <p:custDataLst>
                <p:tags r:id="rId112"/>
              </p:custDataLst>
            </p:nvPr>
          </p:nvSpPr>
          <p:spPr>
            <a:xfrm>
              <a:off x="9772696" y="4097075"/>
              <a:ext cx="104730" cy="236801"/>
            </a:xfrm>
            <a:custGeom>
              <a:avLst/>
              <a:gdLst/>
              <a:ahLst/>
              <a:cxnLst/>
              <a:rect l="0" t="0" r="0" b="0"/>
              <a:pathLst>
                <a:path w="104730" h="236801">
                  <a:moveTo>
                    <a:pt x="104729" y="17725"/>
                  </a:moveTo>
                  <a:lnTo>
                    <a:pt x="104729" y="17725"/>
                  </a:lnTo>
                  <a:lnTo>
                    <a:pt x="104729" y="9524"/>
                  </a:lnTo>
                  <a:lnTo>
                    <a:pt x="80854" y="8210"/>
                  </a:lnTo>
                  <a:lnTo>
                    <a:pt x="79289" y="7149"/>
                  </a:lnTo>
                  <a:lnTo>
                    <a:pt x="78244" y="5383"/>
                  </a:lnTo>
                  <a:lnTo>
                    <a:pt x="77547" y="3147"/>
                  </a:lnTo>
                  <a:lnTo>
                    <a:pt x="76025" y="1656"/>
                  </a:lnTo>
                  <a:lnTo>
                    <a:pt x="71510" y="0"/>
                  </a:lnTo>
                  <a:lnTo>
                    <a:pt x="69884" y="617"/>
                  </a:lnTo>
                  <a:lnTo>
                    <a:pt x="68799" y="2086"/>
                  </a:lnTo>
                  <a:lnTo>
                    <a:pt x="68076" y="4124"/>
                  </a:lnTo>
                  <a:lnTo>
                    <a:pt x="66535" y="5482"/>
                  </a:lnTo>
                  <a:lnTo>
                    <a:pt x="62001" y="6992"/>
                  </a:lnTo>
                  <a:lnTo>
                    <a:pt x="53498" y="7842"/>
                  </a:lnTo>
                  <a:lnTo>
                    <a:pt x="51525" y="9019"/>
                  </a:lnTo>
                  <a:lnTo>
                    <a:pt x="50211" y="10863"/>
                  </a:lnTo>
                  <a:lnTo>
                    <a:pt x="47691" y="15733"/>
                  </a:lnTo>
                  <a:lnTo>
                    <a:pt x="43042" y="21426"/>
                  </a:lnTo>
                  <a:lnTo>
                    <a:pt x="37449" y="24661"/>
                  </a:lnTo>
                  <a:lnTo>
                    <a:pt x="34476" y="25524"/>
                  </a:lnTo>
                  <a:lnTo>
                    <a:pt x="28350" y="32128"/>
                  </a:lnTo>
                  <a:lnTo>
                    <a:pt x="23159" y="41060"/>
                  </a:lnTo>
                  <a:lnTo>
                    <a:pt x="19178" y="52038"/>
                  </a:lnTo>
                  <a:lnTo>
                    <a:pt x="5908" y="73501"/>
                  </a:lnTo>
                  <a:lnTo>
                    <a:pt x="1129" y="96397"/>
                  </a:lnTo>
                  <a:lnTo>
                    <a:pt x="0" y="138781"/>
                  </a:lnTo>
                  <a:lnTo>
                    <a:pt x="9657" y="181791"/>
                  </a:lnTo>
                  <a:lnTo>
                    <a:pt x="16824" y="194277"/>
                  </a:lnTo>
                  <a:lnTo>
                    <a:pt x="50766" y="230436"/>
                  </a:lnTo>
                  <a:lnTo>
                    <a:pt x="57108" y="233972"/>
                  </a:lnTo>
                  <a:lnTo>
                    <a:pt x="76154" y="236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2636"/>
            <p:cNvSpPr/>
            <p:nvPr>
              <p:custDataLst>
                <p:tags r:id="rId113"/>
              </p:custDataLst>
            </p:nvPr>
          </p:nvSpPr>
          <p:spPr>
            <a:xfrm>
              <a:off x="9938612" y="4152900"/>
              <a:ext cx="15014" cy="133351"/>
            </a:xfrm>
            <a:custGeom>
              <a:avLst/>
              <a:gdLst/>
              <a:ahLst/>
              <a:cxnLst/>
              <a:rect l="0" t="0" r="0" b="0"/>
              <a:pathLst>
                <a:path w="15014" h="133351">
                  <a:moveTo>
                    <a:pt x="5488" y="0"/>
                  </a:moveTo>
                  <a:lnTo>
                    <a:pt x="5488" y="0"/>
                  </a:lnTo>
                  <a:lnTo>
                    <a:pt x="5488" y="44476"/>
                  </a:lnTo>
                  <a:lnTo>
                    <a:pt x="4430" y="89096"/>
                  </a:lnTo>
                  <a:lnTo>
                    <a:pt x="431" y="97101"/>
                  </a:lnTo>
                  <a:lnTo>
                    <a:pt x="0" y="100717"/>
                  </a:lnTo>
                  <a:lnTo>
                    <a:pt x="5211" y="126966"/>
                  </a:lnTo>
                  <a:lnTo>
                    <a:pt x="6362" y="129094"/>
                  </a:lnTo>
                  <a:lnTo>
                    <a:pt x="8188" y="130513"/>
                  </a:lnTo>
                  <a:lnTo>
                    <a:pt x="15013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2637"/>
            <p:cNvSpPr/>
            <p:nvPr>
              <p:custDataLst>
                <p:tags r:id="rId114"/>
              </p:custDataLst>
            </p:nvPr>
          </p:nvSpPr>
          <p:spPr>
            <a:xfrm>
              <a:off x="9991725" y="4229100"/>
              <a:ext cx="76201" cy="19051"/>
            </a:xfrm>
            <a:custGeom>
              <a:avLst/>
              <a:gdLst/>
              <a:ahLst/>
              <a:cxnLst/>
              <a:rect l="0" t="0" r="0" b="0"/>
              <a:pathLst>
                <a:path w="76201" h="19051">
                  <a:moveTo>
                    <a:pt x="0" y="19050"/>
                  </a:moveTo>
                  <a:lnTo>
                    <a:pt x="0" y="19050"/>
                  </a:lnTo>
                  <a:lnTo>
                    <a:pt x="14191" y="19050"/>
                  </a:lnTo>
                  <a:lnTo>
                    <a:pt x="19713" y="16228"/>
                  </a:lnTo>
                  <a:lnTo>
                    <a:pt x="26824" y="10849"/>
                  </a:lnTo>
                  <a:lnTo>
                    <a:pt x="49879" y="9642"/>
                  </a:lnTo>
                  <a:lnTo>
                    <a:pt x="52303" y="8544"/>
                  </a:lnTo>
                  <a:lnTo>
                    <a:pt x="53917" y="6755"/>
                  </a:lnTo>
                  <a:lnTo>
                    <a:pt x="54995" y="4503"/>
                  </a:lnTo>
                  <a:lnTo>
                    <a:pt x="57830" y="3002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2638"/>
            <p:cNvSpPr/>
            <p:nvPr>
              <p:custDataLst>
                <p:tags r:id="rId115"/>
              </p:custDataLst>
            </p:nvPr>
          </p:nvSpPr>
          <p:spPr>
            <a:xfrm>
              <a:off x="10372725" y="3943354"/>
              <a:ext cx="66676" cy="85722"/>
            </a:xfrm>
            <a:custGeom>
              <a:avLst/>
              <a:gdLst/>
              <a:ahLst/>
              <a:cxnLst/>
              <a:rect l="0" t="0" r="0" b="0"/>
              <a:pathLst>
                <a:path w="66676" h="85722">
                  <a:moveTo>
                    <a:pt x="0" y="19046"/>
                  </a:moveTo>
                  <a:lnTo>
                    <a:pt x="0" y="19046"/>
                  </a:lnTo>
                  <a:lnTo>
                    <a:pt x="0" y="9524"/>
                  </a:lnTo>
                  <a:lnTo>
                    <a:pt x="5057" y="9521"/>
                  </a:lnTo>
                  <a:lnTo>
                    <a:pt x="6546" y="10579"/>
                  </a:lnTo>
                  <a:lnTo>
                    <a:pt x="7538" y="12344"/>
                  </a:lnTo>
                  <a:lnTo>
                    <a:pt x="9265" y="19222"/>
                  </a:lnTo>
                  <a:lnTo>
                    <a:pt x="9524" y="42723"/>
                  </a:lnTo>
                  <a:lnTo>
                    <a:pt x="6701" y="48266"/>
                  </a:lnTo>
                  <a:lnTo>
                    <a:pt x="2979" y="54257"/>
                  </a:lnTo>
                  <a:lnTo>
                    <a:pt x="391" y="64827"/>
                  </a:lnTo>
                  <a:lnTo>
                    <a:pt x="0" y="85317"/>
                  </a:lnTo>
                  <a:lnTo>
                    <a:pt x="0" y="72428"/>
                  </a:lnTo>
                  <a:lnTo>
                    <a:pt x="1058" y="70510"/>
                  </a:lnTo>
                  <a:lnTo>
                    <a:pt x="2824" y="69230"/>
                  </a:lnTo>
                  <a:lnTo>
                    <a:pt x="5057" y="68377"/>
                  </a:lnTo>
                  <a:lnTo>
                    <a:pt x="6546" y="66750"/>
                  </a:lnTo>
                  <a:lnTo>
                    <a:pt x="8202" y="62120"/>
                  </a:lnTo>
                  <a:lnTo>
                    <a:pt x="10577" y="22214"/>
                  </a:lnTo>
                  <a:lnTo>
                    <a:pt x="19885" y="9520"/>
                  </a:lnTo>
                  <a:lnTo>
                    <a:pt x="28067" y="554"/>
                  </a:lnTo>
                  <a:lnTo>
                    <a:pt x="46182" y="0"/>
                  </a:lnTo>
                  <a:lnTo>
                    <a:pt x="46661" y="1057"/>
                  </a:lnTo>
                  <a:lnTo>
                    <a:pt x="47197" y="5054"/>
                  </a:lnTo>
                  <a:lnTo>
                    <a:pt x="48398" y="6542"/>
                  </a:lnTo>
                  <a:lnTo>
                    <a:pt x="52555" y="8197"/>
                  </a:lnTo>
                  <a:lnTo>
                    <a:pt x="54087" y="9697"/>
                  </a:lnTo>
                  <a:lnTo>
                    <a:pt x="55789" y="14185"/>
                  </a:lnTo>
                  <a:lnTo>
                    <a:pt x="57941" y="25690"/>
                  </a:lnTo>
                  <a:lnTo>
                    <a:pt x="63617" y="35008"/>
                  </a:lnTo>
                  <a:lnTo>
                    <a:pt x="66273" y="45751"/>
                  </a:lnTo>
                  <a:lnTo>
                    <a:pt x="66555" y="52123"/>
                  </a:lnTo>
                  <a:lnTo>
                    <a:pt x="63800" y="57735"/>
                  </a:lnTo>
                  <a:lnTo>
                    <a:pt x="60106" y="63758"/>
                  </a:lnTo>
                  <a:lnTo>
                    <a:pt x="57733" y="76248"/>
                  </a:lnTo>
                  <a:lnTo>
                    <a:pt x="57538" y="79405"/>
                  </a:lnTo>
                  <a:lnTo>
                    <a:pt x="58468" y="81510"/>
                  </a:lnTo>
                  <a:lnTo>
                    <a:pt x="60145" y="82914"/>
                  </a:lnTo>
                  <a:lnTo>
                    <a:pt x="66675" y="857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2639"/>
            <p:cNvSpPr/>
            <p:nvPr>
              <p:custDataLst>
                <p:tags r:id="rId116"/>
              </p:custDataLst>
            </p:nvPr>
          </p:nvSpPr>
          <p:spPr>
            <a:xfrm>
              <a:off x="10287000" y="4099811"/>
              <a:ext cx="57023" cy="167390"/>
            </a:xfrm>
            <a:custGeom>
              <a:avLst/>
              <a:gdLst/>
              <a:ahLst/>
              <a:cxnLst/>
              <a:rect l="0" t="0" r="0" b="0"/>
              <a:pathLst>
                <a:path w="57023" h="167390">
                  <a:moveTo>
                    <a:pt x="19050" y="14989"/>
                  </a:moveTo>
                  <a:lnTo>
                    <a:pt x="19050" y="14989"/>
                  </a:lnTo>
                  <a:lnTo>
                    <a:pt x="19050" y="5581"/>
                  </a:lnTo>
                  <a:lnTo>
                    <a:pt x="24107" y="442"/>
                  </a:lnTo>
                  <a:lnTo>
                    <a:pt x="25596" y="0"/>
                  </a:lnTo>
                  <a:lnTo>
                    <a:pt x="26588" y="763"/>
                  </a:lnTo>
                  <a:lnTo>
                    <a:pt x="27252" y="2330"/>
                  </a:lnTo>
                  <a:lnTo>
                    <a:pt x="28752" y="3375"/>
                  </a:lnTo>
                  <a:lnTo>
                    <a:pt x="33241" y="4536"/>
                  </a:lnTo>
                  <a:lnTo>
                    <a:pt x="34860" y="5903"/>
                  </a:lnTo>
                  <a:lnTo>
                    <a:pt x="45449" y="24725"/>
                  </a:lnTo>
                  <a:lnTo>
                    <a:pt x="46175" y="27830"/>
                  </a:lnTo>
                  <a:lnTo>
                    <a:pt x="53885" y="41475"/>
                  </a:lnTo>
                  <a:lnTo>
                    <a:pt x="57022" y="79979"/>
                  </a:lnTo>
                  <a:lnTo>
                    <a:pt x="54270" y="89029"/>
                  </a:lnTo>
                  <a:lnTo>
                    <a:pt x="50580" y="97637"/>
                  </a:lnTo>
                  <a:lnTo>
                    <a:pt x="47442" y="113326"/>
                  </a:lnTo>
                  <a:lnTo>
                    <a:pt x="40279" y="125147"/>
                  </a:lnTo>
                  <a:lnTo>
                    <a:pt x="0" y="1673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2640"/>
            <p:cNvSpPr/>
            <p:nvPr>
              <p:custDataLst>
                <p:tags r:id="rId117"/>
              </p:custDataLst>
            </p:nvPr>
          </p:nvSpPr>
          <p:spPr>
            <a:xfrm>
              <a:off x="10153651" y="4124340"/>
              <a:ext cx="95238" cy="285178"/>
            </a:xfrm>
            <a:custGeom>
              <a:avLst/>
              <a:gdLst/>
              <a:ahLst/>
              <a:cxnLst/>
              <a:rect l="0" t="0" r="0" b="0"/>
              <a:pathLst>
                <a:path w="95238" h="285178">
                  <a:moveTo>
                    <a:pt x="38099" y="66660"/>
                  </a:moveTo>
                  <a:lnTo>
                    <a:pt x="38099" y="66660"/>
                  </a:lnTo>
                  <a:lnTo>
                    <a:pt x="38099" y="57135"/>
                  </a:lnTo>
                  <a:lnTo>
                    <a:pt x="38099" y="103481"/>
                  </a:lnTo>
                  <a:lnTo>
                    <a:pt x="37041" y="137504"/>
                  </a:lnTo>
                  <a:lnTo>
                    <a:pt x="29457" y="174697"/>
                  </a:lnTo>
                  <a:lnTo>
                    <a:pt x="27776" y="193686"/>
                  </a:lnTo>
                  <a:lnTo>
                    <a:pt x="16831" y="235289"/>
                  </a:lnTo>
                  <a:lnTo>
                    <a:pt x="12771" y="243206"/>
                  </a:lnTo>
                  <a:lnTo>
                    <a:pt x="10166" y="256912"/>
                  </a:lnTo>
                  <a:lnTo>
                    <a:pt x="9952" y="260170"/>
                  </a:lnTo>
                  <a:lnTo>
                    <a:pt x="6892" y="266612"/>
                  </a:lnTo>
                  <a:lnTo>
                    <a:pt x="3062" y="273002"/>
                  </a:lnTo>
                  <a:lnTo>
                    <a:pt x="119" y="285177"/>
                  </a:lnTo>
                  <a:lnTo>
                    <a:pt x="0" y="248876"/>
                  </a:lnTo>
                  <a:lnTo>
                    <a:pt x="8201" y="207484"/>
                  </a:lnTo>
                  <a:lnTo>
                    <a:pt x="17608" y="160406"/>
                  </a:lnTo>
                  <a:lnTo>
                    <a:pt x="21681" y="116909"/>
                  </a:lnTo>
                  <a:lnTo>
                    <a:pt x="36371" y="69988"/>
                  </a:lnTo>
                  <a:lnTo>
                    <a:pt x="39056" y="32998"/>
                  </a:lnTo>
                  <a:lnTo>
                    <a:pt x="45618" y="19285"/>
                  </a:lnTo>
                  <a:lnTo>
                    <a:pt x="46287" y="16026"/>
                  </a:lnTo>
                  <a:lnTo>
                    <a:pt x="56722" y="547"/>
                  </a:lnTo>
                  <a:lnTo>
                    <a:pt x="71327" y="0"/>
                  </a:lnTo>
                  <a:lnTo>
                    <a:pt x="76854" y="2814"/>
                  </a:lnTo>
                  <a:lnTo>
                    <a:pt x="79811" y="5046"/>
                  </a:lnTo>
                  <a:lnTo>
                    <a:pt x="83097" y="10348"/>
                  </a:lnTo>
                  <a:lnTo>
                    <a:pt x="85615" y="16232"/>
                  </a:lnTo>
                  <a:lnTo>
                    <a:pt x="91923" y="25495"/>
                  </a:lnTo>
                  <a:lnTo>
                    <a:pt x="94264" y="34943"/>
                  </a:lnTo>
                  <a:lnTo>
                    <a:pt x="95237" y="78968"/>
                  </a:lnTo>
                  <a:lnTo>
                    <a:pt x="92422" y="85536"/>
                  </a:lnTo>
                  <a:lnTo>
                    <a:pt x="88701" y="91983"/>
                  </a:lnTo>
                  <a:lnTo>
                    <a:pt x="85547" y="101562"/>
                  </a:lnTo>
                  <a:lnTo>
                    <a:pt x="63369" y="126984"/>
                  </a:lnTo>
                  <a:lnTo>
                    <a:pt x="57091" y="130512"/>
                  </a:lnTo>
                  <a:lnTo>
                    <a:pt x="39977" y="133170"/>
                  </a:lnTo>
                  <a:lnTo>
                    <a:pt x="25006" y="133321"/>
                  </a:lnTo>
                  <a:lnTo>
                    <a:pt x="23021" y="132267"/>
                  </a:lnTo>
                  <a:lnTo>
                    <a:pt x="21697" y="130506"/>
                  </a:lnTo>
                  <a:lnTo>
                    <a:pt x="19572" y="125133"/>
                  </a:lnTo>
                  <a:lnTo>
                    <a:pt x="19049" y="1142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2" name="SMARTInkShape-Group554"/>
          <p:cNvGrpSpPr/>
          <p:nvPr/>
        </p:nvGrpSpPr>
        <p:grpSpPr>
          <a:xfrm>
            <a:off x="8248650" y="4753142"/>
            <a:ext cx="514224" cy="378938"/>
            <a:chOff x="8248650" y="4753142"/>
            <a:chExt cx="514224" cy="378938"/>
          </a:xfrm>
        </p:grpSpPr>
        <p:sp>
          <p:nvSpPr>
            <p:cNvPr id="216" name="SMARTInkShape-2641"/>
            <p:cNvSpPr/>
            <p:nvPr>
              <p:custDataLst>
                <p:tags r:id="rId106"/>
              </p:custDataLst>
            </p:nvPr>
          </p:nvSpPr>
          <p:spPr>
            <a:xfrm>
              <a:off x="8715375" y="4782058"/>
              <a:ext cx="47499" cy="237618"/>
            </a:xfrm>
            <a:custGeom>
              <a:avLst/>
              <a:gdLst/>
              <a:ahLst/>
              <a:cxnLst/>
              <a:rect l="0" t="0" r="0" b="0"/>
              <a:pathLst>
                <a:path w="47499" h="237618">
                  <a:moveTo>
                    <a:pt x="0" y="18542"/>
                  </a:moveTo>
                  <a:lnTo>
                    <a:pt x="0" y="18542"/>
                  </a:lnTo>
                  <a:lnTo>
                    <a:pt x="5057" y="13486"/>
                  </a:lnTo>
                  <a:lnTo>
                    <a:pt x="7540" y="8181"/>
                  </a:lnTo>
                  <a:lnTo>
                    <a:pt x="8201" y="5285"/>
                  </a:lnTo>
                  <a:lnTo>
                    <a:pt x="9701" y="3354"/>
                  </a:lnTo>
                  <a:lnTo>
                    <a:pt x="17611" y="0"/>
                  </a:lnTo>
                  <a:lnTo>
                    <a:pt x="18090" y="889"/>
                  </a:lnTo>
                  <a:lnTo>
                    <a:pt x="18623" y="4699"/>
                  </a:lnTo>
                  <a:lnTo>
                    <a:pt x="21682" y="9920"/>
                  </a:lnTo>
                  <a:lnTo>
                    <a:pt x="33228" y="28150"/>
                  </a:lnTo>
                  <a:lnTo>
                    <a:pt x="45449" y="66882"/>
                  </a:lnTo>
                  <a:lnTo>
                    <a:pt x="47498" y="110658"/>
                  </a:lnTo>
                  <a:lnTo>
                    <a:pt x="46559" y="155070"/>
                  </a:lnTo>
                  <a:lnTo>
                    <a:pt x="35865" y="199517"/>
                  </a:lnTo>
                  <a:lnTo>
                    <a:pt x="27912" y="215745"/>
                  </a:lnTo>
                  <a:lnTo>
                    <a:pt x="9525" y="2376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2642"/>
            <p:cNvSpPr/>
            <p:nvPr>
              <p:custDataLst>
                <p:tags r:id="rId107"/>
              </p:custDataLst>
            </p:nvPr>
          </p:nvSpPr>
          <p:spPr>
            <a:xfrm>
              <a:off x="8677275" y="4857784"/>
              <a:ext cx="9526" cy="123792"/>
            </a:xfrm>
            <a:custGeom>
              <a:avLst/>
              <a:gdLst/>
              <a:ahLst/>
              <a:cxnLst/>
              <a:rect l="0" t="0" r="0" b="0"/>
              <a:pathLst>
                <a:path w="9526" h="123792">
                  <a:moveTo>
                    <a:pt x="0" y="9491"/>
                  </a:moveTo>
                  <a:lnTo>
                    <a:pt x="0" y="9491"/>
                  </a:lnTo>
                  <a:lnTo>
                    <a:pt x="0" y="0"/>
                  </a:lnTo>
                  <a:lnTo>
                    <a:pt x="0" y="47608"/>
                  </a:lnTo>
                  <a:lnTo>
                    <a:pt x="0" y="93644"/>
                  </a:lnTo>
                  <a:lnTo>
                    <a:pt x="0" y="112293"/>
                  </a:lnTo>
                  <a:lnTo>
                    <a:pt x="9525" y="1237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2643"/>
            <p:cNvSpPr/>
            <p:nvPr>
              <p:custDataLst>
                <p:tags r:id="rId108"/>
              </p:custDataLst>
            </p:nvPr>
          </p:nvSpPr>
          <p:spPr>
            <a:xfrm>
              <a:off x="8524880" y="4772025"/>
              <a:ext cx="95246" cy="219016"/>
            </a:xfrm>
            <a:custGeom>
              <a:avLst/>
              <a:gdLst/>
              <a:ahLst/>
              <a:cxnLst/>
              <a:rect l="0" t="0" r="0" b="0"/>
              <a:pathLst>
                <a:path w="95246" h="219016">
                  <a:moveTo>
                    <a:pt x="95245" y="0"/>
                  </a:moveTo>
                  <a:lnTo>
                    <a:pt x="95245" y="0"/>
                  </a:lnTo>
                  <a:lnTo>
                    <a:pt x="63364" y="0"/>
                  </a:lnTo>
                  <a:lnTo>
                    <a:pt x="57087" y="2822"/>
                  </a:lnTo>
                  <a:lnTo>
                    <a:pt x="40386" y="15810"/>
                  </a:lnTo>
                  <a:lnTo>
                    <a:pt x="31483" y="19148"/>
                  </a:lnTo>
                  <a:lnTo>
                    <a:pt x="25278" y="23680"/>
                  </a:lnTo>
                  <a:lnTo>
                    <a:pt x="15835" y="37238"/>
                  </a:lnTo>
                  <a:lnTo>
                    <a:pt x="2227" y="74056"/>
                  </a:lnTo>
                  <a:lnTo>
                    <a:pt x="126" y="116613"/>
                  </a:lnTo>
                  <a:lnTo>
                    <a:pt x="0" y="163754"/>
                  </a:lnTo>
                  <a:lnTo>
                    <a:pt x="1055" y="174380"/>
                  </a:lnTo>
                  <a:lnTo>
                    <a:pt x="16242" y="203096"/>
                  </a:lnTo>
                  <a:lnTo>
                    <a:pt x="22385" y="211267"/>
                  </a:lnTo>
                  <a:lnTo>
                    <a:pt x="28644" y="215605"/>
                  </a:lnTo>
                  <a:lnTo>
                    <a:pt x="38117" y="218047"/>
                  </a:lnTo>
                  <a:lnTo>
                    <a:pt x="68522" y="219015"/>
                  </a:lnTo>
                  <a:lnTo>
                    <a:pt x="95245" y="209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2644"/>
            <p:cNvSpPr/>
            <p:nvPr>
              <p:custDataLst>
                <p:tags r:id="rId109"/>
              </p:custDataLst>
            </p:nvPr>
          </p:nvSpPr>
          <p:spPr>
            <a:xfrm>
              <a:off x="8362950" y="4924425"/>
              <a:ext cx="85726" cy="123826"/>
            </a:xfrm>
            <a:custGeom>
              <a:avLst/>
              <a:gdLst/>
              <a:ahLst/>
              <a:cxnLst/>
              <a:rect l="0" t="0" r="0" b="0"/>
              <a:pathLst>
                <a:path w="85726" h="123826">
                  <a:moveTo>
                    <a:pt x="85725" y="0"/>
                  </a:moveTo>
                  <a:lnTo>
                    <a:pt x="85725" y="0"/>
                  </a:lnTo>
                  <a:lnTo>
                    <a:pt x="80669" y="0"/>
                  </a:lnTo>
                  <a:lnTo>
                    <a:pt x="79180" y="1058"/>
                  </a:lnTo>
                  <a:lnTo>
                    <a:pt x="78187" y="2822"/>
                  </a:lnTo>
                  <a:lnTo>
                    <a:pt x="77525" y="5056"/>
                  </a:lnTo>
                  <a:lnTo>
                    <a:pt x="76024" y="6545"/>
                  </a:lnTo>
                  <a:lnTo>
                    <a:pt x="66577" y="10321"/>
                  </a:lnTo>
                  <a:lnTo>
                    <a:pt x="53544" y="22748"/>
                  </a:lnTo>
                  <a:lnTo>
                    <a:pt x="50255" y="28808"/>
                  </a:lnTo>
                  <a:lnTo>
                    <a:pt x="47736" y="35028"/>
                  </a:lnTo>
                  <a:lnTo>
                    <a:pt x="21819" y="66677"/>
                  </a:lnTo>
                  <a:lnTo>
                    <a:pt x="19223" y="73026"/>
                  </a:lnTo>
                  <a:lnTo>
                    <a:pt x="12869" y="82550"/>
                  </a:lnTo>
                  <a:lnTo>
                    <a:pt x="9457" y="92075"/>
                  </a:lnTo>
                  <a:lnTo>
                    <a:pt x="3273" y="101600"/>
                  </a:lnTo>
                  <a:lnTo>
                    <a:pt x="432" y="112419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2645"/>
            <p:cNvSpPr/>
            <p:nvPr>
              <p:custDataLst>
                <p:tags r:id="rId110"/>
              </p:custDataLst>
            </p:nvPr>
          </p:nvSpPr>
          <p:spPr>
            <a:xfrm>
              <a:off x="8334375" y="4924435"/>
              <a:ext cx="104776" cy="114291"/>
            </a:xfrm>
            <a:custGeom>
              <a:avLst/>
              <a:gdLst/>
              <a:ahLst/>
              <a:cxnLst/>
              <a:rect l="0" t="0" r="0" b="0"/>
              <a:pathLst>
                <a:path w="104776" h="114291">
                  <a:moveTo>
                    <a:pt x="0" y="9515"/>
                  </a:moveTo>
                  <a:lnTo>
                    <a:pt x="0" y="9515"/>
                  </a:lnTo>
                  <a:lnTo>
                    <a:pt x="9491" y="24"/>
                  </a:lnTo>
                  <a:lnTo>
                    <a:pt x="14571" y="0"/>
                  </a:lnTo>
                  <a:lnTo>
                    <a:pt x="16064" y="1055"/>
                  </a:lnTo>
                  <a:lnTo>
                    <a:pt x="17059" y="2817"/>
                  </a:lnTo>
                  <a:lnTo>
                    <a:pt x="17723" y="5050"/>
                  </a:lnTo>
                  <a:lnTo>
                    <a:pt x="23713" y="13248"/>
                  </a:lnTo>
                  <a:lnTo>
                    <a:pt x="29236" y="16465"/>
                  </a:lnTo>
                  <a:lnTo>
                    <a:pt x="32191" y="17324"/>
                  </a:lnTo>
                  <a:lnTo>
                    <a:pt x="34161" y="20012"/>
                  </a:lnTo>
                  <a:lnTo>
                    <a:pt x="37992" y="31793"/>
                  </a:lnTo>
                  <a:lnTo>
                    <a:pt x="40144" y="33893"/>
                  </a:lnTo>
                  <a:lnTo>
                    <a:pt x="51204" y="42317"/>
                  </a:lnTo>
                  <a:lnTo>
                    <a:pt x="54508" y="50906"/>
                  </a:lnTo>
                  <a:lnTo>
                    <a:pt x="55388" y="56159"/>
                  </a:lnTo>
                  <a:lnTo>
                    <a:pt x="58093" y="60720"/>
                  </a:lnTo>
                  <a:lnTo>
                    <a:pt x="71996" y="75642"/>
                  </a:lnTo>
                  <a:lnTo>
                    <a:pt x="75390" y="82297"/>
                  </a:lnTo>
                  <a:lnTo>
                    <a:pt x="91961" y="102466"/>
                  </a:lnTo>
                  <a:lnTo>
                    <a:pt x="93788" y="108330"/>
                  </a:lnTo>
                  <a:lnTo>
                    <a:pt x="95334" y="110317"/>
                  </a:lnTo>
                  <a:lnTo>
                    <a:pt x="104775" y="1142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2646"/>
            <p:cNvSpPr/>
            <p:nvPr>
              <p:custDataLst>
                <p:tags r:id="rId111"/>
              </p:custDataLst>
            </p:nvPr>
          </p:nvSpPr>
          <p:spPr>
            <a:xfrm>
              <a:off x="8248650" y="4753142"/>
              <a:ext cx="93879" cy="378938"/>
            </a:xfrm>
            <a:custGeom>
              <a:avLst/>
              <a:gdLst/>
              <a:ahLst/>
              <a:cxnLst/>
              <a:rect l="0" t="0" r="0" b="0"/>
              <a:pathLst>
                <a:path w="93879" h="378938">
                  <a:moveTo>
                    <a:pt x="0" y="104608"/>
                  </a:moveTo>
                  <a:lnTo>
                    <a:pt x="0" y="104608"/>
                  </a:lnTo>
                  <a:lnTo>
                    <a:pt x="0" y="95475"/>
                  </a:lnTo>
                  <a:lnTo>
                    <a:pt x="0" y="117752"/>
                  </a:lnTo>
                  <a:lnTo>
                    <a:pt x="2822" y="123855"/>
                  </a:lnTo>
                  <a:lnTo>
                    <a:pt x="5056" y="126965"/>
                  </a:lnTo>
                  <a:lnTo>
                    <a:pt x="8200" y="141453"/>
                  </a:lnTo>
                  <a:lnTo>
                    <a:pt x="9447" y="184095"/>
                  </a:lnTo>
                  <a:lnTo>
                    <a:pt x="12332" y="212227"/>
                  </a:lnTo>
                  <a:lnTo>
                    <a:pt x="18460" y="259244"/>
                  </a:lnTo>
                  <a:lnTo>
                    <a:pt x="18998" y="303993"/>
                  </a:lnTo>
                  <a:lnTo>
                    <a:pt x="19049" y="351405"/>
                  </a:lnTo>
                  <a:lnTo>
                    <a:pt x="19050" y="378937"/>
                  </a:lnTo>
                  <a:lnTo>
                    <a:pt x="17992" y="378511"/>
                  </a:lnTo>
                  <a:lnTo>
                    <a:pt x="13994" y="375215"/>
                  </a:lnTo>
                  <a:lnTo>
                    <a:pt x="11512" y="370222"/>
                  </a:lnTo>
                  <a:lnTo>
                    <a:pt x="9641" y="335762"/>
                  </a:lnTo>
                  <a:lnTo>
                    <a:pt x="9541" y="294189"/>
                  </a:lnTo>
                  <a:lnTo>
                    <a:pt x="9528" y="256827"/>
                  </a:lnTo>
                  <a:lnTo>
                    <a:pt x="2980" y="212326"/>
                  </a:lnTo>
                  <a:lnTo>
                    <a:pt x="1941" y="181680"/>
                  </a:lnTo>
                  <a:lnTo>
                    <a:pt x="7713" y="142880"/>
                  </a:lnTo>
                  <a:lnTo>
                    <a:pt x="9168" y="104642"/>
                  </a:lnTo>
                  <a:lnTo>
                    <a:pt x="12300" y="59810"/>
                  </a:lnTo>
                  <a:lnTo>
                    <a:pt x="21279" y="29493"/>
                  </a:lnTo>
                  <a:lnTo>
                    <a:pt x="25333" y="22540"/>
                  </a:lnTo>
                  <a:lnTo>
                    <a:pt x="28673" y="12676"/>
                  </a:lnTo>
                  <a:lnTo>
                    <a:pt x="33204" y="6247"/>
                  </a:lnTo>
                  <a:lnTo>
                    <a:pt x="38747" y="2684"/>
                  </a:lnTo>
                  <a:lnTo>
                    <a:pt x="55306" y="0"/>
                  </a:lnTo>
                  <a:lnTo>
                    <a:pt x="67268" y="7394"/>
                  </a:lnTo>
                  <a:lnTo>
                    <a:pt x="70246" y="8048"/>
                  </a:lnTo>
                  <a:lnTo>
                    <a:pt x="79492" y="14026"/>
                  </a:lnTo>
                  <a:lnTo>
                    <a:pt x="82955" y="22369"/>
                  </a:lnTo>
                  <a:lnTo>
                    <a:pt x="93878" y="68255"/>
                  </a:lnTo>
                  <a:lnTo>
                    <a:pt x="84905" y="110672"/>
                  </a:lnTo>
                  <a:lnTo>
                    <a:pt x="75411" y="123602"/>
                  </a:lnTo>
                  <a:lnTo>
                    <a:pt x="70558" y="129983"/>
                  </a:lnTo>
                  <a:lnTo>
                    <a:pt x="68400" y="136347"/>
                  </a:lnTo>
                  <a:lnTo>
                    <a:pt x="66767" y="138468"/>
                  </a:lnTo>
                  <a:lnTo>
                    <a:pt x="62130" y="140823"/>
                  </a:lnTo>
                  <a:lnTo>
                    <a:pt x="28559" y="142686"/>
                  </a:lnTo>
                  <a:lnTo>
                    <a:pt x="25389" y="142694"/>
                  </a:lnTo>
                  <a:lnTo>
                    <a:pt x="19045" y="139879"/>
                  </a:lnTo>
                  <a:lnTo>
                    <a:pt x="11406" y="134506"/>
                  </a:lnTo>
                  <a:lnTo>
                    <a:pt x="0" y="1331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0" name="SMARTInkShape-Group555"/>
          <p:cNvGrpSpPr/>
          <p:nvPr/>
        </p:nvGrpSpPr>
        <p:grpSpPr>
          <a:xfrm>
            <a:off x="9315465" y="4714911"/>
            <a:ext cx="962011" cy="380835"/>
            <a:chOff x="9315465" y="4714911"/>
            <a:chExt cx="962011" cy="380835"/>
          </a:xfrm>
        </p:grpSpPr>
        <p:sp>
          <p:nvSpPr>
            <p:cNvPr id="223" name="SMARTInkShape-2647"/>
            <p:cNvSpPr/>
            <p:nvPr>
              <p:custDataLst>
                <p:tags r:id="rId99"/>
              </p:custDataLst>
            </p:nvPr>
          </p:nvSpPr>
          <p:spPr>
            <a:xfrm>
              <a:off x="10210800" y="4933950"/>
              <a:ext cx="66676" cy="5489"/>
            </a:xfrm>
            <a:custGeom>
              <a:avLst/>
              <a:gdLst/>
              <a:ahLst/>
              <a:cxnLst/>
              <a:rect l="0" t="0" r="0" b="0"/>
              <a:pathLst>
                <a:path w="66676" h="5489">
                  <a:moveTo>
                    <a:pt x="0" y="0"/>
                  </a:moveTo>
                  <a:lnTo>
                    <a:pt x="0" y="0"/>
                  </a:lnTo>
                  <a:lnTo>
                    <a:pt x="10112" y="5056"/>
                  </a:lnTo>
                  <a:lnTo>
                    <a:pt x="13091" y="5488"/>
                  </a:lnTo>
                  <a:lnTo>
                    <a:pt x="15077" y="4716"/>
                  </a:lnTo>
                  <a:lnTo>
                    <a:pt x="16401" y="3144"/>
                  </a:lnTo>
                  <a:lnTo>
                    <a:pt x="20696" y="1397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2648"/>
            <p:cNvSpPr/>
            <p:nvPr>
              <p:custDataLst>
                <p:tags r:id="rId100"/>
              </p:custDataLst>
            </p:nvPr>
          </p:nvSpPr>
          <p:spPr>
            <a:xfrm>
              <a:off x="10010775" y="4905375"/>
              <a:ext cx="76201" cy="57151"/>
            </a:xfrm>
            <a:custGeom>
              <a:avLst/>
              <a:gdLst/>
              <a:ahLst/>
              <a:cxnLst/>
              <a:rect l="0" t="0" r="0" b="0"/>
              <a:pathLst>
                <a:path w="76201" h="57151">
                  <a:moveTo>
                    <a:pt x="76200" y="0"/>
                  </a:moveTo>
                  <a:lnTo>
                    <a:pt x="76200" y="0"/>
                  </a:lnTo>
                  <a:lnTo>
                    <a:pt x="42301" y="34958"/>
                  </a:lnTo>
                  <a:lnTo>
                    <a:pt x="39967" y="41290"/>
                  </a:lnTo>
                  <a:lnTo>
                    <a:pt x="37226" y="43402"/>
                  </a:lnTo>
                  <a:lnTo>
                    <a:pt x="24318" y="46374"/>
                  </a:lnTo>
                  <a:lnTo>
                    <a:pt x="16805" y="47069"/>
                  </a:lnTo>
                  <a:lnTo>
                    <a:pt x="14378" y="48313"/>
                  </a:lnTo>
                  <a:lnTo>
                    <a:pt x="12761" y="50200"/>
                  </a:lnTo>
                  <a:lnTo>
                    <a:pt x="11682" y="52517"/>
                  </a:lnTo>
                  <a:lnTo>
                    <a:pt x="9906" y="54061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2649"/>
            <p:cNvSpPr/>
            <p:nvPr>
              <p:custDataLst>
                <p:tags r:id="rId101"/>
              </p:custDataLst>
            </p:nvPr>
          </p:nvSpPr>
          <p:spPr>
            <a:xfrm>
              <a:off x="9859849" y="4757038"/>
              <a:ext cx="198552" cy="62613"/>
            </a:xfrm>
            <a:custGeom>
              <a:avLst/>
              <a:gdLst/>
              <a:ahLst/>
              <a:cxnLst/>
              <a:rect l="0" t="0" r="0" b="0"/>
              <a:pathLst>
                <a:path w="198552" h="62613">
                  <a:moveTo>
                    <a:pt x="27101" y="62612"/>
                  </a:moveTo>
                  <a:lnTo>
                    <a:pt x="27101" y="62612"/>
                  </a:lnTo>
                  <a:lnTo>
                    <a:pt x="22044" y="57556"/>
                  </a:lnTo>
                  <a:lnTo>
                    <a:pt x="16740" y="55073"/>
                  </a:lnTo>
                  <a:lnTo>
                    <a:pt x="13844" y="54411"/>
                  </a:lnTo>
                  <a:lnTo>
                    <a:pt x="11914" y="52911"/>
                  </a:lnTo>
                  <a:lnTo>
                    <a:pt x="9766" y="48423"/>
                  </a:lnTo>
                  <a:lnTo>
                    <a:pt x="8137" y="46802"/>
                  </a:lnTo>
                  <a:lnTo>
                    <a:pt x="0" y="43989"/>
                  </a:lnTo>
                  <a:lnTo>
                    <a:pt x="2004" y="40930"/>
                  </a:lnTo>
                  <a:lnTo>
                    <a:pt x="4020" y="38632"/>
                  </a:lnTo>
                  <a:lnTo>
                    <a:pt x="9081" y="36079"/>
                  </a:lnTo>
                  <a:lnTo>
                    <a:pt x="11912" y="35398"/>
                  </a:lnTo>
                  <a:lnTo>
                    <a:pt x="41095" y="18928"/>
                  </a:lnTo>
                  <a:lnTo>
                    <a:pt x="84326" y="7678"/>
                  </a:lnTo>
                  <a:lnTo>
                    <a:pt x="129897" y="5657"/>
                  </a:lnTo>
                  <a:lnTo>
                    <a:pt x="153162" y="2697"/>
                  </a:lnTo>
                  <a:lnTo>
                    <a:pt x="169912" y="0"/>
                  </a:lnTo>
                  <a:lnTo>
                    <a:pt x="198551" y="54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2650"/>
            <p:cNvSpPr/>
            <p:nvPr>
              <p:custDataLst>
                <p:tags r:id="rId102"/>
              </p:custDataLst>
            </p:nvPr>
          </p:nvSpPr>
          <p:spPr>
            <a:xfrm>
              <a:off x="9953625" y="4791467"/>
              <a:ext cx="24539" cy="152009"/>
            </a:xfrm>
            <a:custGeom>
              <a:avLst/>
              <a:gdLst/>
              <a:ahLst/>
              <a:cxnLst/>
              <a:rect l="0" t="0" r="0" b="0"/>
              <a:pathLst>
                <a:path w="24539" h="152009">
                  <a:moveTo>
                    <a:pt x="19050" y="9133"/>
                  </a:moveTo>
                  <a:lnTo>
                    <a:pt x="19050" y="9133"/>
                  </a:lnTo>
                  <a:lnTo>
                    <a:pt x="19050" y="0"/>
                  </a:lnTo>
                  <a:lnTo>
                    <a:pt x="24107" y="4781"/>
                  </a:lnTo>
                  <a:lnTo>
                    <a:pt x="24538" y="6232"/>
                  </a:lnTo>
                  <a:lnTo>
                    <a:pt x="23767" y="7199"/>
                  </a:lnTo>
                  <a:lnTo>
                    <a:pt x="22195" y="7844"/>
                  </a:lnTo>
                  <a:lnTo>
                    <a:pt x="21146" y="9331"/>
                  </a:lnTo>
                  <a:lnTo>
                    <a:pt x="19671" y="16483"/>
                  </a:lnTo>
                  <a:lnTo>
                    <a:pt x="19062" y="59009"/>
                  </a:lnTo>
                  <a:lnTo>
                    <a:pt x="17998" y="70458"/>
                  </a:lnTo>
                  <a:lnTo>
                    <a:pt x="10408" y="101099"/>
                  </a:lnTo>
                  <a:lnTo>
                    <a:pt x="8727" y="116933"/>
                  </a:lnTo>
                  <a:lnTo>
                    <a:pt x="1359" y="135695"/>
                  </a:lnTo>
                  <a:lnTo>
                    <a:pt x="0" y="1520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2651"/>
            <p:cNvSpPr/>
            <p:nvPr>
              <p:custDataLst>
                <p:tags r:id="rId103"/>
              </p:custDataLst>
            </p:nvPr>
          </p:nvSpPr>
          <p:spPr>
            <a:xfrm>
              <a:off x="9763125" y="4933950"/>
              <a:ext cx="47626" cy="76201"/>
            </a:xfrm>
            <a:custGeom>
              <a:avLst/>
              <a:gdLst/>
              <a:ahLst/>
              <a:cxnLst/>
              <a:rect l="0" t="0" r="0" b="0"/>
              <a:pathLst>
                <a:path w="47626" h="76201">
                  <a:moveTo>
                    <a:pt x="47625" y="0"/>
                  </a:moveTo>
                  <a:lnTo>
                    <a:pt x="47625" y="0"/>
                  </a:lnTo>
                  <a:lnTo>
                    <a:pt x="47625" y="14189"/>
                  </a:lnTo>
                  <a:lnTo>
                    <a:pt x="46567" y="15810"/>
                  </a:lnTo>
                  <a:lnTo>
                    <a:pt x="44801" y="16890"/>
                  </a:lnTo>
                  <a:lnTo>
                    <a:pt x="42568" y="17609"/>
                  </a:lnTo>
                  <a:lnTo>
                    <a:pt x="41079" y="19148"/>
                  </a:lnTo>
                  <a:lnTo>
                    <a:pt x="35865" y="29222"/>
                  </a:lnTo>
                  <a:lnTo>
                    <a:pt x="3342" y="64385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2652"/>
            <p:cNvSpPr/>
            <p:nvPr>
              <p:custDataLst>
                <p:tags r:id="rId104"/>
              </p:custDataLst>
            </p:nvPr>
          </p:nvSpPr>
          <p:spPr>
            <a:xfrm>
              <a:off x="9572625" y="4781666"/>
              <a:ext cx="142876" cy="199741"/>
            </a:xfrm>
            <a:custGeom>
              <a:avLst/>
              <a:gdLst/>
              <a:ahLst/>
              <a:cxnLst/>
              <a:rect l="0" t="0" r="0" b="0"/>
              <a:pathLst>
                <a:path w="142876" h="199741">
                  <a:moveTo>
                    <a:pt x="0" y="9409"/>
                  </a:moveTo>
                  <a:lnTo>
                    <a:pt x="0" y="9409"/>
                  </a:lnTo>
                  <a:lnTo>
                    <a:pt x="0" y="1208"/>
                  </a:lnTo>
                  <a:lnTo>
                    <a:pt x="1058" y="767"/>
                  </a:lnTo>
                  <a:lnTo>
                    <a:pt x="8201" y="0"/>
                  </a:lnTo>
                  <a:lnTo>
                    <a:pt x="8644" y="1020"/>
                  </a:lnTo>
                  <a:lnTo>
                    <a:pt x="9520" y="45545"/>
                  </a:lnTo>
                  <a:lnTo>
                    <a:pt x="9525" y="90137"/>
                  </a:lnTo>
                  <a:lnTo>
                    <a:pt x="9525" y="134494"/>
                  </a:lnTo>
                  <a:lnTo>
                    <a:pt x="9525" y="180182"/>
                  </a:lnTo>
                  <a:lnTo>
                    <a:pt x="9525" y="199740"/>
                  </a:lnTo>
                  <a:lnTo>
                    <a:pt x="9525" y="152277"/>
                  </a:lnTo>
                  <a:lnTo>
                    <a:pt x="9525" y="123840"/>
                  </a:lnTo>
                  <a:lnTo>
                    <a:pt x="23990" y="138175"/>
                  </a:lnTo>
                  <a:lnTo>
                    <a:pt x="29359" y="140722"/>
                  </a:lnTo>
                  <a:lnTo>
                    <a:pt x="52137" y="142724"/>
                  </a:lnTo>
                  <a:lnTo>
                    <a:pt x="57745" y="139921"/>
                  </a:lnTo>
                  <a:lnTo>
                    <a:pt x="98428" y="101469"/>
                  </a:lnTo>
                  <a:lnTo>
                    <a:pt x="101954" y="92305"/>
                  </a:lnTo>
                  <a:lnTo>
                    <a:pt x="104580" y="82236"/>
                  </a:lnTo>
                  <a:lnTo>
                    <a:pt x="121177" y="49669"/>
                  </a:lnTo>
                  <a:lnTo>
                    <a:pt x="123706" y="42119"/>
                  </a:lnTo>
                  <a:lnTo>
                    <a:pt x="130022" y="31919"/>
                  </a:lnTo>
                  <a:lnTo>
                    <a:pt x="132364" y="22194"/>
                  </a:lnTo>
                  <a:lnTo>
                    <a:pt x="132912" y="15796"/>
                  </a:lnTo>
                  <a:lnTo>
                    <a:pt x="134116" y="13667"/>
                  </a:lnTo>
                  <a:lnTo>
                    <a:pt x="135977" y="12248"/>
                  </a:lnTo>
                  <a:lnTo>
                    <a:pt x="142756" y="9457"/>
                  </a:lnTo>
                  <a:lnTo>
                    <a:pt x="142865" y="22671"/>
                  </a:lnTo>
                  <a:lnTo>
                    <a:pt x="140048" y="28709"/>
                  </a:lnTo>
                  <a:lnTo>
                    <a:pt x="137816" y="31800"/>
                  </a:lnTo>
                  <a:lnTo>
                    <a:pt x="134673" y="46265"/>
                  </a:lnTo>
                  <a:lnTo>
                    <a:pt x="133384" y="92401"/>
                  </a:lnTo>
                  <a:lnTo>
                    <a:pt x="136187" y="102034"/>
                  </a:lnTo>
                  <a:lnTo>
                    <a:pt x="139902" y="110900"/>
                  </a:lnTo>
                  <a:lnTo>
                    <a:pt x="142875" y="1618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2653"/>
            <p:cNvSpPr/>
            <p:nvPr>
              <p:custDataLst>
                <p:tags r:id="rId105"/>
              </p:custDataLst>
            </p:nvPr>
          </p:nvSpPr>
          <p:spPr>
            <a:xfrm>
              <a:off x="9315465" y="4714911"/>
              <a:ext cx="104761" cy="380835"/>
            </a:xfrm>
            <a:custGeom>
              <a:avLst/>
              <a:gdLst/>
              <a:ahLst/>
              <a:cxnLst/>
              <a:rect l="0" t="0" r="0" b="0"/>
              <a:pathLst>
                <a:path w="104761" h="380835">
                  <a:moveTo>
                    <a:pt x="104760" y="28539"/>
                  </a:moveTo>
                  <a:lnTo>
                    <a:pt x="104760" y="28539"/>
                  </a:lnTo>
                  <a:lnTo>
                    <a:pt x="104760" y="1326"/>
                  </a:lnTo>
                  <a:lnTo>
                    <a:pt x="103702" y="871"/>
                  </a:lnTo>
                  <a:lnTo>
                    <a:pt x="95626" y="0"/>
                  </a:lnTo>
                  <a:lnTo>
                    <a:pt x="87708" y="6517"/>
                  </a:lnTo>
                  <a:lnTo>
                    <a:pt x="79010" y="9667"/>
                  </a:lnTo>
                  <a:lnTo>
                    <a:pt x="72855" y="14154"/>
                  </a:lnTo>
                  <a:lnTo>
                    <a:pt x="69413" y="19676"/>
                  </a:lnTo>
                  <a:lnTo>
                    <a:pt x="66825" y="25657"/>
                  </a:lnTo>
                  <a:lnTo>
                    <a:pt x="50256" y="47606"/>
                  </a:lnTo>
                  <a:lnTo>
                    <a:pt x="47728" y="53946"/>
                  </a:lnTo>
                  <a:lnTo>
                    <a:pt x="41413" y="64524"/>
                  </a:lnTo>
                  <a:lnTo>
                    <a:pt x="38214" y="97997"/>
                  </a:lnTo>
                  <a:lnTo>
                    <a:pt x="40965" y="104564"/>
                  </a:lnTo>
                  <a:lnTo>
                    <a:pt x="54565" y="123773"/>
                  </a:lnTo>
                  <a:lnTo>
                    <a:pt x="57051" y="130132"/>
                  </a:lnTo>
                  <a:lnTo>
                    <a:pt x="72914" y="150071"/>
                  </a:lnTo>
                  <a:lnTo>
                    <a:pt x="75215" y="158976"/>
                  </a:lnTo>
                  <a:lnTo>
                    <a:pt x="76058" y="174623"/>
                  </a:lnTo>
                  <a:lnTo>
                    <a:pt x="73307" y="180955"/>
                  </a:lnTo>
                  <a:lnTo>
                    <a:pt x="69615" y="187296"/>
                  </a:lnTo>
                  <a:lnTo>
                    <a:pt x="59315" y="212886"/>
                  </a:lnTo>
                  <a:lnTo>
                    <a:pt x="23261" y="260487"/>
                  </a:lnTo>
                  <a:lnTo>
                    <a:pt x="19228" y="272125"/>
                  </a:lnTo>
                  <a:lnTo>
                    <a:pt x="2633" y="295187"/>
                  </a:lnTo>
                  <a:lnTo>
                    <a:pt x="335" y="311107"/>
                  </a:lnTo>
                  <a:lnTo>
                    <a:pt x="0" y="336514"/>
                  </a:lnTo>
                  <a:lnTo>
                    <a:pt x="2814" y="342864"/>
                  </a:lnTo>
                  <a:lnTo>
                    <a:pt x="8187" y="350508"/>
                  </a:lnTo>
                  <a:lnTo>
                    <a:pt x="10308" y="359622"/>
                  </a:lnTo>
                  <a:lnTo>
                    <a:pt x="23689" y="375972"/>
                  </a:lnTo>
                  <a:lnTo>
                    <a:pt x="29217" y="378746"/>
                  </a:lnTo>
                  <a:lnTo>
                    <a:pt x="47668" y="380769"/>
                  </a:lnTo>
                  <a:lnTo>
                    <a:pt x="50825" y="380834"/>
                  </a:lnTo>
                  <a:lnTo>
                    <a:pt x="57153" y="378084"/>
                  </a:lnTo>
                  <a:lnTo>
                    <a:pt x="63492" y="374392"/>
                  </a:lnTo>
                  <a:lnTo>
                    <a:pt x="95235" y="3619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3" name="SMARTInkShape-Group556"/>
          <p:cNvGrpSpPr/>
          <p:nvPr/>
        </p:nvGrpSpPr>
        <p:grpSpPr>
          <a:xfrm>
            <a:off x="10506075" y="4914900"/>
            <a:ext cx="333376" cy="152401"/>
            <a:chOff x="10506075" y="4914900"/>
            <a:chExt cx="333376" cy="152401"/>
          </a:xfrm>
        </p:grpSpPr>
        <p:sp>
          <p:nvSpPr>
            <p:cNvPr id="231" name="SMARTInkShape-2654"/>
            <p:cNvSpPr/>
            <p:nvPr>
              <p:custDataLst>
                <p:tags r:id="rId97"/>
              </p:custDataLst>
            </p:nvPr>
          </p:nvSpPr>
          <p:spPr>
            <a:xfrm>
              <a:off x="10791825" y="5010150"/>
              <a:ext cx="47626" cy="57151"/>
            </a:xfrm>
            <a:custGeom>
              <a:avLst/>
              <a:gdLst/>
              <a:ahLst/>
              <a:cxnLst/>
              <a:rect l="0" t="0" r="0" b="0"/>
              <a:pathLst>
                <a:path w="47626" h="57151">
                  <a:moveTo>
                    <a:pt x="47625" y="0"/>
                  </a:moveTo>
                  <a:lnTo>
                    <a:pt x="47625" y="0"/>
                  </a:lnTo>
                  <a:lnTo>
                    <a:pt x="42568" y="5056"/>
                  </a:lnTo>
                  <a:lnTo>
                    <a:pt x="40087" y="10361"/>
                  </a:lnTo>
                  <a:lnTo>
                    <a:pt x="39423" y="13257"/>
                  </a:lnTo>
                  <a:lnTo>
                    <a:pt x="33434" y="22390"/>
                  </a:lnTo>
                  <a:lnTo>
                    <a:pt x="22990" y="34958"/>
                  </a:lnTo>
                  <a:lnTo>
                    <a:pt x="20801" y="41290"/>
                  </a:lnTo>
                  <a:lnTo>
                    <a:pt x="14183" y="47632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2655"/>
            <p:cNvSpPr/>
            <p:nvPr>
              <p:custDataLst>
                <p:tags r:id="rId98"/>
              </p:custDataLst>
            </p:nvPr>
          </p:nvSpPr>
          <p:spPr>
            <a:xfrm>
              <a:off x="10506075" y="4914900"/>
              <a:ext cx="47626" cy="1"/>
            </a:xfrm>
            <a:custGeom>
              <a:avLst/>
              <a:gdLst/>
              <a:ahLst/>
              <a:cxnLst/>
              <a:rect l="0" t="0" r="0" b="0"/>
              <a:pathLst>
                <a:path w="47626" h="1">
                  <a:moveTo>
                    <a:pt x="0" y="0"/>
                  </a:moveTo>
                  <a:lnTo>
                    <a:pt x="0" y="0"/>
                  </a:lnTo>
                  <a:lnTo>
                    <a:pt x="476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7" name="SMARTInkShape-Group557"/>
          <p:cNvGrpSpPr/>
          <p:nvPr/>
        </p:nvGrpSpPr>
        <p:grpSpPr>
          <a:xfrm>
            <a:off x="10872091" y="4680836"/>
            <a:ext cx="329307" cy="319751"/>
            <a:chOff x="10872091" y="4680836"/>
            <a:chExt cx="329307" cy="319751"/>
          </a:xfrm>
        </p:grpSpPr>
        <p:sp>
          <p:nvSpPr>
            <p:cNvPr id="234" name="SMARTInkShape-2656"/>
            <p:cNvSpPr/>
            <p:nvPr>
              <p:custDataLst>
                <p:tags r:id="rId94"/>
              </p:custDataLst>
            </p:nvPr>
          </p:nvSpPr>
          <p:spPr>
            <a:xfrm>
              <a:off x="11125200" y="4680836"/>
              <a:ext cx="76198" cy="319751"/>
            </a:xfrm>
            <a:custGeom>
              <a:avLst/>
              <a:gdLst/>
              <a:ahLst/>
              <a:cxnLst/>
              <a:rect l="0" t="0" r="0" b="0"/>
              <a:pathLst>
                <a:path w="76198" h="319751">
                  <a:moveTo>
                    <a:pt x="57150" y="24514"/>
                  </a:moveTo>
                  <a:lnTo>
                    <a:pt x="57150" y="24514"/>
                  </a:lnTo>
                  <a:lnTo>
                    <a:pt x="57150" y="5583"/>
                  </a:lnTo>
                  <a:lnTo>
                    <a:pt x="62207" y="443"/>
                  </a:lnTo>
                  <a:lnTo>
                    <a:pt x="63696" y="0"/>
                  </a:lnTo>
                  <a:lnTo>
                    <a:pt x="64688" y="763"/>
                  </a:lnTo>
                  <a:lnTo>
                    <a:pt x="66284" y="4535"/>
                  </a:lnTo>
                  <a:lnTo>
                    <a:pt x="74841" y="13584"/>
                  </a:lnTo>
                  <a:lnTo>
                    <a:pt x="75798" y="19629"/>
                  </a:lnTo>
                  <a:lnTo>
                    <a:pt x="76197" y="65408"/>
                  </a:lnTo>
                  <a:lnTo>
                    <a:pt x="73376" y="71970"/>
                  </a:lnTo>
                  <a:lnTo>
                    <a:pt x="69654" y="78413"/>
                  </a:lnTo>
                  <a:lnTo>
                    <a:pt x="59333" y="104078"/>
                  </a:lnTo>
                  <a:lnTo>
                    <a:pt x="51565" y="115704"/>
                  </a:lnTo>
                  <a:lnTo>
                    <a:pt x="45581" y="129114"/>
                  </a:lnTo>
                  <a:lnTo>
                    <a:pt x="32540" y="145141"/>
                  </a:lnTo>
                  <a:lnTo>
                    <a:pt x="29750" y="154682"/>
                  </a:lnTo>
                  <a:lnTo>
                    <a:pt x="29098" y="161036"/>
                  </a:lnTo>
                  <a:lnTo>
                    <a:pt x="25986" y="167388"/>
                  </a:lnTo>
                  <a:lnTo>
                    <a:pt x="23674" y="170563"/>
                  </a:lnTo>
                  <a:lnTo>
                    <a:pt x="23192" y="173739"/>
                  </a:lnTo>
                  <a:lnTo>
                    <a:pt x="23927" y="176914"/>
                  </a:lnTo>
                  <a:lnTo>
                    <a:pt x="26510" y="183264"/>
                  </a:lnTo>
                  <a:lnTo>
                    <a:pt x="29452" y="202314"/>
                  </a:lnTo>
                  <a:lnTo>
                    <a:pt x="36076" y="215014"/>
                  </a:lnTo>
                  <a:lnTo>
                    <a:pt x="36751" y="218189"/>
                  </a:lnTo>
                  <a:lnTo>
                    <a:pt x="52255" y="246764"/>
                  </a:lnTo>
                  <a:lnTo>
                    <a:pt x="62729" y="259464"/>
                  </a:lnTo>
                  <a:lnTo>
                    <a:pt x="65505" y="268989"/>
                  </a:lnTo>
                  <a:lnTo>
                    <a:pt x="66522" y="279808"/>
                  </a:lnTo>
                  <a:lnTo>
                    <a:pt x="56294" y="291802"/>
                  </a:lnTo>
                  <a:lnTo>
                    <a:pt x="51478" y="297826"/>
                  </a:lnTo>
                  <a:lnTo>
                    <a:pt x="49337" y="304031"/>
                  </a:lnTo>
                  <a:lnTo>
                    <a:pt x="47708" y="306108"/>
                  </a:lnTo>
                  <a:lnTo>
                    <a:pt x="31478" y="316445"/>
                  </a:lnTo>
                  <a:lnTo>
                    <a:pt x="20896" y="319349"/>
                  </a:lnTo>
                  <a:lnTo>
                    <a:pt x="11011" y="319750"/>
                  </a:lnTo>
                  <a:lnTo>
                    <a:pt x="0" y="31026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2657"/>
            <p:cNvSpPr/>
            <p:nvPr>
              <p:custDataLst>
                <p:tags r:id="rId95"/>
              </p:custDataLst>
            </p:nvPr>
          </p:nvSpPr>
          <p:spPr>
            <a:xfrm>
              <a:off x="10872091" y="4714875"/>
              <a:ext cx="195960" cy="66676"/>
            </a:xfrm>
            <a:custGeom>
              <a:avLst/>
              <a:gdLst/>
              <a:ahLst/>
              <a:cxnLst/>
              <a:rect l="0" t="0" r="0" b="0"/>
              <a:pathLst>
                <a:path w="195960" h="66676">
                  <a:moveTo>
                    <a:pt x="24509" y="66675"/>
                  </a:moveTo>
                  <a:lnTo>
                    <a:pt x="24509" y="66675"/>
                  </a:lnTo>
                  <a:lnTo>
                    <a:pt x="19452" y="61619"/>
                  </a:lnTo>
                  <a:lnTo>
                    <a:pt x="14148" y="59136"/>
                  </a:lnTo>
                  <a:lnTo>
                    <a:pt x="446" y="57160"/>
                  </a:lnTo>
                  <a:lnTo>
                    <a:pt x="0" y="56099"/>
                  </a:lnTo>
                  <a:lnTo>
                    <a:pt x="2327" y="52097"/>
                  </a:lnTo>
                  <a:lnTo>
                    <a:pt x="4430" y="50606"/>
                  </a:lnTo>
                  <a:lnTo>
                    <a:pt x="34995" y="40260"/>
                  </a:lnTo>
                  <a:lnTo>
                    <a:pt x="64680" y="33470"/>
                  </a:lnTo>
                  <a:lnTo>
                    <a:pt x="95429" y="21680"/>
                  </a:lnTo>
                  <a:lnTo>
                    <a:pt x="139367" y="12850"/>
                  </a:lnTo>
                  <a:lnTo>
                    <a:pt x="186287" y="3271"/>
                  </a:lnTo>
                  <a:lnTo>
                    <a:pt x="19595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2658"/>
            <p:cNvSpPr/>
            <p:nvPr>
              <p:custDataLst>
                <p:tags r:id="rId96"/>
              </p:custDataLst>
            </p:nvPr>
          </p:nvSpPr>
          <p:spPr>
            <a:xfrm>
              <a:off x="10982325" y="4752975"/>
              <a:ext cx="9526" cy="200026"/>
            </a:xfrm>
            <a:custGeom>
              <a:avLst/>
              <a:gdLst/>
              <a:ahLst/>
              <a:cxnLst/>
              <a:rect l="0" t="0" r="0" b="0"/>
              <a:pathLst>
                <a:path w="9526" h="200026">
                  <a:moveTo>
                    <a:pt x="9525" y="0"/>
                  </a:moveTo>
                  <a:lnTo>
                    <a:pt x="9525" y="0"/>
                  </a:lnTo>
                  <a:lnTo>
                    <a:pt x="9525" y="45698"/>
                  </a:lnTo>
                  <a:lnTo>
                    <a:pt x="8467" y="89196"/>
                  </a:lnTo>
                  <a:lnTo>
                    <a:pt x="883" y="127026"/>
                  </a:lnTo>
                  <a:lnTo>
                    <a:pt x="35" y="172744"/>
                  </a:lnTo>
                  <a:lnTo>
                    <a:pt x="0" y="2000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3" name="SMARTInkShape-Group558"/>
          <p:cNvGrpSpPr/>
          <p:nvPr/>
        </p:nvGrpSpPr>
        <p:grpSpPr>
          <a:xfrm>
            <a:off x="9267871" y="5219700"/>
            <a:ext cx="2076274" cy="466295"/>
            <a:chOff x="9267871" y="5219700"/>
            <a:chExt cx="2076274" cy="466295"/>
          </a:xfrm>
        </p:grpSpPr>
        <p:sp>
          <p:nvSpPr>
            <p:cNvPr id="238" name="SMARTInkShape-2659"/>
            <p:cNvSpPr/>
            <p:nvPr>
              <p:custDataLst>
                <p:tags r:id="rId79"/>
              </p:custDataLst>
            </p:nvPr>
          </p:nvSpPr>
          <p:spPr>
            <a:xfrm>
              <a:off x="11249025" y="5219700"/>
              <a:ext cx="95120" cy="367144"/>
            </a:xfrm>
            <a:custGeom>
              <a:avLst/>
              <a:gdLst/>
              <a:ahLst/>
              <a:cxnLst/>
              <a:rect l="0" t="0" r="0" b="0"/>
              <a:pathLst>
                <a:path w="95120" h="367144">
                  <a:moveTo>
                    <a:pt x="38100" y="0"/>
                  </a:moveTo>
                  <a:lnTo>
                    <a:pt x="38100" y="0"/>
                  </a:lnTo>
                  <a:lnTo>
                    <a:pt x="52291" y="0"/>
                  </a:lnTo>
                  <a:lnTo>
                    <a:pt x="57811" y="2822"/>
                  </a:lnTo>
                  <a:lnTo>
                    <a:pt x="73112" y="15188"/>
                  </a:lnTo>
                  <a:lnTo>
                    <a:pt x="79415" y="17333"/>
                  </a:lnTo>
                  <a:lnTo>
                    <a:pt x="81518" y="18963"/>
                  </a:lnTo>
                  <a:lnTo>
                    <a:pt x="91902" y="36254"/>
                  </a:lnTo>
                  <a:lnTo>
                    <a:pt x="95119" y="69469"/>
                  </a:lnTo>
                  <a:lnTo>
                    <a:pt x="85541" y="100695"/>
                  </a:lnTo>
                  <a:lnTo>
                    <a:pt x="53935" y="145647"/>
                  </a:lnTo>
                  <a:lnTo>
                    <a:pt x="38096" y="164695"/>
                  </a:lnTo>
                  <a:lnTo>
                    <a:pt x="19050" y="189907"/>
                  </a:lnTo>
                  <a:lnTo>
                    <a:pt x="11406" y="198027"/>
                  </a:lnTo>
                  <a:lnTo>
                    <a:pt x="10361" y="201959"/>
                  </a:lnTo>
                  <a:lnTo>
                    <a:pt x="10082" y="204490"/>
                  </a:lnTo>
                  <a:lnTo>
                    <a:pt x="6951" y="210123"/>
                  </a:lnTo>
                  <a:lnTo>
                    <a:pt x="4633" y="213107"/>
                  </a:lnTo>
                  <a:lnTo>
                    <a:pt x="4148" y="216154"/>
                  </a:lnTo>
                  <a:lnTo>
                    <a:pt x="4881" y="219244"/>
                  </a:lnTo>
                  <a:lnTo>
                    <a:pt x="8607" y="226752"/>
                  </a:lnTo>
                  <a:lnTo>
                    <a:pt x="10402" y="235839"/>
                  </a:lnTo>
                  <a:lnTo>
                    <a:pt x="35349" y="266716"/>
                  </a:lnTo>
                  <a:lnTo>
                    <a:pt x="37936" y="273057"/>
                  </a:lnTo>
                  <a:lnTo>
                    <a:pt x="42612" y="279403"/>
                  </a:lnTo>
                  <a:lnTo>
                    <a:pt x="48220" y="282930"/>
                  </a:lnTo>
                  <a:lnTo>
                    <a:pt x="51196" y="283869"/>
                  </a:lnTo>
                  <a:lnTo>
                    <a:pt x="53181" y="285554"/>
                  </a:lnTo>
                  <a:lnTo>
                    <a:pt x="55386" y="290249"/>
                  </a:lnTo>
                  <a:lnTo>
                    <a:pt x="57138" y="327035"/>
                  </a:lnTo>
                  <a:lnTo>
                    <a:pt x="54321" y="333380"/>
                  </a:lnTo>
                  <a:lnTo>
                    <a:pt x="33551" y="356924"/>
                  </a:lnTo>
                  <a:lnTo>
                    <a:pt x="27965" y="359716"/>
                  </a:lnTo>
                  <a:lnTo>
                    <a:pt x="24994" y="360461"/>
                  </a:lnTo>
                  <a:lnTo>
                    <a:pt x="13677" y="367143"/>
                  </a:lnTo>
                  <a:lnTo>
                    <a:pt x="12294" y="366471"/>
                  </a:lnTo>
                  <a:lnTo>
                    <a:pt x="11371" y="364964"/>
                  </a:lnTo>
                  <a:lnTo>
                    <a:pt x="9699" y="363959"/>
                  </a:lnTo>
                  <a:lnTo>
                    <a:pt x="5014" y="362843"/>
                  </a:lnTo>
                  <a:lnTo>
                    <a:pt x="3345" y="361487"/>
                  </a:lnTo>
                  <a:lnTo>
                    <a:pt x="0" y="3524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2660"/>
            <p:cNvSpPr/>
            <p:nvPr>
              <p:custDataLst>
                <p:tags r:id="rId80"/>
              </p:custDataLst>
            </p:nvPr>
          </p:nvSpPr>
          <p:spPr>
            <a:xfrm>
              <a:off x="10906125" y="5543550"/>
              <a:ext cx="47626" cy="38101"/>
            </a:xfrm>
            <a:custGeom>
              <a:avLst/>
              <a:gdLst/>
              <a:ahLst/>
              <a:cxnLst/>
              <a:rect l="0" t="0" r="0" b="0"/>
              <a:pathLst>
                <a:path w="47626" h="38101">
                  <a:moveTo>
                    <a:pt x="47625" y="0"/>
                  </a:moveTo>
                  <a:lnTo>
                    <a:pt x="47625" y="0"/>
                  </a:lnTo>
                  <a:lnTo>
                    <a:pt x="33434" y="0"/>
                  </a:lnTo>
                  <a:lnTo>
                    <a:pt x="31815" y="1058"/>
                  </a:lnTo>
                  <a:lnTo>
                    <a:pt x="30736" y="2822"/>
                  </a:lnTo>
                  <a:lnTo>
                    <a:pt x="29002" y="8201"/>
                  </a:lnTo>
                  <a:lnTo>
                    <a:pt x="25943" y="8937"/>
                  </a:lnTo>
                  <a:lnTo>
                    <a:pt x="23645" y="9132"/>
                  </a:lnTo>
                  <a:lnTo>
                    <a:pt x="22113" y="10321"/>
                  </a:lnTo>
                  <a:lnTo>
                    <a:pt x="14397" y="22748"/>
                  </a:lnTo>
                  <a:lnTo>
                    <a:pt x="8870" y="25986"/>
                  </a:lnTo>
                  <a:lnTo>
                    <a:pt x="1751" y="28064"/>
                  </a:lnTo>
                  <a:lnTo>
                    <a:pt x="1168" y="29292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2661"/>
            <p:cNvSpPr/>
            <p:nvPr>
              <p:custDataLst>
                <p:tags r:id="rId81"/>
              </p:custDataLst>
            </p:nvPr>
          </p:nvSpPr>
          <p:spPr>
            <a:xfrm>
              <a:off x="10963783" y="5276850"/>
              <a:ext cx="218568" cy="38101"/>
            </a:xfrm>
            <a:custGeom>
              <a:avLst/>
              <a:gdLst/>
              <a:ahLst/>
              <a:cxnLst/>
              <a:rect l="0" t="0" r="0" b="0"/>
              <a:pathLst>
                <a:path w="218568" h="38101">
                  <a:moveTo>
                    <a:pt x="18542" y="38100"/>
                  </a:moveTo>
                  <a:lnTo>
                    <a:pt x="18542" y="38100"/>
                  </a:lnTo>
                  <a:lnTo>
                    <a:pt x="13485" y="33044"/>
                  </a:lnTo>
                  <a:lnTo>
                    <a:pt x="8181" y="30561"/>
                  </a:lnTo>
                  <a:lnTo>
                    <a:pt x="0" y="28691"/>
                  </a:lnTo>
                  <a:lnTo>
                    <a:pt x="4699" y="23552"/>
                  </a:lnTo>
                  <a:lnTo>
                    <a:pt x="9919" y="21051"/>
                  </a:lnTo>
                  <a:lnTo>
                    <a:pt x="51756" y="9427"/>
                  </a:lnTo>
                  <a:lnTo>
                    <a:pt x="95354" y="1451"/>
                  </a:lnTo>
                  <a:lnTo>
                    <a:pt x="142448" y="191"/>
                  </a:lnTo>
                  <a:lnTo>
                    <a:pt x="188944" y="25"/>
                  </a:lnTo>
                  <a:lnTo>
                    <a:pt x="21856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2662"/>
            <p:cNvSpPr/>
            <p:nvPr>
              <p:custDataLst>
                <p:tags r:id="rId82"/>
              </p:custDataLst>
            </p:nvPr>
          </p:nvSpPr>
          <p:spPr>
            <a:xfrm>
              <a:off x="10725150" y="5495925"/>
              <a:ext cx="47626" cy="1"/>
            </a:xfrm>
            <a:custGeom>
              <a:avLst/>
              <a:gdLst/>
              <a:ahLst/>
              <a:cxnLst/>
              <a:rect l="0" t="0" r="0" b="0"/>
              <a:pathLst>
                <a:path w="47626" h="1">
                  <a:moveTo>
                    <a:pt x="0" y="0"/>
                  </a:moveTo>
                  <a:lnTo>
                    <a:pt x="0" y="0"/>
                  </a:lnTo>
                  <a:lnTo>
                    <a:pt x="476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2663"/>
            <p:cNvSpPr/>
            <p:nvPr>
              <p:custDataLst>
                <p:tags r:id="rId83"/>
              </p:custDataLst>
            </p:nvPr>
          </p:nvSpPr>
          <p:spPr>
            <a:xfrm>
              <a:off x="10496550" y="5505450"/>
              <a:ext cx="66676" cy="9526"/>
            </a:xfrm>
            <a:custGeom>
              <a:avLst/>
              <a:gdLst/>
              <a:ahLst/>
              <a:cxnLst/>
              <a:rect l="0" t="0" r="0" b="0"/>
              <a:pathLst>
                <a:path w="66676" h="9526">
                  <a:moveTo>
                    <a:pt x="0" y="0"/>
                  </a:moveTo>
                  <a:lnTo>
                    <a:pt x="0" y="0"/>
                  </a:lnTo>
                  <a:lnTo>
                    <a:pt x="8202" y="0"/>
                  </a:lnTo>
                  <a:lnTo>
                    <a:pt x="17609" y="8201"/>
                  </a:lnTo>
                  <a:lnTo>
                    <a:pt x="28146" y="9491"/>
                  </a:lnTo>
                  <a:lnTo>
                    <a:pt x="50954" y="9525"/>
                  </a:lnTo>
                  <a:lnTo>
                    <a:pt x="57218" y="6703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2664"/>
            <p:cNvSpPr/>
            <p:nvPr>
              <p:custDataLst>
                <p:tags r:id="rId84"/>
              </p:custDataLst>
            </p:nvPr>
          </p:nvSpPr>
          <p:spPr>
            <a:xfrm>
              <a:off x="10325100" y="5476875"/>
              <a:ext cx="66676" cy="76201"/>
            </a:xfrm>
            <a:custGeom>
              <a:avLst/>
              <a:gdLst/>
              <a:ahLst/>
              <a:cxnLst/>
              <a:rect l="0" t="0" r="0" b="0"/>
              <a:pathLst>
                <a:path w="66676" h="76201">
                  <a:moveTo>
                    <a:pt x="66675" y="0"/>
                  </a:moveTo>
                  <a:lnTo>
                    <a:pt x="66675" y="0"/>
                  </a:lnTo>
                  <a:lnTo>
                    <a:pt x="42223" y="25510"/>
                  </a:lnTo>
                  <a:lnTo>
                    <a:pt x="36092" y="38122"/>
                  </a:lnTo>
                  <a:lnTo>
                    <a:pt x="25003" y="50804"/>
                  </a:lnTo>
                  <a:lnTo>
                    <a:pt x="18873" y="54330"/>
                  </a:lnTo>
                  <a:lnTo>
                    <a:pt x="15757" y="55270"/>
                  </a:lnTo>
                  <a:lnTo>
                    <a:pt x="13680" y="56955"/>
                  </a:lnTo>
                  <a:lnTo>
                    <a:pt x="9699" y="63325"/>
                  </a:lnTo>
                  <a:lnTo>
                    <a:pt x="5014" y="65186"/>
                  </a:lnTo>
                  <a:lnTo>
                    <a:pt x="3345" y="66740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2665"/>
            <p:cNvSpPr/>
            <p:nvPr>
              <p:custDataLst>
                <p:tags r:id="rId85"/>
              </p:custDataLst>
            </p:nvPr>
          </p:nvSpPr>
          <p:spPr>
            <a:xfrm>
              <a:off x="10201403" y="5305425"/>
              <a:ext cx="190373" cy="47626"/>
            </a:xfrm>
            <a:custGeom>
              <a:avLst/>
              <a:gdLst/>
              <a:ahLst/>
              <a:cxnLst/>
              <a:rect l="0" t="0" r="0" b="0"/>
              <a:pathLst>
                <a:path w="190373" h="47626">
                  <a:moveTo>
                    <a:pt x="28447" y="47625"/>
                  </a:moveTo>
                  <a:lnTo>
                    <a:pt x="28447" y="47625"/>
                  </a:lnTo>
                  <a:lnTo>
                    <a:pt x="23390" y="42569"/>
                  </a:lnTo>
                  <a:lnTo>
                    <a:pt x="20909" y="37264"/>
                  </a:lnTo>
                  <a:lnTo>
                    <a:pt x="20245" y="34368"/>
                  </a:lnTo>
                  <a:lnTo>
                    <a:pt x="18745" y="32437"/>
                  </a:lnTo>
                  <a:lnTo>
                    <a:pt x="10838" y="29083"/>
                  </a:lnTo>
                  <a:lnTo>
                    <a:pt x="0" y="28579"/>
                  </a:lnTo>
                  <a:lnTo>
                    <a:pt x="4966" y="23519"/>
                  </a:lnTo>
                  <a:lnTo>
                    <a:pt x="10250" y="21037"/>
                  </a:lnTo>
                  <a:lnTo>
                    <a:pt x="55351" y="9952"/>
                  </a:lnTo>
                  <a:lnTo>
                    <a:pt x="100279" y="1361"/>
                  </a:lnTo>
                  <a:lnTo>
                    <a:pt x="145853" y="79"/>
                  </a:lnTo>
                  <a:lnTo>
                    <a:pt x="19037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2666"/>
            <p:cNvSpPr/>
            <p:nvPr>
              <p:custDataLst>
                <p:tags r:id="rId86"/>
              </p:custDataLst>
            </p:nvPr>
          </p:nvSpPr>
          <p:spPr>
            <a:xfrm>
              <a:off x="10287000" y="5305425"/>
              <a:ext cx="9526" cy="200026"/>
            </a:xfrm>
            <a:custGeom>
              <a:avLst/>
              <a:gdLst/>
              <a:ahLst/>
              <a:cxnLst/>
              <a:rect l="0" t="0" r="0" b="0"/>
              <a:pathLst>
                <a:path w="9526" h="200026">
                  <a:moveTo>
                    <a:pt x="9525" y="0"/>
                  </a:moveTo>
                  <a:lnTo>
                    <a:pt x="9525" y="0"/>
                  </a:lnTo>
                  <a:lnTo>
                    <a:pt x="9525" y="13257"/>
                  </a:lnTo>
                  <a:lnTo>
                    <a:pt x="6701" y="19298"/>
                  </a:lnTo>
                  <a:lnTo>
                    <a:pt x="2979" y="25510"/>
                  </a:lnTo>
                  <a:lnTo>
                    <a:pt x="588" y="38122"/>
                  </a:lnTo>
                  <a:lnTo>
                    <a:pt x="391" y="41290"/>
                  </a:lnTo>
                  <a:lnTo>
                    <a:pt x="8235" y="73583"/>
                  </a:lnTo>
                  <a:lnTo>
                    <a:pt x="808" y="117508"/>
                  </a:lnTo>
                  <a:lnTo>
                    <a:pt x="1298" y="136535"/>
                  </a:lnTo>
                  <a:lnTo>
                    <a:pt x="5559" y="155578"/>
                  </a:lnTo>
                  <a:lnTo>
                    <a:pt x="0" y="2000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2667"/>
            <p:cNvSpPr/>
            <p:nvPr>
              <p:custDataLst>
                <p:tags r:id="rId87"/>
              </p:custDataLst>
            </p:nvPr>
          </p:nvSpPr>
          <p:spPr>
            <a:xfrm>
              <a:off x="10048875" y="5514975"/>
              <a:ext cx="66676" cy="76201"/>
            </a:xfrm>
            <a:custGeom>
              <a:avLst/>
              <a:gdLst/>
              <a:ahLst/>
              <a:cxnLst/>
              <a:rect l="0" t="0" r="0" b="0"/>
              <a:pathLst>
                <a:path w="66676" h="76201">
                  <a:moveTo>
                    <a:pt x="66675" y="0"/>
                  </a:moveTo>
                  <a:lnTo>
                    <a:pt x="66675" y="0"/>
                  </a:lnTo>
                  <a:lnTo>
                    <a:pt x="66675" y="5056"/>
                  </a:lnTo>
                  <a:lnTo>
                    <a:pt x="63851" y="10361"/>
                  </a:lnTo>
                  <a:lnTo>
                    <a:pt x="34795" y="50528"/>
                  </a:lnTo>
                  <a:lnTo>
                    <a:pt x="28517" y="54207"/>
                  </a:lnTo>
                  <a:lnTo>
                    <a:pt x="22200" y="56900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2668"/>
            <p:cNvSpPr/>
            <p:nvPr>
              <p:custDataLst>
                <p:tags r:id="rId88"/>
              </p:custDataLst>
            </p:nvPr>
          </p:nvSpPr>
          <p:spPr>
            <a:xfrm>
              <a:off x="9886950" y="5314961"/>
              <a:ext cx="161926" cy="161915"/>
            </a:xfrm>
            <a:custGeom>
              <a:avLst/>
              <a:gdLst/>
              <a:ahLst/>
              <a:cxnLst/>
              <a:rect l="0" t="0" r="0" b="0"/>
              <a:pathLst>
                <a:path w="161926" h="161915">
                  <a:moveTo>
                    <a:pt x="0" y="161914"/>
                  </a:moveTo>
                  <a:lnTo>
                    <a:pt x="0" y="161914"/>
                  </a:lnTo>
                  <a:lnTo>
                    <a:pt x="0" y="128412"/>
                  </a:lnTo>
                  <a:lnTo>
                    <a:pt x="1058" y="126879"/>
                  </a:lnTo>
                  <a:lnTo>
                    <a:pt x="2824" y="125857"/>
                  </a:lnTo>
                  <a:lnTo>
                    <a:pt x="10361" y="124419"/>
                  </a:lnTo>
                  <a:lnTo>
                    <a:pt x="13257" y="124218"/>
                  </a:lnTo>
                  <a:lnTo>
                    <a:pt x="19296" y="121171"/>
                  </a:lnTo>
                  <a:lnTo>
                    <a:pt x="25509" y="117348"/>
                  </a:lnTo>
                  <a:lnTo>
                    <a:pt x="62619" y="104668"/>
                  </a:lnTo>
                  <a:lnTo>
                    <a:pt x="107548" y="72976"/>
                  </a:lnTo>
                  <a:lnTo>
                    <a:pt x="148165" y="31739"/>
                  </a:lnTo>
                  <a:lnTo>
                    <a:pt x="154387" y="19039"/>
                  </a:lnTo>
                  <a:lnTo>
                    <a:pt x="160436" y="11395"/>
                  </a:lnTo>
                  <a:lnTo>
                    <a:pt x="161921" y="47"/>
                  </a:lnTo>
                  <a:lnTo>
                    <a:pt x="161924" y="0"/>
                  </a:lnTo>
                  <a:lnTo>
                    <a:pt x="161925" y="5049"/>
                  </a:lnTo>
                  <a:lnTo>
                    <a:pt x="159101" y="10352"/>
                  </a:lnTo>
                  <a:lnTo>
                    <a:pt x="155379" y="16236"/>
                  </a:lnTo>
                  <a:lnTo>
                    <a:pt x="152988" y="28637"/>
                  </a:lnTo>
                  <a:lnTo>
                    <a:pt x="151365" y="70214"/>
                  </a:lnTo>
                  <a:lnTo>
                    <a:pt x="143759" y="107972"/>
                  </a:lnTo>
                  <a:lnTo>
                    <a:pt x="142897" y="154332"/>
                  </a:lnTo>
                  <a:lnTo>
                    <a:pt x="142875" y="1619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2669"/>
            <p:cNvSpPr/>
            <p:nvPr>
              <p:custDataLst>
                <p:tags r:id="rId89"/>
              </p:custDataLst>
            </p:nvPr>
          </p:nvSpPr>
          <p:spPr>
            <a:xfrm>
              <a:off x="9915525" y="5315377"/>
              <a:ext cx="14583" cy="190074"/>
            </a:xfrm>
            <a:custGeom>
              <a:avLst/>
              <a:gdLst/>
              <a:ahLst/>
              <a:cxnLst/>
              <a:rect l="0" t="0" r="0" b="0"/>
              <a:pathLst>
                <a:path w="14583" h="190074">
                  <a:moveTo>
                    <a:pt x="0" y="18623"/>
                  </a:moveTo>
                  <a:lnTo>
                    <a:pt x="0" y="18623"/>
                  </a:lnTo>
                  <a:lnTo>
                    <a:pt x="8202" y="10422"/>
                  </a:lnTo>
                  <a:lnTo>
                    <a:pt x="9490" y="0"/>
                  </a:lnTo>
                  <a:lnTo>
                    <a:pt x="10583" y="42137"/>
                  </a:lnTo>
                  <a:lnTo>
                    <a:pt x="14582" y="54120"/>
                  </a:lnTo>
                  <a:lnTo>
                    <a:pt x="14242" y="69325"/>
                  </a:lnTo>
                  <a:lnTo>
                    <a:pt x="9938" y="113307"/>
                  </a:lnTo>
                  <a:lnTo>
                    <a:pt x="9562" y="159462"/>
                  </a:lnTo>
                  <a:lnTo>
                    <a:pt x="9525" y="1900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2670"/>
            <p:cNvSpPr/>
            <p:nvPr>
              <p:custDataLst>
                <p:tags r:id="rId90"/>
              </p:custDataLst>
            </p:nvPr>
          </p:nvSpPr>
          <p:spPr>
            <a:xfrm>
              <a:off x="9686925" y="5524500"/>
              <a:ext cx="66676" cy="95251"/>
            </a:xfrm>
            <a:custGeom>
              <a:avLst/>
              <a:gdLst/>
              <a:ahLst/>
              <a:cxnLst/>
              <a:rect l="0" t="0" r="0" b="0"/>
              <a:pathLst>
                <a:path w="66676" h="95251">
                  <a:moveTo>
                    <a:pt x="66675" y="0"/>
                  </a:moveTo>
                  <a:lnTo>
                    <a:pt x="66675" y="0"/>
                  </a:lnTo>
                  <a:lnTo>
                    <a:pt x="66675" y="31798"/>
                  </a:lnTo>
                  <a:lnTo>
                    <a:pt x="63853" y="38122"/>
                  </a:lnTo>
                  <a:lnTo>
                    <a:pt x="60129" y="44460"/>
                  </a:lnTo>
                  <a:lnTo>
                    <a:pt x="56974" y="53978"/>
                  </a:lnTo>
                  <a:lnTo>
                    <a:pt x="34794" y="79375"/>
                  </a:lnTo>
                  <a:lnTo>
                    <a:pt x="28517" y="82903"/>
                  </a:lnTo>
                  <a:lnTo>
                    <a:pt x="22199" y="85529"/>
                  </a:lnTo>
                  <a:lnTo>
                    <a:pt x="12693" y="91900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2671"/>
            <p:cNvSpPr/>
            <p:nvPr>
              <p:custDataLst>
                <p:tags r:id="rId91"/>
              </p:custDataLst>
            </p:nvPr>
          </p:nvSpPr>
          <p:spPr>
            <a:xfrm>
              <a:off x="9411208" y="5314950"/>
              <a:ext cx="294768" cy="66676"/>
            </a:xfrm>
            <a:custGeom>
              <a:avLst/>
              <a:gdLst/>
              <a:ahLst/>
              <a:cxnLst/>
              <a:rect l="0" t="0" r="0" b="0"/>
              <a:pathLst>
                <a:path w="294768" h="66676">
                  <a:moveTo>
                    <a:pt x="18542" y="66675"/>
                  </a:moveTo>
                  <a:lnTo>
                    <a:pt x="18542" y="66675"/>
                  </a:lnTo>
                  <a:lnTo>
                    <a:pt x="0" y="66675"/>
                  </a:lnTo>
                  <a:lnTo>
                    <a:pt x="4699" y="66675"/>
                  </a:lnTo>
                  <a:lnTo>
                    <a:pt x="9919" y="63853"/>
                  </a:lnTo>
                  <a:lnTo>
                    <a:pt x="12794" y="61619"/>
                  </a:lnTo>
                  <a:lnTo>
                    <a:pt x="21631" y="59136"/>
                  </a:lnTo>
                  <a:lnTo>
                    <a:pt x="38507" y="54916"/>
                  </a:lnTo>
                  <a:lnTo>
                    <a:pt x="77066" y="42039"/>
                  </a:lnTo>
                  <a:lnTo>
                    <a:pt x="123499" y="33562"/>
                  </a:lnTo>
                  <a:lnTo>
                    <a:pt x="167999" y="21956"/>
                  </a:lnTo>
                  <a:lnTo>
                    <a:pt x="208460" y="12294"/>
                  </a:lnTo>
                  <a:lnTo>
                    <a:pt x="247027" y="5016"/>
                  </a:lnTo>
                  <a:lnTo>
                    <a:pt x="29476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2672"/>
            <p:cNvSpPr/>
            <p:nvPr>
              <p:custDataLst>
                <p:tags r:id="rId92"/>
              </p:custDataLst>
            </p:nvPr>
          </p:nvSpPr>
          <p:spPr>
            <a:xfrm>
              <a:off x="9573016" y="5324475"/>
              <a:ext cx="9135" cy="247055"/>
            </a:xfrm>
            <a:custGeom>
              <a:avLst/>
              <a:gdLst/>
              <a:ahLst/>
              <a:cxnLst/>
              <a:rect l="0" t="0" r="0" b="0"/>
              <a:pathLst>
                <a:path w="9135" h="247055">
                  <a:moveTo>
                    <a:pt x="9134" y="0"/>
                  </a:moveTo>
                  <a:lnTo>
                    <a:pt x="9134" y="0"/>
                  </a:lnTo>
                  <a:lnTo>
                    <a:pt x="9134" y="27722"/>
                  </a:lnTo>
                  <a:lnTo>
                    <a:pt x="6312" y="36310"/>
                  </a:lnTo>
                  <a:lnTo>
                    <a:pt x="2588" y="44713"/>
                  </a:lnTo>
                  <a:lnTo>
                    <a:pt x="0" y="78534"/>
                  </a:lnTo>
                  <a:lnTo>
                    <a:pt x="7845" y="120298"/>
                  </a:lnTo>
                  <a:lnTo>
                    <a:pt x="9020" y="163776"/>
                  </a:lnTo>
                  <a:lnTo>
                    <a:pt x="9130" y="211360"/>
                  </a:lnTo>
                  <a:lnTo>
                    <a:pt x="9134" y="247054"/>
                  </a:lnTo>
                  <a:lnTo>
                    <a:pt x="9134" y="2381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2673"/>
            <p:cNvSpPr/>
            <p:nvPr>
              <p:custDataLst>
                <p:tags r:id="rId93"/>
              </p:custDataLst>
            </p:nvPr>
          </p:nvSpPr>
          <p:spPr>
            <a:xfrm>
              <a:off x="9267871" y="5267336"/>
              <a:ext cx="142226" cy="418659"/>
            </a:xfrm>
            <a:custGeom>
              <a:avLst/>
              <a:gdLst/>
              <a:ahLst/>
              <a:cxnLst/>
              <a:rect l="0" t="0" r="0" b="0"/>
              <a:pathLst>
                <a:path w="142226" h="418659">
                  <a:moveTo>
                    <a:pt x="104729" y="19039"/>
                  </a:moveTo>
                  <a:lnTo>
                    <a:pt x="104729" y="19039"/>
                  </a:lnTo>
                  <a:lnTo>
                    <a:pt x="112930" y="10838"/>
                  </a:lnTo>
                  <a:lnTo>
                    <a:pt x="114220" y="416"/>
                  </a:lnTo>
                  <a:lnTo>
                    <a:pt x="91862" y="0"/>
                  </a:lnTo>
                  <a:lnTo>
                    <a:pt x="77398" y="5049"/>
                  </a:lnTo>
                  <a:lnTo>
                    <a:pt x="73809" y="7596"/>
                  </a:lnTo>
                  <a:lnTo>
                    <a:pt x="69820" y="13247"/>
                  </a:lnTo>
                  <a:lnTo>
                    <a:pt x="66641" y="15178"/>
                  </a:lnTo>
                  <a:lnTo>
                    <a:pt x="49149" y="21099"/>
                  </a:lnTo>
                  <a:lnTo>
                    <a:pt x="45451" y="23587"/>
                  </a:lnTo>
                  <a:lnTo>
                    <a:pt x="23298" y="53161"/>
                  </a:lnTo>
                  <a:lnTo>
                    <a:pt x="20276" y="63251"/>
                  </a:lnTo>
                  <a:lnTo>
                    <a:pt x="19054" y="88880"/>
                  </a:lnTo>
                  <a:lnTo>
                    <a:pt x="21848" y="95235"/>
                  </a:lnTo>
                  <a:lnTo>
                    <a:pt x="32265" y="107938"/>
                  </a:lnTo>
                  <a:lnTo>
                    <a:pt x="77627" y="136514"/>
                  </a:lnTo>
                  <a:lnTo>
                    <a:pt x="93406" y="146039"/>
                  </a:lnTo>
                  <a:lnTo>
                    <a:pt x="116642" y="153252"/>
                  </a:lnTo>
                  <a:lnTo>
                    <a:pt x="135957" y="173682"/>
                  </a:lnTo>
                  <a:lnTo>
                    <a:pt x="139775" y="180550"/>
                  </a:lnTo>
                  <a:lnTo>
                    <a:pt x="142225" y="193582"/>
                  </a:lnTo>
                  <a:lnTo>
                    <a:pt x="139738" y="199978"/>
                  </a:lnTo>
                  <a:lnTo>
                    <a:pt x="111026" y="231763"/>
                  </a:lnTo>
                  <a:lnTo>
                    <a:pt x="63518" y="263514"/>
                  </a:lnTo>
                  <a:lnTo>
                    <a:pt x="26804" y="288914"/>
                  </a:lnTo>
                  <a:lnTo>
                    <a:pt x="22470" y="295264"/>
                  </a:lnTo>
                  <a:lnTo>
                    <a:pt x="21315" y="298439"/>
                  </a:lnTo>
                  <a:lnTo>
                    <a:pt x="19487" y="300556"/>
                  </a:lnTo>
                  <a:lnTo>
                    <a:pt x="5950" y="309288"/>
                  </a:lnTo>
                  <a:lnTo>
                    <a:pt x="2618" y="314902"/>
                  </a:lnTo>
                  <a:lnTo>
                    <a:pt x="305" y="323720"/>
                  </a:lnTo>
                  <a:lnTo>
                    <a:pt x="0" y="336941"/>
                  </a:lnTo>
                  <a:lnTo>
                    <a:pt x="1043" y="338925"/>
                  </a:lnTo>
                  <a:lnTo>
                    <a:pt x="2797" y="340246"/>
                  </a:lnTo>
                  <a:lnTo>
                    <a:pt x="5024" y="341126"/>
                  </a:lnTo>
                  <a:lnTo>
                    <a:pt x="6509" y="342772"/>
                  </a:lnTo>
                  <a:lnTo>
                    <a:pt x="8159" y="347423"/>
                  </a:lnTo>
                  <a:lnTo>
                    <a:pt x="10537" y="388245"/>
                  </a:lnTo>
                  <a:lnTo>
                    <a:pt x="17680" y="398276"/>
                  </a:lnTo>
                  <a:lnTo>
                    <a:pt x="18889" y="408085"/>
                  </a:lnTo>
                  <a:lnTo>
                    <a:pt x="24026" y="414182"/>
                  </a:lnTo>
                  <a:lnTo>
                    <a:pt x="29350" y="416909"/>
                  </a:lnTo>
                  <a:lnTo>
                    <a:pt x="36336" y="418658"/>
                  </a:lnTo>
                  <a:lnTo>
                    <a:pt x="46377" y="412458"/>
                  </a:lnTo>
                  <a:lnTo>
                    <a:pt x="73657" y="404888"/>
                  </a:lnTo>
                  <a:lnTo>
                    <a:pt x="95204" y="3905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4" name="SMARTInkShape-2674"/>
          <p:cNvSpPr/>
          <p:nvPr>
            <p:custDataLst>
              <p:tags r:id="rId7"/>
            </p:custDataLst>
          </p:nvPr>
        </p:nvSpPr>
        <p:spPr>
          <a:xfrm>
            <a:off x="11058525" y="5325833"/>
            <a:ext cx="28551" cy="208193"/>
          </a:xfrm>
          <a:custGeom>
            <a:avLst/>
            <a:gdLst/>
            <a:ahLst/>
            <a:cxnLst/>
            <a:rect l="0" t="0" r="0" b="0"/>
            <a:pathLst>
              <a:path w="28551" h="208193">
                <a:moveTo>
                  <a:pt x="0" y="17692"/>
                </a:moveTo>
                <a:lnTo>
                  <a:pt x="0" y="17692"/>
                </a:lnTo>
                <a:lnTo>
                  <a:pt x="0" y="12636"/>
                </a:lnTo>
                <a:lnTo>
                  <a:pt x="1058" y="11147"/>
                </a:lnTo>
                <a:lnTo>
                  <a:pt x="2824" y="10153"/>
                </a:lnTo>
                <a:lnTo>
                  <a:pt x="8202" y="8559"/>
                </a:lnTo>
                <a:lnTo>
                  <a:pt x="8937" y="5519"/>
                </a:lnTo>
                <a:lnTo>
                  <a:pt x="9134" y="3227"/>
                </a:lnTo>
                <a:lnTo>
                  <a:pt x="10323" y="1698"/>
                </a:lnTo>
                <a:lnTo>
                  <a:pt x="14465" y="0"/>
                </a:lnTo>
                <a:lnTo>
                  <a:pt x="15993" y="606"/>
                </a:lnTo>
                <a:lnTo>
                  <a:pt x="17012" y="2068"/>
                </a:lnTo>
                <a:lnTo>
                  <a:pt x="18648" y="6962"/>
                </a:lnTo>
                <a:lnTo>
                  <a:pt x="27216" y="16261"/>
                </a:lnTo>
                <a:lnTo>
                  <a:pt x="28550" y="60044"/>
                </a:lnTo>
                <a:lnTo>
                  <a:pt x="25751" y="106302"/>
                </a:lnTo>
                <a:lnTo>
                  <a:pt x="19441" y="151946"/>
                </a:lnTo>
                <a:lnTo>
                  <a:pt x="19085" y="181268"/>
                </a:lnTo>
                <a:lnTo>
                  <a:pt x="16243" y="188465"/>
                </a:lnTo>
                <a:lnTo>
                  <a:pt x="12511" y="195190"/>
                </a:lnTo>
                <a:lnTo>
                  <a:pt x="9525" y="208192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9" name="SMARTInkShape-Group560"/>
          <p:cNvGrpSpPr/>
          <p:nvPr/>
        </p:nvGrpSpPr>
        <p:grpSpPr>
          <a:xfrm>
            <a:off x="3248025" y="2954123"/>
            <a:ext cx="571501" cy="655853"/>
            <a:chOff x="3248025" y="2954123"/>
            <a:chExt cx="571501" cy="655853"/>
          </a:xfrm>
        </p:grpSpPr>
        <p:sp>
          <p:nvSpPr>
            <p:cNvPr id="255" name="SMARTInkShape-2675"/>
            <p:cNvSpPr/>
            <p:nvPr>
              <p:custDataLst>
                <p:tags r:id="rId75"/>
              </p:custDataLst>
            </p:nvPr>
          </p:nvSpPr>
          <p:spPr>
            <a:xfrm>
              <a:off x="3771900" y="3343668"/>
              <a:ext cx="46292" cy="55388"/>
            </a:xfrm>
            <a:custGeom>
              <a:avLst/>
              <a:gdLst/>
              <a:ahLst/>
              <a:cxnLst/>
              <a:rect l="0" t="0" r="0" b="0"/>
              <a:pathLst>
                <a:path w="46292" h="55388">
                  <a:moveTo>
                    <a:pt x="19050" y="9132"/>
                  </a:moveTo>
                  <a:lnTo>
                    <a:pt x="19050" y="9132"/>
                  </a:lnTo>
                  <a:lnTo>
                    <a:pt x="19050" y="0"/>
                  </a:lnTo>
                  <a:lnTo>
                    <a:pt x="10849" y="7843"/>
                  </a:lnTo>
                  <a:lnTo>
                    <a:pt x="9642" y="17219"/>
                  </a:lnTo>
                  <a:lnTo>
                    <a:pt x="9535" y="26731"/>
                  </a:lnTo>
                  <a:lnTo>
                    <a:pt x="16073" y="35500"/>
                  </a:lnTo>
                  <a:lnTo>
                    <a:pt x="17727" y="41312"/>
                  </a:lnTo>
                  <a:lnTo>
                    <a:pt x="19226" y="43285"/>
                  </a:lnTo>
                  <a:lnTo>
                    <a:pt x="27135" y="46713"/>
                  </a:lnTo>
                  <a:lnTo>
                    <a:pt x="27935" y="49823"/>
                  </a:lnTo>
                  <a:lnTo>
                    <a:pt x="28149" y="52134"/>
                  </a:lnTo>
                  <a:lnTo>
                    <a:pt x="29349" y="53675"/>
                  </a:lnTo>
                  <a:lnTo>
                    <a:pt x="33505" y="55387"/>
                  </a:lnTo>
                  <a:lnTo>
                    <a:pt x="35037" y="54785"/>
                  </a:lnTo>
                  <a:lnTo>
                    <a:pt x="36058" y="53326"/>
                  </a:lnTo>
                  <a:lnTo>
                    <a:pt x="37980" y="47589"/>
                  </a:lnTo>
                  <a:lnTo>
                    <a:pt x="46291" y="39062"/>
                  </a:lnTo>
                  <a:lnTo>
                    <a:pt x="45677" y="37552"/>
                  </a:lnTo>
                  <a:lnTo>
                    <a:pt x="38458" y="28609"/>
                  </a:lnTo>
                  <a:lnTo>
                    <a:pt x="23920" y="28193"/>
                  </a:lnTo>
                  <a:lnTo>
                    <a:pt x="18392" y="31009"/>
                  </a:lnTo>
                  <a:lnTo>
                    <a:pt x="12408" y="34730"/>
                  </a:lnTo>
                  <a:lnTo>
                    <a:pt x="0" y="377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2676"/>
            <p:cNvSpPr/>
            <p:nvPr>
              <p:custDataLst>
                <p:tags r:id="rId76"/>
              </p:custDataLst>
            </p:nvPr>
          </p:nvSpPr>
          <p:spPr>
            <a:xfrm>
              <a:off x="3800475" y="3495675"/>
              <a:ext cx="19051" cy="114301"/>
            </a:xfrm>
            <a:custGeom>
              <a:avLst/>
              <a:gdLst/>
              <a:ahLst/>
              <a:cxnLst/>
              <a:rect l="0" t="0" r="0" b="0"/>
              <a:pathLst>
                <a:path w="19051" h="114301">
                  <a:moveTo>
                    <a:pt x="0" y="0"/>
                  </a:moveTo>
                  <a:lnTo>
                    <a:pt x="0" y="0"/>
                  </a:lnTo>
                  <a:lnTo>
                    <a:pt x="9132" y="9132"/>
                  </a:lnTo>
                  <a:lnTo>
                    <a:pt x="9408" y="14465"/>
                  </a:lnTo>
                  <a:lnTo>
                    <a:pt x="12295" y="19834"/>
                  </a:lnTo>
                  <a:lnTo>
                    <a:pt x="16048" y="25749"/>
                  </a:lnTo>
                  <a:lnTo>
                    <a:pt x="18457" y="38169"/>
                  </a:lnTo>
                  <a:lnTo>
                    <a:pt x="19049" y="85725"/>
                  </a:lnTo>
                  <a:lnTo>
                    <a:pt x="1905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2677"/>
            <p:cNvSpPr/>
            <p:nvPr>
              <p:custDataLst>
                <p:tags r:id="rId77"/>
              </p:custDataLst>
            </p:nvPr>
          </p:nvSpPr>
          <p:spPr>
            <a:xfrm>
              <a:off x="3448213" y="3124317"/>
              <a:ext cx="209388" cy="341431"/>
            </a:xfrm>
            <a:custGeom>
              <a:avLst/>
              <a:gdLst/>
              <a:ahLst/>
              <a:cxnLst/>
              <a:rect l="0" t="0" r="0" b="0"/>
              <a:pathLst>
                <a:path w="209388" h="341431">
                  <a:moveTo>
                    <a:pt x="171287" y="28458"/>
                  </a:moveTo>
                  <a:lnTo>
                    <a:pt x="171287" y="28458"/>
                  </a:lnTo>
                  <a:lnTo>
                    <a:pt x="171287" y="23402"/>
                  </a:lnTo>
                  <a:lnTo>
                    <a:pt x="172345" y="21912"/>
                  </a:lnTo>
                  <a:lnTo>
                    <a:pt x="174109" y="20919"/>
                  </a:lnTo>
                  <a:lnTo>
                    <a:pt x="180419" y="19049"/>
                  </a:lnTo>
                  <a:lnTo>
                    <a:pt x="180812" y="1217"/>
                  </a:lnTo>
                  <a:lnTo>
                    <a:pt x="179754" y="772"/>
                  </a:lnTo>
                  <a:lnTo>
                    <a:pt x="172611" y="0"/>
                  </a:lnTo>
                  <a:lnTo>
                    <a:pt x="172170" y="1020"/>
                  </a:lnTo>
                  <a:lnTo>
                    <a:pt x="171680" y="4974"/>
                  </a:lnTo>
                  <a:lnTo>
                    <a:pt x="170490" y="6452"/>
                  </a:lnTo>
                  <a:lnTo>
                    <a:pt x="166347" y="8094"/>
                  </a:lnTo>
                  <a:lnTo>
                    <a:pt x="148517" y="10207"/>
                  </a:lnTo>
                  <a:lnTo>
                    <a:pt x="133706" y="16896"/>
                  </a:lnTo>
                  <a:lnTo>
                    <a:pt x="130358" y="17575"/>
                  </a:lnTo>
                  <a:lnTo>
                    <a:pt x="105936" y="32071"/>
                  </a:lnTo>
                  <a:lnTo>
                    <a:pt x="97086" y="41000"/>
                  </a:lnTo>
                  <a:lnTo>
                    <a:pt x="59025" y="86275"/>
                  </a:lnTo>
                  <a:lnTo>
                    <a:pt x="33399" y="123766"/>
                  </a:lnTo>
                  <a:lnTo>
                    <a:pt x="18489" y="164635"/>
                  </a:lnTo>
                  <a:lnTo>
                    <a:pt x="2624" y="208845"/>
                  </a:lnTo>
                  <a:lnTo>
                    <a:pt x="0" y="253849"/>
                  </a:lnTo>
                  <a:lnTo>
                    <a:pt x="928" y="278218"/>
                  </a:lnTo>
                  <a:lnTo>
                    <a:pt x="4908" y="286924"/>
                  </a:lnTo>
                  <a:lnTo>
                    <a:pt x="31637" y="317334"/>
                  </a:lnTo>
                  <a:lnTo>
                    <a:pt x="50843" y="329015"/>
                  </a:lnTo>
                  <a:lnTo>
                    <a:pt x="92354" y="341293"/>
                  </a:lnTo>
                  <a:lnTo>
                    <a:pt x="117399" y="341430"/>
                  </a:lnTo>
                  <a:lnTo>
                    <a:pt x="154228" y="333830"/>
                  </a:lnTo>
                  <a:lnTo>
                    <a:pt x="172974" y="333371"/>
                  </a:lnTo>
                  <a:lnTo>
                    <a:pt x="180150" y="330486"/>
                  </a:lnTo>
                  <a:lnTo>
                    <a:pt x="183546" y="328235"/>
                  </a:lnTo>
                  <a:lnTo>
                    <a:pt x="186868" y="327793"/>
                  </a:lnTo>
                  <a:lnTo>
                    <a:pt x="193381" y="330124"/>
                  </a:lnTo>
                  <a:lnTo>
                    <a:pt x="196600" y="330110"/>
                  </a:lnTo>
                  <a:lnTo>
                    <a:pt x="209387" y="3237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2678"/>
            <p:cNvSpPr/>
            <p:nvPr>
              <p:custDataLst>
                <p:tags r:id="rId78"/>
              </p:custDataLst>
            </p:nvPr>
          </p:nvSpPr>
          <p:spPr>
            <a:xfrm>
              <a:off x="3248025" y="2954123"/>
              <a:ext cx="133351" cy="160553"/>
            </a:xfrm>
            <a:custGeom>
              <a:avLst/>
              <a:gdLst/>
              <a:ahLst/>
              <a:cxnLst/>
              <a:rect l="0" t="0" r="0" b="0"/>
              <a:pathLst>
                <a:path w="133351" h="160553">
                  <a:moveTo>
                    <a:pt x="0" y="17677"/>
                  </a:moveTo>
                  <a:lnTo>
                    <a:pt x="0" y="17677"/>
                  </a:lnTo>
                  <a:lnTo>
                    <a:pt x="0" y="9476"/>
                  </a:lnTo>
                  <a:lnTo>
                    <a:pt x="1058" y="9035"/>
                  </a:lnTo>
                  <a:lnTo>
                    <a:pt x="9522" y="8152"/>
                  </a:lnTo>
                  <a:lnTo>
                    <a:pt x="9525" y="31832"/>
                  </a:lnTo>
                  <a:lnTo>
                    <a:pt x="18657" y="68123"/>
                  </a:lnTo>
                  <a:lnTo>
                    <a:pt x="19049" y="112926"/>
                  </a:lnTo>
                  <a:lnTo>
                    <a:pt x="19050" y="131928"/>
                  </a:lnTo>
                  <a:lnTo>
                    <a:pt x="19050" y="85631"/>
                  </a:lnTo>
                  <a:lnTo>
                    <a:pt x="19050" y="52718"/>
                  </a:lnTo>
                  <a:lnTo>
                    <a:pt x="21872" y="46303"/>
                  </a:lnTo>
                  <a:lnTo>
                    <a:pt x="25596" y="39925"/>
                  </a:lnTo>
                  <a:lnTo>
                    <a:pt x="28751" y="30384"/>
                  </a:lnTo>
                  <a:lnTo>
                    <a:pt x="34859" y="20854"/>
                  </a:lnTo>
                  <a:lnTo>
                    <a:pt x="37674" y="10033"/>
                  </a:lnTo>
                  <a:lnTo>
                    <a:pt x="38874" y="9407"/>
                  </a:lnTo>
                  <a:lnTo>
                    <a:pt x="43030" y="8710"/>
                  </a:lnTo>
                  <a:lnTo>
                    <a:pt x="44562" y="7465"/>
                  </a:lnTo>
                  <a:lnTo>
                    <a:pt x="46263" y="3261"/>
                  </a:lnTo>
                  <a:lnTo>
                    <a:pt x="48834" y="1716"/>
                  </a:lnTo>
                  <a:lnTo>
                    <a:pt x="57334" y="0"/>
                  </a:lnTo>
                  <a:lnTo>
                    <a:pt x="60448" y="601"/>
                  </a:lnTo>
                  <a:lnTo>
                    <a:pt x="62524" y="2059"/>
                  </a:lnTo>
                  <a:lnTo>
                    <a:pt x="63907" y="4090"/>
                  </a:lnTo>
                  <a:lnTo>
                    <a:pt x="65889" y="5444"/>
                  </a:lnTo>
                  <a:lnTo>
                    <a:pt x="70912" y="6948"/>
                  </a:lnTo>
                  <a:lnTo>
                    <a:pt x="72675" y="8408"/>
                  </a:lnTo>
                  <a:lnTo>
                    <a:pt x="74633" y="12852"/>
                  </a:lnTo>
                  <a:lnTo>
                    <a:pt x="76214" y="14460"/>
                  </a:lnTo>
                  <a:lnTo>
                    <a:pt x="89320" y="22310"/>
                  </a:lnTo>
                  <a:lnTo>
                    <a:pt x="92615" y="27850"/>
                  </a:lnTo>
                  <a:lnTo>
                    <a:pt x="95137" y="33840"/>
                  </a:lnTo>
                  <a:lnTo>
                    <a:pt x="101449" y="43162"/>
                  </a:lnTo>
                  <a:lnTo>
                    <a:pt x="103789" y="52627"/>
                  </a:lnTo>
                  <a:lnTo>
                    <a:pt x="104337" y="58963"/>
                  </a:lnTo>
                  <a:lnTo>
                    <a:pt x="107402" y="65307"/>
                  </a:lnTo>
                  <a:lnTo>
                    <a:pt x="111234" y="71654"/>
                  </a:lnTo>
                  <a:lnTo>
                    <a:pt x="123921" y="108869"/>
                  </a:lnTo>
                  <a:lnTo>
                    <a:pt x="131174" y="122277"/>
                  </a:lnTo>
                  <a:lnTo>
                    <a:pt x="133350" y="1605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3" name="SMARTInkShape-Group561"/>
          <p:cNvGrpSpPr/>
          <p:nvPr/>
        </p:nvGrpSpPr>
        <p:grpSpPr>
          <a:xfrm>
            <a:off x="4306635" y="2924178"/>
            <a:ext cx="170116" cy="646170"/>
            <a:chOff x="4306635" y="2924178"/>
            <a:chExt cx="170116" cy="646170"/>
          </a:xfrm>
        </p:grpSpPr>
        <p:sp>
          <p:nvSpPr>
            <p:cNvPr id="260" name="SMARTInkShape-2679"/>
            <p:cNvSpPr/>
            <p:nvPr>
              <p:custDataLst>
                <p:tags r:id="rId72"/>
              </p:custDataLst>
            </p:nvPr>
          </p:nvSpPr>
          <p:spPr>
            <a:xfrm>
              <a:off x="4429125" y="2924178"/>
              <a:ext cx="38090" cy="47585"/>
            </a:xfrm>
            <a:custGeom>
              <a:avLst/>
              <a:gdLst/>
              <a:ahLst/>
              <a:cxnLst/>
              <a:rect l="0" t="0" r="0" b="0"/>
              <a:pathLst>
                <a:path w="38090" h="47585">
                  <a:moveTo>
                    <a:pt x="28575" y="9522"/>
                  </a:moveTo>
                  <a:lnTo>
                    <a:pt x="28575" y="9522"/>
                  </a:lnTo>
                  <a:lnTo>
                    <a:pt x="19167" y="113"/>
                  </a:lnTo>
                  <a:lnTo>
                    <a:pt x="4864" y="0"/>
                  </a:lnTo>
                  <a:lnTo>
                    <a:pt x="3243" y="1057"/>
                  </a:lnTo>
                  <a:lnTo>
                    <a:pt x="2161" y="2820"/>
                  </a:lnTo>
                  <a:lnTo>
                    <a:pt x="285" y="9698"/>
                  </a:lnTo>
                  <a:lnTo>
                    <a:pt x="0" y="36646"/>
                  </a:lnTo>
                  <a:lnTo>
                    <a:pt x="8201" y="46171"/>
                  </a:lnTo>
                  <a:lnTo>
                    <a:pt x="18623" y="47584"/>
                  </a:lnTo>
                  <a:lnTo>
                    <a:pt x="27213" y="39418"/>
                  </a:lnTo>
                  <a:lnTo>
                    <a:pt x="28172" y="33432"/>
                  </a:lnTo>
                  <a:lnTo>
                    <a:pt x="29364" y="31812"/>
                  </a:lnTo>
                  <a:lnTo>
                    <a:pt x="33512" y="30012"/>
                  </a:lnTo>
                  <a:lnTo>
                    <a:pt x="35041" y="28474"/>
                  </a:lnTo>
                  <a:lnTo>
                    <a:pt x="36740" y="23942"/>
                  </a:lnTo>
                  <a:lnTo>
                    <a:pt x="38089" y="4620"/>
                  </a:lnTo>
                  <a:lnTo>
                    <a:pt x="37035" y="3079"/>
                  </a:lnTo>
                  <a:lnTo>
                    <a:pt x="35273" y="2052"/>
                  </a:lnTo>
                  <a:lnTo>
                    <a:pt x="28399" y="268"/>
                  </a:lnTo>
                  <a:lnTo>
                    <a:pt x="23911" y="117"/>
                  </a:lnTo>
                  <a:lnTo>
                    <a:pt x="18388" y="2872"/>
                  </a:lnTo>
                  <a:lnTo>
                    <a:pt x="12406" y="6567"/>
                  </a:lnTo>
                  <a:lnTo>
                    <a:pt x="6219" y="8209"/>
                  </a:lnTo>
                  <a:lnTo>
                    <a:pt x="4146" y="9705"/>
                  </a:lnTo>
                  <a:lnTo>
                    <a:pt x="2764" y="11761"/>
                  </a:lnTo>
                  <a:lnTo>
                    <a:pt x="0" y="190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2680"/>
            <p:cNvSpPr/>
            <p:nvPr>
              <p:custDataLst>
                <p:tags r:id="rId73"/>
              </p:custDataLst>
            </p:nvPr>
          </p:nvSpPr>
          <p:spPr>
            <a:xfrm>
              <a:off x="4467225" y="3057525"/>
              <a:ext cx="9526" cy="57151"/>
            </a:xfrm>
            <a:custGeom>
              <a:avLst/>
              <a:gdLst/>
              <a:ahLst/>
              <a:cxnLst/>
              <a:rect l="0" t="0" r="0" b="0"/>
              <a:pathLst>
                <a:path w="9526" h="57151">
                  <a:moveTo>
                    <a:pt x="0" y="0"/>
                  </a:moveTo>
                  <a:lnTo>
                    <a:pt x="0" y="0"/>
                  </a:lnTo>
                  <a:lnTo>
                    <a:pt x="0" y="32156"/>
                  </a:lnTo>
                  <a:lnTo>
                    <a:pt x="1058" y="34138"/>
                  </a:lnTo>
                  <a:lnTo>
                    <a:pt x="2822" y="35458"/>
                  </a:lnTo>
                  <a:lnTo>
                    <a:pt x="5057" y="36339"/>
                  </a:lnTo>
                  <a:lnTo>
                    <a:pt x="6546" y="37984"/>
                  </a:lnTo>
                  <a:lnTo>
                    <a:pt x="8201" y="42634"/>
                  </a:lnTo>
                  <a:lnTo>
                    <a:pt x="9525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2681"/>
            <p:cNvSpPr/>
            <p:nvPr>
              <p:custDataLst>
                <p:tags r:id="rId74"/>
              </p:custDataLst>
            </p:nvPr>
          </p:nvSpPr>
          <p:spPr>
            <a:xfrm>
              <a:off x="4306635" y="3200440"/>
              <a:ext cx="122443" cy="369908"/>
            </a:xfrm>
            <a:custGeom>
              <a:avLst/>
              <a:gdLst/>
              <a:ahLst/>
              <a:cxnLst/>
              <a:rect l="0" t="0" r="0" b="0"/>
              <a:pathLst>
                <a:path w="122443" h="369908">
                  <a:moveTo>
                    <a:pt x="17715" y="57110"/>
                  </a:moveTo>
                  <a:lnTo>
                    <a:pt x="17715" y="57110"/>
                  </a:lnTo>
                  <a:lnTo>
                    <a:pt x="22772" y="57110"/>
                  </a:lnTo>
                  <a:lnTo>
                    <a:pt x="23203" y="58168"/>
                  </a:lnTo>
                  <a:lnTo>
                    <a:pt x="18336" y="66811"/>
                  </a:lnTo>
                  <a:lnTo>
                    <a:pt x="17722" y="103480"/>
                  </a:lnTo>
                  <a:lnTo>
                    <a:pt x="26652" y="147718"/>
                  </a:lnTo>
                  <a:lnTo>
                    <a:pt x="28037" y="162997"/>
                  </a:lnTo>
                  <a:lnTo>
                    <a:pt x="35859" y="204037"/>
                  </a:lnTo>
                  <a:lnTo>
                    <a:pt x="39408" y="236063"/>
                  </a:lnTo>
                  <a:lnTo>
                    <a:pt x="44251" y="259358"/>
                  </a:lnTo>
                  <a:lnTo>
                    <a:pt x="46111" y="304119"/>
                  </a:lnTo>
                  <a:lnTo>
                    <a:pt x="46285" y="350134"/>
                  </a:lnTo>
                  <a:lnTo>
                    <a:pt x="46290" y="369907"/>
                  </a:lnTo>
                  <a:lnTo>
                    <a:pt x="46290" y="365926"/>
                  </a:lnTo>
                  <a:lnTo>
                    <a:pt x="45232" y="364587"/>
                  </a:lnTo>
                  <a:lnTo>
                    <a:pt x="41233" y="363100"/>
                  </a:lnTo>
                  <a:lnTo>
                    <a:pt x="39744" y="361645"/>
                  </a:lnTo>
                  <a:lnTo>
                    <a:pt x="38089" y="357206"/>
                  </a:lnTo>
                  <a:lnTo>
                    <a:pt x="35969" y="339187"/>
                  </a:lnTo>
                  <a:lnTo>
                    <a:pt x="30297" y="326720"/>
                  </a:lnTo>
                  <a:lnTo>
                    <a:pt x="19159" y="279226"/>
                  </a:lnTo>
                  <a:lnTo>
                    <a:pt x="9641" y="233047"/>
                  </a:lnTo>
                  <a:lnTo>
                    <a:pt x="8318" y="185549"/>
                  </a:lnTo>
                  <a:lnTo>
                    <a:pt x="0" y="137935"/>
                  </a:lnTo>
                  <a:lnTo>
                    <a:pt x="7385" y="92120"/>
                  </a:lnTo>
                  <a:lnTo>
                    <a:pt x="9178" y="60488"/>
                  </a:lnTo>
                  <a:lnTo>
                    <a:pt x="26476" y="13092"/>
                  </a:lnTo>
                  <a:lnTo>
                    <a:pt x="26731" y="11890"/>
                  </a:lnTo>
                  <a:lnTo>
                    <a:pt x="32146" y="5141"/>
                  </a:lnTo>
                  <a:lnTo>
                    <a:pt x="37534" y="2263"/>
                  </a:lnTo>
                  <a:lnTo>
                    <a:pt x="52741" y="263"/>
                  </a:lnTo>
                  <a:lnTo>
                    <a:pt x="68529" y="0"/>
                  </a:lnTo>
                  <a:lnTo>
                    <a:pt x="70641" y="1045"/>
                  </a:lnTo>
                  <a:lnTo>
                    <a:pt x="72049" y="2800"/>
                  </a:lnTo>
                  <a:lnTo>
                    <a:pt x="74672" y="7573"/>
                  </a:lnTo>
                  <a:lnTo>
                    <a:pt x="103492" y="49841"/>
                  </a:lnTo>
                  <a:lnTo>
                    <a:pt x="118264" y="73086"/>
                  </a:lnTo>
                  <a:lnTo>
                    <a:pt x="122119" y="101652"/>
                  </a:lnTo>
                  <a:lnTo>
                    <a:pt x="122442" y="125509"/>
                  </a:lnTo>
                  <a:lnTo>
                    <a:pt x="119646" y="132665"/>
                  </a:lnTo>
                  <a:lnTo>
                    <a:pt x="90691" y="165049"/>
                  </a:lnTo>
                  <a:lnTo>
                    <a:pt x="84368" y="168583"/>
                  </a:lnTo>
                  <a:lnTo>
                    <a:pt x="71685" y="170852"/>
                  </a:lnTo>
                  <a:lnTo>
                    <a:pt x="62164" y="171245"/>
                  </a:lnTo>
                  <a:lnTo>
                    <a:pt x="55815" y="168514"/>
                  </a:lnTo>
                  <a:lnTo>
                    <a:pt x="49465" y="164831"/>
                  </a:lnTo>
                  <a:lnTo>
                    <a:pt x="39940" y="161699"/>
                  </a:lnTo>
                  <a:lnTo>
                    <a:pt x="24065" y="148743"/>
                  </a:lnTo>
                  <a:lnTo>
                    <a:pt x="20537" y="142639"/>
                  </a:lnTo>
                  <a:lnTo>
                    <a:pt x="17715" y="1333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3" name="SMARTInkShape-Group562"/>
          <p:cNvGrpSpPr/>
          <p:nvPr/>
        </p:nvGrpSpPr>
        <p:grpSpPr>
          <a:xfrm>
            <a:off x="4871605" y="2857892"/>
            <a:ext cx="871971" cy="618685"/>
            <a:chOff x="4871605" y="2857892"/>
            <a:chExt cx="871971" cy="618685"/>
          </a:xfrm>
        </p:grpSpPr>
        <p:sp>
          <p:nvSpPr>
            <p:cNvPr id="264" name="SMARTInkShape-2682"/>
            <p:cNvSpPr/>
            <p:nvPr>
              <p:custDataLst>
                <p:tags r:id="rId63"/>
              </p:custDataLst>
            </p:nvPr>
          </p:nvSpPr>
          <p:spPr>
            <a:xfrm>
              <a:off x="5695950" y="2857892"/>
              <a:ext cx="28576" cy="47230"/>
            </a:xfrm>
            <a:custGeom>
              <a:avLst/>
              <a:gdLst/>
              <a:ahLst/>
              <a:cxnLst/>
              <a:rect l="0" t="0" r="0" b="0"/>
              <a:pathLst>
                <a:path w="28576" h="47230">
                  <a:moveTo>
                    <a:pt x="28575" y="9133"/>
                  </a:moveTo>
                  <a:lnTo>
                    <a:pt x="28575" y="9133"/>
                  </a:lnTo>
                  <a:lnTo>
                    <a:pt x="28575" y="4077"/>
                  </a:lnTo>
                  <a:lnTo>
                    <a:pt x="27517" y="2587"/>
                  </a:lnTo>
                  <a:lnTo>
                    <a:pt x="25753" y="1594"/>
                  </a:lnTo>
                  <a:lnTo>
                    <a:pt x="15318" y="0"/>
                  </a:lnTo>
                  <a:lnTo>
                    <a:pt x="13387" y="928"/>
                  </a:lnTo>
                  <a:lnTo>
                    <a:pt x="12100" y="2605"/>
                  </a:lnTo>
                  <a:lnTo>
                    <a:pt x="9675" y="8751"/>
                  </a:lnTo>
                  <a:lnTo>
                    <a:pt x="4513" y="9020"/>
                  </a:lnTo>
                  <a:lnTo>
                    <a:pt x="3009" y="10116"/>
                  </a:lnTo>
                  <a:lnTo>
                    <a:pt x="396" y="17324"/>
                  </a:lnTo>
                  <a:lnTo>
                    <a:pt x="0" y="42335"/>
                  </a:lnTo>
                  <a:lnTo>
                    <a:pt x="1059" y="43968"/>
                  </a:lnTo>
                  <a:lnTo>
                    <a:pt x="2822" y="45056"/>
                  </a:lnTo>
                  <a:lnTo>
                    <a:pt x="9133" y="47105"/>
                  </a:lnTo>
                  <a:lnTo>
                    <a:pt x="18647" y="47229"/>
                  </a:lnTo>
                  <a:lnTo>
                    <a:pt x="18931" y="42175"/>
                  </a:lnTo>
                  <a:lnTo>
                    <a:pt x="20029" y="40686"/>
                  </a:lnTo>
                  <a:lnTo>
                    <a:pt x="24071" y="39031"/>
                  </a:lnTo>
                  <a:lnTo>
                    <a:pt x="25572" y="37532"/>
                  </a:lnTo>
                  <a:lnTo>
                    <a:pt x="28180" y="29623"/>
                  </a:lnTo>
                  <a:lnTo>
                    <a:pt x="20339" y="20108"/>
                  </a:lnTo>
                  <a:lnTo>
                    <a:pt x="19432" y="14031"/>
                  </a:lnTo>
                  <a:lnTo>
                    <a:pt x="18246" y="12398"/>
                  </a:lnTo>
                  <a:lnTo>
                    <a:pt x="16397" y="11310"/>
                  </a:lnTo>
                  <a:lnTo>
                    <a:pt x="9372" y="9420"/>
                  </a:lnTo>
                  <a:lnTo>
                    <a:pt x="0" y="91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2683"/>
            <p:cNvSpPr/>
            <p:nvPr>
              <p:custDataLst>
                <p:tags r:id="rId64"/>
              </p:custDataLst>
            </p:nvPr>
          </p:nvSpPr>
          <p:spPr>
            <a:xfrm>
              <a:off x="5724525" y="2971800"/>
              <a:ext cx="19051" cy="76201"/>
            </a:xfrm>
            <a:custGeom>
              <a:avLst/>
              <a:gdLst/>
              <a:ahLst/>
              <a:cxnLst/>
              <a:rect l="0" t="0" r="0" b="0"/>
              <a:pathLst>
                <a:path w="19051" h="76201">
                  <a:moveTo>
                    <a:pt x="0" y="0"/>
                  </a:moveTo>
                  <a:lnTo>
                    <a:pt x="0" y="0"/>
                  </a:lnTo>
                  <a:lnTo>
                    <a:pt x="14571" y="0"/>
                  </a:lnTo>
                  <a:lnTo>
                    <a:pt x="15006" y="1058"/>
                  </a:lnTo>
                  <a:lnTo>
                    <a:pt x="10145" y="9701"/>
                  </a:lnTo>
                  <a:lnTo>
                    <a:pt x="9525" y="51195"/>
                  </a:lnTo>
                  <a:lnTo>
                    <a:pt x="10584" y="53180"/>
                  </a:lnTo>
                  <a:lnTo>
                    <a:pt x="12347" y="54504"/>
                  </a:lnTo>
                  <a:lnTo>
                    <a:pt x="14581" y="55386"/>
                  </a:lnTo>
                  <a:lnTo>
                    <a:pt x="16070" y="57032"/>
                  </a:lnTo>
                  <a:lnTo>
                    <a:pt x="17726" y="61684"/>
                  </a:lnTo>
                  <a:lnTo>
                    <a:pt x="190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2684"/>
            <p:cNvSpPr/>
            <p:nvPr>
              <p:custDataLst>
                <p:tags r:id="rId65"/>
              </p:custDataLst>
            </p:nvPr>
          </p:nvSpPr>
          <p:spPr>
            <a:xfrm>
              <a:off x="5600734" y="3009900"/>
              <a:ext cx="76167" cy="9526"/>
            </a:xfrm>
            <a:custGeom>
              <a:avLst/>
              <a:gdLst/>
              <a:ahLst/>
              <a:cxnLst/>
              <a:rect l="0" t="0" r="0" b="0"/>
              <a:pathLst>
                <a:path w="76167" h="9526">
                  <a:moveTo>
                    <a:pt x="9491" y="0"/>
                  </a:moveTo>
                  <a:lnTo>
                    <a:pt x="9491" y="0"/>
                  </a:lnTo>
                  <a:lnTo>
                    <a:pt x="82" y="0"/>
                  </a:lnTo>
                  <a:lnTo>
                    <a:pt x="0" y="5056"/>
                  </a:lnTo>
                  <a:lnTo>
                    <a:pt x="1047" y="6546"/>
                  </a:lnTo>
                  <a:lnTo>
                    <a:pt x="2803" y="7539"/>
                  </a:lnTo>
                  <a:lnTo>
                    <a:pt x="18508" y="9490"/>
                  </a:lnTo>
                  <a:lnTo>
                    <a:pt x="52128" y="9525"/>
                  </a:lnTo>
                  <a:lnTo>
                    <a:pt x="57721" y="6703"/>
                  </a:lnTo>
                  <a:lnTo>
                    <a:pt x="64879" y="1324"/>
                  </a:lnTo>
                  <a:lnTo>
                    <a:pt x="7616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2685"/>
            <p:cNvSpPr/>
            <p:nvPr>
              <p:custDataLst>
                <p:tags r:id="rId66"/>
              </p:custDataLst>
            </p:nvPr>
          </p:nvSpPr>
          <p:spPr>
            <a:xfrm>
              <a:off x="5438775" y="2971804"/>
              <a:ext cx="76201" cy="85684"/>
            </a:xfrm>
            <a:custGeom>
              <a:avLst/>
              <a:gdLst/>
              <a:ahLst/>
              <a:cxnLst/>
              <a:rect l="0" t="0" r="0" b="0"/>
              <a:pathLst>
                <a:path w="76201" h="85684">
                  <a:moveTo>
                    <a:pt x="0" y="28571"/>
                  </a:moveTo>
                  <a:lnTo>
                    <a:pt x="0" y="28571"/>
                  </a:lnTo>
                  <a:lnTo>
                    <a:pt x="0" y="20370"/>
                  </a:lnTo>
                  <a:lnTo>
                    <a:pt x="1058" y="19929"/>
                  </a:lnTo>
                  <a:lnTo>
                    <a:pt x="5488" y="19307"/>
                  </a:lnTo>
                  <a:lnTo>
                    <a:pt x="7" y="19046"/>
                  </a:lnTo>
                  <a:lnTo>
                    <a:pt x="2" y="24102"/>
                  </a:lnTo>
                  <a:lnTo>
                    <a:pt x="1060" y="25592"/>
                  </a:lnTo>
                  <a:lnTo>
                    <a:pt x="2823" y="26585"/>
                  </a:lnTo>
                  <a:lnTo>
                    <a:pt x="5057" y="27247"/>
                  </a:lnTo>
                  <a:lnTo>
                    <a:pt x="6547" y="28747"/>
                  </a:lnTo>
                  <a:lnTo>
                    <a:pt x="8201" y="33235"/>
                  </a:lnTo>
                  <a:lnTo>
                    <a:pt x="9525" y="80815"/>
                  </a:lnTo>
                  <a:lnTo>
                    <a:pt x="9525" y="85683"/>
                  </a:lnTo>
                  <a:lnTo>
                    <a:pt x="9525" y="38993"/>
                  </a:lnTo>
                  <a:lnTo>
                    <a:pt x="12347" y="30381"/>
                  </a:lnTo>
                  <a:lnTo>
                    <a:pt x="17726" y="21285"/>
                  </a:lnTo>
                  <a:lnTo>
                    <a:pt x="19846" y="11884"/>
                  </a:lnTo>
                  <a:lnTo>
                    <a:pt x="27217" y="1771"/>
                  </a:lnTo>
                  <a:lnTo>
                    <a:pt x="30793" y="785"/>
                  </a:lnTo>
                  <a:lnTo>
                    <a:pt x="51320" y="0"/>
                  </a:lnTo>
                  <a:lnTo>
                    <a:pt x="53263" y="1057"/>
                  </a:lnTo>
                  <a:lnTo>
                    <a:pt x="54559" y="2820"/>
                  </a:lnTo>
                  <a:lnTo>
                    <a:pt x="56638" y="8198"/>
                  </a:lnTo>
                  <a:lnTo>
                    <a:pt x="63595" y="16864"/>
                  </a:lnTo>
                  <a:lnTo>
                    <a:pt x="65763" y="25690"/>
                  </a:lnTo>
                  <a:lnTo>
                    <a:pt x="66675" y="70239"/>
                  </a:lnTo>
                  <a:lnTo>
                    <a:pt x="67733" y="72224"/>
                  </a:lnTo>
                  <a:lnTo>
                    <a:pt x="69497" y="73549"/>
                  </a:lnTo>
                  <a:lnTo>
                    <a:pt x="76200" y="761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2686"/>
            <p:cNvSpPr/>
            <p:nvPr>
              <p:custDataLst>
                <p:tags r:id="rId67"/>
              </p:custDataLst>
            </p:nvPr>
          </p:nvSpPr>
          <p:spPr>
            <a:xfrm>
              <a:off x="5438775" y="3171825"/>
              <a:ext cx="57095" cy="171451"/>
            </a:xfrm>
            <a:custGeom>
              <a:avLst/>
              <a:gdLst/>
              <a:ahLst/>
              <a:cxnLst/>
              <a:rect l="0" t="0" r="0" b="0"/>
              <a:pathLst>
                <a:path w="57095" h="171451">
                  <a:moveTo>
                    <a:pt x="9525" y="0"/>
                  </a:moveTo>
                  <a:lnTo>
                    <a:pt x="9525" y="0"/>
                  </a:lnTo>
                  <a:lnTo>
                    <a:pt x="27217" y="0"/>
                  </a:lnTo>
                  <a:lnTo>
                    <a:pt x="42728" y="14189"/>
                  </a:lnTo>
                  <a:lnTo>
                    <a:pt x="45449" y="22534"/>
                  </a:lnTo>
                  <a:lnTo>
                    <a:pt x="47716" y="32240"/>
                  </a:lnTo>
                  <a:lnTo>
                    <a:pt x="54973" y="47095"/>
                  </a:lnTo>
                  <a:lnTo>
                    <a:pt x="57094" y="92662"/>
                  </a:lnTo>
                  <a:lnTo>
                    <a:pt x="56067" y="101508"/>
                  </a:lnTo>
                  <a:lnTo>
                    <a:pt x="45389" y="132695"/>
                  </a:lnTo>
                  <a:lnTo>
                    <a:pt x="24037" y="166020"/>
                  </a:lnTo>
                  <a:lnTo>
                    <a:pt x="15622" y="169037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2687"/>
            <p:cNvSpPr/>
            <p:nvPr>
              <p:custDataLst>
                <p:tags r:id="rId68"/>
              </p:custDataLst>
            </p:nvPr>
          </p:nvSpPr>
          <p:spPr>
            <a:xfrm>
              <a:off x="5295900" y="3190914"/>
              <a:ext cx="95213" cy="285663"/>
            </a:xfrm>
            <a:custGeom>
              <a:avLst/>
              <a:gdLst/>
              <a:ahLst/>
              <a:cxnLst/>
              <a:rect l="0" t="0" r="0" b="0"/>
              <a:pathLst>
                <a:path w="95213" h="285663">
                  <a:moveTo>
                    <a:pt x="9525" y="76161"/>
                  </a:moveTo>
                  <a:lnTo>
                    <a:pt x="9525" y="76161"/>
                  </a:lnTo>
                  <a:lnTo>
                    <a:pt x="9525" y="81218"/>
                  </a:lnTo>
                  <a:lnTo>
                    <a:pt x="8467" y="82707"/>
                  </a:lnTo>
                  <a:lnTo>
                    <a:pt x="6703" y="83700"/>
                  </a:lnTo>
                  <a:lnTo>
                    <a:pt x="4469" y="84362"/>
                  </a:lnTo>
                  <a:lnTo>
                    <a:pt x="4037" y="85862"/>
                  </a:lnTo>
                  <a:lnTo>
                    <a:pt x="8904" y="95309"/>
                  </a:lnTo>
                  <a:lnTo>
                    <a:pt x="9522" y="142264"/>
                  </a:lnTo>
                  <a:lnTo>
                    <a:pt x="9525" y="187455"/>
                  </a:lnTo>
                  <a:lnTo>
                    <a:pt x="8467" y="215959"/>
                  </a:lnTo>
                  <a:lnTo>
                    <a:pt x="883" y="243469"/>
                  </a:lnTo>
                  <a:lnTo>
                    <a:pt x="0" y="285662"/>
                  </a:lnTo>
                  <a:lnTo>
                    <a:pt x="0" y="255119"/>
                  </a:lnTo>
                  <a:lnTo>
                    <a:pt x="8642" y="214499"/>
                  </a:lnTo>
                  <a:lnTo>
                    <a:pt x="9409" y="170814"/>
                  </a:lnTo>
                  <a:lnTo>
                    <a:pt x="9509" y="131246"/>
                  </a:lnTo>
                  <a:lnTo>
                    <a:pt x="10576" y="114402"/>
                  </a:lnTo>
                  <a:lnTo>
                    <a:pt x="18461" y="66830"/>
                  </a:lnTo>
                  <a:lnTo>
                    <a:pt x="20031" y="35970"/>
                  </a:lnTo>
                  <a:lnTo>
                    <a:pt x="28744" y="14093"/>
                  </a:lnTo>
                  <a:lnTo>
                    <a:pt x="30804" y="12557"/>
                  </a:lnTo>
                  <a:lnTo>
                    <a:pt x="33236" y="11534"/>
                  </a:lnTo>
                  <a:lnTo>
                    <a:pt x="34858" y="9793"/>
                  </a:lnTo>
                  <a:lnTo>
                    <a:pt x="37673" y="1465"/>
                  </a:lnTo>
                  <a:lnTo>
                    <a:pt x="40732" y="629"/>
                  </a:lnTo>
                  <a:lnTo>
                    <a:pt x="52278" y="0"/>
                  </a:lnTo>
                  <a:lnTo>
                    <a:pt x="57807" y="2801"/>
                  </a:lnTo>
                  <a:lnTo>
                    <a:pt x="60763" y="5029"/>
                  </a:lnTo>
                  <a:lnTo>
                    <a:pt x="64048" y="10328"/>
                  </a:lnTo>
                  <a:lnTo>
                    <a:pt x="66565" y="16210"/>
                  </a:lnTo>
                  <a:lnTo>
                    <a:pt x="83082" y="38083"/>
                  </a:lnTo>
                  <a:lnTo>
                    <a:pt x="94812" y="78944"/>
                  </a:lnTo>
                  <a:lnTo>
                    <a:pt x="95212" y="106553"/>
                  </a:lnTo>
                  <a:lnTo>
                    <a:pt x="92411" y="113657"/>
                  </a:lnTo>
                  <a:lnTo>
                    <a:pt x="88697" y="120342"/>
                  </a:lnTo>
                  <a:lnTo>
                    <a:pt x="85547" y="130057"/>
                  </a:lnTo>
                  <a:lnTo>
                    <a:pt x="72583" y="146001"/>
                  </a:lnTo>
                  <a:lnTo>
                    <a:pt x="66479" y="149534"/>
                  </a:lnTo>
                  <a:lnTo>
                    <a:pt x="57319" y="151989"/>
                  </a:lnTo>
                  <a:lnTo>
                    <a:pt x="39864" y="152347"/>
                  </a:lnTo>
                  <a:lnTo>
                    <a:pt x="39276" y="151293"/>
                  </a:lnTo>
                  <a:lnTo>
                    <a:pt x="38255" y="144159"/>
                  </a:lnTo>
                  <a:lnTo>
                    <a:pt x="28575" y="1333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2688"/>
            <p:cNvSpPr/>
            <p:nvPr>
              <p:custDataLst>
                <p:tags r:id="rId69"/>
              </p:custDataLst>
            </p:nvPr>
          </p:nvSpPr>
          <p:spPr>
            <a:xfrm>
              <a:off x="5143500" y="3286125"/>
              <a:ext cx="76201" cy="24539"/>
            </a:xfrm>
            <a:custGeom>
              <a:avLst/>
              <a:gdLst/>
              <a:ahLst/>
              <a:cxnLst/>
              <a:rect l="0" t="0" r="0" b="0"/>
              <a:pathLst>
                <a:path w="76201" h="24539">
                  <a:moveTo>
                    <a:pt x="0" y="19050"/>
                  </a:moveTo>
                  <a:lnTo>
                    <a:pt x="0" y="19050"/>
                  </a:lnTo>
                  <a:lnTo>
                    <a:pt x="0" y="24538"/>
                  </a:lnTo>
                  <a:lnTo>
                    <a:pt x="0" y="19326"/>
                  </a:lnTo>
                  <a:lnTo>
                    <a:pt x="41314" y="19050"/>
                  </a:lnTo>
                  <a:lnTo>
                    <a:pt x="43417" y="17992"/>
                  </a:lnTo>
                  <a:lnTo>
                    <a:pt x="44820" y="16228"/>
                  </a:lnTo>
                  <a:lnTo>
                    <a:pt x="45755" y="13993"/>
                  </a:lnTo>
                  <a:lnTo>
                    <a:pt x="47437" y="12504"/>
                  </a:lnTo>
                  <a:lnTo>
                    <a:pt x="52127" y="10849"/>
                  </a:lnTo>
                  <a:lnTo>
                    <a:pt x="63762" y="8728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2689"/>
            <p:cNvSpPr/>
            <p:nvPr>
              <p:custDataLst>
                <p:tags r:id="rId70"/>
              </p:custDataLst>
            </p:nvPr>
          </p:nvSpPr>
          <p:spPr>
            <a:xfrm>
              <a:off x="5057775" y="3228975"/>
              <a:ext cx="19051" cy="133351"/>
            </a:xfrm>
            <a:custGeom>
              <a:avLst/>
              <a:gdLst/>
              <a:ahLst/>
              <a:cxnLst/>
              <a:rect l="0" t="0" r="0" b="0"/>
              <a:pathLst>
                <a:path w="19051" h="133351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5" y="1058"/>
                  </a:lnTo>
                  <a:lnTo>
                    <a:pt x="7539" y="2822"/>
                  </a:lnTo>
                  <a:lnTo>
                    <a:pt x="8201" y="5056"/>
                  </a:lnTo>
                  <a:lnTo>
                    <a:pt x="8642" y="5488"/>
                  </a:lnTo>
                  <a:lnTo>
                    <a:pt x="8937" y="4717"/>
                  </a:lnTo>
                  <a:lnTo>
                    <a:pt x="9133" y="3145"/>
                  </a:lnTo>
                  <a:lnTo>
                    <a:pt x="9263" y="3155"/>
                  </a:lnTo>
                  <a:lnTo>
                    <a:pt x="9525" y="50457"/>
                  </a:lnTo>
                  <a:lnTo>
                    <a:pt x="10583" y="60525"/>
                  </a:lnTo>
                  <a:lnTo>
                    <a:pt x="17726" y="78983"/>
                  </a:lnTo>
                  <a:lnTo>
                    <a:pt x="18658" y="93840"/>
                  </a:lnTo>
                  <a:lnTo>
                    <a:pt x="16053" y="102738"/>
                  </a:lnTo>
                  <a:lnTo>
                    <a:pt x="12426" y="110219"/>
                  </a:lnTo>
                  <a:lnTo>
                    <a:pt x="10814" y="117072"/>
                  </a:lnTo>
                  <a:lnTo>
                    <a:pt x="11443" y="119323"/>
                  </a:lnTo>
                  <a:lnTo>
                    <a:pt x="12921" y="120824"/>
                  </a:lnTo>
                  <a:lnTo>
                    <a:pt x="14963" y="121824"/>
                  </a:lnTo>
                  <a:lnTo>
                    <a:pt x="16326" y="123549"/>
                  </a:lnTo>
                  <a:lnTo>
                    <a:pt x="1905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2690"/>
            <p:cNvSpPr/>
            <p:nvPr>
              <p:custDataLst>
                <p:tags r:id="rId71"/>
              </p:custDataLst>
            </p:nvPr>
          </p:nvSpPr>
          <p:spPr>
            <a:xfrm>
              <a:off x="4871605" y="3171826"/>
              <a:ext cx="109971" cy="233716"/>
            </a:xfrm>
            <a:custGeom>
              <a:avLst/>
              <a:gdLst/>
              <a:ahLst/>
              <a:cxnLst/>
              <a:rect l="0" t="0" r="0" b="0"/>
              <a:pathLst>
                <a:path w="109971" h="233716">
                  <a:moveTo>
                    <a:pt x="109970" y="9524"/>
                  </a:moveTo>
                  <a:lnTo>
                    <a:pt x="109970" y="9524"/>
                  </a:lnTo>
                  <a:lnTo>
                    <a:pt x="109970" y="391"/>
                  </a:lnTo>
                  <a:lnTo>
                    <a:pt x="87222" y="0"/>
                  </a:lnTo>
                  <a:lnTo>
                    <a:pt x="85280" y="1058"/>
                  </a:lnTo>
                  <a:lnTo>
                    <a:pt x="83985" y="2822"/>
                  </a:lnTo>
                  <a:lnTo>
                    <a:pt x="83122" y="5055"/>
                  </a:lnTo>
                  <a:lnTo>
                    <a:pt x="81488" y="6545"/>
                  </a:lnTo>
                  <a:lnTo>
                    <a:pt x="71261" y="11757"/>
                  </a:lnTo>
                  <a:lnTo>
                    <a:pt x="65249" y="15808"/>
                  </a:lnTo>
                  <a:lnTo>
                    <a:pt x="55916" y="19147"/>
                  </a:lnTo>
                  <a:lnTo>
                    <a:pt x="40109" y="32181"/>
                  </a:lnTo>
                  <a:lnTo>
                    <a:pt x="36587" y="38291"/>
                  </a:lnTo>
                  <a:lnTo>
                    <a:pt x="33964" y="44534"/>
                  </a:lnTo>
                  <a:lnTo>
                    <a:pt x="18691" y="70053"/>
                  </a:lnTo>
                  <a:lnTo>
                    <a:pt x="5122" y="116710"/>
                  </a:lnTo>
                  <a:lnTo>
                    <a:pt x="576" y="125248"/>
                  </a:lnTo>
                  <a:lnTo>
                    <a:pt x="0" y="130065"/>
                  </a:lnTo>
                  <a:lnTo>
                    <a:pt x="5658" y="164310"/>
                  </a:lnTo>
                  <a:lnTo>
                    <a:pt x="16919" y="190267"/>
                  </a:lnTo>
                  <a:lnTo>
                    <a:pt x="20989" y="196746"/>
                  </a:lnTo>
                  <a:lnTo>
                    <a:pt x="24338" y="206344"/>
                  </a:lnTo>
                  <a:lnTo>
                    <a:pt x="37375" y="222245"/>
                  </a:lnTo>
                  <a:lnTo>
                    <a:pt x="43486" y="225775"/>
                  </a:lnTo>
                  <a:lnTo>
                    <a:pt x="49730" y="228402"/>
                  </a:lnTo>
                  <a:lnTo>
                    <a:pt x="56033" y="233098"/>
                  </a:lnTo>
                  <a:lnTo>
                    <a:pt x="59195" y="233715"/>
                  </a:lnTo>
                  <a:lnTo>
                    <a:pt x="62362" y="233068"/>
                  </a:lnTo>
                  <a:lnTo>
                    <a:pt x="68702" y="230585"/>
                  </a:lnTo>
                  <a:lnTo>
                    <a:pt x="78222" y="228129"/>
                  </a:lnTo>
                  <a:lnTo>
                    <a:pt x="90920" y="2190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4" name="SMARTInkShape-2691"/>
          <p:cNvSpPr/>
          <p:nvPr>
            <p:custDataLst>
              <p:tags r:id="rId8"/>
            </p:custDataLst>
          </p:nvPr>
        </p:nvSpPr>
        <p:spPr>
          <a:xfrm>
            <a:off x="8321106" y="5219817"/>
            <a:ext cx="403795" cy="85598"/>
          </a:xfrm>
          <a:custGeom>
            <a:avLst/>
            <a:gdLst/>
            <a:ahLst/>
            <a:cxnLst/>
            <a:rect l="0" t="0" r="0" b="0"/>
            <a:pathLst>
              <a:path w="403795" h="85598">
                <a:moveTo>
                  <a:pt x="251394" y="18933"/>
                </a:moveTo>
                <a:lnTo>
                  <a:pt x="251394" y="18933"/>
                </a:lnTo>
                <a:lnTo>
                  <a:pt x="294209" y="17875"/>
                </a:lnTo>
                <a:lnTo>
                  <a:pt x="339453" y="10291"/>
                </a:lnTo>
                <a:lnTo>
                  <a:pt x="377262" y="8427"/>
                </a:lnTo>
                <a:lnTo>
                  <a:pt x="401745" y="278"/>
                </a:lnTo>
                <a:lnTo>
                  <a:pt x="401369" y="147"/>
                </a:lnTo>
                <a:lnTo>
                  <a:pt x="398130" y="0"/>
                </a:lnTo>
                <a:lnTo>
                  <a:pt x="393163" y="2757"/>
                </a:lnTo>
                <a:lnTo>
                  <a:pt x="390357" y="4974"/>
                </a:lnTo>
                <a:lnTo>
                  <a:pt x="364098" y="8532"/>
                </a:lnTo>
                <a:lnTo>
                  <a:pt x="325920" y="14349"/>
                </a:lnTo>
                <a:lnTo>
                  <a:pt x="282618" y="19086"/>
                </a:lnTo>
                <a:lnTo>
                  <a:pt x="239570" y="26293"/>
                </a:lnTo>
                <a:lnTo>
                  <a:pt x="200266" y="30638"/>
                </a:lnTo>
                <a:lnTo>
                  <a:pt x="160751" y="35807"/>
                </a:lnTo>
                <a:lnTo>
                  <a:pt x="113898" y="42609"/>
                </a:lnTo>
                <a:lnTo>
                  <a:pt x="71481" y="54145"/>
                </a:lnTo>
                <a:lnTo>
                  <a:pt x="27991" y="64714"/>
                </a:lnTo>
                <a:lnTo>
                  <a:pt x="16990" y="68561"/>
                </a:lnTo>
                <a:lnTo>
                  <a:pt x="8572" y="72739"/>
                </a:lnTo>
                <a:lnTo>
                  <a:pt x="0" y="75092"/>
                </a:lnTo>
                <a:lnTo>
                  <a:pt x="190" y="75423"/>
                </a:lnTo>
                <a:lnTo>
                  <a:pt x="21850" y="76044"/>
                </a:lnTo>
                <a:lnTo>
                  <a:pt x="68028" y="67878"/>
                </a:lnTo>
                <a:lnTo>
                  <a:pt x="109105" y="65760"/>
                </a:lnTo>
                <a:lnTo>
                  <a:pt x="144559" y="60089"/>
                </a:lnTo>
                <a:lnTo>
                  <a:pt x="181875" y="57939"/>
                </a:lnTo>
                <a:lnTo>
                  <a:pt x="226765" y="54390"/>
                </a:lnTo>
                <a:lnTo>
                  <a:pt x="268848" y="48414"/>
                </a:lnTo>
                <a:lnTo>
                  <a:pt x="279612" y="47911"/>
                </a:lnTo>
                <a:lnTo>
                  <a:pt x="282906" y="48835"/>
                </a:lnTo>
                <a:lnTo>
                  <a:pt x="285102" y="50509"/>
                </a:lnTo>
                <a:lnTo>
                  <a:pt x="288626" y="55745"/>
                </a:lnTo>
                <a:lnTo>
                  <a:pt x="287857" y="56174"/>
                </a:lnTo>
                <a:lnTo>
                  <a:pt x="248767" y="57000"/>
                </a:lnTo>
                <a:lnTo>
                  <a:pt x="211717" y="63572"/>
                </a:lnTo>
                <a:lnTo>
                  <a:pt x="167552" y="65969"/>
                </a:lnTo>
                <a:lnTo>
                  <a:pt x="127941" y="71498"/>
                </a:lnTo>
                <a:lnTo>
                  <a:pt x="84055" y="76235"/>
                </a:lnTo>
                <a:lnTo>
                  <a:pt x="40922" y="84165"/>
                </a:lnTo>
                <a:lnTo>
                  <a:pt x="13526" y="85597"/>
                </a:lnTo>
                <a:lnTo>
                  <a:pt x="18401" y="80548"/>
                </a:lnTo>
                <a:lnTo>
                  <a:pt x="62182" y="71418"/>
                </a:lnTo>
                <a:lnTo>
                  <a:pt x="100306" y="66460"/>
                </a:lnTo>
                <a:lnTo>
                  <a:pt x="136307" y="60296"/>
                </a:lnTo>
                <a:lnTo>
                  <a:pt x="180017" y="56942"/>
                </a:lnTo>
                <a:lnTo>
                  <a:pt x="227540" y="50773"/>
                </a:lnTo>
                <a:lnTo>
                  <a:pt x="263017" y="48959"/>
                </a:lnTo>
                <a:lnTo>
                  <a:pt x="297130" y="45331"/>
                </a:lnTo>
                <a:lnTo>
                  <a:pt x="330988" y="40191"/>
                </a:lnTo>
                <a:lnTo>
                  <a:pt x="367202" y="34378"/>
                </a:lnTo>
                <a:lnTo>
                  <a:pt x="403794" y="28458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SMARTInkShape-2692"/>
          <p:cNvSpPr/>
          <p:nvPr>
            <p:custDataLst>
              <p:tags r:id="rId9"/>
            </p:custDataLst>
          </p:nvPr>
        </p:nvSpPr>
        <p:spPr>
          <a:xfrm>
            <a:off x="1066800" y="4278088"/>
            <a:ext cx="5362576" cy="198660"/>
          </a:xfrm>
          <a:custGeom>
            <a:avLst/>
            <a:gdLst/>
            <a:ahLst/>
            <a:cxnLst/>
            <a:rect l="0" t="0" r="0" b="0"/>
            <a:pathLst>
              <a:path w="5362576" h="198660">
                <a:moveTo>
                  <a:pt x="0" y="179612"/>
                </a:moveTo>
                <a:lnTo>
                  <a:pt x="0" y="179612"/>
                </a:lnTo>
                <a:lnTo>
                  <a:pt x="5057" y="184669"/>
                </a:lnTo>
                <a:lnTo>
                  <a:pt x="13183" y="187151"/>
                </a:lnTo>
                <a:lnTo>
                  <a:pt x="40407" y="191785"/>
                </a:lnTo>
                <a:lnTo>
                  <a:pt x="52884" y="195605"/>
                </a:lnTo>
                <a:lnTo>
                  <a:pt x="95942" y="198259"/>
                </a:lnTo>
                <a:lnTo>
                  <a:pt x="141091" y="198583"/>
                </a:lnTo>
                <a:lnTo>
                  <a:pt x="179271" y="198638"/>
                </a:lnTo>
                <a:lnTo>
                  <a:pt x="224685" y="198655"/>
                </a:lnTo>
                <a:lnTo>
                  <a:pt x="259668" y="198659"/>
                </a:lnTo>
                <a:lnTo>
                  <a:pt x="296383" y="195839"/>
                </a:lnTo>
                <a:lnTo>
                  <a:pt x="334926" y="192115"/>
                </a:lnTo>
                <a:lnTo>
                  <a:pt x="376750" y="190461"/>
                </a:lnTo>
                <a:lnTo>
                  <a:pt x="422856" y="186903"/>
                </a:lnTo>
                <a:lnTo>
                  <a:pt x="447004" y="184473"/>
                </a:lnTo>
                <a:lnTo>
                  <a:pt x="472627" y="182852"/>
                </a:lnTo>
                <a:lnTo>
                  <a:pt x="499235" y="181772"/>
                </a:lnTo>
                <a:lnTo>
                  <a:pt x="526498" y="181052"/>
                </a:lnTo>
                <a:lnTo>
                  <a:pt x="554199" y="179514"/>
                </a:lnTo>
                <a:lnTo>
                  <a:pt x="582191" y="177430"/>
                </a:lnTo>
                <a:lnTo>
                  <a:pt x="610377" y="174982"/>
                </a:lnTo>
                <a:lnTo>
                  <a:pt x="639751" y="172292"/>
                </a:lnTo>
                <a:lnTo>
                  <a:pt x="669918" y="169440"/>
                </a:lnTo>
                <a:lnTo>
                  <a:pt x="700612" y="166481"/>
                </a:lnTo>
                <a:lnTo>
                  <a:pt x="733775" y="163449"/>
                </a:lnTo>
                <a:lnTo>
                  <a:pt x="768583" y="160370"/>
                </a:lnTo>
                <a:lnTo>
                  <a:pt x="804489" y="157259"/>
                </a:lnTo>
                <a:lnTo>
                  <a:pt x="840068" y="154127"/>
                </a:lnTo>
                <a:lnTo>
                  <a:pt x="875428" y="150980"/>
                </a:lnTo>
                <a:lnTo>
                  <a:pt x="910644" y="147824"/>
                </a:lnTo>
                <a:lnTo>
                  <a:pt x="946821" y="143603"/>
                </a:lnTo>
                <a:lnTo>
                  <a:pt x="983639" y="138673"/>
                </a:lnTo>
                <a:lnTo>
                  <a:pt x="1020884" y="133269"/>
                </a:lnTo>
                <a:lnTo>
                  <a:pt x="1059473" y="128609"/>
                </a:lnTo>
                <a:lnTo>
                  <a:pt x="1098957" y="124443"/>
                </a:lnTo>
                <a:lnTo>
                  <a:pt x="1139038" y="120607"/>
                </a:lnTo>
                <a:lnTo>
                  <a:pt x="1180575" y="116992"/>
                </a:lnTo>
                <a:lnTo>
                  <a:pt x="1223084" y="113523"/>
                </a:lnTo>
                <a:lnTo>
                  <a:pt x="1266239" y="110153"/>
                </a:lnTo>
                <a:lnTo>
                  <a:pt x="1311943" y="105790"/>
                </a:lnTo>
                <a:lnTo>
                  <a:pt x="1359345" y="100764"/>
                </a:lnTo>
                <a:lnTo>
                  <a:pt x="1407880" y="95297"/>
                </a:lnTo>
                <a:lnTo>
                  <a:pt x="1456112" y="90594"/>
                </a:lnTo>
                <a:lnTo>
                  <a:pt x="1504141" y="86399"/>
                </a:lnTo>
                <a:lnTo>
                  <a:pt x="1552036" y="82545"/>
                </a:lnTo>
                <a:lnTo>
                  <a:pt x="1599840" y="78918"/>
                </a:lnTo>
                <a:lnTo>
                  <a:pt x="1647585" y="75441"/>
                </a:lnTo>
                <a:lnTo>
                  <a:pt x="1695290" y="72065"/>
                </a:lnTo>
                <a:lnTo>
                  <a:pt x="1742968" y="67697"/>
                </a:lnTo>
                <a:lnTo>
                  <a:pt x="1790629" y="62669"/>
                </a:lnTo>
                <a:lnTo>
                  <a:pt x="1838278" y="57200"/>
                </a:lnTo>
                <a:lnTo>
                  <a:pt x="1888035" y="52495"/>
                </a:lnTo>
                <a:lnTo>
                  <a:pt x="1939198" y="48301"/>
                </a:lnTo>
                <a:lnTo>
                  <a:pt x="1991299" y="44446"/>
                </a:lnTo>
                <a:lnTo>
                  <a:pt x="2042966" y="40818"/>
                </a:lnTo>
                <a:lnTo>
                  <a:pt x="2094344" y="37341"/>
                </a:lnTo>
                <a:lnTo>
                  <a:pt x="2145529" y="33965"/>
                </a:lnTo>
                <a:lnTo>
                  <a:pt x="2198703" y="30656"/>
                </a:lnTo>
                <a:lnTo>
                  <a:pt x="2253202" y="27391"/>
                </a:lnTo>
                <a:lnTo>
                  <a:pt x="2308585" y="24156"/>
                </a:lnTo>
                <a:lnTo>
                  <a:pt x="2363498" y="22000"/>
                </a:lnTo>
                <a:lnTo>
                  <a:pt x="2418099" y="20562"/>
                </a:lnTo>
                <a:lnTo>
                  <a:pt x="2472491" y="19604"/>
                </a:lnTo>
                <a:lnTo>
                  <a:pt x="2526744" y="17906"/>
                </a:lnTo>
                <a:lnTo>
                  <a:pt x="2580904" y="15717"/>
                </a:lnTo>
                <a:lnTo>
                  <a:pt x="2635002" y="13199"/>
                </a:lnTo>
                <a:lnTo>
                  <a:pt x="2689060" y="11520"/>
                </a:lnTo>
                <a:lnTo>
                  <a:pt x="2743090" y="10401"/>
                </a:lnTo>
                <a:lnTo>
                  <a:pt x="2797102" y="9655"/>
                </a:lnTo>
                <a:lnTo>
                  <a:pt x="2852160" y="9157"/>
                </a:lnTo>
                <a:lnTo>
                  <a:pt x="2907915" y="8826"/>
                </a:lnTo>
                <a:lnTo>
                  <a:pt x="2964135" y="8604"/>
                </a:lnTo>
                <a:lnTo>
                  <a:pt x="3021723" y="7399"/>
                </a:lnTo>
                <a:lnTo>
                  <a:pt x="3080224" y="5536"/>
                </a:lnTo>
                <a:lnTo>
                  <a:pt x="3139332" y="3236"/>
                </a:lnTo>
                <a:lnTo>
                  <a:pt x="3197788" y="1704"/>
                </a:lnTo>
                <a:lnTo>
                  <a:pt x="3255809" y="681"/>
                </a:lnTo>
                <a:lnTo>
                  <a:pt x="3313539" y="0"/>
                </a:lnTo>
                <a:lnTo>
                  <a:pt x="3371076" y="604"/>
                </a:lnTo>
                <a:lnTo>
                  <a:pt x="3428484" y="2065"/>
                </a:lnTo>
                <a:lnTo>
                  <a:pt x="3485806" y="4097"/>
                </a:lnTo>
                <a:lnTo>
                  <a:pt x="3544129" y="5452"/>
                </a:lnTo>
                <a:lnTo>
                  <a:pt x="3603119" y="6356"/>
                </a:lnTo>
                <a:lnTo>
                  <a:pt x="3662554" y="6958"/>
                </a:lnTo>
                <a:lnTo>
                  <a:pt x="3721228" y="8417"/>
                </a:lnTo>
                <a:lnTo>
                  <a:pt x="3779394" y="10449"/>
                </a:lnTo>
                <a:lnTo>
                  <a:pt x="3837221" y="12861"/>
                </a:lnTo>
                <a:lnTo>
                  <a:pt x="3893763" y="14470"/>
                </a:lnTo>
                <a:lnTo>
                  <a:pt x="3949451" y="15542"/>
                </a:lnTo>
                <a:lnTo>
                  <a:pt x="4004567" y="16257"/>
                </a:lnTo>
                <a:lnTo>
                  <a:pt x="4058245" y="17792"/>
                </a:lnTo>
                <a:lnTo>
                  <a:pt x="4110963" y="19873"/>
                </a:lnTo>
                <a:lnTo>
                  <a:pt x="4163042" y="22320"/>
                </a:lnTo>
                <a:lnTo>
                  <a:pt x="4214695" y="23951"/>
                </a:lnTo>
                <a:lnTo>
                  <a:pt x="4266063" y="25038"/>
                </a:lnTo>
                <a:lnTo>
                  <a:pt x="4317242" y="25763"/>
                </a:lnTo>
                <a:lnTo>
                  <a:pt x="4367236" y="27304"/>
                </a:lnTo>
                <a:lnTo>
                  <a:pt x="4416441" y="29390"/>
                </a:lnTo>
                <a:lnTo>
                  <a:pt x="4465119" y="31839"/>
                </a:lnTo>
                <a:lnTo>
                  <a:pt x="4512388" y="34530"/>
                </a:lnTo>
                <a:lnTo>
                  <a:pt x="4558717" y="37382"/>
                </a:lnTo>
                <a:lnTo>
                  <a:pt x="4604420" y="40342"/>
                </a:lnTo>
                <a:lnTo>
                  <a:pt x="4648646" y="42315"/>
                </a:lnTo>
                <a:lnTo>
                  <a:pt x="4691889" y="43631"/>
                </a:lnTo>
                <a:lnTo>
                  <a:pt x="4734476" y="44508"/>
                </a:lnTo>
                <a:lnTo>
                  <a:pt x="4775567" y="46151"/>
                </a:lnTo>
                <a:lnTo>
                  <a:pt x="4815661" y="48305"/>
                </a:lnTo>
                <a:lnTo>
                  <a:pt x="4855091" y="50799"/>
                </a:lnTo>
                <a:lnTo>
                  <a:pt x="4891961" y="52461"/>
                </a:lnTo>
                <a:lnTo>
                  <a:pt x="4927124" y="53570"/>
                </a:lnTo>
                <a:lnTo>
                  <a:pt x="4961149" y="54309"/>
                </a:lnTo>
                <a:lnTo>
                  <a:pt x="4994416" y="54801"/>
                </a:lnTo>
                <a:lnTo>
                  <a:pt x="5027178" y="55130"/>
                </a:lnTo>
                <a:lnTo>
                  <a:pt x="5059602" y="55349"/>
                </a:lnTo>
                <a:lnTo>
                  <a:pt x="5089685" y="55495"/>
                </a:lnTo>
                <a:lnTo>
                  <a:pt x="5118207" y="55592"/>
                </a:lnTo>
                <a:lnTo>
                  <a:pt x="5145687" y="55657"/>
                </a:lnTo>
                <a:lnTo>
                  <a:pt x="5171417" y="55701"/>
                </a:lnTo>
                <a:lnTo>
                  <a:pt x="5195979" y="55730"/>
                </a:lnTo>
                <a:lnTo>
                  <a:pt x="5240907" y="54703"/>
                </a:lnTo>
                <a:lnTo>
                  <a:pt x="5278515" y="50719"/>
                </a:lnTo>
                <a:lnTo>
                  <a:pt x="5312868" y="48243"/>
                </a:lnTo>
                <a:lnTo>
                  <a:pt x="5362575" y="4626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0" name="SMARTInkShape-Group565"/>
          <p:cNvGrpSpPr/>
          <p:nvPr/>
        </p:nvGrpSpPr>
        <p:grpSpPr>
          <a:xfrm>
            <a:off x="1771650" y="4743580"/>
            <a:ext cx="504826" cy="495171"/>
            <a:chOff x="1771650" y="4743580"/>
            <a:chExt cx="504826" cy="495171"/>
          </a:xfrm>
        </p:grpSpPr>
        <p:sp>
          <p:nvSpPr>
            <p:cNvPr id="276" name="SMARTInkShape-2693"/>
            <p:cNvSpPr/>
            <p:nvPr>
              <p:custDataLst>
                <p:tags r:id="rId59"/>
              </p:custDataLst>
            </p:nvPr>
          </p:nvSpPr>
          <p:spPr>
            <a:xfrm>
              <a:off x="2276475" y="506730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2694"/>
            <p:cNvSpPr/>
            <p:nvPr>
              <p:custDataLst>
                <p:tags r:id="rId60"/>
              </p:custDataLst>
            </p:nvPr>
          </p:nvSpPr>
          <p:spPr>
            <a:xfrm>
              <a:off x="2257541" y="5191125"/>
              <a:ext cx="9410" cy="47626"/>
            </a:xfrm>
            <a:custGeom>
              <a:avLst/>
              <a:gdLst/>
              <a:ahLst/>
              <a:cxnLst/>
              <a:rect l="0" t="0" r="0" b="0"/>
              <a:pathLst>
                <a:path w="9410" h="47626">
                  <a:moveTo>
                    <a:pt x="9409" y="0"/>
                  </a:moveTo>
                  <a:lnTo>
                    <a:pt x="9409" y="0"/>
                  </a:lnTo>
                  <a:lnTo>
                    <a:pt x="276" y="9133"/>
                  </a:lnTo>
                  <a:lnTo>
                    <a:pt x="0" y="14465"/>
                  </a:lnTo>
                  <a:lnTo>
                    <a:pt x="1020" y="15994"/>
                  </a:lnTo>
                  <a:lnTo>
                    <a:pt x="2758" y="17013"/>
                  </a:lnTo>
                  <a:lnTo>
                    <a:pt x="4975" y="17692"/>
                  </a:lnTo>
                  <a:lnTo>
                    <a:pt x="6453" y="19202"/>
                  </a:lnTo>
                  <a:lnTo>
                    <a:pt x="8095" y="23704"/>
                  </a:lnTo>
                  <a:lnTo>
                    <a:pt x="9409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2695"/>
            <p:cNvSpPr/>
            <p:nvPr>
              <p:custDataLst>
                <p:tags r:id="rId61"/>
              </p:custDataLst>
            </p:nvPr>
          </p:nvSpPr>
          <p:spPr>
            <a:xfrm>
              <a:off x="1981331" y="4899894"/>
              <a:ext cx="152270" cy="253118"/>
            </a:xfrm>
            <a:custGeom>
              <a:avLst/>
              <a:gdLst/>
              <a:ahLst/>
              <a:cxnLst/>
              <a:rect l="0" t="0" r="0" b="0"/>
              <a:pathLst>
                <a:path w="152270" h="253118">
                  <a:moveTo>
                    <a:pt x="142744" y="24531"/>
                  </a:moveTo>
                  <a:lnTo>
                    <a:pt x="142744" y="24531"/>
                  </a:lnTo>
                  <a:lnTo>
                    <a:pt x="142744" y="19475"/>
                  </a:lnTo>
                  <a:lnTo>
                    <a:pt x="143802" y="17986"/>
                  </a:lnTo>
                  <a:lnTo>
                    <a:pt x="145566" y="16992"/>
                  </a:lnTo>
                  <a:lnTo>
                    <a:pt x="147800" y="16330"/>
                  </a:lnTo>
                  <a:lnTo>
                    <a:pt x="148232" y="15889"/>
                  </a:lnTo>
                  <a:lnTo>
                    <a:pt x="147461" y="15594"/>
                  </a:lnTo>
                  <a:lnTo>
                    <a:pt x="145889" y="15398"/>
                  </a:lnTo>
                  <a:lnTo>
                    <a:pt x="144840" y="14210"/>
                  </a:lnTo>
                  <a:lnTo>
                    <a:pt x="143020" y="6839"/>
                  </a:lnTo>
                  <a:lnTo>
                    <a:pt x="140044" y="6085"/>
                  </a:lnTo>
                  <a:lnTo>
                    <a:pt x="133619" y="5516"/>
                  </a:lnTo>
                  <a:lnTo>
                    <a:pt x="128281" y="435"/>
                  </a:lnTo>
                  <a:lnTo>
                    <a:pt x="125694" y="0"/>
                  </a:lnTo>
                  <a:lnTo>
                    <a:pt x="122910" y="768"/>
                  </a:lnTo>
                  <a:lnTo>
                    <a:pt x="115896" y="4550"/>
                  </a:lnTo>
                  <a:lnTo>
                    <a:pt x="106906" y="6355"/>
                  </a:lnTo>
                  <a:lnTo>
                    <a:pt x="64682" y="37278"/>
                  </a:lnTo>
                  <a:lnTo>
                    <a:pt x="34828" y="79996"/>
                  </a:lnTo>
                  <a:lnTo>
                    <a:pt x="13629" y="123043"/>
                  </a:lnTo>
                  <a:lnTo>
                    <a:pt x="2103" y="167411"/>
                  </a:lnTo>
                  <a:lnTo>
                    <a:pt x="0" y="206799"/>
                  </a:lnTo>
                  <a:lnTo>
                    <a:pt x="2749" y="214195"/>
                  </a:lnTo>
                  <a:lnTo>
                    <a:pt x="6441" y="221009"/>
                  </a:lnTo>
                  <a:lnTo>
                    <a:pt x="9577" y="230796"/>
                  </a:lnTo>
                  <a:lnTo>
                    <a:pt x="15681" y="240398"/>
                  </a:lnTo>
                  <a:lnTo>
                    <a:pt x="17480" y="246767"/>
                  </a:lnTo>
                  <a:lnTo>
                    <a:pt x="20076" y="248888"/>
                  </a:lnTo>
                  <a:lnTo>
                    <a:pt x="32785" y="251874"/>
                  </a:lnTo>
                  <a:lnTo>
                    <a:pt x="77897" y="253117"/>
                  </a:lnTo>
                  <a:lnTo>
                    <a:pt x="98224" y="252070"/>
                  </a:lnTo>
                  <a:lnTo>
                    <a:pt x="116917" y="244930"/>
                  </a:lnTo>
                  <a:lnTo>
                    <a:pt x="152269" y="2436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2696"/>
            <p:cNvSpPr/>
            <p:nvPr>
              <p:custDataLst>
                <p:tags r:id="rId62"/>
              </p:custDataLst>
            </p:nvPr>
          </p:nvSpPr>
          <p:spPr>
            <a:xfrm>
              <a:off x="1771650" y="4743580"/>
              <a:ext cx="133351" cy="104646"/>
            </a:xfrm>
            <a:custGeom>
              <a:avLst/>
              <a:gdLst/>
              <a:ahLst/>
              <a:cxnLst/>
              <a:rect l="0" t="0" r="0" b="0"/>
              <a:pathLst>
                <a:path w="133351" h="104646">
                  <a:moveTo>
                    <a:pt x="0" y="9395"/>
                  </a:moveTo>
                  <a:lnTo>
                    <a:pt x="0" y="9395"/>
                  </a:lnTo>
                  <a:lnTo>
                    <a:pt x="9491" y="9395"/>
                  </a:lnTo>
                  <a:lnTo>
                    <a:pt x="9525" y="33075"/>
                  </a:lnTo>
                  <a:lnTo>
                    <a:pt x="12347" y="38617"/>
                  </a:lnTo>
                  <a:lnTo>
                    <a:pt x="16071" y="44607"/>
                  </a:lnTo>
                  <a:lnTo>
                    <a:pt x="18461" y="57077"/>
                  </a:lnTo>
                  <a:lnTo>
                    <a:pt x="19050" y="95115"/>
                  </a:lnTo>
                  <a:lnTo>
                    <a:pt x="19050" y="72730"/>
                  </a:lnTo>
                  <a:lnTo>
                    <a:pt x="21872" y="66472"/>
                  </a:lnTo>
                  <a:lnTo>
                    <a:pt x="25596" y="60162"/>
                  </a:lnTo>
                  <a:lnTo>
                    <a:pt x="27986" y="47488"/>
                  </a:lnTo>
                  <a:lnTo>
                    <a:pt x="28459" y="34793"/>
                  </a:lnTo>
                  <a:lnTo>
                    <a:pt x="29556" y="32677"/>
                  </a:lnTo>
                  <a:lnTo>
                    <a:pt x="31346" y="31267"/>
                  </a:lnTo>
                  <a:lnTo>
                    <a:pt x="33597" y="30326"/>
                  </a:lnTo>
                  <a:lnTo>
                    <a:pt x="35098" y="28641"/>
                  </a:lnTo>
                  <a:lnTo>
                    <a:pt x="40329" y="18332"/>
                  </a:lnTo>
                  <a:lnTo>
                    <a:pt x="52255" y="4862"/>
                  </a:lnTo>
                  <a:lnTo>
                    <a:pt x="57796" y="2088"/>
                  </a:lnTo>
                  <a:lnTo>
                    <a:pt x="74356" y="0"/>
                  </a:lnTo>
                  <a:lnTo>
                    <a:pt x="86319" y="7426"/>
                  </a:lnTo>
                  <a:lnTo>
                    <a:pt x="89296" y="8082"/>
                  </a:lnTo>
                  <a:lnTo>
                    <a:pt x="91280" y="9578"/>
                  </a:lnTo>
                  <a:lnTo>
                    <a:pt x="111657" y="38028"/>
                  </a:lnTo>
                  <a:lnTo>
                    <a:pt x="113952" y="53852"/>
                  </a:lnTo>
                  <a:lnTo>
                    <a:pt x="114145" y="60198"/>
                  </a:lnTo>
                  <a:lnTo>
                    <a:pt x="117054" y="66546"/>
                  </a:lnTo>
                  <a:lnTo>
                    <a:pt x="120815" y="72895"/>
                  </a:lnTo>
                  <a:lnTo>
                    <a:pt x="123429" y="83714"/>
                  </a:lnTo>
                  <a:lnTo>
                    <a:pt x="123790" y="98687"/>
                  </a:lnTo>
                  <a:lnTo>
                    <a:pt x="124860" y="100674"/>
                  </a:lnTo>
                  <a:lnTo>
                    <a:pt x="126632" y="101997"/>
                  </a:lnTo>
                  <a:lnTo>
                    <a:pt x="133350" y="1046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3" name="SMARTInkShape-Group566"/>
          <p:cNvGrpSpPr/>
          <p:nvPr/>
        </p:nvGrpSpPr>
        <p:grpSpPr>
          <a:xfrm>
            <a:off x="2590800" y="5029200"/>
            <a:ext cx="161926" cy="103531"/>
            <a:chOff x="2590800" y="5029200"/>
            <a:chExt cx="161926" cy="103531"/>
          </a:xfrm>
        </p:grpSpPr>
        <p:sp>
          <p:nvSpPr>
            <p:cNvPr id="281" name="SMARTInkShape-2697"/>
            <p:cNvSpPr/>
            <p:nvPr>
              <p:custDataLst>
                <p:tags r:id="rId57"/>
              </p:custDataLst>
            </p:nvPr>
          </p:nvSpPr>
          <p:spPr>
            <a:xfrm>
              <a:off x="2638425" y="5114925"/>
              <a:ext cx="114301" cy="17806"/>
            </a:xfrm>
            <a:custGeom>
              <a:avLst/>
              <a:gdLst/>
              <a:ahLst/>
              <a:cxnLst/>
              <a:rect l="0" t="0" r="0" b="0"/>
              <a:pathLst>
                <a:path w="114301" h="17806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5056" y="14189"/>
                  </a:lnTo>
                  <a:lnTo>
                    <a:pt x="7604" y="14751"/>
                  </a:lnTo>
                  <a:lnTo>
                    <a:pt x="10361" y="14066"/>
                  </a:lnTo>
                  <a:lnTo>
                    <a:pt x="16246" y="11543"/>
                  </a:lnTo>
                  <a:lnTo>
                    <a:pt x="22390" y="10422"/>
                  </a:lnTo>
                  <a:lnTo>
                    <a:pt x="28648" y="12745"/>
                  </a:lnTo>
                  <a:lnTo>
                    <a:pt x="34958" y="16248"/>
                  </a:lnTo>
                  <a:lnTo>
                    <a:pt x="41290" y="17805"/>
                  </a:lnTo>
                  <a:lnTo>
                    <a:pt x="78689" y="9277"/>
                  </a:lnTo>
                  <a:lnTo>
                    <a:pt x="91990" y="3219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2698"/>
            <p:cNvSpPr/>
            <p:nvPr>
              <p:custDataLst>
                <p:tags r:id="rId58"/>
              </p:custDataLst>
            </p:nvPr>
          </p:nvSpPr>
          <p:spPr>
            <a:xfrm>
              <a:off x="2590800" y="5029200"/>
              <a:ext cx="123826" cy="18648"/>
            </a:xfrm>
            <a:custGeom>
              <a:avLst/>
              <a:gdLst/>
              <a:ahLst/>
              <a:cxnLst/>
              <a:rect l="0" t="0" r="0" b="0"/>
              <a:pathLst>
                <a:path w="123826" h="18648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1058" y="8642"/>
                  </a:lnTo>
                  <a:lnTo>
                    <a:pt x="5056" y="9133"/>
                  </a:lnTo>
                  <a:lnTo>
                    <a:pt x="6546" y="10321"/>
                  </a:lnTo>
                  <a:lnTo>
                    <a:pt x="8201" y="14465"/>
                  </a:lnTo>
                  <a:lnTo>
                    <a:pt x="9701" y="15994"/>
                  </a:lnTo>
                  <a:lnTo>
                    <a:pt x="14189" y="17692"/>
                  </a:lnTo>
                  <a:lnTo>
                    <a:pt x="22666" y="18647"/>
                  </a:lnTo>
                  <a:lnTo>
                    <a:pt x="28771" y="16049"/>
                  </a:lnTo>
                  <a:lnTo>
                    <a:pt x="31881" y="13874"/>
                  </a:lnTo>
                  <a:lnTo>
                    <a:pt x="35012" y="13483"/>
                  </a:lnTo>
                  <a:lnTo>
                    <a:pt x="41314" y="15870"/>
                  </a:lnTo>
                  <a:lnTo>
                    <a:pt x="50464" y="14814"/>
                  </a:lnTo>
                  <a:lnTo>
                    <a:pt x="68529" y="10570"/>
                  </a:lnTo>
                  <a:lnTo>
                    <a:pt x="107186" y="8528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8" name="SMARTInkShape-Group567"/>
          <p:cNvGrpSpPr/>
          <p:nvPr/>
        </p:nvGrpSpPr>
        <p:grpSpPr>
          <a:xfrm>
            <a:off x="3143250" y="4505363"/>
            <a:ext cx="1093390" cy="656600"/>
            <a:chOff x="3143250" y="4505363"/>
            <a:chExt cx="1093390" cy="656600"/>
          </a:xfrm>
        </p:grpSpPr>
        <p:sp>
          <p:nvSpPr>
            <p:cNvPr id="284" name="SMARTInkShape-2699"/>
            <p:cNvSpPr/>
            <p:nvPr>
              <p:custDataLst>
                <p:tags r:id="rId53"/>
              </p:custDataLst>
            </p:nvPr>
          </p:nvSpPr>
          <p:spPr>
            <a:xfrm>
              <a:off x="3143250" y="5057775"/>
              <a:ext cx="1093390" cy="104188"/>
            </a:xfrm>
            <a:custGeom>
              <a:avLst/>
              <a:gdLst/>
              <a:ahLst/>
              <a:cxnLst/>
              <a:rect l="0" t="0" r="0" b="0"/>
              <a:pathLst>
                <a:path w="1093390" h="104188">
                  <a:moveTo>
                    <a:pt x="0" y="95250"/>
                  </a:moveTo>
                  <a:lnTo>
                    <a:pt x="0" y="95250"/>
                  </a:lnTo>
                  <a:lnTo>
                    <a:pt x="0" y="100306"/>
                  </a:lnTo>
                  <a:lnTo>
                    <a:pt x="2117" y="101795"/>
                  </a:lnTo>
                  <a:lnTo>
                    <a:pt x="20722" y="104187"/>
                  </a:lnTo>
                  <a:lnTo>
                    <a:pt x="32493" y="103455"/>
                  </a:lnTo>
                  <a:lnTo>
                    <a:pt x="73711" y="96539"/>
                  </a:lnTo>
                  <a:lnTo>
                    <a:pt x="109094" y="90576"/>
                  </a:lnTo>
                  <a:lnTo>
                    <a:pt x="156502" y="87162"/>
                  </a:lnTo>
                  <a:lnTo>
                    <a:pt x="192323" y="83541"/>
                  </a:lnTo>
                  <a:lnTo>
                    <a:pt x="230468" y="78405"/>
                  </a:lnTo>
                  <a:lnTo>
                    <a:pt x="272116" y="72594"/>
                  </a:lnTo>
                  <a:lnTo>
                    <a:pt x="318143" y="66483"/>
                  </a:lnTo>
                  <a:lnTo>
                    <a:pt x="342271" y="63372"/>
                  </a:lnTo>
                  <a:lnTo>
                    <a:pt x="366822" y="61298"/>
                  </a:lnTo>
                  <a:lnTo>
                    <a:pt x="391656" y="59915"/>
                  </a:lnTo>
                  <a:lnTo>
                    <a:pt x="416679" y="58993"/>
                  </a:lnTo>
                  <a:lnTo>
                    <a:pt x="442886" y="57321"/>
                  </a:lnTo>
                  <a:lnTo>
                    <a:pt x="469882" y="55147"/>
                  </a:lnTo>
                  <a:lnTo>
                    <a:pt x="497405" y="52640"/>
                  </a:lnTo>
                  <a:lnTo>
                    <a:pt x="525278" y="49910"/>
                  </a:lnTo>
                  <a:lnTo>
                    <a:pt x="553386" y="47032"/>
                  </a:lnTo>
                  <a:lnTo>
                    <a:pt x="581649" y="44054"/>
                  </a:lnTo>
                  <a:lnTo>
                    <a:pt x="608957" y="42070"/>
                  </a:lnTo>
                  <a:lnTo>
                    <a:pt x="635630" y="40746"/>
                  </a:lnTo>
                  <a:lnTo>
                    <a:pt x="661878" y="39864"/>
                  </a:lnTo>
                  <a:lnTo>
                    <a:pt x="687844" y="39276"/>
                  </a:lnTo>
                  <a:lnTo>
                    <a:pt x="713621" y="38883"/>
                  </a:lnTo>
                  <a:lnTo>
                    <a:pt x="739272" y="38622"/>
                  </a:lnTo>
                  <a:lnTo>
                    <a:pt x="763781" y="37390"/>
                  </a:lnTo>
                  <a:lnTo>
                    <a:pt x="810770" y="33198"/>
                  </a:lnTo>
                  <a:lnTo>
                    <a:pt x="856347" y="30630"/>
                  </a:lnTo>
                  <a:lnTo>
                    <a:pt x="899182" y="28430"/>
                  </a:lnTo>
                  <a:lnTo>
                    <a:pt x="935859" y="23925"/>
                  </a:lnTo>
                  <a:lnTo>
                    <a:pt x="981201" y="20494"/>
                  </a:lnTo>
                  <a:lnTo>
                    <a:pt x="1026844" y="18277"/>
                  </a:lnTo>
                  <a:lnTo>
                    <a:pt x="1070478" y="10432"/>
                  </a:lnTo>
                  <a:lnTo>
                    <a:pt x="1078313" y="9928"/>
                  </a:lnTo>
                  <a:lnTo>
                    <a:pt x="1085323" y="6882"/>
                  </a:lnTo>
                  <a:lnTo>
                    <a:pt x="1093389" y="1360"/>
                  </a:lnTo>
                  <a:lnTo>
                    <a:pt x="1092993" y="907"/>
                  </a:lnTo>
                  <a:lnTo>
                    <a:pt x="1085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2700"/>
            <p:cNvSpPr/>
            <p:nvPr>
              <p:custDataLst>
                <p:tags r:id="rId54"/>
              </p:custDataLst>
            </p:nvPr>
          </p:nvSpPr>
          <p:spPr>
            <a:xfrm>
              <a:off x="3505596" y="4858142"/>
              <a:ext cx="47227" cy="85298"/>
            </a:xfrm>
            <a:custGeom>
              <a:avLst/>
              <a:gdLst/>
              <a:ahLst/>
              <a:cxnLst/>
              <a:rect l="0" t="0" r="0" b="0"/>
              <a:pathLst>
                <a:path w="47227" h="85298">
                  <a:moveTo>
                    <a:pt x="37704" y="9133"/>
                  </a:moveTo>
                  <a:lnTo>
                    <a:pt x="37704" y="9133"/>
                  </a:lnTo>
                  <a:lnTo>
                    <a:pt x="32647" y="9133"/>
                  </a:lnTo>
                  <a:lnTo>
                    <a:pt x="31158" y="8075"/>
                  </a:lnTo>
                  <a:lnTo>
                    <a:pt x="30165" y="6311"/>
                  </a:lnTo>
                  <a:lnTo>
                    <a:pt x="29503" y="4077"/>
                  </a:lnTo>
                  <a:lnTo>
                    <a:pt x="28003" y="2588"/>
                  </a:lnTo>
                  <a:lnTo>
                    <a:pt x="20094" y="0"/>
                  </a:lnTo>
                  <a:lnTo>
                    <a:pt x="19614" y="928"/>
                  </a:lnTo>
                  <a:lnTo>
                    <a:pt x="19080" y="4781"/>
                  </a:lnTo>
                  <a:lnTo>
                    <a:pt x="17880" y="6232"/>
                  </a:lnTo>
                  <a:lnTo>
                    <a:pt x="13724" y="7844"/>
                  </a:lnTo>
                  <a:lnTo>
                    <a:pt x="12192" y="9331"/>
                  </a:lnTo>
                  <a:lnTo>
                    <a:pt x="9532" y="17221"/>
                  </a:lnTo>
                  <a:lnTo>
                    <a:pt x="9249" y="23289"/>
                  </a:lnTo>
                  <a:lnTo>
                    <a:pt x="6360" y="28830"/>
                  </a:lnTo>
                  <a:lnTo>
                    <a:pt x="2607" y="34820"/>
                  </a:lnTo>
                  <a:lnTo>
                    <a:pt x="197" y="47290"/>
                  </a:lnTo>
                  <a:lnTo>
                    <a:pt x="0" y="50446"/>
                  </a:lnTo>
                  <a:lnTo>
                    <a:pt x="926" y="52550"/>
                  </a:lnTo>
                  <a:lnTo>
                    <a:pt x="2602" y="53953"/>
                  </a:lnTo>
                  <a:lnTo>
                    <a:pt x="4778" y="54888"/>
                  </a:lnTo>
                  <a:lnTo>
                    <a:pt x="6228" y="56570"/>
                  </a:lnTo>
                  <a:lnTo>
                    <a:pt x="7840" y="61260"/>
                  </a:lnTo>
                  <a:lnTo>
                    <a:pt x="9016" y="74043"/>
                  </a:lnTo>
                  <a:lnTo>
                    <a:pt x="10112" y="74631"/>
                  </a:lnTo>
                  <a:lnTo>
                    <a:pt x="14152" y="75285"/>
                  </a:lnTo>
                  <a:lnTo>
                    <a:pt x="15653" y="76518"/>
                  </a:lnTo>
                  <a:lnTo>
                    <a:pt x="17320" y="80710"/>
                  </a:lnTo>
                  <a:lnTo>
                    <a:pt x="18823" y="82251"/>
                  </a:lnTo>
                  <a:lnTo>
                    <a:pt x="26738" y="84927"/>
                  </a:lnTo>
                  <a:lnTo>
                    <a:pt x="36253" y="85297"/>
                  </a:lnTo>
                  <a:lnTo>
                    <a:pt x="36737" y="84251"/>
                  </a:lnTo>
                  <a:lnTo>
                    <a:pt x="37274" y="80265"/>
                  </a:lnTo>
                  <a:lnTo>
                    <a:pt x="38476" y="78780"/>
                  </a:lnTo>
                  <a:lnTo>
                    <a:pt x="42634" y="77129"/>
                  </a:lnTo>
                  <a:lnTo>
                    <a:pt x="44165" y="75630"/>
                  </a:lnTo>
                  <a:lnTo>
                    <a:pt x="45867" y="71143"/>
                  </a:lnTo>
                  <a:lnTo>
                    <a:pt x="47226" y="34414"/>
                  </a:lnTo>
                  <a:lnTo>
                    <a:pt x="44405" y="28129"/>
                  </a:lnTo>
                  <a:lnTo>
                    <a:pt x="40683" y="21809"/>
                  </a:lnTo>
                  <a:lnTo>
                    <a:pt x="38096" y="11012"/>
                  </a:lnTo>
                  <a:lnTo>
                    <a:pt x="36907" y="10385"/>
                  </a:lnTo>
                  <a:lnTo>
                    <a:pt x="18654" y="91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2701"/>
            <p:cNvSpPr/>
            <p:nvPr>
              <p:custDataLst>
                <p:tags r:id="rId55"/>
              </p:custDataLst>
            </p:nvPr>
          </p:nvSpPr>
          <p:spPr>
            <a:xfrm>
              <a:off x="3533775" y="4505363"/>
              <a:ext cx="38101" cy="266663"/>
            </a:xfrm>
            <a:custGeom>
              <a:avLst/>
              <a:gdLst/>
              <a:ahLst/>
              <a:cxnLst/>
              <a:rect l="0" t="0" r="0" b="0"/>
              <a:pathLst>
                <a:path w="38101" h="266663">
                  <a:moveTo>
                    <a:pt x="38100" y="19012"/>
                  </a:moveTo>
                  <a:lnTo>
                    <a:pt x="38100" y="19012"/>
                  </a:lnTo>
                  <a:lnTo>
                    <a:pt x="29899" y="10811"/>
                  </a:lnTo>
                  <a:lnTo>
                    <a:pt x="28692" y="1403"/>
                  </a:lnTo>
                  <a:lnTo>
                    <a:pt x="10313" y="0"/>
                  </a:lnTo>
                  <a:lnTo>
                    <a:pt x="9759" y="5030"/>
                  </a:lnTo>
                  <a:lnTo>
                    <a:pt x="12451" y="10328"/>
                  </a:lnTo>
                  <a:lnTo>
                    <a:pt x="14651" y="13222"/>
                  </a:lnTo>
                  <a:lnTo>
                    <a:pt x="17095" y="22084"/>
                  </a:lnTo>
                  <a:lnTo>
                    <a:pt x="18999" y="67305"/>
                  </a:lnTo>
                  <a:lnTo>
                    <a:pt x="19047" y="111126"/>
                  </a:lnTo>
                  <a:lnTo>
                    <a:pt x="17992" y="136495"/>
                  </a:lnTo>
                  <a:lnTo>
                    <a:pt x="10408" y="174588"/>
                  </a:lnTo>
                  <a:lnTo>
                    <a:pt x="8490" y="222037"/>
                  </a:lnTo>
                  <a:lnTo>
                    <a:pt x="1327" y="240821"/>
                  </a:lnTo>
                  <a:lnTo>
                    <a:pt x="0" y="2666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2702"/>
            <p:cNvSpPr/>
            <p:nvPr>
              <p:custDataLst>
                <p:tags r:id="rId56"/>
              </p:custDataLst>
            </p:nvPr>
          </p:nvSpPr>
          <p:spPr>
            <a:xfrm>
              <a:off x="3209925" y="4657764"/>
              <a:ext cx="114301" cy="180926"/>
            </a:xfrm>
            <a:custGeom>
              <a:avLst/>
              <a:gdLst/>
              <a:ahLst/>
              <a:cxnLst/>
              <a:rect l="0" t="0" r="0" b="0"/>
              <a:pathLst>
                <a:path w="114301" h="180926">
                  <a:moveTo>
                    <a:pt x="9525" y="85686"/>
                  </a:moveTo>
                  <a:lnTo>
                    <a:pt x="9525" y="85686"/>
                  </a:lnTo>
                  <a:lnTo>
                    <a:pt x="9525" y="76195"/>
                  </a:lnTo>
                  <a:lnTo>
                    <a:pt x="9525" y="120882"/>
                  </a:lnTo>
                  <a:lnTo>
                    <a:pt x="9525" y="146022"/>
                  </a:lnTo>
                  <a:lnTo>
                    <a:pt x="6703" y="152366"/>
                  </a:lnTo>
                  <a:lnTo>
                    <a:pt x="2979" y="158713"/>
                  </a:lnTo>
                  <a:lnTo>
                    <a:pt x="392" y="169530"/>
                  </a:lnTo>
                  <a:lnTo>
                    <a:pt x="0" y="180925"/>
                  </a:lnTo>
                  <a:lnTo>
                    <a:pt x="0" y="135275"/>
                  </a:lnTo>
                  <a:lnTo>
                    <a:pt x="1058" y="98287"/>
                  </a:lnTo>
                  <a:lnTo>
                    <a:pt x="8201" y="69380"/>
                  </a:lnTo>
                  <a:lnTo>
                    <a:pt x="10322" y="45383"/>
                  </a:lnTo>
                  <a:lnTo>
                    <a:pt x="17052" y="32940"/>
                  </a:lnTo>
                  <a:lnTo>
                    <a:pt x="24691" y="22550"/>
                  </a:lnTo>
                  <a:lnTo>
                    <a:pt x="26849" y="15998"/>
                  </a:lnTo>
                  <a:lnTo>
                    <a:pt x="28482" y="13827"/>
                  </a:lnTo>
                  <a:lnTo>
                    <a:pt x="44721" y="3321"/>
                  </a:lnTo>
                  <a:lnTo>
                    <a:pt x="55304" y="403"/>
                  </a:lnTo>
                  <a:lnTo>
                    <a:pt x="70245" y="0"/>
                  </a:lnTo>
                  <a:lnTo>
                    <a:pt x="72230" y="1045"/>
                  </a:lnTo>
                  <a:lnTo>
                    <a:pt x="73554" y="2800"/>
                  </a:lnTo>
                  <a:lnTo>
                    <a:pt x="76082" y="7573"/>
                  </a:lnTo>
                  <a:lnTo>
                    <a:pt x="80734" y="13222"/>
                  </a:lnTo>
                  <a:lnTo>
                    <a:pt x="86329" y="16438"/>
                  </a:lnTo>
                  <a:lnTo>
                    <a:pt x="89302" y="17295"/>
                  </a:lnTo>
                  <a:lnTo>
                    <a:pt x="91285" y="18926"/>
                  </a:lnTo>
                  <a:lnTo>
                    <a:pt x="101448" y="41703"/>
                  </a:lnTo>
                  <a:lnTo>
                    <a:pt x="104847" y="53134"/>
                  </a:lnTo>
                  <a:lnTo>
                    <a:pt x="111029" y="64281"/>
                  </a:lnTo>
                  <a:lnTo>
                    <a:pt x="114215" y="107839"/>
                  </a:lnTo>
                  <a:lnTo>
                    <a:pt x="114300" y="147324"/>
                  </a:lnTo>
                  <a:lnTo>
                    <a:pt x="113242" y="149003"/>
                  </a:lnTo>
                  <a:lnTo>
                    <a:pt x="111478" y="150122"/>
                  </a:lnTo>
                  <a:lnTo>
                    <a:pt x="104775" y="1523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1" name="SMARTInkShape-Group568"/>
          <p:cNvGrpSpPr/>
          <p:nvPr/>
        </p:nvGrpSpPr>
        <p:grpSpPr>
          <a:xfrm>
            <a:off x="3086135" y="5257916"/>
            <a:ext cx="1266791" cy="533282"/>
            <a:chOff x="3086135" y="5257916"/>
            <a:chExt cx="1266791" cy="533282"/>
          </a:xfrm>
        </p:grpSpPr>
        <p:sp>
          <p:nvSpPr>
            <p:cNvPr id="289" name="SMARTInkShape-2703"/>
            <p:cNvSpPr/>
            <p:nvPr>
              <p:custDataLst>
                <p:tags r:id="rId41"/>
              </p:custDataLst>
            </p:nvPr>
          </p:nvSpPr>
          <p:spPr>
            <a:xfrm>
              <a:off x="4286285" y="5657850"/>
              <a:ext cx="46256" cy="56747"/>
            </a:xfrm>
            <a:custGeom>
              <a:avLst/>
              <a:gdLst/>
              <a:ahLst/>
              <a:cxnLst/>
              <a:rect l="0" t="0" r="0" b="0"/>
              <a:pathLst>
                <a:path w="46256" h="56747">
                  <a:moveTo>
                    <a:pt x="19015" y="9525"/>
                  </a:moveTo>
                  <a:lnTo>
                    <a:pt x="19015" y="9525"/>
                  </a:lnTo>
                  <a:lnTo>
                    <a:pt x="10814" y="17726"/>
                  </a:lnTo>
                  <a:lnTo>
                    <a:pt x="9883" y="23714"/>
                  </a:lnTo>
                  <a:lnTo>
                    <a:pt x="8694" y="25335"/>
                  </a:lnTo>
                  <a:lnTo>
                    <a:pt x="4550" y="27135"/>
                  </a:lnTo>
                  <a:lnTo>
                    <a:pt x="3021" y="28673"/>
                  </a:lnTo>
                  <a:lnTo>
                    <a:pt x="367" y="36649"/>
                  </a:lnTo>
                  <a:lnTo>
                    <a:pt x="0" y="46174"/>
                  </a:lnTo>
                  <a:lnTo>
                    <a:pt x="1047" y="46658"/>
                  </a:lnTo>
                  <a:lnTo>
                    <a:pt x="5032" y="47195"/>
                  </a:lnTo>
                  <a:lnTo>
                    <a:pt x="6518" y="48397"/>
                  </a:lnTo>
                  <a:lnTo>
                    <a:pt x="9099" y="55788"/>
                  </a:lnTo>
                  <a:lnTo>
                    <a:pt x="12138" y="56545"/>
                  </a:lnTo>
                  <a:lnTo>
                    <a:pt x="14430" y="56746"/>
                  </a:lnTo>
                  <a:lnTo>
                    <a:pt x="19799" y="54147"/>
                  </a:lnTo>
                  <a:lnTo>
                    <a:pt x="26813" y="48913"/>
                  </a:lnTo>
                  <a:lnTo>
                    <a:pt x="33085" y="48007"/>
                  </a:lnTo>
                  <a:lnTo>
                    <a:pt x="34745" y="46821"/>
                  </a:lnTo>
                  <a:lnTo>
                    <a:pt x="35852" y="44972"/>
                  </a:lnTo>
                  <a:lnTo>
                    <a:pt x="37409" y="37314"/>
                  </a:lnTo>
                  <a:lnTo>
                    <a:pt x="37935" y="30302"/>
                  </a:lnTo>
                  <a:lnTo>
                    <a:pt x="44586" y="21312"/>
                  </a:lnTo>
                  <a:lnTo>
                    <a:pt x="46255" y="15469"/>
                  </a:lnTo>
                  <a:lnTo>
                    <a:pt x="45642" y="13488"/>
                  </a:lnTo>
                  <a:lnTo>
                    <a:pt x="44174" y="12167"/>
                  </a:lnTo>
                  <a:lnTo>
                    <a:pt x="42138" y="11286"/>
                  </a:lnTo>
                  <a:lnTo>
                    <a:pt x="40780" y="9641"/>
                  </a:lnTo>
                  <a:lnTo>
                    <a:pt x="3806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2704"/>
            <p:cNvSpPr/>
            <p:nvPr>
              <p:custDataLst>
                <p:tags r:id="rId42"/>
              </p:custDataLst>
            </p:nvPr>
          </p:nvSpPr>
          <p:spPr>
            <a:xfrm>
              <a:off x="4324350" y="5257916"/>
              <a:ext cx="28576" cy="257060"/>
            </a:xfrm>
            <a:custGeom>
              <a:avLst/>
              <a:gdLst/>
              <a:ahLst/>
              <a:cxnLst/>
              <a:rect l="0" t="0" r="0" b="0"/>
              <a:pathLst>
                <a:path w="28576" h="257060">
                  <a:moveTo>
                    <a:pt x="19050" y="9409"/>
                  </a:moveTo>
                  <a:lnTo>
                    <a:pt x="19050" y="9409"/>
                  </a:lnTo>
                  <a:lnTo>
                    <a:pt x="19050" y="4353"/>
                  </a:lnTo>
                  <a:lnTo>
                    <a:pt x="20108" y="2864"/>
                  </a:lnTo>
                  <a:lnTo>
                    <a:pt x="21872" y="1870"/>
                  </a:lnTo>
                  <a:lnTo>
                    <a:pt x="28183" y="0"/>
                  </a:lnTo>
                  <a:lnTo>
                    <a:pt x="28575" y="45402"/>
                  </a:lnTo>
                  <a:lnTo>
                    <a:pt x="28575" y="89777"/>
                  </a:lnTo>
                  <a:lnTo>
                    <a:pt x="27517" y="126971"/>
                  </a:lnTo>
                  <a:lnTo>
                    <a:pt x="16816" y="171339"/>
                  </a:lnTo>
                  <a:lnTo>
                    <a:pt x="11686" y="190385"/>
                  </a:lnTo>
                  <a:lnTo>
                    <a:pt x="8551" y="233580"/>
                  </a:lnTo>
                  <a:lnTo>
                    <a:pt x="2003" y="247286"/>
                  </a:lnTo>
                  <a:lnTo>
                    <a:pt x="0" y="2570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2705"/>
            <p:cNvSpPr/>
            <p:nvPr>
              <p:custDataLst>
                <p:tags r:id="rId43"/>
              </p:custDataLst>
            </p:nvPr>
          </p:nvSpPr>
          <p:spPr>
            <a:xfrm>
              <a:off x="4124325" y="5324475"/>
              <a:ext cx="66548" cy="238126"/>
            </a:xfrm>
            <a:custGeom>
              <a:avLst/>
              <a:gdLst/>
              <a:ahLst/>
              <a:cxnLst/>
              <a:rect l="0" t="0" r="0" b="0"/>
              <a:pathLst>
                <a:path w="66548" h="238126">
                  <a:moveTo>
                    <a:pt x="0" y="0"/>
                  </a:moveTo>
                  <a:lnTo>
                    <a:pt x="0" y="0"/>
                  </a:lnTo>
                  <a:lnTo>
                    <a:pt x="14465" y="0"/>
                  </a:lnTo>
                  <a:lnTo>
                    <a:pt x="15994" y="1058"/>
                  </a:lnTo>
                  <a:lnTo>
                    <a:pt x="17013" y="2822"/>
                  </a:lnTo>
                  <a:lnTo>
                    <a:pt x="17692" y="5056"/>
                  </a:lnTo>
                  <a:lnTo>
                    <a:pt x="27131" y="17333"/>
                  </a:lnTo>
                  <a:lnTo>
                    <a:pt x="38260" y="23598"/>
                  </a:lnTo>
                  <a:lnTo>
                    <a:pt x="41382" y="27374"/>
                  </a:lnTo>
                  <a:lnTo>
                    <a:pt x="54799" y="59437"/>
                  </a:lnTo>
                  <a:lnTo>
                    <a:pt x="59275" y="76877"/>
                  </a:lnTo>
                  <a:lnTo>
                    <a:pt x="64482" y="95451"/>
                  </a:lnTo>
                  <a:lnTo>
                    <a:pt x="66547" y="139712"/>
                  </a:lnTo>
                  <a:lnTo>
                    <a:pt x="65591" y="165102"/>
                  </a:lnTo>
                  <a:lnTo>
                    <a:pt x="50865" y="212550"/>
                  </a:lnTo>
                  <a:lnTo>
                    <a:pt x="47751" y="236113"/>
                  </a:lnTo>
                  <a:lnTo>
                    <a:pt x="46651" y="236784"/>
                  </a:lnTo>
                  <a:lnTo>
                    <a:pt x="38100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2706"/>
            <p:cNvSpPr/>
            <p:nvPr>
              <p:custDataLst>
                <p:tags r:id="rId44"/>
              </p:custDataLst>
            </p:nvPr>
          </p:nvSpPr>
          <p:spPr>
            <a:xfrm>
              <a:off x="4038993" y="5334000"/>
              <a:ext cx="37697" cy="28173"/>
            </a:xfrm>
            <a:custGeom>
              <a:avLst/>
              <a:gdLst/>
              <a:ahLst/>
              <a:cxnLst/>
              <a:rect l="0" t="0" r="0" b="0"/>
              <a:pathLst>
                <a:path w="37697" h="28173">
                  <a:moveTo>
                    <a:pt x="9132" y="0"/>
                  </a:moveTo>
                  <a:lnTo>
                    <a:pt x="9132" y="0"/>
                  </a:lnTo>
                  <a:lnTo>
                    <a:pt x="931" y="0"/>
                  </a:lnTo>
                  <a:lnTo>
                    <a:pt x="490" y="1058"/>
                  </a:lnTo>
                  <a:lnTo>
                    <a:pt x="0" y="5056"/>
                  </a:lnTo>
                  <a:lnTo>
                    <a:pt x="927" y="6545"/>
                  </a:lnTo>
                  <a:lnTo>
                    <a:pt x="2604" y="7539"/>
                  </a:lnTo>
                  <a:lnTo>
                    <a:pt x="7843" y="9133"/>
                  </a:lnTo>
                  <a:lnTo>
                    <a:pt x="8559" y="12173"/>
                  </a:lnTo>
                  <a:lnTo>
                    <a:pt x="9099" y="18647"/>
                  </a:lnTo>
                  <a:lnTo>
                    <a:pt x="17330" y="27216"/>
                  </a:lnTo>
                  <a:lnTo>
                    <a:pt x="23320" y="28172"/>
                  </a:lnTo>
                  <a:lnTo>
                    <a:pt x="24941" y="27248"/>
                  </a:lnTo>
                  <a:lnTo>
                    <a:pt x="26021" y="25574"/>
                  </a:lnTo>
                  <a:lnTo>
                    <a:pt x="26741" y="23399"/>
                  </a:lnTo>
                  <a:lnTo>
                    <a:pt x="28280" y="21949"/>
                  </a:lnTo>
                  <a:lnTo>
                    <a:pt x="37277" y="19163"/>
                  </a:lnTo>
                  <a:lnTo>
                    <a:pt x="37696" y="4864"/>
                  </a:lnTo>
                  <a:lnTo>
                    <a:pt x="36642" y="3242"/>
                  </a:lnTo>
                  <a:lnTo>
                    <a:pt x="34880" y="2162"/>
                  </a:lnTo>
                  <a:lnTo>
                    <a:pt x="28006" y="285"/>
                  </a:lnTo>
                  <a:lnTo>
                    <a:pt x="186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2707"/>
            <p:cNvSpPr/>
            <p:nvPr>
              <p:custDataLst>
                <p:tags r:id="rId45"/>
              </p:custDataLst>
            </p:nvPr>
          </p:nvSpPr>
          <p:spPr>
            <a:xfrm>
              <a:off x="4057650" y="5439168"/>
              <a:ext cx="1" cy="85333"/>
            </a:xfrm>
            <a:custGeom>
              <a:avLst/>
              <a:gdLst/>
              <a:ahLst/>
              <a:cxnLst/>
              <a:rect l="0" t="0" r="0" b="0"/>
              <a:pathLst>
                <a:path w="1" h="85333">
                  <a:moveTo>
                    <a:pt x="0" y="9132"/>
                  </a:moveTo>
                  <a:lnTo>
                    <a:pt x="0" y="9132"/>
                  </a:lnTo>
                  <a:lnTo>
                    <a:pt x="0" y="0"/>
                  </a:lnTo>
                  <a:lnTo>
                    <a:pt x="0" y="47286"/>
                  </a:lnTo>
                  <a:lnTo>
                    <a:pt x="0" y="853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2708"/>
            <p:cNvSpPr/>
            <p:nvPr>
              <p:custDataLst>
                <p:tags r:id="rId46"/>
              </p:custDataLst>
            </p:nvPr>
          </p:nvSpPr>
          <p:spPr>
            <a:xfrm>
              <a:off x="3867160" y="5486400"/>
              <a:ext cx="76191" cy="19051"/>
            </a:xfrm>
            <a:custGeom>
              <a:avLst/>
              <a:gdLst/>
              <a:ahLst/>
              <a:cxnLst/>
              <a:rect l="0" t="0" r="0" b="0"/>
              <a:pathLst>
                <a:path w="76191" h="19051">
                  <a:moveTo>
                    <a:pt x="9515" y="9525"/>
                  </a:moveTo>
                  <a:lnTo>
                    <a:pt x="9515" y="9525"/>
                  </a:lnTo>
                  <a:lnTo>
                    <a:pt x="0" y="19040"/>
                  </a:lnTo>
                  <a:lnTo>
                    <a:pt x="8192" y="19050"/>
                  </a:lnTo>
                  <a:lnTo>
                    <a:pt x="16858" y="12505"/>
                  </a:lnTo>
                  <a:lnTo>
                    <a:pt x="25684" y="10408"/>
                  </a:lnTo>
                  <a:lnTo>
                    <a:pt x="50801" y="9559"/>
                  </a:lnTo>
                  <a:lnTo>
                    <a:pt x="57145" y="6718"/>
                  </a:lnTo>
                  <a:lnTo>
                    <a:pt x="63492" y="2986"/>
                  </a:lnTo>
                  <a:lnTo>
                    <a:pt x="7619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2709"/>
            <p:cNvSpPr/>
            <p:nvPr>
              <p:custDataLst>
                <p:tags r:id="rId47"/>
              </p:custDataLst>
            </p:nvPr>
          </p:nvSpPr>
          <p:spPr>
            <a:xfrm>
              <a:off x="3686175" y="5400806"/>
              <a:ext cx="85715" cy="142707"/>
            </a:xfrm>
            <a:custGeom>
              <a:avLst/>
              <a:gdLst/>
              <a:ahLst/>
              <a:cxnLst/>
              <a:rect l="0" t="0" r="0" b="0"/>
              <a:pathLst>
                <a:path w="85715" h="142707">
                  <a:moveTo>
                    <a:pt x="9525" y="28444"/>
                  </a:moveTo>
                  <a:lnTo>
                    <a:pt x="9525" y="28444"/>
                  </a:lnTo>
                  <a:lnTo>
                    <a:pt x="1324" y="28444"/>
                  </a:lnTo>
                  <a:lnTo>
                    <a:pt x="883" y="29502"/>
                  </a:lnTo>
                  <a:lnTo>
                    <a:pt x="0" y="74274"/>
                  </a:lnTo>
                  <a:lnTo>
                    <a:pt x="0" y="120513"/>
                  </a:lnTo>
                  <a:lnTo>
                    <a:pt x="0" y="126866"/>
                  </a:lnTo>
                  <a:lnTo>
                    <a:pt x="1058" y="128984"/>
                  </a:lnTo>
                  <a:lnTo>
                    <a:pt x="2822" y="130396"/>
                  </a:lnTo>
                  <a:lnTo>
                    <a:pt x="5057" y="131337"/>
                  </a:lnTo>
                  <a:lnTo>
                    <a:pt x="6546" y="133023"/>
                  </a:lnTo>
                  <a:lnTo>
                    <a:pt x="9515" y="142706"/>
                  </a:lnTo>
                  <a:lnTo>
                    <a:pt x="9525" y="115296"/>
                  </a:lnTo>
                  <a:lnTo>
                    <a:pt x="6703" y="106556"/>
                  </a:lnTo>
                  <a:lnTo>
                    <a:pt x="2979" y="99144"/>
                  </a:lnTo>
                  <a:lnTo>
                    <a:pt x="1324" y="92321"/>
                  </a:lnTo>
                  <a:lnTo>
                    <a:pt x="9167" y="49190"/>
                  </a:lnTo>
                  <a:lnTo>
                    <a:pt x="9419" y="36237"/>
                  </a:lnTo>
                  <a:lnTo>
                    <a:pt x="12300" y="29085"/>
                  </a:lnTo>
                  <a:lnTo>
                    <a:pt x="16050" y="22379"/>
                  </a:lnTo>
                  <a:lnTo>
                    <a:pt x="17717" y="15871"/>
                  </a:lnTo>
                  <a:lnTo>
                    <a:pt x="19219" y="13712"/>
                  </a:lnTo>
                  <a:lnTo>
                    <a:pt x="21280" y="12273"/>
                  </a:lnTo>
                  <a:lnTo>
                    <a:pt x="23711" y="11313"/>
                  </a:lnTo>
                  <a:lnTo>
                    <a:pt x="25333" y="9615"/>
                  </a:lnTo>
                  <a:lnTo>
                    <a:pt x="27134" y="4906"/>
                  </a:lnTo>
                  <a:lnTo>
                    <a:pt x="28673" y="3227"/>
                  </a:lnTo>
                  <a:lnTo>
                    <a:pt x="36649" y="311"/>
                  </a:lnTo>
                  <a:lnTo>
                    <a:pt x="42727" y="0"/>
                  </a:lnTo>
                  <a:lnTo>
                    <a:pt x="48270" y="2749"/>
                  </a:lnTo>
                  <a:lnTo>
                    <a:pt x="54261" y="6441"/>
                  </a:lnTo>
                  <a:lnTo>
                    <a:pt x="60453" y="8082"/>
                  </a:lnTo>
                  <a:lnTo>
                    <a:pt x="62527" y="9578"/>
                  </a:lnTo>
                  <a:lnTo>
                    <a:pt x="63910" y="11634"/>
                  </a:lnTo>
                  <a:lnTo>
                    <a:pt x="66504" y="16739"/>
                  </a:lnTo>
                  <a:lnTo>
                    <a:pt x="71185" y="22536"/>
                  </a:lnTo>
                  <a:lnTo>
                    <a:pt x="73971" y="31463"/>
                  </a:lnTo>
                  <a:lnTo>
                    <a:pt x="76965" y="52987"/>
                  </a:lnTo>
                  <a:lnTo>
                    <a:pt x="82659" y="64173"/>
                  </a:lnTo>
                  <a:lnTo>
                    <a:pt x="85701" y="110293"/>
                  </a:lnTo>
                  <a:lnTo>
                    <a:pt x="85714" y="117033"/>
                  </a:lnTo>
                  <a:lnTo>
                    <a:pt x="84660" y="119253"/>
                  </a:lnTo>
                  <a:lnTo>
                    <a:pt x="82898" y="120734"/>
                  </a:lnTo>
                  <a:lnTo>
                    <a:pt x="76200" y="1236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2710"/>
            <p:cNvSpPr/>
            <p:nvPr>
              <p:custDataLst>
                <p:tags r:id="rId48"/>
              </p:custDataLst>
            </p:nvPr>
          </p:nvSpPr>
          <p:spPr>
            <a:xfrm>
              <a:off x="3543428" y="5325799"/>
              <a:ext cx="76073" cy="236802"/>
            </a:xfrm>
            <a:custGeom>
              <a:avLst/>
              <a:gdLst/>
              <a:ahLst/>
              <a:cxnLst/>
              <a:rect l="0" t="0" r="0" b="0"/>
              <a:pathLst>
                <a:path w="76073" h="236802">
                  <a:moveTo>
                    <a:pt x="76072" y="8201"/>
                  </a:moveTo>
                  <a:lnTo>
                    <a:pt x="76072" y="8201"/>
                  </a:lnTo>
                  <a:lnTo>
                    <a:pt x="67871" y="0"/>
                  </a:lnTo>
                  <a:lnTo>
                    <a:pt x="67430" y="617"/>
                  </a:lnTo>
                  <a:lnTo>
                    <a:pt x="66664" y="6993"/>
                  </a:lnTo>
                  <a:lnTo>
                    <a:pt x="63777" y="7665"/>
                  </a:lnTo>
                  <a:lnTo>
                    <a:pt x="52361" y="8170"/>
                  </a:lnTo>
                  <a:lnTo>
                    <a:pt x="50739" y="9238"/>
                  </a:lnTo>
                  <a:lnTo>
                    <a:pt x="49658" y="11009"/>
                  </a:lnTo>
                  <a:lnTo>
                    <a:pt x="48938" y="13248"/>
                  </a:lnTo>
                  <a:lnTo>
                    <a:pt x="47399" y="14741"/>
                  </a:lnTo>
                  <a:lnTo>
                    <a:pt x="37326" y="19958"/>
                  </a:lnTo>
                  <a:lnTo>
                    <a:pt x="34366" y="22389"/>
                  </a:lnTo>
                  <a:lnTo>
                    <a:pt x="31077" y="27913"/>
                  </a:lnTo>
                  <a:lnTo>
                    <a:pt x="20292" y="72270"/>
                  </a:lnTo>
                  <a:lnTo>
                    <a:pt x="16709" y="81832"/>
                  </a:lnTo>
                  <a:lnTo>
                    <a:pt x="12646" y="90667"/>
                  </a:lnTo>
                  <a:lnTo>
                    <a:pt x="2048" y="135029"/>
                  </a:lnTo>
                  <a:lnTo>
                    <a:pt x="0" y="177419"/>
                  </a:lnTo>
                  <a:lnTo>
                    <a:pt x="9580" y="213377"/>
                  </a:lnTo>
                  <a:lnTo>
                    <a:pt x="22539" y="230293"/>
                  </a:lnTo>
                  <a:lnTo>
                    <a:pt x="28643" y="233908"/>
                  </a:lnTo>
                  <a:lnTo>
                    <a:pt x="41185" y="236229"/>
                  </a:lnTo>
                  <a:lnTo>
                    <a:pt x="66547" y="2368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2711"/>
            <p:cNvSpPr/>
            <p:nvPr>
              <p:custDataLst>
                <p:tags r:id="rId49"/>
              </p:custDataLst>
            </p:nvPr>
          </p:nvSpPr>
          <p:spPr>
            <a:xfrm>
              <a:off x="3286125" y="5725850"/>
              <a:ext cx="38090" cy="65348"/>
            </a:xfrm>
            <a:custGeom>
              <a:avLst/>
              <a:gdLst/>
              <a:ahLst/>
              <a:cxnLst/>
              <a:rect l="0" t="0" r="0" b="0"/>
              <a:pathLst>
                <a:path w="38090" h="65348">
                  <a:moveTo>
                    <a:pt x="28575" y="17725"/>
                  </a:moveTo>
                  <a:lnTo>
                    <a:pt x="28575" y="17725"/>
                  </a:lnTo>
                  <a:lnTo>
                    <a:pt x="10850" y="0"/>
                  </a:lnTo>
                  <a:lnTo>
                    <a:pt x="10408" y="617"/>
                  </a:lnTo>
                  <a:lnTo>
                    <a:pt x="9642" y="6992"/>
                  </a:lnTo>
                  <a:lnTo>
                    <a:pt x="1334" y="16294"/>
                  </a:lnTo>
                  <a:lnTo>
                    <a:pt x="396" y="22358"/>
                  </a:lnTo>
                  <a:lnTo>
                    <a:pt x="0" y="60327"/>
                  </a:lnTo>
                  <a:lnTo>
                    <a:pt x="1058" y="62001"/>
                  </a:lnTo>
                  <a:lnTo>
                    <a:pt x="2823" y="63118"/>
                  </a:lnTo>
                  <a:lnTo>
                    <a:pt x="9701" y="65056"/>
                  </a:lnTo>
                  <a:lnTo>
                    <a:pt x="27124" y="65347"/>
                  </a:lnTo>
                  <a:lnTo>
                    <a:pt x="33202" y="60293"/>
                  </a:lnTo>
                  <a:lnTo>
                    <a:pt x="35923" y="54988"/>
                  </a:lnTo>
                  <a:lnTo>
                    <a:pt x="38062" y="38249"/>
                  </a:lnTo>
                  <a:lnTo>
                    <a:pt x="38089" y="32156"/>
                  </a:lnTo>
                  <a:lnTo>
                    <a:pt x="37035" y="30521"/>
                  </a:lnTo>
                  <a:lnTo>
                    <a:pt x="35273" y="29430"/>
                  </a:lnTo>
                  <a:lnTo>
                    <a:pt x="28399" y="27537"/>
                  </a:lnTo>
                  <a:lnTo>
                    <a:pt x="23911" y="27377"/>
                  </a:lnTo>
                  <a:lnTo>
                    <a:pt x="22290" y="26277"/>
                  </a:lnTo>
                  <a:lnTo>
                    <a:pt x="21210" y="24484"/>
                  </a:lnTo>
                  <a:lnTo>
                    <a:pt x="19050" y="17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2712"/>
            <p:cNvSpPr/>
            <p:nvPr>
              <p:custDataLst>
                <p:tags r:id="rId50"/>
              </p:custDataLst>
            </p:nvPr>
          </p:nvSpPr>
          <p:spPr>
            <a:xfrm>
              <a:off x="3305175" y="5305828"/>
              <a:ext cx="8643" cy="256773"/>
            </a:xfrm>
            <a:custGeom>
              <a:avLst/>
              <a:gdLst/>
              <a:ahLst/>
              <a:cxnLst/>
              <a:rect l="0" t="0" r="0" b="0"/>
              <a:pathLst>
                <a:path w="8643" h="256773">
                  <a:moveTo>
                    <a:pt x="0" y="18647"/>
                  </a:moveTo>
                  <a:lnTo>
                    <a:pt x="0" y="18647"/>
                  </a:lnTo>
                  <a:lnTo>
                    <a:pt x="0" y="0"/>
                  </a:lnTo>
                  <a:lnTo>
                    <a:pt x="0" y="45943"/>
                  </a:lnTo>
                  <a:lnTo>
                    <a:pt x="1058" y="88609"/>
                  </a:lnTo>
                  <a:lnTo>
                    <a:pt x="8642" y="127665"/>
                  </a:lnTo>
                  <a:lnTo>
                    <a:pt x="8389" y="173340"/>
                  </a:lnTo>
                  <a:lnTo>
                    <a:pt x="584" y="218620"/>
                  </a:lnTo>
                  <a:lnTo>
                    <a:pt x="0" y="2567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2713"/>
            <p:cNvSpPr/>
            <p:nvPr>
              <p:custDataLst>
                <p:tags r:id="rId51"/>
              </p:custDataLst>
            </p:nvPr>
          </p:nvSpPr>
          <p:spPr>
            <a:xfrm>
              <a:off x="3086135" y="5305425"/>
              <a:ext cx="57112" cy="47623"/>
            </a:xfrm>
            <a:custGeom>
              <a:avLst/>
              <a:gdLst/>
              <a:ahLst/>
              <a:cxnLst/>
              <a:rect l="0" t="0" r="0" b="0"/>
              <a:pathLst>
                <a:path w="57112" h="47623">
                  <a:moveTo>
                    <a:pt x="28540" y="0"/>
                  </a:moveTo>
                  <a:lnTo>
                    <a:pt x="28540" y="0"/>
                  </a:lnTo>
                  <a:lnTo>
                    <a:pt x="23484" y="5056"/>
                  </a:lnTo>
                  <a:lnTo>
                    <a:pt x="18179" y="7539"/>
                  </a:lnTo>
                  <a:lnTo>
                    <a:pt x="11206" y="9133"/>
                  </a:lnTo>
                  <a:lnTo>
                    <a:pt x="10634" y="10321"/>
                  </a:lnTo>
                  <a:lnTo>
                    <a:pt x="9998" y="14465"/>
                  </a:lnTo>
                  <a:lnTo>
                    <a:pt x="8771" y="15994"/>
                  </a:lnTo>
                  <a:lnTo>
                    <a:pt x="4584" y="17692"/>
                  </a:lnTo>
                  <a:lnTo>
                    <a:pt x="3044" y="19202"/>
                  </a:lnTo>
                  <a:lnTo>
                    <a:pt x="370" y="27132"/>
                  </a:lnTo>
                  <a:lnTo>
                    <a:pt x="0" y="36649"/>
                  </a:lnTo>
                  <a:lnTo>
                    <a:pt x="8169" y="46174"/>
                  </a:lnTo>
                  <a:lnTo>
                    <a:pt x="11725" y="46980"/>
                  </a:lnTo>
                  <a:lnTo>
                    <a:pt x="33167" y="47622"/>
                  </a:lnTo>
                  <a:lnTo>
                    <a:pt x="38711" y="44802"/>
                  </a:lnTo>
                  <a:lnTo>
                    <a:pt x="44702" y="41078"/>
                  </a:lnTo>
                  <a:lnTo>
                    <a:pt x="50892" y="39424"/>
                  </a:lnTo>
                  <a:lnTo>
                    <a:pt x="52967" y="37924"/>
                  </a:lnTo>
                  <a:lnTo>
                    <a:pt x="54349" y="35866"/>
                  </a:lnTo>
                  <a:lnTo>
                    <a:pt x="56569" y="30015"/>
                  </a:lnTo>
                  <a:lnTo>
                    <a:pt x="57111" y="4988"/>
                  </a:lnTo>
                  <a:lnTo>
                    <a:pt x="56054" y="3325"/>
                  </a:lnTo>
                  <a:lnTo>
                    <a:pt x="54291" y="2217"/>
                  </a:lnTo>
                  <a:lnTo>
                    <a:pt x="46753" y="657"/>
                  </a:lnTo>
                  <a:lnTo>
                    <a:pt x="24959" y="11"/>
                  </a:lnTo>
                  <a:lnTo>
                    <a:pt x="18834" y="2827"/>
                  </a:lnTo>
                  <a:lnTo>
                    <a:pt x="11336" y="8202"/>
                  </a:lnTo>
                  <a:lnTo>
                    <a:pt x="11779" y="9701"/>
                  </a:lnTo>
                  <a:lnTo>
                    <a:pt x="1901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2714"/>
            <p:cNvSpPr/>
            <p:nvPr>
              <p:custDataLst>
                <p:tags r:id="rId52"/>
              </p:custDataLst>
            </p:nvPr>
          </p:nvSpPr>
          <p:spPr>
            <a:xfrm>
              <a:off x="3114675" y="5429250"/>
              <a:ext cx="38101" cy="133351"/>
            </a:xfrm>
            <a:custGeom>
              <a:avLst/>
              <a:gdLst/>
              <a:ahLst/>
              <a:cxnLst/>
              <a:rect l="0" t="0" r="0" b="0"/>
              <a:pathLst>
                <a:path w="38101" h="133351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  <a:lnTo>
                    <a:pt x="5056" y="5056"/>
                  </a:lnTo>
                  <a:lnTo>
                    <a:pt x="7539" y="10361"/>
                  </a:lnTo>
                  <a:lnTo>
                    <a:pt x="17049" y="55170"/>
                  </a:lnTo>
                  <a:lnTo>
                    <a:pt x="19219" y="62620"/>
                  </a:lnTo>
                  <a:lnTo>
                    <a:pt x="25333" y="73822"/>
                  </a:lnTo>
                  <a:lnTo>
                    <a:pt x="29549" y="117402"/>
                  </a:lnTo>
                  <a:lnTo>
                    <a:pt x="3810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3" name="SMARTInkShape-Group569"/>
          <p:cNvGrpSpPr/>
          <p:nvPr/>
        </p:nvGrpSpPr>
        <p:grpSpPr>
          <a:xfrm>
            <a:off x="4963849" y="4821026"/>
            <a:ext cx="1436952" cy="379615"/>
            <a:chOff x="4963849" y="4821026"/>
            <a:chExt cx="1436952" cy="379615"/>
          </a:xfrm>
        </p:grpSpPr>
        <p:sp>
          <p:nvSpPr>
            <p:cNvPr id="302" name="SMARTInkShape-2715"/>
            <p:cNvSpPr/>
            <p:nvPr>
              <p:custDataLst>
                <p:tags r:id="rId30"/>
              </p:custDataLst>
            </p:nvPr>
          </p:nvSpPr>
          <p:spPr>
            <a:xfrm>
              <a:off x="4963849" y="5086350"/>
              <a:ext cx="151077" cy="9526"/>
            </a:xfrm>
            <a:custGeom>
              <a:avLst/>
              <a:gdLst/>
              <a:ahLst/>
              <a:cxnLst/>
              <a:rect l="0" t="0" r="0" b="0"/>
              <a:pathLst>
                <a:path w="151077" h="9526">
                  <a:moveTo>
                    <a:pt x="8201" y="9525"/>
                  </a:moveTo>
                  <a:lnTo>
                    <a:pt x="8201" y="9525"/>
                  </a:lnTo>
                  <a:lnTo>
                    <a:pt x="0" y="9525"/>
                  </a:lnTo>
                  <a:lnTo>
                    <a:pt x="30560" y="9525"/>
                  </a:lnTo>
                  <a:lnTo>
                    <a:pt x="36835" y="6703"/>
                  </a:lnTo>
                  <a:lnTo>
                    <a:pt x="43152" y="2980"/>
                  </a:lnTo>
                  <a:lnTo>
                    <a:pt x="53718" y="883"/>
                  </a:lnTo>
                  <a:lnTo>
                    <a:pt x="96574" y="16"/>
                  </a:lnTo>
                  <a:lnTo>
                    <a:pt x="141497" y="0"/>
                  </a:lnTo>
                  <a:lnTo>
                    <a:pt x="1510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2716"/>
            <p:cNvSpPr/>
            <p:nvPr>
              <p:custDataLst>
                <p:tags r:id="rId31"/>
              </p:custDataLst>
            </p:nvPr>
          </p:nvSpPr>
          <p:spPr>
            <a:xfrm>
              <a:off x="5019709" y="5181600"/>
              <a:ext cx="123792" cy="19041"/>
            </a:xfrm>
            <a:custGeom>
              <a:avLst/>
              <a:gdLst/>
              <a:ahLst/>
              <a:cxnLst/>
              <a:rect l="0" t="0" r="0" b="0"/>
              <a:pathLst>
                <a:path w="123792" h="19041">
                  <a:moveTo>
                    <a:pt x="9491" y="9525"/>
                  </a:moveTo>
                  <a:lnTo>
                    <a:pt x="9491" y="9525"/>
                  </a:lnTo>
                  <a:lnTo>
                    <a:pt x="4435" y="9525"/>
                  </a:lnTo>
                  <a:lnTo>
                    <a:pt x="2946" y="10583"/>
                  </a:lnTo>
                  <a:lnTo>
                    <a:pt x="1952" y="12347"/>
                  </a:lnTo>
                  <a:lnTo>
                    <a:pt x="0" y="18934"/>
                  </a:lnTo>
                  <a:lnTo>
                    <a:pt x="13226" y="19040"/>
                  </a:lnTo>
                  <a:lnTo>
                    <a:pt x="19265" y="16223"/>
                  </a:lnTo>
                  <a:lnTo>
                    <a:pt x="22357" y="13990"/>
                  </a:lnTo>
                  <a:lnTo>
                    <a:pt x="36822" y="10848"/>
                  </a:lnTo>
                  <a:lnTo>
                    <a:pt x="83891" y="9559"/>
                  </a:lnTo>
                  <a:lnTo>
                    <a:pt x="107130" y="8474"/>
                  </a:lnTo>
                  <a:lnTo>
                    <a:pt x="12379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2717"/>
            <p:cNvSpPr/>
            <p:nvPr>
              <p:custDataLst>
                <p:tags r:id="rId32"/>
              </p:custDataLst>
            </p:nvPr>
          </p:nvSpPr>
          <p:spPr>
            <a:xfrm>
              <a:off x="6374481" y="5010153"/>
              <a:ext cx="26320" cy="9523"/>
            </a:xfrm>
            <a:custGeom>
              <a:avLst/>
              <a:gdLst/>
              <a:ahLst/>
              <a:cxnLst/>
              <a:rect l="0" t="0" r="0" b="0"/>
              <a:pathLst>
                <a:path w="26320" h="9523">
                  <a:moveTo>
                    <a:pt x="7269" y="9522"/>
                  </a:moveTo>
                  <a:lnTo>
                    <a:pt x="7269" y="9522"/>
                  </a:lnTo>
                  <a:lnTo>
                    <a:pt x="12325" y="9522"/>
                  </a:lnTo>
                  <a:lnTo>
                    <a:pt x="0" y="9522"/>
                  </a:lnTo>
                  <a:lnTo>
                    <a:pt x="306" y="8464"/>
                  </a:lnTo>
                  <a:lnTo>
                    <a:pt x="6143" y="1321"/>
                  </a:lnTo>
                  <a:lnTo>
                    <a:pt x="15371" y="113"/>
                  </a:lnTo>
                  <a:lnTo>
                    <a:pt x="25890" y="0"/>
                  </a:lnTo>
                  <a:lnTo>
                    <a:pt x="26319" y="95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2718"/>
            <p:cNvSpPr/>
            <p:nvPr>
              <p:custDataLst>
                <p:tags r:id="rId33"/>
              </p:custDataLst>
            </p:nvPr>
          </p:nvSpPr>
          <p:spPr>
            <a:xfrm>
              <a:off x="6143625" y="5019675"/>
              <a:ext cx="28576" cy="9526"/>
            </a:xfrm>
            <a:custGeom>
              <a:avLst/>
              <a:gdLst/>
              <a:ahLst/>
              <a:cxnLst/>
              <a:rect l="0" t="0" r="0" b="0"/>
              <a:pathLst>
                <a:path w="28576" h="9526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1058" y="8642"/>
                  </a:lnTo>
                  <a:lnTo>
                    <a:pt x="2857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2719"/>
            <p:cNvSpPr/>
            <p:nvPr>
              <p:custDataLst>
                <p:tags r:id="rId34"/>
              </p:custDataLst>
            </p:nvPr>
          </p:nvSpPr>
          <p:spPr>
            <a:xfrm>
              <a:off x="6029325" y="4857983"/>
              <a:ext cx="47496" cy="180743"/>
            </a:xfrm>
            <a:custGeom>
              <a:avLst/>
              <a:gdLst/>
              <a:ahLst/>
              <a:cxnLst/>
              <a:rect l="0" t="0" r="0" b="0"/>
              <a:pathLst>
                <a:path w="47496" h="180743">
                  <a:moveTo>
                    <a:pt x="0" y="18817"/>
                  </a:moveTo>
                  <a:lnTo>
                    <a:pt x="0" y="18817"/>
                  </a:lnTo>
                  <a:lnTo>
                    <a:pt x="0" y="0"/>
                  </a:lnTo>
                  <a:lnTo>
                    <a:pt x="14189" y="13962"/>
                  </a:lnTo>
                  <a:lnTo>
                    <a:pt x="16890" y="19482"/>
                  </a:lnTo>
                  <a:lnTo>
                    <a:pt x="23680" y="36705"/>
                  </a:lnTo>
                  <a:lnTo>
                    <a:pt x="35470" y="56346"/>
                  </a:lnTo>
                  <a:lnTo>
                    <a:pt x="47187" y="102846"/>
                  </a:lnTo>
                  <a:lnTo>
                    <a:pt x="47495" y="115799"/>
                  </a:lnTo>
                  <a:lnTo>
                    <a:pt x="42531" y="131396"/>
                  </a:lnTo>
                  <a:lnTo>
                    <a:pt x="31144" y="151522"/>
                  </a:lnTo>
                  <a:lnTo>
                    <a:pt x="28659" y="158231"/>
                  </a:lnTo>
                  <a:lnTo>
                    <a:pt x="9525" y="1807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2720"/>
            <p:cNvSpPr/>
            <p:nvPr>
              <p:custDataLst>
                <p:tags r:id="rId35"/>
              </p:custDataLst>
            </p:nvPr>
          </p:nvSpPr>
          <p:spPr>
            <a:xfrm>
              <a:off x="5991225" y="4905375"/>
              <a:ext cx="9526" cy="76201"/>
            </a:xfrm>
            <a:custGeom>
              <a:avLst/>
              <a:gdLst/>
              <a:ahLst/>
              <a:cxnLst/>
              <a:rect l="0" t="0" r="0" b="0"/>
              <a:pathLst>
                <a:path w="9526" h="76201">
                  <a:moveTo>
                    <a:pt x="0" y="0"/>
                  </a:moveTo>
                  <a:lnTo>
                    <a:pt x="0" y="0"/>
                  </a:lnTo>
                  <a:lnTo>
                    <a:pt x="0" y="26849"/>
                  </a:lnTo>
                  <a:lnTo>
                    <a:pt x="6545" y="35838"/>
                  </a:lnTo>
                  <a:lnTo>
                    <a:pt x="9132" y="45863"/>
                  </a:lnTo>
                  <a:lnTo>
                    <a:pt x="4352" y="52160"/>
                  </a:lnTo>
                  <a:lnTo>
                    <a:pt x="3959" y="54882"/>
                  </a:lnTo>
                  <a:lnTo>
                    <a:pt x="9525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2721"/>
            <p:cNvSpPr/>
            <p:nvPr>
              <p:custDataLst>
                <p:tags r:id="rId36"/>
              </p:custDataLst>
            </p:nvPr>
          </p:nvSpPr>
          <p:spPr>
            <a:xfrm>
              <a:off x="5857875" y="4972050"/>
              <a:ext cx="47626" cy="19051"/>
            </a:xfrm>
            <a:custGeom>
              <a:avLst/>
              <a:gdLst/>
              <a:ahLst/>
              <a:cxnLst/>
              <a:rect l="0" t="0" r="0" b="0"/>
              <a:pathLst>
                <a:path w="47626" h="19051">
                  <a:moveTo>
                    <a:pt x="0" y="19050"/>
                  </a:moveTo>
                  <a:lnTo>
                    <a:pt x="0" y="19050"/>
                  </a:lnTo>
                  <a:lnTo>
                    <a:pt x="8201" y="10849"/>
                  </a:lnTo>
                  <a:lnTo>
                    <a:pt x="17610" y="9641"/>
                  </a:lnTo>
                  <a:lnTo>
                    <a:pt x="28145" y="395"/>
                  </a:lnTo>
                  <a:lnTo>
                    <a:pt x="476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2722"/>
            <p:cNvSpPr/>
            <p:nvPr>
              <p:custDataLst>
                <p:tags r:id="rId37"/>
              </p:custDataLst>
            </p:nvPr>
          </p:nvSpPr>
          <p:spPr>
            <a:xfrm>
              <a:off x="5705475" y="4886364"/>
              <a:ext cx="76201" cy="104737"/>
            </a:xfrm>
            <a:custGeom>
              <a:avLst/>
              <a:gdLst/>
              <a:ahLst/>
              <a:cxnLst/>
              <a:rect l="0" t="0" r="0" b="0"/>
              <a:pathLst>
                <a:path w="76201" h="104737">
                  <a:moveTo>
                    <a:pt x="9525" y="38061"/>
                  </a:moveTo>
                  <a:lnTo>
                    <a:pt x="9525" y="38061"/>
                  </a:lnTo>
                  <a:lnTo>
                    <a:pt x="9525" y="28928"/>
                  </a:lnTo>
                  <a:lnTo>
                    <a:pt x="392" y="37679"/>
                  </a:lnTo>
                  <a:lnTo>
                    <a:pt x="0" y="79456"/>
                  </a:lnTo>
                  <a:lnTo>
                    <a:pt x="2822" y="85740"/>
                  </a:lnTo>
                  <a:lnTo>
                    <a:pt x="8201" y="93340"/>
                  </a:lnTo>
                  <a:lnTo>
                    <a:pt x="9525" y="104725"/>
                  </a:lnTo>
                  <a:lnTo>
                    <a:pt x="9525" y="104733"/>
                  </a:lnTo>
                  <a:lnTo>
                    <a:pt x="9525" y="58390"/>
                  </a:lnTo>
                  <a:lnTo>
                    <a:pt x="9525" y="25477"/>
                  </a:lnTo>
                  <a:lnTo>
                    <a:pt x="12347" y="19063"/>
                  </a:lnTo>
                  <a:lnTo>
                    <a:pt x="17726" y="11378"/>
                  </a:lnTo>
                  <a:lnTo>
                    <a:pt x="18658" y="4990"/>
                  </a:lnTo>
                  <a:lnTo>
                    <a:pt x="19846" y="3314"/>
                  </a:lnTo>
                  <a:lnTo>
                    <a:pt x="21698" y="2197"/>
                  </a:lnTo>
                  <a:lnTo>
                    <a:pt x="28727" y="255"/>
                  </a:lnTo>
                  <a:lnTo>
                    <a:pt x="41713" y="0"/>
                  </a:lnTo>
                  <a:lnTo>
                    <a:pt x="43684" y="1045"/>
                  </a:lnTo>
                  <a:lnTo>
                    <a:pt x="44998" y="2800"/>
                  </a:lnTo>
                  <a:lnTo>
                    <a:pt x="45873" y="5029"/>
                  </a:lnTo>
                  <a:lnTo>
                    <a:pt x="47515" y="6514"/>
                  </a:lnTo>
                  <a:lnTo>
                    <a:pt x="52163" y="8166"/>
                  </a:lnTo>
                  <a:lnTo>
                    <a:pt x="53825" y="9664"/>
                  </a:lnTo>
                  <a:lnTo>
                    <a:pt x="64495" y="28732"/>
                  </a:lnTo>
                  <a:lnTo>
                    <a:pt x="65222" y="31842"/>
                  </a:lnTo>
                  <a:lnTo>
                    <a:pt x="74023" y="47603"/>
                  </a:lnTo>
                  <a:lnTo>
                    <a:pt x="76192" y="83394"/>
                  </a:lnTo>
                  <a:lnTo>
                    <a:pt x="76200" y="1047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2723"/>
            <p:cNvSpPr/>
            <p:nvPr>
              <p:custDataLst>
                <p:tags r:id="rId38"/>
              </p:custDataLst>
            </p:nvPr>
          </p:nvSpPr>
          <p:spPr>
            <a:xfrm>
              <a:off x="5604763" y="4838816"/>
              <a:ext cx="53088" cy="171335"/>
            </a:xfrm>
            <a:custGeom>
              <a:avLst/>
              <a:gdLst/>
              <a:ahLst/>
              <a:cxnLst/>
              <a:rect l="0" t="0" r="0" b="0"/>
              <a:pathLst>
                <a:path w="53088" h="171335">
                  <a:moveTo>
                    <a:pt x="53087" y="18934"/>
                  </a:moveTo>
                  <a:lnTo>
                    <a:pt x="53087" y="18934"/>
                  </a:lnTo>
                  <a:lnTo>
                    <a:pt x="53087" y="10733"/>
                  </a:lnTo>
                  <a:lnTo>
                    <a:pt x="52029" y="10292"/>
                  </a:lnTo>
                  <a:lnTo>
                    <a:pt x="47599" y="9671"/>
                  </a:lnTo>
                  <a:lnTo>
                    <a:pt x="52155" y="9443"/>
                  </a:lnTo>
                  <a:lnTo>
                    <a:pt x="53005" y="1211"/>
                  </a:lnTo>
                  <a:lnTo>
                    <a:pt x="51974" y="769"/>
                  </a:lnTo>
                  <a:lnTo>
                    <a:pt x="44879" y="0"/>
                  </a:lnTo>
                  <a:lnTo>
                    <a:pt x="35477" y="8096"/>
                  </a:lnTo>
                  <a:lnTo>
                    <a:pt x="34464" y="14077"/>
                  </a:lnTo>
                  <a:lnTo>
                    <a:pt x="33263" y="15696"/>
                  </a:lnTo>
                  <a:lnTo>
                    <a:pt x="29107" y="17494"/>
                  </a:lnTo>
                  <a:lnTo>
                    <a:pt x="27575" y="19033"/>
                  </a:lnTo>
                  <a:lnTo>
                    <a:pt x="17153" y="45714"/>
                  </a:lnTo>
                  <a:lnTo>
                    <a:pt x="6107" y="87796"/>
                  </a:lnTo>
                  <a:lnTo>
                    <a:pt x="4489" y="111101"/>
                  </a:lnTo>
                  <a:lnTo>
                    <a:pt x="443" y="121986"/>
                  </a:lnTo>
                  <a:lnTo>
                    <a:pt x="0" y="126794"/>
                  </a:lnTo>
                  <a:lnTo>
                    <a:pt x="6336" y="158549"/>
                  </a:lnTo>
                  <a:lnTo>
                    <a:pt x="13639" y="169441"/>
                  </a:lnTo>
                  <a:lnTo>
                    <a:pt x="17210" y="170493"/>
                  </a:lnTo>
                  <a:lnTo>
                    <a:pt x="53087" y="1713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2724"/>
            <p:cNvSpPr/>
            <p:nvPr>
              <p:custDataLst>
                <p:tags r:id="rId39"/>
              </p:custDataLst>
            </p:nvPr>
          </p:nvSpPr>
          <p:spPr>
            <a:xfrm>
              <a:off x="5600700" y="4972050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19050" y="0"/>
                  </a:moveTo>
                  <a:lnTo>
                    <a:pt x="190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2725"/>
            <p:cNvSpPr/>
            <p:nvPr>
              <p:custDataLst>
                <p:tags r:id="rId40"/>
              </p:custDataLst>
            </p:nvPr>
          </p:nvSpPr>
          <p:spPr>
            <a:xfrm>
              <a:off x="5381625" y="4821026"/>
              <a:ext cx="104776" cy="160416"/>
            </a:xfrm>
            <a:custGeom>
              <a:avLst/>
              <a:gdLst/>
              <a:ahLst/>
              <a:cxnLst/>
              <a:rect l="0" t="0" r="0" b="0"/>
              <a:pathLst>
                <a:path w="104776" h="160416">
                  <a:moveTo>
                    <a:pt x="0" y="65299"/>
                  </a:moveTo>
                  <a:lnTo>
                    <a:pt x="0" y="65299"/>
                  </a:lnTo>
                  <a:lnTo>
                    <a:pt x="0" y="37119"/>
                  </a:lnTo>
                  <a:lnTo>
                    <a:pt x="5056" y="41897"/>
                  </a:lnTo>
                  <a:lnTo>
                    <a:pt x="7539" y="47137"/>
                  </a:lnTo>
                  <a:lnTo>
                    <a:pt x="9502" y="72979"/>
                  </a:lnTo>
                  <a:lnTo>
                    <a:pt x="9525" y="120257"/>
                  </a:lnTo>
                  <a:lnTo>
                    <a:pt x="9525" y="160415"/>
                  </a:lnTo>
                  <a:lnTo>
                    <a:pt x="9525" y="114203"/>
                  </a:lnTo>
                  <a:lnTo>
                    <a:pt x="9525" y="67100"/>
                  </a:lnTo>
                  <a:lnTo>
                    <a:pt x="10583" y="49348"/>
                  </a:lnTo>
                  <a:lnTo>
                    <a:pt x="21284" y="18320"/>
                  </a:lnTo>
                  <a:lnTo>
                    <a:pt x="23714" y="14930"/>
                  </a:lnTo>
                  <a:lnTo>
                    <a:pt x="29237" y="11162"/>
                  </a:lnTo>
                  <a:lnTo>
                    <a:pt x="38296" y="9042"/>
                  </a:lnTo>
                  <a:lnTo>
                    <a:pt x="41406" y="8744"/>
                  </a:lnTo>
                  <a:lnTo>
                    <a:pt x="43478" y="7487"/>
                  </a:lnTo>
                  <a:lnTo>
                    <a:pt x="44861" y="5591"/>
                  </a:lnTo>
                  <a:lnTo>
                    <a:pt x="45782" y="3269"/>
                  </a:lnTo>
                  <a:lnTo>
                    <a:pt x="48513" y="1721"/>
                  </a:lnTo>
                  <a:lnTo>
                    <a:pt x="57192" y="0"/>
                  </a:lnTo>
                  <a:lnTo>
                    <a:pt x="60353" y="600"/>
                  </a:lnTo>
                  <a:lnTo>
                    <a:pt x="62460" y="2058"/>
                  </a:lnTo>
                  <a:lnTo>
                    <a:pt x="63865" y="4088"/>
                  </a:lnTo>
                  <a:lnTo>
                    <a:pt x="65860" y="5442"/>
                  </a:lnTo>
                  <a:lnTo>
                    <a:pt x="73724" y="8405"/>
                  </a:lnTo>
                  <a:lnTo>
                    <a:pt x="88992" y="21301"/>
                  </a:lnTo>
                  <a:lnTo>
                    <a:pt x="92469" y="27400"/>
                  </a:lnTo>
                  <a:lnTo>
                    <a:pt x="95072" y="33638"/>
                  </a:lnTo>
                  <a:lnTo>
                    <a:pt x="101430" y="43100"/>
                  </a:lnTo>
                  <a:lnTo>
                    <a:pt x="103784" y="53666"/>
                  </a:lnTo>
                  <a:lnTo>
                    <a:pt x="104767" y="100147"/>
                  </a:lnTo>
                  <a:lnTo>
                    <a:pt x="104775" y="146529"/>
                  </a:lnTo>
                  <a:lnTo>
                    <a:pt x="104775" y="1510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4" name="SMARTInkShape-2726"/>
          <p:cNvSpPr/>
          <p:nvPr>
            <p:custDataLst>
              <p:tags r:id="rId10"/>
            </p:custDataLst>
          </p:nvPr>
        </p:nvSpPr>
        <p:spPr>
          <a:xfrm>
            <a:off x="5915025" y="4981575"/>
            <a:ext cx="38101" cy="1"/>
          </a:xfrm>
          <a:custGeom>
            <a:avLst/>
            <a:gdLst/>
            <a:ahLst/>
            <a:cxnLst/>
            <a:rect l="0" t="0" r="0" b="0"/>
            <a:pathLst>
              <a:path w="38101" h="1">
                <a:moveTo>
                  <a:pt x="0" y="0"/>
                </a:moveTo>
                <a:lnTo>
                  <a:pt x="0" y="0"/>
                </a:lnTo>
                <a:lnTo>
                  <a:pt x="3810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4" name="SMARTInkShape-Group571"/>
          <p:cNvGrpSpPr/>
          <p:nvPr/>
        </p:nvGrpSpPr>
        <p:grpSpPr>
          <a:xfrm>
            <a:off x="5238750" y="4800600"/>
            <a:ext cx="2181226" cy="876301"/>
            <a:chOff x="5238750" y="4800600"/>
            <a:chExt cx="2181226" cy="876301"/>
          </a:xfrm>
        </p:grpSpPr>
        <p:sp>
          <p:nvSpPr>
            <p:cNvPr id="315" name="SMARTInkShape-2727"/>
            <p:cNvSpPr/>
            <p:nvPr>
              <p:custDataLst>
                <p:tags r:id="rId11"/>
              </p:custDataLst>
            </p:nvPr>
          </p:nvSpPr>
          <p:spPr>
            <a:xfrm>
              <a:off x="6572251" y="5430574"/>
              <a:ext cx="38063" cy="36766"/>
            </a:xfrm>
            <a:custGeom>
              <a:avLst/>
              <a:gdLst/>
              <a:ahLst/>
              <a:cxnLst/>
              <a:rect l="0" t="0" r="0" b="0"/>
              <a:pathLst>
                <a:path w="38063" h="36766">
                  <a:moveTo>
                    <a:pt x="9524" y="8201"/>
                  </a:moveTo>
                  <a:lnTo>
                    <a:pt x="9524" y="8201"/>
                  </a:lnTo>
                  <a:lnTo>
                    <a:pt x="9524" y="0"/>
                  </a:lnTo>
                  <a:lnTo>
                    <a:pt x="9524" y="8191"/>
                  </a:lnTo>
                  <a:lnTo>
                    <a:pt x="1324" y="16401"/>
                  </a:lnTo>
                  <a:lnTo>
                    <a:pt x="33" y="26824"/>
                  </a:lnTo>
                  <a:lnTo>
                    <a:pt x="0" y="36372"/>
                  </a:lnTo>
                  <a:lnTo>
                    <a:pt x="14188" y="36765"/>
                  </a:lnTo>
                  <a:lnTo>
                    <a:pt x="15808" y="35711"/>
                  </a:lnTo>
                  <a:lnTo>
                    <a:pt x="16889" y="33949"/>
                  </a:lnTo>
                  <a:lnTo>
                    <a:pt x="17609" y="31716"/>
                  </a:lnTo>
                  <a:lnTo>
                    <a:pt x="19147" y="30228"/>
                  </a:lnTo>
                  <a:lnTo>
                    <a:pt x="28665" y="26454"/>
                  </a:lnTo>
                  <a:lnTo>
                    <a:pt x="37972" y="17845"/>
                  </a:lnTo>
                  <a:lnTo>
                    <a:pt x="38062" y="12704"/>
                  </a:lnTo>
                  <a:lnTo>
                    <a:pt x="37016" y="11204"/>
                  </a:lnTo>
                  <a:lnTo>
                    <a:pt x="35260" y="10202"/>
                  </a:lnTo>
                  <a:lnTo>
                    <a:pt x="19049" y="8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2728"/>
            <p:cNvSpPr/>
            <p:nvPr>
              <p:custDataLst>
                <p:tags r:id="rId12"/>
              </p:custDataLst>
            </p:nvPr>
          </p:nvSpPr>
          <p:spPr>
            <a:xfrm>
              <a:off x="6600825" y="5534533"/>
              <a:ext cx="9526" cy="142368"/>
            </a:xfrm>
            <a:custGeom>
              <a:avLst/>
              <a:gdLst/>
              <a:ahLst/>
              <a:cxnLst/>
              <a:rect l="0" t="0" r="0" b="0"/>
              <a:pathLst>
                <a:path w="9526" h="142368">
                  <a:moveTo>
                    <a:pt x="0" y="18542"/>
                  </a:moveTo>
                  <a:lnTo>
                    <a:pt x="0" y="18542"/>
                  </a:lnTo>
                  <a:lnTo>
                    <a:pt x="8200" y="18542"/>
                  </a:lnTo>
                  <a:lnTo>
                    <a:pt x="8642" y="17484"/>
                  </a:lnTo>
                  <a:lnTo>
                    <a:pt x="9515" y="0"/>
                  </a:lnTo>
                  <a:lnTo>
                    <a:pt x="9525" y="47134"/>
                  </a:lnTo>
                  <a:lnTo>
                    <a:pt x="9525" y="93057"/>
                  </a:lnTo>
                  <a:lnTo>
                    <a:pt x="9525" y="140128"/>
                  </a:lnTo>
                  <a:lnTo>
                    <a:pt x="9525" y="142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2729"/>
            <p:cNvSpPr/>
            <p:nvPr>
              <p:custDataLst>
                <p:tags r:id="rId13"/>
              </p:custDataLst>
            </p:nvPr>
          </p:nvSpPr>
          <p:spPr>
            <a:xfrm>
              <a:off x="6381750" y="5581650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0"/>
                  </a:moveTo>
                  <a:lnTo>
                    <a:pt x="0" y="0"/>
                  </a:lnTo>
                  <a:lnTo>
                    <a:pt x="18648" y="0"/>
                  </a:lnTo>
                  <a:lnTo>
                    <a:pt x="190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2730"/>
            <p:cNvSpPr/>
            <p:nvPr>
              <p:custDataLst>
                <p:tags r:id="rId14"/>
              </p:custDataLst>
            </p:nvPr>
          </p:nvSpPr>
          <p:spPr>
            <a:xfrm>
              <a:off x="6200775" y="5591175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9525"/>
                  </a:moveTo>
                  <a:lnTo>
                    <a:pt x="0" y="9525"/>
                  </a:lnTo>
                  <a:lnTo>
                    <a:pt x="0" y="1324"/>
                  </a:lnTo>
                  <a:lnTo>
                    <a:pt x="1058" y="883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2731"/>
            <p:cNvSpPr/>
            <p:nvPr>
              <p:custDataLst>
                <p:tags r:id="rId15"/>
              </p:custDataLst>
            </p:nvPr>
          </p:nvSpPr>
          <p:spPr>
            <a:xfrm>
              <a:off x="6019800" y="5610225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9525"/>
                  </a:moveTo>
                  <a:lnTo>
                    <a:pt x="0" y="9525"/>
                  </a:lnTo>
                  <a:lnTo>
                    <a:pt x="9132" y="9525"/>
                  </a:lnTo>
                  <a:lnTo>
                    <a:pt x="9409" y="4469"/>
                  </a:lnTo>
                  <a:lnTo>
                    <a:pt x="10506" y="298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2732"/>
            <p:cNvSpPr/>
            <p:nvPr>
              <p:custDataLst>
                <p:tags r:id="rId16"/>
              </p:custDataLst>
            </p:nvPr>
          </p:nvSpPr>
          <p:spPr>
            <a:xfrm>
              <a:off x="5857875" y="561022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0" y="1324"/>
                  </a:lnTo>
                  <a:lnTo>
                    <a:pt x="1058" y="883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2733"/>
            <p:cNvSpPr/>
            <p:nvPr>
              <p:custDataLst>
                <p:tags r:id="rId17"/>
              </p:custDataLst>
            </p:nvPr>
          </p:nvSpPr>
          <p:spPr>
            <a:xfrm>
              <a:off x="5648325" y="5429654"/>
              <a:ext cx="114301" cy="190097"/>
            </a:xfrm>
            <a:custGeom>
              <a:avLst/>
              <a:gdLst/>
              <a:ahLst/>
              <a:cxnLst/>
              <a:rect l="0" t="0" r="0" b="0"/>
              <a:pathLst>
                <a:path w="114301" h="190097">
                  <a:moveTo>
                    <a:pt x="0" y="37696"/>
                  </a:moveTo>
                  <a:lnTo>
                    <a:pt x="0" y="37696"/>
                  </a:lnTo>
                  <a:lnTo>
                    <a:pt x="0" y="10572"/>
                  </a:lnTo>
                  <a:lnTo>
                    <a:pt x="1058" y="10088"/>
                  </a:lnTo>
                  <a:lnTo>
                    <a:pt x="5056" y="9551"/>
                  </a:lnTo>
                  <a:lnTo>
                    <a:pt x="6545" y="8349"/>
                  </a:lnTo>
                  <a:lnTo>
                    <a:pt x="8201" y="4191"/>
                  </a:lnTo>
                  <a:lnTo>
                    <a:pt x="9701" y="2660"/>
                  </a:lnTo>
                  <a:lnTo>
                    <a:pt x="17609" y="0"/>
                  </a:lnTo>
                  <a:lnTo>
                    <a:pt x="39689" y="8549"/>
                  </a:lnTo>
                  <a:lnTo>
                    <a:pt x="42334" y="8739"/>
                  </a:lnTo>
                  <a:lnTo>
                    <a:pt x="56170" y="14064"/>
                  </a:lnTo>
                  <a:lnTo>
                    <a:pt x="59672" y="16650"/>
                  </a:lnTo>
                  <a:lnTo>
                    <a:pt x="72606" y="34624"/>
                  </a:lnTo>
                  <a:lnTo>
                    <a:pt x="76194" y="44077"/>
                  </a:lnTo>
                  <a:lnTo>
                    <a:pt x="82431" y="53580"/>
                  </a:lnTo>
                  <a:lnTo>
                    <a:pt x="84260" y="59925"/>
                  </a:lnTo>
                  <a:lnTo>
                    <a:pt x="73535" y="107020"/>
                  </a:lnTo>
                  <a:lnTo>
                    <a:pt x="64455" y="132342"/>
                  </a:lnTo>
                  <a:lnTo>
                    <a:pt x="40865" y="161504"/>
                  </a:lnTo>
                  <a:lnTo>
                    <a:pt x="39943" y="164685"/>
                  </a:lnTo>
                  <a:lnTo>
                    <a:pt x="38271" y="166806"/>
                  </a:lnTo>
                  <a:lnTo>
                    <a:pt x="20814" y="179082"/>
                  </a:lnTo>
                  <a:lnTo>
                    <a:pt x="19833" y="182731"/>
                  </a:lnTo>
                  <a:lnTo>
                    <a:pt x="19096" y="189665"/>
                  </a:lnTo>
                  <a:lnTo>
                    <a:pt x="66692" y="190096"/>
                  </a:lnTo>
                  <a:lnTo>
                    <a:pt x="69861" y="190096"/>
                  </a:lnTo>
                  <a:lnTo>
                    <a:pt x="114300" y="180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2734"/>
            <p:cNvSpPr/>
            <p:nvPr>
              <p:custDataLst>
                <p:tags r:id="rId18"/>
              </p:custDataLst>
            </p:nvPr>
          </p:nvSpPr>
          <p:spPr>
            <a:xfrm>
              <a:off x="5572125" y="557212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0"/>
                  </a:moveTo>
                  <a:lnTo>
                    <a:pt x="0" y="0"/>
                  </a:lnTo>
                  <a:lnTo>
                    <a:pt x="0" y="9409"/>
                  </a:lnTo>
                  <a:lnTo>
                    <a:pt x="95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2735"/>
            <p:cNvSpPr/>
            <p:nvPr>
              <p:custDataLst>
                <p:tags r:id="rId19"/>
              </p:custDataLst>
            </p:nvPr>
          </p:nvSpPr>
          <p:spPr>
            <a:xfrm>
              <a:off x="5467350" y="5438775"/>
              <a:ext cx="9526" cy="171451"/>
            </a:xfrm>
            <a:custGeom>
              <a:avLst/>
              <a:gdLst/>
              <a:ahLst/>
              <a:cxnLst/>
              <a:rect l="0" t="0" r="0" b="0"/>
              <a:pathLst>
                <a:path w="9526" h="171451">
                  <a:moveTo>
                    <a:pt x="0" y="0"/>
                  </a:moveTo>
                  <a:lnTo>
                    <a:pt x="0" y="0"/>
                  </a:lnTo>
                  <a:lnTo>
                    <a:pt x="0" y="46346"/>
                  </a:lnTo>
                  <a:lnTo>
                    <a:pt x="0" y="92173"/>
                  </a:lnTo>
                  <a:lnTo>
                    <a:pt x="0" y="139615"/>
                  </a:lnTo>
                  <a:lnTo>
                    <a:pt x="0" y="155564"/>
                  </a:lnTo>
                  <a:lnTo>
                    <a:pt x="1058" y="157685"/>
                  </a:lnTo>
                  <a:lnTo>
                    <a:pt x="2822" y="159098"/>
                  </a:lnTo>
                  <a:lnTo>
                    <a:pt x="5056" y="160040"/>
                  </a:lnTo>
                  <a:lnTo>
                    <a:pt x="6545" y="161727"/>
                  </a:lnTo>
                  <a:lnTo>
                    <a:pt x="9525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2736"/>
            <p:cNvSpPr/>
            <p:nvPr>
              <p:custDataLst>
                <p:tags r:id="rId20"/>
              </p:custDataLst>
            </p:nvPr>
          </p:nvSpPr>
          <p:spPr>
            <a:xfrm>
              <a:off x="5238750" y="5286375"/>
              <a:ext cx="1743076" cy="38101"/>
            </a:xfrm>
            <a:custGeom>
              <a:avLst/>
              <a:gdLst/>
              <a:ahLst/>
              <a:cxnLst/>
              <a:rect l="0" t="0" r="0" b="0"/>
              <a:pathLst>
                <a:path w="1743076" h="38101">
                  <a:moveTo>
                    <a:pt x="0" y="38100"/>
                  </a:moveTo>
                  <a:lnTo>
                    <a:pt x="0" y="38100"/>
                  </a:lnTo>
                  <a:lnTo>
                    <a:pt x="0" y="28575"/>
                  </a:lnTo>
                  <a:lnTo>
                    <a:pt x="14189" y="28575"/>
                  </a:lnTo>
                  <a:lnTo>
                    <a:pt x="19712" y="25753"/>
                  </a:lnTo>
                  <a:lnTo>
                    <a:pt x="25693" y="22030"/>
                  </a:lnTo>
                  <a:lnTo>
                    <a:pt x="38158" y="19638"/>
                  </a:lnTo>
                  <a:lnTo>
                    <a:pt x="79964" y="19060"/>
                  </a:lnTo>
                  <a:lnTo>
                    <a:pt x="125480" y="10850"/>
                  </a:lnTo>
                  <a:lnTo>
                    <a:pt x="169856" y="9787"/>
                  </a:lnTo>
                  <a:lnTo>
                    <a:pt x="208960" y="8544"/>
                  </a:lnTo>
                  <a:lnTo>
                    <a:pt x="242096" y="4502"/>
                  </a:lnTo>
                  <a:lnTo>
                    <a:pt x="277990" y="2001"/>
                  </a:lnTo>
                  <a:lnTo>
                    <a:pt x="315110" y="889"/>
                  </a:lnTo>
                  <a:lnTo>
                    <a:pt x="352774" y="395"/>
                  </a:lnTo>
                  <a:lnTo>
                    <a:pt x="396325" y="176"/>
                  </a:lnTo>
                  <a:lnTo>
                    <a:pt x="419791" y="117"/>
                  </a:lnTo>
                  <a:lnTo>
                    <a:pt x="444961" y="78"/>
                  </a:lnTo>
                  <a:lnTo>
                    <a:pt x="471266" y="52"/>
                  </a:lnTo>
                  <a:lnTo>
                    <a:pt x="498327" y="35"/>
                  </a:lnTo>
                  <a:lnTo>
                    <a:pt x="525893" y="23"/>
                  </a:lnTo>
                  <a:lnTo>
                    <a:pt x="553796" y="16"/>
                  </a:lnTo>
                  <a:lnTo>
                    <a:pt x="581922" y="10"/>
                  </a:lnTo>
                  <a:lnTo>
                    <a:pt x="611256" y="7"/>
                  </a:lnTo>
                  <a:lnTo>
                    <a:pt x="641395" y="5"/>
                  </a:lnTo>
                  <a:lnTo>
                    <a:pt x="672072" y="3"/>
                  </a:lnTo>
                  <a:lnTo>
                    <a:pt x="703106" y="2"/>
                  </a:lnTo>
                  <a:lnTo>
                    <a:pt x="734380" y="1"/>
                  </a:lnTo>
                  <a:lnTo>
                    <a:pt x="765812" y="0"/>
                  </a:lnTo>
                  <a:lnTo>
                    <a:pt x="796291" y="1059"/>
                  </a:lnTo>
                  <a:lnTo>
                    <a:pt x="826136" y="2822"/>
                  </a:lnTo>
                  <a:lnTo>
                    <a:pt x="855557" y="5056"/>
                  </a:lnTo>
                  <a:lnTo>
                    <a:pt x="884696" y="6545"/>
                  </a:lnTo>
                  <a:lnTo>
                    <a:pt x="913648" y="7539"/>
                  </a:lnTo>
                  <a:lnTo>
                    <a:pt x="942473" y="8201"/>
                  </a:lnTo>
                  <a:lnTo>
                    <a:pt x="972274" y="8642"/>
                  </a:lnTo>
                  <a:lnTo>
                    <a:pt x="1002724" y="8937"/>
                  </a:lnTo>
                  <a:lnTo>
                    <a:pt x="1033608" y="9133"/>
                  </a:lnTo>
                  <a:lnTo>
                    <a:pt x="1062664" y="9263"/>
                  </a:lnTo>
                  <a:lnTo>
                    <a:pt x="1090501" y="9350"/>
                  </a:lnTo>
                  <a:lnTo>
                    <a:pt x="1117526" y="9409"/>
                  </a:lnTo>
                  <a:lnTo>
                    <a:pt x="1142950" y="9447"/>
                  </a:lnTo>
                  <a:lnTo>
                    <a:pt x="1167309" y="9473"/>
                  </a:lnTo>
                  <a:lnTo>
                    <a:pt x="1190956" y="9491"/>
                  </a:lnTo>
                  <a:lnTo>
                    <a:pt x="1215187" y="10561"/>
                  </a:lnTo>
                  <a:lnTo>
                    <a:pt x="1239808" y="12332"/>
                  </a:lnTo>
                  <a:lnTo>
                    <a:pt x="1264689" y="14571"/>
                  </a:lnTo>
                  <a:lnTo>
                    <a:pt x="1309267" y="17059"/>
                  </a:lnTo>
                  <a:lnTo>
                    <a:pt x="1350247" y="18165"/>
                  </a:lnTo>
                  <a:lnTo>
                    <a:pt x="1389626" y="18657"/>
                  </a:lnTo>
                  <a:lnTo>
                    <a:pt x="1428295" y="18875"/>
                  </a:lnTo>
                  <a:lnTo>
                    <a:pt x="1466648" y="18972"/>
                  </a:lnTo>
                  <a:lnTo>
                    <a:pt x="1504861" y="19016"/>
                  </a:lnTo>
                  <a:lnTo>
                    <a:pt x="1540188" y="16213"/>
                  </a:lnTo>
                  <a:lnTo>
                    <a:pt x="1587005" y="14328"/>
                  </a:lnTo>
                  <a:lnTo>
                    <a:pt x="1627687" y="17651"/>
                  </a:lnTo>
                  <a:lnTo>
                    <a:pt x="1660909" y="15813"/>
                  </a:lnTo>
                  <a:lnTo>
                    <a:pt x="1704452" y="10077"/>
                  </a:lnTo>
                  <a:lnTo>
                    <a:pt x="1716384" y="8711"/>
                  </a:lnTo>
                  <a:lnTo>
                    <a:pt x="1732962" y="904"/>
                  </a:lnTo>
                  <a:lnTo>
                    <a:pt x="17430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2737"/>
            <p:cNvSpPr/>
            <p:nvPr>
              <p:custDataLst>
                <p:tags r:id="rId21"/>
              </p:custDataLst>
            </p:nvPr>
          </p:nvSpPr>
          <p:spPr>
            <a:xfrm>
              <a:off x="7362825" y="4800600"/>
              <a:ext cx="57151" cy="266701"/>
            </a:xfrm>
            <a:custGeom>
              <a:avLst/>
              <a:gdLst/>
              <a:ahLst/>
              <a:cxnLst/>
              <a:rect l="0" t="0" r="0" b="0"/>
              <a:pathLst>
                <a:path w="57151" h="266701">
                  <a:moveTo>
                    <a:pt x="47625" y="0"/>
                  </a:moveTo>
                  <a:lnTo>
                    <a:pt x="47625" y="0"/>
                  </a:lnTo>
                  <a:lnTo>
                    <a:pt x="47625" y="17333"/>
                  </a:lnTo>
                  <a:lnTo>
                    <a:pt x="54170" y="26315"/>
                  </a:lnTo>
                  <a:lnTo>
                    <a:pt x="55825" y="32157"/>
                  </a:lnTo>
                  <a:lnTo>
                    <a:pt x="57116" y="74525"/>
                  </a:lnTo>
                  <a:lnTo>
                    <a:pt x="57148" y="117563"/>
                  </a:lnTo>
                  <a:lnTo>
                    <a:pt x="57150" y="161930"/>
                  </a:lnTo>
                  <a:lnTo>
                    <a:pt x="56092" y="187129"/>
                  </a:lnTo>
                  <a:lnTo>
                    <a:pt x="49546" y="203025"/>
                  </a:lnTo>
                  <a:lnTo>
                    <a:pt x="40675" y="218413"/>
                  </a:lnTo>
                  <a:lnTo>
                    <a:pt x="38187" y="225131"/>
                  </a:lnTo>
                  <a:lnTo>
                    <a:pt x="31893" y="234863"/>
                  </a:lnTo>
                  <a:lnTo>
                    <a:pt x="28500" y="244449"/>
                  </a:lnTo>
                  <a:lnTo>
                    <a:pt x="23956" y="250814"/>
                  </a:lnTo>
                  <a:lnTo>
                    <a:pt x="18408" y="254348"/>
                  </a:lnTo>
                  <a:lnTo>
                    <a:pt x="15447" y="255290"/>
                  </a:lnTo>
                  <a:lnTo>
                    <a:pt x="13473" y="256977"/>
                  </a:lnTo>
                  <a:lnTo>
                    <a:pt x="11280" y="261673"/>
                  </a:lnTo>
                  <a:lnTo>
                    <a:pt x="9637" y="263348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2738"/>
            <p:cNvSpPr/>
            <p:nvPr>
              <p:custDataLst>
                <p:tags r:id="rId22"/>
              </p:custDataLst>
            </p:nvPr>
          </p:nvSpPr>
          <p:spPr>
            <a:xfrm>
              <a:off x="7324725" y="4905375"/>
              <a:ext cx="9526" cy="104776"/>
            </a:xfrm>
            <a:custGeom>
              <a:avLst/>
              <a:gdLst/>
              <a:ahLst/>
              <a:cxnLst/>
              <a:rect l="0" t="0" r="0" b="0"/>
              <a:pathLst>
                <a:path w="9526" h="104776">
                  <a:moveTo>
                    <a:pt x="9525" y="0"/>
                  </a:moveTo>
                  <a:lnTo>
                    <a:pt x="9525" y="0"/>
                  </a:lnTo>
                  <a:lnTo>
                    <a:pt x="9525" y="5056"/>
                  </a:lnTo>
                  <a:lnTo>
                    <a:pt x="8467" y="6545"/>
                  </a:lnTo>
                  <a:lnTo>
                    <a:pt x="6703" y="7539"/>
                  </a:lnTo>
                  <a:lnTo>
                    <a:pt x="4469" y="8201"/>
                  </a:lnTo>
                  <a:lnTo>
                    <a:pt x="2980" y="9701"/>
                  </a:lnTo>
                  <a:lnTo>
                    <a:pt x="116" y="18623"/>
                  </a:lnTo>
                  <a:lnTo>
                    <a:pt x="0" y="64131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2739"/>
            <p:cNvSpPr/>
            <p:nvPr>
              <p:custDataLst>
                <p:tags r:id="rId23"/>
              </p:custDataLst>
            </p:nvPr>
          </p:nvSpPr>
          <p:spPr>
            <a:xfrm>
              <a:off x="7181850" y="4924425"/>
              <a:ext cx="9526" cy="133351"/>
            </a:xfrm>
            <a:custGeom>
              <a:avLst/>
              <a:gdLst/>
              <a:ahLst/>
              <a:cxnLst/>
              <a:rect l="0" t="0" r="0" b="0"/>
              <a:pathLst>
                <a:path w="9526" h="133351">
                  <a:moveTo>
                    <a:pt x="9525" y="0"/>
                  </a:moveTo>
                  <a:lnTo>
                    <a:pt x="9525" y="0"/>
                  </a:lnTo>
                  <a:lnTo>
                    <a:pt x="393" y="9133"/>
                  </a:lnTo>
                  <a:lnTo>
                    <a:pt x="0" y="55298"/>
                  </a:lnTo>
                  <a:lnTo>
                    <a:pt x="0" y="83461"/>
                  </a:lnTo>
                  <a:lnTo>
                    <a:pt x="7538" y="95788"/>
                  </a:lnTo>
                  <a:lnTo>
                    <a:pt x="9525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2740"/>
            <p:cNvSpPr/>
            <p:nvPr>
              <p:custDataLst>
                <p:tags r:id="rId24"/>
              </p:custDataLst>
            </p:nvPr>
          </p:nvSpPr>
          <p:spPr>
            <a:xfrm>
              <a:off x="7124703" y="4991100"/>
              <a:ext cx="123823" cy="1"/>
            </a:xfrm>
            <a:custGeom>
              <a:avLst/>
              <a:gdLst/>
              <a:ahLst/>
              <a:cxnLst/>
              <a:rect l="0" t="0" r="0" b="0"/>
              <a:pathLst>
                <a:path w="123823" h="1">
                  <a:moveTo>
                    <a:pt x="9522" y="0"/>
                  </a:moveTo>
                  <a:lnTo>
                    <a:pt x="9522" y="0"/>
                  </a:lnTo>
                  <a:lnTo>
                    <a:pt x="0" y="0"/>
                  </a:lnTo>
                  <a:lnTo>
                    <a:pt x="45817" y="0"/>
                  </a:lnTo>
                  <a:lnTo>
                    <a:pt x="91790" y="0"/>
                  </a:lnTo>
                  <a:lnTo>
                    <a:pt x="12382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2741"/>
            <p:cNvSpPr/>
            <p:nvPr>
              <p:custDataLst>
                <p:tags r:id="rId25"/>
              </p:custDataLst>
            </p:nvPr>
          </p:nvSpPr>
          <p:spPr>
            <a:xfrm>
              <a:off x="7029450" y="4848225"/>
              <a:ext cx="28542" cy="28573"/>
            </a:xfrm>
            <a:custGeom>
              <a:avLst/>
              <a:gdLst/>
              <a:ahLst/>
              <a:cxnLst/>
              <a:rect l="0" t="0" r="0" b="0"/>
              <a:pathLst>
                <a:path w="28542" h="28573">
                  <a:moveTo>
                    <a:pt x="9525" y="0"/>
                  </a:moveTo>
                  <a:lnTo>
                    <a:pt x="9525" y="0"/>
                  </a:lnTo>
                  <a:lnTo>
                    <a:pt x="1325" y="0"/>
                  </a:lnTo>
                  <a:lnTo>
                    <a:pt x="883" y="1058"/>
                  </a:lnTo>
                  <a:lnTo>
                    <a:pt x="3" y="18623"/>
                  </a:lnTo>
                  <a:lnTo>
                    <a:pt x="9410" y="28455"/>
                  </a:lnTo>
                  <a:lnTo>
                    <a:pt x="18655" y="28572"/>
                  </a:lnTo>
                  <a:lnTo>
                    <a:pt x="18933" y="23518"/>
                  </a:lnTo>
                  <a:lnTo>
                    <a:pt x="20031" y="22028"/>
                  </a:lnTo>
                  <a:lnTo>
                    <a:pt x="27241" y="19442"/>
                  </a:lnTo>
                  <a:lnTo>
                    <a:pt x="27982" y="16401"/>
                  </a:lnTo>
                  <a:lnTo>
                    <a:pt x="28541" y="4871"/>
                  </a:lnTo>
                  <a:lnTo>
                    <a:pt x="27494" y="3247"/>
                  </a:lnTo>
                  <a:lnTo>
                    <a:pt x="25737" y="2165"/>
                  </a:lnTo>
                  <a:lnTo>
                    <a:pt x="19165" y="3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2742"/>
            <p:cNvSpPr/>
            <p:nvPr>
              <p:custDataLst>
                <p:tags r:id="rId26"/>
              </p:custDataLst>
            </p:nvPr>
          </p:nvSpPr>
          <p:spPr>
            <a:xfrm>
              <a:off x="7048500" y="4943475"/>
              <a:ext cx="9526" cy="66676"/>
            </a:xfrm>
            <a:custGeom>
              <a:avLst/>
              <a:gdLst/>
              <a:ahLst/>
              <a:cxnLst/>
              <a:rect l="0" t="0" r="0" b="0"/>
              <a:pathLst>
                <a:path w="9526" h="66676">
                  <a:moveTo>
                    <a:pt x="9525" y="0"/>
                  </a:moveTo>
                  <a:lnTo>
                    <a:pt x="9525" y="0"/>
                  </a:lnTo>
                  <a:lnTo>
                    <a:pt x="9525" y="17333"/>
                  </a:lnTo>
                  <a:lnTo>
                    <a:pt x="4469" y="23598"/>
                  </a:lnTo>
                  <a:lnTo>
                    <a:pt x="4038" y="26315"/>
                  </a:lnTo>
                  <a:lnTo>
                    <a:pt x="4808" y="29185"/>
                  </a:lnTo>
                  <a:lnTo>
                    <a:pt x="6380" y="32157"/>
                  </a:lnTo>
                  <a:lnTo>
                    <a:pt x="6370" y="34137"/>
                  </a:lnTo>
                  <a:lnTo>
                    <a:pt x="5305" y="35458"/>
                  </a:lnTo>
                  <a:lnTo>
                    <a:pt x="3537" y="36339"/>
                  </a:lnTo>
                  <a:lnTo>
                    <a:pt x="2358" y="37984"/>
                  </a:lnTo>
                  <a:lnTo>
                    <a:pt x="698" y="45357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2743"/>
            <p:cNvSpPr/>
            <p:nvPr>
              <p:custDataLst>
                <p:tags r:id="rId27"/>
              </p:custDataLst>
            </p:nvPr>
          </p:nvSpPr>
          <p:spPr>
            <a:xfrm>
              <a:off x="6877166" y="4972050"/>
              <a:ext cx="47510" cy="1"/>
            </a:xfrm>
            <a:custGeom>
              <a:avLst/>
              <a:gdLst/>
              <a:ahLst/>
              <a:cxnLst/>
              <a:rect l="0" t="0" r="0" b="0"/>
              <a:pathLst>
                <a:path w="47510" h="1">
                  <a:moveTo>
                    <a:pt x="9409" y="0"/>
                  </a:moveTo>
                  <a:lnTo>
                    <a:pt x="9409" y="0"/>
                  </a:lnTo>
                  <a:lnTo>
                    <a:pt x="0" y="0"/>
                  </a:lnTo>
                  <a:lnTo>
                    <a:pt x="475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2744"/>
            <p:cNvSpPr/>
            <p:nvPr>
              <p:custDataLst>
                <p:tags r:id="rId28"/>
              </p:custDataLst>
            </p:nvPr>
          </p:nvSpPr>
          <p:spPr>
            <a:xfrm>
              <a:off x="6734178" y="4886456"/>
              <a:ext cx="85712" cy="123695"/>
            </a:xfrm>
            <a:custGeom>
              <a:avLst/>
              <a:gdLst/>
              <a:ahLst/>
              <a:cxnLst/>
              <a:rect l="0" t="0" r="0" b="0"/>
              <a:pathLst>
                <a:path w="85712" h="123695">
                  <a:moveTo>
                    <a:pt x="19047" y="47494"/>
                  </a:moveTo>
                  <a:lnTo>
                    <a:pt x="19047" y="47494"/>
                  </a:lnTo>
                  <a:lnTo>
                    <a:pt x="9915" y="56627"/>
                  </a:lnTo>
                  <a:lnTo>
                    <a:pt x="9556" y="65186"/>
                  </a:lnTo>
                  <a:lnTo>
                    <a:pt x="2983" y="73880"/>
                  </a:lnTo>
                  <a:lnTo>
                    <a:pt x="390" y="83842"/>
                  </a:lnTo>
                  <a:lnTo>
                    <a:pt x="0" y="112323"/>
                  </a:lnTo>
                  <a:lnTo>
                    <a:pt x="9488" y="123655"/>
                  </a:lnTo>
                  <a:lnTo>
                    <a:pt x="9522" y="77324"/>
                  </a:lnTo>
                  <a:lnTo>
                    <a:pt x="9522" y="30481"/>
                  </a:lnTo>
                  <a:lnTo>
                    <a:pt x="9522" y="26627"/>
                  </a:lnTo>
                  <a:lnTo>
                    <a:pt x="12344" y="19523"/>
                  </a:lnTo>
                  <a:lnTo>
                    <a:pt x="14578" y="16147"/>
                  </a:lnTo>
                  <a:lnTo>
                    <a:pt x="17126" y="13896"/>
                  </a:lnTo>
                  <a:lnTo>
                    <a:pt x="22779" y="11394"/>
                  </a:lnTo>
                  <a:lnTo>
                    <a:pt x="24710" y="9670"/>
                  </a:lnTo>
                  <a:lnTo>
                    <a:pt x="28064" y="1369"/>
                  </a:lnTo>
                  <a:lnTo>
                    <a:pt x="31168" y="535"/>
                  </a:lnTo>
                  <a:lnTo>
                    <a:pt x="41784" y="0"/>
                  </a:lnTo>
                  <a:lnTo>
                    <a:pt x="47850" y="2751"/>
                  </a:lnTo>
                  <a:lnTo>
                    <a:pt x="64388" y="15681"/>
                  </a:lnTo>
                  <a:lnTo>
                    <a:pt x="70243" y="17479"/>
                  </a:lnTo>
                  <a:lnTo>
                    <a:pt x="72228" y="19018"/>
                  </a:lnTo>
                  <a:lnTo>
                    <a:pt x="74434" y="23549"/>
                  </a:lnTo>
                  <a:lnTo>
                    <a:pt x="76908" y="40569"/>
                  </a:lnTo>
                  <a:lnTo>
                    <a:pt x="78787" y="42877"/>
                  </a:lnTo>
                  <a:lnTo>
                    <a:pt x="81098" y="44416"/>
                  </a:lnTo>
                  <a:lnTo>
                    <a:pt x="83667" y="51771"/>
                  </a:lnTo>
                  <a:lnTo>
                    <a:pt x="85711" y="93211"/>
                  </a:lnTo>
                  <a:lnTo>
                    <a:pt x="79174" y="102346"/>
                  </a:lnTo>
                  <a:lnTo>
                    <a:pt x="77079" y="111254"/>
                  </a:lnTo>
                  <a:lnTo>
                    <a:pt x="76197" y="1236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2745"/>
            <p:cNvSpPr/>
            <p:nvPr>
              <p:custDataLst>
                <p:tags r:id="rId29"/>
              </p:custDataLst>
            </p:nvPr>
          </p:nvSpPr>
          <p:spPr>
            <a:xfrm>
              <a:off x="6620306" y="4848259"/>
              <a:ext cx="66245" cy="199992"/>
            </a:xfrm>
            <a:custGeom>
              <a:avLst/>
              <a:gdLst/>
              <a:ahLst/>
              <a:cxnLst/>
              <a:rect l="0" t="0" r="0" b="0"/>
              <a:pathLst>
                <a:path w="66245" h="199992">
                  <a:moveTo>
                    <a:pt x="56719" y="9491"/>
                  </a:moveTo>
                  <a:lnTo>
                    <a:pt x="56719" y="9491"/>
                  </a:lnTo>
                  <a:lnTo>
                    <a:pt x="56719" y="358"/>
                  </a:lnTo>
                  <a:lnTo>
                    <a:pt x="48519" y="0"/>
                  </a:lnTo>
                  <a:lnTo>
                    <a:pt x="48077" y="1047"/>
                  </a:lnTo>
                  <a:lnTo>
                    <a:pt x="47587" y="5032"/>
                  </a:lnTo>
                  <a:lnTo>
                    <a:pt x="46398" y="6519"/>
                  </a:lnTo>
                  <a:lnTo>
                    <a:pt x="42254" y="8170"/>
                  </a:lnTo>
                  <a:lnTo>
                    <a:pt x="40725" y="9669"/>
                  </a:lnTo>
                  <a:lnTo>
                    <a:pt x="35451" y="19678"/>
                  </a:lnTo>
                  <a:lnTo>
                    <a:pt x="24531" y="36903"/>
                  </a:lnTo>
                  <a:lnTo>
                    <a:pt x="11310" y="76834"/>
                  </a:lnTo>
                  <a:lnTo>
                    <a:pt x="6928" y="95413"/>
                  </a:lnTo>
                  <a:lnTo>
                    <a:pt x="1023" y="115598"/>
                  </a:lnTo>
                  <a:lnTo>
                    <a:pt x="0" y="131476"/>
                  </a:lnTo>
                  <a:lnTo>
                    <a:pt x="9295" y="167065"/>
                  </a:lnTo>
                  <a:lnTo>
                    <a:pt x="25519" y="190397"/>
                  </a:lnTo>
                  <a:lnTo>
                    <a:pt x="26394" y="193596"/>
                  </a:lnTo>
                  <a:lnTo>
                    <a:pt x="29094" y="195727"/>
                  </a:lnTo>
                  <a:lnTo>
                    <a:pt x="41949" y="198728"/>
                  </a:lnTo>
                  <a:lnTo>
                    <a:pt x="66244" y="1999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33601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0</Words>
  <Application>Microsoft Office PowerPoint</Application>
  <PresentationFormat>Custom</PresentationFormat>
  <Paragraphs>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Anshul  Gandhi</dc:creator>
  <cp:lastModifiedBy>anshul</cp:lastModifiedBy>
  <cp:revision>5</cp:revision>
  <dcterms:created xsi:type="dcterms:W3CDTF">2018-08-29T15:08:35Z</dcterms:created>
  <dcterms:modified xsi:type="dcterms:W3CDTF">2018-09-10T21:44:51Z</dcterms:modified>
</cp:coreProperties>
</file>